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73" r:id="rId4"/>
    <p:sldMasterId id="2147483685" r:id="rId5"/>
  </p:sldMasterIdLst>
  <p:notesMasterIdLst>
    <p:notesMasterId r:id="rId33"/>
  </p:notesMasterIdLst>
  <p:sldIdLst>
    <p:sldId id="503" r:id="rId6"/>
    <p:sldId id="258" r:id="rId7"/>
    <p:sldId id="505" r:id="rId8"/>
    <p:sldId id="548" r:id="rId9"/>
    <p:sldId id="278" r:id="rId10"/>
    <p:sldId id="591" r:id="rId11"/>
    <p:sldId id="592" r:id="rId12"/>
    <p:sldId id="593" r:id="rId13"/>
    <p:sldId id="594" r:id="rId14"/>
    <p:sldId id="595" r:id="rId15"/>
    <p:sldId id="596" r:id="rId16"/>
    <p:sldId id="597" r:id="rId17"/>
    <p:sldId id="598" r:id="rId18"/>
    <p:sldId id="599" r:id="rId19"/>
    <p:sldId id="600" r:id="rId20"/>
    <p:sldId id="601" r:id="rId21"/>
    <p:sldId id="602" r:id="rId22"/>
    <p:sldId id="604" r:id="rId23"/>
    <p:sldId id="603" r:id="rId24"/>
    <p:sldId id="605" r:id="rId25"/>
    <p:sldId id="606" r:id="rId26"/>
    <p:sldId id="607" r:id="rId27"/>
    <p:sldId id="608" r:id="rId28"/>
    <p:sldId id="609" r:id="rId29"/>
    <p:sldId id="635" r:id="rId30"/>
    <p:sldId id="636" r:id="rId31"/>
    <p:sldId id="613" r:id="rId32"/>
    <p:sldId id="614" r:id="rId34"/>
    <p:sldId id="615" r:id="rId35"/>
    <p:sldId id="637" r:id="rId36"/>
    <p:sldId id="616" r:id="rId37"/>
    <p:sldId id="617" r:id="rId38"/>
    <p:sldId id="618" r:id="rId39"/>
    <p:sldId id="619" r:id="rId40"/>
    <p:sldId id="638" r:id="rId41"/>
    <p:sldId id="622" r:id="rId42"/>
    <p:sldId id="639" r:id="rId43"/>
    <p:sldId id="623" r:id="rId44"/>
    <p:sldId id="624" r:id="rId45"/>
    <p:sldId id="625" r:id="rId46"/>
    <p:sldId id="626" r:id="rId47"/>
    <p:sldId id="640" r:id="rId48"/>
    <p:sldId id="641" r:id="rId49"/>
    <p:sldId id="627" r:id="rId50"/>
    <p:sldId id="628" r:id="rId51"/>
    <p:sldId id="629" r:id="rId52"/>
    <p:sldId id="633" r:id="rId53"/>
    <p:sldId id="634" r:id="rId54"/>
    <p:sldId id="642" r:id="rId55"/>
    <p:sldId id="643" r:id="rId56"/>
    <p:sldId id="666" r:id="rId57"/>
    <p:sldId id="646" r:id="rId58"/>
    <p:sldId id="651" r:id="rId59"/>
    <p:sldId id="647" r:id="rId60"/>
    <p:sldId id="649" r:id="rId61"/>
    <p:sldId id="650" r:id="rId62"/>
    <p:sldId id="652" r:id="rId63"/>
    <p:sldId id="653" r:id="rId64"/>
    <p:sldId id="656" r:id="rId65"/>
    <p:sldId id="667" r:id="rId66"/>
    <p:sldId id="668" r:id="rId67"/>
    <p:sldId id="660" r:id="rId68"/>
    <p:sldId id="662" r:id="rId69"/>
    <p:sldId id="663" r:id="rId70"/>
    <p:sldId id="669" r:id="rId71"/>
    <p:sldId id="670" r:id="rId72"/>
    <p:sldId id="672" r:id="rId73"/>
    <p:sldId id="673" r:id="rId74"/>
    <p:sldId id="674" r:id="rId75"/>
    <p:sldId id="675" r:id="rId76"/>
    <p:sldId id="676" r:id="rId77"/>
    <p:sldId id="677" r:id="rId78"/>
    <p:sldId id="685" r:id="rId79"/>
    <p:sldId id="686" r:id="rId80"/>
    <p:sldId id="687" r:id="rId81"/>
    <p:sldId id="688" r:id="rId82"/>
    <p:sldId id="689" r:id="rId83"/>
    <p:sldId id="690" r:id="rId84"/>
    <p:sldId id="691" r:id="rId85"/>
    <p:sldId id="692" r:id="rId86"/>
    <p:sldId id="695" r:id="rId87"/>
    <p:sldId id="696" r:id="rId88"/>
    <p:sldId id="697" r:id="rId89"/>
    <p:sldId id="704" r:id="rId90"/>
    <p:sldId id="705" r:id="rId91"/>
    <p:sldId id="706" r:id="rId92"/>
    <p:sldId id="707" r:id="rId93"/>
    <p:sldId id="708" r:id="rId94"/>
    <p:sldId id="711" r:id="rId95"/>
    <p:sldId id="712" r:id="rId96"/>
    <p:sldId id="713" r:id="rId97"/>
    <p:sldId id="698" r:id="rId98"/>
    <p:sldId id="699" r:id="rId99"/>
    <p:sldId id="700" r:id="rId100"/>
    <p:sldId id="701" r:id="rId101"/>
    <p:sldId id="702" r:id="rId102"/>
    <p:sldId id="703" r:id="rId103"/>
    <p:sldId id="714" r:id="rId104"/>
    <p:sldId id="504" r:id="rId105"/>
  </p:sldIdLst>
  <p:sldSz cx="9144000" cy="6858000" type="screen4x3"/>
  <p:notesSz cx="6858000" cy="9144000"/>
  <p:custDataLst>
    <p:tags r:id="rId10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000" b="0" i="0" u="none" kern="1200" baseline="0">
        <a:solidFill>
          <a:schemeClr val="tx1"/>
        </a:solidFill>
        <a:latin typeface="黑体" panose="02010609060101010101" pitchFamily="2" charset="-122"/>
        <a:ea typeface="黑体" panose="0201060906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000" b="0" i="0" u="none" kern="1200" baseline="0">
        <a:solidFill>
          <a:schemeClr val="tx1"/>
        </a:solidFill>
        <a:latin typeface="黑体" panose="02010609060101010101" pitchFamily="2" charset="-122"/>
        <a:ea typeface="黑体" panose="0201060906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000" b="0" i="0" u="none" kern="1200" baseline="0">
        <a:solidFill>
          <a:schemeClr val="tx1"/>
        </a:solidFill>
        <a:latin typeface="黑体" panose="02010609060101010101" pitchFamily="2" charset="-122"/>
        <a:ea typeface="黑体" panose="0201060906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000" b="0" i="0" u="none" kern="1200" baseline="0">
        <a:solidFill>
          <a:schemeClr val="tx1"/>
        </a:solidFill>
        <a:latin typeface="黑体" panose="02010609060101010101" pitchFamily="2" charset="-122"/>
        <a:ea typeface="黑体" panose="0201060906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000" b="0" i="0" u="none" kern="1200" baseline="0">
        <a:solidFill>
          <a:schemeClr val="tx1"/>
        </a:solidFill>
        <a:latin typeface="黑体" panose="02010609060101010101" pitchFamily="2" charset="-122"/>
        <a:ea typeface="黑体" panose="0201060906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000" b="0" i="0" u="none" kern="1200" baseline="0">
        <a:solidFill>
          <a:schemeClr val="tx1"/>
        </a:solidFill>
        <a:latin typeface="黑体" panose="02010609060101010101" pitchFamily="2" charset="-122"/>
        <a:ea typeface="黑体" panose="0201060906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000" b="0" i="0" u="none" kern="1200" baseline="0">
        <a:solidFill>
          <a:schemeClr val="tx1"/>
        </a:solidFill>
        <a:latin typeface="黑体" panose="02010609060101010101" pitchFamily="2" charset="-122"/>
        <a:ea typeface="黑体" panose="0201060906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000" b="0" i="0" u="none" kern="1200" baseline="0">
        <a:solidFill>
          <a:schemeClr val="tx1"/>
        </a:solidFill>
        <a:latin typeface="黑体" panose="02010609060101010101" pitchFamily="2" charset="-122"/>
        <a:ea typeface="黑体" panose="0201060906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000" b="0" i="0" u="none" kern="1200" baseline="0">
        <a:solidFill>
          <a:schemeClr val="tx1"/>
        </a:solidFill>
        <a:latin typeface="黑体" panose="02010609060101010101" pitchFamily="2" charset="-122"/>
        <a:ea typeface="黑体" panose="0201060906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28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FF"/>
    <a:srgbClr val="CCECFF"/>
    <a:srgbClr val="99FFCC"/>
    <a:srgbClr val="CC00FF"/>
    <a:srgbClr val="CCCCFF"/>
    <a:srgbClr val="FF5050"/>
    <a:srgbClr val="CC3300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1087"/>
    <p:restoredTop sz="92058"/>
  </p:normalViewPr>
  <p:slideViewPr>
    <p:cSldViewPr showGuides="1">
      <p:cViewPr varScale="1">
        <p:scale>
          <a:sx n="83" d="100"/>
          <a:sy n="83" d="100"/>
        </p:scale>
        <p:origin x="-426" y="-78"/>
      </p:cViewPr>
      <p:guideLst>
        <p:guide orient="horz" pos="2159"/>
        <p:guide pos="2834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160" d="100"/>
        <a:sy n="16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9" Type="http://schemas.openxmlformats.org/officeDocument/2006/relationships/slide" Target="slides/slide93.xml"/><Relationship Id="rId98" Type="http://schemas.openxmlformats.org/officeDocument/2006/relationships/slide" Target="slides/slide92.xml"/><Relationship Id="rId97" Type="http://schemas.openxmlformats.org/officeDocument/2006/relationships/slide" Target="slides/slide91.xml"/><Relationship Id="rId96" Type="http://schemas.openxmlformats.org/officeDocument/2006/relationships/slide" Target="slides/slide90.xml"/><Relationship Id="rId95" Type="http://schemas.openxmlformats.org/officeDocument/2006/relationships/slide" Target="slides/slide89.xml"/><Relationship Id="rId94" Type="http://schemas.openxmlformats.org/officeDocument/2006/relationships/slide" Target="slides/slide88.xml"/><Relationship Id="rId93" Type="http://schemas.openxmlformats.org/officeDocument/2006/relationships/slide" Target="slides/slide87.xml"/><Relationship Id="rId92" Type="http://schemas.openxmlformats.org/officeDocument/2006/relationships/slide" Target="slides/slide86.xml"/><Relationship Id="rId91" Type="http://schemas.openxmlformats.org/officeDocument/2006/relationships/slide" Target="slides/slide85.xml"/><Relationship Id="rId90" Type="http://schemas.openxmlformats.org/officeDocument/2006/relationships/slide" Target="slides/slide84.xml"/><Relationship Id="rId9" Type="http://schemas.openxmlformats.org/officeDocument/2006/relationships/slide" Target="slides/slide4.xml"/><Relationship Id="rId89" Type="http://schemas.openxmlformats.org/officeDocument/2006/relationships/slide" Target="slides/slide83.xml"/><Relationship Id="rId88" Type="http://schemas.openxmlformats.org/officeDocument/2006/relationships/slide" Target="slides/slide82.xml"/><Relationship Id="rId87" Type="http://schemas.openxmlformats.org/officeDocument/2006/relationships/slide" Target="slides/slide81.xml"/><Relationship Id="rId86" Type="http://schemas.openxmlformats.org/officeDocument/2006/relationships/slide" Target="slides/slide80.xml"/><Relationship Id="rId85" Type="http://schemas.openxmlformats.org/officeDocument/2006/relationships/slide" Target="slides/slide79.xml"/><Relationship Id="rId84" Type="http://schemas.openxmlformats.org/officeDocument/2006/relationships/slide" Target="slides/slide78.xml"/><Relationship Id="rId83" Type="http://schemas.openxmlformats.org/officeDocument/2006/relationships/slide" Target="slides/slide77.xml"/><Relationship Id="rId82" Type="http://schemas.openxmlformats.org/officeDocument/2006/relationships/slide" Target="slides/slide76.xml"/><Relationship Id="rId81" Type="http://schemas.openxmlformats.org/officeDocument/2006/relationships/slide" Target="slides/slide75.xml"/><Relationship Id="rId80" Type="http://schemas.openxmlformats.org/officeDocument/2006/relationships/slide" Target="slides/slide74.xml"/><Relationship Id="rId8" Type="http://schemas.openxmlformats.org/officeDocument/2006/relationships/slide" Target="slides/slide3.xml"/><Relationship Id="rId79" Type="http://schemas.openxmlformats.org/officeDocument/2006/relationships/slide" Target="slides/slide73.xml"/><Relationship Id="rId78" Type="http://schemas.openxmlformats.org/officeDocument/2006/relationships/slide" Target="slides/slide72.xml"/><Relationship Id="rId77" Type="http://schemas.openxmlformats.org/officeDocument/2006/relationships/slide" Target="slides/slide71.xml"/><Relationship Id="rId76" Type="http://schemas.openxmlformats.org/officeDocument/2006/relationships/slide" Target="slides/slide70.xml"/><Relationship Id="rId75" Type="http://schemas.openxmlformats.org/officeDocument/2006/relationships/slide" Target="slides/slide69.xml"/><Relationship Id="rId74" Type="http://schemas.openxmlformats.org/officeDocument/2006/relationships/slide" Target="slides/slide68.xml"/><Relationship Id="rId73" Type="http://schemas.openxmlformats.org/officeDocument/2006/relationships/slide" Target="slides/slide67.xml"/><Relationship Id="rId72" Type="http://schemas.openxmlformats.org/officeDocument/2006/relationships/slide" Target="slides/slide66.xml"/><Relationship Id="rId71" Type="http://schemas.openxmlformats.org/officeDocument/2006/relationships/slide" Target="slides/slide65.xml"/><Relationship Id="rId70" Type="http://schemas.openxmlformats.org/officeDocument/2006/relationships/slide" Target="slides/slide64.xml"/><Relationship Id="rId7" Type="http://schemas.openxmlformats.org/officeDocument/2006/relationships/slide" Target="slides/slide2.xml"/><Relationship Id="rId69" Type="http://schemas.openxmlformats.org/officeDocument/2006/relationships/slide" Target="slides/slide63.xml"/><Relationship Id="rId68" Type="http://schemas.openxmlformats.org/officeDocument/2006/relationships/slide" Target="slides/slide62.xml"/><Relationship Id="rId67" Type="http://schemas.openxmlformats.org/officeDocument/2006/relationships/slide" Target="slides/slide61.xml"/><Relationship Id="rId66" Type="http://schemas.openxmlformats.org/officeDocument/2006/relationships/slide" Target="slides/slide60.xml"/><Relationship Id="rId65" Type="http://schemas.openxmlformats.org/officeDocument/2006/relationships/slide" Target="slides/slide59.xml"/><Relationship Id="rId64" Type="http://schemas.openxmlformats.org/officeDocument/2006/relationships/slide" Target="slides/slide58.xml"/><Relationship Id="rId63" Type="http://schemas.openxmlformats.org/officeDocument/2006/relationships/slide" Target="slides/slide57.xml"/><Relationship Id="rId62" Type="http://schemas.openxmlformats.org/officeDocument/2006/relationships/slide" Target="slides/slide56.xml"/><Relationship Id="rId61" Type="http://schemas.openxmlformats.org/officeDocument/2006/relationships/slide" Target="slides/slide55.xml"/><Relationship Id="rId60" Type="http://schemas.openxmlformats.org/officeDocument/2006/relationships/slide" Target="slides/slide54.xml"/><Relationship Id="rId6" Type="http://schemas.openxmlformats.org/officeDocument/2006/relationships/slide" Target="slides/slide1.xml"/><Relationship Id="rId59" Type="http://schemas.openxmlformats.org/officeDocument/2006/relationships/slide" Target="slides/slide53.xml"/><Relationship Id="rId58" Type="http://schemas.openxmlformats.org/officeDocument/2006/relationships/slide" Target="slides/slide52.xml"/><Relationship Id="rId57" Type="http://schemas.openxmlformats.org/officeDocument/2006/relationships/slide" Target="slides/slide51.xml"/><Relationship Id="rId56" Type="http://schemas.openxmlformats.org/officeDocument/2006/relationships/slide" Target="slides/slide50.xml"/><Relationship Id="rId55" Type="http://schemas.openxmlformats.org/officeDocument/2006/relationships/slide" Target="slides/slide49.xml"/><Relationship Id="rId54" Type="http://schemas.openxmlformats.org/officeDocument/2006/relationships/slide" Target="slides/slide48.xml"/><Relationship Id="rId53" Type="http://schemas.openxmlformats.org/officeDocument/2006/relationships/slide" Target="slides/slide47.xml"/><Relationship Id="rId52" Type="http://schemas.openxmlformats.org/officeDocument/2006/relationships/slide" Target="slides/slide46.xml"/><Relationship Id="rId51" Type="http://schemas.openxmlformats.org/officeDocument/2006/relationships/slide" Target="slides/slide45.xml"/><Relationship Id="rId50" Type="http://schemas.openxmlformats.org/officeDocument/2006/relationships/slide" Target="slides/slide44.xml"/><Relationship Id="rId5" Type="http://schemas.openxmlformats.org/officeDocument/2006/relationships/slideMaster" Target="slideMasters/slideMaster4.xml"/><Relationship Id="rId49" Type="http://schemas.openxmlformats.org/officeDocument/2006/relationships/slide" Target="slides/slide43.xml"/><Relationship Id="rId48" Type="http://schemas.openxmlformats.org/officeDocument/2006/relationships/slide" Target="slides/slide42.xml"/><Relationship Id="rId47" Type="http://schemas.openxmlformats.org/officeDocument/2006/relationships/slide" Target="slides/slide41.xml"/><Relationship Id="rId46" Type="http://schemas.openxmlformats.org/officeDocument/2006/relationships/slide" Target="slides/slide40.xml"/><Relationship Id="rId45" Type="http://schemas.openxmlformats.org/officeDocument/2006/relationships/slide" Target="slides/slide39.xml"/><Relationship Id="rId44" Type="http://schemas.openxmlformats.org/officeDocument/2006/relationships/slide" Target="slides/slide38.xml"/><Relationship Id="rId43" Type="http://schemas.openxmlformats.org/officeDocument/2006/relationships/slide" Target="slides/slide37.xml"/><Relationship Id="rId42" Type="http://schemas.openxmlformats.org/officeDocument/2006/relationships/slide" Target="slides/slide36.xml"/><Relationship Id="rId41" Type="http://schemas.openxmlformats.org/officeDocument/2006/relationships/slide" Target="slides/slide35.xml"/><Relationship Id="rId40" Type="http://schemas.openxmlformats.org/officeDocument/2006/relationships/slide" Target="slides/slide34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3.xml"/><Relationship Id="rId38" Type="http://schemas.openxmlformats.org/officeDocument/2006/relationships/slide" Target="slides/slide32.xml"/><Relationship Id="rId37" Type="http://schemas.openxmlformats.org/officeDocument/2006/relationships/slide" Target="slides/slide31.xml"/><Relationship Id="rId36" Type="http://schemas.openxmlformats.org/officeDocument/2006/relationships/slide" Target="slides/slide30.xml"/><Relationship Id="rId35" Type="http://schemas.openxmlformats.org/officeDocument/2006/relationships/slide" Target="slides/slide29.xml"/><Relationship Id="rId34" Type="http://schemas.openxmlformats.org/officeDocument/2006/relationships/slide" Target="slides/slide28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9" Type="http://schemas.openxmlformats.org/officeDocument/2006/relationships/tags" Target="tags/tag580.xml"/><Relationship Id="rId108" Type="http://schemas.openxmlformats.org/officeDocument/2006/relationships/tableStyles" Target="tableStyles.xml"/><Relationship Id="rId107" Type="http://schemas.openxmlformats.org/officeDocument/2006/relationships/viewProps" Target="viewProps.xml"/><Relationship Id="rId106" Type="http://schemas.openxmlformats.org/officeDocument/2006/relationships/presProps" Target="presProps.xml"/><Relationship Id="rId105" Type="http://schemas.openxmlformats.org/officeDocument/2006/relationships/slide" Target="slides/slide99.xml"/><Relationship Id="rId104" Type="http://schemas.openxmlformats.org/officeDocument/2006/relationships/slide" Target="slides/slide98.xml"/><Relationship Id="rId103" Type="http://schemas.openxmlformats.org/officeDocument/2006/relationships/slide" Target="slides/slide97.xml"/><Relationship Id="rId102" Type="http://schemas.openxmlformats.org/officeDocument/2006/relationships/slide" Target="slides/slide96.xml"/><Relationship Id="rId101" Type="http://schemas.openxmlformats.org/officeDocument/2006/relationships/slide" Target="slides/slide95.xml"/><Relationship Id="rId100" Type="http://schemas.openxmlformats.org/officeDocument/2006/relationships/slide" Target="slides/slide94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8.png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91.wmf"/><Relationship Id="rId2" Type="http://schemas.openxmlformats.org/officeDocument/2006/relationships/image" Target="../media/image90.wmf"/><Relationship Id="rId1" Type="http://schemas.openxmlformats.org/officeDocument/2006/relationships/image" Target="../media/image89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2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lnSpc>
                <a:spcPct val="100000"/>
              </a:lnSpc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lnSpc>
                <a:spcPct val="100000"/>
              </a:lnSpc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59489CF-77CE-44C6-90D3-3AD28FD5375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lnSpc>
                <a:spcPct val="100000"/>
              </a:lnSpc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9090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89091" name="Rectangle 2"/>
          <p:cNvSpPr>
            <a:spLocks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89092" name="Rectangle 3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 eaLnBrk="1" hangingPunct="1">
              <a:spcBef>
                <a:spcPct val="0"/>
              </a:spcBef>
            </a:pPr>
            <a:endParaRPr lang="zh-CN" altLang="zh-CN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0114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90115" name="Rectangle 2"/>
          <p:cNvSpPr>
            <a:spLocks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90116" name="Rectangle 3"/>
          <p:cNvSpPr>
            <a:spLocks noGrp="1"/>
          </p:cNvSpPr>
          <p:nvPr>
            <p:ph type="body" idx="1"/>
          </p:nvPr>
        </p:nvSpPr>
        <p:spPr>
          <a:xfrm>
            <a:off x="914400" y="6262688"/>
            <a:ext cx="5029200" cy="274637"/>
          </a:xfrm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zh-CN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0898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C0504D"/>
                </a:solidFill>
                <a:latin typeface="Arial" panose="020B0604020202020204" pitchFamily="34" charset="0"/>
              </a:rPr>
            </a:fld>
            <a:endParaRPr lang="en-US" altLang="zh-CN" sz="1200" dirty="0">
              <a:solidFill>
                <a:srgbClr val="C0504D"/>
              </a:solidFill>
              <a:latin typeface="Arial" panose="020B0604020202020204" pitchFamily="34" charset="0"/>
            </a:endParaRPr>
          </a:p>
        </p:txBody>
      </p:sp>
      <p:sp>
        <p:nvSpPr>
          <p:cNvPr id="80899" name="Rectangle 2"/>
          <p:cNvSpPr>
            <a:spLocks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80900" name="Rectangle 3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 eaLnBrk="1" hangingPunct="1"/>
            <a:endParaRPr lang="zh-CN" altLang="zh-CN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2946" name="Rectangle 7"/>
          <p:cNvSpPr txBox="1">
            <a:spLocks noGrp="1"/>
          </p:cNvSpPr>
          <p:nvPr/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82947" name="Rectangle 2"/>
          <p:cNvSpPr>
            <a:spLocks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82948" name="Rectangle 3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 eaLnBrk="1" hangingPunct="1"/>
            <a:endParaRPr lang="zh-CN" altLang="zh-CN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3970" name="Rectangle 7"/>
          <p:cNvSpPr txBox="1">
            <a:spLocks noGrp="1"/>
          </p:cNvSpPr>
          <p:nvPr/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83971" name="Rectangle 2"/>
          <p:cNvSpPr>
            <a:spLocks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83972" name="Rectangle 3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 eaLnBrk="1" hangingPunct="1"/>
            <a:endParaRPr lang="zh-CN" altLang="zh-CN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4994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en-US" altLang="zh-CN" sz="1200" dirty="0">
                <a:latin typeface="Arial" panose="020B0604020202020204" pitchFamily="34" charset="0"/>
              </a:rPr>
            </a:fld>
            <a:endParaRPr lang="en-US" altLang="zh-CN" sz="1200" dirty="0">
              <a:latin typeface="Arial" panose="020B0604020202020204" pitchFamily="34" charset="0"/>
            </a:endParaRPr>
          </a:p>
        </p:txBody>
      </p:sp>
      <p:sp>
        <p:nvSpPr>
          <p:cNvPr id="84995" name="Rectangle 2"/>
          <p:cNvSpPr>
            <a:spLocks noRo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84996" name="Rectangle 3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>
            <a:noFill/>
          </a:ln>
        </p:spPr>
        <p:txBody>
          <a:bodyPr wrap="square" lIns="91440" tIns="45720" rIns="91440" bIns="45720" anchor="t" anchorCtr="0"/>
          <a:p>
            <a:pPr lvl="0" eaLnBrk="1" hangingPunct="1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36F902-5BDB-4865-9570-0D8654B51E2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36F902-5BDB-4865-9570-0D8654B51E2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36F902-5BDB-4865-9570-0D8654B51E2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1" name="Rectangle 4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6D98D12-CCB6-44DE-B222-93E5E209E2C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6D98D12-CCB6-44DE-B222-93E5E209E2C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6D98D12-CCB6-44DE-B222-93E5E209E2C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6D98D12-CCB6-44DE-B222-93E5E209E2C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6D98D12-CCB6-44DE-B222-93E5E209E2C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6D98D12-CCB6-44DE-B222-93E5E209E2C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6D98D12-CCB6-44DE-B222-93E5E209E2C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36F902-5BDB-4865-9570-0D8654B51E2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6D98D12-CCB6-44DE-B222-93E5E209E2C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6D98D12-CCB6-44DE-B222-93E5E209E2C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6D98D12-CCB6-44DE-B222-93E5E209E2C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6D98D12-CCB6-44DE-B222-93E5E209E2C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2F6A9AD-7078-4C8B-979A-BBA9AFF63C4E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6ED2786-62E9-4EE2-AA57-C68E272F74C0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8951BB6-EC2D-48CC-846E-DC1CBFBA715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E21DBD-C19E-41D7-AB0C-2DB7B2F7436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366889F-429F-495E-B6DF-5C4600F2A65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6762287-BABA-426F-9F80-FAB1663CC38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36F902-5BDB-4865-9570-0D8654B51E2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C4EE70F-6BA7-4D71-AB4B-9CCA4794B38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400">
                <a:latin typeface="黑体" panose="02010609060101010101" pitchFamily="2" charset="-122"/>
                <a:ea typeface="黑体" panose="02010609060101010101" pitchFamily="2" charset="-122"/>
              </a:defRPr>
            </a:lvl2pPr>
            <a:lvl3pPr>
              <a:defRPr sz="2000">
                <a:latin typeface="黑体" panose="02010609060101010101" pitchFamily="2" charset="-122"/>
                <a:ea typeface="黑体" panose="02010609060101010101" pitchFamily="2" charset="-122"/>
              </a:defRPr>
            </a:lvl3pPr>
            <a:lvl4pPr>
              <a:defRPr sz="2000">
                <a:latin typeface="黑体" panose="02010609060101010101" pitchFamily="2" charset="-122"/>
                <a:ea typeface="黑体" panose="02010609060101010101" pitchFamily="2" charset="-122"/>
              </a:defRPr>
            </a:lvl4pPr>
            <a:lvl5pPr>
              <a:defRPr sz="2000">
                <a:latin typeface="黑体" panose="02010609060101010101" pitchFamily="2" charset="-122"/>
                <a:ea typeface="黑体" panose="02010609060101010101" pitchFamily="2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4EC7989-CFD6-4C63-9A8E-A7DCAE4A266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94349C1-09A1-44A2-BDD1-F40586B9A57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A84F67-CBC3-4E04-A27B-166D3D5A9F2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A706279-09BD-4ED6-A948-6C4608D5AEB0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36F902-5BDB-4865-9570-0D8654B51E2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36F902-5BDB-4865-9570-0D8654B51E2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36F902-5BDB-4865-9570-0D8654B51E2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36F902-5BDB-4865-9570-0D8654B51E2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36F902-5BDB-4865-9570-0D8654B51E2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36F902-5BDB-4865-9570-0D8654B51E2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36F902-5BDB-4865-9570-0D8654B51E2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36F902-5BDB-4865-9570-0D8654B51E2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400">
                <a:latin typeface="黑体" panose="02010609060101010101" pitchFamily="2" charset="-122"/>
                <a:ea typeface="黑体" panose="02010609060101010101" pitchFamily="2" charset="-122"/>
              </a:defRPr>
            </a:lvl2pPr>
            <a:lvl3pPr>
              <a:defRPr sz="2000">
                <a:latin typeface="黑体" panose="02010609060101010101" pitchFamily="2" charset="-122"/>
                <a:ea typeface="黑体" panose="02010609060101010101" pitchFamily="2" charset="-122"/>
              </a:defRPr>
            </a:lvl3pPr>
            <a:lvl4pPr>
              <a:defRPr sz="2000">
                <a:latin typeface="黑体" panose="02010609060101010101" pitchFamily="2" charset="-122"/>
                <a:ea typeface="黑体" panose="02010609060101010101" pitchFamily="2" charset="-122"/>
              </a:defRPr>
            </a:lvl4pPr>
            <a:lvl5pPr>
              <a:defRPr sz="2000">
                <a:latin typeface="黑体" panose="02010609060101010101" pitchFamily="2" charset="-122"/>
                <a:ea typeface="黑体" panose="02010609060101010101" pitchFamily="2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36F902-5BDB-4865-9570-0D8654B51E2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36F902-5BDB-4865-9570-0D8654B51E2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36F902-5BDB-4865-9570-0D8654B51E2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36F902-5BDB-4865-9570-0D8654B51E2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36F902-5BDB-4865-9570-0D8654B51E2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36F902-5BDB-4865-9570-0D8654B51E2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36F902-5BDB-4865-9570-0D8654B51E2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400">
                <a:latin typeface="黑体" panose="02010609060101010101" pitchFamily="2" charset="-122"/>
                <a:ea typeface="黑体" panose="02010609060101010101" pitchFamily="2" charset="-122"/>
              </a:defRPr>
            </a:lvl2pPr>
            <a:lvl3pPr>
              <a:defRPr sz="2000">
                <a:latin typeface="黑体" panose="02010609060101010101" pitchFamily="2" charset="-122"/>
                <a:ea typeface="黑体" panose="02010609060101010101" pitchFamily="2" charset="-122"/>
              </a:defRPr>
            </a:lvl3pPr>
            <a:lvl4pPr>
              <a:defRPr sz="2000">
                <a:latin typeface="黑体" panose="02010609060101010101" pitchFamily="2" charset="-122"/>
                <a:ea typeface="黑体" panose="02010609060101010101" pitchFamily="2" charset="-122"/>
              </a:defRPr>
            </a:lvl4pPr>
            <a:lvl5pPr>
              <a:defRPr sz="2000">
                <a:latin typeface="黑体" panose="02010609060101010101" pitchFamily="2" charset="-122"/>
                <a:ea typeface="黑体" panose="02010609060101010101" pitchFamily="2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36F902-5BDB-4865-9570-0D8654B51E2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36F902-5BDB-4865-9570-0D8654B51E2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3" Type="http://schemas.openxmlformats.org/officeDocument/2006/relationships/theme" Target="../theme/theme2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3.xml"/><Relationship Id="rId8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8.xml"/><Relationship Id="rId3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6.xml"/><Relationship Id="rId13" Type="http://schemas.openxmlformats.org/officeDocument/2006/relationships/theme" Target="../theme/theme4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44.xml"/><Relationship Id="rId1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>
              <a:lnSpc>
                <a:spcPct val="100000"/>
              </a:lnSpc>
              <a:defRPr sz="12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36F902-5BDB-4865-9570-0D8654B51E2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>
              <a:lnSpc>
                <a:spcPct val="100000"/>
              </a:lnSpc>
              <a:defRPr sz="12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>
    <p:random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lnSpc>
                <a:spcPct val="100000"/>
              </a:lnSpc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6D98D12-CCB6-44DE-B222-93E5E209E2C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lnSpc>
                <a:spcPct val="100000"/>
              </a:lnSpc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ransition>
    <p:random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075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 sz="12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46250FB-2EEE-473C-A7CD-B31F89F240C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ransition>
    <p:random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>
              <a:lnSpc>
                <a:spcPct val="100000"/>
              </a:lnSpc>
              <a:defRPr sz="12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36F902-5BDB-4865-9570-0D8654B51E2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>
              <a:lnSpc>
                <a:spcPct val="100000"/>
              </a:lnSpc>
              <a:defRPr sz="12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ransition>
    <p:random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0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tags" Target="../tags/tag51.xml"/><Relationship Id="rId7" Type="http://schemas.openxmlformats.org/officeDocument/2006/relationships/tags" Target="../tags/tag50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0" Type="http://schemas.openxmlformats.org/officeDocument/2006/relationships/slideLayout" Target="../slideLayouts/slideLayout7.xml"/><Relationship Id="rId1" Type="http://schemas.openxmlformats.org/officeDocument/2006/relationships/tags" Target="../tags/tag44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tags" Target="../tags/tag59.xml"/><Relationship Id="rId7" Type="http://schemas.openxmlformats.org/officeDocument/2006/relationships/tags" Target="../tags/tag58.xml"/><Relationship Id="rId6" Type="http://schemas.openxmlformats.org/officeDocument/2006/relationships/tags" Target="../tags/tag57.xml"/><Relationship Id="rId5" Type="http://schemas.openxmlformats.org/officeDocument/2006/relationships/tags" Target="../tags/tag56.xml"/><Relationship Id="rId4" Type="http://schemas.openxmlformats.org/officeDocument/2006/relationships/tags" Target="../tags/tag55.xml"/><Relationship Id="rId3" Type="http://schemas.openxmlformats.org/officeDocument/2006/relationships/tags" Target="../tags/tag54.xml"/><Relationship Id="rId2" Type="http://schemas.openxmlformats.org/officeDocument/2006/relationships/tags" Target="../tags/tag53.xml"/><Relationship Id="rId10" Type="http://schemas.openxmlformats.org/officeDocument/2006/relationships/slideLayout" Target="../slideLayouts/slideLayout7.xml"/><Relationship Id="rId1" Type="http://schemas.openxmlformats.org/officeDocument/2006/relationships/tags" Target="../tags/tag5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66.xml"/><Relationship Id="rId6" Type="http://schemas.openxmlformats.org/officeDocument/2006/relationships/tags" Target="../tags/tag65.xml"/><Relationship Id="rId5" Type="http://schemas.openxmlformats.org/officeDocument/2006/relationships/tags" Target="../tags/tag64.xml"/><Relationship Id="rId4" Type="http://schemas.openxmlformats.org/officeDocument/2006/relationships/tags" Target="../tags/tag63.xml"/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" Type="http://schemas.openxmlformats.org/officeDocument/2006/relationships/tags" Target="../tags/tag60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tags" Target="../tags/tag74.xml"/><Relationship Id="rId7" Type="http://schemas.openxmlformats.org/officeDocument/2006/relationships/tags" Target="../tags/tag73.xml"/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0" Type="http://schemas.openxmlformats.org/officeDocument/2006/relationships/slideLayout" Target="../slideLayouts/slideLayout7.xml"/><Relationship Id="rId1" Type="http://schemas.openxmlformats.org/officeDocument/2006/relationships/tags" Target="../tags/tag6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11.png"/><Relationship Id="rId6" Type="http://schemas.openxmlformats.org/officeDocument/2006/relationships/tags" Target="../tags/tag80.xml"/><Relationship Id="rId5" Type="http://schemas.openxmlformats.org/officeDocument/2006/relationships/tags" Target="../tags/tag79.xml"/><Relationship Id="rId4" Type="http://schemas.openxmlformats.org/officeDocument/2006/relationships/tags" Target="../tags/tag78.xml"/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" Type="http://schemas.openxmlformats.org/officeDocument/2006/relationships/tags" Target="../tags/tag75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tags" Target="../tags/tag88.xml"/><Relationship Id="rId7" Type="http://schemas.openxmlformats.org/officeDocument/2006/relationships/tags" Target="../tags/tag87.xml"/><Relationship Id="rId6" Type="http://schemas.openxmlformats.org/officeDocument/2006/relationships/tags" Target="../tags/tag86.xml"/><Relationship Id="rId5" Type="http://schemas.openxmlformats.org/officeDocument/2006/relationships/tags" Target="../tags/tag85.xml"/><Relationship Id="rId4" Type="http://schemas.openxmlformats.org/officeDocument/2006/relationships/tags" Target="../tags/tag84.xml"/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0" Type="http://schemas.openxmlformats.org/officeDocument/2006/relationships/slideLayout" Target="../slideLayouts/slideLayout7.xml"/><Relationship Id="rId1" Type="http://schemas.openxmlformats.org/officeDocument/2006/relationships/tags" Target="../tags/tag81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96.xml"/><Relationship Id="rId7" Type="http://schemas.openxmlformats.org/officeDocument/2006/relationships/tags" Target="../tags/tag95.xml"/><Relationship Id="rId6" Type="http://schemas.openxmlformats.org/officeDocument/2006/relationships/tags" Target="../tags/tag94.xml"/><Relationship Id="rId5" Type="http://schemas.openxmlformats.org/officeDocument/2006/relationships/tags" Target="../tags/tag93.xml"/><Relationship Id="rId4" Type="http://schemas.openxmlformats.org/officeDocument/2006/relationships/tags" Target="../tags/tag92.xml"/><Relationship Id="rId3" Type="http://schemas.openxmlformats.org/officeDocument/2006/relationships/tags" Target="../tags/tag91.xml"/><Relationship Id="rId2" Type="http://schemas.openxmlformats.org/officeDocument/2006/relationships/tags" Target="../tags/tag90.xml"/><Relationship Id="rId10" Type="http://schemas.openxmlformats.org/officeDocument/2006/relationships/slideLayout" Target="../slideLayouts/slideLayout7.xml"/><Relationship Id="rId1" Type="http://schemas.openxmlformats.org/officeDocument/2006/relationships/tags" Target="../tags/tag89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png"/><Relationship Id="rId8" Type="http://schemas.openxmlformats.org/officeDocument/2006/relationships/tags" Target="../tags/tag104.xml"/><Relationship Id="rId7" Type="http://schemas.openxmlformats.org/officeDocument/2006/relationships/tags" Target="../tags/tag103.xml"/><Relationship Id="rId6" Type="http://schemas.openxmlformats.org/officeDocument/2006/relationships/tags" Target="../tags/tag102.xml"/><Relationship Id="rId5" Type="http://schemas.openxmlformats.org/officeDocument/2006/relationships/tags" Target="../tags/tag101.xml"/><Relationship Id="rId4" Type="http://schemas.openxmlformats.org/officeDocument/2006/relationships/tags" Target="../tags/tag100.xml"/><Relationship Id="rId3" Type="http://schemas.openxmlformats.org/officeDocument/2006/relationships/tags" Target="../tags/tag99.xml"/><Relationship Id="rId2" Type="http://schemas.openxmlformats.org/officeDocument/2006/relationships/tags" Target="../tags/tag98.xml"/><Relationship Id="rId10" Type="http://schemas.openxmlformats.org/officeDocument/2006/relationships/slideLayout" Target="../slideLayouts/slideLayout7.xml"/><Relationship Id="rId1" Type="http://schemas.openxmlformats.org/officeDocument/2006/relationships/tags" Target="../tags/tag97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112.xml"/><Relationship Id="rId7" Type="http://schemas.openxmlformats.org/officeDocument/2006/relationships/tags" Target="../tags/tag111.xml"/><Relationship Id="rId6" Type="http://schemas.openxmlformats.org/officeDocument/2006/relationships/tags" Target="../tags/tag110.xml"/><Relationship Id="rId5" Type="http://schemas.openxmlformats.org/officeDocument/2006/relationships/tags" Target="../tags/tag109.xml"/><Relationship Id="rId4" Type="http://schemas.openxmlformats.org/officeDocument/2006/relationships/tags" Target="../tags/tag108.xml"/><Relationship Id="rId3" Type="http://schemas.openxmlformats.org/officeDocument/2006/relationships/tags" Target="../tags/tag107.xml"/><Relationship Id="rId2" Type="http://schemas.openxmlformats.org/officeDocument/2006/relationships/tags" Target="../tags/tag106.xml"/><Relationship Id="rId1" Type="http://schemas.openxmlformats.org/officeDocument/2006/relationships/tags" Target="../tags/tag105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png"/><Relationship Id="rId8" Type="http://schemas.openxmlformats.org/officeDocument/2006/relationships/tags" Target="../tags/tag120.xml"/><Relationship Id="rId7" Type="http://schemas.openxmlformats.org/officeDocument/2006/relationships/tags" Target="../tags/tag119.xml"/><Relationship Id="rId6" Type="http://schemas.openxmlformats.org/officeDocument/2006/relationships/tags" Target="../tags/tag118.xml"/><Relationship Id="rId5" Type="http://schemas.openxmlformats.org/officeDocument/2006/relationships/tags" Target="../tags/tag117.xml"/><Relationship Id="rId4" Type="http://schemas.openxmlformats.org/officeDocument/2006/relationships/tags" Target="../tags/tag116.xml"/><Relationship Id="rId3" Type="http://schemas.openxmlformats.org/officeDocument/2006/relationships/tags" Target="../tags/tag115.xml"/><Relationship Id="rId2" Type="http://schemas.openxmlformats.org/officeDocument/2006/relationships/tags" Target="../tags/tag114.xml"/><Relationship Id="rId10" Type="http://schemas.openxmlformats.org/officeDocument/2006/relationships/slideLayout" Target="../slideLayouts/slideLayout7.xml"/><Relationship Id="rId1" Type="http://schemas.openxmlformats.org/officeDocument/2006/relationships/tags" Target="../tags/tag1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png"/><Relationship Id="rId8" Type="http://schemas.openxmlformats.org/officeDocument/2006/relationships/tags" Target="../tags/tag128.xml"/><Relationship Id="rId7" Type="http://schemas.openxmlformats.org/officeDocument/2006/relationships/tags" Target="../tags/tag127.xml"/><Relationship Id="rId6" Type="http://schemas.openxmlformats.org/officeDocument/2006/relationships/tags" Target="../tags/tag126.xml"/><Relationship Id="rId5" Type="http://schemas.openxmlformats.org/officeDocument/2006/relationships/tags" Target="../tags/tag125.xml"/><Relationship Id="rId4" Type="http://schemas.openxmlformats.org/officeDocument/2006/relationships/tags" Target="../tags/tag124.xml"/><Relationship Id="rId3" Type="http://schemas.openxmlformats.org/officeDocument/2006/relationships/tags" Target="../tags/tag123.xml"/><Relationship Id="rId2" Type="http://schemas.openxmlformats.org/officeDocument/2006/relationships/tags" Target="../tags/tag122.xml"/><Relationship Id="rId10" Type="http://schemas.openxmlformats.org/officeDocument/2006/relationships/slideLayout" Target="../slideLayouts/slideLayout7.xml"/><Relationship Id="rId1" Type="http://schemas.openxmlformats.org/officeDocument/2006/relationships/tags" Target="../tags/tag121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136.xml"/><Relationship Id="rId7" Type="http://schemas.openxmlformats.org/officeDocument/2006/relationships/tags" Target="../tags/tag135.xml"/><Relationship Id="rId6" Type="http://schemas.openxmlformats.org/officeDocument/2006/relationships/tags" Target="../tags/tag134.xml"/><Relationship Id="rId5" Type="http://schemas.openxmlformats.org/officeDocument/2006/relationships/tags" Target="../tags/tag133.xml"/><Relationship Id="rId4" Type="http://schemas.openxmlformats.org/officeDocument/2006/relationships/tags" Target="../tags/tag132.xml"/><Relationship Id="rId3" Type="http://schemas.openxmlformats.org/officeDocument/2006/relationships/tags" Target="../tags/tag131.xml"/><Relationship Id="rId2" Type="http://schemas.openxmlformats.org/officeDocument/2006/relationships/tags" Target="../tags/tag130.xml"/><Relationship Id="rId1" Type="http://schemas.openxmlformats.org/officeDocument/2006/relationships/tags" Target="../tags/tag129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.png"/><Relationship Id="rId8" Type="http://schemas.openxmlformats.org/officeDocument/2006/relationships/tags" Target="../tags/tag144.xml"/><Relationship Id="rId7" Type="http://schemas.openxmlformats.org/officeDocument/2006/relationships/tags" Target="../tags/tag143.xml"/><Relationship Id="rId6" Type="http://schemas.openxmlformats.org/officeDocument/2006/relationships/tags" Target="../tags/tag142.xml"/><Relationship Id="rId5" Type="http://schemas.openxmlformats.org/officeDocument/2006/relationships/tags" Target="../tags/tag141.xml"/><Relationship Id="rId4" Type="http://schemas.openxmlformats.org/officeDocument/2006/relationships/tags" Target="../tags/tag140.xml"/><Relationship Id="rId3" Type="http://schemas.openxmlformats.org/officeDocument/2006/relationships/tags" Target="../tags/tag139.xml"/><Relationship Id="rId2" Type="http://schemas.openxmlformats.org/officeDocument/2006/relationships/tags" Target="../tags/tag138.xml"/><Relationship Id="rId10" Type="http://schemas.openxmlformats.org/officeDocument/2006/relationships/slideLayout" Target="../slideLayouts/slideLayout7.xml"/><Relationship Id="rId1" Type="http://schemas.openxmlformats.org/officeDocument/2006/relationships/tags" Target="../tags/tag137.xml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149.xml"/><Relationship Id="rId4" Type="http://schemas.openxmlformats.org/officeDocument/2006/relationships/tags" Target="../tags/tag148.xml"/><Relationship Id="rId3" Type="http://schemas.openxmlformats.org/officeDocument/2006/relationships/tags" Target="../tags/tag147.xml"/><Relationship Id="rId2" Type="http://schemas.openxmlformats.org/officeDocument/2006/relationships/tags" Target="../tags/tag146.xml"/><Relationship Id="rId1" Type="http://schemas.openxmlformats.org/officeDocument/2006/relationships/tags" Target="../tags/tag145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18.png"/><Relationship Id="rId6" Type="http://schemas.openxmlformats.org/officeDocument/2006/relationships/tags" Target="../tags/tag155.xml"/><Relationship Id="rId5" Type="http://schemas.openxmlformats.org/officeDocument/2006/relationships/tags" Target="../tags/tag154.xml"/><Relationship Id="rId4" Type="http://schemas.openxmlformats.org/officeDocument/2006/relationships/tags" Target="../tags/tag153.xml"/><Relationship Id="rId3" Type="http://schemas.openxmlformats.org/officeDocument/2006/relationships/tags" Target="../tags/tag152.xml"/><Relationship Id="rId2" Type="http://schemas.openxmlformats.org/officeDocument/2006/relationships/tags" Target="../tags/tag151.xml"/><Relationship Id="rId1" Type="http://schemas.openxmlformats.org/officeDocument/2006/relationships/tags" Target="../tags/tag150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164.xml"/><Relationship Id="rId8" Type="http://schemas.openxmlformats.org/officeDocument/2006/relationships/tags" Target="../tags/tag163.xml"/><Relationship Id="rId7" Type="http://schemas.openxmlformats.org/officeDocument/2006/relationships/tags" Target="../tags/tag162.xml"/><Relationship Id="rId6" Type="http://schemas.openxmlformats.org/officeDocument/2006/relationships/tags" Target="../tags/tag161.xml"/><Relationship Id="rId5" Type="http://schemas.openxmlformats.org/officeDocument/2006/relationships/tags" Target="../tags/tag160.xml"/><Relationship Id="rId4" Type="http://schemas.openxmlformats.org/officeDocument/2006/relationships/tags" Target="../tags/tag159.xml"/><Relationship Id="rId3" Type="http://schemas.openxmlformats.org/officeDocument/2006/relationships/tags" Target="../tags/tag158.xml"/><Relationship Id="rId2" Type="http://schemas.openxmlformats.org/officeDocument/2006/relationships/tags" Target="../tags/tag157.xml"/><Relationship Id="rId13" Type="http://schemas.openxmlformats.org/officeDocument/2006/relationships/slideLayout" Target="../slideLayouts/slideLayout7.xml"/><Relationship Id="rId12" Type="http://schemas.openxmlformats.org/officeDocument/2006/relationships/image" Target="../media/image19.png"/><Relationship Id="rId11" Type="http://schemas.openxmlformats.org/officeDocument/2006/relationships/tags" Target="../tags/tag166.xml"/><Relationship Id="rId10" Type="http://schemas.openxmlformats.org/officeDocument/2006/relationships/tags" Target="../tags/tag165.xml"/><Relationship Id="rId1" Type="http://schemas.openxmlformats.org/officeDocument/2006/relationships/tags" Target="../tags/tag156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tags" Target="../tags/tag175.xml"/><Relationship Id="rId8" Type="http://schemas.openxmlformats.org/officeDocument/2006/relationships/tags" Target="../tags/tag174.xml"/><Relationship Id="rId7" Type="http://schemas.openxmlformats.org/officeDocument/2006/relationships/tags" Target="../tags/tag173.xml"/><Relationship Id="rId6" Type="http://schemas.openxmlformats.org/officeDocument/2006/relationships/tags" Target="../tags/tag172.xml"/><Relationship Id="rId5" Type="http://schemas.openxmlformats.org/officeDocument/2006/relationships/tags" Target="../tags/tag171.xml"/><Relationship Id="rId4" Type="http://schemas.openxmlformats.org/officeDocument/2006/relationships/tags" Target="../tags/tag170.xml"/><Relationship Id="rId3" Type="http://schemas.openxmlformats.org/officeDocument/2006/relationships/tags" Target="../tags/tag169.xml"/><Relationship Id="rId2" Type="http://schemas.openxmlformats.org/officeDocument/2006/relationships/tags" Target="../tags/tag168.xml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20.png"/><Relationship Id="rId1" Type="http://schemas.openxmlformats.org/officeDocument/2006/relationships/tags" Target="../tags/tag167.xm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6.bin"/><Relationship Id="rId8" Type="http://schemas.openxmlformats.org/officeDocument/2006/relationships/image" Target="../media/image22.wmf"/><Relationship Id="rId7" Type="http://schemas.openxmlformats.org/officeDocument/2006/relationships/oleObject" Target="../embeddings/oleObject5.bin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Relationship Id="rId3" Type="http://schemas.openxmlformats.org/officeDocument/2006/relationships/image" Target="../media/image21.wmf"/><Relationship Id="rId2" Type="http://schemas.openxmlformats.org/officeDocument/2006/relationships/oleObject" Target="../embeddings/oleObject1.bin"/><Relationship Id="rId19" Type="http://schemas.openxmlformats.org/officeDocument/2006/relationships/notesSlide" Target="../notesSlides/notesSlide1.xml"/><Relationship Id="rId18" Type="http://schemas.openxmlformats.org/officeDocument/2006/relationships/vmlDrawing" Target="../drawings/vmlDrawing1.vml"/><Relationship Id="rId17" Type="http://schemas.openxmlformats.org/officeDocument/2006/relationships/slideLayout" Target="../slideLayouts/slideLayout1.xml"/><Relationship Id="rId16" Type="http://schemas.openxmlformats.org/officeDocument/2006/relationships/audio" Target="../media/audio1.wav"/><Relationship Id="rId15" Type="http://schemas.openxmlformats.org/officeDocument/2006/relationships/oleObject" Target="../embeddings/oleObject11.bin"/><Relationship Id="rId14" Type="http://schemas.openxmlformats.org/officeDocument/2006/relationships/oleObject" Target="../embeddings/oleObject10.bin"/><Relationship Id="rId13" Type="http://schemas.openxmlformats.org/officeDocument/2006/relationships/oleObject" Target="../embeddings/oleObject9.bin"/><Relationship Id="rId12" Type="http://schemas.openxmlformats.org/officeDocument/2006/relationships/oleObject" Target="../embeddings/oleObject8.bin"/><Relationship Id="rId11" Type="http://schemas.openxmlformats.org/officeDocument/2006/relationships/oleObject" Target="../embeddings/oleObject7.bin"/><Relationship Id="rId10" Type="http://schemas.openxmlformats.org/officeDocument/2006/relationships/image" Target="../media/image23.wmf"/><Relationship Id="rId1" Type="http://schemas.openxmlformats.org/officeDocument/2006/relationships/slide" Target="slide1.xml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2.wmf"/><Relationship Id="rId8" Type="http://schemas.openxmlformats.org/officeDocument/2006/relationships/oleObject" Target="../embeddings/oleObject16.bin"/><Relationship Id="rId7" Type="http://schemas.openxmlformats.org/officeDocument/2006/relationships/oleObject" Target="../embeddings/oleObject15.bin"/><Relationship Id="rId6" Type="http://schemas.openxmlformats.org/officeDocument/2006/relationships/oleObject" Target="../embeddings/oleObject14.bin"/><Relationship Id="rId5" Type="http://schemas.openxmlformats.org/officeDocument/2006/relationships/oleObject" Target="../embeddings/oleObject13.bin"/><Relationship Id="rId4" Type="http://schemas.openxmlformats.org/officeDocument/2006/relationships/image" Target="../media/image21.wmf"/><Relationship Id="rId3" Type="http://schemas.openxmlformats.org/officeDocument/2006/relationships/oleObject" Target="../embeddings/oleObject12.bin"/><Relationship Id="rId2" Type="http://schemas.openxmlformats.org/officeDocument/2006/relationships/slide" Target="slide1.xml"/><Relationship Id="rId18" Type="http://schemas.openxmlformats.org/officeDocument/2006/relationships/vmlDrawing" Target="../drawings/vmlDrawing2.vml"/><Relationship Id="rId17" Type="http://schemas.openxmlformats.org/officeDocument/2006/relationships/slideLayout" Target="../slideLayouts/slideLayout1.xml"/><Relationship Id="rId16" Type="http://schemas.openxmlformats.org/officeDocument/2006/relationships/oleObject" Target="../embeddings/oleObject22.bin"/><Relationship Id="rId15" Type="http://schemas.openxmlformats.org/officeDocument/2006/relationships/oleObject" Target="../embeddings/oleObject21.bin"/><Relationship Id="rId14" Type="http://schemas.openxmlformats.org/officeDocument/2006/relationships/oleObject" Target="../embeddings/oleObject20.bin"/><Relationship Id="rId13" Type="http://schemas.openxmlformats.org/officeDocument/2006/relationships/oleObject" Target="../embeddings/oleObject19.bin"/><Relationship Id="rId12" Type="http://schemas.openxmlformats.org/officeDocument/2006/relationships/oleObject" Target="../embeddings/oleObject18.bin"/><Relationship Id="rId11" Type="http://schemas.openxmlformats.org/officeDocument/2006/relationships/image" Target="../media/image23.wmf"/><Relationship Id="rId10" Type="http://schemas.openxmlformats.org/officeDocument/2006/relationships/oleObject" Target="../embeddings/oleObject17.bin"/><Relationship Id="rId1" Type="http://schemas.openxmlformats.org/officeDocument/2006/relationships/image" Target="../media/image2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.xml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tags" Target="../tags/tag184.xml"/><Relationship Id="rId8" Type="http://schemas.openxmlformats.org/officeDocument/2006/relationships/tags" Target="../tags/tag183.xml"/><Relationship Id="rId7" Type="http://schemas.openxmlformats.org/officeDocument/2006/relationships/tags" Target="../tags/tag182.xml"/><Relationship Id="rId6" Type="http://schemas.openxmlformats.org/officeDocument/2006/relationships/tags" Target="../tags/tag181.xml"/><Relationship Id="rId5" Type="http://schemas.openxmlformats.org/officeDocument/2006/relationships/tags" Target="../tags/tag180.xml"/><Relationship Id="rId4" Type="http://schemas.openxmlformats.org/officeDocument/2006/relationships/tags" Target="../tags/tag179.xml"/><Relationship Id="rId3" Type="http://schemas.openxmlformats.org/officeDocument/2006/relationships/tags" Target="../tags/tag178.xml"/><Relationship Id="rId2" Type="http://schemas.openxmlformats.org/officeDocument/2006/relationships/tags" Target="../tags/tag177.xml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26.png"/><Relationship Id="rId1" Type="http://schemas.openxmlformats.org/officeDocument/2006/relationships/tags" Target="../tags/tag17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7.png"/><Relationship Id="rId1" Type="http://schemas.openxmlformats.org/officeDocument/2006/relationships/oleObject" Target="../embeddings/oleObject23.bin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8.png"/><Relationship Id="rId1" Type="http://schemas.openxmlformats.org/officeDocument/2006/relationships/oleObject" Target="../embeddings/oleObject24.bin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191.xml"/><Relationship Id="rId6" Type="http://schemas.openxmlformats.org/officeDocument/2006/relationships/tags" Target="../tags/tag190.xml"/><Relationship Id="rId5" Type="http://schemas.openxmlformats.org/officeDocument/2006/relationships/tags" Target="../tags/tag189.xml"/><Relationship Id="rId4" Type="http://schemas.openxmlformats.org/officeDocument/2006/relationships/tags" Target="../tags/tag188.xml"/><Relationship Id="rId3" Type="http://schemas.openxmlformats.org/officeDocument/2006/relationships/tags" Target="../tags/tag187.xml"/><Relationship Id="rId2" Type="http://schemas.openxmlformats.org/officeDocument/2006/relationships/tags" Target="../tags/tag186.xml"/><Relationship Id="rId1" Type="http://schemas.openxmlformats.org/officeDocument/2006/relationships/tags" Target="../tags/tag185.xml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37.xml.rels><?xml version="1.0" encoding="UTF-8" standalone="yes"?>
<Relationships xmlns="http://schemas.openxmlformats.org/package/2006/relationships"><Relationship Id="rId9" Type="http://schemas.openxmlformats.org/officeDocument/2006/relationships/tags" Target="../tags/tag200.xml"/><Relationship Id="rId8" Type="http://schemas.openxmlformats.org/officeDocument/2006/relationships/tags" Target="../tags/tag199.xml"/><Relationship Id="rId7" Type="http://schemas.openxmlformats.org/officeDocument/2006/relationships/tags" Target="../tags/tag198.xml"/><Relationship Id="rId6" Type="http://schemas.openxmlformats.org/officeDocument/2006/relationships/tags" Target="../tags/tag197.xml"/><Relationship Id="rId5" Type="http://schemas.openxmlformats.org/officeDocument/2006/relationships/tags" Target="../tags/tag196.xml"/><Relationship Id="rId4" Type="http://schemas.openxmlformats.org/officeDocument/2006/relationships/tags" Target="../tags/tag195.xml"/><Relationship Id="rId3" Type="http://schemas.openxmlformats.org/officeDocument/2006/relationships/tags" Target="../tags/tag194.xml"/><Relationship Id="rId2" Type="http://schemas.openxmlformats.org/officeDocument/2006/relationships/tags" Target="../tags/tag193.xml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32.png"/><Relationship Id="rId1" Type="http://schemas.openxmlformats.org/officeDocument/2006/relationships/tags" Target="../tags/tag19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1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4.png"/></Relationships>
</file>

<file path=ppt/slides/_rels/slide4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42.xml.rels><?xml version="1.0" encoding="UTF-8" standalone="yes"?>
<Relationships xmlns="http://schemas.openxmlformats.org/package/2006/relationships"><Relationship Id="rId9" Type="http://schemas.openxmlformats.org/officeDocument/2006/relationships/tags" Target="../tags/tag209.xml"/><Relationship Id="rId8" Type="http://schemas.openxmlformats.org/officeDocument/2006/relationships/tags" Target="../tags/tag208.xml"/><Relationship Id="rId7" Type="http://schemas.openxmlformats.org/officeDocument/2006/relationships/tags" Target="../tags/tag207.xml"/><Relationship Id="rId6" Type="http://schemas.openxmlformats.org/officeDocument/2006/relationships/tags" Target="../tags/tag206.xml"/><Relationship Id="rId5" Type="http://schemas.openxmlformats.org/officeDocument/2006/relationships/tags" Target="../tags/tag205.xml"/><Relationship Id="rId4" Type="http://schemas.openxmlformats.org/officeDocument/2006/relationships/tags" Target="../tags/tag204.xml"/><Relationship Id="rId3" Type="http://schemas.openxmlformats.org/officeDocument/2006/relationships/tags" Target="../tags/tag203.xml"/><Relationship Id="rId2" Type="http://schemas.openxmlformats.org/officeDocument/2006/relationships/tags" Target="../tags/tag202.xml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40.png"/><Relationship Id="rId1" Type="http://schemas.openxmlformats.org/officeDocument/2006/relationships/tags" Target="../tags/tag201.xml"/></Relationships>
</file>

<file path=ppt/slides/_rels/slide43.xml.rels><?xml version="1.0" encoding="UTF-8" standalone="yes"?>
<Relationships xmlns="http://schemas.openxmlformats.org/package/2006/relationships"><Relationship Id="rId9" Type="http://schemas.openxmlformats.org/officeDocument/2006/relationships/tags" Target="../tags/tag218.xml"/><Relationship Id="rId8" Type="http://schemas.openxmlformats.org/officeDocument/2006/relationships/tags" Target="../tags/tag217.xml"/><Relationship Id="rId7" Type="http://schemas.openxmlformats.org/officeDocument/2006/relationships/tags" Target="../tags/tag216.xml"/><Relationship Id="rId6" Type="http://schemas.openxmlformats.org/officeDocument/2006/relationships/tags" Target="../tags/tag215.xml"/><Relationship Id="rId5" Type="http://schemas.openxmlformats.org/officeDocument/2006/relationships/tags" Target="../tags/tag214.xml"/><Relationship Id="rId4" Type="http://schemas.openxmlformats.org/officeDocument/2006/relationships/tags" Target="../tags/tag213.xml"/><Relationship Id="rId3" Type="http://schemas.openxmlformats.org/officeDocument/2006/relationships/tags" Target="../tags/tag212.xml"/><Relationship Id="rId2" Type="http://schemas.openxmlformats.org/officeDocument/2006/relationships/tags" Target="../tags/tag211.xml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41.png"/><Relationship Id="rId1" Type="http://schemas.openxmlformats.org/officeDocument/2006/relationships/tags" Target="../tags/tag210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2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5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5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223.xml"/><Relationship Id="rId5" Type="http://schemas.openxmlformats.org/officeDocument/2006/relationships/tags" Target="../tags/tag222.xml"/><Relationship Id="rId4" Type="http://schemas.openxmlformats.org/officeDocument/2006/relationships/tags" Target="../tags/tag221.xml"/><Relationship Id="rId3" Type="http://schemas.openxmlformats.org/officeDocument/2006/relationships/tags" Target="../tags/tag220.xml"/><Relationship Id="rId2" Type="http://schemas.openxmlformats.org/officeDocument/2006/relationships/tags" Target="../tags/tag219.xml"/><Relationship Id="rId1" Type="http://schemas.openxmlformats.org/officeDocument/2006/relationships/image" Target="../media/image46.png"/></Relationships>
</file>

<file path=ppt/slides/_rels/slide51.xml.rels><?xml version="1.0" encoding="UTF-8" standalone="yes"?>
<Relationships xmlns="http://schemas.openxmlformats.org/package/2006/relationships"><Relationship Id="rId9" Type="http://schemas.openxmlformats.org/officeDocument/2006/relationships/tags" Target="../tags/tag232.xml"/><Relationship Id="rId8" Type="http://schemas.openxmlformats.org/officeDocument/2006/relationships/tags" Target="../tags/tag231.xml"/><Relationship Id="rId7" Type="http://schemas.openxmlformats.org/officeDocument/2006/relationships/tags" Target="../tags/tag230.xml"/><Relationship Id="rId6" Type="http://schemas.openxmlformats.org/officeDocument/2006/relationships/tags" Target="../tags/tag229.xml"/><Relationship Id="rId5" Type="http://schemas.openxmlformats.org/officeDocument/2006/relationships/tags" Target="../tags/tag228.xml"/><Relationship Id="rId4" Type="http://schemas.openxmlformats.org/officeDocument/2006/relationships/tags" Target="../tags/tag227.xml"/><Relationship Id="rId3" Type="http://schemas.openxmlformats.org/officeDocument/2006/relationships/tags" Target="../tags/tag226.xml"/><Relationship Id="rId21" Type="http://schemas.openxmlformats.org/officeDocument/2006/relationships/slideLayout" Target="../slideLayouts/slideLayout7.xml"/><Relationship Id="rId20" Type="http://schemas.openxmlformats.org/officeDocument/2006/relationships/tags" Target="../tags/tag243.xml"/><Relationship Id="rId2" Type="http://schemas.openxmlformats.org/officeDocument/2006/relationships/tags" Target="../tags/tag225.xml"/><Relationship Id="rId19" Type="http://schemas.openxmlformats.org/officeDocument/2006/relationships/tags" Target="../tags/tag242.xml"/><Relationship Id="rId18" Type="http://schemas.openxmlformats.org/officeDocument/2006/relationships/tags" Target="../tags/tag241.xml"/><Relationship Id="rId17" Type="http://schemas.openxmlformats.org/officeDocument/2006/relationships/tags" Target="../tags/tag240.xml"/><Relationship Id="rId16" Type="http://schemas.openxmlformats.org/officeDocument/2006/relationships/tags" Target="../tags/tag239.xml"/><Relationship Id="rId15" Type="http://schemas.openxmlformats.org/officeDocument/2006/relationships/tags" Target="../tags/tag238.xml"/><Relationship Id="rId14" Type="http://schemas.openxmlformats.org/officeDocument/2006/relationships/tags" Target="../tags/tag237.xml"/><Relationship Id="rId13" Type="http://schemas.openxmlformats.org/officeDocument/2006/relationships/tags" Target="../tags/tag236.xml"/><Relationship Id="rId12" Type="http://schemas.openxmlformats.org/officeDocument/2006/relationships/tags" Target="../tags/tag235.xml"/><Relationship Id="rId11" Type="http://schemas.openxmlformats.org/officeDocument/2006/relationships/tags" Target="../tags/tag234.xml"/><Relationship Id="rId10" Type="http://schemas.openxmlformats.org/officeDocument/2006/relationships/tags" Target="../tags/tag233.xml"/><Relationship Id="rId1" Type="http://schemas.openxmlformats.org/officeDocument/2006/relationships/tags" Target="../tags/tag224.xml"/></Relationships>
</file>

<file path=ppt/slides/_rels/slide5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250.xml"/><Relationship Id="rId7" Type="http://schemas.openxmlformats.org/officeDocument/2006/relationships/tags" Target="../tags/tag249.xml"/><Relationship Id="rId6" Type="http://schemas.openxmlformats.org/officeDocument/2006/relationships/tags" Target="../tags/tag248.xml"/><Relationship Id="rId5" Type="http://schemas.openxmlformats.org/officeDocument/2006/relationships/tags" Target="../tags/tag247.xml"/><Relationship Id="rId4" Type="http://schemas.openxmlformats.org/officeDocument/2006/relationships/tags" Target="../tags/tag246.xml"/><Relationship Id="rId3" Type="http://schemas.openxmlformats.org/officeDocument/2006/relationships/tags" Target="../tags/tag245.xml"/><Relationship Id="rId2" Type="http://schemas.openxmlformats.org/officeDocument/2006/relationships/tags" Target="../tags/tag244.xml"/><Relationship Id="rId1" Type="http://schemas.openxmlformats.org/officeDocument/2006/relationships/image" Target="../media/image47.png"/></Relationships>
</file>

<file path=ppt/slides/_rels/slide5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255.xml"/><Relationship Id="rId4" Type="http://schemas.openxmlformats.org/officeDocument/2006/relationships/tags" Target="../tags/tag254.xml"/><Relationship Id="rId3" Type="http://schemas.openxmlformats.org/officeDocument/2006/relationships/tags" Target="../tags/tag253.xml"/><Relationship Id="rId2" Type="http://schemas.openxmlformats.org/officeDocument/2006/relationships/tags" Target="../tags/tag252.xml"/><Relationship Id="rId1" Type="http://schemas.openxmlformats.org/officeDocument/2006/relationships/tags" Target="../tags/tag251.xml"/></Relationships>
</file>

<file path=ppt/slides/_rels/slide5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260.xml"/><Relationship Id="rId5" Type="http://schemas.openxmlformats.org/officeDocument/2006/relationships/tags" Target="../tags/tag259.xml"/><Relationship Id="rId4" Type="http://schemas.openxmlformats.org/officeDocument/2006/relationships/tags" Target="../tags/tag258.xml"/><Relationship Id="rId3" Type="http://schemas.openxmlformats.org/officeDocument/2006/relationships/tags" Target="../tags/tag257.xml"/><Relationship Id="rId2" Type="http://schemas.openxmlformats.org/officeDocument/2006/relationships/tags" Target="../tags/tag256.xml"/><Relationship Id="rId1" Type="http://schemas.openxmlformats.org/officeDocument/2006/relationships/image" Target="../media/image48.jpeg"/></Relationships>
</file>

<file path=ppt/slides/_rels/slide55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5.vml"/><Relationship Id="rId8" Type="http://schemas.openxmlformats.org/officeDocument/2006/relationships/slideLayout" Target="../slideLayouts/slideLayout7.xml"/><Relationship Id="rId7" Type="http://schemas.openxmlformats.org/officeDocument/2006/relationships/tags" Target="../tags/tag265.xml"/><Relationship Id="rId6" Type="http://schemas.openxmlformats.org/officeDocument/2006/relationships/tags" Target="../tags/tag264.xml"/><Relationship Id="rId5" Type="http://schemas.openxmlformats.org/officeDocument/2006/relationships/tags" Target="../tags/tag263.xml"/><Relationship Id="rId4" Type="http://schemas.openxmlformats.org/officeDocument/2006/relationships/tags" Target="../tags/tag262.xml"/><Relationship Id="rId3" Type="http://schemas.openxmlformats.org/officeDocument/2006/relationships/tags" Target="../tags/tag261.xml"/><Relationship Id="rId2" Type="http://schemas.openxmlformats.org/officeDocument/2006/relationships/image" Target="../media/image49.wmf"/><Relationship Id="rId1" Type="http://schemas.openxmlformats.org/officeDocument/2006/relationships/oleObject" Target="../embeddings/oleObject25.bin"/></Relationships>
</file>

<file path=ppt/slides/_rels/slide5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270.xml"/><Relationship Id="rId5" Type="http://schemas.openxmlformats.org/officeDocument/2006/relationships/tags" Target="../tags/tag269.xml"/><Relationship Id="rId4" Type="http://schemas.openxmlformats.org/officeDocument/2006/relationships/tags" Target="../tags/tag268.xml"/><Relationship Id="rId3" Type="http://schemas.openxmlformats.org/officeDocument/2006/relationships/tags" Target="../tags/tag267.xml"/><Relationship Id="rId2" Type="http://schemas.openxmlformats.org/officeDocument/2006/relationships/tags" Target="../tags/tag266.xml"/><Relationship Id="rId1" Type="http://schemas.openxmlformats.org/officeDocument/2006/relationships/image" Target="../media/image50.png"/></Relationships>
</file>

<file path=ppt/slides/_rels/slide5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275.xml"/><Relationship Id="rId4" Type="http://schemas.openxmlformats.org/officeDocument/2006/relationships/tags" Target="../tags/tag274.xml"/><Relationship Id="rId3" Type="http://schemas.openxmlformats.org/officeDocument/2006/relationships/tags" Target="../tags/tag273.xml"/><Relationship Id="rId2" Type="http://schemas.openxmlformats.org/officeDocument/2006/relationships/tags" Target="../tags/tag272.xml"/><Relationship Id="rId1" Type="http://schemas.openxmlformats.org/officeDocument/2006/relationships/tags" Target="../tags/tag271.xml"/></Relationships>
</file>

<file path=ppt/slides/_rels/slide5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280.xml"/><Relationship Id="rId4" Type="http://schemas.openxmlformats.org/officeDocument/2006/relationships/tags" Target="../tags/tag279.xml"/><Relationship Id="rId3" Type="http://schemas.openxmlformats.org/officeDocument/2006/relationships/tags" Target="../tags/tag278.xml"/><Relationship Id="rId2" Type="http://schemas.openxmlformats.org/officeDocument/2006/relationships/tags" Target="../tags/tag277.xml"/><Relationship Id="rId1" Type="http://schemas.openxmlformats.org/officeDocument/2006/relationships/tags" Target="../tags/tag276.xml"/></Relationships>
</file>

<file path=ppt/slides/_rels/slide5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287.xml"/><Relationship Id="rId7" Type="http://schemas.openxmlformats.org/officeDocument/2006/relationships/tags" Target="../tags/tag286.xml"/><Relationship Id="rId6" Type="http://schemas.openxmlformats.org/officeDocument/2006/relationships/tags" Target="../tags/tag285.xml"/><Relationship Id="rId5" Type="http://schemas.openxmlformats.org/officeDocument/2006/relationships/tags" Target="../tags/tag284.xml"/><Relationship Id="rId4" Type="http://schemas.openxmlformats.org/officeDocument/2006/relationships/tags" Target="../tags/tag283.xml"/><Relationship Id="rId3" Type="http://schemas.openxmlformats.org/officeDocument/2006/relationships/tags" Target="../tags/tag282.xml"/><Relationship Id="rId2" Type="http://schemas.openxmlformats.org/officeDocument/2006/relationships/tags" Target="../tags/tag281.xml"/><Relationship Id="rId1" Type="http://schemas.openxmlformats.org/officeDocument/2006/relationships/image" Target="../media/image51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tags" Target="../tags/tag20.xml"/><Relationship Id="rId7" Type="http://schemas.openxmlformats.org/officeDocument/2006/relationships/tags" Target="../tags/tag19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0" Type="http://schemas.openxmlformats.org/officeDocument/2006/relationships/slideLayout" Target="../slideLayouts/slideLayout7.xml"/><Relationship Id="rId1" Type="http://schemas.openxmlformats.org/officeDocument/2006/relationships/tags" Target="../tags/tag13.xml"/></Relationships>
</file>

<file path=ppt/slides/_rels/slide60.xml.rels><?xml version="1.0" encoding="UTF-8" standalone="yes"?>
<Relationships xmlns="http://schemas.openxmlformats.org/package/2006/relationships"><Relationship Id="rId9" Type="http://schemas.openxmlformats.org/officeDocument/2006/relationships/tags" Target="../tags/tag295.xml"/><Relationship Id="rId8" Type="http://schemas.openxmlformats.org/officeDocument/2006/relationships/tags" Target="../tags/tag294.xml"/><Relationship Id="rId7" Type="http://schemas.openxmlformats.org/officeDocument/2006/relationships/tags" Target="../tags/tag293.xml"/><Relationship Id="rId6" Type="http://schemas.openxmlformats.org/officeDocument/2006/relationships/tags" Target="../tags/tag292.xml"/><Relationship Id="rId5" Type="http://schemas.openxmlformats.org/officeDocument/2006/relationships/tags" Target="../tags/tag291.xml"/><Relationship Id="rId4" Type="http://schemas.openxmlformats.org/officeDocument/2006/relationships/image" Target="../media/image52.png"/><Relationship Id="rId3" Type="http://schemas.openxmlformats.org/officeDocument/2006/relationships/tags" Target="../tags/tag290.xml"/><Relationship Id="rId2" Type="http://schemas.openxmlformats.org/officeDocument/2006/relationships/tags" Target="../tags/tag289.xml"/><Relationship Id="rId10" Type="http://schemas.openxmlformats.org/officeDocument/2006/relationships/slideLayout" Target="../slideLayouts/slideLayout7.xml"/><Relationship Id="rId1" Type="http://schemas.openxmlformats.org/officeDocument/2006/relationships/tags" Target="../tags/tag288.xml"/></Relationships>
</file>

<file path=ppt/slides/_rels/slide61.xml.rels><?xml version="1.0" encoding="UTF-8" standalone="yes"?>
<Relationships xmlns="http://schemas.openxmlformats.org/package/2006/relationships"><Relationship Id="rId9" Type="http://schemas.openxmlformats.org/officeDocument/2006/relationships/tags" Target="../tags/tag302.xml"/><Relationship Id="rId8" Type="http://schemas.openxmlformats.org/officeDocument/2006/relationships/tags" Target="../tags/tag301.xml"/><Relationship Id="rId7" Type="http://schemas.openxmlformats.org/officeDocument/2006/relationships/tags" Target="../tags/tag300.xml"/><Relationship Id="rId6" Type="http://schemas.openxmlformats.org/officeDocument/2006/relationships/image" Target="../media/image54.png"/><Relationship Id="rId5" Type="http://schemas.openxmlformats.org/officeDocument/2006/relationships/tags" Target="../tags/tag299.xml"/><Relationship Id="rId4" Type="http://schemas.openxmlformats.org/officeDocument/2006/relationships/image" Target="../media/image53.png"/><Relationship Id="rId3" Type="http://schemas.openxmlformats.org/officeDocument/2006/relationships/tags" Target="../tags/tag298.xml"/><Relationship Id="rId2" Type="http://schemas.openxmlformats.org/officeDocument/2006/relationships/tags" Target="../tags/tag297.xml"/><Relationship Id="rId12" Type="http://schemas.openxmlformats.org/officeDocument/2006/relationships/slideLayout" Target="../slideLayouts/slideLayout7.xml"/><Relationship Id="rId11" Type="http://schemas.openxmlformats.org/officeDocument/2006/relationships/tags" Target="../tags/tag304.xml"/><Relationship Id="rId10" Type="http://schemas.openxmlformats.org/officeDocument/2006/relationships/tags" Target="../tags/tag303.xml"/><Relationship Id="rId1" Type="http://schemas.openxmlformats.org/officeDocument/2006/relationships/tags" Target="../tags/tag296.xml"/></Relationships>
</file>

<file path=ppt/slides/_rels/slide62.xml.rels><?xml version="1.0" encoding="UTF-8" standalone="yes"?>
<Relationships xmlns="http://schemas.openxmlformats.org/package/2006/relationships"><Relationship Id="rId9" Type="http://schemas.openxmlformats.org/officeDocument/2006/relationships/tags" Target="../tags/tag308.xml"/><Relationship Id="rId8" Type="http://schemas.openxmlformats.org/officeDocument/2006/relationships/tags" Target="../tags/tag307.xml"/><Relationship Id="rId7" Type="http://schemas.openxmlformats.org/officeDocument/2006/relationships/tags" Target="../tags/tag306.xml"/><Relationship Id="rId6" Type="http://schemas.openxmlformats.org/officeDocument/2006/relationships/tags" Target="../tags/tag305.xml"/><Relationship Id="rId5" Type="http://schemas.openxmlformats.org/officeDocument/2006/relationships/image" Target="../media/image59.png"/><Relationship Id="rId4" Type="http://schemas.openxmlformats.org/officeDocument/2006/relationships/image" Target="../media/image58.png"/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4" Type="http://schemas.openxmlformats.org/officeDocument/2006/relationships/slideLayout" Target="../slideLayouts/slideLayout2.xml"/><Relationship Id="rId13" Type="http://schemas.openxmlformats.org/officeDocument/2006/relationships/tags" Target="../tags/tag312.xml"/><Relationship Id="rId12" Type="http://schemas.openxmlformats.org/officeDocument/2006/relationships/tags" Target="../tags/tag311.xml"/><Relationship Id="rId11" Type="http://schemas.openxmlformats.org/officeDocument/2006/relationships/tags" Target="../tags/tag310.xml"/><Relationship Id="rId10" Type="http://schemas.openxmlformats.org/officeDocument/2006/relationships/tags" Target="../tags/tag309.xml"/><Relationship Id="rId1" Type="http://schemas.openxmlformats.org/officeDocument/2006/relationships/image" Target="../media/image55.wmf"/></Relationships>
</file>

<file path=ppt/slides/_rels/slide63.xml.rels><?xml version="1.0" encoding="UTF-8" standalone="yes"?>
<Relationships xmlns="http://schemas.openxmlformats.org/package/2006/relationships"><Relationship Id="rId9" Type="http://schemas.openxmlformats.org/officeDocument/2006/relationships/tags" Target="../tags/tag320.xml"/><Relationship Id="rId8" Type="http://schemas.openxmlformats.org/officeDocument/2006/relationships/tags" Target="../tags/tag319.xml"/><Relationship Id="rId7" Type="http://schemas.openxmlformats.org/officeDocument/2006/relationships/tags" Target="../tags/tag318.xml"/><Relationship Id="rId6" Type="http://schemas.openxmlformats.org/officeDocument/2006/relationships/tags" Target="../tags/tag317.xml"/><Relationship Id="rId5" Type="http://schemas.openxmlformats.org/officeDocument/2006/relationships/tags" Target="../tags/tag316.xml"/><Relationship Id="rId4" Type="http://schemas.openxmlformats.org/officeDocument/2006/relationships/tags" Target="../tags/tag315.xml"/><Relationship Id="rId3" Type="http://schemas.openxmlformats.org/officeDocument/2006/relationships/tags" Target="../tags/tag314.xml"/><Relationship Id="rId2" Type="http://schemas.openxmlformats.org/officeDocument/2006/relationships/tags" Target="../tags/tag313.xml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60.png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325.xml"/><Relationship Id="rId6" Type="http://schemas.openxmlformats.org/officeDocument/2006/relationships/tags" Target="../tags/tag324.xml"/><Relationship Id="rId5" Type="http://schemas.openxmlformats.org/officeDocument/2006/relationships/tags" Target="../tags/tag323.xml"/><Relationship Id="rId4" Type="http://schemas.openxmlformats.org/officeDocument/2006/relationships/tags" Target="../tags/tag322.xml"/><Relationship Id="rId3" Type="http://schemas.openxmlformats.org/officeDocument/2006/relationships/tags" Target="../tags/tag321.xml"/><Relationship Id="rId2" Type="http://schemas.openxmlformats.org/officeDocument/2006/relationships/image" Target="../media/image62.png"/><Relationship Id="rId1" Type="http://schemas.openxmlformats.org/officeDocument/2006/relationships/image" Target="../media/image61.wmf"/></Relationships>
</file>

<file path=ppt/slides/_rels/slide6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331.xml"/><Relationship Id="rId5" Type="http://schemas.openxmlformats.org/officeDocument/2006/relationships/tags" Target="../tags/tag330.xml"/><Relationship Id="rId4" Type="http://schemas.openxmlformats.org/officeDocument/2006/relationships/tags" Target="../tags/tag329.xml"/><Relationship Id="rId3" Type="http://schemas.openxmlformats.org/officeDocument/2006/relationships/tags" Target="../tags/tag328.xml"/><Relationship Id="rId2" Type="http://schemas.openxmlformats.org/officeDocument/2006/relationships/tags" Target="../tags/tag327.xml"/><Relationship Id="rId1" Type="http://schemas.openxmlformats.org/officeDocument/2006/relationships/tags" Target="../tags/tag326.xml"/></Relationships>
</file>

<file path=ppt/slides/_rels/slide66.xml.rels><?xml version="1.0" encoding="UTF-8" standalone="yes"?>
<Relationships xmlns="http://schemas.openxmlformats.org/package/2006/relationships"><Relationship Id="rId9" Type="http://schemas.openxmlformats.org/officeDocument/2006/relationships/tags" Target="../tags/tag340.xml"/><Relationship Id="rId8" Type="http://schemas.openxmlformats.org/officeDocument/2006/relationships/tags" Target="../tags/tag339.xml"/><Relationship Id="rId7" Type="http://schemas.openxmlformats.org/officeDocument/2006/relationships/tags" Target="../tags/tag338.xml"/><Relationship Id="rId6" Type="http://schemas.openxmlformats.org/officeDocument/2006/relationships/tags" Target="../tags/tag337.xml"/><Relationship Id="rId5" Type="http://schemas.openxmlformats.org/officeDocument/2006/relationships/tags" Target="../tags/tag336.xml"/><Relationship Id="rId4" Type="http://schemas.openxmlformats.org/officeDocument/2006/relationships/tags" Target="../tags/tag335.xml"/><Relationship Id="rId3" Type="http://schemas.openxmlformats.org/officeDocument/2006/relationships/tags" Target="../tags/tag334.xml"/><Relationship Id="rId2" Type="http://schemas.openxmlformats.org/officeDocument/2006/relationships/tags" Target="../tags/tag333.xml"/><Relationship Id="rId15" Type="http://schemas.openxmlformats.org/officeDocument/2006/relationships/slideLayout" Target="../slideLayouts/slideLayout7.xml"/><Relationship Id="rId14" Type="http://schemas.openxmlformats.org/officeDocument/2006/relationships/image" Target="../media/image65.png"/><Relationship Id="rId13" Type="http://schemas.openxmlformats.org/officeDocument/2006/relationships/tags" Target="../tags/tag342.xml"/><Relationship Id="rId12" Type="http://schemas.openxmlformats.org/officeDocument/2006/relationships/image" Target="../media/image64.png"/><Relationship Id="rId11" Type="http://schemas.openxmlformats.org/officeDocument/2006/relationships/tags" Target="../tags/tag341.xml"/><Relationship Id="rId10" Type="http://schemas.openxmlformats.org/officeDocument/2006/relationships/image" Target="../media/image63.png"/><Relationship Id="rId1" Type="http://schemas.openxmlformats.org/officeDocument/2006/relationships/tags" Target="../tags/tag332.xml"/></Relationships>
</file>

<file path=ppt/slides/_rels/slide67.xml.rels><?xml version="1.0" encoding="UTF-8" standalone="yes"?>
<Relationships xmlns="http://schemas.openxmlformats.org/package/2006/relationships"><Relationship Id="rId9" Type="http://schemas.openxmlformats.org/officeDocument/2006/relationships/tags" Target="../tags/tag343.xml"/><Relationship Id="rId8" Type="http://schemas.openxmlformats.org/officeDocument/2006/relationships/image" Target="../media/image73.png"/><Relationship Id="rId7" Type="http://schemas.openxmlformats.org/officeDocument/2006/relationships/image" Target="../media/image72.png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4" Type="http://schemas.openxmlformats.org/officeDocument/2006/relationships/image" Target="../media/image69.png"/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2" Type="http://schemas.openxmlformats.org/officeDocument/2006/relationships/slideLayout" Target="../slideLayouts/slideLayout2.xml"/><Relationship Id="rId11" Type="http://schemas.openxmlformats.org/officeDocument/2006/relationships/tags" Target="../tags/tag345.xml"/><Relationship Id="rId10" Type="http://schemas.openxmlformats.org/officeDocument/2006/relationships/tags" Target="../tags/tag344.xml"/><Relationship Id="rId1" Type="http://schemas.openxmlformats.org/officeDocument/2006/relationships/image" Target="../media/image66.png"/></Relationships>
</file>

<file path=ppt/slides/_rels/slide6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348.xml"/><Relationship Id="rId4" Type="http://schemas.openxmlformats.org/officeDocument/2006/relationships/tags" Target="../tags/tag347.xml"/><Relationship Id="rId3" Type="http://schemas.openxmlformats.org/officeDocument/2006/relationships/tags" Target="../tags/tag346.xml"/><Relationship Id="rId2" Type="http://schemas.openxmlformats.org/officeDocument/2006/relationships/image" Target="../media/image65.png"/><Relationship Id="rId1" Type="http://schemas.openxmlformats.org/officeDocument/2006/relationships/image" Target="../media/image74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49.xml"/><Relationship Id="rId1" Type="http://schemas.openxmlformats.org/officeDocument/2006/relationships/image" Target="../media/image75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0" Type="http://schemas.openxmlformats.org/officeDocument/2006/relationships/slideLayout" Target="../slideLayouts/slideLayout7.xml"/><Relationship Id="rId1" Type="http://schemas.openxmlformats.org/officeDocument/2006/relationships/tags" Target="../tags/tag2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50.xml"/><Relationship Id="rId1" Type="http://schemas.openxmlformats.org/officeDocument/2006/relationships/image" Target="../media/image76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51.xml"/><Relationship Id="rId1" Type="http://schemas.openxmlformats.org/officeDocument/2006/relationships/image" Target="../media/image77.png"/></Relationships>
</file>

<file path=ppt/slides/_rels/slide72.xml.rels><?xml version="1.0" encoding="UTF-8" standalone="yes"?>
<Relationships xmlns="http://schemas.openxmlformats.org/package/2006/relationships"><Relationship Id="rId9" Type="http://schemas.openxmlformats.org/officeDocument/2006/relationships/tags" Target="../tags/tag360.xml"/><Relationship Id="rId8" Type="http://schemas.openxmlformats.org/officeDocument/2006/relationships/tags" Target="../tags/tag359.xml"/><Relationship Id="rId7" Type="http://schemas.openxmlformats.org/officeDocument/2006/relationships/tags" Target="../tags/tag358.xml"/><Relationship Id="rId6" Type="http://schemas.openxmlformats.org/officeDocument/2006/relationships/tags" Target="../tags/tag357.xml"/><Relationship Id="rId5" Type="http://schemas.openxmlformats.org/officeDocument/2006/relationships/tags" Target="../tags/tag356.xml"/><Relationship Id="rId4" Type="http://schemas.openxmlformats.org/officeDocument/2006/relationships/tags" Target="../tags/tag355.xml"/><Relationship Id="rId3" Type="http://schemas.openxmlformats.org/officeDocument/2006/relationships/tags" Target="../tags/tag354.xml"/><Relationship Id="rId24" Type="http://schemas.openxmlformats.org/officeDocument/2006/relationships/slideLayout" Target="../slideLayouts/slideLayout7.xml"/><Relationship Id="rId23" Type="http://schemas.openxmlformats.org/officeDocument/2006/relationships/tags" Target="../tags/tag372.xml"/><Relationship Id="rId22" Type="http://schemas.openxmlformats.org/officeDocument/2006/relationships/tags" Target="../tags/tag371.xml"/><Relationship Id="rId21" Type="http://schemas.openxmlformats.org/officeDocument/2006/relationships/tags" Target="../tags/tag370.xml"/><Relationship Id="rId20" Type="http://schemas.openxmlformats.org/officeDocument/2006/relationships/tags" Target="../tags/tag369.xml"/><Relationship Id="rId2" Type="http://schemas.openxmlformats.org/officeDocument/2006/relationships/tags" Target="../tags/tag353.xml"/><Relationship Id="rId19" Type="http://schemas.openxmlformats.org/officeDocument/2006/relationships/tags" Target="../tags/tag368.xml"/><Relationship Id="rId18" Type="http://schemas.openxmlformats.org/officeDocument/2006/relationships/tags" Target="../tags/tag367.xml"/><Relationship Id="rId17" Type="http://schemas.openxmlformats.org/officeDocument/2006/relationships/tags" Target="../tags/tag366.xml"/><Relationship Id="rId16" Type="http://schemas.openxmlformats.org/officeDocument/2006/relationships/tags" Target="../tags/tag365.xml"/><Relationship Id="rId15" Type="http://schemas.openxmlformats.org/officeDocument/2006/relationships/tags" Target="../tags/tag364.xml"/><Relationship Id="rId14" Type="http://schemas.openxmlformats.org/officeDocument/2006/relationships/tags" Target="../tags/tag363.xml"/><Relationship Id="rId13" Type="http://schemas.openxmlformats.org/officeDocument/2006/relationships/tags" Target="../tags/tag362.xml"/><Relationship Id="rId12" Type="http://schemas.openxmlformats.org/officeDocument/2006/relationships/image" Target="../media/image79.jpeg"/><Relationship Id="rId11" Type="http://schemas.openxmlformats.org/officeDocument/2006/relationships/tags" Target="../tags/tag361.xml"/><Relationship Id="rId10" Type="http://schemas.openxmlformats.org/officeDocument/2006/relationships/image" Target="../media/image78.jpeg"/><Relationship Id="rId1" Type="http://schemas.openxmlformats.org/officeDocument/2006/relationships/tags" Target="../tags/tag35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74.xml"/><Relationship Id="rId1" Type="http://schemas.openxmlformats.org/officeDocument/2006/relationships/tags" Target="../tags/tag373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380.xml"/><Relationship Id="rId5" Type="http://schemas.openxmlformats.org/officeDocument/2006/relationships/tags" Target="../tags/tag379.xml"/><Relationship Id="rId4" Type="http://schemas.openxmlformats.org/officeDocument/2006/relationships/tags" Target="../tags/tag378.xml"/><Relationship Id="rId3" Type="http://schemas.openxmlformats.org/officeDocument/2006/relationships/tags" Target="../tags/tag377.xml"/><Relationship Id="rId2" Type="http://schemas.openxmlformats.org/officeDocument/2006/relationships/tags" Target="../tags/tag376.xml"/><Relationship Id="rId1" Type="http://schemas.openxmlformats.org/officeDocument/2006/relationships/tags" Target="../tags/tag37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35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tags" Target="../tags/tag29.xml"/></Relationships>
</file>

<file path=ppt/slides/_rels/slide80.xml.rels><?xml version="1.0" encoding="UTF-8" standalone="yes"?>
<Relationships xmlns="http://schemas.openxmlformats.org/package/2006/relationships"><Relationship Id="rId9" Type="http://schemas.openxmlformats.org/officeDocument/2006/relationships/tags" Target="../tags/tag389.xml"/><Relationship Id="rId8" Type="http://schemas.openxmlformats.org/officeDocument/2006/relationships/tags" Target="../tags/tag388.xml"/><Relationship Id="rId7" Type="http://schemas.openxmlformats.org/officeDocument/2006/relationships/tags" Target="../tags/tag387.xml"/><Relationship Id="rId6" Type="http://schemas.openxmlformats.org/officeDocument/2006/relationships/tags" Target="../tags/tag386.xml"/><Relationship Id="rId5" Type="http://schemas.openxmlformats.org/officeDocument/2006/relationships/tags" Target="../tags/tag385.xml"/><Relationship Id="rId4" Type="http://schemas.openxmlformats.org/officeDocument/2006/relationships/tags" Target="../tags/tag384.xml"/><Relationship Id="rId3" Type="http://schemas.openxmlformats.org/officeDocument/2006/relationships/tags" Target="../tags/tag383.xml"/><Relationship Id="rId2" Type="http://schemas.openxmlformats.org/officeDocument/2006/relationships/tags" Target="../tags/tag382.xml"/><Relationship Id="rId16" Type="http://schemas.openxmlformats.org/officeDocument/2006/relationships/slideLayout" Target="../slideLayouts/slideLayout7.xml"/><Relationship Id="rId15" Type="http://schemas.openxmlformats.org/officeDocument/2006/relationships/tags" Target="../tags/tag395.xml"/><Relationship Id="rId14" Type="http://schemas.openxmlformats.org/officeDocument/2006/relationships/tags" Target="../tags/tag394.xml"/><Relationship Id="rId13" Type="http://schemas.openxmlformats.org/officeDocument/2006/relationships/tags" Target="../tags/tag393.xml"/><Relationship Id="rId12" Type="http://schemas.openxmlformats.org/officeDocument/2006/relationships/tags" Target="../tags/tag392.xml"/><Relationship Id="rId11" Type="http://schemas.openxmlformats.org/officeDocument/2006/relationships/tags" Target="../tags/tag391.xml"/><Relationship Id="rId10" Type="http://schemas.openxmlformats.org/officeDocument/2006/relationships/tags" Target="../tags/tag390.xml"/><Relationship Id="rId1" Type="http://schemas.openxmlformats.org/officeDocument/2006/relationships/tags" Target="../tags/tag381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81.png"/><Relationship Id="rId1" Type="http://schemas.openxmlformats.org/officeDocument/2006/relationships/image" Target="../media/image80.emf"/></Relationships>
</file>

<file path=ppt/slides/_rels/slide83.xml.rels><?xml version="1.0" encoding="UTF-8" standalone="yes"?>
<Relationships xmlns="http://schemas.openxmlformats.org/package/2006/relationships"><Relationship Id="rId9" Type="http://schemas.openxmlformats.org/officeDocument/2006/relationships/tags" Target="../tags/tag404.xml"/><Relationship Id="rId8" Type="http://schemas.openxmlformats.org/officeDocument/2006/relationships/tags" Target="../tags/tag403.xml"/><Relationship Id="rId7" Type="http://schemas.openxmlformats.org/officeDocument/2006/relationships/tags" Target="../tags/tag402.xml"/><Relationship Id="rId6" Type="http://schemas.openxmlformats.org/officeDocument/2006/relationships/tags" Target="../tags/tag401.xml"/><Relationship Id="rId5" Type="http://schemas.openxmlformats.org/officeDocument/2006/relationships/tags" Target="../tags/tag400.xml"/><Relationship Id="rId4" Type="http://schemas.openxmlformats.org/officeDocument/2006/relationships/tags" Target="../tags/tag399.xml"/><Relationship Id="rId3" Type="http://schemas.openxmlformats.org/officeDocument/2006/relationships/tags" Target="../tags/tag398.xml"/><Relationship Id="rId2" Type="http://schemas.openxmlformats.org/officeDocument/2006/relationships/tags" Target="../tags/tag397.xml"/><Relationship Id="rId10" Type="http://schemas.openxmlformats.org/officeDocument/2006/relationships/slideLayout" Target="../slideLayouts/slideLayout7.xml"/><Relationship Id="rId1" Type="http://schemas.openxmlformats.org/officeDocument/2006/relationships/tags" Target="../tags/tag396.xml"/></Relationships>
</file>

<file path=ppt/slides/_rels/slide84.xml.rels><?xml version="1.0" encoding="UTF-8" standalone="yes"?>
<Relationships xmlns="http://schemas.openxmlformats.org/package/2006/relationships"><Relationship Id="rId9" Type="http://schemas.openxmlformats.org/officeDocument/2006/relationships/tags" Target="../tags/tag412.xml"/><Relationship Id="rId8" Type="http://schemas.openxmlformats.org/officeDocument/2006/relationships/image" Target="../media/image82.png"/><Relationship Id="rId7" Type="http://schemas.openxmlformats.org/officeDocument/2006/relationships/tags" Target="../tags/tag411.xml"/><Relationship Id="rId6" Type="http://schemas.openxmlformats.org/officeDocument/2006/relationships/tags" Target="../tags/tag410.xml"/><Relationship Id="rId5" Type="http://schemas.openxmlformats.org/officeDocument/2006/relationships/tags" Target="../tags/tag409.xml"/><Relationship Id="rId4" Type="http://schemas.openxmlformats.org/officeDocument/2006/relationships/tags" Target="../tags/tag408.xml"/><Relationship Id="rId3" Type="http://schemas.openxmlformats.org/officeDocument/2006/relationships/tags" Target="../tags/tag407.xml"/><Relationship Id="rId2" Type="http://schemas.openxmlformats.org/officeDocument/2006/relationships/tags" Target="../tags/tag406.xml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83.png"/><Relationship Id="rId1" Type="http://schemas.openxmlformats.org/officeDocument/2006/relationships/tags" Target="../tags/tag405.xml"/></Relationships>
</file>

<file path=ppt/slides/_rels/slide85.xml.rels><?xml version="1.0" encoding="UTF-8" standalone="yes"?>
<Relationships xmlns="http://schemas.openxmlformats.org/package/2006/relationships"><Relationship Id="rId9" Type="http://schemas.openxmlformats.org/officeDocument/2006/relationships/tags" Target="../tags/tag420.xml"/><Relationship Id="rId8" Type="http://schemas.openxmlformats.org/officeDocument/2006/relationships/image" Target="../media/image84.png"/><Relationship Id="rId7" Type="http://schemas.openxmlformats.org/officeDocument/2006/relationships/tags" Target="../tags/tag419.xml"/><Relationship Id="rId6" Type="http://schemas.openxmlformats.org/officeDocument/2006/relationships/tags" Target="../tags/tag418.xml"/><Relationship Id="rId5" Type="http://schemas.openxmlformats.org/officeDocument/2006/relationships/tags" Target="../tags/tag417.xml"/><Relationship Id="rId4" Type="http://schemas.openxmlformats.org/officeDocument/2006/relationships/tags" Target="../tags/tag416.xml"/><Relationship Id="rId3" Type="http://schemas.openxmlformats.org/officeDocument/2006/relationships/tags" Target="../tags/tag415.xml"/><Relationship Id="rId2" Type="http://schemas.openxmlformats.org/officeDocument/2006/relationships/tags" Target="../tags/tag414.xml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85.png"/><Relationship Id="rId1" Type="http://schemas.openxmlformats.org/officeDocument/2006/relationships/tags" Target="../tags/tag413.xml"/></Relationships>
</file>

<file path=ppt/slides/_rels/slide86.xml.rels><?xml version="1.0" encoding="UTF-8" standalone="yes"?>
<Relationships xmlns="http://schemas.openxmlformats.org/package/2006/relationships"><Relationship Id="rId9" Type="http://schemas.openxmlformats.org/officeDocument/2006/relationships/tags" Target="../tags/tag428.xml"/><Relationship Id="rId8" Type="http://schemas.openxmlformats.org/officeDocument/2006/relationships/image" Target="../media/image86.png"/><Relationship Id="rId7" Type="http://schemas.openxmlformats.org/officeDocument/2006/relationships/tags" Target="../tags/tag427.xml"/><Relationship Id="rId6" Type="http://schemas.openxmlformats.org/officeDocument/2006/relationships/tags" Target="../tags/tag426.xml"/><Relationship Id="rId5" Type="http://schemas.openxmlformats.org/officeDocument/2006/relationships/tags" Target="../tags/tag425.xml"/><Relationship Id="rId4" Type="http://schemas.openxmlformats.org/officeDocument/2006/relationships/tags" Target="../tags/tag424.xml"/><Relationship Id="rId3" Type="http://schemas.openxmlformats.org/officeDocument/2006/relationships/tags" Target="../tags/tag423.xml"/><Relationship Id="rId2" Type="http://schemas.openxmlformats.org/officeDocument/2006/relationships/tags" Target="../tags/tag422.xml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87.png"/><Relationship Id="rId1" Type="http://schemas.openxmlformats.org/officeDocument/2006/relationships/tags" Target="../tags/tag421.xml"/></Relationships>
</file>

<file path=ppt/slides/_rels/slide87.xml.rels><?xml version="1.0" encoding="UTF-8" standalone="yes"?>
<Relationships xmlns="http://schemas.openxmlformats.org/package/2006/relationships"><Relationship Id="rId9" Type="http://schemas.openxmlformats.org/officeDocument/2006/relationships/tags" Target="../tags/tag437.xml"/><Relationship Id="rId8" Type="http://schemas.openxmlformats.org/officeDocument/2006/relationships/tags" Target="../tags/tag436.xml"/><Relationship Id="rId7" Type="http://schemas.openxmlformats.org/officeDocument/2006/relationships/tags" Target="../tags/tag435.xml"/><Relationship Id="rId6" Type="http://schemas.openxmlformats.org/officeDocument/2006/relationships/tags" Target="../tags/tag434.xml"/><Relationship Id="rId5" Type="http://schemas.openxmlformats.org/officeDocument/2006/relationships/tags" Target="../tags/tag433.xml"/><Relationship Id="rId4" Type="http://schemas.openxmlformats.org/officeDocument/2006/relationships/tags" Target="../tags/tag432.xml"/><Relationship Id="rId3" Type="http://schemas.openxmlformats.org/officeDocument/2006/relationships/tags" Target="../tags/tag431.xml"/><Relationship Id="rId2" Type="http://schemas.openxmlformats.org/officeDocument/2006/relationships/tags" Target="../tags/tag430.xml"/><Relationship Id="rId10" Type="http://schemas.openxmlformats.org/officeDocument/2006/relationships/slideLayout" Target="../slideLayouts/slideLayout7.xml"/><Relationship Id="rId1" Type="http://schemas.openxmlformats.org/officeDocument/2006/relationships/tags" Target="../tags/tag429.xml"/></Relationships>
</file>

<file path=ppt/slides/_rels/slide88.xml.rels><?xml version="1.0" encoding="UTF-8" standalone="yes"?>
<Relationships xmlns="http://schemas.openxmlformats.org/package/2006/relationships"><Relationship Id="rId9" Type="http://schemas.openxmlformats.org/officeDocument/2006/relationships/tags" Target="../tags/tag446.xml"/><Relationship Id="rId8" Type="http://schemas.openxmlformats.org/officeDocument/2006/relationships/tags" Target="../tags/tag445.xml"/><Relationship Id="rId7" Type="http://schemas.openxmlformats.org/officeDocument/2006/relationships/tags" Target="../tags/tag444.xml"/><Relationship Id="rId6" Type="http://schemas.openxmlformats.org/officeDocument/2006/relationships/tags" Target="../tags/tag443.xml"/><Relationship Id="rId57" Type="http://schemas.openxmlformats.org/officeDocument/2006/relationships/vmlDrawing" Target="../drawings/vmlDrawing6.vml"/><Relationship Id="rId56" Type="http://schemas.openxmlformats.org/officeDocument/2006/relationships/slideLayout" Target="../slideLayouts/slideLayout7.xml"/><Relationship Id="rId55" Type="http://schemas.openxmlformats.org/officeDocument/2006/relationships/image" Target="../media/image88.png"/><Relationship Id="rId54" Type="http://schemas.openxmlformats.org/officeDocument/2006/relationships/oleObject" Target="../embeddings/oleObject26.bin"/><Relationship Id="rId53" Type="http://schemas.openxmlformats.org/officeDocument/2006/relationships/tags" Target="../tags/tag490.xml"/><Relationship Id="rId52" Type="http://schemas.openxmlformats.org/officeDocument/2006/relationships/tags" Target="../tags/tag489.xml"/><Relationship Id="rId51" Type="http://schemas.openxmlformats.org/officeDocument/2006/relationships/tags" Target="../tags/tag488.xml"/><Relationship Id="rId50" Type="http://schemas.openxmlformats.org/officeDocument/2006/relationships/tags" Target="../tags/tag487.xml"/><Relationship Id="rId5" Type="http://schemas.openxmlformats.org/officeDocument/2006/relationships/tags" Target="../tags/tag442.xml"/><Relationship Id="rId49" Type="http://schemas.openxmlformats.org/officeDocument/2006/relationships/tags" Target="../tags/tag486.xml"/><Relationship Id="rId48" Type="http://schemas.openxmlformats.org/officeDocument/2006/relationships/tags" Target="../tags/tag485.xml"/><Relationship Id="rId47" Type="http://schemas.openxmlformats.org/officeDocument/2006/relationships/tags" Target="../tags/tag484.xml"/><Relationship Id="rId46" Type="http://schemas.openxmlformats.org/officeDocument/2006/relationships/tags" Target="../tags/tag483.xml"/><Relationship Id="rId45" Type="http://schemas.openxmlformats.org/officeDocument/2006/relationships/tags" Target="../tags/tag482.xml"/><Relationship Id="rId44" Type="http://schemas.openxmlformats.org/officeDocument/2006/relationships/tags" Target="../tags/tag481.xml"/><Relationship Id="rId43" Type="http://schemas.openxmlformats.org/officeDocument/2006/relationships/tags" Target="../tags/tag480.xml"/><Relationship Id="rId42" Type="http://schemas.openxmlformats.org/officeDocument/2006/relationships/tags" Target="../tags/tag479.xml"/><Relationship Id="rId41" Type="http://schemas.openxmlformats.org/officeDocument/2006/relationships/tags" Target="../tags/tag478.xml"/><Relationship Id="rId40" Type="http://schemas.openxmlformats.org/officeDocument/2006/relationships/tags" Target="../tags/tag477.xml"/><Relationship Id="rId4" Type="http://schemas.openxmlformats.org/officeDocument/2006/relationships/tags" Target="../tags/tag441.xml"/><Relationship Id="rId39" Type="http://schemas.openxmlformats.org/officeDocument/2006/relationships/tags" Target="../tags/tag476.xml"/><Relationship Id="rId38" Type="http://schemas.openxmlformats.org/officeDocument/2006/relationships/tags" Target="../tags/tag475.xml"/><Relationship Id="rId37" Type="http://schemas.openxmlformats.org/officeDocument/2006/relationships/tags" Target="../tags/tag474.xml"/><Relationship Id="rId36" Type="http://schemas.openxmlformats.org/officeDocument/2006/relationships/tags" Target="../tags/tag473.xml"/><Relationship Id="rId35" Type="http://schemas.openxmlformats.org/officeDocument/2006/relationships/tags" Target="../tags/tag472.xml"/><Relationship Id="rId34" Type="http://schemas.openxmlformats.org/officeDocument/2006/relationships/tags" Target="../tags/tag471.xml"/><Relationship Id="rId33" Type="http://schemas.openxmlformats.org/officeDocument/2006/relationships/tags" Target="../tags/tag470.xml"/><Relationship Id="rId32" Type="http://schemas.openxmlformats.org/officeDocument/2006/relationships/tags" Target="../tags/tag469.xml"/><Relationship Id="rId31" Type="http://schemas.openxmlformats.org/officeDocument/2006/relationships/tags" Target="../tags/tag468.xml"/><Relationship Id="rId30" Type="http://schemas.openxmlformats.org/officeDocument/2006/relationships/tags" Target="../tags/tag467.xml"/><Relationship Id="rId3" Type="http://schemas.openxmlformats.org/officeDocument/2006/relationships/tags" Target="../tags/tag440.xml"/><Relationship Id="rId29" Type="http://schemas.openxmlformats.org/officeDocument/2006/relationships/tags" Target="../tags/tag466.xml"/><Relationship Id="rId28" Type="http://schemas.openxmlformats.org/officeDocument/2006/relationships/tags" Target="../tags/tag465.xml"/><Relationship Id="rId27" Type="http://schemas.openxmlformats.org/officeDocument/2006/relationships/tags" Target="../tags/tag464.xml"/><Relationship Id="rId26" Type="http://schemas.openxmlformats.org/officeDocument/2006/relationships/tags" Target="../tags/tag463.xml"/><Relationship Id="rId25" Type="http://schemas.openxmlformats.org/officeDocument/2006/relationships/tags" Target="../tags/tag462.xml"/><Relationship Id="rId24" Type="http://schemas.openxmlformats.org/officeDocument/2006/relationships/tags" Target="../tags/tag461.xml"/><Relationship Id="rId23" Type="http://schemas.openxmlformats.org/officeDocument/2006/relationships/tags" Target="../tags/tag460.xml"/><Relationship Id="rId22" Type="http://schemas.openxmlformats.org/officeDocument/2006/relationships/tags" Target="../tags/tag459.xml"/><Relationship Id="rId21" Type="http://schemas.openxmlformats.org/officeDocument/2006/relationships/tags" Target="../tags/tag458.xml"/><Relationship Id="rId20" Type="http://schemas.openxmlformats.org/officeDocument/2006/relationships/tags" Target="../tags/tag457.xml"/><Relationship Id="rId2" Type="http://schemas.openxmlformats.org/officeDocument/2006/relationships/tags" Target="../tags/tag439.xml"/><Relationship Id="rId19" Type="http://schemas.openxmlformats.org/officeDocument/2006/relationships/tags" Target="../tags/tag456.xml"/><Relationship Id="rId18" Type="http://schemas.openxmlformats.org/officeDocument/2006/relationships/tags" Target="../tags/tag455.xml"/><Relationship Id="rId17" Type="http://schemas.openxmlformats.org/officeDocument/2006/relationships/tags" Target="../tags/tag454.xml"/><Relationship Id="rId16" Type="http://schemas.openxmlformats.org/officeDocument/2006/relationships/tags" Target="../tags/tag453.xml"/><Relationship Id="rId15" Type="http://schemas.openxmlformats.org/officeDocument/2006/relationships/tags" Target="../tags/tag452.xml"/><Relationship Id="rId14" Type="http://schemas.openxmlformats.org/officeDocument/2006/relationships/tags" Target="../tags/tag451.xml"/><Relationship Id="rId13" Type="http://schemas.openxmlformats.org/officeDocument/2006/relationships/tags" Target="../tags/tag450.xml"/><Relationship Id="rId12" Type="http://schemas.openxmlformats.org/officeDocument/2006/relationships/tags" Target="../tags/tag449.xml"/><Relationship Id="rId11" Type="http://schemas.openxmlformats.org/officeDocument/2006/relationships/tags" Target="../tags/tag448.xml"/><Relationship Id="rId10" Type="http://schemas.openxmlformats.org/officeDocument/2006/relationships/tags" Target="../tags/tag447.xml"/><Relationship Id="rId1" Type="http://schemas.openxmlformats.org/officeDocument/2006/relationships/tags" Target="../tags/tag438.xml"/></Relationships>
</file>

<file path=ppt/slides/_rels/slide89.xml.rels><?xml version="1.0" encoding="UTF-8" standalone="yes"?>
<Relationships xmlns="http://schemas.openxmlformats.org/package/2006/relationships"><Relationship Id="rId9" Type="http://schemas.openxmlformats.org/officeDocument/2006/relationships/tags" Target="../tags/tag493.xml"/><Relationship Id="rId8" Type="http://schemas.openxmlformats.org/officeDocument/2006/relationships/tags" Target="../tags/tag492.xml"/><Relationship Id="rId7" Type="http://schemas.openxmlformats.org/officeDocument/2006/relationships/tags" Target="../tags/tag491.xml"/><Relationship Id="rId6" Type="http://schemas.openxmlformats.org/officeDocument/2006/relationships/image" Target="../media/image91.wmf"/><Relationship Id="rId5" Type="http://schemas.openxmlformats.org/officeDocument/2006/relationships/oleObject" Target="../embeddings/oleObject29.bin"/><Relationship Id="rId4" Type="http://schemas.openxmlformats.org/officeDocument/2006/relationships/image" Target="../media/image90.wmf"/><Relationship Id="rId3" Type="http://schemas.openxmlformats.org/officeDocument/2006/relationships/oleObject" Target="../embeddings/oleObject28.bin"/><Relationship Id="rId2" Type="http://schemas.openxmlformats.org/officeDocument/2006/relationships/image" Target="../media/image89.wmf"/><Relationship Id="rId14" Type="http://schemas.openxmlformats.org/officeDocument/2006/relationships/notesSlide" Target="../notesSlides/notesSlide5.xml"/><Relationship Id="rId13" Type="http://schemas.openxmlformats.org/officeDocument/2006/relationships/vmlDrawing" Target="../drawings/vmlDrawing7.vml"/><Relationship Id="rId12" Type="http://schemas.openxmlformats.org/officeDocument/2006/relationships/slideLayout" Target="../slideLayouts/slideLayout7.xml"/><Relationship Id="rId11" Type="http://schemas.openxmlformats.org/officeDocument/2006/relationships/tags" Target="../tags/tag495.xml"/><Relationship Id="rId10" Type="http://schemas.openxmlformats.org/officeDocument/2006/relationships/tags" Target="../tags/tag494.xml"/><Relationship Id="rId1" Type="http://schemas.openxmlformats.org/officeDocument/2006/relationships/oleObject" Target="../embeddings/oleObject27.bin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tags" Target="../tags/tag43.xml"/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0" Type="http://schemas.openxmlformats.org/officeDocument/2006/relationships/slideLayout" Target="../slideLayouts/slideLayout7.xml"/><Relationship Id="rId1" Type="http://schemas.openxmlformats.org/officeDocument/2006/relationships/tags" Target="../tags/tag36.xml"/></Relationships>
</file>

<file path=ppt/slides/_rels/slide90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8.vml"/><Relationship Id="rId8" Type="http://schemas.openxmlformats.org/officeDocument/2006/relationships/slideLayout" Target="../slideLayouts/slideLayout7.xml"/><Relationship Id="rId7" Type="http://schemas.openxmlformats.org/officeDocument/2006/relationships/tags" Target="../tags/tag500.xml"/><Relationship Id="rId6" Type="http://schemas.openxmlformats.org/officeDocument/2006/relationships/tags" Target="../tags/tag499.xml"/><Relationship Id="rId5" Type="http://schemas.openxmlformats.org/officeDocument/2006/relationships/tags" Target="../tags/tag498.xml"/><Relationship Id="rId4" Type="http://schemas.openxmlformats.org/officeDocument/2006/relationships/tags" Target="../tags/tag497.xml"/><Relationship Id="rId3" Type="http://schemas.openxmlformats.org/officeDocument/2006/relationships/tags" Target="../tags/tag496.xml"/><Relationship Id="rId2" Type="http://schemas.openxmlformats.org/officeDocument/2006/relationships/image" Target="../media/image92.png"/><Relationship Id="rId10" Type="http://schemas.openxmlformats.org/officeDocument/2006/relationships/notesSlide" Target="../notesSlides/notesSlide6.xml"/><Relationship Id="rId1" Type="http://schemas.openxmlformats.org/officeDocument/2006/relationships/oleObject" Target="../embeddings/oleObject30.bin"/></Relationships>
</file>

<file path=ppt/slides/_rels/slide91.xml.rels><?xml version="1.0" encoding="UTF-8" standalone="yes"?>
<Relationships xmlns="http://schemas.openxmlformats.org/package/2006/relationships"><Relationship Id="rId9" Type="http://schemas.openxmlformats.org/officeDocument/2006/relationships/tags" Target="../tags/tag503.xml"/><Relationship Id="rId8" Type="http://schemas.openxmlformats.org/officeDocument/2006/relationships/tags" Target="../tags/tag502.xml"/><Relationship Id="rId7" Type="http://schemas.openxmlformats.org/officeDocument/2006/relationships/tags" Target="../tags/tag501.xml"/><Relationship Id="rId6" Type="http://schemas.openxmlformats.org/officeDocument/2006/relationships/image" Target="../media/image98.png"/><Relationship Id="rId5" Type="http://schemas.openxmlformats.org/officeDocument/2006/relationships/image" Target="../media/image97.png"/><Relationship Id="rId4" Type="http://schemas.openxmlformats.org/officeDocument/2006/relationships/image" Target="../media/image96.png"/><Relationship Id="rId3" Type="http://schemas.openxmlformats.org/officeDocument/2006/relationships/image" Target="../media/image95.png"/><Relationship Id="rId2" Type="http://schemas.openxmlformats.org/officeDocument/2006/relationships/image" Target="../media/image94.png"/><Relationship Id="rId13" Type="http://schemas.openxmlformats.org/officeDocument/2006/relationships/notesSlide" Target="../notesSlides/notesSlide7.xml"/><Relationship Id="rId12" Type="http://schemas.openxmlformats.org/officeDocument/2006/relationships/slideLayout" Target="../slideLayouts/slideLayout7.xml"/><Relationship Id="rId11" Type="http://schemas.openxmlformats.org/officeDocument/2006/relationships/tags" Target="../tags/tag505.xml"/><Relationship Id="rId10" Type="http://schemas.openxmlformats.org/officeDocument/2006/relationships/tags" Target="../tags/tag504.xml"/><Relationship Id="rId1" Type="http://schemas.openxmlformats.org/officeDocument/2006/relationships/image" Target="../media/image93.png"/></Relationships>
</file>

<file path=ppt/slides/_rels/slide92.xml.rels><?xml version="1.0" encoding="UTF-8" standalone="yes"?>
<Relationships xmlns="http://schemas.openxmlformats.org/package/2006/relationships"><Relationship Id="rId9" Type="http://schemas.openxmlformats.org/officeDocument/2006/relationships/tags" Target="../tags/tag514.xml"/><Relationship Id="rId8" Type="http://schemas.openxmlformats.org/officeDocument/2006/relationships/tags" Target="../tags/tag513.xml"/><Relationship Id="rId7" Type="http://schemas.openxmlformats.org/officeDocument/2006/relationships/tags" Target="../tags/tag512.xml"/><Relationship Id="rId6" Type="http://schemas.openxmlformats.org/officeDocument/2006/relationships/tags" Target="../tags/tag511.xml"/><Relationship Id="rId5" Type="http://schemas.openxmlformats.org/officeDocument/2006/relationships/tags" Target="../tags/tag510.xml"/><Relationship Id="rId44" Type="http://schemas.openxmlformats.org/officeDocument/2006/relationships/slideLayout" Target="../slideLayouts/slideLayout1.xml"/><Relationship Id="rId43" Type="http://schemas.openxmlformats.org/officeDocument/2006/relationships/tags" Target="../tags/tag548.xml"/><Relationship Id="rId42" Type="http://schemas.openxmlformats.org/officeDocument/2006/relationships/tags" Target="../tags/tag547.xml"/><Relationship Id="rId41" Type="http://schemas.openxmlformats.org/officeDocument/2006/relationships/tags" Target="../tags/tag546.xml"/><Relationship Id="rId40" Type="http://schemas.openxmlformats.org/officeDocument/2006/relationships/tags" Target="../tags/tag545.xml"/><Relationship Id="rId4" Type="http://schemas.openxmlformats.org/officeDocument/2006/relationships/tags" Target="../tags/tag509.xml"/><Relationship Id="rId39" Type="http://schemas.openxmlformats.org/officeDocument/2006/relationships/tags" Target="../tags/tag544.xml"/><Relationship Id="rId38" Type="http://schemas.openxmlformats.org/officeDocument/2006/relationships/tags" Target="../tags/tag543.xml"/><Relationship Id="rId37" Type="http://schemas.openxmlformats.org/officeDocument/2006/relationships/tags" Target="../tags/tag542.xml"/><Relationship Id="rId36" Type="http://schemas.openxmlformats.org/officeDocument/2006/relationships/tags" Target="../tags/tag541.xml"/><Relationship Id="rId35" Type="http://schemas.openxmlformats.org/officeDocument/2006/relationships/tags" Target="../tags/tag540.xml"/><Relationship Id="rId34" Type="http://schemas.openxmlformats.org/officeDocument/2006/relationships/tags" Target="../tags/tag539.xml"/><Relationship Id="rId33" Type="http://schemas.openxmlformats.org/officeDocument/2006/relationships/tags" Target="../tags/tag538.xml"/><Relationship Id="rId32" Type="http://schemas.openxmlformats.org/officeDocument/2006/relationships/tags" Target="../tags/tag537.xml"/><Relationship Id="rId31" Type="http://schemas.openxmlformats.org/officeDocument/2006/relationships/tags" Target="../tags/tag536.xml"/><Relationship Id="rId30" Type="http://schemas.openxmlformats.org/officeDocument/2006/relationships/tags" Target="../tags/tag535.xml"/><Relationship Id="rId3" Type="http://schemas.openxmlformats.org/officeDocument/2006/relationships/tags" Target="../tags/tag508.xml"/><Relationship Id="rId29" Type="http://schemas.openxmlformats.org/officeDocument/2006/relationships/tags" Target="../tags/tag534.xml"/><Relationship Id="rId28" Type="http://schemas.openxmlformats.org/officeDocument/2006/relationships/tags" Target="../tags/tag533.xml"/><Relationship Id="rId27" Type="http://schemas.openxmlformats.org/officeDocument/2006/relationships/tags" Target="../tags/tag532.xml"/><Relationship Id="rId26" Type="http://schemas.openxmlformats.org/officeDocument/2006/relationships/tags" Target="../tags/tag531.xml"/><Relationship Id="rId25" Type="http://schemas.openxmlformats.org/officeDocument/2006/relationships/tags" Target="../tags/tag530.xml"/><Relationship Id="rId24" Type="http://schemas.openxmlformats.org/officeDocument/2006/relationships/tags" Target="../tags/tag529.xml"/><Relationship Id="rId23" Type="http://schemas.openxmlformats.org/officeDocument/2006/relationships/tags" Target="../tags/tag528.xml"/><Relationship Id="rId22" Type="http://schemas.openxmlformats.org/officeDocument/2006/relationships/tags" Target="../tags/tag527.xml"/><Relationship Id="rId21" Type="http://schemas.openxmlformats.org/officeDocument/2006/relationships/tags" Target="../tags/tag526.xml"/><Relationship Id="rId20" Type="http://schemas.openxmlformats.org/officeDocument/2006/relationships/tags" Target="../tags/tag525.xml"/><Relationship Id="rId2" Type="http://schemas.openxmlformats.org/officeDocument/2006/relationships/tags" Target="../tags/tag507.xml"/><Relationship Id="rId19" Type="http://schemas.openxmlformats.org/officeDocument/2006/relationships/tags" Target="../tags/tag524.xml"/><Relationship Id="rId18" Type="http://schemas.openxmlformats.org/officeDocument/2006/relationships/tags" Target="../tags/tag523.xml"/><Relationship Id="rId17" Type="http://schemas.openxmlformats.org/officeDocument/2006/relationships/tags" Target="../tags/tag522.xml"/><Relationship Id="rId16" Type="http://schemas.openxmlformats.org/officeDocument/2006/relationships/tags" Target="../tags/tag521.xml"/><Relationship Id="rId15" Type="http://schemas.openxmlformats.org/officeDocument/2006/relationships/tags" Target="../tags/tag520.xml"/><Relationship Id="rId14" Type="http://schemas.openxmlformats.org/officeDocument/2006/relationships/tags" Target="../tags/tag519.xml"/><Relationship Id="rId13" Type="http://schemas.openxmlformats.org/officeDocument/2006/relationships/tags" Target="../tags/tag518.xml"/><Relationship Id="rId12" Type="http://schemas.openxmlformats.org/officeDocument/2006/relationships/tags" Target="../tags/tag517.xml"/><Relationship Id="rId11" Type="http://schemas.openxmlformats.org/officeDocument/2006/relationships/tags" Target="../tags/tag516.xml"/><Relationship Id="rId10" Type="http://schemas.openxmlformats.org/officeDocument/2006/relationships/tags" Target="../tags/tag515.xml"/><Relationship Id="rId1" Type="http://schemas.openxmlformats.org/officeDocument/2006/relationships/tags" Target="../tags/tag506.xml"/></Relationships>
</file>

<file path=ppt/slides/_rels/slide9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553.xml"/><Relationship Id="rId4" Type="http://schemas.openxmlformats.org/officeDocument/2006/relationships/tags" Target="../tags/tag552.xml"/><Relationship Id="rId3" Type="http://schemas.openxmlformats.org/officeDocument/2006/relationships/tags" Target="../tags/tag551.xml"/><Relationship Id="rId2" Type="http://schemas.openxmlformats.org/officeDocument/2006/relationships/tags" Target="../tags/tag550.xml"/><Relationship Id="rId1" Type="http://schemas.openxmlformats.org/officeDocument/2006/relationships/tags" Target="../tags/tag549.xml"/></Relationships>
</file>

<file path=ppt/slides/_rels/slide9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558.xml"/><Relationship Id="rId4" Type="http://schemas.openxmlformats.org/officeDocument/2006/relationships/tags" Target="../tags/tag557.xml"/><Relationship Id="rId3" Type="http://schemas.openxmlformats.org/officeDocument/2006/relationships/tags" Target="../tags/tag556.xml"/><Relationship Id="rId2" Type="http://schemas.openxmlformats.org/officeDocument/2006/relationships/tags" Target="../tags/tag555.xml"/><Relationship Id="rId1" Type="http://schemas.openxmlformats.org/officeDocument/2006/relationships/tags" Target="../tags/tag554.xml"/></Relationships>
</file>

<file path=ppt/slides/_rels/slide9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563.xml"/><Relationship Id="rId4" Type="http://schemas.openxmlformats.org/officeDocument/2006/relationships/tags" Target="../tags/tag562.xml"/><Relationship Id="rId3" Type="http://schemas.openxmlformats.org/officeDocument/2006/relationships/tags" Target="../tags/tag561.xml"/><Relationship Id="rId2" Type="http://schemas.openxmlformats.org/officeDocument/2006/relationships/tags" Target="../tags/tag560.xml"/><Relationship Id="rId1" Type="http://schemas.openxmlformats.org/officeDocument/2006/relationships/tags" Target="../tags/tag559.xml"/></Relationships>
</file>

<file path=ppt/slides/_rels/slide9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68.xml"/><Relationship Id="rId4" Type="http://schemas.openxmlformats.org/officeDocument/2006/relationships/tags" Target="../tags/tag567.xml"/><Relationship Id="rId3" Type="http://schemas.openxmlformats.org/officeDocument/2006/relationships/tags" Target="../tags/tag566.xml"/><Relationship Id="rId2" Type="http://schemas.openxmlformats.org/officeDocument/2006/relationships/tags" Target="../tags/tag565.xml"/><Relationship Id="rId1" Type="http://schemas.openxmlformats.org/officeDocument/2006/relationships/tags" Target="../tags/tag564.xml"/></Relationships>
</file>

<file path=ppt/slides/_rels/slide9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573.xml"/><Relationship Id="rId4" Type="http://schemas.openxmlformats.org/officeDocument/2006/relationships/tags" Target="../tags/tag572.xml"/><Relationship Id="rId3" Type="http://schemas.openxmlformats.org/officeDocument/2006/relationships/tags" Target="../tags/tag571.xml"/><Relationship Id="rId2" Type="http://schemas.openxmlformats.org/officeDocument/2006/relationships/tags" Target="../tags/tag570.xml"/><Relationship Id="rId1" Type="http://schemas.openxmlformats.org/officeDocument/2006/relationships/tags" Target="../tags/tag569.xml"/></Relationships>
</file>

<file path=ppt/slides/_rels/slide9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579.xml"/><Relationship Id="rId6" Type="http://schemas.openxmlformats.org/officeDocument/2006/relationships/tags" Target="../tags/tag578.xml"/><Relationship Id="rId5" Type="http://schemas.openxmlformats.org/officeDocument/2006/relationships/tags" Target="../tags/tag577.xml"/><Relationship Id="rId4" Type="http://schemas.openxmlformats.org/officeDocument/2006/relationships/tags" Target="../tags/tag576.xml"/><Relationship Id="rId3" Type="http://schemas.openxmlformats.org/officeDocument/2006/relationships/tags" Target="../tags/tag575.xml"/><Relationship Id="rId2" Type="http://schemas.openxmlformats.org/officeDocument/2006/relationships/image" Target="../media/image99.png"/><Relationship Id="rId1" Type="http://schemas.openxmlformats.org/officeDocument/2006/relationships/tags" Target="../tags/tag574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0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5" name="TextBox 3"/>
          <p:cNvSpPr txBox="1">
            <a:spLocks noChangeArrowheads="1"/>
          </p:cNvSpPr>
          <p:nvPr/>
        </p:nvSpPr>
        <p:spPr bwMode="auto">
          <a:xfrm>
            <a:off x="0" y="5572140"/>
            <a:ext cx="9144000" cy="120032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1" i="0" u="none" strike="noStrike" kern="1200" cap="none" spc="0" normalizeH="0" baseline="0" noProof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方正大黑简体" pitchFamily="2" charset="-122"/>
                <a:ea typeface="方正大黑简体" pitchFamily="2" charset="-122"/>
                <a:cs typeface="+mn-cs"/>
              </a:rPr>
              <a:t>汽车机械制图</a:t>
            </a:r>
            <a:endParaRPr kumimoji="0" lang="en-US" sz="7200" b="1" i="0" u="none" strike="noStrike" kern="1200" cap="none" spc="0" normalizeH="0" baseline="0" noProof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方正大黑简体" pitchFamily="2" charset="-122"/>
              <a:ea typeface="方正大黑简体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Rectangle 2"/>
          <p:cNvSpPr/>
          <p:nvPr/>
        </p:nvSpPr>
        <p:spPr>
          <a:xfrm>
            <a:off x="0" y="714375"/>
            <a:ext cx="3059113" cy="574675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9933"/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  <a:effectLst>
            <a:prstShdw prst="shdw12" dir="16200000">
              <a:srgbClr val="DDDDDD">
                <a:alpha val="50000"/>
              </a:srgbClr>
            </a:prstShdw>
          </a:effectLst>
        </p:spPr>
        <p:txBody>
          <a:bodyPr anchor="ctr" anchorCtr="0"/>
          <a:p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一、平面立体的投影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403350" y="10795"/>
            <a:ext cx="6192520" cy="586740"/>
            <a:chOff x="2210" y="17"/>
            <a:chExt cx="9752" cy="924"/>
          </a:xfrm>
        </p:grpSpPr>
        <p:sp>
          <p:nvSpPr>
            <p:cNvPr id="51" name="Rectangle 4"/>
            <p:cNvSpPr>
              <a:spLocks noChangeAspect="1" noChangeArrowheads="1"/>
            </p:cNvSpPr>
            <p:nvPr>
              <p:custDataLst>
                <p:tags r:id="rId1"/>
              </p:custDataLst>
            </p:nvPr>
          </p:nvSpPr>
          <p:spPr bwMode="auto">
            <a:xfrm rot="10800000">
              <a:off x="2210" y="67"/>
              <a:ext cx="9753" cy="85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Rectangle 5"/>
            <p:cNvSpPr>
              <a:spLocks noChangeAspect="1"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2243" y="77"/>
              <a:ext cx="9187" cy="295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AutoShape 6"/>
            <p:cNvSpPr>
              <a:spLocks noChangeAspect="1"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210" y="17"/>
              <a:ext cx="2720" cy="925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404" name="WordArt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2550" y="242"/>
              <a:ext cx="1813" cy="4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任务一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6405" name="Text Box 8"/>
            <p:cNvSpPr txBox="1"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5145" y="243"/>
              <a:ext cx="22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立体的投影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grpSp>
        <p:nvGrpSpPr>
          <p:cNvPr id="20482" name="Group 6"/>
          <p:cNvGrpSpPr/>
          <p:nvPr/>
        </p:nvGrpSpPr>
        <p:grpSpPr>
          <a:xfrm>
            <a:off x="6608763" y="908050"/>
            <a:ext cx="2571750" cy="647700"/>
            <a:chOff x="0" y="0"/>
            <a:chExt cx="5327" cy="1020"/>
          </a:xfrm>
        </p:grpSpPr>
        <p:sp>
          <p:nvSpPr>
            <p:cNvPr id="3" name="AutoShape 7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0" y="0"/>
              <a:ext cx="3906" cy="1020"/>
            </a:xfrm>
            <a:prstGeom prst="doubleWave">
              <a:avLst>
                <a:gd name="adj1" fmla="val 6500"/>
                <a:gd name="adj2" fmla="val 0"/>
              </a:avLst>
            </a:prstGeom>
            <a:solidFill>
              <a:schemeClr val="accent5">
                <a:lumMod val="60000"/>
                <a:lumOff val="40000"/>
              </a:schemeClr>
            </a:solidFill>
            <a:ln w="9525">
              <a:solidFill>
                <a:srgbClr val="CCFFFF"/>
              </a:solidFill>
              <a:miter lim="800000"/>
            </a:ln>
            <a:effectLst>
              <a:outerShdw sy="50000" kx="-2453608" rotWithShape="0">
                <a:srgbClr val="808080">
                  <a:alpha val="50000"/>
                </a:srgbClr>
              </a:outerShdw>
            </a:effectLst>
          </p:spPr>
          <p:txBody>
            <a:bodyPr anchor="ctr">
              <a:spAutoFit/>
            </a:bodyPr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491" name="Text Box 8"/>
            <p:cNvSpPr txBox="1"/>
            <p:nvPr>
              <p:custDataLst>
                <p:tags r:id="rId7"/>
              </p:custDataLst>
            </p:nvPr>
          </p:nvSpPr>
          <p:spPr>
            <a:xfrm>
              <a:off x="233" y="225"/>
              <a:ext cx="5094" cy="70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ts val="2800"/>
                </a:lnSpc>
              </a:pPr>
              <a:r>
                <a:rPr lang="en-US" altLang="zh-CN" dirty="0">
                  <a:solidFill>
                    <a:srgbClr val="FF0000"/>
                  </a:solidFill>
                  <a:latin typeface="黑体" panose="02010609060101010101" pitchFamily="2" charset="-122"/>
                </a:rPr>
                <a:t>2.</a:t>
              </a:r>
              <a:r>
                <a:rPr lang="zh-CN" altLang="en-US" dirty="0">
                  <a:solidFill>
                    <a:srgbClr val="FF0000"/>
                  </a:solidFill>
                  <a:latin typeface="黑体" panose="02010609060101010101" pitchFamily="2" charset="-122"/>
                </a:rPr>
                <a:t>棱锥体</a:t>
              </a:r>
              <a:endParaRPr lang="zh-CN" altLang="zh-CN" dirty="0">
                <a:solidFill>
                  <a:srgbClr val="FF0000"/>
                </a:solidFill>
                <a:latin typeface="黑体" panose="02010609060101010101" pitchFamily="2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967105" y="2132965"/>
            <a:ext cx="7215505" cy="3773805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Rectangle 2"/>
          <p:cNvSpPr/>
          <p:nvPr/>
        </p:nvSpPr>
        <p:spPr>
          <a:xfrm>
            <a:off x="0" y="714375"/>
            <a:ext cx="3059113" cy="574675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9933"/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  <a:effectLst>
            <a:prstShdw prst="shdw12" dir="16200000">
              <a:srgbClr val="DDDDDD">
                <a:alpha val="50000"/>
              </a:srgbClr>
            </a:prstShdw>
          </a:effectLst>
        </p:spPr>
        <p:txBody>
          <a:bodyPr anchor="ctr" anchorCtr="0"/>
          <a:p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一、平面立体的投影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403350" y="10795"/>
            <a:ext cx="6192520" cy="586740"/>
            <a:chOff x="2210" y="17"/>
            <a:chExt cx="9752" cy="924"/>
          </a:xfrm>
        </p:grpSpPr>
        <p:sp>
          <p:nvSpPr>
            <p:cNvPr id="51" name="Rectangle 4"/>
            <p:cNvSpPr>
              <a:spLocks noChangeAspect="1" noChangeArrowheads="1"/>
            </p:cNvSpPr>
            <p:nvPr>
              <p:custDataLst>
                <p:tags r:id="rId1"/>
              </p:custDataLst>
            </p:nvPr>
          </p:nvSpPr>
          <p:spPr bwMode="auto">
            <a:xfrm rot="10800000">
              <a:off x="2210" y="67"/>
              <a:ext cx="9753" cy="85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Rectangle 5"/>
            <p:cNvSpPr>
              <a:spLocks noChangeAspect="1"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2243" y="77"/>
              <a:ext cx="9187" cy="295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AutoShape 6"/>
            <p:cNvSpPr>
              <a:spLocks noChangeAspect="1"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210" y="17"/>
              <a:ext cx="2720" cy="925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404" name="WordArt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2550" y="242"/>
              <a:ext cx="1813" cy="4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任务一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6405" name="Text Box 8"/>
            <p:cNvSpPr txBox="1"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5145" y="243"/>
              <a:ext cx="22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立体的投影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grpSp>
        <p:nvGrpSpPr>
          <p:cNvPr id="20482" name="Group 6"/>
          <p:cNvGrpSpPr/>
          <p:nvPr/>
        </p:nvGrpSpPr>
        <p:grpSpPr>
          <a:xfrm>
            <a:off x="6547803" y="894715"/>
            <a:ext cx="2571750" cy="647700"/>
            <a:chOff x="0" y="0"/>
            <a:chExt cx="5327" cy="1020"/>
          </a:xfrm>
        </p:grpSpPr>
        <p:sp>
          <p:nvSpPr>
            <p:cNvPr id="3" name="AutoShape 7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0" y="0"/>
              <a:ext cx="3906" cy="1020"/>
            </a:xfrm>
            <a:prstGeom prst="doubleWave">
              <a:avLst>
                <a:gd name="adj1" fmla="val 6500"/>
                <a:gd name="adj2" fmla="val 0"/>
              </a:avLst>
            </a:prstGeom>
            <a:solidFill>
              <a:schemeClr val="accent5">
                <a:lumMod val="60000"/>
                <a:lumOff val="40000"/>
              </a:schemeClr>
            </a:solidFill>
            <a:ln w="9525">
              <a:solidFill>
                <a:srgbClr val="CCFFFF"/>
              </a:solidFill>
              <a:miter lim="800000"/>
            </a:ln>
            <a:effectLst>
              <a:outerShdw sy="50000" kx="-2453608" rotWithShape="0">
                <a:srgbClr val="808080">
                  <a:alpha val="50000"/>
                </a:srgbClr>
              </a:outerShdw>
            </a:effectLst>
          </p:spPr>
          <p:txBody>
            <a:bodyPr anchor="ctr">
              <a:spAutoFit/>
            </a:bodyPr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491" name="Text Box 8"/>
            <p:cNvSpPr txBox="1"/>
            <p:nvPr>
              <p:custDataLst>
                <p:tags r:id="rId7"/>
              </p:custDataLst>
            </p:nvPr>
          </p:nvSpPr>
          <p:spPr>
            <a:xfrm>
              <a:off x="233" y="225"/>
              <a:ext cx="5094" cy="70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ts val="2800"/>
                </a:lnSpc>
              </a:pPr>
              <a:r>
                <a:rPr lang="en-US" altLang="zh-CN" dirty="0">
                  <a:solidFill>
                    <a:srgbClr val="FF0000"/>
                  </a:solidFill>
                  <a:latin typeface="黑体" panose="02010609060101010101" pitchFamily="2" charset="-122"/>
                </a:rPr>
                <a:t>2.</a:t>
              </a:r>
              <a:r>
                <a:rPr lang="zh-CN" altLang="en-US" dirty="0">
                  <a:solidFill>
                    <a:srgbClr val="FF0000"/>
                  </a:solidFill>
                  <a:latin typeface="黑体" panose="02010609060101010101" pitchFamily="2" charset="-122"/>
                </a:rPr>
                <a:t>棱锥体</a:t>
              </a:r>
              <a:endParaRPr lang="zh-CN" altLang="zh-CN" dirty="0">
                <a:solidFill>
                  <a:srgbClr val="FF0000"/>
                </a:solidFill>
                <a:latin typeface="黑体" panose="02010609060101010101" pitchFamily="2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611505" y="1772920"/>
            <a:ext cx="7771765" cy="2584450"/>
          </a:xfrm>
          <a:prstGeom prst="rect">
            <a:avLst/>
          </a:prstGeom>
          <a:noFill/>
          <a:ln w="9525">
            <a:solidFill>
              <a:srgbClr val="C00000"/>
            </a:solidFill>
          </a:ln>
        </p:spPr>
        <p:txBody>
          <a:bodyPr wrap="square">
            <a:spAutoFit/>
          </a:bodyPr>
          <a:p>
            <a:pPr indent="266700"/>
            <a:r>
              <a:rPr lang="zh-CN" sz="1800">
                <a:ea typeface="宋体" panose="02010600030101010101" pitchFamily="2" charset="-122"/>
              </a:rPr>
              <a:t>画棱锥体的投影图时，一般先画底面和顶点的投影，然后再画各条棱线的投影，并判别可见性。例如，正四棱锥由一个正四边形（底面）和四个三角形（棱面）围成。底面为水平面，前后棱面为侧垂面，左右棱面为正垂面，棱线为一般位置直线。正四棱锥的三面投影。水平投影为正四边形，反映底面实形，正面投影和侧面投影为全等的等腰三角形。正四棱锥体的画图步骤如下：</a:t>
            </a:r>
            <a:endParaRPr lang="zh-CN" sz="1800">
              <a:ea typeface="宋体" panose="02010600030101010101" pitchFamily="2" charset="-122"/>
            </a:endParaRPr>
          </a:p>
          <a:p>
            <a:pPr indent="266700"/>
            <a:r>
              <a:rPr lang="zh-CN" sz="1800">
                <a:ea typeface="宋体" panose="02010600030101010101" pitchFamily="2" charset="-122"/>
              </a:rPr>
              <a:t>（1）画中心线和对称轴线，如图3-1-6（a）；</a:t>
            </a:r>
            <a:endParaRPr lang="zh-CN" sz="1800">
              <a:ea typeface="宋体" panose="02010600030101010101" pitchFamily="2" charset="-122"/>
            </a:endParaRPr>
          </a:p>
          <a:p>
            <a:pPr indent="266700"/>
            <a:r>
              <a:rPr lang="zh-CN" sz="1800">
                <a:ea typeface="宋体" panose="02010600030101010101" pitchFamily="2" charset="-122"/>
              </a:rPr>
              <a:t>（2）画底面和顶点的投影，如图3-1-6（b）；</a:t>
            </a:r>
            <a:endParaRPr lang="zh-CN" sz="1800">
              <a:ea typeface="宋体" panose="02010600030101010101" pitchFamily="2" charset="-122"/>
            </a:endParaRPr>
          </a:p>
          <a:p>
            <a:pPr indent="266700"/>
            <a:r>
              <a:rPr lang="zh-CN" sz="1800">
                <a:ea typeface="宋体" panose="02010600030101010101" pitchFamily="2" charset="-122"/>
              </a:rPr>
              <a:t>（3）画棱线的投影，并检查加深，如图3-1-6（c）；</a:t>
            </a:r>
            <a:endParaRPr lang="zh-CN" sz="1800"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424305" y="4622800"/>
            <a:ext cx="5749290" cy="2066925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Rectangle 2"/>
          <p:cNvSpPr/>
          <p:nvPr/>
        </p:nvSpPr>
        <p:spPr>
          <a:xfrm>
            <a:off x="0" y="714375"/>
            <a:ext cx="3059113" cy="574675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9933"/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  <a:effectLst>
            <a:prstShdw prst="shdw12" dir="16200000">
              <a:srgbClr val="DDDDDD">
                <a:alpha val="50000"/>
              </a:srgbClr>
            </a:prstShdw>
          </a:effectLst>
        </p:spPr>
        <p:txBody>
          <a:bodyPr anchor="ctr" anchorCtr="0"/>
          <a:p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一、平面立体的投影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39552" y="2564914"/>
            <a:ext cx="8308474" cy="1527175"/>
          </a:xfrm>
          <a:prstGeom prst="rect">
            <a:avLst/>
          </a:prstGeom>
          <a:solidFill>
            <a:srgbClr val="00FF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spAutoFit/>
          </a:bodyPr>
          <a:lstStyle/>
          <a:p>
            <a:pPr marL="0" marR="0" lvl="0" indent="539750" algn="l" defTabSz="914400" rtl="0" eaLnBrk="1" fontAlgn="base" latinLnBrk="0" hangingPunct="1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棱锥体表面上的点，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同样可分为棱线上的点和棱面上的点两种情况。棱线上点的投影，可通过先找出该棱线的三面投影，再按照从属关系即可求出。棱面上点的投影，若该面具有积聚性，则作法同棱柱；若该面在一般位置平面上，则需用辅助线法求得。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。</a:t>
            </a:r>
            <a:endParaRPr kumimoji="0" lang="zh-CN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403350" y="10795"/>
            <a:ext cx="6192520" cy="586740"/>
            <a:chOff x="2210" y="17"/>
            <a:chExt cx="9752" cy="924"/>
          </a:xfrm>
        </p:grpSpPr>
        <p:sp>
          <p:nvSpPr>
            <p:cNvPr id="51" name="Rectangle 4"/>
            <p:cNvSpPr>
              <a:spLocks noChangeAspect="1" noChangeArrowheads="1"/>
            </p:cNvSpPr>
            <p:nvPr>
              <p:custDataLst>
                <p:tags r:id="rId1"/>
              </p:custDataLst>
            </p:nvPr>
          </p:nvSpPr>
          <p:spPr bwMode="auto">
            <a:xfrm rot="10800000">
              <a:off x="2210" y="67"/>
              <a:ext cx="9753" cy="85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Rectangle 5"/>
            <p:cNvSpPr>
              <a:spLocks noChangeAspect="1"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2243" y="77"/>
              <a:ext cx="9187" cy="295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AutoShape 6"/>
            <p:cNvSpPr>
              <a:spLocks noChangeAspect="1"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210" y="17"/>
              <a:ext cx="2720" cy="925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404" name="WordArt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2550" y="242"/>
              <a:ext cx="1813" cy="4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任务一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6405" name="Text Box 8"/>
            <p:cNvSpPr txBox="1"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5145" y="243"/>
              <a:ext cx="22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立体的投影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grpSp>
        <p:nvGrpSpPr>
          <p:cNvPr id="20482" name="Group 6"/>
          <p:cNvGrpSpPr/>
          <p:nvPr/>
        </p:nvGrpSpPr>
        <p:grpSpPr>
          <a:xfrm>
            <a:off x="6608763" y="908050"/>
            <a:ext cx="2571750" cy="647700"/>
            <a:chOff x="0" y="0"/>
            <a:chExt cx="5327" cy="1020"/>
          </a:xfrm>
        </p:grpSpPr>
        <p:sp>
          <p:nvSpPr>
            <p:cNvPr id="3" name="AutoShape 7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0" y="0"/>
              <a:ext cx="3906" cy="1020"/>
            </a:xfrm>
            <a:prstGeom prst="doubleWave">
              <a:avLst>
                <a:gd name="adj1" fmla="val 6500"/>
                <a:gd name="adj2" fmla="val 0"/>
              </a:avLst>
            </a:prstGeom>
            <a:solidFill>
              <a:schemeClr val="accent5">
                <a:lumMod val="60000"/>
                <a:lumOff val="40000"/>
              </a:schemeClr>
            </a:solidFill>
            <a:ln w="9525">
              <a:solidFill>
                <a:srgbClr val="CCFFFF"/>
              </a:solidFill>
              <a:miter lim="800000"/>
            </a:ln>
            <a:effectLst>
              <a:outerShdw sy="50000" kx="-2453608" rotWithShape="0">
                <a:srgbClr val="808080">
                  <a:alpha val="50000"/>
                </a:srgbClr>
              </a:outerShdw>
            </a:effectLst>
          </p:spPr>
          <p:txBody>
            <a:bodyPr anchor="ctr">
              <a:spAutoFit/>
            </a:bodyPr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491" name="Text Box 8"/>
            <p:cNvSpPr txBox="1"/>
            <p:nvPr>
              <p:custDataLst>
                <p:tags r:id="rId7"/>
              </p:custDataLst>
            </p:nvPr>
          </p:nvSpPr>
          <p:spPr>
            <a:xfrm>
              <a:off x="233" y="225"/>
              <a:ext cx="5094" cy="70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ts val="2800"/>
                </a:lnSpc>
              </a:pPr>
              <a:r>
                <a:rPr lang="en-US" dirty="0">
                  <a:solidFill>
                    <a:srgbClr val="FF0000"/>
                  </a:solidFill>
                  <a:latin typeface="黑体" panose="02010609060101010101" pitchFamily="2" charset="-122"/>
                </a:rPr>
                <a:t>2.</a:t>
              </a:r>
              <a:r>
                <a:rPr lang="zh-CN" altLang="en-US" dirty="0">
                  <a:solidFill>
                    <a:srgbClr val="FF0000"/>
                  </a:solidFill>
                  <a:latin typeface="黑体" panose="02010609060101010101" pitchFamily="2" charset="-122"/>
                </a:rPr>
                <a:t>棱锥体</a:t>
              </a:r>
              <a:endParaRPr lang="zh-CN" altLang="en-US" dirty="0">
                <a:solidFill>
                  <a:srgbClr val="FF0000"/>
                </a:solidFill>
                <a:latin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Rectangle 2"/>
          <p:cNvSpPr/>
          <p:nvPr/>
        </p:nvSpPr>
        <p:spPr>
          <a:xfrm>
            <a:off x="0" y="714375"/>
            <a:ext cx="3059113" cy="574675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9933"/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  <a:effectLst>
            <a:prstShdw prst="shdw12" dir="16200000">
              <a:srgbClr val="DDDDDD">
                <a:alpha val="50000"/>
              </a:srgbClr>
            </a:prstShdw>
          </a:effectLst>
        </p:spPr>
        <p:txBody>
          <a:bodyPr anchor="ctr" anchorCtr="0"/>
          <a:p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一、平面立体的投影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403350" y="10795"/>
            <a:ext cx="6192520" cy="586740"/>
            <a:chOff x="2210" y="17"/>
            <a:chExt cx="9752" cy="924"/>
          </a:xfrm>
        </p:grpSpPr>
        <p:sp>
          <p:nvSpPr>
            <p:cNvPr id="51" name="Rectangle 4"/>
            <p:cNvSpPr>
              <a:spLocks noChangeAspect="1" noChangeArrowheads="1"/>
            </p:cNvSpPr>
            <p:nvPr>
              <p:custDataLst>
                <p:tags r:id="rId1"/>
              </p:custDataLst>
            </p:nvPr>
          </p:nvSpPr>
          <p:spPr bwMode="auto">
            <a:xfrm rot="10800000">
              <a:off x="2210" y="67"/>
              <a:ext cx="9753" cy="85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Rectangle 5"/>
            <p:cNvSpPr>
              <a:spLocks noChangeAspect="1"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2243" y="77"/>
              <a:ext cx="9187" cy="295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AutoShape 6"/>
            <p:cNvSpPr>
              <a:spLocks noChangeAspect="1"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210" y="17"/>
              <a:ext cx="2720" cy="925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404" name="WordArt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2550" y="242"/>
              <a:ext cx="1813" cy="4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任务一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6405" name="Text Box 8"/>
            <p:cNvSpPr txBox="1"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5145" y="243"/>
              <a:ext cx="22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立体的投影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grpSp>
        <p:nvGrpSpPr>
          <p:cNvPr id="20482" name="Group 6"/>
          <p:cNvGrpSpPr/>
          <p:nvPr/>
        </p:nvGrpSpPr>
        <p:grpSpPr>
          <a:xfrm>
            <a:off x="6547803" y="894715"/>
            <a:ext cx="2571750" cy="647700"/>
            <a:chOff x="0" y="0"/>
            <a:chExt cx="5327" cy="1020"/>
          </a:xfrm>
        </p:grpSpPr>
        <p:sp>
          <p:nvSpPr>
            <p:cNvPr id="3" name="AutoShape 7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0" y="0"/>
              <a:ext cx="3906" cy="1020"/>
            </a:xfrm>
            <a:prstGeom prst="doubleWave">
              <a:avLst>
                <a:gd name="adj1" fmla="val 6500"/>
                <a:gd name="adj2" fmla="val 0"/>
              </a:avLst>
            </a:prstGeom>
            <a:solidFill>
              <a:schemeClr val="accent5">
                <a:lumMod val="60000"/>
                <a:lumOff val="40000"/>
              </a:schemeClr>
            </a:solidFill>
            <a:ln w="9525">
              <a:solidFill>
                <a:srgbClr val="CCFFFF"/>
              </a:solidFill>
              <a:miter lim="800000"/>
            </a:ln>
            <a:effectLst>
              <a:outerShdw sy="50000" kx="-2453608" rotWithShape="0">
                <a:srgbClr val="808080">
                  <a:alpha val="50000"/>
                </a:srgbClr>
              </a:outerShdw>
            </a:effectLst>
          </p:spPr>
          <p:txBody>
            <a:bodyPr anchor="ctr">
              <a:spAutoFit/>
            </a:bodyPr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491" name="Text Box 8"/>
            <p:cNvSpPr txBox="1"/>
            <p:nvPr>
              <p:custDataLst>
                <p:tags r:id="rId7"/>
              </p:custDataLst>
            </p:nvPr>
          </p:nvSpPr>
          <p:spPr>
            <a:xfrm>
              <a:off x="233" y="225"/>
              <a:ext cx="5094" cy="70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ts val="2800"/>
                </a:lnSpc>
              </a:pPr>
              <a:r>
                <a:rPr lang="en-US" altLang="zh-CN" dirty="0">
                  <a:solidFill>
                    <a:srgbClr val="FF0000"/>
                  </a:solidFill>
                  <a:latin typeface="黑体" panose="02010609060101010101" pitchFamily="2" charset="-122"/>
                </a:rPr>
                <a:t>2.</a:t>
              </a:r>
              <a:r>
                <a:rPr lang="zh-CN" altLang="en-US" dirty="0">
                  <a:solidFill>
                    <a:srgbClr val="FF0000"/>
                  </a:solidFill>
                  <a:latin typeface="黑体" panose="02010609060101010101" pitchFamily="2" charset="-122"/>
                </a:rPr>
                <a:t>棱锥体</a:t>
              </a:r>
              <a:endParaRPr lang="zh-CN" altLang="zh-CN" dirty="0">
                <a:solidFill>
                  <a:srgbClr val="FF0000"/>
                </a:solidFill>
                <a:latin typeface="黑体" panose="02010609060101010101" pitchFamily="2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611505" y="1772920"/>
            <a:ext cx="7771765" cy="645160"/>
          </a:xfrm>
          <a:prstGeom prst="rect">
            <a:avLst/>
          </a:prstGeom>
          <a:noFill/>
          <a:ln w="9525">
            <a:solidFill>
              <a:srgbClr val="C00000"/>
            </a:solidFill>
          </a:ln>
        </p:spPr>
        <p:txBody>
          <a:bodyPr wrap="square">
            <a:spAutoFit/>
          </a:bodyPr>
          <a:p>
            <a:pPr indent="266700"/>
            <a:r>
              <a:rPr lang="zh-CN" sz="1800">
                <a:ea typeface="宋体" panose="02010600030101010101" pitchFamily="2" charset="-122"/>
              </a:rPr>
              <a:t>例3-1-2：如图3-1-7所示，已知正三棱锥上点M的正面投影m′和点N的水平投影n,求作另外两个面的投影。</a:t>
            </a:r>
            <a:endParaRPr lang="zh-CN" sz="1800"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115695" y="2637155"/>
            <a:ext cx="6232525" cy="358267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Rectangle 2"/>
          <p:cNvSpPr/>
          <p:nvPr/>
        </p:nvSpPr>
        <p:spPr>
          <a:xfrm>
            <a:off x="0" y="714375"/>
            <a:ext cx="3059113" cy="574675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9933"/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  <a:effectLst>
            <a:prstShdw prst="shdw12" dir="16200000">
              <a:srgbClr val="DDDDDD">
                <a:alpha val="50000"/>
              </a:srgbClr>
            </a:prstShdw>
          </a:effectLst>
        </p:spPr>
        <p:txBody>
          <a:bodyPr anchor="ctr" anchorCtr="0"/>
          <a:p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二、曲面立体的投影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67162" y="1557169"/>
            <a:ext cx="8308474" cy="2604770"/>
          </a:xfrm>
          <a:prstGeom prst="rect">
            <a:avLst/>
          </a:prstGeom>
          <a:solidFill>
            <a:srgbClr val="00FF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spAutoFit/>
          </a:bodyPr>
          <a:lstStyle/>
          <a:p>
            <a:pPr marL="0" marR="0" lvl="0" indent="539750" algn="l" defTabSz="914400" rtl="0" eaLnBrk="1" fontAlgn="base" latinLnBrk="0" hangingPunct="1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曲面立体是指由曲面或曲面与平面所围成的几何体。基本体中的圆柱体、圆锥体、球体都是回转体。回转体是由回转面或回转面与平面所围成的曲面立体。凡是一条母线（直线或曲线）绕一根固定的轴线旋转而成的曲面称为回转面。定线叫回转轴线，动线叫母线，母线在回转面上的任意位置称为素线。母线上任一点的运动轨迹都是圆，这些圆都称为纬圆。回转面都是光滑曲面，所以其投影仅画出可见与不可见轮廓的分界线（转向轮廓线）的投影。</a:t>
            </a:r>
            <a:endParaRPr kumimoji="0" lang="zh-CN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403350" y="10795"/>
            <a:ext cx="6192520" cy="586740"/>
            <a:chOff x="2210" y="17"/>
            <a:chExt cx="9752" cy="924"/>
          </a:xfrm>
        </p:grpSpPr>
        <p:sp>
          <p:nvSpPr>
            <p:cNvPr id="51" name="Rectangle 4"/>
            <p:cNvSpPr>
              <a:spLocks noChangeAspect="1" noChangeArrowheads="1"/>
            </p:cNvSpPr>
            <p:nvPr>
              <p:custDataLst>
                <p:tags r:id="rId1"/>
              </p:custDataLst>
            </p:nvPr>
          </p:nvSpPr>
          <p:spPr bwMode="auto">
            <a:xfrm rot="10800000">
              <a:off x="2210" y="67"/>
              <a:ext cx="9753" cy="85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Rectangle 5"/>
            <p:cNvSpPr>
              <a:spLocks noChangeAspect="1"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2243" y="77"/>
              <a:ext cx="9187" cy="295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AutoShape 6"/>
            <p:cNvSpPr>
              <a:spLocks noChangeAspect="1"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210" y="17"/>
              <a:ext cx="2720" cy="925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404" name="WordArt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2550" y="242"/>
              <a:ext cx="1813" cy="4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任务一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6405" name="Text Box 8"/>
            <p:cNvSpPr txBox="1"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5145" y="243"/>
              <a:ext cx="22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立体的投影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221865" y="4601210"/>
            <a:ext cx="4587875" cy="1628775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Rectangle 2"/>
          <p:cNvSpPr/>
          <p:nvPr/>
        </p:nvSpPr>
        <p:spPr>
          <a:xfrm>
            <a:off x="0" y="714375"/>
            <a:ext cx="3059113" cy="574675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9933"/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  <a:effectLst>
            <a:prstShdw prst="shdw12" dir="16200000">
              <a:srgbClr val="DDDDDD">
                <a:alpha val="50000"/>
              </a:srgbClr>
            </a:prstShdw>
          </a:effectLst>
        </p:spPr>
        <p:txBody>
          <a:bodyPr anchor="ctr" anchorCtr="0"/>
          <a:p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二、曲面立体的投影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403350" y="10795"/>
            <a:ext cx="6192520" cy="586740"/>
            <a:chOff x="2210" y="17"/>
            <a:chExt cx="9752" cy="924"/>
          </a:xfrm>
        </p:grpSpPr>
        <p:sp>
          <p:nvSpPr>
            <p:cNvPr id="51" name="Rectangle 4"/>
            <p:cNvSpPr>
              <a:spLocks noChangeAspect="1" noChangeArrowheads="1"/>
            </p:cNvSpPr>
            <p:nvPr>
              <p:custDataLst>
                <p:tags r:id="rId1"/>
              </p:custDataLst>
            </p:nvPr>
          </p:nvSpPr>
          <p:spPr bwMode="auto">
            <a:xfrm rot="10800000">
              <a:off x="2210" y="67"/>
              <a:ext cx="9753" cy="85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Rectangle 5"/>
            <p:cNvSpPr>
              <a:spLocks noChangeAspect="1"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2243" y="77"/>
              <a:ext cx="9187" cy="295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AutoShape 6"/>
            <p:cNvSpPr>
              <a:spLocks noChangeAspect="1"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210" y="17"/>
              <a:ext cx="2720" cy="925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404" name="WordArt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2550" y="242"/>
              <a:ext cx="1813" cy="4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任务一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6405" name="Text Box 8"/>
            <p:cNvSpPr txBox="1"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5145" y="243"/>
              <a:ext cx="22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立体的投影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grpSp>
        <p:nvGrpSpPr>
          <p:cNvPr id="20482" name="Group 6"/>
          <p:cNvGrpSpPr/>
          <p:nvPr/>
        </p:nvGrpSpPr>
        <p:grpSpPr>
          <a:xfrm>
            <a:off x="6608763" y="908050"/>
            <a:ext cx="2571750" cy="647700"/>
            <a:chOff x="0" y="0"/>
            <a:chExt cx="5327" cy="1020"/>
          </a:xfrm>
        </p:grpSpPr>
        <p:sp>
          <p:nvSpPr>
            <p:cNvPr id="3" name="AutoShape 7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0" y="0"/>
              <a:ext cx="3906" cy="1020"/>
            </a:xfrm>
            <a:prstGeom prst="doubleWave">
              <a:avLst>
                <a:gd name="adj1" fmla="val 6500"/>
                <a:gd name="adj2" fmla="val 0"/>
              </a:avLst>
            </a:prstGeom>
            <a:solidFill>
              <a:schemeClr val="accent5">
                <a:lumMod val="60000"/>
                <a:lumOff val="40000"/>
              </a:schemeClr>
            </a:solidFill>
            <a:ln w="9525">
              <a:solidFill>
                <a:srgbClr val="CCFFFF"/>
              </a:solidFill>
              <a:miter lim="800000"/>
            </a:ln>
            <a:effectLst>
              <a:outerShdw sy="50000" kx="-2453608" rotWithShape="0">
                <a:srgbClr val="808080">
                  <a:alpha val="50000"/>
                </a:srgbClr>
              </a:outerShdw>
            </a:effectLst>
          </p:spPr>
          <p:txBody>
            <a:bodyPr anchor="ctr">
              <a:spAutoFit/>
            </a:bodyPr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491" name="Text Box 8"/>
            <p:cNvSpPr txBox="1"/>
            <p:nvPr>
              <p:custDataLst>
                <p:tags r:id="rId7"/>
              </p:custDataLst>
            </p:nvPr>
          </p:nvSpPr>
          <p:spPr>
            <a:xfrm>
              <a:off x="233" y="225"/>
              <a:ext cx="5094" cy="70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ts val="2800"/>
                </a:lnSpc>
              </a:pPr>
              <a:r>
                <a:rPr lang="en-US" altLang="zh-CN" dirty="0">
                  <a:solidFill>
                    <a:srgbClr val="FF0000"/>
                  </a:solidFill>
                  <a:latin typeface="黑体" panose="02010609060101010101" pitchFamily="2" charset="-122"/>
                </a:rPr>
                <a:t>1.</a:t>
              </a:r>
              <a:r>
                <a:rPr lang="zh-CN" altLang="en-US" dirty="0">
                  <a:solidFill>
                    <a:srgbClr val="FF0000"/>
                  </a:solidFill>
                  <a:latin typeface="黑体" panose="02010609060101010101" pitchFamily="2" charset="-122"/>
                </a:rPr>
                <a:t>圆柱</a:t>
              </a:r>
              <a:r>
                <a:rPr lang="zh-CN" altLang="en-US" dirty="0">
                  <a:solidFill>
                    <a:srgbClr val="FF0000"/>
                  </a:solidFill>
                  <a:latin typeface="黑体" panose="02010609060101010101" pitchFamily="2" charset="-122"/>
                </a:rPr>
                <a:t>体</a:t>
              </a:r>
              <a:endParaRPr lang="zh-CN" altLang="zh-CN" dirty="0">
                <a:solidFill>
                  <a:srgbClr val="FF0000"/>
                </a:solidFill>
                <a:latin typeface="黑体" panose="02010609060101010101" pitchFamily="2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187450" y="2348865"/>
            <a:ext cx="6824345" cy="3625215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Rectangle 2"/>
          <p:cNvSpPr/>
          <p:nvPr/>
        </p:nvSpPr>
        <p:spPr>
          <a:xfrm>
            <a:off x="0" y="714375"/>
            <a:ext cx="3059113" cy="574675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9933"/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  <a:effectLst>
            <a:prstShdw prst="shdw12" dir="16200000">
              <a:srgbClr val="DDDDDD">
                <a:alpha val="50000"/>
              </a:srgbClr>
            </a:prstShdw>
          </a:effectLst>
        </p:spPr>
        <p:txBody>
          <a:bodyPr anchor="ctr" anchorCtr="0"/>
          <a:p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二、曲面立体的投影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403350" y="10795"/>
            <a:ext cx="6192520" cy="586740"/>
            <a:chOff x="2210" y="17"/>
            <a:chExt cx="9752" cy="924"/>
          </a:xfrm>
        </p:grpSpPr>
        <p:sp>
          <p:nvSpPr>
            <p:cNvPr id="51" name="Rectangle 4"/>
            <p:cNvSpPr>
              <a:spLocks noChangeAspect="1" noChangeArrowheads="1"/>
            </p:cNvSpPr>
            <p:nvPr>
              <p:custDataLst>
                <p:tags r:id="rId1"/>
              </p:custDataLst>
            </p:nvPr>
          </p:nvSpPr>
          <p:spPr bwMode="auto">
            <a:xfrm rot="10800000">
              <a:off x="2210" y="67"/>
              <a:ext cx="9753" cy="85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Rectangle 5"/>
            <p:cNvSpPr>
              <a:spLocks noChangeAspect="1"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2243" y="77"/>
              <a:ext cx="9187" cy="295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AutoShape 6"/>
            <p:cNvSpPr>
              <a:spLocks noChangeAspect="1"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210" y="17"/>
              <a:ext cx="2720" cy="925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404" name="WordArt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2550" y="242"/>
              <a:ext cx="1813" cy="4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任务一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6405" name="Text Box 8"/>
            <p:cNvSpPr txBox="1"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5145" y="243"/>
              <a:ext cx="22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立体的投影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grpSp>
        <p:nvGrpSpPr>
          <p:cNvPr id="20482" name="Group 6"/>
          <p:cNvGrpSpPr/>
          <p:nvPr/>
        </p:nvGrpSpPr>
        <p:grpSpPr>
          <a:xfrm>
            <a:off x="6608763" y="908050"/>
            <a:ext cx="2571750" cy="647700"/>
            <a:chOff x="0" y="0"/>
            <a:chExt cx="5327" cy="1020"/>
          </a:xfrm>
        </p:grpSpPr>
        <p:sp>
          <p:nvSpPr>
            <p:cNvPr id="3" name="AutoShape 7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0" y="0"/>
              <a:ext cx="3906" cy="1020"/>
            </a:xfrm>
            <a:prstGeom prst="doubleWave">
              <a:avLst>
                <a:gd name="adj1" fmla="val 6500"/>
                <a:gd name="adj2" fmla="val 0"/>
              </a:avLst>
            </a:prstGeom>
            <a:solidFill>
              <a:schemeClr val="accent5">
                <a:lumMod val="60000"/>
                <a:lumOff val="40000"/>
              </a:schemeClr>
            </a:solidFill>
            <a:ln w="9525">
              <a:solidFill>
                <a:srgbClr val="CCFFFF"/>
              </a:solidFill>
              <a:miter lim="800000"/>
            </a:ln>
            <a:effectLst>
              <a:outerShdw sy="50000" kx="-2453608" rotWithShape="0">
                <a:srgbClr val="808080">
                  <a:alpha val="50000"/>
                </a:srgbClr>
              </a:outerShdw>
            </a:effectLst>
          </p:spPr>
          <p:txBody>
            <a:bodyPr anchor="ctr">
              <a:spAutoFit/>
            </a:bodyPr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491" name="Text Box 8"/>
            <p:cNvSpPr txBox="1"/>
            <p:nvPr>
              <p:custDataLst>
                <p:tags r:id="rId7"/>
              </p:custDataLst>
            </p:nvPr>
          </p:nvSpPr>
          <p:spPr>
            <a:xfrm>
              <a:off x="233" y="225"/>
              <a:ext cx="5094" cy="70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ts val="2800"/>
                </a:lnSpc>
              </a:pPr>
              <a:r>
                <a:rPr lang="en-US" altLang="zh-CN" dirty="0">
                  <a:solidFill>
                    <a:srgbClr val="FF0000"/>
                  </a:solidFill>
                  <a:latin typeface="黑体" panose="02010609060101010101" pitchFamily="2" charset="-122"/>
                </a:rPr>
                <a:t>1.</a:t>
              </a:r>
              <a:r>
                <a:rPr lang="zh-CN" altLang="en-US" dirty="0">
                  <a:solidFill>
                    <a:srgbClr val="FF0000"/>
                  </a:solidFill>
                  <a:latin typeface="黑体" panose="02010609060101010101" pitchFamily="2" charset="-122"/>
                </a:rPr>
                <a:t>圆柱</a:t>
              </a:r>
              <a:r>
                <a:rPr lang="zh-CN" altLang="en-US" dirty="0">
                  <a:solidFill>
                    <a:srgbClr val="FF0000"/>
                  </a:solidFill>
                  <a:latin typeface="黑体" panose="02010609060101010101" pitchFamily="2" charset="-122"/>
                </a:rPr>
                <a:t>体</a:t>
              </a:r>
              <a:endParaRPr lang="zh-CN" altLang="zh-CN" dirty="0">
                <a:solidFill>
                  <a:srgbClr val="FF0000"/>
                </a:solidFill>
                <a:latin typeface="黑体" panose="02010609060101010101" pitchFamily="2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611505" y="1772920"/>
            <a:ext cx="7771765" cy="645160"/>
          </a:xfrm>
          <a:prstGeom prst="rect">
            <a:avLst/>
          </a:prstGeom>
          <a:noFill/>
          <a:ln w="9525">
            <a:solidFill>
              <a:srgbClr val="C00000"/>
            </a:solidFill>
          </a:ln>
        </p:spPr>
        <p:txBody>
          <a:bodyPr wrap="square">
            <a:spAutoFit/>
          </a:bodyPr>
          <a:p>
            <a:pPr indent="266700"/>
            <a:r>
              <a:rPr lang="en-US" altLang="zh-CN" sz="1800">
                <a:ea typeface="宋体" panose="02010600030101010101" pitchFamily="2" charset="-122"/>
              </a:rPr>
              <a:t> </a:t>
            </a:r>
            <a:r>
              <a:rPr lang="zh-CN" sz="1800">
                <a:ea typeface="宋体" panose="02010600030101010101" pitchFamily="2" charset="-122"/>
              </a:rPr>
              <a:t>例3-1-3：如图3-1-9（a）所示，已知圆柱体表面上点M、N的正面投影m′、（n′），求作另外两个面的投影。</a:t>
            </a:r>
            <a:endParaRPr lang="zh-CN" sz="1800"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331595" y="2839085"/>
            <a:ext cx="6153150" cy="3632835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Rectangle 2"/>
          <p:cNvSpPr/>
          <p:nvPr/>
        </p:nvSpPr>
        <p:spPr>
          <a:xfrm>
            <a:off x="0" y="714375"/>
            <a:ext cx="3059113" cy="574675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9933"/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  <a:effectLst>
            <a:prstShdw prst="shdw12" dir="16200000">
              <a:srgbClr val="DDDDDD">
                <a:alpha val="50000"/>
              </a:srgbClr>
            </a:prstShdw>
          </a:effectLst>
        </p:spPr>
        <p:txBody>
          <a:bodyPr anchor="ctr" anchorCtr="0"/>
          <a:p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二、曲面立体的投影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403350" y="10795"/>
            <a:ext cx="6192520" cy="586740"/>
            <a:chOff x="2210" y="17"/>
            <a:chExt cx="9752" cy="924"/>
          </a:xfrm>
        </p:grpSpPr>
        <p:sp>
          <p:nvSpPr>
            <p:cNvPr id="51" name="Rectangle 4"/>
            <p:cNvSpPr>
              <a:spLocks noChangeAspect="1" noChangeArrowheads="1"/>
            </p:cNvSpPr>
            <p:nvPr>
              <p:custDataLst>
                <p:tags r:id="rId1"/>
              </p:custDataLst>
            </p:nvPr>
          </p:nvSpPr>
          <p:spPr bwMode="auto">
            <a:xfrm rot="10800000">
              <a:off x="2210" y="67"/>
              <a:ext cx="9753" cy="85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Rectangle 5"/>
            <p:cNvSpPr>
              <a:spLocks noChangeAspect="1"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2243" y="77"/>
              <a:ext cx="9187" cy="295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AutoShape 6"/>
            <p:cNvSpPr>
              <a:spLocks noChangeAspect="1"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210" y="17"/>
              <a:ext cx="2720" cy="925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404" name="WordArt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2550" y="242"/>
              <a:ext cx="1813" cy="4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任务一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6405" name="Text Box 8"/>
            <p:cNvSpPr txBox="1"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5145" y="243"/>
              <a:ext cx="22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立体的投影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grpSp>
        <p:nvGrpSpPr>
          <p:cNvPr id="20482" name="Group 6"/>
          <p:cNvGrpSpPr/>
          <p:nvPr/>
        </p:nvGrpSpPr>
        <p:grpSpPr>
          <a:xfrm>
            <a:off x="6608763" y="908050"/>
            <a:ext cx="2571750" cy="647700"/>
            <a:chOff x="0" y="0"/>
            <a:chExt cx="5327" cy="1020"/>
          </a:xfrm>
        </p:grpSpPr>
        <p:sp>
          <p:nvSpPr>
            <p:cNvPr id="3" name="AutoShape 7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0" y="0"/>
              <a:ext cx="3906" cy="1020"/>
            </a:xfrm>
            <a:prstGeom prst="doubleWave">
              <a:avLst>
                <a:gd name="adj1" fmla="val 6500"/>
                <a:gd name="adj2" fmla="val 0"/>
              </a:avLst>
            </a:prstGeom>
            <a:solidFill>
              <a:schemeClr val="accent5">
                <a:lumMod val="60000"/>
                <a:lumOff val="40000"/>
              </a:schemeClr>
            </a:solidFill>
            <a:ln w="9525">
              <a:solidFill>
                <a:srgbClr val="CCFFFF"/>
              </a:solidFill>
              <a:miter lim="800000"/>
            </a:ln>
            <a:effectLst>
              <a:outerShdw sy="50000" kx="-2453608" rotWithShape="0">
                <a:srgbClr val="808080">
                  <a:alpha val="50000"/>
                </a:srgbClr>
              </a:outerShdw>
            </a:effectLst>
          </p:spPr>
          <p:txBody>
            <a:bodyPr anchor="ctr">
              <a:spAutoFit/>
            </a:bodyPr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491" name="Text Box 8"/>
            <p:cNvSpPr txBox="1"/>
            <p:nvPr>
              <p:custDataLst>
                <p:tags r:id="rId7"/>
              </p:custDataLst>
            </p:nvPr>
          </p:nvSpPr>
          <p:spPr>
            <a:xfrm>
              <a:off x="233" y="225"/>
              <a:ext cx="5094" cy="70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ts val="2800"/>
                </a:lnSpc>
              </a:pPr>
              <a:r>
                <a:rPr lang="en-US" altLang="zh-CN" dirty="0">
                  <a:solidFill>
                    <a:srgbClr val="FF0000"/>
                  </a:solidFill>
                  <a:latin typeface="黑体" panose="02010609060101010101" pitchFamily="2" charset="-122"/>
                </a:rPr>
                <a:t>2.</a:t>
              </a:r>
              <a:r>
                <a:rPr lang="zh-CN" altLang="en-US" dirty="0">
                  <a:solidFill>
                    <a:srgbClr val="FF0000"/>
                  </a:solidFill>
                  <a:latin typeface="黑体" panose="02010609060101010101" pitchFamily="2" charset="-122"/>
                </a:rPr>
                <a:t>圆锥</a:t>
              </a:r>
              <a:r>
                <a:rPr lang="zh-CN" altLang="en-US" dirty="0">
                  <a:solidFill>
                    <a:srgbClr val="FF0000"/>
                  </a:solidFill>
                  <a:latin typeface="黑体" panose="02010609060101010101" pitchFamily="2" charset="-122"/>
                </a:rPr>
                <a:t>体</a:t>
              </a:r>
              <a:endParaRPr lang="zh-CN" altLang="zh-CN" dirty="0">
                <a:solidFill>
                  <a:srgbClr val="FF0000"/>
                </a:solidFill>
                <a:latin typeface="黑体" panose="02010609060101010101" pitchFamily="2" charset="-122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115695" y="2132965"/>
            <a:ext cx="6810375" cy="354330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Rectangle 2"/>
          <p:cNvSpPr/>
          <p:nvPr/>
        </p:nvSpPr>
        <p:spPr>
          <a:xfrm>
            <a:off x="0" y="714375"/>
            <a:ext cx="3059113" cy="574675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9933"/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  <a:effectLst>
            <a:prstShdw prst="shdw12" dir="16200000">
              <a:srgbClr val="DDDDDD">
                <a:alpha val="50000"/>
              </a:srgbClr>
            </a:prstShdw>
          </a:effectLst>
        </p:spPr>
        <p:txBody>
          <a:bodyPr anchor="ctr" anchorCtr="0"/>
          <a:p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二、曲面立体的投影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403350" y="10795"/>
            <a:ext cx="6192520" cy="586740"/>
            <a:chOff x="2210" y="17"/>
            <a:chExt cx="9752" cy="924"/>
          </a:xfrm>
        </p:grpSpPr>
        <p:sp>
          <p:nvSpPr>
            <p:cNvPr id="51" name="Rectangle 4"/>
            <p:cNvSpPr>
              <a:spLocks noChangeAspect="1" noChangeArrowheads="1"/>
            </p:cNvSpPr>
            <p:nvPr>
              <p:custDataLst>
                <p:tags r:id="rId1"/>
              </p:custDataLst>
            </p:nvPr>
          </p:nvSpPr>
          <p:spPr bwMode="auto">
            <a:xfrm rot="10800000">
              <a:off x="2210" y="67"/>
              <a:ext cx="9753" cy="85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Rectangle 5"/>
            <p:cNvSpPr>
              <a:spLocks noChangeAspect="1"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2243" y="77"/>
              <a:ext cx="9187" cy="295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AutoShape 6"/>
            <p:cNvSpPr>
              <a:spLocks noChangeAspect="1"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210" y="17"/>
              <a:ext cx="2720" cy="925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404" name="WordArt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2550" y="242"/>
              <a:ext cx="1813" cy="4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任务一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6405" name="Text Box 8"/>
            <p:cNvSpPr txBox="1"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5145" y="243"/>
              <a:ext cx="22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立体的投影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grpSp>
        <p:nvGrpSpPr>
          <p:cNvPr id="20482" name="Group 6"/>
          <p:cNvGrpSpPr/>
          <p:nvPr/>
        </p:nvGrpSpPr>
        <p:grpSpPr>
          <a:xfrm>
            <a:off x="6608763" y="908050"/>
            <a:ext cx="2571750" cy="647700"/>
            <a:chOff x="0" y="0"/>
            <a:chExt cx="5327" cy="1020"/>
          </a:xfrm>
        </p:grpSpPr>
        <p:sp>
          <p:nvSpPr>
            <p:cNvPr id="3" name="AutoShape 7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0" y="0"/>
              <a:ext cx="3906" cy="1020"/>
            </a:xfrm>
            <a:prstGeom prst="doubleWave">
              <a:avLst>
                <a:gd name="adj1" fmla="val 6500"/>
                <a:gd name="adj2" fmla="val 0"/>
              </a:avLst>
            </a:prstGeom>
            <a:solidFill>
              <a:schemeClr val="accent5">
                <a:lumMod val="60000"/>
                <a:lumOff val="40000"/>
              </a:schemeClr>
            </a:solidFill>
            <a:ln w="9525">
              <a:solidFill>
                <a:srgbClr val="CCFFFF"/>
              </a:solidFill>
              <a:miter lim="800000"/>
            </a:ln>
            <a:effectLst>
              <a:outerShdw sy="50000" kx="-2453608" rotWithShape="0">
                <a:srgbClr val="808080">
                  <a:alpha val="50000"/>
                </a:srgbClr>
              </a:outerShdw>
            </a:effectLst>
          </p:spPr>
          <p:txBody>
            <a:bodyPr anchor="ctr">
              <a:spAutoFit/>
            </a:bodyPr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491" name="Text Box 8"/>
            <p:cNvSpPr txBox="1"/>
            <p:nvPr>
              <p:custDataLst>
                <p:tags r:id="rId7"/>
              </p:custDataLst>
            </p:nvPr>
          </p:nvSpPr>
          <p:spPr>
            <a:xfrm>
              <a:off x="233" y="225"/>
              <a:ext cx="5094" cy="70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ts val="2800"/>
                </a:lnSpc>
              </a:pPr>
              <a:r>
                <a:rPr lang="en-US" altLang="zh-CN" dirty="0">
                  <a:solidFill>
                    <a:srgbClr val="FF0000"/>
                  </a:solidFill>
                  <a:latin typeface="黑体" panose="02010609060101010101" pitchFamily="2" charset="-122"/>
                </a:rPr>
                <a:t>2.</a:t>
              </a:r>
              <a:r>
                <a:rPr lang="zh-CN" altLang="en-US" dirty="0">
                  <a:solidFill>
                    <a:srgbClr val="FF0000"/>
                  </a:solidFill>
                  <a:latin typeface="黑体" panose="02010609060101010101" pitchFamily="2" charset="-122"/>
                </a:rPr>
                <a:t>圆锥</a:t>
              </a:r>
              <a:r>
                <a:rPr lang="zh-CN" altLang="en-US" dirty="0">
                  <a:solidFill>
                    <a:srgbClr val="FF0000"/>
                  </a:solidFill>
                  <a:latin typeface="黑体" panose="02010609060101010101" pitchFamily="2" charset="-122"/>
                </a:rPr>
                <a:t>体</a:t>
              </a:r>
              <a:endParaRPr lang="zh-CN" altLang="zh-CN" dirty="0">
                <a:solidFill>
                  <a:srgbClr val="FF0000"/>
                </a:solidFill>
                <a:latin typeface="黑体" panose="02010609060101010101" pitchFamily="2" charset="-122"/>
              </a:endParaRPr>
            </a:p>
          </p:txBody>
        </p:sp>
      </p:grpSp>
      <p:sp>
        <p:nvSpPr>
          <p:cNvPr id="2" name="矩形 1"/>
          <p:cNvSpPr/>
          <p:nvPr>
            <p:custDataLst>
              <p:tags r:id="rId8"/>
            </p:custDataLst>
          </p:nvPr>
        </p:nvSpPr>
        <p:spPr>
          <a:xfrm>
            <a:off x="539552" y="2564914"/>
            <a:ext cx="8308474" cy="1168400"/>
          </a:xfrm>
          <a:prstGeom prst="rect">
            <a:avLst/>
          </a:prstGeom>
          <a:solidFill>
            <a:srgbClr val="00FF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spAutoFit/>
          </a:bodyPr>
          <a:p>
            <a:pPr marL="0" marR="0" lvl="0" indent="539750" algn="l" defTabSz="914400" rtl="0" eaLnBrk="1" fontAlgn="base" latinLnBrk="0" hangingPunct="1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由圆锥体的形成过程可知，圆锥面母线上任一点的运动轨迹都是垂直于轴线的圆。因而，在圆锥面上取点时，除了可采用素线法外，还可用纬圆法。</a:t>
            </a:r>
            <a:endParaRPr kumimoji="0" lang="zh-CN" altLang="zh-CN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Rectangle 2"/>
          <p:cNvSpPr/>
          <p:nvPr/>
        </p:nvSpPr>
        <p:spPr>
          <a:xfrm>
            <a:off x="0" y="714375"/>
            <a:ext cx="3059113" cy="574675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9933"/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  <a:effectLst>
            <a:prstShdw prst="shdw12" dir="16200000">
              <a:srgbClr val="DDDDDD">
                <a:alpha val="50000"/>
              </a:srgbClr>
            </a:prstShdw>
          </a:effectLst>
        </p:spPr>
        <p:txBody>
          <a:bodyPr anchor="ctr" anchorCtr="0"/>
          <a:p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二、曲面立体的投影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403350" y="10795"/>
            <a:ext cx="6192520" cy="586740"/>
            <a:chOff x="2210" y="17"/>
            <a:chExt cx="9752" cy="924"/>
          </a:xfrm>
        </p:grpSpPr>
        <p:sp>
          <p:nvSpPr>
            <p:cNvPr id="51" name="Rectangle 4"/>
            <p:cNvSpPr>
              <a:spLocks noChangeAspect="1" noChangeArrowheads="1"/>
            </p:cNvSpPr>
            <p:nvPr>
              <p:custDataLst>
                <p:tags r:id="rId1"/>
              </p:custDataLst>
            </p:nvPr>
          </p:nvSpPr>
          <p:spPr bwMode="auto">
            <a:xfrm rot="10800000">
              <a:off x="2210" y="67"/>
              <a:ext cx="9753" cy="85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Rectangle 5"/>
            <p:cNvSpPr>
              <a:spLocks noChangeAspect="1"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2243" y="77"/>
              <a:ext cx="9187" cy="295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AutoShape 6"/>
            <p:cNvSpPr>
              <a:spLocks noChangeAspect="1"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210" y="17"/>
              <a:ext cx="2720" cy="925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404" name="WordArt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2550" y="242"/>
              <a:ext cx="1813" cy="4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任务一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6405" name="Text Box 8"/>
            <p:cNvSpPr txBox="1"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5145" y="243"/>
              <a:ext cx="22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立体的投影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grpSp>
        <p:nvGrpSpPr>
          <p:cNvPr id="20482" name="Group 6"/>
          <p:cNvGrpSpPr/>
          <p:nvPr/>
        </p:nvGrpSpPr>
        <p:grpSpPr>
          <a:xfrm>
            <a:off x="6608763" y="908050"/>
            <a:ext cx="2571750" cy="647700"/>
            <a:chOff x="0" y="0"/>
            <a:chExt cx="5327" cy="1020"/>
          </a:xfrm>
        </p:grpSpPr>
        <p:sp>
          <p:nvSpPr>
            <p:cNvPr id="3" name="AutoShape 7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0" y="0"/>
              <a:ext cx="3906" cy="1020"/>
            </a:xfrm>
            <a:prstGeom prst="doubleWave">
              <a:avLst>
                <a:gd name="adj1" fmla="val 6500"/>
                <a:gd name="adj2" fmla="val 0"/>
              </a:avLst>
            </a:prstGeom>
            <a:solidFill>
              <a:schemeClr val="accent5">
                <a:lumMod val="60000"/>
                <a:lumOff val="40000"/>
              </a:schemeClr>
            </a:solidFill>
            <a:ln w="9525">
              <a:solidFill>
                <a:srgbClr val="CCFFFF"/>
              </a:solidFill>
              <a:miter lim="800000"/>
            </a:ln>
            <a:effectLst>
              <a:outerShdw sy="50000" kx="-2453608" rotWithShape="0">
                <a:srgbClr val="808080">
                  <a:alpha val="50000"/>
                </a:srgbClr>
              </a:outerShdw>
            </a:effectLst>
          </p:spPr>
          <p:txBody>
            <a:bodyPr anchor="ctr">
              <a:spAutoFit/>
            </a:bodyPr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491" name="Text Box 8"/>
            <p:cNvSpPr txBox="1"/>
            <p:nvPr>
              <p:custDataLst>
                <p:tags r:id="rId7"/>
              </p:custDataLst>
            </p:nvPr>
          </p:nvSpPr>
          <p:spPr>
            <a:xfrm>
              <a:off x="233" y="225"/>
              <a:ext cx="5094" cy="70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ts val="2800"/>
                </a:lnSpc>
              </a:pPr>
              <a:r>
                <a:rPr lang="en-US" dirty="0">
                  <a:solidFill>
                    <a:srgbClr val="FF0000"/>
                  </a:solidFill>
                  <a:latin typeface="黑体" panose="02010609060101010101" pitchFamily="2" charset="-122"/>
                </a:rPr>
                <a:t>2.</a:t>
              </a:r>
              <a:r>
                <a:rPr lang="zh-CN" altLang="en-US" dirty="0">
                  <a:solidFill>
                    <a:srgbClr val="FF0000"/>
                  </a:solidFill>
                  <a:latin typeface="黑体" panose="02010609060101010101" pitchFamily="2" charset="-122"/>
                </a:rPr>
                <a:t>圆锥体</a:t>
              </a:r>
              <a:endParaRPr lang="zh-CN" altLang="en-US" dirty="0">
                <a:solidFill>
                  <a:srgbClr val="FF0000"/>
                </a:solidFill>
                <a:latin typeface="黑体" panose="02010609060101010101" pitchFamily="2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611505" y="1772920"/>
            <a:ext cx="8108315" cy="1198880"/>
          </a:xfrm>
          <a:prstGeom prst="rect">
            <a:avLst/>
          </a:prstGeom>
          <a:noFill/>
          <a:ln w="9525">
            <a:solidFill>
              <a:srgbClr val="C00000"/>
            </a:solidFill>
          </a:ln>
        </p:spPr>
        <p:txBody>
          <a:bodyPr wrap="square">
            <a:spAutoFit/>
          </a:bodyPr>
          <a:p>
            <a:pPr indent="266700"/>
            <a:r>
              <a:rPr lang="zh-CN" sz="1800">
                <a:ea typeface="宋体" panose="02010600030101010101" pitchFamily="2" charset="-122"/>
              </a:rPr>
              <a:t>例3-1-4：如图3-1-11（a）所示，已知圆锥面上点K的水平投影，求作另外两个投影。</a:t>
            </a:r>
            <a:endParaRPr lang="zh-CN" sz="1800">
              <a:ea typeface="宋体" panose="02010600030101010101" pitchFamily="2" charset="-122"/>
            </a:endParaRPr>
          </a:p>
          <a:p>
            <a:pPr indent="266700"/>
            <a:r>
              <a:rPr lang="zh-CN" sz="1800">
                <a:ea typeface="宋体" panose="02010600030101010101" pitchFamily="2" charset="-122"/>
              </a:rPr>
              <a:t>（1）素线法：</a:t>
            </a:r>
            <a:endParaRPr lang="zh-CN" sz="1800">
              <a:ea typeface="宋体" panose="02010600030101010101" pitchFamily="2" charset="-122"/>
            </a:endParaRPr>
          </a:p>
          <a:p>
            <a:pPr indent="266700"/>
            <a:r>
              <a:rPr lang="zh-CN" sz="1800">
                <a:ea typeface="宋体" panose="02010600030101010101" pitchFamily="2" charset="-122"/>
              </a:rPr>
              <a:t>（2）纬圆法：</a:t>
            </a:r>
            <a:endParaRPr lang="zh-CN" sz="1800"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094105" y="3112770"/>
            <a:ext cx="6811010" cy="322072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extBox 4"/>
          <p:cNvSpPr txBox="1"/>
          <p:nvPr/>
        </p:nvSpPr>
        <p:spPr>
          <a:xfrm>
            <a:off x="2425518" y="0"/>
            <a:ext cx="4775835" cy="6451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项目三  立体投影基础</a:t>
            </a:r>
            <a:endParaRPr kumimoji="0" lang="zh-CN" altLang="en-US" sz="3600" b="1" kern="1200" cap="none" spc="0" normalizeH="0" baseline="0" noProof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grpSp>
        <p:nvGrpSpPr>
          <p:cNvPr id="2" name="组合 26"/>
          <p:cNvGrpSpPr/>
          <p:nvPr/>
        </p:nvGrpSpPr>
        <p:grpSpPr>
          <a:xfrm>
            <a:off x="1403350" y="1876425"/>
            <a:ext cx="6192838" cy="2489200"/>
            <a:chOff x="1403350" y="1876425"/>
            <a:chExt cx="6192838" cy="2488679"/>
          </a:xfrm>
        </p:grpSpPr>
        <p:grpSp>
          <p:nvGrpSpPr>
            <p:cNvPr id="16388" name="组合 1"/>
            <p:cNvGrpSpPr/>
            <p:nvPr/>
          </p:nvGrpSpPr>
          <p:grpSpPr>
            <a:xfrm>
              <a:off x="1403350" y="1876425"/>
              <a:ext cx="6192838" cy="587252"/>
              <a:chOff x="1403350" y="1876425"/>
              <a:chExt cx="6192838" cy="587252"/>
            </a:xfrm>
          </p:grpSpPr>
          <p:sp>
            <p:nvSpPr>
              <p:cNvPr id="51" name="Rectangle 4"/>
              <p:cNvSpPr>
                <a:spLocks noChangeAspect="1" noChangeArrowheads="1"/>
              </p:cNvSpPr>
              <p:nvPr/>
            </p:nvSpPr>
            <p:spPr bwMode="auto">
              <a:xfrm rot="10800000">
                <a:off x="1403350" y="1908168"/>
                <a:ext cx="6192838" cy="539637"/>
              </a:xfrm>
              <a:prstGeom prst="rect">
                <a:avLst/>
              </a:prstGeom>
              <a:solidFill>
                <a:srgbClr val="FFFF99"/>
              </a:solidFill>
              <a:ln w="9525">
                <a:solidFill>
                  <a:srgbClr val="C0C0C0"/>
                </a:solidFill>
                <a:miter lim="800000"/>
              </a:ln>
              <a:effectLst>
                <a:outerShdw dist="107763" dir="2700000" algn="ctr" rotWithShape="0">
                  <a:srgbClr val="80808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2" name="Rectangle 5"/>
              <p:cNvSpPr>
                <a:spLocks noChangeAspect="1" noChangeArrowheads="1"/>
              </p:cNvSpPr>
              <p:nvPr/>
            </p:nvSpPr>
            <p:spPr bwMode="auto">
              <a:xfrm>
                <a:off x="1423988" y="1914517"/>
                <a:ext cx="5834062" cy="187286"/>
              </a:xfrm>
              <a:prstGeom prst="re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0000FF">
                      <a:alpha val="0"/>
                    </a:srgbClr>
                  </a:gs>
                </a:gsLst>
                <a:lin ang="5400000" scaled="1"/>
              </a:gra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3" name="AutoShape 6"/>
              <p:cNvSpPr>
                <a:spLocks noChangeAspect="1" noChangeArrowheads="1"/>
              </p:cNvSpPr>
              <p:nvPr/>
            </p:nvSpPr>
            <p:spPr bwMode="auto">
              <a:xfrm>
                <a:off x="1403350" y="1876425"/>
                <a:ext cx="1727200" cy="587252"/>
              </a:xfrm>
              <a:prstGeom prst="homePlate">
                <a:avLst>
                  <a:gd name="adj" fmla="val 64760"/>
                </a:avLst>
              </a:prstGeom>
              <a:gradFill rotWithShape="1">
                <a:gsLst>
                  <a:gs pos="0">
                    <a:srgbClr val="9999FF"/>
                  </a:gs>
                  <a:gs pos="100000">
                    <a:srgbClr val="9900CC"/>
                  </a:gs>
                </a:gsLst>
                <a:lin ang="5400000" scaled="1"/>
              </a:gradFill>
              <a:ln w="9525">
                <a:solidFill>
                  <a:srgbClr val="3366FF"/>
                </a:solidFill>
                <a:miter lim="800000"/>
              </a:ln>
              <a:effectLst>
                <a:outerShdw dist="35921" dir="2700000" algn="ctr" rotWithShape="0">
                  <a:srgbClr val="69556B"/>
                </a:outerShdw>
              </a:effectLst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404" name="WordArt 7"/>
              <p:cNvSpPr>
                <a:spLocks noChangeAspect="1"/>
              </p:cNvSpPr>
              <p:nvPr/>
            </p:nvSpPr>
            <p:spPr>
              <a:xfrm>
                <a:off x="1619250" y="2019300"/>
                <a:ext cx="1150938" cy="307975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  <a:normAutofit fontScale="60000"/>
              </a:bodyPr>
              <a:p>
                <a:pPr algn="l"/>
                <a:r>
                  <a:rPr lang="zh-CN" altLang="en-US" sz="2400">
                    <a:ln w="9525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chemeClr val="bg1"/>
                    </a:solidFill>
                    <a:latin typeface="黑体" panose="02010609060101010101" pitchFamily="2" charset="-122"/>
                    <a:ea typeface="黑体" panose="02010609060101010101" pitchFamily="2" charset="-122"/>
                  </a:rPr>
                  <a:t>任务一</a:t>
                </a:r>
                <a:endPara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16405" name="Text Box 8"/>
              <p:cNvSpPr txBox="1">
                <a:spLocks noChangeAspect="1"/>
              </p:cNvSpPr>
              <p:nvPr/>
            </p:nvSpPr>
            <p:spPr>
              <a:xfrm>
                <a:off x="3267075" y="2020019"/>
                <a:ext cx="1452880" cy="3986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ctr" anchorCtr="0">
                <a:spAutoFit/>
              </a:bodyPr>
              <a:p>
                <a:r>
                  <a:rPr lang="zh-CN" altLang="en-US" dirty="0">
                    <a:latin typeface="黑体" panose="02010609060101010101" pitchFamily="2" charset="-122"/>
                  </a:rPr>
                  <a:t>立体的投影</a:t>
                </a:r>
                <a:endParaRPr lang="zh-CN" altLang="en-US" dirty="0">
                  <a:latin typeface="黑体" panose="02010609060101010101" pitchFamily="2" charset="-122"/>
                </a:endParaRPr>
              </a:p>
            </p:txBody>
          </p:sp>
        </p:grpSp>
        <p:grpSp>
          <p:nvGrpSpPr>
            <p:cNvPr id="16389" name="组合 2"/>
            <p:cNvGrpSpPr/>
            <p:nvPr/>
          </p:nvGrpSpPr>
          <p:grpSpPr>
            <a:xfrm>
              <a:off x="1403350" y="2774762"/>
              <a:ext cx="6192838" cy="587252"/>
              <a:chOff x="1403350" y="2636278"/>
              <a:chExt cx="6192838" cy="587252"/>
            </a:xfrm>
          </p:grpSpPr>
          <p:sp>
            <p:nvSpPr>
              <p:cNvPr id="56" name="Rectangle 10"/>
              <p:cNvSpPr>
                <a:spLocks noChangeAspect="1" noChangeArrowheads="1"/>
              </p:cNvSpPr>
              <p:nvPr/>
            </p:nvSpPr>
            <p:spPr bwMode="auto">
              <a:xfrm rot="10800000">
                <a:off x="1403350" y="2668021"/>
                <a:ext cx="6192838" cy="539637"/>
              </a:xfrm>
              <a:prstGeom prst="rect">
                <a:avLst/>
              </a:prstGeom>
              <a:solidFill>
                <a:srgbClr val="FFFF99"/>
              </a:solidFill>
              <a:ln w="9525">
                <a:solidFill>
                  <a:srgbClr val="C0C0C0"/>
                </a:solidFill>
                <a:miter lim="800000"/>
              </a:ln>
              <a:effectLst>
                <a:outerShdw dist="107763" dir="2700000" algn="ctr" rotWithShape="0">
                  <a:srgbClr val="80808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7" name="Rectangle 11"/>
              <p:cNvSpPr>
                <a:spLocks noChangeAspect="1" noChangeArrowheads="1"/>
              </p:cNvSpPr>
              <p:nvPr/>
            </p:nvSpPr>
            <p:spPr bwMode="auto">
              <a:xfrm>
                <a:off x="1423988" y="2674370"/>
                <a:ext cx="5834062" cy="187286"/>
              </a:xfrm>
              <a:prstGeom prst="re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0000FF">
                      <a:alpha val="0"/>
                    </a:srgbClr>
                  </a:gs>
                </a:gsLst>
                <a:lin ang="5400000" scaled="1"/>
              </a:gra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8" name="AutoShape 12"/>
              <p:cNvSpPr>
                <a:spLocks noChangeAspect="1" noChangeArrowheads="1"/>
              </p:cNvSpPr>
              <p:nvPr/>
            </p:nvSpPr>
            <p:spPr bwMode="auto">
              <a:xfrm>
                <a:off x="1403350" y="2636278"/>
                <a:ext cx="1727200" cy="587252"/>
              </a:xfrm>
              <a:prstGeom prst="homePlate">
                <a:avLst>
                  <a:gd name="adj" fmla="val 64760"/>
                </a:avLst>
              </a:prstGeom>
              <a:gradFill rotWithShape="1">
                <a:gsLst>
                  <a:gs pos="0">
                    <a:srgbClr val="9999FF"/>
                  </a:gs>
                  <a:gs pos="100000">
                    <a:srgbClr val="9900CC"/>
                  </a:gs>
                </a:gsLst>
                <a:lin ang="5400000" scaled="1"/>
              </a:gradFill>
              <a:ln w="9525">
                <a:solidFill>
                  <a:srgbClr val="3366FF"/>
                </a:solidFill>
                <a:miter lim="800000"/>
              </a:ln>
              <a:effectLst>
                <a:outerShdw dist="35921" dir="2700000" algn="ctr" rotWithShape="0">
                  <a:srgbClr val="69556B"/>
                </a:outerShdw>
              </a:effectLst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399" name="WordArt 13"/>
              <p:cNvSpPr>
                <a:spLocks noChangeAspect="1"/>
              </p:cNvSpPr>
              <p:nvPr/>
            </p:nvSpPr>
            <p:spPr>
              <a:xfrm>
                <a:off x="1643063" y="2779713"/>
                <a:ext cx="1127125" cy="307975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  <a:normAutofit fontScale="60000"/>
              </a:bodyPr>
              <a:p>
                <a:pPr algn="l"/>
                <a:r>
                  <a:rPr lang="zh-CN" altLang="en-US" sz="2400">
                    <a:ln w="9525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chemeClr val="bg1"/>
                    </a:solidFill>
                    <a:latin typeface="黑体" panose="02010609060101010101" pitchFamily="2" charset="-122"/>
                    <a:ea typeface="黑体" panose="02010609060101010101" pitchFamily="2" charset="-122"/>
                  </a:rPr>
                  <a:t>任务二</a:t>
                </a:r>
                <a:endPara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16400" name="Text Box 14"/>
              <p:cNvSpPr txBox="1">
                <a:spLocks noChangeAspect="1"/>
              </p:cNvSpPr>
              <p:nvPr/>
            </p:nvSpPr>
            <p:spPr>
              <a:xfrm>
                <a:off x="3346450" y="2764557"/>
                <a:ext cx="1960880" cy="3986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ctr" anchorCtr="0">
                <a:spAutoFit/>
              </a:bodyPr>
              <a:p>
                <a:r>
                  <a:rPr lang="zh-CN" altLang="en-US" dirty="0">
                    <a:latin typeface="黑体" panose="02010609060101010101" pitchFamily="2" charset="-122"/>
                  </a:rPr>
                  <a:t>立体表面的交线</a:t>
                </a:r>
                <a:endParaRPr lang="zh-CN" altLang="en-US" dirty="0">
                  <a:latin typeface="黑体" panose="02010609060101010101" pitchFamily="2" charset="-122"/>
                </a:endParaRPr>
              </a:p>
            </p:txBody>
          </p:sp>
        </p:grpSp>
        <p:grpSp>
          <p:nvGrpSpPr>
            <p:cNvPr id="16390" name="组合 3"/>
            <p:cNvGrpSpPr/>
            <p:nvPr/>
          </p:nvGrpSpPr>
          <p:grpSpPr>
            <a:xfrm>
              <a:off x="1403350" y="3777852"/>
              <a:ext cx="6192838" cy="587252"/>
              <a:chOff x="1403350" y="3351336"/>
              <a:chExt cx="6192838" cy="587252"/>
            </a:xfrm>
          </p:grpSpPr>
          <p:sp>
            <p:nvSpPr>
              <p:cNvPr id="61" name="Rectangle 38"/>
              <p:cNvSpPr>
                <a:spLocks noChangeAspect="1" noChangeArrowheads="1"/>
              </p:cNvSpPr>
              <p:nvPr/>
            </p:nvSpPr>
            <p:spPr bwMode="auto">
              <a:xfrm rot="10800000">
                <a:off x="1403350" y="3383079"/>
                <a:ext cx="6192838" cy="539637"/>
              </a:xfrm>
              <a:prstGeom prst="rect">
                <a:avLst/>
              </a:prstGeom>
              <a:solidFill>
                <a:srgbClr val="FFFF99"/>
              </a:solidFill>
              <a:ln w="9525">
                <a:solidFill>
                  <a:srgbClr val="C0C0C0"/>
                </a:solidFill>
                <a:miter lim="800000"/>
              </a:ln>
              <a:effectLst>
                <a:outerShdw dist="107763" dir="2700000" algn="ctr" rotWithShape="0">
                  <a:srgbClr val="80808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2" name="Rectangle 39"/>
              <p:cNvSpPr>
                <a:spLocks noChangeAspect="1" noChangeArrowheads="1"/>
              </p:cNvSpPr>
              <p:nvPr/>
            </p:nvSpPr>
            <p:spPr bwMode="auto">
              <a:xfrm>
                <a:off x="1423988" y="3389428"/>
                <a:ext cx="5834062" cy="187286"/>
              </a:xfrm>
              <a:prstGeom prst="re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0000FF">
                      <a:alpha val="0"/>
                    </a:srgbClr>
                  </a:gs>
                </a:gsLst>
                <a:lin ang="5400000" scaled="1"/>
              </a:gra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3" name="AutoShape 40"/>
              <p:cNvSpPr>
                <a:spLocks noChangeAspect="1" noChangeArrowheads="1"/>
              </p:cNvSpPr>
              <p:nvPr/>
            </p:nvSpPr>
            <p:spPr bwMode="auto">
              <a:xfrm>
                <a:off x="1403350" y="3351336"/>
                <a:ext cx="1727200" cy="587252"/>
              </a:xfrm>
              <a:prstGeom prst="homePlate">
                <a:avLst>
                  <a:gd name="adj" fmla="val 64760"/>
                </a:avLst>
              </a:prstGeom>
              <a:gradFill rotWithShape="1">
                <a:gsLst>
                  <a:gs pos="0">
                    <a:srgbClr val="9999FF"/>
                  </a:gs>
                  <a:gs pos="100000">
                    <a:srgbClr val="9900CC"/>
                  </a:gs>
                </a:gsLst>
                <a:lin ang="5400000" scaled="1"/>
              </a:gradFill>
              <a:ln w="9525">
                <a:solidFill>
                  <a:srgbClr val="3366FF"/>
                </a:solidFill>
                <a:miter lim="800000"/>
              </a:ln>
              <a:effectLst>
                <a:outerShdw dist="35921" dir="2700000" algn="ctr" rotWithShape="0">
                  <a:srgbClr val="69556B"/>
                </a:outerShdw>
              </a:effectLst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394" name="WordArt 41"/>
              <p:cNvSpPr>
                <a:spLocks noChangeAspect="1"/>
              </p:cNvSpPr>
              <p:nvPr/>
            </p:nvSpPr>
            <p:spPr>
              <a:xfrm>
                <a:off x="1619250" y="3494088"/>
                <a:ext cx="1150938" cy="307975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  <a:normAutofit fontScale="60000"/>
              </a:bodyPr>
              <a:p>
                <a:pPr algn="l"/>
                <a:r>
                  <a:rPr lang="zh-CN" altLang="en-US" sz="2400">
                    <a:ln w="9525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>
                    <a:solidFill>
                      <a:schemeClr val="bg1"/>
                    </a:solidFill>
                    <a:latin typeface="黑体" panose="02010609060101010101" pitchFamily="2" charset="-122"/>
                    <a:ea typeface="黑体" panose="02010609060101010101" pitchFamily="2" charset="-122"/>
                  </a:rPr>
                  <a:t>任务三</a:t>
                </a:r>
                <a:endPara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16395" name="Text Box 42"/>
              <p:cNvSpPr txBox="1">
                <a:spLocks noChangeAspect="1"/>
              </p:cNvSpPr>
              <p:nvPr/>
            </p:nvSpPr>
            <p:spPr>
              <a:xfrm>
                <a:off x="3163967" y="3461687"/>
                <a:ext cx="2468880" cy="3986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ctr" anchorCtr="0">
                <a:spAutoFit/>
              </a:bodyPr>
              <a:p>
                <a:r>
                  <a:rPr lang="zh-CN" altLang="en-US" dirty="0">
                    <a:latin typeface="黑体" panose="02010609060101010101" pitchFamily="2" charset="-122"/>
                  </a:rPr>
                  <a:t>组合体的识读与绘制</a:t>
                </a:r>
                <a:endParaRPr lang="zh-CN" altLang="en-US" dirty="0">
                  <a:latin typeface="黑体" panose="02010609060101010101" pitchFamily="2" charset="-122"/>
                </a:endParaRPr>
              </a:p>
            </p:txBody>
          </p:sp>
        </p:grp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Rectangle 2"/>
          <p:cNvSpPr/>
          <p:nvPr/>
        </p:nvSpPr>
        <p:spPr>
          <a:xfrm>
            <a:off x="0" y="714375"/>
            <a:ext cx="3059113" cy="574675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9933"/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  <a:effectLst>
            <a:prstShdw prst="shdw12" dir="16200000">
              <a:srgbClr val="DDDDDD">
                <a:alpha val="50000"/>
              </a:srgbClr>
            </a:prstShdw>
          </a:effectLst>
        </p:spPr>
        <p:txBody>
          <a:bodyPr anchor="ctr" anchorCtr="0"/>
          <a:p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二、曲面立体的投影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403350" y="10795"/>
            <a:ext cx="6192520" cy="586740"/>
            <a:chOff x="2210" y="17"/>
            <a:chExt cx="9752" cy="924"/>
          </a:xfrm>
        </p:grpSpPr>
        <p:sp>
          <p:nvSpPr>
            <p:cNvPr id="51" name="Rectangle 4"/>
            <p:cNvSpPr>
              <a:spLocks noChangeAspect="1" noChangeArrowheads="1"/>
            </p:cNvSpPr>
            <p:nvPr>
              <p:custDataLst>
                <p:tags r:id="rId1"/>
              </p:custDataLst>
            </p:nvPr>
          </p:nvSpPr>
          <p:spPr bwMode="auto">
            <a:xfrm rot="10800000">
              <a:off x="2210" y="67"/>
              <a:ext cx="9753" cy="85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Rectangle 5"/>
            <p:cNvSpPr>
              <a:spLocks noChangeAspect="1"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2243" y="77"/>
              <a:ext cx="9187" cy="295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AutoShape 6"/>
            <p:cNvSpPr>
              <a:spLocks noChangeAspect="1"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210" y="17"/>
              <a:ext cx="2720" cy="925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404" name="WordArt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2550" y="242"/>
              <a:ext cx="1813" cy="4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任务一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6405" name="Text Box 8"/>
            <p:cNvSpPr txBox="1"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5145" y="243"/>
              <a:ext cx="22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立体的投影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grpSp>
        <p:nvGrpSpPr>
          <p:cNvPr id="20482" name="Group 6"/>
          <p:cNvGrpSpPr/>
          <p:nvPr/>
        </p:nvGrpSpPr>
        <p:grpSpPr>
          <a:xfrm>
            <a:off x="6608763" y="908050"/>
            <a:ext cx="2571750" cy="647700"/>
            <a:chOff x="0" y="0"/>
            <a:chExt cx="5327" cy="1020"/>
          </a:xfrm>
        </p:grpSpPr>
        <p:sp>
          <p:nvSpPr>
            <p:cNvPr id="3" name="AutoShape 7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0" y="0"/>
              <a:ext cx="3906" cy="1020"/>
            </a:xfrm>
            <a:prstGeom prst="doubleWave">
              <a:avLst>
                <a:gd name="adj1" fmla="val 6500"/>
                <a:gd name="adj2" fmla="val 0"/>
              </a:avLst>
            </a:prstGeom>
            <a:solidFill>
              <a:schemeClr val="accent5">
                <a:lumMod val="60000"/>
                <a:lumOff val="40000"/>
              </a:schemeClr>
            </a:solidFill>
            <a:ln w="9525">
              <a:solidFill>
                <a:srgbClr val="CCFFFF"/>
              </a:solidFill>
              <a:miter lim="800000"/>
            </a:ln>
            <a:effectLst>
              <a:outerShdw sy="50000" kx="-2453608" rotWithShape="0">
                <a:srgbClr val="808080">
                  <a:alpha val="50000"/>
                </a:srgbClr>
              </a:outerShdw>
            </a:effectLst>
          </p:spPr>
          <p:txBody>
            <a:bodyPr anchor="ctr">
              <a:spAutoFit/>
            </a:bodyPr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491" name="Text Box 8"/>
            <p:cNvSpPr txBox="1"/>
            <p:nvPr>
              <p:custDataLst>
                <p:tags r:id="rId7"/>
              </p:custDataLst>
            </p:nvPr>
          </p:nvSpPr>
          <p:spPr>
            <a:xfrm>
              <a:off x="233" y="225"/>
              <a:ext cx="5094" cy="70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ts val="2800"/>
                </a:lnSpc>
              </a:pPr>
              <a:r>
                <a:rPr lang="en-US" altLang="zh-CN" dirty="0">
                  <a:solidFill>
                    <a:srgbClr val="FF0000"/>
                  </a:solidFill>
                  <a:latin typeface="黑体" panose="02010609060101010101" pitchFamily="2" charset="-122"/>
                </a:rPr>
                <a:t>3.</a:t>
              </a:r>
              <a:r>
                <a:rPr lang="zh-CN" altLang="en-US" dirty="0">
                  <a:solidFill>
                    <a:srgbClr val="FF0000"/>
                  </a:solidFill>
                  <a:latin typeface="黑体" panose="02010609060101010101" pitchFamily="2" charset="-122"/>
                </a:rPr>
                <a:t>球体</a:t>
              </a:r>
              <a:endParaRPr lang="zh-CN" altLang="zh-CN" dirty="0">
                <a:solidFill>
                  <a:srgbClr val="FF0000"/>
                </a:solidFill>
                <a:latin typeface="黑体" panose="02010609060101010101" pitchFamily="2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115695" y="2315845"/>
            <a:ext cx="6315075" cy="3648075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Rectangle 2"/>
          <p:cNvSpPr/>
          <p:nvPr/>
        </p:nvSpPr>
        <p:spPr>
          <a:xfrm>
            <a:off x="0" y="714375"/>
            <a:ext cx="3059113" cy="574675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9933"/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  <a:effectLst>
            <a:prstShdw prst="shdw12" dir="16200000">
              <a:srgbClr val="DDDDDD">
                <a:alpha val="50000"/>
              </a:srgbClr>
            </a:prstShdw>
          </a:effectLst>
        </p:spPr>
        <p:txBody>
          <a:bodyPr anchor="ctr" anchorCtr="0"/>
          <a:p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二、曲面立体的投影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403350" y="10795"/>
            <a:ext cx="6192520" cy="586740"/>
            <a:chOff x="2210" y="17"/>
            <a:chExt cx="9752" cy="924"/>
          </a:xfrm>
        </p:grpSpPr>
        <p:sp>
          <p:nvSpPr>
            <p:cNvPr id="51" name="Rectangle 4"/>
            <p:cNvSpPr>
              <a:spLocks noChangeAspect="1" noChangeArrowheads="1"/>
            </p:cNvSpPr>
            <p:nvPr>
              <p:custDataLst>
                <p:tags r:id="rId1"/>
              </p:custDataLst>
            </p:nvPr>
          </p:nvSpPr>
          <p:spPr bwMode="auto">
            <a:xfrm rot="10800000">
              <a:off x="2210" y="67"/>
              <a:ext cx="9753" cy="85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Rectangle 5"/>
            <p:cNvSpPr>
              <a:spLocks noChangeAspect="1"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2243" y="77"/>
              <a:ext cx="9187" cy="295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AutoShape 6"/>
            <p:cNvSpPr>
              <a:spLocks noChangeAspect="1"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210" y="17"/>
              <a:ext cx="2720" cy="925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404" name="WordArt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2550" y="242"/>
              <a:ext cx="1813" cy="4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任务一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6405" name="Text Box 8"/>
            <p:cNvSpPr txBox="1"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5145" y="243"/>
              <a:ext cx="22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立体的投影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sp>
        <p:nvSpPr>
          <p:cNvPr id="2" name="矩形 1"/>
          <p:cNvSpPr/>
          <p:nvPr>
            <p:custDataLst>
              <p:tags r:id="rId6"/>
            </p:custDataLst>
          </p:nvPr>
        </p:nvSpPr>
        <p:spPr>
          <a:xfrm>
            <a:off x="539552" y="2564914"/>
            <a:ext cx="8308474" cy="808990"/>
          </a:xfrm>
          <a:prstGeom prst="rect">
            <a:avLst/>
          </a:prstGeom>
          <a:solidFill>
            <a:srgbClr val="00FF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spAutoFit/>
          </a:bodyPr>
          <a:p>
            <a:pPr marL="0" marR="0" lvl="0" indent="539750" algn="l" defTabSz="914400" rtl="0" eaLnBrk="1" fontAlgn="base" latinLnBrk="0" hangingPunct="1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因球体的三面投影都没有积聚性，故在球体表面上取点，只能利用平行于任一基本投影面的辅助圆进行作图。</a:t>
            </a:r>
            <a:endParaRPr kumimoji="0" lang="zh-CN" altLang="zh-CN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grpSp>
        <p:nvGrpSpPr>
          <p:cNvPr id="5" name="Group 6"/>
          <p:cNvGrpSpPr/>
          <p:nvPr/>
        </p:nvGrpSpPr>
        <p:grpSpPr>
          <a:xfrm>
            <a:off x="6608763" y="908050"/>
            <a:ext cx="2571750" cy="647700"/>
            <a:chOff x="0" y="0"/>
            <a:chExt cx="5327" cy="1020"/>
          </a:xfrm>
        </p:grpSpPr>
        <p:sp>
          <p:nvSpPr>
            <p:cNvPr id="6" name="AutoShape 7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0" y="0"/>
              <a:ext cx="3906" cy="1020"/>
            </a:xfrm>
            <a:prstGeom prst="doubleWave">
              <a:avLst>
                <a:gd name="adj1" fmla="val 6500"/>
                <a:gd name="adj2" fmla="val 0"/>
              </a:avLst>
            </a:prstGeom>
            <a:solidFill>
              <a:schemeClr val="accent5">
                <a:lumMod val="60000"/>
                <a:lumOff val="40000"/>
              </a:schemeClr>
            </a:solidFill>
            <a:ln w="9525">
              <a:solidFill>
                <a:srgbClr val="CCFFFF"/>
              </a:solidFill>
              <a:miter lim="800000"/>
            </a:ln>
            <a:effectLst>
              <a:outerShdw sy="50000" kx="-2453608" rotWithShape="0">
                <a:srgbClr val="808080">
                  <a:alpha val="50000"/>
                </a:srgbClr>
              </a:outerShdw>
            </a:effectLst>
          </p:spPr>
          <p:txBody>
            <a:bodyPr anchor="ctr">
              <a:spAutoFit/>
            </a:bodyPr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Text Box 8"/>
            <p:cNvSpPr txBox="1"/>
            <p:nvPr>
              <p:custDataLst>
                <p:tags r:id="rId8"/>
              </p:custDataLst>
            </p:nvPr>
          </p:nvSpPr>
          <p:spPr>
            <a:xfrm>
              <a:off x="233" y="225"/>
              <a:ext cx="5094" cy="70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ts val="2800"/>
                </a:lnSpc>
              </a:pPr>
              <a:r>
                <a:rPr lang="en-US" altLang="zh-CN" dirty="0">
                  <a:solidFill>
                    <a:srgbClr val="FF0000"/>
                  </a:solidFill>
                  <a:latin typeface="黑体" panose="02010609060101010101" pitchFamily="2" charset="-122"/>
                </a:rPr>
                <a:t>3.</a:t>
              </a:r>
              <a:r>
                <a:rPr lang="zh-CN" altLang="en-US" dirty="0">
                  <a:solidFill>
                    <a:srgbClr val="FF0000"/>
                  </a:solidFill>
                  <a:latin typeface="黑体" panose="02010609060101010101" pitchFamily="2" charset="-122"/>
                </a:rPr>
                <a:t>球体</a:t>
              </a:r>
              <a:endParaRPr lang="zh-CN" altLang="zh-CN" dirty="0">
                <a:solidFill>
                  <a:srgbClr val="FF0000"/>
                </a:solidFill>
                <a:latin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Rectangle 2"/>
          <p:cNvSpPr/>
          <p:nvPr/>
        </p:nvSpPr>
        <p:spPr>
          <a:xfrm>
            <a:off x="0" y="714375"/>
            <a:ext cx="3059113" cy="574675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9933"/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  <a:effectLst>
            <a:prstShdw prst="shdw12" dir="16200000">
              <a:srgbClr val="DDDDDD">
                <a:alpha val="50000"/>
              </a:srgbClr>
            </a:prstShdw>
          </a:effectLst>
        </p:spPr>
        <p:txBody>
          <a:bodyPr anchor="ctr" anchorCtr="0"/>
          <a:p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二、曲面立体的投影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403350" y="10795"/>
            <a:ext cx="6192520" cy="586740"/>
            <a:chOff x="2210" y="17"/>
            <a:chExt cx="9752" cy="924"/>
          </a:xfrm>
        </p:grpSpPr>
        <p:sp>
          <p:nvSpPr>
            <p:cNvPr id="51" name="Rectangle 4"/>
            <p:cNvSpPr>
              <a:spLocks noChangeAspect="1" noChangeArrowheads="1"/>
            </p:cNvSpPr>
            <p:nvPr>
              <p:custDataLst>
                <p:tags r:id="rId1"/>
              </p:custDataLst>
            </p:nvPr>
          </p:nvSpPr>
          <p:spPr bwMode="auto">
            <a:xfrm rot="10800000">
              <a:off x="2210" y="67"/>
              <a:ext cx="9753" cy="85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Rectangle 5"/>
            <p:cNvSpPr>
              <a:spLocks noChangeAspect="1"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2243" y="77"/>
              <a:ext cx="9187" cy="295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AutoShape 6"/>
            <p:cNvSpPr>
              <a:spLocks noChangeAspect="1"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210" y="17"/>
              <a:ext cx="2720" cy="925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404" name="WordArt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2550" y="242"/>
              <a:ext cx="1813" cy="4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任务一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6405" name="Text Box 8"/>
            <p:cNvSpPr txBox="1"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5145" y="243"/>
              <a:ext cx="22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立体的投影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611505" y="1629410"/>
            <a:ext cx="8108315" cy="1753235"/>
          </a:xfrm>
          <a:prstGeom prst="rect">
            <a:avLst/>
          </a:prstGeom>
          <a:noFill/>
          <a:ln w="9525">
            <a:solidFill>
              <a:srgbClr val="C00000"/>
            </a:solidFill>
          </a:ln>
        </p:spPr>
        <p:txBody>
          <a:bodyPr wrap="square">
            <a:spAutoFit/>
          </a:bodyPr>
          <a:p>
            <a:pPr indent="266700"/>
            <a:r>
              <a:rPr lang="zh-CN" sz="1800">
                <a:ea typeface="宋体" panose="02010600030101010101" pitchFamily="2" charset="-122"/>
              </a:rPr>
              <a:t>例3-1-5：如图3-1-13（a）所示，已知球面上点G的水平投影g，求作另外两个投影g′和g〞。</a:t>
            </a:r>
            <a:endParaRPr lang="zh-CN" sz="1800">
              <a:ea typeface="宋体" panose="02010600030101010101" pitchFamily="2" charset="-122"/>
            </a:endParaRPr>
          </a:p>
          <a:p>
            <a:pPr indent="266700"/>
            <a:r>
              <a:rPr lang="zh-CN" sz="1800">
                <a:ea typeface="宋体" panose="02010600030101010101" pitchFamily="2" charset="-122"/>
              </a:rPr>
              <a:t>分析：过点G在球面上作一水平的辅助圆，该圆的正面投影和侧面投影均为直线。依长对正、高平齐可求得g′和g〞。从水平投影g可以看出，点G位于前半球和左半球表面上，所以g′可见，g〞不可见。当然，也可以过点G在球面上作一正平或侧平的辅助圆，做法类似。</a:t>
            </a:r>
            <a:endParaRPr lang="zh-CN" sz="1800">
              <a:ea typeface="宋体" panose="02010600030101010101" pitchFamily="2" charset="-122"/>
            </a:endParaRPr>
          </a:p>
        </p:txBody>
      </p:sp>
      <p:grpSp>
        <p:nvGrpSpPr>
          <p:cNvPr id="5" name="Group 6"/>
          <p:cNvGrpSpPr/>
          <p:nvPr/>
        </p:nvGrpSpPr>
        <p:grpSpPr>
          <a:xfrm>
            <a:off x="6608763" y="908050"/>
            <a:ext cx="2571750" cy="647700"/>
            <a:chOff x="0" y="0"/>
            <a:chExt cx="5327" cy="1020"/>
          </a:xfrm>
        </p:grpSpPr>
        <p:sp>
          <p:nvSpPr>
            <p:cNvPr id="6" name="AutoShape 7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0" y="0"/>
              <a:ext cx="3906" cy="1020"/>
            </a:xfrm>
            <a:prstGeom prst="doubleWave">
              <a:avLst>
                <a:gd name="adj1" fmla="val 6500"/>
                <a:gd name="adj2" fmla="val 0"/>
              </a:avLst>
            </a:prstGeom>
            <a:solidFill>
              <a:schemeClr val="accent5">
                <a:lumMod val="60000"/>
                <a:lumOff val="40000"/>
              </a:schemeClr>
            </a:solidFill>
            <a:ln w="9525">
              <a:solidFill>
                <a:srgbClr val="CCFFFF"/>
              </a:solidFill>
              <a:miter lim="800000"/>
            </a:ln>
            <a:effectLst>
              <a:outerShdw sy="50000" kx="-2453608" rotWithShape="0">
                <a:srgbClr val="808080">
                  <a:alpha val="50000"/>
                </a:srgbClr>
              </a:outerShdw>
            </a:effectLst>
          </p:spPr>
          <p:txBody>
            <a:bodyPr anchor="ctr">
              <a:spAutoFit/>
            </a:bodyPr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Text Box 8"/>
            <p:cNvSpPr txBox="1"/>
            <p:nvPr>
              <p:custDataLst>
                <p:tags r:id="rId7"/>
              </p:custDataLst>
            </p:nvPr>
          </p:nvSpPr>
          <p:spPr>
            <a:xfrm>
              <a:off x="233" y="225"/>
              <a:ext cx="5094" cy="70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ts val="2800"/>
                </a:lnSpc>
              </a:pPr>
              <a:r>
                <a:rPr lang="en-US" altLang="zh-CN" dirty="0">
                  <a:solidFill>
                    <a:srgbClr val="FF0000"/>
                  </a:solidFill>
                  <a:latin typeface="黑体" panose="02010609060101010101" pitchFamily="2" charset="-122"/>
                </a:rPr>
                <a:t>3.</a:t>
              </a:r>
              <a:r>
                <a:rPr lang="zh-CN" altLang="en-US" dirty="0">
                  <a:solidFill>
                    <a:srgbClr val="FF0000"/>
                  </a:solidFill>
                  <a:latin typeface="黑体" panose="02010609060101010101" pitchFamily="2" charset="-122"/>
                </a:rPr>
                <a:t>球体</a:t>
              </a:r>
              <a:endParaRPr lang="zh-CN" altLang="zh-CN" dirty="0">
                <a:solidFill>
                  <a:srgbClr val="FF0000"/>
                </a:solidFill>
                <a:latin typeface="黑体" panose="02010609060101010101" pitchFamily="2" charset="-122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403350" y="3429000"/>
            <a:ext cx="6467475" cy="329565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Rectangle 2"/>
          <p:cNvSpPr/>
          <p:nvPr/>
        </p:nvSpPr>
        <p:spPr>
          <a:xfrm>
            <a:off x="0" y="714375"/>
            <a:ext cx="1492250" cy="574675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9933"/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  <a:effectLst>
            <a:prstShdw prst="shdw12" dir="16200000">
              <a:srgbClr val="DDDDDD">
                <a:alpha val="50000"/>
              </a:srgbClr>
            </a:prstShdw>
          </a:effectLst>
        </p:spPr>
        <p:txBody>
          <a:bodyPr anchor="ctr" anchorCtr="0"/>
          <a:p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任务目标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403350" y="10795"/>
            <a:ext cx="6193155" cy="587375"/>
            <a:chOff x="2210" y="17"/>
            <a:chExt cx="9753" cy="925"/>
          </a:xfrm>
        </p:grpSpPr>
        <p:sp>
          <p:nvSpPr>
            <p:cNvPr id="51" name="Rectangle 4"/>
            <p:cNvSpPr>
              <a:spLocks noChangeAspect="1" noChangeArrowheads="1"/>
            </p:cNvSpPr>
            <p:nvPr>
              <p:custDataLst>
                <p:tags r:id="rId1"/>
              </p:custDataLst>
            </p:nvPr>
          </p:nvSpPr>
          <p:spPr bwMode="auto">
            <a:xfrm rot="10800000">
              <a:off x="2210" y="67"/>
              <a:ext cx="9753" cy="85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Rectangle 5"/>
            <p:cNvSpPr>
              <a:spLocks noChangeAspect="1"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2243" y="77"/>
              <a:ext cx="9187" cy="295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AutoShape 6"/>
            <p:cNvSpPr>
              <a:spLocks noChangeAspect="1"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210" y="17"/>
              <a:ext cx="2720" cy="925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404" name="WordArt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2550" y="242"/>
              <a:ext cx="1813" cy="4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任务二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6405" name="Text Box 8"/>
            <p:cNvSpPr txBox="1"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5145" y="243"/>
              <a:ext cx="30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立体表面的交线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683895" y="1988820"/>
            <a:ext cx="752221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sz="1800">
                <a:solidFill>
                  <a:srgbClr val="FF0000"/>
                </a:solidFill>
              </a:rPr>
              <a:t>知识目标：</a:t>
            </a:r>
            <a:endParaRPr sz="1800">
              <a:solidFill>
                <a:srgbClr val="FF0000"/>
              </a:solidFill>
            </a:endParaRPr>
          </a:p>
          <a:p>
            <a:r>
              <a:rPr sz="1800"/>
              <a:t>（1）掌握截交线的绘制方法，理解当截平面位置不同时对应截交线的形状也不同；</a:t>
            </a:r>
            <a:endParaRPr sz="1800"/>
          </a:p>
          <a:p>
            <a:r>
              <a:rPr sz="1800"/>
              <a:t>（2）熟悉相贯线的绘制方法，掌握相贯线的简化画法。</a:t>
            </a:r>
            <a:endParaRPr sz="1800"/>
          </a:p>
          <a:p>
            <a:r>
              <a:rPr sz="1800">
                <a:solidFill>
                  <a:srgbClr val="FF0000"/>
                </a:solidFill>
              </a:rPr>
              <a:t>能力目标：</a:t>
            </a:r>
            <a:endParaRPr sz="1800">
              <a:solidFill>
                <a:srgbClr val="FF0000"/>
              </a:solidFill>
            </a:endParaRPr>
          </a:p>
          <a:p>
            <a:r>
              <a:rPr sz="1800"/>
              <a:t>（1）能正确分析形体的形成过程，绘制出立体被截交后的交线；</a:t>
            </a:r>
            <a:endParaRPr sz="1800"/>
          </a:p>
          <a:p>
            <a:r>
              <a:rPr sz="1800"/>
              <a:t>（2）能根据相贯体的大小、形状、位置正确绘制相贯线。</a:t>
            </a:r>
            <a:endParaRPr sz="1800"/>
          </a:p>
          <a:p>
            <a:r>
              <a:rPr sz="1800">
                <a:solidFill>
                  <a:srgbClr val="FF0000"/>
                </a:solidFill>
              </a:rPr>
              <a:t>素质目标：</a:t>
            </a:r>
            <a:endParaRPr sz="1800">
              <a:solidFill>
                <a:srgbClr val="FF0000"/>
              </a:solidFill>
            </a:endParaRPr>
          </a:p>
          <a:p>
            <a:r>
              <a:rPr sz="1800"/>
              <a:t>（1）养成不断探索、不断总结的习惯；</a:t>
            </a:r>
            <a:endParaRPr sz="1800"/>
          </a:p>
          <a:p>
            <a:r>
              <a:rPr sz="1800"/>
              <a:t>（2）学会以发展、变化的眼光看待事物，不固步自封、不一成不变。</a:t>
            </a:r>
            <a:endParaRPr sz="180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Rectangle 2"/>
          <p:cNvSpPr/>
          <p:nvPr/>
        </p:nvSpPr>
        <p:spPr>
          <a:xfrm>
            <a:off x="0" y="714375"/>
            <a:ext cx="3059113" cy="574675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9933"/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  <a:effectLst>
            <a:prstShdw prst="shdw12" dir="16200000">
              <a:srgbClr val="DDDDDD">
                <a:alpha val="50000"/>
              </a:srgbClr>
            </a:prstShdw>
          </a:effectLst>
        </p:spPr>
        <p:txBody>
          <a:bodyPr anchor="ctr" anchorCtr="0"/>
          <a:p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一、截交线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39552" y="1844824"/>
            <a:ext cx="8308474" cy="1527175"/>
          </a:xfrm>
          <a:prstGeom prst="rect">
            <a:avLst/>
          </a:prstGeom>
          <a:solidFill>
            <a:srgbClr val="00FF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spAutoFit/>
          </a:bodyPr>
          <a:lstStyle/>
          <a:p>
            <a:pPr marL="0" marR="0" lvl="0" indent="539750" algn="l" defTabSz="914400" rtl="0" eaLnBrk="1" fontAlgn="base" latinLnBrk="0" hangingPunct="1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平面与立体表面相交，可设想为立体被平面截切，这个平面称为截平面，截平面与立体表面的交线称为截交线。截交线围成的平面图形称为截断面。截交线的形状取决于立体表面的形状和截平面与立体的相对位置。</a:t>
            </a:r>
            <a:endParaRPr kumimoji="0" lang="zh-CN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403350" y="10795"/>
            <a:ext cx="6193155" cy="587375"/>
            <a:chOff x="2210" y="17"/>
            <a:chExt cx="9753" cy="925"/>
          </a:xfrm>
        </p:grpSpPr>
        <p:sp>
          <p:nvSpPr>
            <p:cNvPr id="6" name="Rectangle 4"/>
            <p:cNvSpPr>
              <a:spLocks noChangeAspect="1" noChangeArrowheads="1"/>
            </p:cNvSpPr>
            <p:nvPr>
              <p:custDataLst>
                <p:tags r:id="rId1"/>
              </p:custDataLst>
            </p:nvPr>
          </p:nvSpPr>
          <p:spPr bwMode="auto">
            <a:xfrm rot="10800000">
              <a:off x="2210" y="67"/>
              <a:ext cx="9753" cy="85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Rectangle 5"/>
            <p:cNvSpPr>
              <a:spLocks noChangeAspect="1"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2243" y="77"/>
              <a:ext cx="9187" cy="295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AutoShape 6"/>
            <p:cNvSpPr>
              <a:spLocks noChangeAspect="1"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210" y="17"/>
              <a:ext cx="2720" cy="925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WordArt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2550" y="242"/>
              <a:ext cx="1813" cy="4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任务二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0" name="Text Box 8"/>
            <p:cNvSpPr txBox="1"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5145" y="243"/>
              <a:ext cx="30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立体表面的交线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907540" y="3860800"/>
            <a:ext cx="4981575" cy="165735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899795" y="5661025"/>
            <a:ext cx="7066280" cy="922020"/>
          </a:xfrm>
          <a:prstGeom prst="rect">
            <a:avLst/>
          </a:prstGeom>
          <a:noFill/>
          <a:ln w="9525">
            <a:solidFill>
              <a:srgbClr val="C00000"/>
            </a:solidFill>
          </a:ln>
        </p:spPr>
        <p:txBody>
          <a:bodyPr wrap="square">
            <a:spAutoFit/>
          </a:bodyPr>
          <a:p>
            <a:pPr indent="266700"/>
            <a:r>
              <a:rPr lang="zh-CN" sz="1800">
                <a:ea typeface="宋体" panose="02010600030101010101" pitchFamily="2" charset="-122"/>
              </a:rPr>
              <a:t>截交线具有以下特性：</a:t>
            </a:r>
            <a:r>
              <a:rPr lang="zh-CN" sz="1800" b="1">
                <a:ea typeface="宋体" panose="02010600030101010101" pitchFamily="2" charset="-122"/>
              </a:rPr>
              <a:t>封闭性：</a:t>
            </a:r>
            <a:r>
              <a:rPr lang="zh-CN" sz="1800">
                <a:ea typeface="宋体" panose="02010600030101010101" pitchFamily="2" charset="-122"/>
              </a:rPr>
              <a:t>由于立体都是封闭的，所以截交线一定是封闭的平面图形。</a:t>
            </a:r>
            <a:r>
              <a:rPr lang="zh-CN" sz="1800" b="1">
                <a:ea typeface="宋体" panose="02010600030101010101" pitchFamily="2" charset="-122"/>
              </a:rPr>
              <a:t>共有性：</a:t>
            </a:r>
            <a:r>
              <a:rPr lang="zh-CN" sz="1800">
                <a:ea typeface="宋体" panose="02010600030101010101" pitchFamily="2" charset="-122"/>
              </a:rPr>
              <a:t>截交线是由既在截平面上，又在立体表面上的点集合而成的。</a:t>
            </a:r>
            <a:endParaRPr lang="zh-CN" altLang="en-US" sz="180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Rectangle 2"/>
          <p:cNvSpPr/>
          <p:nvPr/>
        </p:nvSpPr>
        <p:spPr>
          <a:xfrm>
            <a:off x="0" y="714375"/>
            <a:ext cx="3059113" cy="574675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9933"/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  <a:effectLst>
            <a:prstShdw prst="shdw12" dir="16200000">
              <a:srgbClr val="DDDDDD">
                <a:alpha val="50000"/>
              </a:srgbClr>
            </a:prstShdw>
          </a:effectLst>
        </p:spPr>
        <p:txBody>
          <a:bodyPr anchor="ctr" anchorCtr="0"/>
          <a:p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一、截交线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46207" y="1917214"/>
            <a:ext cx="8308474" cy="1527175"/>
          </a:xfrm>
          <a:prstGeom prst="rect">
            <a:avLst/>
          </a:prstGeom>
          <a:solidFill>
            <a:srgbClr val="00FF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spAutoFit/>
          </a:bodyPr>
          <a:lstStyle/>
          <a:p>
            <a:pPr marL="0" marR="0" lvl="0" indent="539750" algn="l" defTabSz="914400" rtl="0" eaLnBrk="1" fontAlgn="base" latinLnBrk="0" hangingPunct="1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平面与平面立体相交，其截交线形状是由直线组成的多边形。多边形的顶点为平面立体上有关棱线（包括顶面、底面边线）与截平面的交点。因此，平面立体截交线的求法可归结为：求出各棱线与截切平面的交点，并判别其投影的可见性，然后依次相连，即得截交线的投影。</a:t>
            </a:r>
            <a:endParaRPr kumimoji="0" lang="zh-CN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403350" y="10795"/>
            <a:ext cx="6193155" cy="587375"/>
            <a:chOff x="2210" y="17"/>
            <a:chExt cx="9753" cy="925"/>
          </a:xfrm>
        </p:grpSpPr>
        <p:sp>
          <p:nvSpPr>
            <p:cNvPr id="6" name="Rectangle 4"/>
            <p:cNvSpPr>
              <a:spLocks noChangeAspect="1" noChangeArrowheads="1"/>
            </p:cNvSpPr>
            <p:nvPr>
              <p:custDataLst>
                <p:tags r:id="rId1"/>
              </p:custDataLst>
            </p:nvPr>
          </p:nvSpPr>
          <p:spPr bwMode="auto">
            <a:xfrm rot="10800000">
              <a:off x="2210" y="67"/>
              <a:ext cx="9753" cy="85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Rectangle 5"/>
            <p:cNvSpPr>
              <a:spLocks noChangeAspect="1"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2243" y="77"/>
              <a:ext cx="9187" cy="295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AutoShape 6"/>
            <p:cNvSpPr>
              <a:spLocks noChangeAspect="1"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210" y="17"/>
              <a:ext cx="2720" cy="925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WordArt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2550" y="242"/>
              <a:ext cx="1813" cy="4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任务二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0" name="Text Box 8"/>
            <p:cNvSpPr txBox="1"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5145" y="243"/>
              <a:ext cx="30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立体表面的交线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grpSp>
        <p:nvGrpSpPr>
          <p:cNvPr id="5" name="Group 6"/>
          <p:cNvGrpSpPr/>
          <p:nvPr/>
        </p:nvGrpSpPr>
        <p:grpSpPr>
          <a:xfrm>
            <a:off x="6084468" y="908050"/>
            <a:ext cx="3096045" cy="647700"/>
            <a:chOff x="-1086" y="0"/>
            <a:chExt cx="6413" cy="1020"/>
          </a:xfrm>
        </p:grpSpPr>
        <p:sp>
          <p:nvSpPr>
            <p:cNvPr id="4" name="AutoShape 7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0" y="0"/>
              <a:ext cx="3906" cy="1020"/>
            </a:xfrm>
            <a:prstGeom prst="doubleWave">
              <a:avLst>
                <a:gd name="adj1" fmla="val 6500"/>
                <a:gd name="adj2" fmla="val 0"/>
              </a:avLst>
            </a:prstGeom>
            <a:solidFill>
              <a:schemeClr val="accent5">
                <a:lumMod val="60000"/>
                <a:lumOff val="40000"/>
              </a:schemeClr>
            </a:solidFill>
            <a:ln w="9525">
              <a:solidFill>
                <a:srgbClr val="CCFFFF"/>
              </a:solidFill>
              <a:miter lim="800000"/>
            </a:ln>
            <a:effectLst>
              <a:outerShdw sy="50000" kx="-2453608" rotWithShape="0">
                <a:srgbClr val="808080">
                  <a:alpha val="50000"/>
                </a:srgbClr>
              </a:outerShdw>
            </a:effectLst>
          </p:spPr>
          <p:txBody>
            <a:bodyPr anchor="ctr">
              <a:spAutoFit/>
            </a:bodyPr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Text Box 8"/>
            <p:cNvSpPr txBox="1"/>
            <p:nvPr>
              <p:custDataLst>
                <p:tags r:id="rId7"/>
              </p:custDataLst>
            </p:nvPr>
          </p:nvSpPr>
          <p:spPr>
            <a:xfrm>
              <a:off x="-1086" y="225"/>
              <a:ext cx="6413" cy="70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ts val="2800"/>
                </a:lnSpc>
              </a:pPr>
              <a:r>
                <a:rPr lang="en-US" dirty="0">
                  <a:solidFill>
                    <a:srgbClr val="FF0000"/>
                  </a:solidFill>
                  <a:latin typeface="黑体" panose="02010609060101010101" pitchFamily="2" charset="-122"/>
                </a:rPr>
                <a:t>1.</a:t>
              </a:r>
              <a:r>
                <a:rPr lang="zh-CN" altLang="en-US" dirty="0">
                  <a:solidFill>
                    <a:srgbClr val="FF0000"/>
                  </a:solidFill>
                  <a:latin typeface="黑体" panose="02010609060101010101" pitchFamily="2" charset="-122"/>
                </a:rPr>
                <a:t>平面与平面立体相交</a:t>
              </a:r>
              <a:endParaRPr lang="zh-CN" altLang="en-US" dirty="0">
                <a:solidFill>
                  <a:srgbClr val="FF0000"/>
                </a:solidFill>
                <a:latin typeface="黑体" panose="02010609060101010101" pitchFamily="2" charset="-122"/>
              </a:endParaRPr>
            </a:p>
          </p:txBody>
        </p:sp>
      </p:grpSp>
      <p:grpSp>
        <p:nvGrpSpPr>
          <p:cNvPr id="41998" name="Group 16"/>
          <p:cNvGrpSpPr/>
          <p:nvPr/>
        </p:nvGrpSpPr>
        <p:grpSpPr>
          <a:xfrm>
            <a:off x="6291263" y="4030028"/>
            <a:ext cx="1938337" cy="1868487"/>
            <a:chOff x="323" y="2031"/>
            <a:chExt cx="1221" cy="1177"/>
          </a:xfrm>
        </p:grpSpPr>
        <p:sp>
          <p:nvSpPr>
            <p:cNvPr id="42000" name="Freeform 17"/>
            <p:cNvSpPr/>
            <p:nvPr>
              <p:custDataLst>
                <p:tags r:id="rId8"/>
              </p:custDataLst>
            </p:nvPr>
          </p:nvSpPr>
          <p:spPr>
            <a:xfrm>
              <a:off x="323" y="2242"/>
              <a:ext cx="822" cy="966"/>
            </a:xfrm>
            <a:custGeom>
              <a:avLst/>
              <a:gdLst>
                <a:gd name="txL" fmla="*/ 0 w 888"/>
                <a:gd name="txT" fmla="*/ 0 h 1044"/>
                <a:gd name="txR" fmla="*/ 888 w 888"/>
                <a:gd name="txB" fmla="*/ 1044 h 1044"/>
              </a:gdLst>
              <a:ahLst/>
              <a:cxnLst>
                <a:cxn ang="0">
                  <a:pos x="0" y="189"/>
                </a:cxn>
                <a:cxn ang="0">
                  <a:pos x="206" y="239"/>
                </a:cxn>
                <a:cxn ang="0">
                  <a:pos x="197" y="0"/>
                </a:cxn>
                <a:cxn ang="0">
                  <a:pos x="65" y="43"/>
                </a:cxn>
                <a:cxn ang="0">
                  <a:pos x="0" y="189"/>
                </a:cxn>
              </a:cxnLst>
              <a:rect l="txL" t="txT" r="txR" b="txB"/>
              <a:pathLst>
                <a:path w="888" h="1044">
                  <a:moveTo>
                    <a:pt x="0" y="827"/>
                  </a:moveTo>
                  <a:lnTo>
                    <a:pt x="888" y="1044"/>
                  </a:lnTo>
                  <a:lnTo>
                    <a:pt x="852" y="0"/>
                  </a:lnTo>
                  <a:lnTo>
                    <a:pt x="281" y="189"/>
                  </a:lnTo>
                  <a:lnTo>
                    <a:pt x="0" y="827"/>
                  </a:lnTo>
                  <a:close/>
                </a:path>
              </a:pathLst>
            </a:custGeom>
            <a:gradFill rotWithShape="0">
              <a:gsLst>
                <a:gs pos="0">
                  <a:srgbClr val="4FA77B">
                    <a:alpha val="100000"/>
                  </a:srgbClr>
                </a:gs>
                <a:gs pos="100000">
                  <a:srgbClr val="339966">
                    <a:alpha val="100000"/>
                  </a:srgbClr>
                </a:gs>
              </a:gsLst>
              <a:path path="rect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001" name="Freeform 18"/>
            <p:cNvSpPr/>
            <p:nvPr>
              <p:custDataLst>
                <p:tags r:id="rId9"/>
              </p:custDataLst>
            </p:nvPr>
          </p:nvSpPr>
          <p:spPr>
            <a:xfrm>
              <a:off x="583" y="2031"/>
              <a:ext cx="529" cy="386"/>
            </a:xfrm>
            <a:custGeom>
              <a:avLst/>
              <a:gdLst>
                <a:gd name="txL" fmla="*/ 0 w 571"/>
                <a:gd name="txT" fmla="*/ 0 h 417"/>
                <a:gd name="txR" fmla="*/ 571 w 571"/>
                <a:gd name="txB" fmla="*/ 417 h 417"/>
              </a:gdLst>
              <a:ahLst/>
              <a:cxnLst>
                <a:cxn ang="0">
                  <a:pos x="0" y="96"/>
                </a:cxn>
                <a:cxn ang="0">
                  <a:pos x="111" y="61"/>
                </a:cxn>
                <a:cxn ang="0">
                  <a:pos x="134" y="0"/>
                </a:cxn>
                <a:cxn ang="0">
                  <a:pos x="68" y="13"/>
                </a:cxn>
                <a:cxn ang="0">
                  <a:pos x="0" y="96"/>
                </a:cxn>
              </a:cxnLst>
              <a:rect l="txL" t="txT" r="txR" b="txB"/>
              <a:pathLst>
                <a:path w="571" h="417">
                  <a:moveTo>
                    <a:pt x="0" y="417"/>
                  </a:moveTo>
                  <a:lnTo>
                    <a:pt x="475" y="264"/>
                  </a:lnTo>
                  <a:lnTo>
                    <a:pt x="571" y="0"/>
                  </a:lnTo>
                  <a:lnTo>
                    <a:pt x="287" y="53"/>
                  </a:lnTo>
                  <a:lnTo>
                    <a:pt x="0" y="417"/>
                  </a:lnTo>
                  <a:close/>
                </a:path>
              </a:pathLst>
            </a:custGeom>
            <a:solidFill>
              <a:srgbClr val="FF66FF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2002" name="Freeform 19"/>
            <p:cNvSpPr/>
            <p:nvPr>
              <p:custDataLst>
                <p:tags r:id="rId10"/>
              </p:custDataLst>
            </p:nvPr>
          </p:nvSpPr>
          <p:spPr>
            <a:xfrm>
              <a:off x="1012" y="2031"/>
              <a:ext cx="532" cy="1177"/>
            </a:xfrm>
            <a:custGeom>
              <a:avLst/>
              <a:gdLst>
                <a:gd name="txL" fmla="*/ 0 w 575"/>
                <a:gd name="txT" fmla="*/ 0 h 1272"/>
                <a:gd name="txR" fmla="*/ 575 w 575"/>
                <a:gd name="txB" fmla="*/ 1272 h 1272"/>
              </a:gdLst>
              <a:ahLst/>
              <a:cxnLst>
                <a:cxn ang="0">
                  <a:pos x="0" y="63"/>
                </a:cxn>
                <a:cxn ang="0">
                  <a:pos x="32" y="292"/>
                </a:cxn>
                <a:cxn ang="0">
                  <a:pos x="131" y="241"/>
                </a:cxn>
                <a:cxn ang="0">
                  <a:pos x="25" y="0"/>
                </a:cxn>
                <a:cxn ang="0">
                  <a:pos x="0" y="63"/>
                </a:cxn>
              </a:cxnLst>
              <a:rect l="txL" t="txT" r="txR" b="txB"/>
              <a:pathLst>
                <a:path w="575" h="1272">
                  <a:moveTo>
                    <a:pt x="0" y="276"/>
                  </a:moveTo>
                  <a:lnTo>
                    <a:pt x="144" y="1272"/>
                  </a:lnTo>
                  <a:lnTo>
                    <a:pt x="575" y="1055"/>
                  </a:lnTo>
                  <a:lnTo>
                    <a:pt x="108" y="0"/>
                  </a:lnTo>
                  <a:lnTo>
                    <a:pt x="0" y="276"/>
                  </a:lnTo>
                  <a:close/>
                </a:path>
              </a:pathLst>
            </a:custGeom>
            <a:gradFill rotWithShape="0">
              <a:gsLst>
                <a:gs pos="0">
                  <a:srgbClr val="00CC66">
                    <a:alpha val="100000"/>
                  </a:srgbClr>
                </a:gs>
                <a:gs pos="100000">
                  <a:srgbClr val="003C1E">
                    <a:alpha val="100000"/>
                  </a:srgbClr>
                </a:gs>
              </a:gsLst>
              <a:lin ang="18900000" scaled="1"/>
              <a:tileRect/>
            </a:gradFill>
            <a:ln w="9525" cap="flat" cmpd="sng">
              <a:solidFill>
                <a:schemeClr val="accent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pic>
        <p:nvPicPr>
          <p:cNvPr id="13" name="图片 12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99795" y="3805555"/>
            <a:ext cx="4890770" cy="255905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Rectangle 2"/>
          <p:cNvSpPr/>
          <p:nvPr/>
        </p:nvSpPr>
        <p:spPr>
          <a:xfrm>
            <a:off x="0" y="714375"/>
            <a:ext cx="3059113" cy="574675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9933"/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  <a:effectLst>
            <a:prstShdw prst="shdw12" dir="16200000">
              <a:srgbClr val="DDDDDD">
                <a:alpha val="50000"/>
              </a:srgbClr>
            </a:prstShdw>
          </a:effectLst>
        </p:spPr>
        <p:txBody>
          <a:bodyPr anchor="ctr" anchorCtr="0"/>
          <a:p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一、截交线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403350" y="10795"/>
            <a:ext cx="6193155" cy="587375"/>
            <a:chOff x="2210" y="17"/>
            <a:chExt cx="9753" cy="925"/>
          </a:xfrm>
        </p:grpSpPr>
        <p:sp>
          <p:nvSpPr>
            <p:cNvPr id="6" name="Rectangle 4"/>
            <p:cNvSpPr>
              <a:spLocks noChangeAspect="1" noChangeArrowheads="1"/>
            </p:cNvSpPr>
            <p:nvPr>
              <p:custDataLst>
                <p:tags r:id="rId1"/>
              </p:custDataLst>
            </p:nvPr>
          </p:nvSpPr>
          <p:spPr bwMode="auto">
            <a:xfrm rot="10800000">
              <a:off x="2210" y="67"/>
              <a:ext cx="9753" cy="85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Rectangle 5"/>
            <p:cNvSpPr>
              <a:spLocks noChangeAspect="1"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2243" y="77"/>
              <a:ext cx="9187" cy="295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AutoShape 6"/>
            <p:cNvSpPr>
              <a:spLocks noChangeAspect="1"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210" y="17"/>
              <a:ext cx="2720" cy="925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WordArt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2550" y="242"/>
              <a:ext cx="1813" cy="4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任务二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0" name="Text Box 8"/>
            <p:cNvSpPr txBox="1"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5145" y="243"/>
              <a:ext cx="30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立体表面的交线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grpSp>
        <p:nvGrpSpPr>
          <p:cNvPr id="5" name="Group 6"/>
          <p:cNvGrpSpPr/>
          <p:nvPr/>
        </p:nvGrpSpPr>
        <p:grpSpPr>
          <a:xfrm>
            <a:off x="6084468" y="908050"/>
            <a:ext cx="3096045" cy="647700"/>
            <a:chOff x="-1086" y="0"/>
            <a:chExt cx="6413" cy="1020"/>
          </a:xfrm>
        </p:grpSpPr>
        <p:sp>
          <p:nvSpPr>
            <p:cNvPr id="4" name="AutoShape 7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0" y="0"/>
              <a:ext cx="3906" cy="1020"/>
            </a:xfrm>
            <a:prstGeom prst="doubleWave">
              <a:avLst>
                <a:gd name="adj1" fmla="val 6500"/>
                <a:gd name="adj2" fmla="val 0"/>
              </a:avLst>
            </a:prstGeom>
            <a:solidFill>
              <a:schemeClr val="accent5">
                <a:lumMod val="60000"/>
                <a:lumOff val="40000"/>
              </a:schemeClr>
            </a:solidFill>
            <a:ln w="9525">
              <a:solidFill>
                <a:srgbClr val="CCFFFF"/>
              </a:solidFill>
              <a:miter lim="800000"/>
            </a:ln>
            <a:effectLst>
              <a:outerShdw sy="50000" kx="-2453608" rotWithShape="0">
                <a:srgbClr val="808080">
                  <a:alpha val="50000"/>
                </a:srgbClr>
              </a:outerShdw>
            </a:effectLst>
          </p:spPr>
          <p:txBody>
            <a:bodyPr anchor="ctr">
              <a:spAutoFit/>
            </a:bodyPr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Text Box 8"/>
            <p:cNvSpPr txBox="1"/>
            <p:nvPr>
              <p:custDataLst>
                <p:tags r:id="rId7"/>
              </p:custDataLst>
            </p:nvPr>
          </p:nvSpPr>
          <p:spPr>
            <a:xfrm>
              <a:off x="-1086" y="225"/>
              <a:ext cx="6413" cy="70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ts val="2800"/>
                </a:lnSpc>
              </a:pPr>
              <a:r>
                <a:rPr lang="en-US" dirty="0">
                  <a:solidFill>
                    <a:srgbClr val="FF0000"/>
                  </a:solidFill>
                  <a:latin typeface="黑体" panose="02010609060101010101" pitchFamily="2" charset="-122"/>
                </a:rPr>
                <a:t>1.</a:t>
              </a:r>
              <a:r>
                <a:rPr lang="zh-CN" altLang="en-US" dirty="0">
                  <a:solidFill>
                    <a:srgbClr val="FF0000"/>
                  </a:solidFill>
                  <a:latin typeface="黑体" panose="02010609060101010101" pitchFamily="2" charset="-122"/>
                </a:rPr>
                <a:t>平面与平面立体相交</a:t>
              </a:r>
              <a:endParaRPr lang="zh-CN" altLang="en-US" dirty="0">
                <a:solidFill>
                  <a:srgbClr val="FF0000"/>
                </a:solidFill>
                <a:latin typeface="黑体" panose="02010609060101010101" pitchFamily="2" charset="-122"/>
              </a:endParaRPr>
            </a:p>
          </p:txBody>
        </p:sp>
      </p:grpSp>
      <p:sp>
        <p:nvSpPr>
          <p:cNvPr id="100" name="文本框 99"/>
          <p:cNvSpPr txBox="1"/>
          <p:nvPr>
            <p:custDataLst>
              <p:tags r:id="rId8"/>
            </p:custDataLst>
          </p:nvPr>
        </p:nvSpPr>
        <p:spPr>
          <a:xfrm>
            <a:off x="611505" y="1629410"/>
            <a:ext cx="8108315" cy="1198880"/>
          </a:xfrm>
          <a:prstGeom prst="rect">
            <a:avLst/>
          </a:prstGeom>
          <a:noFill/>
          <a:ln w="9525">
            <a:solidFill>
              <a:srgbClr val="C00000"/>
            </a:solidFill>
          </a:ln>
        </p:spPr>
        <p:txBody>
          <a:bodyPr wrap="square">
            <a:spAutoFit/>
          </a:bodyPr>
          <a:p>
            <a:pPr indent="266700"/>
            <a:r>
              <a:rPr lang="zh-CN" sz="1800">
                <a:ea typeface="宋体" panose="02010600030101010101" pitchFamily="2" charset="-122"/>
              </a:rPr>
              <a:t>例3-2-1：如图3-2-2所示，正六棱柱体被P面截切，求作侧面投影。</a:t>
            </a:r>
            <a:endParaRPr lang="zh-CN" sz="1800">
              <a:ea typeface="宋体" panose="02010600030101010101" pitchFamily="2" charset="-122"/>
            </a:endParaRPr>
          </a:p>
          <a:p>
            <a:pPr indent="266700"/>
            <a:r>
              <a:rPr lang="zh-CN" sz="1800">
                <a:ea typeface="宋体" panose="02010600030101010101" pitchFamily="2" charset="-122"/>
              </a:rPr>
              <a:t>分析：由图可知，一正垂面截去了正六棱柱体左上角，形成了一个六边形。六边形的六个顶点分别是棱线与截平面的交点。利用正立投影的积聚性，即可求出侧面投影和水平投影。</a:t>
            </a:r>
            <a:endParaRPr lang="zh-CN" sz="1800">
              <a:ea typeface="宋体" panose="0201060003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533525" y="3213100"/>
            <a:ext cx="5724525" cy="3115945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38" name="Text Box 3">
            <a:hlinkClick r:id="rId1" tooltip="链接到立体图" action="ppaction://hlinksldjump"/>
          </p:cNvPr>
          <p:cNvSpPr txBox="1"/>
          <p:nvPr/>
        </p:nvSpPr>
        <p:spPr>
          <a:xfrm>
            <a:off x="439738" y="741363"/>
            <a:ext cx="626046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spcBef>
                <a:spcPct val="20000"/>
              </a:spcBef>
            </a:pPr>
            <a:r>
              <a:rPr lang="zh-CN" altLang="en-US" sz="2800" b="1" dirty="0">
                <a:latin typeface="Times New Roman" panose="02020603050405020304" charset="0"/>
                <a:cs typeface="Times New Roman" panose="02020603050405020304" charset="0"/>
              </a:rPr>
              <a:t>练习：求正五棱柱被截切后的左视图。</a:t>
            </a:r>
            <a:endParaRPr lang="zh-CN" altLang="en-US" sz="2800" b="1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91149" name="Text Box 13"/>
          <p:cNvSpPr txBox="1"/>
          <p:nvPr/>
        </p:nvSpPr>
        <p:spPr>
          <a:xfrm>
            <a:off x="4632325" y="4460875"/>
            <a:ext cx="2259013" cy="460375"/>
          </a:xfrm>
          <a:prstGeom prst="rect">
            <a:avLst/>
          </a:prstGeom>
          <a:noFill/>
          <a:ln w="12700">
            <a:noFill/>
          </a:ln>
        </p:spPr>
        <p:txBody>
          <a:bodyPr anchor="ctr" anchorCtr="0">
            <a:spAutoFit/>
          </a:bodyPr>
          <a:p>
            <a:pPr algn="ctr">
              <a:buFont typeface="Wingdings 2" panose="05020102010507070707" pitchFamily="18" charset="2"/>
              <a:buChar char="C"/>
            </a:pPr>
            <a:r>
              <a:rPr lang="en-US" altLang="zh-CN" b="1" dirty="0">
                <a:solidFill>
                  <a:srgbClr val="CC0000"/>
                </a:solidFill>
                <a:latin typeface="Times New Roman" panose="02020603050405020304" charset="0"/>
              </a:rPr>
              <a:t> </a:t>
            </a:r>
            <a:r>
              <a:rPr lang="zh-CN" altLang="en-US" b="1" dirty="0">
                <a:solidFill>
                  <a:srgbClr val="CC0000"/>
                </a:solidFill>
                <a:latin typeface="Times New Roman" panose="02020603050405020304" charset="0"/>
              </a:rPr>
              <a:t>求截交线</a:t>
            </a:r>
            <a:endParaRPr lang="zh-CN" altLang="en-US" b="1" dirty="0">
              <a:solidFill>
                <a:srgbClr val="CC0000"/>
              </a:solidFill>
              <a:latin typeface="Times New Roman" panose="02020603050405020304" charset="0"/>
            </a:endParaRPr>
          </a:p>
        </p:txBody>
      </p:sp>
      <p:sp>
        <p:nvSpPr>
          <p:cNvPr id="91150" name="Text Box 14"/>
          <p:cNvSpPr txBox="1"/>
          <p:nvPr/>
        </p:nvSpPr>
        <p:spPr>
          <a:xfrm>
            <a:off x="4638675" y="4829175"/>
            <a:ext cx="2255838" cy="460375"/>
          </a:xfrm>
          <a:prstGeom prst="rect">
            <a:avLst/>
          </a:prstGeom>
          <a:noFill/>
          <a:ln w="12700">
            <a:noFill/>
          </a:ln>
        </p:spPr>
        <p:txBody>
          <a:bodyPr anchor="ctr" anchorCtr="0">
            <a:spAutoFit/>
          </a:bodyPr>
          <a:p>
            <a:pPr algn="ctr">
              <a:buFont typeface="Wingdings 2" panose="05020102010507070707" pitchFamily="18" charset="2"/>
              <a:buChar char="C"/>
            </a:pPr>
            <a:r>
              <a:rPr lang="en-US" altLang="zh-CN" b="1" dirty="0">
                <a:solidFill>
                  <a:srgbClr val="CC0000"/>
                </a:solidFill>
                <a:latin typeface="Times New Roman" panose="02020603050405020304" charset="0"/>
              </a:rPr>
              <a:t> </a:t>
            </a:r>
            <a:r>
              <a:rPr lang="zh-CN" altLang="en-US" b="1" dirty="0">
                <a:solidFill>
                  <a:srgbClr val="CC0000"/>
                </a:solidFill>
                <a:latin typeface="Times New Roman" panose="02020603050405020304" charset="0"/>
              </a:rPr>
              <a:t>完善轮廓</a:t>
            </a:r>
            <a:endParaRPr lang="zh-CN" altLang="en-US" b="1" dirty="0">
              <a:solidFill>
                <a:srgbClr val="CC0000"/>
              </a:solidFill>
              <a:latin typeface="Times New Roman" panose="02020603050405020304" charset="0"/>
            </a:endParaRPr>
          </a:p>
        </p:txBody>
      </p:sp>
      <p:sp>
        <p:nvSpPr>
          <p:cNvPr id="91151" name="Text Box 15"/>
          <p:cNvSpPr txBox="1"/>
          <p:nvPr/>
        </p:nvSpPr>
        <p:spPr>
          <a:xfrm>
            <a:off x="4859338" y="5529263"/>
            <a:ext cx="3800475" cy="831850"/>
          </a:xfrm>
          <a:prstGeom prst="rect">
            <a:avLst/>
          </a:prstGeom>
          <a:noFill/>
          <a:ln w="12700">
            <a:noFill/>
          </a:ln>
        </p:spPr>
        <p:txBody>
          <a:bodyPr wrap="none" anchor="ctr" anchorCtr="0">
            <a:spAutoFit/>
          </a:bodyPr>
          <a:p>
            <a:pPr>
              <a:buFont typeface="Wingdings 2" panose="05020102010507070707" pitchFamily="18" charset="2"/>
              <a:buChar char="C"/>
            </a:pPr>
            <a:r>
              <a:rPr lang="en-US" altLang="zh-CN" b="1" dirty="0">
                <a:solidFill>
                  <a:srgbClr val="CC0000"/>
                </a:solidFill>
                <a:latin typeface="Times New Roman" panose="02020603050405020304" charset="0"/>
              </a:rPr>
              <a:t> </a:t>
            </a:r>
            <a:r>
              <a:rPr lang="zh-CN" altLang="en-US" b="1" dirty="0">
                <a:solidFill>
                  <a:srgbClr val="CC0000"/>
                </a:solidFill>
                <a:latin typeface="Times New Roman" panose="02020603050405020304" charset="0"/>
              </a:rPr>
              <a:t>检查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charset="0"/>
              </a:rPr>
              <a:t> </a:t>
            </a:r>
            <a:endParaRPr lang="zh-CN" altLang="en-US" b="1" dirty="0">
              <a:solidFill>
                <a:srgbClr val="FF0000"/>
              </a:solidFill>
              <a:latin typeface="Times New Roman" panose="02020603050405020304" charset="0"/>
            </a:endParaRPr>
          </a:p>
          <a:p>
            <a:pPr>
              <a:buFont typeface="Wingdings 2" panose="05020102010507070707" pitchFamily="18" charset="2"/>
            </a:pPr>
            <a:r>
              <a:rPr lang="zh-CN" altLang="en-US" b="1" dirty="0">
                <a:latin typeface="Times New Roman" panose="02020603050405020304" charset="0"/>
              </a:rPr>
              <a:t>   注意截交线投影的类似性</a:t>
            </a:r>
            <a:endParaRPr lang="zh-CN" altLang="en-US" b="1" dirty="0">
              <a:latin typeface="Times New Roman" panose="02020603050405020304" charset="0"/>
            </a:endParaRPr>
          </a:p>
        </p:txBody>
      </p:sp>
      <p:sp>
        <p:nvSpPr>
          <p:cNvPr id="91204" name="Text Box 68"/>
          <p:cNvSpPr txBox="1"/>
          <p:nvPr/>
        </p:nvSpPr>
        <p:spPr>
          <a:xfrm>
            <a:off x="5334000" y="5165725"/>
            <a:ext cx="1724025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spcBef>
                <a:spcPct val="20000"/>
              </a:spcBef>
            </a:pPr>
            <a:r>
              <a:rPr lang="zh-CN" altLang="en-US" b="1" dirty="0">
                <a:latin typeface="Times New Roman" panose="02020603050405020304" charset="0"/>
              </a:rPr>
              <a:t>注意可见性</a:t>
            </a:r>
            <a:endParaRPr lang="zh-CN" altLang="en-US" b="1" dirty="0">
              <a:latin typeface="Times New Roman" panose="02020603050405020304" charset="0"/>
            </a:endParaRPr>
          </a:p>
        </p:txBody>
      </p:sp>
      <p:sp>
        <p:nvSpPr>
          <p:cNvPr id="91218" name="Text Box 82"/>
          <p:cNvSpPr txBox="1"/>
          <p:nvPr/>
        </p:nvSpPr>
        <p:spPr>
          <a:xfrm>
            <a:off x="4859338" y="4079875"/>
            <a:ext cx="3313112" cy="460375"/>
          </a:xfrm>
          <a:prstGeom prst="rect">
            <a:avLst/>
          </a:prstGeom>
          <a:noFill/>
          <a:ln w="12700">
            <a:noFill/>
          </a:ln>
        </p:spPr>
        <p:txBody>
          <a:bodyPr anchor="ctr" anchorCtr="0">
            <a:spAutoFit/>
          </a:bodyPr>
          <a:p>
            <a:pPr algn="ctr">
              <a:buFont typeface="Wingdings 2" panose="05020102010507070707" pitchFamily="18" charset="2"/>
              <a:buChar char="C"/>
            </a:pPr>
            <a:r>
              <a:rPr lang="en-US" altLang="zh-CN" b="1" dirty="0">
                <a:solidFill>
                  <a:srgbClr val="CC0000"/>
                </a:solidFill>
                <a:latin typeface="Times New Roman" panose="02020603050405020304" charset="0"/>
              </a:rPr>
              <a:t> </a:t>
            </a:r>
            <a:r>
              <a:rPr lang="zh-CN" altLang="en-US" b="1" dirty="0">
                <a:solidFill>
                  <a:srgbClr val="CC0000"/>
                </a:solidFill>
                <a:latin typeface="Times New Roman" panose="02020603050405020304" charset="0"/>
              </a:rPr>
              <a:t>空间分析和投影分析</a:t>
            </a:r>
            <a:endParaRPr lang="zh-CN" altLang="en-US" b="1" dirty="0">
              <a:solidFill>
                <a:srgbClr val="CC0000"/>
              </a:solidFill>
              <a:latin typeface="Times New Roman" panose="02020603050405020304" charset="0"/>
            </a:endParaRPr>
          </a:p>
        </p:txBody>
      </p:sp>
      <p:graphicFrame>
        <p:nvGraphicFramePr>
          <p:cNvPr id="1026" name="Object 204"/>
          <p:cNvGraphicFramePr>
            <a:graphicFrameLocks noChangeAspect="1"/>
          </p:cNvGraphicFramePr>
          <p:nvPr/>
        </p:nvGraphicFramePr>
        <p:xfrm>
          <a:off x="6089650" y="1373188"/>
          <a:ext cx="379413" cy="2501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2" imgW="8572500" imgH="5172075" progId="AutoCAD.Drawing.16">
                  <p:embed/>
                </p:oleObj>
              </mc:Choice>
              <mc:Fallback>
                <p:oleObj name="" r:id="rId2" imgW="8572500" imgH="5172075" progId="AutoCAD.Drawing.16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3"/>
                      <a:srcRect l="71431" r="24237" b="54051"/>
                      <a:stretch>
                        <a:fillRect/>
                      </a:stretch>
                    </p:blipFill>
                    <p:spPr>
                      <a:xfrm>
                        <a:off x="6089650" y="1373188"/>
                        <a:ext cx="379413" cy="2501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0253" name="Line 205"/>
          <p:cNvSpPr/>
          <p:nvPr/>
        </p:nvSpPr>
        <p:spPr>
          <a:xfrm>
            <a:off x="3930650" y="1771650"/>
            <a:ext cx="2343150" cy="0"/>
          </a:xfrm>
          <a:prstGeom prst="line">
            <a:avLst/>
          </a:prstGeom>
          <a:ln w="127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0254" name="Line 206"/>
          <p:cNvSpPr/>
          <p:nvPr/>
        </p:nvSpPr>
        <p:spPr>
          <a:xfrm>
            <a:off x="1871663" y="2725738"/>
            <a:ext cx="5038725" cy="0"/>
          </a:xfrm>
          <a:prstGeom prst="line">
            <a:avLst/>
          </a:prstGeom>
          <a:ln w="12700" cap="flat" cmpd="sng">
            <a:solidFill>
              <a:srgbClr val="A5002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0255" name="Text Box 207"/>
          <p:cNvSpPr txBox="1"/>
          <p:nvPr/>
        </p:nvSpPr>
        <p:spPr>
          <a:xfrm>
            <a:off x="1516063" y="2844800"/>
            <a:ext cx="488950" cy="457200"/>
          </a:xfrm>
          <a:prstGeom prst="rect">
            <a:avLst/>
          </a:prstGeom>
          <a:noFill/>
          <a:ln w="12700">
            <a:noFill/>
          </a:ln>
        </p:spPr>
        <p:txBody>
          <a:bodyPr anchor="ctr" anchorCtr="0">
            <a:spAutoFit/>
          </a:bodyPr>
          <a:p>
            <a:pPr algn="ctr"/>
            <a:r>
              <a:rPr lang="en-US" altLang="zh-CN" dirty="0">
                <a:solidFill>
                  <a:srgbClr val="A50021"/>
                </a:solidFill>
                <a:latin typeface="宋体" panose="02010600030101010101" pitchFamily="2" charset="-122"/>
              </a:rPr>
              <a:t>3</a:t>
            </a:r>
            <a:r>
              <a:rPr lang="en-US" altLang="zh-CN" dirty="0">
                <a:solidFill>
                  <a:srgbClr val="A50021"/>
                </a:solidFill>
                <a:latin typeface="宋体" panose="02010600030101010101" pitchFamily="2" charset="-122"/>
                <a:sym typeface="Symbol" panose="05050102010706020507" pitchFamily="18" charset="2"/>
              </a:rPr>
              <a:t></a:t>
            </a:r>
            <a:endParaRPr lang="en-US" altLang="zh-CN" dirty="0">
              <a:solidFill>
                <a:srgbClr val="A50021"/>
              </a:solidFill>
              <a:latin typeface="宋体" panose="02010600030101010101" pitchFamily="2" charset="-122"/>
              <a:sym typeface="Symbol" panose="05050102010706020507" pitchFamily="18" charset="2"/>
            </a:endParaRPr>
          </a:p>
        </p:txBody>
      </p:sp>
      <p:sp>
        <p:nvSpPr>
          <p:cNvPr id="130256" name="Text Box 208"/>
          <p:cNvSpPr txBox="1"/>
          <p:nvPr/>
        </p:nvSpPr>
        <p:spPr>
          <a:xfrm>
            <a:off x="3094038" y="2093913"/>
            <a:ext cx="412750" cy="457200"/>
          </a:xfrm>
          <a:prstGeom prst="rect">
            <a:avLst/>
          </a:prstGeom>
          <a:noFill/>
          <a:ln w="12700">
            <a:noFill/>
          </a:ln>
        </p:spPr>
        <p:txBody>
          <a:bodyPr wrap="none" anchor="ctr" anchorCtr="0">
            <a:spAutoFit/>
          </a:bodyPr>
          <a:p>
            <a:pPr algn="ctr"/>
            <a:r>
              <a:rPr lang="en-US" altLang="zh-CN" dirty="0">
                <a:latin typeface="宋体" panose="02010600030101010101" pitchFamily="2" charset="-122"/>
                <a:sym typeface="CommercialPi BT" pitchFamily="18" charset="2"/>
              </a:rPr>
              <a:t>2</a:t>
            </a:r>
            <a:r>
              <a:rPr lang="en-US" altLang="zh-CN" dirty="0">
                <a:latin typeface="宋体" panose="02010600030101010101" pitchFamily="2" charset="-122"/>
                <a:sym typeface="Symbol" panose="05050102010706020507" pitchFamily="18" charset="2"/>
              </a:rPr>
              <a:t></a:t>
            </a:r>
            <a:endParaRPr lang="en-US" altLang="zh-CN" dirty="0">
              <a:latin typeface="宋体" panose="02010600030101010101" pitchFamily="2" charset="-122"/>
              <a:sym typeface="Symbol" panose="05050102010706020507" pitchFamily="18" charset="2"/>
            </a:endParaRPr>
          </a:p>
        </p:txBody>
      </p:sp>
      <p:sp>
        <p:nvSpPr>
          <p:cNvPr id="130257" name="Text Box 209"/>
          <p:cNvSpPr txBox="1"/>
          <p:nvPr/>
        </p:nvSpPr>
        <p:spPr>
          <a:xfrm>
            <a:off x="3835400" y="1255713"/>
            <a:ext cx="566738" cy="457200"/>
          </a:xfrm>
          <a:prstGeom prst="rect">
            <a:avLst/>
          </a:prstGeom>
          <a:noFill/>
          <a:ln w="12700">
            <a:noFill/>
          </a:ln>
        </p:spPr>
        <p:txBody>
          <a:bodyPr anchor="ctr" anchorCtr="0">
            <a:spAutoFit/>
          </a:bodyPr>
          <a:p>
            <a:pPr algn="ctr"/>
            <a:r>
              <a:rPr lang="en-US" altLang="zh-CN" dirty="0">
                <a:solidFill>
                  <a:srgbClr val="FF3300"/>
                </a:solidFill>
                <a:latin typeface="宋体" panose="02010600030101010101" pitchFamily="2" charset="-122"/>
              </a:rPr>
              <a:t>1</a:t>
            </a:r>
            <a:r>
              <a:rPr lang="en-US" altLang="zh-CN" dirty="0">
                <a:solidFill>
                  <a:srgbClr val="FF3300"/>
                </a:solidFill>
                <a:latin typeface="宋体" panose="02010600030101010101" pitchFamily="2" charset="-122"/>
                <a:sym typeface="Symbol" panose="05050102010706020507" pitchFamily="18" charset="2"/>
              </a:rPr>
              <a:t></a:t>
            </a:r>
            <a:endParaRPr lang="en-US" altLang="zh-CN" dirty="0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sp>
        <p:nvSpPr>
          <p:cNvPr id="130258" name="Text Box 210"/>
          <p:cNvSpPr txBox="1"/>
          <p:nvPr/>
        </p:nvSpPr>
        <p:spPr>
          <a:xfrm>
            <a:off x="1262063" y="2276475"/>
            <a:ext cx="647700" cy="457200"/>
          </a:xfrm>
          <a:prstGeom prst="rect">
            <a:avLst/>
          </a:prstGeom>
          <a:noFill/>
          <a:ln w="12700">
            <a:noFill/>
          </a:ln>
        </p:spPr>
        <p:txBody>
          <a:bodyPr anchor="ctr" anchorCtr="0">
            <a:spAutoFit/>
          </a:bodyPr>
          <a:p>
            <a:pPr algn="ctr"/>
            <a:r>
              <a:rPr lang="en-US" altLang="zh-CN" dirty="0">
                <a:solidFill>
                  <a:schemeClr val="accent2"/>
                </a:solidFill>
                <a:latin typeface="宋体" panose="02010600030101010101" pitchFamily="2" charset="-122"/>
              </a:rPr>
              <a:t>(4</a:t>
            </a:r>
            <a:r>
              <a:rPr lang="en-US" altLang="zh-CN" dirty="0">
                <a:solidFill>
                  <a:schemeClr val="accent2"/>
                </a:solidFill>
                <a:latin typeface="宋体" panose="02010600030101010101" pitchFamily="2" charset="-122"/>
                <a:sym typeface="Symbol" panose="05050102010706020507" pitchFamily="18" charset="2"/>
              </a:rPr>
              <a:t></a:t>
            </a:r>
            <a:r>
              <a:rPr lang="en-US" altLang="zh-CN" dirty="0">
                <a:solidFill>
                  <a:schemeClr val="accent2"/>
                </a:solidFill>
                <a:latin typeface="宋体" panose="02010600030101010101" pitchFamily="2" charset="-122"/>
                <a:sym typeface="CommercialPi BT" pitchFamily="18" charset="2"/>
              </a:rPr>
              <a:t>)</a:t>
            </a:r>
            <a:endParaRPr lang="en-US" altLang="zh-CN" dirty="0">
              <a:solidFill>
                <a:schemeClr val="accent2"/>
              </a:solidFill>
              <a:latin typeface="宋体" panose="02010600030101010101" pitchFamily="2" charset="-122"/>
              <a:sym typeface="CommercialPi BT" pitchFamily="18" charset="2"/>
            </a:endParaRPr>
          </a:p>
        </p:txBody>
      </p:sp>
      <p:grpSp>
        <p:nvGrpSpPr>
          <p:cNvPr id="2" name="Group 211"/>
          <p:cNvGrpSpPr/>
          <p:nvPr/>
        </p:nvGrpSpPr>
        <p:grpSpPr>
          <a:xfrm>
            <a:off x="5849938" y="1428750"/>
            <a:ext cx="1192212" cy="568325"/>
            <a:chOff x="3664" y="665"/>
            <a:chExt cx="751" cy="358"/>
          </a:xfrm>
        </p:grpSpPr>
        <p:sp>
          <p:nvSpPr>
            <p:cNvPr id="1101" name="Text Box 212"/>
            <p:cNvSpPr txBox="1"/>
            <p:nvPr/>
          </p:nvSpPr>
          <p:spPr>
            <a:xfrm>
              <a:off x="3664" y="665"/>
              <a:ext cx="751" cy="288"/>
            </a:xfrm>
            <a:prstGeom prst="rect">
              <a:avLst/>
            </a:prstGeom>
            <a:noFill/>
            <a:ln w="12700">
              <a:noFill/>
            </a:ln>
          </p:spPr>
          <p:txBody>
            <a:bodyPr anchor="ctr" anchorCtr="0">
              <a:spAutoFit/>
            </a:bodyPr>
            <a:p>
              <a:pPr algn="ctr"/>
              <a:r>
                <a:rPr lang="en-US" altLang="zh-CN" dirty="0">
                  <a:solidFill>
                    <a:srgbClr val="FF3300"/>
                  </a:solidFill>
                  <a:latin typeface="宋体" panose="02010600030101010101" pitchFamily="2" charset="-122"/>
                </a:rPr>
                <a:t>1</a:t>
              </a:r>
              <a:r>
                <a:rPr lang="en-US" altLang="zh-CN" dirty="0">
                  <a:solidFill>
                    <a:srgbClr val="FF3300"/>
                  </a:solidFill>
                  <a:latin typeface="宋体" panose="02010600030101010101" pitchFamily="2" charset="-122"/>
                  <a:sym typeface="Symbol" panose="05050102010706020507" pitchFamily="18" charset="2"/>
                </a:rPr>
                <a:t></a:t>
              </a:r>
              <a:endParaRPr lang="en-US" altLang="zh-CN" dirty="0">
                <a:solidFill>
                  <a:srgbClr val="FF33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102" name="Text Box 213"/>
            <p:cNvSpPr txBox="1"/>
            <p:nvPr/>
          </p:nvSpPr>
          <p:spPr>
            <a:xfrm>
              <a:off x="3846" y="735"/>
              <a:ext cx="206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20000"/>
                </a:spcBef>
              </a:pPr>
              <a:r>
                <a:rPr lang="en-US" altLang="zh-CN" dirty="0">
                  <a:solidFill>
                    <a:srgbClr val="FF3300"/>
                  </a:solidFill>
                  <a:latin typeface="Times New Roman" panose="02020603050405020304" charset="0"/>
                  <a:ea typeface="Times New Roman" panose="02020603050405020304" charset="0"/>
                </a:rPr>
                <a:t>•</a:t>
              </a:r>
              <a:endParaRPr lang="en-US" altLang="zh-CN" dirty="0">
                <a:solidFill>
                  <a:srgbClr val="FF3300"/>
                </a:solidFill>
                <a:latin typeface="Times New Roman" panose="02020603050405020304" charset="0"/>
              </a:endParaRPr>
            </a:p>
          </p:txBody>
        </p:sp>
      </p:grpSp>
      <p:grpSp>
        <p:nvGrpSpPr>
          <p:cNvPr id="3" name="Group 214"/>
          <p:cNvGrpSpPr/>
          <p:nvPr/>
        </p:nvGrpSpPr>
        <p:grpSpPr>
          <a:xfrm>
            <a:off x="6786563" y="2490788"/>
            <a:ext cx="576262" cy="560387"/>
            <a:chOff x="3841" y="1420"/>
            <a:chExt cx="364" cy="348"/>
          </a:xfrm>
        </p:grpSpPr>
        <p:sp>
          <p:nvSpPr>
            <p:cNvPr id="1099" name="Text Box 215"/>
            <p:cNvSpPr txBox="1"/>
            <p:nvPr/>
          </p:nvSpPr>
          <p:spPr>
            <a:xfrm>
              <a:off x="3901" y="1484"/>
              <a:ext cx="304" cy="284"/>
            </a:xfrm>
            <a:prstGeom prst="rect">
              <a:avLst/>
            </a:prstGeom>
            <a:noFill/>
            <a:ln w="12700">
              <a:noFill/>
            </a:ln>
          </p:spPr>
          <p:txBody>
            <a:bodyPr anchor="ctr" anchorCtr="0">
              <a:spAutoFit/>
            </a:bodyPr>
            <a:p>
              <a:pPr algn="ctr"/>
              <a:r>
                <a:rPr lang="en-US" altLang="zh-CN" dirty="0">
                  <a:solidFill>
                    <a:srgbClr val="A50021"/>
                  </a:solidFill>
                  <a:latin typeface="宋体" panose="02010600030101010101" pitchFamily="2" charset="-122"/>
                </a:rPr>
                <a:t>3</a:t>
              </a:r>
              <a:r>
                <a:rPr lang="en-US" altLang="zh-CN" dirty="0">
                  <a:solidFill>
                    <a:srgbClr val="A50021"/>
                  </a:solidFill>
                  <a:latin typeface="宋体" panose="02010600030101010101" pitchFamily="2" charset="-122"/>
                  <a:sym typeface="Symbol" panose="05050102010706020507" pitchFamily="18" charset="2"/>
                </a:rPr>
                <a:t></a:t>
              </a:r>
              <a:endParaRPr lang="en-US" altLang="zh-CN" dirty="0">
                <a:solidFill>
                  <a:srgbClr val="A50021"/>
                </a:solidFill>
                <a:latin typeface="宋体" panose="02010600030101010101" pitchFamily="2" charset="-122"/>
                <a:sym typeface="Symbol" panose="05050102010706020507" pitchFamily="18" charset="2"/>
              </a:endParaRPr>
            </a:p>
          </p:txBody>
        </p:sp>
        <p:sp>
          <p:nvSpPr>
            <p:cNvPr id="1100" name="Text Box 216"/>
            <p:cNvSpPr txBox="1"/>
            <p:nvPr/>
          </p:nvSpPr>
          <p:spPr>
            <a:xfrm>
              <a:off x="3841" y="1420"/>
              <a:ext cx="206" cy="28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20000"/>
                </a:spcBef>
              </a:pPr>
              <a:r>
                <a:rPr lang="en-US" altLang="zh-CN" dirty="0">
                  <a:solidFill>
                    <a:srgbClr val="A50021"/>
                  </a:solidFill>
                  <a:latin typeface="Times New Roman" panose="02020603050405020304" charset="0"/>
                  <a:ea typeface="Times New Roman" panose="02020603050405020304" charset="0"/>
                </a:rPr>
                <a:t>•</a:t>
              </a:r>
              <a:endParaRPr lang="en-US" altLang="zh-CN" dirty="0">
                <a:solidFill>
                  <a:srgbClr val="A50021"/>
                </a:solidFill>
                <a:latin typeface="Times New Roman" panose="02020603050405020304" charset="0"/>
              </a:endParaRPr>
            </a:p>
          </p:txBody>
        </p:sp>
      </p:grpSp>
      <p:grpSp>
        <p:nvGrpSpPr>
          <p:cNvPr id="4" name="Group 217"/>
          <p:cNvGrpSpPr/>
          <p:nvPr/>
        </p:nvGrpSpPr>
        <p:grpSpPr>
          <a:xfrm>
            <a:off x="4587875" y="1587500"/>
            <a:ext cx="681038" cy="823913"/>
            <a:chOff x="4126" y="729"/>
            <a:chExt cx="429" cy="519"/>
          </a:xfrm>
        </p:grpSpPr>
        <p:sp>
          <p:nvSpPr>
            <p:cNvPr id="1097" name="Text Box 218"/>
            <p:cNvSpPr txBox="1"/>
            <p:nvPr/>
          </p:nvSpPr>
          <p:spPr>
            <a:xfrm>
              <a:off x="4193" y="729"/>
              <a:ext cx="362" cy="519"/>
            </a:xfrm>
            <a:prstGeom prst="rect">
              <a:avLst/>
            </a:prstGeom>
            <a:noFill/>
            <a:ln w="12700">
              <a:noFill/>
            </a:ln>
          </p:spPr>
          <p:txBody>
            <a:bodyPr anchor="ctr" anchorCtr="0">
              <a:spAutoFit/>
            </a:bodyPr>
            <a:p>
              <a:r>
                <a:rPr lang="en-US" altLang="zh-CN" dirty="0">
                  <a:solidFill>
                    <a:srgbClr val="2D5B38"/>
                  </a:solidFill>
                  <a:latin typeface="Times New Roman" panose="02020603050405020304" charset="0"/>
                </a:rPr>
                <a:t>5</a:t>
              </a:r>
              <a:r>
                <a:rPr lang="en-US" altLang="zh-CN" dirty="0">
                  <a:solidFill>
                    <a:srgbClr val="2D5B38"/>
                  </a:solidFill>
                  <a:latin typeface="Times New Roman" panose="02020603050405020304" charset="0"/>
                  <a:sym typeface="Symbol" panose="05050102010706020507" pitchFamily="18" charset="2"/>
                </a:rPr>
                <a:t></a:t>
              </a:r>
              <a:r>
                <a:rPr lang="en-US" altLang="zh-CN" sz="4800" dirty="0">
                  <a:solidFill>
                    <a:srgbClr val="2D5B38"/>
                  </a:solidFill>
                  <a:latin typeface="Times New Roman" panose="02020603050405020304" charset="0"/>
                  <a:sym typeface="Symbol" panose="05050102010706020507" pitchFamily="18" charset="2"/>
                </a:rPr>
                <a:t>.</a:t>
              </a:r>
              <a:endParaRPr lang="en-US" altLang="zh-CN" sz="4800" dirty="0">
                <a:solidFill>
                  <a:srgbClr val="2D5B38"/>
                </a:solidFill>
                <a:latin typeface="Times New Roman" panose="02020603050405020304" charset="0"/>
                <a:sym typeface="Symbol" panose="05050102010706020507" pitchFamily="18" charset="2"/>
              </a:endParaRPr>
            </a:p>
          </p:txBody>
        </p:sp>
        <p:sp>
          <p:nvSpPr>
            <p:cNvPr id="1098" name="Text Box 219"/>
            <p:cNvSpPr txBox="1"/>
            <p:nvPr/>
          </p:nvSpPr>
          <p:spPr>
            <a:xfrm>
              <a:off x="4126" y="897"/>
              <a:ext cx="206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20000"/>
                </a:spcBef>
              </a:pPr>
              <a:endParaRPr lang="zh-CN" altLang="zh-CN" dirty="0">
                <a:latin typeface="Times New Roman" panose="02020603050405020304" charset="0"/>
              </a:endParaRPr>
            </a:p>
          </p:txBody>
        </p:sp>
      </p:grpSp>
      <p:grpSp>
        <p:nvGrpSpPr>
          <p:cNvPr id="5" name="Group 220"/>
          <p:cNvGrpSpPr/>
          <p:nvPr/>
        </p:nvGrpSpPr>
        <p:grpSpPr>
          <a:xfrm>
            <a:off x="5132388" y="2395538"/>
            <a:ext cx="620712" cy="544512"/>
            <a:chOff x="3404" y="857"/>
            <a:chExt cx="392" cy="338"/>
          </a:xfrm>
        </p:grpSpPr>
        <p:sp>
          <p:nvSpPr>
            <p:cNvPr id="1095" name="Text Box 221"/>
            <p:cNvSpPr txBox="1"/>
            <p:nvPr/>
          </p:nvSpPr>
          <p:spPr>
            <a:xfrm>
              <a:off x="3404" y="857"/>
              <a:ext cx="392" cy="284"/>
            </a:xfrm>
            <a:prstGeom prst="rect">
              <a:avLst/>
            </a:prstGeom>
            <a:noFill/>
            <a:ln w="12700">
              <a:noFill/>
            </a:ln>
          </p:spPr>
          <p:txBody>
            <a:bodyPr anchor="ctr" anchorCtr="0">
              <a:spAutoFit/>
            </a:bodyPr>
            <a:p>
              <a:pPr algn="ctr"/>
              <a:r>
                <a:rPr lang="en-US" altLang="zh-CN" dirty="0">
                  <a:solidFill>
                    <a:schemeClr val="accent2"/>
                  </a:solidFill>
                  <a:latin typeface="宋体" panose="02010600030101010101" pitchFamily="2" charset="-122"/>
                </a:rPr>
                <a:t>4</a:t>
              </a:r>
              <a:r>
                <a:rPr lang="en-US" altLang="zh-CN" dirty="0">
                  <a:solidFill>
                    <a:schemeClr val="accent2"/>
                  </a:solidFill>
                  <a:latin typeface="宋体" panose="02010600030101010101" pitchFamily="2" charset="-122"/>
                  <a:sym typeface="Symbol" panose="05050102010706020507" pitchFamily="18" charset="2"/>
                </a:rPr>
                <a:t></a:t>
              </a:r>
              <a:endParaRPr lang="en-US" altLang="zh-CN" dirty="0">
                <a:solidFill>
                  <a:schemeClr val="accent2"/>
                </a:solidFill>
                <a:latin typeface="宋体" panose="02010600030101010101" pitchFamily="2" charset="-122"/>
                <a:sym typeface="Symbol" panose="05050102010706020507" pitchFamily="18" charset="2"/>
              </a:endParaRPr>
            </a:p>
          </p:txBody>
        </p:sp>
        <p:sp>
          <p:nvSpPr>
            <p:cNvPr id="1096" name="Text Box 222"/>
            <p:cNvSpPr txBox="1"/>
            <p:nvPr/>
          </p:nvSpPr>
          <p:spPr>
            <a:xfrm>
              <a:off x="3582" y="911"/>
              <a:ext cx="206" cy="28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20000"/>
                </a:spcBef>
              </a:pPr>
              <a:r>
                <a:rPr lang="en-US" altLang="zh-CN" dirty="0">
                  <a:solidFill>
                    <a:schemeClr val="accent2"/>
                  </a:solidFill>
                  <a:latin typeface="Times New Roman" panose="02020603050405020304" charset="0"/>
                  <a:ea typeface="Times New Roman" panose="02020603050405020304" charset="0"/>
                </a:rPr>
                <a:t>•</a:t>
              </a:r>
              <a:endParaRPr lang="en-US" altLang="zh-CN" dirty="0">
                <a:solidFill>
                  <a:schemeClr val="accent2"/>
                </a:solidFill>
                <a:latin typeface="Times New Roman" panose="02020603050405020304" charset="0"/>
              </a:endParaRPr>
            </a:p>
          </p:txBody>
        </p:sp>
      </p:grpSp>
      <p:sp>
        <p:nvSpPr>
          <p:cNvPr id="1054" name="Line 223"/>
          <p:cNvSpPr/>
          <p:nvPr/>
        </p:nvSpPr>
        <p:spPr>
          <a:xfrm flipV="1">
            <a:off x="1924050" y="2759075"/>
            <a:ext cx="0" cy="809625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55" name="Line 224"/>
          <p:cNvSpPr/>
          <p:nvPr/>
        </p:nvSpPr>
        <p:spPr>
          <a:xfrm>
            <a:off x="5137150" y="3568700"/>
            <a:ext cx="2274888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56" name="AutoShape 225"/>
          <p:cNvSpPr/>
          <p:nvPr/>
        </p:nvSpPr>
        <p:spPr>
          <a:xfrm rot="5400000">
            <a:off x="1797050" y="4191000"/>
            <a:ext cx="2274888" cy="2020888"/>
          </a:xfrm>
          <a:prstGeom prst="pentagon">
            <a:avLst/>
          </a:prstGeom>
          <a:noFill/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1057" name="Line 226"/>
          <p:cNvSpPr/>
          <p:nvPr/>
        </p:nvSpPr>
        <p:spPr>
          <a:xfrm>
            <a:off x="1924050" y="3568700"/>
            <a:ext cx="2020888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58" name="Line 227"/>
          <p:cNvSpPr/>
          <p:nvPr/>
        </p:nvSpPr>
        <p:spPr>
          <a:xfrm rot="-119891" flipV="1">
            <a:off x="1527175" y="1573213"/>
            <a:ext cx="2936875" cy="131603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59" name="Line 228"/>
          <p:cNvSpPr/>
          <p:nvPr/>
        </p:nvSpPr>
        <p:spPr>
          <a:xfrm flipV="1">
            <a:off x="3944938" y="1763713"/>
            <a:ext cx="0" cy="1804987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60" name="Line 229"/>
          <p:cNvSpPr/>
          <p:nvPr/>
        </p:nvSpPr>
        <p:spPr>
          <a:xfrm flipH="1">
            <a:off x="1924050" y="1778000"/>
            <a:ext cx="2027238" cy="981075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61" name="Line 230"/>
          <p:cNvSpPr/>
          <p:nvPr/>
        </p:nvSpPr>
        <p:spPr>
          <a:xfrm flipV="1">
            <a:off x="3127375" y="2189163"/>
            <a:ext cx="0" cy="1379537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62" name="Text Box 231"/>
          <p:cNvSpPr txBox="1"/>
          <p:nvPr/>
        </p:nvSpPr>
        <p:spPr>
          <a:xfrm>
            <a:off x="1136650" y="2701925"/>
            <a:ext cx="369888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spcBef>
                <a:spcPct val="20000"/>
              </a:spcBef>
            </a:pPr>
            <a:r>
              <a:rPr lang="en-US" altLang="zh-CN" dirty="0">
                <a:latin typeface="Times New Roman" panose="02020603050405020304" charset="0"/>
              </a:rPr>
              <a:t>P</a:t>
            </a:r>
            <a:endParaRPr lang="en-US" altLang="zh-CN" dirty="0">
              <a:latin typeface="Times New Roman" panose="02020603050405020304" charset="0"/>
            </a:endParaRPr>
          </a:p>
        </p:txBody>
      </p:sp>
      <p:grpSp>
        <p:nvGrpSpPr>
          <p:cNvPr id="6" name="Group 232"/>
          <p:cNvGrpSpPr/>
          <p:nvPr/>
        </p:nvGrpSpPr>
        <p:grpSpPr>
          <a:xfrm>
            <a:off x="1633538" y="3714750"/>
            <a:ext cx="2590800" cy="2954338"/>
            <a:chOff x="1008" y="2309"/>
            <a:chExt cx="1632" cy="1861"/>
          </a:xfrm>
        </p:grpSpPr>
        <p:grpSp>
          <p:nvGrpSpPr>
            <p:cNvPr id="1080" name="Group 233"/>
            <p:cNvGrpSpPr/>
            <p:nvPr/>
          </p:nvGrpSpPr>
          <p:grpSpPr>
            <a:xfrm>
              <a:off x="1031" y="3426"/>
              <a:ext cx="277" cy="395"/>
              <a:chOff x="1192" y="2771"/>
              <a:chExt cx="277" cy="395"/>
            </a:xfrm>
          </p:grpSpPr>
          <p:sp>
            <p:nvSpPr>
              <p:cNvPr id="1093" name="Text Box 234"/>
              <p:cNvSpPr txBox="1"/>
              <p:nvPr/>
            </p:nvSpPr>
            <p:spPr>
              <a:xfrm>
                <a:off x="1192" y="2771"/>
                <a:ext cx="222" cy="288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anchor="ctr" anchorCtr="0">
                <a:spAutoFit/>
              </a:bodyPr>
              <a:p>
                <a:pPr algn="ctr"/>
                <a:r>
                  <a:rPr lang="en-US" altLang="zh-CN" dirty="0">
                    <a:solidFill>
                      <a:srgbClr val="A50021"/>
                    </a:solidFill>
                    <a:latin typeface="Times New Roman" panose="02020603050405020304" charset="0"/>
                  </a:rPr>
                  <a:t>3</a:t>
                </a:r>
                <a:endParaRPr lang="en-US" altLang="zh-CN" dirty="0">
                  <a:solidFill>
                    <a:srgbClr val="A50021"/>
                  </a:solidFill>
                  <a:latin typeface="Times New Roman" panose="02020603050405020304" charset="0"/>
                </a:endParaRPr>
              </a:p>
            </p:txBody>
          </p:sp>
          <p:sp>
            <p:nvSpPr>
              <p:cNvPr id="1094" name="Text Box 235"/>
              <p:cNvSpPr txBox="1"/>
              <p:nvPr/>
            </p:nvSpPr>
            <p:spPr>
              <a:xfrm>
                <a:off x="1263" y="2878"/>
                <a:ext cx="206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>
                  <a:spcBef>
                    <a:spcPct val="20000"/>
                  </a:spcBef>
                </a:pPr>
                <a:r>
                  <a:rPr lang="en-US" altLang="zh-CN" dirty="0">
                    <a:solidFill>
                      <a:srgbClr val="A50021"/>
                    </a:solidFill>
                    <a:latin typeface="Times New Roman" panose="02020603050405020304" charset="0"/>
                    <a:ea typeface="Times New Roman" panose="02020603050405020304" charset="0"/>
                  </a:rPr>
                  <a:t>•</a:t>
                </a:r>
                <a:endParaRPr lang="en-US" altLang="zh-CN" dirty="0">
                  <a:solidFill>
                    <a:srgbClr val="A50021"/>
                  </a:solidFill>
                  <a:latin typeface="Times New Roman" panose="02020603050405020304" charset="0"/>
                </a:endParaRPr>
              </a:p>
            </p:txBody>
          </p:sp>
        </p:grpSp>
        <p:grpSp>
          <p:nvGrpSpPr>
            <p:cNvPr id="1081" name="Group 236"/>
            <p:cNvGrpSpPr/>
            <p:nvPr/>
          </p:nvGrpSpPr>
          <p:grpSpPr>
            <a:xfrm>
              <a:off x="1891" y="3822"/>
              <a:ext cx="272" cy="348"/>
              <a:chOff x="1769" y="3135"/>
              <a:chExt cx="272" cy="348"/>
            </a:xfrm>
          </p:grpSpPr>
          <p:sp>
            <p:nvSpPr>
              <p:cNvPr id="1091" name="Text Box 237"/>
              <p:cNvSpPr txBox="1"/>
              <p:nvPr/>
            </p:nvSpPr>
            <p:spPr>
              <a:xfrm>
                <a:off x="1819" y="3195"/>
                <a:ext cx="222" cy="288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anchor="ctr" anchorCtr="0">
                <a:spAutoFit/>
              </a:bodyPr>
              <a:p>
                <a:pPr algn="ctr"/>
                <a:r>
                  <a:rPr lang="en-US" altLang="zh-CN" dirty="0">
                    <a:latin typeface="Times New Roman" panose="02020603050405020304" charset="0"/>
                  </a:rPr>
                  <a:t>2</a:t>
                </a:r>
                <a:endParaRPr lang="en-US" altLang="zh-CN" dirty="0">
                  <a:latin typeface="Times New Roman" panose="02020603050405020304" charset="0"/>
                </a:endParaRPr>
              </a:p>
            </p:txBody>
          </p:sp>
          <p:sp>
            <p:nvSpPr>
              <p:cNvPr id="1092" name="Text Box 238"/>
              <p:cNvSpPr txBox="1"/>
              <p:nvPr/>
            </p:nvSpPr>
            <p:spPr>
              <a:xfrm>
                <a:off x="1769" y="3135"/>
                <a:ext cx="206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>
                  <a:spcBef>
                    <a:spcPct val="20000"/>
                  </a:spcBef>
                </a:pPr>
                <a:r>
                  <a:rPr lang="en-US" altLang="zh-CN" dirty="0">
                    <a:latin typeface="Times New Roman" panose="02020603050405020304" charset="0"/>
                    <a:ea typeface="Times New Roman" panose="02020603050405020304" charset="0"/>
                  </a:rPr>
                  <a:t>•</a:t>
                </a:r>
                <a:endParaRPr lang="en-US" altLang="zh-CN" dirty="0">
                  <a:latin typeface="Times New Roman" panose="02020603050405020304" charset="0"/>
                </a:endParaRPr>
              </a:p>
            </p:txBody>
          </p:sp>
        </p:grpSp>
        <p:grpSp>
          <p:nvGrpSpPr>
            <p:cNvPr id="1082" name="Group 239"/>
            <p:cNvGrpSpPr/>
            <p:nvPr/>
          </p:nvGrpSpPr>
          <p:grpSpPr>
            <a:xfrm>
              <a:off x="1008" y="2581"/>
              <a:ext cx="311" cy="355"/>
              <a:chOff x="1673" y="2516"/>
              <a:chExt cx="311" cy="355"/>
            </a:xfrm>
          </p:grpSpPr>
          <p:sp>
            <p:nvSpPr>
              <p:cNvPr id="1089" name="Text Box 240"/>
              <p:cNvSpPr txBox="1"/>
              <p:nvPr/>
            </p:nvSpPr>
            <p:spPr>
              <a:xfrm>
                <a:off x="1673" y="2516"/>
                <a:ext cx="222" cy="288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anchor="ctr" anchorCtr="0">
                <a:spAutoFit/>
              </a:bodyPr>
              <a:p>
                <a:pPr algn="ctr"/>
                <a:r>
                  <a:rPr lang="en-US" altLang="zh-CN" dirty="0">
                    <a:solidFill>
                      <a:schemeClr val="accent2"/>
                    </a:solidFill>
                    <a:latin typeface="Times New Roman" panose="02020603050405020304" charset="0"/>
                  </a:rPr>
                  <a:t>4</a:t>
                </a:r>
                <a:endParaRPr lang="en-US" altLang="zh-CN" dirty="0">
                  <a:solidFill>
                    <a:schemeClr val="accent2"/>
                  </a:solidFill>
                  <a:latin typeface="Times New Roman" panose="02020603050405020304" charset="0"/>
                </a:endParaRPr>
              </a:p>
            </p:txBody>
          </p:sp>
          <p:sp>
            <p:nvSpPr>
              <p:cNvPr id="1090" name="Text Box 241"/>
              <p:cNvSpPr txBox="1"/>
              <p:nvPr/>
            </p:nvSpPr>
            <p:spPr>
              <a:xfrm>
                <a:off x="1778" y="2583"/>
                <a:ext cx="206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>
                  <a:spcBef>
                    <a:spcPct val="20000"/>
                  </a:spcBef>
                </a:pPr>
                <a:r>
                  <a:rPr lang="en-US" altLang="zh-CN" dirty="0">
                    <a:solidFill>
                      <a:schemeClr val="accent2"/>
                    </a:solidFill>
                    <a:latin typeface="Times New Roman" panose="02020603050405020304" charset="0"/>
                    <a:ea typeface="Times New Roman" panose="02020603050405020304" charset="0"/>
                  </a:rPr>
                  <a:t>•</a:t>
                </a:r>
                <a:endParaRPr lang="en-US" altLang="zh-CN" dirty="0">
                  <a:solidFill>
                    <a:schemeClr val="accent2"/>
                  </a:solidFill>
                  <a:latin typeface="Times New Roman" panose="02020603050405020304" charset="0"/>
                </a:endParaRPr>
              </a:p>
            </p:txBody>
          </p:sp>
        </p:grpSp>
        <p:grpSp>
          <p:nvGrpSpPr>
            <p:cNvPr id="1083" name="Group 242"/>
            <p:cNvGrpSpPr/>
            <p:nvPr/>
          </p:nvGrpSpPr>
          <p:grpSpPr>
            <a:xfrm>
              <a:off x="2375" y="2980"/>
              <a:ext cx="265" cy="403"/>
              <a:chOff x="1940" y="2758"/>
              <a:chExt cx="265" cy="403"/>
            </a:xfrm>
          </p:grpSpPr>
          <p:sp>
            <p:nvSpPr>
              <p:cNvPr id="1087" name="Text Box 243"/>
              <p:cNvSpPr txBox="1"/>
              <p:nvPr/>
            </p:nvSpPr>
            <p:spPr>
              <a:xfrm>
                <a:off x="1983" y="2758"/>
                <a:ext cx="222" cy="288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anchor="ctr" anchorCtr="0">
                <a:spAutoFit/>
              </a:bodyPr>
              <a:p>
                <a:pPr algn="ctr"/>
                <a:r>
                  <a:rPr lang="en-US" altLang="zh-CN" dirty="0">
                    <a:solidFill>
                      <a:srgbClr val="FF3300"/>
                    </a:solidFill>
                    <a:latin typeface="宋体" panose="02010600030101010101" pitchFamily="2" charset="-122"/>
                  </a:rPr>
                  <a:t>1</a:t>
                </a:r>
                <a:endParaRPr lang="en-US" altLang="zh-CN" dirty="0">
                  <a:solidFill>
                    <a:srgbClr val="FF3300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1088" name="Text Box 244"/>
              <p:cNvSpPr txBox="1"/>
              <p:nvPr/>
            </p:nvSpPr>
            <p:spPr>
              <a:xfrm>
                <a:off x="1940" y="2873"/>
                <a:ext cx="206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>
                  <a:spcBef>
                    <a:spcPct val="20000"/>
                  </a:spcBef>
                </a:pPr>
                <a:r>
                  <a:rPr lang="en-US" altLang="zh-CN" dirty="0">
                    <a:solidFill>
                      <a:srgbClr val="FF3300"/>
                    </a:solidFill>
                    <a:latin typeface="Times New Roman" panose="02020603050405020304" charset="0"/>
                    <a:ea typeface="Times New Roman" panose="02020603050405020304" charset="0"/>
                  </a:rPr>
                  <a:t>•</a:t>
                </a:r>
                <a:endParaRPr lang="en-US" altLang="zh-CN" dirty="0">
                  <a:solidFill>
                    <a:srgbClr val="FF3300"/>
                  </a:solidFill>
                  <a:latin typeface="Times New Roman" panose="02020603050405020304" charset="0"/>
                </a:endParaRPr>
              </a:p>
            </p:txBody>
          </p:sp>
        </p:grpSp>
        <p:grpSp>
          <p:nvGrpSpPr>
            <p:cNvPr id="1084" name="Group 245"/>
            <p:cNvGrpSpPr/>
            <p:nvPr/>
          </p:nvGrpSpPr>
          <p:grpSpPr>
            <a:xfrm>
              <a:off x="1791" y="2309"/>
              <a:ext cx="311" cy="355"/>
              <a:chOff x="1673" y="2516"/>
              <a:chExt cx="311" cy="355"/>
            </a:xfrm>
          </p:grpSpPr>
          <p:sp>
            <p:nvSpPr>
              <p:cNvPr id="1085" name="Text Box 246"/>
              <p:cNvSpPr txBox="1"/>
              <p:nvPr/>
            </p:nvSpPr>
            <p:spPr>
              <a:xfrm>
                <a:off x="1673" y="2516"/>
                <a:ext cx="222" cy="288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anchor="ctr" anchorCtr="0">
                <a:spAutoFit/>
              </a:bodyPr>
              <a:p>
                <a:pPr algn="ctr"/>
                <a:r>
                  <a:rPr lang="en-US" altLang="zh-CN" dirty="0">
                    <a:solidFill>
                      <a:srgbClr val="2D5B38"/>
                    </a:solidFill>
                    <a:latin typeface="Times New Roman" panose="02020603050405020304" charset="0"/>
                  </a:rPr>
                  <a:t>5</a:t>
                </a:r>
                <a:endParaRPr lang="en-US" altLang="zh-CN" dirty="0">
                  <a:solidFill>
                    <a:srgbClr val="2D5B38"/>
                  </a:solidFill>
                  <a:latin typeface="Times New Roman" panose="02020603050405020304" charset="0"/>
                </a:endParaRPr>
              </a:p>
            </p:txBody>
          </p:sp>
          <p:sp>
            <p:nvSpPr>
              <p:cNvPr id="1086" name="Text Box 247"/>
              <p:cNvSpPr txBox="1"/>
              <p:nvPr/>
            </p:nvSpPr>
            <p:spPr>
              <a:xfrm>
                <a:off x="1778" y="2583"/>
                <a:ext cx="206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>
                  <a:spcBef>
                    <a:spcPct val="20000"/>
                  </a:spcBef>
                </a:pPr>
                <a:r>
                  <a:rPr lang="en-US" altLang="zh-CN" dirty="0">
                    <a:solidFill>
                      <a:srgbClr val="2D5B38"/>
                    </a:solidFill>
                    <a:latin typeface="Times New Roman" panose="02020603050405020304" charset="0"/>
                    <a:ea typeface="Times New Roman" panose="02020603050405020304" charset="0"/>
                  </a:rPr>
                  <a:t>•</a:t>
                </a:r>
                <a:endParaRPr lang="en-US" altLang="zh-CN" dirty="0">
                  <a:solidFill>
                    <a:srgbClr val="2D5B38"/>
                  </a:solidFill>
                  <a:latin typeface="Times New Roman" panose="02020603050405020304" charset="0"/>
                </a:endParaRPr>
              </a:p>
            </p:txBody>
          </p:sp>
        </p:grpSp>
      </p:grpSp>
      <p:sp>
        <p:nvSpPr>
          <p:cNvPr id="130296" name="Text Box 248"/>
          <p:cNvSpPr txBox="1"/>
          <p:nvPr/>
        </p:nvSpPr>
        <p:spPr>
          <a:xfrm>
            <a:off x="2692400" y="1636713"/>
            <a:ext cx="722313" cy="457200"/>
          </a:xfrm>
          <a:prstGeom prst="rect">
            <a:avLst/>
          </a:prstGeom>
          <a:noFill/>
          <a:ln w="12700">
            <a:noFill/>
          </a:ln>
        </p:spPr>
        <p:txBody>
          <a:bodyPr wrap="none" anchor="ctr" anchorCtr="0">
            <a:spAutoFit/>
          </a:bodyPr>
          <a:p>
            <a:pPr algn="ctr"/>
            <a:r>
              <a:rPr lang="en-US" altLang="zh-CN" dirty="0">
                <a:solidFill>
                  <a:srgbClr val="2D5B38"/>
                </a:solidFill>
                <a:latin typeface="宋体" panose="02010600030101010101" pitchFamily="2" charset="-122"/>
                <a:sym typeface="CommercialPi BT" pitchFamily="18" charset="2"/>
              </a:rPr>
              <a:t>(5</a:t>
            </a:r>
            <a:r>
              <a:rPr lang="en-US" altLang="zh-CN" dirty="0">
                <a:solidFill>
                  <a:srgbClr val="2D5B38"/>
                </a:solidFill>
                <a:latin typeface="宋体" panose="02010600030101010101" pitchFamily="2" charset="-122"/>
                <a:sym typeface="Symbol" panose="05050102010706020507" pitchFamily="18" charset="2"/>
              </a:rPr>
              <a:t>)</a:t>
            </a:r>
            <a:endParaRPr lang="en-US" altLang="zh-CN" dirty="0">
              <a:solidFill>
                <a:srgbClr val="2D5B38"/>
              </a:solidFill>
              <a:latin typeface="宋体" panose="02010600030101010101" pitchFamily="2" charset="-122"/>
              <a:sym typeface="Symbol" panose="05050102010706020507" pitchFamily="18" charset="2"/>
            </a:endParaRPr>
          </a:p>
        </p:txBody>
      </p:sp>
      <p:sp>
        <p:nvSpPr>
          <p:cNvPr id="130297" name="Line 249"/>
          <p:cNvSpPr/>
          <p:nvPr/>
        </p:nvSpPr>
        <p:spPr>
          <a:xfrm>
            <a:off x="3113088" y="2187575"/>
            <a:ext cx="4297362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0298" name="Line 250"/>
          <p:cNvSpPr/>
          <p:nvPr/>
        </p:nvSpPr>
        <p:spPr>
          <a:xfrm flipH="1">
            <a:off x="5135563" y="1770063"/>
            <a:ext cx="1138237" cy="400050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0299" name="Line 251"/>
          <p:cNvSpPr/>
          <p:nvPr/>
        </p:nvSpPr>
        <p:spPr>
          <a:xfrm>
            <a:off x="5135563" y="2187575"/>
            <a:ext cx="419100" cy="546100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0300" name="Line 252"/>
          <p:cNvSpPr/>
          <p:nvPr/>
        </p:nvSpPr>
        <p:spPr>
          <a:xfrm>
            <a:off x="5556250" y="2725738"/>
            <a:ext cx="1354138" cy="1587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0301" name="Line 253"/>
          <p:cNvSpPr/>
          <p:nvPr/>
        </p:nvSpPr>
        <p:spPr>
          <a:xfrm flipV="1">
            <a:off x="6910388" y="2187575"/>
            <a:ext cx="500062" cy="546100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0302" name="Line 254"/>
          <p:cNvSpPr/>
          <p:nvPr/>
        </p:nvSpPr>
        <p:spPr>
          <a:xfrm flipH="1" flipV="1">
            <a:off x="6273800" y="1770063"/>
            <a:ext cx="1136650" cy="417512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2" name="Group 255"/>
          <p:cNvGrpSpPr/>
          <p:nvPr/>
        </p:nvGrpSpPr>
        <p:grpSpPr>
          <a:xfrm>
            <a:off x="5138738" y="2170113"/>
            <a:ext cx="2271712" cy="1409700"/>
            <a:chOff x="3214" y="1132"/>
            <a:chExt cx="1433" cy="860"/>
          </a:xfrm>
        </p:grpSpPr>
        <p:sp>
          <p:nvSpPr>
            <p:cNvPr id="1076" name="Line 256"/>
            <p:cNvSpPr/>
            <p:nvPr/>
          </p:nvSpPr>
          <p:spPr>
            <a:xfrm>
              <a:off x="3214" y="1132"/>
              <a:ext cx="0" cy="86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77" name="Line 257"/>
            <p:cNvSpPr/>
            <p:nvPr/>
          </p:nvSpPr>
          <p:spPr>
            <a:xfrm>
              <a:off x="3478" y="1482"/>
              <a:ext cx="0" cy="51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78" name="Line 258"/>
            <p:cNvSpPr/>
            <p:nvPr/>
          </p:nvSpPr>
          <p:spPr>
            <a:xfrm>
              <a:off x="4332" y="1482"/>
              <a:ext cx="0" cy="51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79" name="Line 259"/>
            <p:cNvSpPr/>
            <p:nvPr/>
          </p:nvSpPr>
          <p:spPr>
            <a:xfrm>
              <a:off x="4647" y="1143"/>
              <a:ext cx="0" cy="849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aphicFrame>
        <p:nvGraphicFramePr>
          <p:cNvPr id="1027" name="Object 260"/>
          <p:cNvGraphicFramePr>
            <a:graphicFrameLocks noChangeAspect="1"/>
          </p:cNvGraphicFramePr>
          <p:nvPr/>
        </p:nvGraphicFramePr>
        <p:xfrm>
          <a:off x="1733550" y="1433513"/>
          <a:ext cx="360363" cy="2376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4" imgW="8572500" imgH="5172075" progId="AutoCAD.Drawing.16">
                  <p:embed/>
                </p:oleObj>
              </mc:Choice>
              <mc:Fallback>
                <p:oleObj name="" r:id="rId4" imgW="8572500" imgH="5172075" progId="AutoCAD.Drawing.16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3"/>
                      <a:srcRect l="71431" r="24237" b="54051"/>
                      <a:stretch>
                        <a:fillRect/>
                      </a:stretch>
                    </p:blipFill>
                    <p:spPr>
                      <a:xfrm>
                        <a:off x="1733550" y="1433513"/>
                        <a:ext cx="360363" cy="23764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8" name="Object 261"/>
          <p:cNvGraphicFramePr>
            <a:graphicFrameLocks noChangeAspect="1"/>
          </p:cNvGraphicFramePr>
          <p:nvPr/>
        </p:nvGraphicFramePr>
        <p:xfrm>
          <a:off x="2936875" y="1427163"/>
          <a:ext cx="360363" cy="2376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5" imgW="8572500" imgH="5172075" progId="AutoCAD.Drawing.16">
                  <p:embed/>
                </p:oleObj>
              </mc:Choice>
              <mc:Fallback>
                <p:oleObj name="" r:id="rId5" imgW="8572500" imgH="5172075" progId="AutoCAD.Drawing.16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3"/>
                      <a:srcRect l="71431" r="24237" b="54051"/>
                      <a:stretch>
                        <a:fillRect/>
                      </a:stretch>
                    </p:blipFill>
                    <p:spPr>
                      <a:xfrm>
                        <a:off x="2936875" y="1427163"/>
                        <a:ext cx="360363" cy="23764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9" name="Object 262"/>
          <p:cNvGraphicFramePr>
            <a:graphicFrameLocks noChangeAspect="1"/>
          </p:cNvGraphicFramePr>
          <p:nvPr/>
        </p:nvGraphicFramePr>
        <p:xfrm>
          <a:off x="3760788" y="1423988"/>
          <a:ext cx="360362" cy="2376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6" imgW="8572500" imgH="5172075" progId="AutoCAD.Drawing.16">
                  <p:embed/>
                </p:oleObj>
              </mc:Choice>
              <mc:Fallback>
                <p:oleObj name="" r:id="rId6" imgW="8572500" imgH="5172075" progId="AutoCAD.Drawing.16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3"/>
                      <a:srcRect l="71431" r="24237" b="54051"/>
                      <a:stretch>
                        <a:fillRect/>
                      </a:stretch>
                    </p:blipFill>
                    <p:spPr>
                      <a:xfrm>
                        <a:off x="3760788" y="1423988"/>
                        <a:ext cx="360362" cy="23764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0" name="Object 263"/>
          <p:cNvGraphicFramePr>
            <a:graphicFrameLocks noChangeAspect="1"/>
          </p:cNvGraphicFramePr>
          <p:nvPr/>
        </p:nvGraphicFramePr>
        <p:xfrm>
          <a:off x="1830388" y="1419225"/>
          <a:ext cx="2232025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7" imgW="8572500" imgH="5172075" progId="AutoCAD.Drawing.16">
                  <p:embed/>
                </p:oleObj>
              </mc:Choice>
              <mc:Fallback>
                <p:oleObj name="" r:id="rId7" imgW="8572500" imgH="5172075" progId="AutoCAD.Drawing.16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8"/>
                      <a:srcRect l="72685" r="1277" b="93031"/>
                      <a:stretch>
                        <a:fillRect/>
                      </a:stretch>
                    </p:blipFill>
                    <p:spPr>
                      <a:xfrm>
                        <a:off x="1830388" y="1419225"/>
                        <a:ext cx="2232025" cy="3603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1" name="Object 264"/>
          <p:cNvGraphicFramePr>
            <a:graphicFrameLocks noChangeAspect="1"/>
          </p:cNvGraphicFramePr>
          <p:nvPr/>
        </p:nvGraphicFramePr>
        <p:xfrm>
          <a:off x="1620838" y="5140325"/>
          <a:ext cx="2736850" cy="153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" r:id="rId9" imgW="8572500" imgH="5172075" progId="AutoCAD.Drawing.16">
                  <p:embed/>
                </p:oleObj>
              </mc:Choice>
              <mc:Fallback>
                <p:oleObj name="" r:id="rId9" imgW="8572500" imgH="5172075" progId="AutoCAD.Drawing.16">
                  <p:embed/>
                  <p:pic>
                    <p:nvPicPr>
                      <p:cNvPr id="0" name="图片 3083"/>
                      <p:cNvPicPr/>
                      <p:nvPr/>
                    </p:nvPicPr>
                    <p:blipFill>
                      <a:blip r:embed="rId10"/>
                      <a:srcRect l="9666" t="75046" r="69334" b="23334"/>
                      <a:stretch>
                        <a:fillRect/>
                      </a:stretch>
                    </p:blipFill>
                    <p:spPr>
                      <a:xfrm>
                        <a:off x="1620838" y="5140325"/>
                        <a:ext cx="2736850" cy="1539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2" name="Object 265"/>
          <p:cNvGraphicFramePr>
            <a:graphicFrameLocks noChangeAspect="1"/>
          </p:cNvGraphicFramePr>
          <p:nvPr/>
        </p:nvGraphicFramePr>
        <p:xfrm>
          <a:off x="4959350" y="1419225"/>
          <a:ext cx="360363" cy="2376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" r:id="rId11" imgW="8572500" imgH="5172075" progId="AutoCAD.Drawing.16">
                  <p:embed/>
                </p:oleObj>
              </mc:Choice>
              <mc:Fallback>
                <p:oleObj name="" r:id="rId11" imgW="8572500" imgH="5172075" progId="AutoCAD.Drawing.16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3"/>
                      <a:srcRect l="71431" r="24237" b="54051"/>
                      <a:stretch>
                        <a:fillRect/>
                      </a:stretch>
                    </p:blipFill>
                    <p:spPr>
                      <a:xfrm>
                        <a:off x="4959350" y="1419225"/>
                        <a:ext cx="360363" cy="23764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3" name="Object 266"/>
          <p:cNvGraphicFramePr>
            <a:graphicFrameLocks noChangeAspect="1"/>
          </p:cNvGraphicFramePr>
          <p:nvPr/>
        </p:nvGraphicFramePr>
        <p:xfrm>
          <a:off x="5372100" y="1419225"/>
          <a:ext cx="360363" cy="2376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12" imgW="8572500" imgH="5172075" progId="AutoCAD.Drawing.16">
                  <p:embed/>
                </p:oleObj>
              </mc:Choice>
              <mc:Fallback>
                <p:oleObj name="" r:id="rId12" imgW="8572500" imgH="5172075" progId="AutoCAD.Drawing.16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3"/>
                      <a:srcRect l="71431" r="24237" b="54051"/>
                      <a:stretch>
                        <a:fillRect/>
                      </a:stretch>
                    </p:blipFill>
                    <p:spPr>
                      <a:xfrm>
                        <a:off x="5372100" y="1419225"/>
                        <a:ext cx="360363" cy="23764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4" name="Object 268"/>
          <p:cNvGraphicFramePr>
            <a:graphicFrameLocks noChangeAspect="1"/>
          </p:cNvGraphicFramePr>
          <p:nvPr/>
        </p:nvGraphicFramePr>
        <p:xfrm>
          <a:off x="5032375" y="1419225"/>
          <a:ext cx="2492375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" r:id="rId13" imgW="8572500" imgH="5172075" progId="AutoCAD.Drawing.16">
                  <p:embed/>
                </p:oleObj>
              </mc:Choice>
              <mc:Fallback>
                <p:oleObj name="" r:id="rId13" imgW="8572500" imgH="5172075" progId="AutoCAD.Drawing.16">
                  <p:embed/>
                  <p:pic>
                    <p:nvPicPr>
                      <p:cNvPr id="0" name="图片 3086"/>
                      <p:cNvPicPr/>
                      <p:nvPr/>
                    </p:nvPicPr>
                    <p:blipFill>
                      <a:blip r:embed="rId8"/>
                      <a:srcRect l="72685" r="1277" b="93031"/>
                      <a:stretch>
                        <a:fillRect/>
                      </a:stretch>
                    </p:blipFill>
                    <p:spPr>
                      <a:xfrm>
                        <a:off x="5032375" y="1419225"/>
                        <a:ext cx="2492375" cy="3603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5" name="Object 269"/>
          <p:cNvGraphicFramePr>
            <a:graphicFrameLocks noChangeAspect="1"/>
          </p:cNvGraphicFramePr>
          <p:nvPr/>
        </p:nvGraphicFramePr>
        <p:xfrm>
          <a:off x="6713538" y="1423988"/>
          <a:ext cx="360362" cy="2376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" r:id="rId14" imgW="8572500" imgH="5172075" progId="AutoCAD.Drawing.16">
                  <p:embed/>
                </p:oleObj>
              </mc:Choice>
              <mc:Fallback>
                <p:oleObj name="" r:id="rId14" imgW="8572500" imgH="5172075" progId="AutoCAD.Drawing.16">
                  <p:embed/>
                  <p:pic>
                    <p:nvPicPr>
                      <p:cNvPr id="0" name="图片 3085"/>
                      <p:cNvPicPr/>
                      <p:nvPr/>
                    </p:nvPicPr>
                    <p:blipFill>
                      <a:blip r:embed="rId3"/>
                      <a:srcRect l="71431" r="24237" b="54051"/>
                      <a:stretch>
                        <a:fillRect/>
                      </a:stretch>
                    </p:blipFill>
                    <p:spPr>
                      <a:xfrm>
                        <a:off x="6713538" y="1423988"/>
                        <a:ext cx="360362" cy="23764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0318" name="Line 270"/>
          <p:cNvSpPr/>
          <p:nvPr/>
        </p:nvSpPr>
        <p:spPr>
          <a:xfrm>
            <a:off x="6269038" y="1798638"/>
            <a:ext cx="0" cy="1800225"/>
          </a:xfrm>
          <a:prstGeom prst="line">
            <a:avLst/>
          </a:prstGeom>
          <a:ln w="9525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sp>
      <p:graphicFrame>
        <p:nvGraphicFramePr>
          <p:cNvPr id="1036" name="Object 267"/>
          <p:cNvGraphicFramePr>
            <a:graphicFrameLocks noChangeAspect="1"/>
          </p:cNvGraphicFramePr>
          <p:nvPr/>
        </p:nvGraphicFramePr>
        <p:xfrm>
          <a:off x="7221538" y="1423988"/>
          <a:ext cx="360362" cy="2376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" r:id="rId15" imgW="8572500" imgH="5172075" progId="AutoCAD.Drawing.16">
                  <p:embed/>
                </p:oleObj>
              </mc:Choice>
              <mc:Fallback>
                <p:oleObj name="" r:id="rId15" imgW="8572500" imgH="5172075" progId="AutoCAD.Drawing.16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3"/>
                      <a:srcRect l="71431" r="24237" b="54051"/>
                      <a:stretch>
                        <a:fillRect/>
                      </a:stretch>
                    </p:blipFill>
                    <p:spPr>
                      <a:xfrm>
                        <a:off x="7221538" y="1423988"/>
                        <a:ext cx="360362" cy="23764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3" name="Group 278"/>
          <p:cNvGrpSpPr/>
          <p:nvPr/>
        </p:nvGrpSpPr>
        <p:grpSpPr>
          <a:xfrm>
            <a:off x="7239000" y="1600200"/>
            <a:ext cx="838200" cy="823913"/>
            <a:chOff x="4560" y="1008"/>
            <a:chExt cx="528" cy="519"/>
          </a:xfrm>
        </p:grpSpPr>
        <p:sp>
          <p:nvSpPr>
            <p:cNvPr id="1074" name="Text Box 271"/>
            <p:cNvSpPr txBox="1"/>
            <p:nvPr/>
          </p:nvSpPr>
          <p:spPr>
            <a:xfrm>
              <a:off x="4656" y="1152"/>
              <a:ext cx="432" cy="288"/>
            </a:xfrm>
            <a:prstGeom prst="rect">
              <a:avLst/>
            </a:prstGeom>
            <a:noFill/>
            <a:ln w="12700">
              <a:noFill/>
            </a:ln>
          </p:spPr>
          <p:txBody>
            <a:bodyPr anchor="ctr" anchorCtr="0">
              <a:spAutoFit/>
            </a:bodyPr>
            <a:p>
              <a:pPr algn="ctr"/>
              <a:r>
                <a:rPr lang="en-US" altLang="zh-CN" dirty="0">
                  <a:latin typeface="宋体" panose="02010600030101010101" pitchFamily="2" charset="-122"/>
                  <a:sym typeface="CommercialPi BT" pitchFamily="18" charset="2"/>
                </a:rPr>
                <a:t>2″</a:t>
              </a:r>
              <a:endParaRPr lang="en-US" altLang="zh-CN" dirty="0">
                <a:latin typeface="宋体" panose="02010600030101010101" pitchFamily="2" charset="-122"/>
                <a:sym typeface="Symbol" panose="05050102010706020507" pitchFamily="18" charset="2"/>
              </a:endParaRPr>
            </a:p>
          </p:txBody>
        </p:sp>
        <p:sp>
          <p:nvSpPr>
            <p:cNvPr id="1075" name="Rectangle 276"/>
            <p:cNvSpPr/>
            <p:nvPr/>
          </p:nvSpPr>
          <p:spPr>
            <a:xfrm>
              <a:off x="4560" y="1008"/>
              <a:ext cx="192" cy="51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4800" dirty="0">
                  <a:latin typeface="Times New Roman" panose="02020603050405020304" charset="0"/>
                  <a:sym typeface="Symbol" panose="05050102010706020507" pitchFamily="18" charset="2"/>
                </a:rPr>
                <a:t>.</a:t>
              </a:r>
              <a:endParaRPr lang="en-US" altLang="zh-CN" sz="4800" dirty="0">
                <a:latin typeface="Times New Roman" panose="02020603050405020304" charset="0"/>
                <a:sym typeface="Symbol" panose="05050102010706020507" pitchFamily="18" charset="2"/>
              </a:endParaRPr>
            </a:p>
          </p:txBody>
        </p:sp>
      </p:grp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91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91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0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0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0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0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0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0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0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0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0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0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3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30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30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9120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130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500"/>
                                        <p:tgtEl>
                                          <p:spTgt spid="130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2" dur="500"/>
                                        <p:tgtEl>
                                          <p:spTgt spid="130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130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130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7" dur="500"/>
                                        <p:tgtEl>
                                          <p:spTgt spid="91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2" dur="500"/>
                                        <p:tgtEl>
                                          <p:spTgt spid="91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2" dur="500"/>
                                        <p:tgtEl>
                                          <p:spTgt spid="130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49" grpId="0"/>
      <p:bldP spid="91150" grpId="0"/>
      <p:bldP spid="91151" grpId="0"/>
      <p:bldP spid="91204" grpId="0"/>
      <p:bldP spid="91218" grpId="0"/>
      <p:bldP spid="130255" grpId="0"/>
      <p:bldP spid="130256" grpId="0"/>
      <p:bldP spid="130257" grpId="0"/>
      <p:bldP spid="130258" grpId="0"/>
      <p:bldP spid="13029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061" name="Group 81"/>
          <p:cNvGrpSpPr/>
          <p:nvPr/>
        </p:nvGrpSpPr>
        <p:grpSpPr>
          <a:xfrm>
            <a:off x="5029200" y="3124200"/>
            <a:ext cx="3276600" cy="3505200"/>
            <a:chOff x="3168" y="1968"/>
            <a:chExt cx="2064" cy="2208"/>
          </a:xfrm>
        </p:grpSpPr>
        <p:pic>
          <p:nvPicPr>
            <p:cNvPr id="2122" name="Picture 80" descr="五棱柱截断1 拷贝"/>
            <p:cNvPicPr>
              <a:picLocks noChangeAspect="1"/>
            </p:cNvPicPr>
            <p:nvPr/>
          </p:nvPicPr>
          <p:blipFill>
            <a:blip r:embed="rId1"/>
            <a:srcRect l="21959" t="16872" r="23235" b="6665"/>
            <a:stretch>
              <a:fillRect/>
            </a:stretch>
          </p:blipFill>
          <p:spPr>
            <a:xfrm>
              <a:off x="3264" y="2208"/>
              <a:ext cx="1863" cy="19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123" name="Text Box 69"/>
            <p:cNvSpPr txBox="1"/>
            <p:nvPr/>
          </p:nvSpPr>
          <p:spPr>
            <a:xfrm>
              <a:off x="3456" y="2179"/>
              <a:ext cx="244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>
                <a:spcBef>
                  <a:spcPct val="20000"/>
                </a:spcBef>
              </a:pPr>
              <a:r>
                <a:rPr lang="en-US" altLang="zh-CN" sz="3200" dirty="0">
                  <a:solidFill>
                    <a:srgbClr val="FF0000"/>
                  </a:solidFill>
                  <a:latin typeface="Times New Roman" panose="02020603050405020304" charset="0"/>
                </a:rPr>
                <a:t>5</a:t>
              </a:r>
              <a:endParaRPr lang="en-US" altLang="zh-CN" sz="3200" dirty="0">
                <a:solidFill>
                  <a:srgbClr val="FF0000"/>
                </a:solidFill>
                <a:latin typeface="Times New Roman" panose="02020603050405020304" charset="0"/>
              </a:endParaRPr>
            </a:p>
          </p:txBody>
        </p:sp>
        <p:sp>
          <p:nvSpPr>
            <p:cNvPr id="2124" name="Text Box 70"/>
            <p:cNvSpPr txBox="1"/>
            <p:nvPr/>
          </p:nvSpPr>
          <p:spPr>
            <a:xfrm>
              <a:off x="4560" y="1968"/>
              <a:ext cx="244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>
                <a:spcBef>
                  <a:spcPct val="20000"/>
                </a:spcBef>
              </a:pPr>
              <a:r>
                <a:rPr lang="en-US" altLang="zh-CN" sz="3200" dirty="0">
                  <a:solidFill>
                    <a:srgbClr val="FF0000"/>
                  </a:solidFill>
                  <a:latin typeface="Times New Roman" panose="02020603050405020304" charset="0"/>
                </a:rPr>
                <a:t>1</a:t>
              </a:r>
              <a:endParaRPr lang="en-US" altLang="zh-CN" sz="3200" dirty="0">
                <a:solidFill>
                  <a:srgbClr val="FF0000"/>
                </a:solidFill>
                <a:latin typeface="Times New Roman" panose="02020603050405020304" charset="0"/>
              </a:endParaRPr>
            </a:p>
          </p:txBody>
        </p:sp>
        <p:sp>
          <p:nvSpPr>
            <p:cNvPr id="2125" name="Text Box 71"/>
            <p:cNvSpPr txBox="1"/>
            <p:nvPr/>
          </p:nvSpPr>
          <p:spPr>
            <a:xfrm>
              <a:off x="4988" y="2688"/>
              <a:ext cx="244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>
                <a:spcBef>
                  <a:spcPct val="20000"/>
                </a:spcBef>
              </a:pPr>
              <a:r>
                <a:rPr lang="en-US" altLang="zh-CN" sz="3200" dirty="0">
                  <a:solidFill>
                    <a:srgbClr val="FF0000"/>
                  </a:solidFill>
                  <a:latin typeface="Times New Roman" panose="02020603050405020304" charset="0"/>
                </a:rPr>
                <a:t>2</a:t>
              </a:r>
              <a:endParaRPr lang="en-US" altLang="zh-CN" sz="3200" dirty="0">
                <a:solidFill>
                  <a:srgbClr val="FF0000"/>
                </a:solidFill>
                <a:latin typeface="Times New Roman" panose="02020603050405020304" charset="0"/>
              </a:endParaRPr>
            </a:p>
          </p:txBody>
        </p:sp>
        <p:sp>
          <p:nvSpPr>
            <p:cNvPr id="2126" name="Text Box 72"/>
            <p:cNvSpPr txBox="1"/>
            <p:nvPr/>
          </p:nvSpPr>
          <p:spPr>
            <a:xfrm>
              <a:off x="4268" y="3427"/>
              <a:ext cx="244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>
                <a:spcBef>
                  <a:spcPct val="20000"/>
                </a:spcBef>
              </a:pPr>
              <a:r>
                <a:rPr lang="en-US" altLang="zh-CN" sz="3200" dirty="0">
                  <a:solidFill>
                    <a:srgbClr val="FF0000"/>
                  </a:solidFill>
                  <a:latin typeface="Times New Roman" panose="02020603050405020304" charset="0"/>
                </a:rPr>
                <a:t>3</a:t>
              </a:r>
              <a:endParaRPr lang="en-US" altLang="zh-CN" sz="3200" dirty="0">
                <a:solidFill>
                  <a:srgbClr val="FF0000"/>
                </a:solidFill>
                <a:latin typeface="Times New Roman" panose="02020603050405020304" charset="0"/>
              </a:endParaRPr>
            </a:p>
          </p:txBody>
        </p:sp>
        <p:sp>
          <p:nvSpPr>
            <p:cNvPr id="2127" name="Text Box 73"/>
            <p:cNvSpPr txBox="1"/>
            <p:nvPr/>
          </p:nvSpPr>
          <p:spPr>
            <a:xfrm>
              <a:off x="3168" y="3091"/>
              <a:ext cx="244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>
                <a:spcBef>
                  <a:spcPct val="20000"/>
                </a:spcBef>
              </a:pPr>
              <a:r>
                <a:rPr lang="en-US" altLang="zh-CN" sz="3200" dirty="0">
                  <a:solidFill>
                    <a:srgbClr val="FF0000"/>
                  </a:solidFill>
                  <a:latin typeface="Times New Roman" panose="02020603050405020304" charset="0"/>
                </a:rPr>
                <a:t>4</a:t>
              </a:r>
              <a:endParaRPr lang="en-US" altLang="zh-CN" sz="3200" dirty="0">
                <a:solidFill>
                  <a:srgbClr val="FF0000"/>
                </a:solidFill>
                <a:latin typeface="Times New Roman" panose="02020603050405020304" charset="0"/>
              </a:endParaRPr>
            </a:p>
          </p:txBody>
        </p:sp>
      </p:grpSp>
      <p:sp>
        <p:nvSpPr>
          <p:cNvPr id="2062" name="Rectangle 76">
            <a:hlinkClick r:id="rId2" tooltip="返回作图" action="ppaction://hlinksldjump"/>
          </p:cNvPr>
          <p:cNvSpPr/>
          <p:nvPr/>
        </p:nvSpPr>
        <p:spPr>
          <a:xfrm>
            <a:off x="147955" y="752475"/>
            <a:ext cx="3829050" cy="41719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ctr"/>
            <a:r>
              <a:rPr lang="zh-CN" altLang="en-US" sz="1600" b="1" dirty="0">
                <a:latin typeface="Times New Roman" panose="02020603050405020304" charset="0"/>
              </a:rPr>
              <a:t>正五棱柱被截切后的视图和立体图</a:t>
            </a:r>
            <a:endParaRPr lang="zh-CN" altLang="en-US" sz="1600" b="1" dirty="0">
              <a:latin typeface="Times New Roman" panose="02020603050405020304" charset="0"/>
            </a:endParaRPr>
          </a:p>
        </p:txBody>
      </p:sp>
      <p:graphicFrame>
        <p:nvGraphicFramePr>
          <p:cNvPr id="2050" name="Object 69"/>
          <p:cNvGraphicFramePr>
            <a:graphicFrameLocks noChangeAspect="1"/>
          </p:cNvGraphicFramePr>
          <p:nvPr/>
        </p:nvGraphicFramePr>
        <p:xfrm>
          <a:off x="5683250" y="1071563"/>
          <a:ext cx="379413" cy="2501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" r:id="rId3" imgW="8572500" imgH="5172075" progId="AutoCAD.Drawing.15">
                  <p:embed/>
                </p:oleObj>
              </mc:Choice>
              <mc:Fallback>
                <p:oleObj name="" r:id="rId3" imgW="8572500" imgH="5172075" progId="AutoCAD.Drawing.15">
                  <p:embed/>
                  <p:pic>
                    <p:nvPicPr>
                      <p:cNvPr id="0" name="图片 3087"/>
                      <p:cNvPicPr/>
                      <p:nvPr/>
                    </p:nvPicPr>
                    <p:blipFill>
                      <a:blip r:embed="rId4"/>
                      <a:srcRect l="71431" r="24237" b="54051"/>
                      <a:stretch>
                        <a:fillRect/>
                      </a:stretch>
                    </p:blipFill>
                    <p:spPr>
                      <a:xfrm>
                        <a:off x="5683250" y="1071563"/>
                        <a:ext cx="379413" cy="2501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63" name="Line 70"/>
          <p:cNvSpPr/>
          <p:nvPr/>
        </p:nvSpPr>
        <p:spPr>
          <a:xfrm>
            <a:off x="3549650" y="1419225"/>
            <a:ext cx="2343150" cy="0"/>
          </a:xfrm>
          <a:prstGeom prst="line">
            <a:avLst/>
          </a:prstGeom>
          <a:ln w="127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64" name="Line 71"/>
          <p:cNvSpPr/>
          <p:nvPr/>
        </p:nvSpPr>
        <p:spPr>
          <a:xfrm>
            <a:off x="1490663" y="2373313"/>
            <a:ext cx="5038725" cy="0"/>
          </a:xfrm>
          <a:prstGeom prst="line">
            <a:avLst/>
          </a:prstGeom>
          <a:ln w="12700" cap="flat" cmpd="sng">
            <a:solidFill>
              <a:srgbClr val="A5002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65" name="Text Box 72"/>
          <p:cNvSpPr txBox="1"/>
          <p:nvPr/>
        </p:nvSpPr>
        <p:spPr>
          <a:xfrm>
            <a:off x="1135063" y="2492375"/>
            <a:ext cx="488950" cy="457200"/>
          </a:xfrm>
          <a:prstGeom prst="rect">
            <a:avLst/>
          </a:prstGeom>
          <a:noFill/>
          <a:ln w="12700">
            <a:noFill/>
          </a:ln>
        </p:spPr>
        <p:txBody>
          <a:bodyPr anchor="ctr" anchorCtr="0">
            <a:spAutoFit/>
          </a:bodyPr>
          <a:p>
            <a:pPr algn="ctr"/>
            <a:r>
              <a:rPr lang="en-US" altLang="zh-CN" dirty="0">
                <a:solidFill>
                  <a:srgbClr val="A50021"/>
                </a:solidFill>
                <a:latin typeface="宋体" panose="02010600030101010101" pitchFamily="2" charset="-122"/>
              </a:rPr>
              <a:t>3</a:t>
            </a:r>
            <a:r>
              <a:rPr lang="en-US" altLang="zh-CN" dirty="0">
                <a:solidFill>
                  <a:srgbClr val="A50021"/>
                </a:solidFill>
                <a:latin typeface="宋体" panose="02010600030101010101" pitchFamily="2" charset="-122"/>
                <a:sym typeface="Symbol" panose="05050102010706020507" pitchFamily="18" charset="2"/>
              </a:rPr>
              <a:t></a:t>
            </a:r>
            <a:endParaRPr lang="en-US" altLang="zh-CN" dirty="0">
              <a:solidFill>
                <a:srgbClr val="A50021"/>
              </a:solidFill>
              <a:latin typeface="宋体" panose="02010600030101010101" pitchFamily="2" charset="-122"/>
              <a:sym typeface="Symbol" panose="05050102010706020507" pitchFamily="18" charset="2"/>
            </a:endParaRPr>
          </a:p>
        </p:txBody>
      </p:sp>
      <p:sp>
        <p:nvSpPr>
          <p:cNvPr id="2066" name="Text Box 73"/>
          <p:cNvSpPr txBox="1"/>
          <p:nvPr/>
        </p:nvSpPr>
        <p:spPr>
          <a:xfrm>
            <a:off x="2713038" y="1741488"/>
            <a:ext cx="412750" cy="457200"/>
          </a:xfrm>
          <a:prstGeom prst="rect">
            <a:avLst/>
          </a:prstGeom>
          <a:noFill/>
          <a:ln w="12700">
            <a:noFill/>
          </a:ln>
        </p:spPr>
        <p:txBody>
          <a:bodyPr wrap="none" anchor="ctr" anchorCtr="0">
            <a:spAutoFit/>
          </a:bodyPr>
          <a:p>
            <a:pPr algn="ctr"/>
            <a:r>
              <a:rPr lang="en-US" altLang="zh-CN" dirty="0">
                <a:latin typeface="宋体" panose="02010600030101010101" pitchFamily="2" charset="-122"/>
                <a:sym typeface="CommercialPi BT" pitchFamily="18" charset="2"/>
              </a:rPr>
              <a:t>2</a:t>
            </a:r>
            <a:r>
              <a:rPr lang="en-US" altLang="zh-CN" dirty="0">
                <a:latin typeface="宋体" panose="02010600030101010101" pitchFamily="2" charset="-122"/>
                <a:sym typeface="Symbol" panose="05050102010706020507" pitchFamily="18" charset="2"/>
              </a:rPr>
              <a:t></a:t>
            </a:r>
            <a:endParaRPr lang="en-US" altLang="zh-CN" dirty="0">
              <a:latin typeface="宋体" panose="02010600030101010101" pitchFamily="2" charset="-122"/>
              <a:sym typeface="Symbol" panose="05050102010706020507" pitchFamily="18" charset="2"/>
            </a:endParaRPr>
          </a:p>
        </p:txBody>
      </p:sp>
      <p:sp>
        <p:nvSpPr>
          <p:cNvPr id="2067" name="Text Box 74"/>
          <p:cNvSpPr txBox="1"/>
          <p:nvPr/>
        </p:nvSpPr>
        <p:spPr>
          <a:xfrm>
            <a:off x="3454400" y="903288"/>
            <a:ext cx="566738" cy="457200"/>
          </a:xfrm>
          <a:prstGeom prst="rect">
            <a:avLst/>
          </a:prstGeom>
          <a:noFill/>
          <a:ln w="12700">
            <a:noFill/>
          </a:ln>
        </p:spPr>
        <p:txBody>
          <a:bodyPr anchor="ctr" anchorCtr="0">
            <a:spAutoFit/>
          </a:bodyPr>
          <a:p>
            <a:pPr algn="ctr"/>
            <a:r>
              <a:rPr lang="en-US" altLang="zh-CN" dirty="0">
                <a:solidFill>
                  <a:srgbClr val="FF3300"/>
                </a:solidFill>
                <a:latin typeface="宋体" panose="02010600030101010101" pitchFamily="2" charset="-122"/>
              </a:rPr>
              <a:t>1</a:t>
            </a:r>
            <a:r>
              <a:rPr lang="en-US" altLang="zh-CN" dirty="0">
                <a:solidFill>
                  <a:srgbClr val="FF3300"/>
                </a:solidFill>
                <a:latin typeface="宋体" panose="02010600030101010101" pitchFamily="2" charset="-122"/>
                <a:sym typeface="Symbol" panose="05050102010706020507" pitchFamily="18" charset="2"/>
              </a:rPr>
              <a:t></a:t>
            </a:r>
            <a:endParaRPr lang="en-US" altLang="zh-CN" dirty="0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sp>
        <p:nvSpPr>
          <p:cNvPr id="2068" name="Text Box 75"/>
          <p:cNvSpPr txBox="1"/>
          <p:nvPr/>
        </p:nvSpPr>
        <p:spPr>
          <a:xfrm>
            <a:off x="881063" y="1924050"/>
            <a:ext cx="647700" cy="457200"/>
          </a:xfrm>
          <a:prstGeom prst="rect">
            <a:avLst/>
          </a:prstGeom>
          <a:noFill/>
          <a:ln w="12700">
            <a:noFill/>
          </a:ln>
        </p:spPr>
        <p:txBody>
          <a:bodyPr anchor="ctr" anchorCtr="0">
            <a:spAutoFit/>
          </a:bodyPr>
          <a:p>
            <a:pPr algn="ctr"/>
            <a:r>
              <a:rPr lang="en-US" altLang="zh-CN" dirty="0">
                <a:solidFill>
                  <a:schemeClr val="accent2"/>
                </a:solidFill>
                <a:latin typeface="宋体" panose="02010600030101010101" pitchFamily="2" charset="-122"/>
              </a:rPr>
              <a:t>(4</a:t>
            </a:r>
            <a:r>
              <a:rPr lang="en-US" altLang="zh-CN" dirty="0">
                <a:solidFill>
                  <a:schemeClr val="accent2"/>
                </a:solidFill>
                <a:latin typeface="宋体" panose="02010600030101010101" pitchFamily="2" charset="-122"/>
                <a:sym typeface="Symbol" panose="05050102010706020507" pitchFamily="18" charset="2"/>
              </a:rPr>
              <a:t></a:t>
            </a:r>
            <a:r>
              <a:rPr lang="en-US" altLang="zh-CN" dirty="0">
                <a:solidFill>
                  <a:schemeClr val="accent2"/>
                </a:solidFill>
                <a:latin typeface="宋体" panose="02010600030101010101" pitchFamily="2" charset="-122"/>
                <a:sym typeface="CommercialPi BT" pitchFamily="18" charset="2"/>
              </a:rPr>
              <a:t>)</a:t>
            </a:r>
            <a:endParaRPr lang="en-US" altLang="zh-CN" dirty="0">
              <a:solidFill>
                <a:schemeClr val="accent2"/>
              </a:solidFill>
              <a:latin typeface="宋体" panose="02010600030101010101" pitchFamily="2" charset="-122"/>
              <a:sym typeface="CommercialPi BT" pitchFamily="18" charset="2"/>
            </a:endParaRPr>
          </a:p>
        </p:txBody>
      </p:sp>
      <p:grpSp>
        <p:nvGrpSpPr>
          <p:cNvPr id="2069" name="Group 76"/>
          <p:cNvGrpSpPr/>
          <p:nvPr/>
        </p:nvGrpSpPr>
        <p:grpSpPr>
          <a:xfrm>
            <a:off x="5468938" y="1076325"/>
            <a:ext cx="1192212" cy="568325"/>
            <a:chOff x="3664" y="665"/>
            <a:chExt cx="751" cy="358"/>
          </a:xfrm>
        </p:grpSpPr>
        <p:sp>
          <p:nvSpPr>
            <p:cNvPr id="2120" name="Text Box 77"/>
            <p:cNvSpPr txBox="1"/>
            <p:nvPr/>
          </p:nvSpPr>
          <p:spPr>
            <a:xfrm>
              <a:off x="3664" y="665"/>
              <a:ext cx="751" cy="288"/>
            </a:xfrm>
            <a:prstGeom prst="rect">
              <a:avLst/>
            </a:prstGeom>
            <a:noFill/>
            <a:ln w="12700">
              <a:noFill/>
            </a:ln>
          </p:spPr>
          <p:txBody>
            <a:bodyPr anchor="ctr" anchorCtr="0">
              <a:spAutoFit/>
            </a:bodyPr>
            <a:p>
              <a:pPr algn="ctr"/>
              <a:r>
                <a:rPr lang="en-US" altLang="zh-CN" dirty="0">
                  <a:solidFill>
                    <a:srgbClr val="FF3300"/>
                  </a:solidFill>
                  <a:latin typeface="宋体" panose="02010600030101010101" pitchFamily="2" charset="-122"/>
                </a:rPr>
                <a:t>1</a:t>
              </a:r>
              <a:r>
                <a:rPr lang="en-US" altLang="zh-CN" dirty="0">
                  <a:solidFill>
                    <a:srgbClr val="FF3300"/>
                  </a:solidFill>
                  <a:latin typeface="宋体" panose="02010600030101010101" pitchFamily="2" charset="-122"/>
                  <a:sym typeface="Symbol" panose="05050102010706020507" pitchFamily="18" charset="2"/>
                </a:rPr>
                <a:t></a:t>
              </a:r>
              <a:endParaRPr lang="en-US" altLang="zh-CN" dirty="0">
                <a:solidFill>
                  <a:srgbClr val="FF33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2121" name="Text Box 78"/>
            <p:cNvSpPr txBox="1"/>
            <p:nvPr/>
          </p:nvSpPr>
          <p:spPr>
            <a:xfrm>
              <a:off x="3846" y="735"/>
              <a:ext cx="206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20000"/>
                </a:spcBef>
              </a:pPr>
              <a:r>
                <a:rPr lang="en-US" altLang="zh-CN" dirty="0">
                  <a:solidFill>
                    <a:srgbClr val="FF3300"/>
                  </a:solidFill>
                  <a:latin typeface="Times New Roman" panose="02020603050405020304" charset="0"/>
                  <a:ea typeface="Times New Roman" panose="02020603050405020304" charset="0"/>
                </a:rPr>
                <a:t>•</a:t>
              </a:r>
              <a:endParaRPr lang="en-US" altLang="zh-CN" dirty="0">
                <a:solidFill>
                  <a:srgbClr val="FF3300"/>
                </a:solidFill>
                <a:latin typeface="Times New Roman" panose="02020603050405020304" charset="0"/>
              </a:endParaRPr>
            </a:p>
          </p:txBody>
        </p:sp>
      </p:grpSp>
      <p:grpSp>
        <p:nvGrpSpPr>
          <p:cNvPr id="2070" name="Group 79"/>
          <p:cNvGrpSpPr/>
          <p:nvPr/>
        </p:nvGrpSpPr>
        <p:grpSpPr>
          <a:xfrm>
            <a:off x="6405563" y="2138363"/>
            <a:ext cx="576262" cy="560387"/>
            <a:chOff x="3841" y="1420"/>
            <a:chExt cx="364" cy="348"/>
          </a:xfrm>
        </p:grpSpPr>
        <p:sp>
          <p:nvSpPr>
            <p:cNvPr id="2118" name="Text Box 80"/>
            <p:cNvSpPr txBox="1"/>
            <p:nvPr/>
          </p:nvSpPr>
          <p:spPr>
            <a:xfrm>
              <a:off x="3901" y="1484"/>
              <a:ext cx="304" cy="284"/>
            </a:xfrm>
            <a:prstGeom prst="rect">
              <a:avLst/>
            </a:prstGeom>
            <a:noFill/>
            <a:ln w="12700">
              <a:noFill/>
            </a:ln>
          </p:spPr>
          <p:txBody>
            <a:bodyPr anchor="ctr" anchorCtr="0">
              <a:spAutoFit/>
            </a:bodyPr>
            <a:p>
              <a:pPr algn="ctr"/>
              <a:r>
                <a:rPr lang="en-US" altLang="zh-CN" dirty="0">
                  <a:solidFill>
                    <a:srgbClr val="A50021"/>
                  </a:solidFill>
                  <a:latin typeface="宋体" panose="02010600030101010101" pitchFamily="2" charset="-122"/>
                </a:rPr>
                <a:t>3</a:t>
              </a:r>
              <a:r>
                <a:rPr lang="en-US" altLang="zh-CN" dirty="0">
                  <a:solidFill>
                    <a:srgbClr val="A50021"/>
                  </a:solidFill>
                  <a:latin typeface="宋体" panose="02010600030101010101" pitchFamily="2" charset="-122"/>
                  <a:sym typeface="Symbol" panose="05050102010706020507" pitchFamily="18" charset="2"/>
                </a:rPr>
                <a:t></a:t>
              </a:r>
              <a:endParaRPr lang="en-US" altLang="zh-CN" dirty="0">
                <a:solidFill>
                  <a:srgbClr val="A50021"/>
                </a:solidFill>
                <a:latin typeface="宋体" panose="02010600030101010101" pitchFamily="2" charset="-122"/>
                <a:sym typeface="Symbol" panose="05050102010706020507" pitchFamily="18" charset="2"/>
              </a:endParaRPr>
            </a:p>
          </p:txBody>
        </p:sp>
        <p:sp>
          <p:nvSpPr>
            <p:cNvPr id="2119" name="Text Box 81"/>
            <p:cNvSpPr txBox="1"/>
            <p:nvPr/>
          </p:nvSpPr>
          <p:spPr>
            <a:xfrm>
              <a:off x="3841" y="1420"/>
              <a:ext cx="206" cy="28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20000"/>
                </a:spcBef>
              </a:pPr>
              <a:r>
                <a:rPr lang="en-US" altLang="zh-CN" dirty="0">
                  <a:solidFill>
                    <a:srgbClr val="A50021"/>
                  </a:solidFill>
                  <a:latin typeface="Times New Roman" panose="02020603050405020304" charset="0"/>
                  <a:ea typeface="Times New Roman" panose="02020603050405020304" charset="0"/>
                </a:rPr>
                <a:t>•</a:t>
              </a:r>
              <a:endParaRPr lang="en-US" altLang="zh-CN" dirty="0">
                <a:solidFill>
                  <a:srgbClr val="A50021"/>
                </a:solidFill>
                <a:latin typeface="Times New Roman" panose="02020603050405020304" charset="0"/>
              </a:endParaRPr>
            </a:p>
          </p:txBody>
        </p:sp>
      </p:grpSp>
      <p:grpSp>
        <p:nvGrpSpPr>
          <p:cNvPr id="2071" name="Group 82"/>
          <p:cNvGrpSpPr/>
          <p:nvPr/>
        </p:nvGrpSpPr>
        <p:grpSpPr>
          <a:xfrm>
            <a:off x="4206875" y="1235075"/>
            <a:ext cx="681038" cy="823913"/>
            <a:chOff x="4126" y="729"/>
            <a:chExt cx="429" cy="519"/>
          </a:xfrm>
        </p:grpSpPr>
        <p:sp>
          <p:nvSpPr>
            <p:cNvPr id="2116" name="Text Box 83"/>
            <p:cNvSpPr txBox="1"/>
            <p:nvPr/>
          </p:nvSpPr>
          <p:spPr>
            <a:xfrm>
              <a:off x="4193" y="729"/>
              <a:ext cx="362" cy="519"/>
            </a:xfrm>
            <a:prstGeom prst="rect">
              <a:avLst/>
            </a:prstGeom>
            <a:noFill/>
            <a:ln w="12700">
              <a:noFill/>
            </a:ln>
          </p:spPr>
          <p:txBody>
            <a:bodyPr anchor="ctr" anchorCtr="0">
              <a:spAutoFit/>
            </a:bodyPr>
            <a:p>
              <a:r>
                <a:rPr lang="en-US" altLang="zh-CN" dirty="0">
                  <a:solidFill>
                    <a:srgbClr val="2D5B38"/>
                  </a:solidFill>
                  <a:latin typeface="Times New Roman" panose="02020603050405020304" charset="0"/>
                </a:rPr>
                <a:t>5</a:t>
              </a:r>
              <a:r>
                <a:rPr lang="en-US" altLang="zh-CN" dirty="0">
                  <a:solidFill>
                    <a:srgbClr val="2D5B38"/>
                  </a:solidFill>
                  <a:latin typeface="Times New Roman" panose="02020603050405020304" charset="0"/>
                  <a:sym typeface="Symbol" panose="05050102010706020507" pitchFamily="18" charset="2"/>
                </a:rPr>
                <a:t></a:t>
              </a:r>
              <a:r>
                <a:rPr lang="en-US" altLang="zh-CN" sz="4800" dirty="0">
                  <a:solidFill>
                    <a:srgbClr val="2D5B38"/>
                  </a:solidFill>
                  <a:latin typeface="Times New Roman" panose="02020603050405020304" charset="0"/>
                  <a:sym typeface="Symbol" panose="05050102010706020507" pitchFamily="18" charset="2"/>
                </a:rPr>
                <a:t>.</a:t>
              </a:r>
              <a:endParaRPr lang="en-US" altLang="zh-CN" sz="4800" dirty="0">
                <a:solidFill>
                  <a:srgbClr val="2D5B38"/>
                </a:solidFill>
                <a:latin typeface="Times New Roman" panose="02020603050405020304" charset="0"/>
                <a:sym typeface="Symbol" panose="05050102010706020507" pitchFamily="18" charset="2"/>
              </a:endParaRPr>
            </a:p>
          </p:txBody>
        </p:sp>
        <p:sp>
          <p:nvSpPr>
            <p:cNvPr id="2117" name="Text Box 84"/>
            <p:cNvSpPr txBox="1"/>
            <p:nvPr/>
          </p:nvSpPr>
          <p:spPr>
            <a:xfrm>
              <a:off x="4126" y="897"/>
              <a:ext cx="206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20000"/>
                </a:spcBef>
              </a:pPr>
              <a:endParaRPr lang="zh-CN" altLang="zh-CN" dirty="0">
                <a:latin typeface="Times New Roman" panose="02020603050405020304" charset="0"/>
              </a:endParaRPr>
            </a:p>
          </p:txBody>
        </p:sp>
      </p:grpSp>
      <p:grpSp>
        <p:nvGrpSpPr>
          <p:cNvPr id="2072" name="Group 85"/>
          <p:cNvGrpSpPr/>
          <p:nvPr/>
        </p:nvGrpSpPr>
        <p:grpSpPr>
          <a:xfrm>
            <a:off x="4751388" y="2043113"/>
            <a:ext cx="620712" cy="544512"/>
            <a:chOff x="3404" y="857"/>
            <a:chExt cx="392" cy="338"/>
          </a:xfrm>
        </p:grpSpPr>
        <p:sp>
          <p:nvSpPr>
            <p:cNvPr id="2114" name="Text Box 86"/>
            <p:cNvSpPr txBox="1"/>
            <p:nvPr/>
          </p:nvSpPr>
          <p:spPr>
            <a:xfrm>
              <a:off x="3404" y="857"/>
              <a:ext cx="392" cy="284"/>
            </a:xfrm>
            <a:prstGeom prst="rect">
              <a:avLst/>
            </a:prstGeom>
            <a:noFill/>
            <a:ln w="12700">
              <a:noFill/>
            </a:ln>
          </p:spPr>
          <p:txBody>
            <a:bodyPr anchor="ctr" anchorCtr="0">
              <a:spAutoFit/>
            </a:bodyPr>
            <a:p>
              <a:pPr algn="ctr"/>
              <a:r>
                <a:rPr lang="en-US" altLang="zh-CN" dirty="0">
                  <a:solidFill>
                    <a:schemeClr val="accent2"/>
                  </a:solidFill>
                  <a:latin typeface="宋体" panose="02010600030101010101" pitchFamily="2" charset="-122"/>
                </a:rPr>
                <a:t>4</a:t>
              </a:r>
              <a:r>
                <a:rPr lang="en-US" altLang="zh-CN" dirty="0">
                  <a:solidFill>
                    <a:schemeClr val="accent2"/>
                  </a:solidFill>
                  <a:latin typeface="宋体" panose="02010600030101010101" pitchFamily="2" charset="-122"/>
                  <a:sym typeface="Symbol" panose="05050102010706020507" pitchFamily="18" charset="2"/>
                </a:rPr>
                <a:t></a:t>
              </a:r>
              <a:endParaRPr lang="en-US" altLang="zh-CN" dirty="0">
                <a:solidFill>
                  <a:schemeClr val="accent2"/>
                </a:solidFill>
                <a:latin typeface="宋体" panose="02010600030101010101" pitchFamily="2" charset="-122"/>
                <a:sym typeface="Symbol" panose="05050102010706020507" pitchFamily="18" charset="2"/>
              </a:endParaRPr>
            </a:p>
          </p:txBody>
        </p:sp>
        <p:sp>
          <p:nvSpPr>
            <p:cNvPr id="2115" name="Text Box 87"/>
            <p:cNvSpPr txBox="1"/>
            <p:nvPr/>
          </p:nvSpPr>
          <p:spPr>
            <a:xfrm>
              <a:off x="3582" y="911"/>
              <a:ext cx="206" cy="28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20000"/>
                </a:spcBef>
              </a:pPr>
              <a:r>
                <a:rPr lang="en-US" altLang="zh-CN" dirty="0">
                  <a:solidFill>
                    <a:schemeClr val="accent2"/>
                  </a:solidFill>
                  <a:latin typeface="Times New Roman" panose="02020603050405020304" charset="0"/>
                  <a:ea typeface="Times New Roman" panose="02020603050405020304" charset="0"/>
                </a:rPr>
                <a:t>•</a:t>
              </a:r>
              <a:endParaRPr lang="en-US" altLang="zh-CN" dirty="0">
                <a:solidFill>
                  <a:schemeClr val="accent2"/>
                </a:solidFill>
                <a:latin typeface="Times New Roman" panose="02020603050405020304" charset="0"/>
              </a:endParaRPr>
            </a:p>
          </p:txBody>
        </p:sp>
      </p:grpSp>
      <p:sp>
        <p:nvSpPr>
          <p:cNvPr id="2073" name="Line 88"/>
          <p:cNvSpPr/>
          <p:nvPr/>
        </p:nvSpPr>
        <p:spPr>
          <a:xfrm flipV="1">
            <a:off x="1543050" y="2406650"/>
            <a:ext cx="0" cy="809625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74" name="Line 89"/>
          <p:cNvSpPr/>
          <p:nvPr/>
        </p:nvSpPr>
        <p:spPr>
          <a:xfrm>
            <a:off x="4768850" y="3216275"/>
            <a:ext cx="2274888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75" name="AutoShape 90"/>
          <p:cNvSpPr/>
          <p:nvPr/>
        </p:nvSpPr>
        <p:spPr>
          <a:xfrm rot="5400000">
            <a:off x="1416050" y="3838575"/>
            <a:ext cx="2274888" cy="2020888"/>
          </a:xfrm>
          <a:prstGeom prst="pentagon">
            <a:avLst/>
          </a:prstGeom>
          <a:noFill/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2076" name="Line 91"/>
          <p:cNvSpPr/>
          <p:nvPr/>
        </p:nvSpPr>
        <p:spPr>
          <a:xfrm>
            <a:off x="1543050" y="3216275"/>
            <a:ext cx="2020888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77" name="Line 92"/>
          <p:cNvSpPr/>
          <p:nvPr/>
        </p:nvSpPr>
        <p:spPr>
          <a:xfrm rot="-119891" flipV="1">
            <a:off x="1146175" y="1220788"/>
            <a:ext cx="2936875" cy="131603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78" name="Line 93"/>
          <p:cNvSpPr/>
          <p:nvPr/>
        </p:nvSpPr>
        <p:spPr>
          <a:xfrm flipV="1">
            <a:off x="3563938" y="1411288"/>
            <a:ext cx="0" cy="1804987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79" name="Line 94"/>
          <p:cNvSpPr/>
          <p:nvPr/>
        </p:nvSpPr>
        <p:spPr>
          <a:xfrm flipH="1">
            <a:off x="1543050" y="1425575"/>
            <a:ext cx="2027238" cy="981075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80" name="Line 95"/>
          <p:cNvSpPr/>
          <p:nvPr/>
        </p:nvSpPr>
        <p:spPr>
          <a:xfrm flipV="1">
            <a:off x="2746375" y="1836738"/>
            <a:ext cx="0" cy="1379537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81" name="Text Box 96"/>
          <p:cNvSpPr txBox="1"/>
          <p:nvPr/>
        </p:nvSpPr>
        <p:spPr>
          <a:xfrm>
            <a:off x="755650" y="2349500"/>
            <a:ext cx="369888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spcBef>
                <a:spcPct val="20000"/>
              </a:spcBef>
            </a:pPr>
            <a:r>
              <a:rPr lang="en-US" altLang="zh-CN" dirty="0">
                <a:latin typeface="Times New Roman" panose="02020603050405020304" charset="0"/>
              </a:rPr>
              <a:t>P</a:t>
            </a:r>
            <a:endParaRPr lang="en-US" altLang="zh-CN" dirty="0">
              <a:latin typeface="Times New Roman" panose="02020603050405020304" charset="0"/>
            </a:endParaRPr>
          </a:p>
        </p:txBody>
      </p:sp>
      <p:grpSp>
        <p:nvGrpSpPr>
          <p:cNvPr id="2082" name="Group 97"/>
          <p:cNvGrpSpPr/>
          <p:nvPr/>
        </p:nvGrpSpPr>
        <p:grpSpPr>
          <a:xfrm>
            <a:off x="1252538" y="3362325"/>
            <a:ext cx="2590800" cy="2954338"/>
            <a:chOff x="1008" y="2309"/>
            <a:chExt cx="1632" cy="1861"/>
          </a:xfrm>
        </p:grpSpPr>
        <p:grpSp>
          <p:nvGrpSpPr>
            <p:cNvPr id="2099" name="Group 98"/>
            <p:cNvGrpSpPr/>
            <p:nvPr/>
          </p:nvGrpSpPr>
          <p:grpSpPr>
            <a:xfrm>
              <a:off x="1031" y="3426"/>
              <a:ext cx="277" cy="395"/>
              <a:chOff x="1192" y="2771"/>
              <a:chExt cx="277" cy="395"/>
            </a:xfrm>
          </p:grpSpPr>
          <p:sp>
            <p:nvSpPr>
              <p:cNvPr id="2112" name="Text Box 99"/>
              <p:cNvSpPr txBox="1"/>
              <p:nvPr/>
            </p:nvSpPr>
            <p:spPr>
              <a:xfrm>
                <a:off x="1192" y="2771"/>
                <a:ext cx="222" cy="288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anchor="ctr" anchorCtr="0">
                <a:spAutoFit/>
              </a:bodyPr>
              <a:p>
                <a:pPr algn="ctr"/>
                <a:r>
                  <a:rPr lang="en-US" altLang="zh-CN" dirty="0">
                    <a:solidFill>
                      <a:srgbClr val="A50021"/>
                    </a:solidFill>
                    <a:latin typeface="Times New Roman" panose="02020603050405020304" charset="0"/>
                  </a:rPr>
                  <a:t>3</a:t>
                </a:r>
                <a:endParaRPr lang="en-US" altLang="zh-CN" dirty="0">
                  <a:solidFill>
                    <a:srgbClr val="A50021"/>
                  </a:solidFill>
                  <a:latin typeface="Times New Roman" panose="02020603050405020304" charset="0"/>
                </a:endParaRPr>
              </a:p>
            </p:txBody>
          </p:sp>
          <p:sp>
            <p:nvSpPr>
              <p:cNvPr id="2113" name="Text Box 100"/>
              <p:cNvSpPr txBox="1"/>
              <p:nvPr/>
            </p:nvSpPr>
            <p:spPr>
              <a:xfrm>
                <a:off x="1263" y="2878"/>
                <a:ext cx="206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>
                  <a:spcBef>
                    <a:spcPct val="20000"/>
                  </a:spcBef>
                </a:pPr>
                <a:r>
                  <a:rPr lang="en-US" altLang="zh-CN" dirty="0">
                    <a:solidFill>
                      <a:srgbClr val="A50021"/>
                    </a:solidFill>
                    <a:latin typeface="Times New Roman" panose="02020603050405020304" charset="0"/>
                    <a:ea typeface="Times New Roman" panose="02020603050405020304" charset="0"/>
                  </a:rPr>
                  <a:t>•</a:t>
                </a:r>
                <a:endParaRPr lang="en-US" altLang="zh-CN" dirty="0">
                  <a:solidFill>
                    <a:srgbClr val="A50021"/>
                  </a:solidFill>
                  <a:latin typeface="Times New Roman" panose="02020603050405020304" charset="0"/>
                </a:endParaRPr>
              </a:p>
            </p:txBody>
          </p:sp>
        </p:grpSp>
        <p:grpSp>
          <p:nvGrpSpPr>
            <p:cNvPr id="2100" name="Group 101"/>
            <p:cNvGrpSpPr/>
            <p:nvPr/>
          </p:nvGrpSpPr>
          <p:grpSpPr>
            <a:xfrm>
              <a:off x="1891" y="3822"/>
              <a:ext cx="272" cy="348"/>
              <a:chOff x="1769" y="3135"/>
              <a:chExt cx="272" cy="348"/>
            </a:xfrm>
          </p:grpSpPr>
          <p:sp>
            <p:nvSpPr>
              <p:cNvPr id="2110" name="Text Box 102"/>
              <p:cNvSpPr txBox="1"/>
              <p:nvPr/>
            </p:nvSpPr>
            <p:spPr>
              <a:xfrm>
                <a:off x="1819" y="3195"/>
                <a:ext cx="222" cy="288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anchor="ctr" anchorCtr="0">
                <a:spAutoFit/>
              </a:bodyPr>
              <a:p>
                <a:pPr algn="ctr"/>
                <a:r>
                  <a:rPr lang="en-US" altLang="zh-CN" dirty="0">
                    <a:latin typeface="Times New Roman" panose="02020603050405020304" charset="0"/>
                  </a:rPr>
                  <a:t>2</a:t>
                </a:r>
                <a:endParaRPr lang="en-US" altLang="zh-CN" dirty="0">
                  <a:latin typeface="Times New Roman" panose="02020603050405020304" charset="0"/>
                </a:endParaRPr>
              </a:p>
            </p:txBody>
          </p:sp>
          <p:sp>
            <p:nvSpPr>
              <p:cNvPr id="2111" name="Text Box 103"/>
              <p:cNvSpPr txBox="1"/>
              <p:nvPr/>
            </p:nvSpPr>
            <p:spPr>
              <a:xfrm>
                <a:off x="1769" y="3135"/>
                <a:ext cx="206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>
                  <a:spcBef>
                    <a:spcPct val="20000"/>
                  </a:spcBef>
                </a:pPr>
                <a:r>
                  <a:rPr lang="en-US" altLang="zh-CN" dirty="0">
                    <a:latin typeface="Times New Roman" panose="02020603050405020304" charset="0"/>
                    <a:ea typeface="Times New Roman" panose="02020603050405020304" charset="0"/>
                  </a:rPr>
                  <a:t>•</a:t>
                </a:r>
                <a:endParaRPr lang="en-US" altLang="zh-CN" dirty="0">
                  <a:latin typeface="Times New Roman" panose="02020603050405020304" charset="0"/>
                </a:endParaRPr>
              </a:p>
            </p:txBody>
          </p:sp>
        </p:grpSp>
        <p:grpSp>
          <p:nvGrpSpPr>
            <p:cNvPr id="2101" name="Group 104"/>
            <p:cNvGrpSpPr/>
            <p:nvPr/>
          </p:nvGrpSpPr>
          <p:grpSpPr>
            <a:xfrm>
              <a:off x="1008" y="2581"/>
              <a:ext cx="311" cy="355"/>
              <a:chOff x="1673" y="2516"/>
              <a:chExt cx="311" cy="355"/>
            </a:xfrm>
          </p:grpSpPr>
          <p:sp>
            <p:nvSpPr>
              <p:cNvPr id="2108" name="Text Box 105"/>
              <p:cNvSpPr txBox="1"/>
              <p:nvPr/>
            </p:nvSpPr>
            <p:spPr>
              <a:xfrm>
                <a:off x="1673" y="2516"/>
                <a:ext cx="222" cy="288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anchor="ctr" anchorCtr="0">
                <a:spAutoFit/>
              </a:bodyPr>
              <a:p>
                <a:pPr algn="ctr"/>
                <a:r>
                  <a:rPr lang="en-US" altLang="zh-CN" dirty="0">
                    <a:solidFill>
                      <a:schemeClr val="accent2"/>
                    </a:solidFill>
                    <a:latin typeface="Times New Roman" panose="02020603050405020304" charset="0"/>
                  </a:rPr>
                  <a:t>4</a:t>
                </a:r>
                <a:endParaRPr lang="en-US" altLang="zh-CN" dirty="0">
                  <a:solidFill>
                    <a:schemeClr val="accent2"/>
                  </a:solidFill>
                  <a:latin typeface="Times New Roman" panose="02020603050405020304" charset="0"/>
                </a:endParaRPr>
              </a:p>
            </p:txBody>
          </p:sp>
          <p:sp>
            <p:nvSpPr>
              <p:cNvPr id="2109" name="Text Box 106"/>
              <p:cNvSpPr txBox="1"/>
              <p:nvPr/>
            </p:nvSpPr>
            <p:spPr>
              <a:xfrm>
                <a:off x="1778" y="2583"/>
                <a:ext cx="206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>
                  <a:spcBef>
                    <a:spcPct val="20000"/>
                  </a:spcBef>
                </a:pPr>
                <a:r>
                  <a:rPr lang="en-US" altLang="zh-CN" dirty="0">
                    <a:solidFill>
                      <a:schemeClr val="accent2"/>
                    </a:solidFill>
                    <a:latin typeface="Times New Roman" panose="02020603050405020304" charset="0"/>
                    <a:ea typeface="Times New Roman" panose="02020603050405020304" charset="0"/>
                  </a:rPr>
                  <a:t>•</a:t>
                </a:r>
                <a:endParaRPr lang="en-US" altLang="zh-CN" dirty="0">
                  <a:solidFill>
                    <a:schemeClr val="accent2"/>
                  </a:solidFill>
                  <a:latin typeface="Times New Roman" panose="02020603050405020304" charset="0"/>
                </a:endParaRPr>
              </a:p>
            </p:txBody>
          </p:sp>
        </p:grpSp>
        <p:grpSp>
          <p:nvGrpSpPr>
            <p:cNvPr id="2102" name="Group 107"/>
            <p:cNvGrpSpPr/>
            <p:nvPr/>
          </p:nvGrpSpPr>
          <p:grpSpPr>
            <a:xfrm>
              <a:off x="2375" y="2980"/>
              <a:ext cx="265" cy="403"/>
              <a:chOff x="1940" y="2758"/>
              <a:chExt cx="265" cy="403"/>
            </a:xfrm>
          </p:grpSpPr>
          <p:sp>
            <p:nvSpPr>
              <p:cNvPr id="2106" name="Text Box 108"/>
              <p:cNvSpPr txBox="1"/>
              <p:nvPr/>
            </p:nvSpPr>
            <p:spPr>
              <a:xfrm>
                <a:off x="1983" y="2758"/>
                <a:ext cx="222" cy="288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anchor="ctr" anchorCtr="0">
                <a:spAutoFit/>
              </a:bodyPr>
              <a:p>
                <a:pPr algn="ctr"/>
                <a:r>
                  <a:rPr lang="en-US" altLang="zh-CN" dirty="0">
                    <a:solidFill>
                      <a:srgbClr val="FF3300"/>
                    </a:solidFill>
                    <a:latin typeface="宋体" panose="02010600030101010101" pitchFamily="2" charset="-122"/>
                  </a:rPr>
                  <a:t>1</a:t>
                </a:r>
                <a:endParaRPr lang="en-US" altLang="zh-CN" dirty="0">
                  <a:solidFill>
                    <a:srgbClr val="FF3300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2107" name="Text Box 109"/>
              <p:cNvSpPr txBox="1"/>
              <p:nvPr/>
            </p:nvSpPr>
            <p:spPr>
              <a:xfrm>
                <a:off x="1940" y="2873"/>
                <a:ext cx="206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>
                  <a:spcBef>
                    <a:spcPct val="20000"/>
                  </a:spcBef>
                </a:pPr>
                <a:r>
                  <a:rPr lang="en-US" altLang="zh-CN" dirty="0">
                    <a:solidFill>
                      <a:srgbClr val="FF3300"/>
                    </a:solidFill>
                    <a:latin typeface="Times New Roman" panose="02020603050405020304" charset="0"/>
                    <a:ea typeface="Times New Roman" panose="02020603050405020304" charset="0"/>
                  </a:rPr>
                  <a:t>•</a:t>
                </a:r>
                <a:endParaRPr lang="en-US" altLang="zh-CN" dirty="0">
                  <a:solidFill>
                    <a:srgbClr val="FF3300"/>
                  </a:solidFill>
                  <a:latin typeface="Times New Roman" panose="02020603050405020304" charset="0"/>
                </a:endParaRPr>
              </a:p>
            </p:txBody>
          </p:sp>
        </p:grpSp>
        <p:grpSp>
          <p:nvGrpSpPr>
            <p:cNvPr id="2103" name="Group 110"/>
            <p:cNvGrpSpPr/>
            <p:nvPr/>
          </p:nvGrpSpPr>
          <p:grpSpPr>
            <a:xfrm>
              <a:off x="1791" y="2309"/>
              <a:ext cx="311" cy="355"/>
              <a:chOff x="1673" y="2516"/>
              <a:chExt cx="311" cy="355"/>
            </a:xfrm>
          </p:grpSpPr>
          <p:sp>
            <p:nvSpPr>
              <p:cNvPr id="2104" name="Text Box 111"/>
              <p:cNvSpPr txBox="1"/>
              <p:nvPr/>
            </p:nvSpPr>
            <p:spPr>
              <a:xfrm>
                <a:off x="1673" y="2516"/>
                <a:ext cx="222" cy="288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anchor="ctr" anchorCtr="0">
                <a:spAutoFit/>
              </a:bodyPr>
              <a:p>
                <a:pPr algn="ctr"/>
                <a:r>
                  <a:rPr lang="en-US" altLang="zh-CN" dirty="0">
                    <a:solidFill>
                      <a:srgbClr val="2D5B38"/>
                    </a:solidFill>
                    <a:latin typeface="Times New Roman" panose="02020603050405020304" charset="0"/>
                  </a:rPr>
                  <a:t>5</a:t>
                </a:r>
                <a:endParaRPr lang="en-US" altLang="zh-CN" dirty="0">
                  <a:solidFill>
                    <a:srgbClr val="2D5B38"/>
                  </a:solidFill>
                  <a:latin typeface="Times New Roman" panose="02020603050405020304" charset="0"/>
                </a:endParaRPr>
              </a:p>
            </p:txBody>
          </p:sp>
          <p:sp>
            <p:nvSpPr>
              <p:cNvPr id="2105" name="Text Box 112"/>
              <p:cNvSpPr txBox="1"/>
              <p:nvPr/>
            </p:nvSpPr>
            <p:spPr>
              <a:xfrm>
                <a:off x="1778" y="2583"/>
                <a:ext cx="206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>
                  <a:spcBef>
                    <a:spcPct val="20000"/>
                  </a:spcBef>
                </a:pPr>
                <a:r>
                  <a:rPr lang="en-US" altLang="zh-CN" dirty="0">
                    <a:solidFill>
                      <a:srgbClr val="2D5B38"/>
                    </a:solidFill>
                    <a:latin typeface="Times New Roman" panose="02020603050405020304" charset="0"/>
                    <a:ea typeface="Times New Roman" panose="02020603050405020304" charset="0"/>
                  </a:rPr>
                  <a:t>•</a:t>
                </a:r>
                <a:endParaRPr lang="en-US" altLang="zh-CN" dirty="0">
                  <a:solidFill>
                    <a:srgbClr val="2D5B38"/>
                  </a:solidFill>
                  <a:latin typeface="Times New Roman" panose="02020603050405020304" charset="0"/>
                </a:endParaRPr>
              </a:p>
            </p:txBody>
          </p:sp>
        </p:grpSp>
      </p:grpSp>
      <p:sp>
        <p:nvSpPr>
          <p:cNvPr id="2083" name="Text Box 113"/>
          <p:cNvSpPr txBox="1"/>
          <p:nvPr/>
        </p:nvSpPr>
        <p:spPr>
          <a:xfrm>
            <a:off x="2311400" y="1284288"/>
            <a:ext cx="722313" cy="457200"/>
          </a:xfrm>
          <a:prstGeom prst="rect">
            <a:avLst/>
          </a:prstGeom>
          <a:noFill/>
          <a:ln w="12700">
            <a:noFill/>
          </a:ln>
        </p:spPr>
        <p:txBody>
          <a:bodyPr wrap="none" anchor="ctr" anchorCtr="0">
            <a:spAutoFit/>
          </a:bodyPr>
          <a:p>
            <a:pPr algn="ctr"/>
            <a:r>
              <a:rPr lang="en-US" altLang="zh-CN" dirty="0">
                <a:solidFill>
                  <a:srgbClr val="2D5B38"/>
                </a:solidFill>
                <a:latin typeface="宋体" panose="02010600030101010101" pitchFamily="2" charset="-122"/>
                <a:sym typeface="CommercialPi BT" pitchFamily="18" charset="2"/>
              </a:rPr>
              <a:t>(5</a:t>
            </a:r>
            <a:r>
              <a:rPr lang="en-US" altLang="zh-CN" dirty="0">
                <a:solidFill>
                  <a:srgbClr val="2D5B38"/>
                </a:solidFill>
                <a:latin typeface="宋体" panose="02010600030101010101" pitchFamily="2" charset="-122"/>
                <a:sym typeface="Symbol" panose="05050102010706020507" pitchFamily="18" charset="2"/>
              </a:rPr>
              <a:t>)</a:t>
            </a:r>
            <a:endParaRPr lang="en-US" altLang="zh-CN" dirty="0">
              <a:solidFill>
                <a:srgbClr val="2D5B38"/>
              </a:solidFill>
              <a:latin typeface="宋体" panose="02010600030101010101" pitchFamily="2" charset="-122"/>
              <a:sym typeface="Symbol" panose="05050102010706020507" pitchFamily="18" charset="2"/>
            </a:endParaRPr>
          </a:p>
        </p:txBody>
      </p:sp>
      <p:sp>
        <p:nvSpPr>
          <p:cNvPr id="2084" name="Line 114"/>
          <p:cNvSpPr/>
          <p:nvPr/>
        </p:nvSpPr>
        <p:spPr>
          <a:xfrm>
            <a:off x="2732088" y="1835150"/>
            <a:ext cx="4297362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2085" name="Group 115"/>
          <p:cNvGrpSpPr/>
          <p:nvPr/>
        </p:nvGrpSpPr>
        <p:grpSpPr>
          <a:xfrm>
            <a:off x="6613525" y="1481138"/>
            <a:ext cx="1192213" cy="568325"/>
            <a:chOff x="3664" y="665"/>
            <a:chExt cx="751" cy="358"/>
          </a:xfrm>
        </p:grpSpPr>
        <p:sp>
          <p:nvSpPr>
            <p:cNvPr id="2097" name="Text Box 116"/>
            <p:cNvSpPr txBox="1"/>
            <p:nvPr/>
          </p:nvSpPr>
          <p:spPr>
            <a:xfrm>
              <a:off x="3664" y="665"/>
              <a:ext cx="751" cy="288"/>
            </a:xfrm>
            <a:prstGeom prst="rect">
              <a:avLst/>
            </a:prstGeom>
            <a:noFill/>
            <a:ln w="12700">
              <a:noFill/>
            </a:ln>
          </p:spPr>
          <p:txBody>
            <a:bodyPr anchor="ctr" anchorCtr="0">
              <a:spAutoFit/>
            </a:bodyPr>
            <a:p>
              <a:pPr algn="ctr"/>
              <a:r>
                <a:rPr lang="en-US" altLang="zh-CN" dirty="0">
                  <a:latin typeface="宋体" panose="02010600030101010101" pitchFamily="2" charset="-122"/>
                </a:rPr>
                <a:t>2</a:t>
              </a:r>
              <a:r>
                <a:rPr lang="en-US" altLang="zh-CN" dirty="0">
                  <a:latin typeface="宋体" panose="02010600030101010101" pitchFamily="2" charset="-122"/>
                  <a:sym typeface="Symbol" panose="05050102010706020507" pitchFamily="18" charset="2"/>
                </a:rPr>
                <a:t></a:t>
              </a:r>
              <a:endParaRPr lang="en-US" altLang="zh-CN" dirty="0">
                <a:latin typeface="宋体" panose="02010600030101010101" pitchFamily="2" charset="-122"/>
              </a:endParaRPr>
            </a:p>
          </p:txBody>
        </p:sp>
        <p:sp>
          <p:nvSpPr>
            <p:cNvPr id="2098" name="Text Box 117"/>
            <p:cNvSpPr txBox="1"/>
            <p:nvPr/>
          </p:nvSpPr>
          <p:spPr>
            <a:xfrm>
              <a:off x="3846" y="735"/>
              <a:ext cx="206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20000"/>
                </a:spcBef>
              </a:pPr>
              <a:r>
                <a:rPr lang="en-US" altLang="zh-CN" dirty="0">
                  <a:latin typeface="Times New Roman" panose="02020603050405020304" charset="0"/>
                  <a:ea typeface="Times New Roman" panose="02020603050405020304" charset="0"/>
                </a:rPr>
                <a:t>•</a:t>
              </a:r>
              <a:endParaRPr lang="en-US" altLang="zh-CN" dirty="0">
                <a:latin typeface="Times New Roman" panose="02020603050405020304" charset="0"/>
              </a:endParaRPr>
            </a:p>
          </p:txBody>
        </p:sp>
      </p:grpSp>
      <p:sp>
        <p:nvSpPr>
          <p:cNvPr id="2086" name="Line 118"/>
          <p:cNvSpPr/>
          <p:nvPr/>
        </p:nvSpPr>
        <p:spPr>
          <a:xfrm flipH="1">
            <a:off x="4754563" y="1417638"/>
            <a:ext cx="1138237" cy="400050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87" name="Line 119"/>
          <p:cNvSpPr/>
          <p:nvPr/>
        </p:nvSpPr>
        <p:spPr>
          <a:xfrm>
            <a:off x="4754563" y="1835150"/>
            <a:ext cx="419100" cy="546100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88" name="Line 120"/>
          <p:cNvSpPr/>
          <p:nvPr/>
        </p:nvSpPr>
        <p:spPr>
          <a:xfrm>
            <a:off x="5175250" y="2373313"/>
            <a:ext cx="1354138" cy="1587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89" name="Line 121"/>
          <p:cNvSpPr/>
          <p:nvPr/>
        </p:nvSpPr>
        <p:spPr>
          <a:xfrm flipV="1">
            <a:off x="6529388" y="1835150"/>
            <a:ext cx="500062" cy="546100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90" name="Line 122"/>
          <p:cNvSpPr/>
          <p:nvPr/>
        </p:nvSpPr>
        <p:spPr>
          <a:xfrm flipH="1" flipV="1">
            <a:off x="5892800" y="1417638"/>
            <a:ext cx="1136650" cy="417512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2091" name="Group 123"/>
          <p:cNvGrpSpPr/>
          <p:nvPr/>
        </p:nvGrpSpPr>
        <p:grpSpPr>
          <a:xfrm>
            <a:off x="4757738" y="1817688"/>
            <a:ext cx="2271712" cy="1409700"/>
            <a:chOff x="3214" y="1132"/>
            <a:chExt cx="1433" cy="860"/>
          </a:xfrm>
        </p:grpSpPr>
        <p:sp>
          <p:nvSpPr>
            <p:cNvPr id="2093" name="Line 124"/>
            <p:cNvSpPr/>
            <p:nvPr/>
          </p:nvSpPr>
          <p:spPr>
            <a:xfrm>
              <a:off x="3214" y="1132"/>
              <a:ext cx="0" cy="86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94" name="Line 125"/>
            <p:cNvSpPr/>
            <p:nvPr/>
          </p:nvSpPr>
          <p:spPr>
            <a:xfrm>
              <a:off x="3478" y="1482"/>
              <a:ext cx="0" cy="51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95" name="Line 126"/>
            <p:cNvSpPr/>
            <p:nvPr/>
          </p:nvSpPr>
          <p:spPr>
            <a:xfrm>
              <a:off x="4332" y="1482"/>
              <a:ext cx="0" cy="51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96" name="Line 127"/>
            <p:cNvSpPr/>
            <p:nvPr/>
          </p:nvSpPr>
          <p:spPr>
            <a:xfrm>
              <a:off x="4647" y="1143"/>
              <a:ext cx="0" cy="849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aphicFrame>
        <p:nvGraphicFramePr>
          <p:cNvPr id="2051" name="Object 128"/>
          <p:cNvGraphicFramePr>
            <a:graphicFrameLocks noChangeAspect="1"/>
          </p:cNvGraphicFramePr>
          <p:nvPr/>
        </p:nvGraphicFramePr>
        <p:xfrm>
          <a:off x="1352550" y="1081088"/>
          <a:ext cx="360363" cy="2376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" name="" r:id="rId5" imgW="8572500" imgH="5172075" progId="AutoCAD.Drawing.16">
                  <p:embed/>
                </p:oleObj>
              </mc:Choice>
              <mc:Fallback>
                <p:oleObj name="" r:id="rId5" imgW="8572500" imgH="5172075" progId="AutoCAD.Drawing.16">
                  <p:embed/>
                  <p:pic>
                    <p:nvPicPr>
                      <p:cNvPr id="0" name="图片 3091"/>
                      <p:cNvPicPr/>
                      <p:nvPr/>
                    </p:nvPicPr>
                    <p:blipFill>
                      <a:blip r:embed="rId4"/>
                      <a:srcRect l="71431" r="24237" b="54051"/>
                      <a:stretch>
                        <a:fillRect/>
                      </a:stretch>
                    </p:blipFill>
                    <p:spPr>
                      <a:xfrm>
                        <a:off x="1352550" y="1081088"/>
                        <a:ext cx="360363" cy="23764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2" name="Object 129"/>
          <p:cNvGraphicFramePr>
            <a:graphicFrameLocks noChangeAspect="1"/>
          </p:cNvGraphicFramePr>
          <p:nvPr/>
        </p:nvGraphicFramePr>
        <p:xfrm>
          <a:off x="2555875" y="1074738"/>
          <a:ext cx="360363" cy="2376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3" name="" r:id="rId6" imgW="8572500" imgH="5172075" progId="AutoCAD.Drawing.16">
                  <p:embed/>
                </p:oleObj>
              </mc:Choice>
              <mc:Fallback>
                <p:oleObj name="" r:id="rId6" imgW="8572500" imgH="5172075" progId="AutoCAD.Drawing.16">
                  <p:embed/>
                  <p:pic>
                    <p:nvPicPr>
                      <p:cNvPr id="0" name="图片 3092"/>
                      <p:cNvPicPr/>
                      <p:nvPr/>
                    </p:nvPicPr>
                    <p:blipFill>
                      <a:blip r:embed="rId4"/>
                      <a:srcRect l="71431" r="24237" b="54051"/>
                      <a:stretch>
                        <a:fillRect/>
                      </a:stretch>
                    </p:blipFill>
                    <p:spPr>
                      <a:xfrm>
                        <a:off x="2555875" y="1074738"/>
                        <a:ext cx="360363" cy="23764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3" name="Object 130"/>
          <p:cNvGraphicFramePr>
            <a:graphicFrameLocks noChangeAspect="1"/>
          </p:cNvGraphicFramePr>
          <p:nvPr/>
        </p:nvGraphicFramePr>
        <p:xfrm>
          <a:off x="3379788" y="1071563"/>
          <a:ext cx="360362" cy="2376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" name="" r:id="rId7" imgW="8572500" imgH="5172075" progId="AutoCAD.Drawing.16">
                  <p:embed/>
                </p:oleObj>
              </mc:Choice>
              <mc:Fallback>
                <p:oleObj name="" r:id="rId7" imgW="8572500" imgH="5172075" progId="AutoCAD.Drawing.16">
                  <p:embed/>
                  <p:pic>
                    <p:nvPicPr>
                      <p:cNvPr id="0" name="图片 3089"/>
                      <p:cNvPicPr/>
                      <p:nvPr/>
                    </p:nvPicPr>
                    <p:blipFill>
                      <a:blip r:embed="rId4"/>
                      <a:srcRect l="71431" r="24237" b="54051"/>
                      <a:stretch>
                        <a:fillRect/>
                      </a:stretch>
                    </p:blipFill>
                    <p:spPr>
                      <a:xfrm>
                        <a:off x="3379788" y="1071563"/>
                        <a:ext cx="360362" cy="23764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4" name="Object 131"/>
          <p:cNvGraphicFramePr>
            <a:graphicFrameLocks noChangeAspect="1"/>
          </p:cNvGraphicFramePr>
          <p:nvPr/>
        </p:nvGraphicFramePr>
        <p:xfrm>
          <a:off x="1449388" y="1066800"/>
          <a:ext cx="2232025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7" name="" r:id="rId8" imgW="8572500" imgH="5172075" progId="AutoCAD.Drawing.16">
                  <p:embed/>
                </p:oleObj>
              </mc:Choice>
              <mc:Fallback>
                <p:oleObj name="" r:id="rId8" imgW="8572500" imgH="5172075" progId="AutoCAD.Drawing.16">
                  <p:embed/>
                  <p:pic>
                    <p:nvPicPr>
                      <p:cNvPr id="0" name="图片 3096"/>
                      <p:cNvPicPr/>
                      <p:nvPr/>
                    </p:nvPicPr>
                    <p:blipFill>
                      <a:blip r:embed="rId9"/>
                      <a:srcRect l="72685" r="1277" b="93031"/>
                      <a:stretch>
                        <a:fillRect/>
                      </a:stretch>
                    </p:blipFill>
                    <p:spPr>
                      <a:xfrm>
                        <a:off x="1449388" y="1066800"/>
                        <a:ext cx="2232025" cy="3603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5" name="Object 132"/>
          <p:cNvGraphicFramePr>
            <a:graphicFrameLocks noChangeAspect="1"/>
          </p:cNvGraphicFramePr>
          <p:nvPr/>
        </p:nvGraphicFramePr>
        <p:xfrm>
          <a:off x="1239838" y="4787900"/>
          <a:ext cx="2736850" cy="153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" name="" r:id="rId10" imgW="8572500" imgH="5172075" progId="AutoCAD.Drawing.16">
                  <p:embed/>
                </p:oleObj>
              </mc:Choice>
              <mc:Fallback>
                <p:oleObj name="" r:id="rId10" imgW="8572500" imgH="5172075" progId="AutoCAD.Drawing.16">
                  <p:embed/>
                  <p:pic>
                    <p:nvPicPr>
                      <p:cNvPr id="0" name="图片 3088"/>
                      <p:cNvPicPr/>
                      <p:nvPr/>
                    </p:nvPicPr>
                    <p:blipFill>
                      <a:blip r:embed="rId11"/>
                      <a:srcRect l="9666" t="75046" r="69334" b="23334"/>
                      <a:stretch>
                        <a:fillRect/>
                      </a:stretch>
                    </p:blipFill>
                    <p:spPr>
                      <a:xfrm>
                        <a:off x="1239838" y="4787900"/>
                        <a:ext cx="2736850" cy="1539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6" name="Object 133"/>
          <p:cNvGraphicFramePr>
            <a:graphicFrameLocks noChangeAspect="1"/>
          </p:cNvGraphicFramePr>
          <p:nvPr/>
        </p:nvGraphicFramePr>
        <p:xfrm>
          <a:off x="4578350" y="1066800"/>
          <a:ext cx="360363" cy="2376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4" name="" r:id="rId12" imgW="8572500" imgH="5172075" progId="AutoCAD.Drawing.16">
                  <p:embed/>
                </p:oleObj>
              </mc:Choice>
              <mc:Fallback>
                <p:oleObj name="" r:id="rId12" imgW="8572500" imgH="5172075" progId="AutoCAD.Drawing.16">
                  <p:embed/>
                  <p:pic>
                    <p:nvPicPr>
                      <p:cNvPr id="0" name="图片 3093"/>
                      <p:cNvPicPr/>
                      <p:nvPr/>
                    </p:nvPicPr>
                    <p:blipFill>
                      <a:blip r:embed="rId4"/>
                      <a:srcRect l="71431" r="24237" b="54051"/>
                      <a:stretch>
                        <a:fillRect/>
                      </a:stretch>
                    </p:blipFill>
                    <p:spPr>
                      <a:xfrm>
                        <a:off x="4578350" y="1066800"/>
                        <a:ext cx="360363" cy="23764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7" name="Object 134"/>
          <p:cNvGraphicFramePr>
            <a:graphicFrameLocks noChangeAspect="1"/>
          </p:cNvGraphicFramePr>
          <p:nvPr/>
        </p:nvGraphicFramePr>
        <p:xfrm>
          <a:off x="4991100" y="1066800"/>
          <a:ext cx="360363" cy="2376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" r:id="rId13" imgW="8572500" imgH="5172075" progId="AutoCAD.Drawing.16">
                  <p:embed/>
                </p:oleObj>
              </mc:Choice>
              <mc:Fallback>
                <p:oleObj name="" r:id="rId13" imgW="8572500" imgH="5172075" progId="AutoCAD.Drawing.16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4"/>
                      <a:srcRect l="71431" r="24237" b="54051"/>
                      <a:stretch>
                        <a:fillRect/>
                      </a:stretch>
                    </p:blipFill>
                    <p:spPr>
                      <a:xfrm>
                        <a:off x="4991100" y="1066800"/>
                        <a:ext cx="360363" cy="23764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8" name="Object 135"/>
          <p:cNvGraphicFramePr>
            <a:graphicFrameLocks noChangeAspect="1"/>
          </p:cNvGraphicFramePr>
          <p:nvPr/>
        </p:nvGraphicFramePr>
        <p:xfrm>
          <a:off x="6840538" y="1071563"/>
          <a:ext cx="360362" cy="2376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5" name="" r:id="rId14" imgW="8572500" imgH="5172075" progId="AutoCAD.Drawing.16">
                  <p:embed/>
                </p:oleObj>
              </mc:Choice>
              <mc:Fallback>
                <p:oleObj name="" r:id="rId14" imgW="8572500" imgH="5172075" progId="AutoCAD.Drawing.16">
                  <p:embed/>
                  <p:pic>
                    <p:nvPicPr>
                      <p:cNvPr id="0" name="图片 3094"/>
                      <p:cNvPicPr/>
                      <p:nvPr/>
                    </p:nvPicPr>
                    <p:blipFill>
                      <a:blip r:embed="rId4"/>
                      <a:srcRect l="71431" r="24237" b="54051"/>
                      <a:stretch>
                        <a:fillRect/>
                      </a:stretch>
                    </p:blipFill>
                    <p:spPr>
                      <a:xfrm>
                        <a:off x="6840538" y="1071563"/>
                        <a:ext cx="360362" cy="23764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9" name="Object 136"/>
          <p:cNvGraphicFramePr>
            <a:graphicFrameLocks noChangeAspect="1"/>
          </p:cNvGraphicFramePr>
          <p:nvPr/>
        </p:nvGraphicFramePr>
        <p:xfrm>
          <a:off x="4651375" y="1066800"/>
          <a:ext cx="2492375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6" name="" r:id="rId15" imgW="8572500" imgH="5172075" progId="AutoCAD.Drawing.16">
                  <p:embed/>
                </p:oleObj>
              </mc:Choice>
              <mc:Fallback>
                <p:oleObj name="" r:id="rId15" imgW="8572500" imgH="5172075" progId="AutoCAD.Drawing.16">
                  <p:embed/>
                  <p:pic>
                    <p:nvPicPr>
                      <p:cNvPr id="0" name="图片 3095"/>
                      <p:cNvPicPr/>
                      <p:nvPr/>
                    </p:nvPicPr>
                    <p:blipFill>
                      <a:blip r:embed="rId9"/>
                      <a:srcRect l="72685" r="1277" b="93031"/>
                      <a:stretch>
                        <a:fillRect/>
                      </a:stretch>
                    </p:blipFill>
                    <p:spPr>
                      <a:xfrm>
                        <a:off x="4651375" y="1066800"/>
                        <a:ext cx="2492375" cy="3603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60" name="Object 137"/>
          <p:cNvGraphicFramePr>
            <a:graphicFrameLocks noChangeAspect="1"/>
          </p:cNvGraphicFramePr>
          <p:nvPr/>
        </p:nvGraphicFramePr>
        <p:xfrm>
          <a:off x="6332538" y="1071563"/>
          <a:ext cx="360362" cy="2376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1" name="" r:id="rId16" imgW="8572500" imgH="5172075" progId="AutoCAD.Drawing.16">
                  <p:embed/>
                </p:oleObj>
              </mc:Choice>
              <mc:Fallback>
                <p:oleObj name="" r:id="rId16" imgW="8572500" imgH="5172075" progId="AutoCAD.Drawing.16">
                  <p:embed/>
                  <p:pic>
                    <p:nvPicPr>
                      <p:cNvPr id="0" name="图片 3090"/>
                      <p:cNvPicPr/>
                      <p:nvPr/>
                    </p:nvPicPr>
                    <p:blipFill>
                      <a:blip r:embed="rId4"/>
                      <a:srcRect l="71431" r="24237" b="54051"/>
                      <a:stretch>
                        <a:fillRect/>
                      </a:stretch>
                    </p:blipFill>
                    <p:spPr>
                      <a:xfrm>
                        <a:off x="6332538" y="1071563"/>
                        <a:ext cx="360362" cy="23764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92" name="Line 138"/>
          <p:cNvSpPr/>
          <p:nvPr/>
        </p:nvSpPr>
        <p:spPr>
          <a:xfrm>
            <a:off x="5888038" y="1446213"/>
            <a:ext cx="0" cy="1800225"/>
          </a:xfrm>
          <a:prstGeom prst="line">
            <a:avLst/>
          </a:prstGeom>
          <a:ln w="9525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sp>
    </p:spTree>
  </p:cSld>
  <p:clrMapOvr>
    <a:masterClrMapping/>
  </p:clrMapOvr>
  <p:transition>
    <p:strips dir="rd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Group 238"/>
          <p:cNvGrpSpPr/>
          <p:nvPr/>
        </p:nvGrpSpPr>
        <p:grpSpPr>
          <a:xfrm>
            <a:off x="3581400" y="1640840"/>
            <a:ext cx="4800600" cy="5014913"/>
            <a:chOff x="2256" y="672"/>
            <a:chExt cx="3024" cy="3159"/>
          </a:xfrm>
        </p:grpSpPr>
        <p:sp>
          <p:nvSpPr>
            <p:cNvPr id="43078" name="AutoShape 148"/>
            <p:cNvSpPr/>
            <p:nvPr/>
          </p:nvSpPr>
          <p:spPr>
            <a:xfrm rot="5400000">
              <a:off x="2302" y="2558"/>
              <a:ext cx="1248" cy="1079"/>
            </a:xfrm>
            <a:prstGeom prst="hexagon">
              <a:avLst>
                <a:gd name="adj" fmla="val 28915"/>
                <a:gd name="vf" fmla="val 115470"/>
              </a:avLst>
            </a:prstGeom>
            <a:noFill/>
            <a:ln w="38100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43079" name="Line 149"/>
            <p:cNvSpPr/>
            <p:nvPr/>
          </p:nvSpPr>
          <p:spPr>
            <a:xfrm rot="-5400000" flipH="1">
              <a:off x="2210" y="3108"/>
              <a:ext cx="1440" cy="5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43080" name="Line 150"/>
            <p:cNvSpPr/>
            <p:nvPr/>
          </p:nvSpPr>
          <p:spPr>
            <a:xfrm rot="5400000">
              <a:off x="2897" y="2456"/>
              <a:ext cx="13" cy="1296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43081" name="Line 152"/>
            <p:cNvSpPr/>
            <p:nvPr/>
          </p:nvSpPr>
          <p:spPr>
            <a:xfrm flipV="1">
              <a:off x="4608" y="672"/>
              <a:ext cx="0" cy="1548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43082" name="Line 153"/>
            <p:cNvSpPr/>
            <p:nvPr/>
          </p:nvSpPr>
          <p:spPr>
            <a:xfrm flipV="1">
              <a:off x="4896" y="864"/>
              <a:ext cx="0" cy="1290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083" name="Line 154"/>
            <p:cNvSpPr/>
            <p:nvPr/>
          </p:nvSpPr>
          <p:spPr>
            <a:xfrm flipV="1">
              <a:off x="4272" y="864"/>
              <a:ext cx="0" cy="1302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084" name="Rectangle 155"/>
            <p:cNvSpPr/>
            <p:nvPr/>
          </p:nvSpPr>
          <p:spPr>
            <a:xfrm>
              <a:off x="3984" y="864"/>
              <a:ext cx="1242" cy="1296"/>
            </a:xfrm>
            <a:prstGeom prst="rect">
              <a:avLst/>
            </a:prstGeom>
            <a:noFill/>
            <a:ln w="38100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43085" name="Line 156"/>
            <p:cNvSpPr/>
            <p:nvPr/>
          </p:nvSpPr>
          <p:spPr>
            <a:xfrm>
              <a:off x="3840" y="2352"/>
              <a:ext cx="1440" cy="1440"/>
            </a:xfrm>
            <a:prstGeom prst="line">
              <a:avLst/>
            </a:prstGeom>
            <a:ln w="1905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086" name="Line 163"/>
            <p:cNvSpPr/>
            <p:nvPr/>
          </p:nvSpPr>
          <p:spPr>
            <a:xfrm>
              <a:off x="2928" y="720"/>
              <a:ext cx="0" cy="1566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lgDashDot"/>
              <a:headEnd type="none" w="med" len="med"/>
              <a:tailEnd type="none" w="med" len="med"/>
            </a:ln>
          </p:spPr>
        </p:sp>
        <p:grpSp>
          <p:nvGrpSpPr>
            <p:cNvPr id="43087" name="Group 159"/>
            <p:cNvGrpSpPr/>
            <p:nvPr/>
          </p:nvGrpSpPr>
          <p:grpSpPr>
            <a:xfrm>
              <a:off x="2400" y="864"/>
              <a:ext cx="1074" cy="1308"/>
              <a:chOff x="1680" y="1008"/>
              <a:chExt cx="1074" cy="1308"/>
            </a:xfrm>
          </p:grpSpPr>
          <p:sp>
            <p:nvSpPr>
              <p:cNvPr id="43088" name="Line 160"/>
              <p:cNvSpPr/>
              <p:nvPr/>
            </p:nvSpPr>
            <p:spPr>
              <a:xfrm flipV="1">
                <a:off x="2202" y="1008"/>
                <a:ext cx="0" cy="1308"/>
              </a:xfrm>
              <a:prstGeom prst="line">
                <a:avLst/>
              </a:prstGeom>
              <a:ln w="3810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3089" name="Rectangle 161"/>
              <p:cNvSpPr/>
              <p:nvPr/>
            </p:nvSpPr>
            <p:spPr>
              <a:xfrm>
                <a:off x="1680" y="1008"/>
                <a:ext cx="1074" cy="1296"/>
              </a:xfrm>
              <a:prstGeom prst="rect">
                <a:avLst/>
              </a:prstGeom>
              <a:noFill/>
              <a:ln w="38100" cap="flat" cmpd="sng">
                <a:solidFill>
                  <a:schemeClr val="accent2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latin typeface="Times New Roman" panose="02020603050405020304" charset="0"/>
                </a:endParaRPr>
              </a:p>
            </p:txBody>
          </p:sp>
        </p:grpSp>
      </p:grpSp>
      <p:pic>
        <p:nvPicPr>
          <p:cNvPr id="32934" name="Picture 166" descr="3-38le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5988" y="2031365"/>
            <a:ext cx="2132012" cy="3267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2" name="Rectangle 168"/>
          <p:cNvSpPr/>
          <p:nvPr/>
        </p:nvSpPr>
        <p:spPr>
          <a:xfrm>
            <a:off x="467043" y="836930"/>
            <a:ext cx="4908550" cy="685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spcBef>
                <a:spcPct val="50000"/>
              </a:spcBef>
            </a:pPr>
            <a:r>
              <a:rPr lang="zh-CN" altLang="zh-CN" sz="2800" b="1" dirty="0">
                <a:latin typeface="宋体" panose="02010600030101010101" pitchFamily="2" charset="-122"/>
              </a:rPr>
              <a:t>练习：切口</a:t>
            </a:r>
            <a:r>
              <a:rPr lang="zh-CN" altLang="en-US" sz="2800" b="1" dirty="0">
                <a:latin typeface="宋体" panose="02010600030101010101" pitchFamily="2" charset="-122"/>
              </a:rPr>
              <a:t>正</a:t>
            </a:r>
            <a:r>
              <a:rPr lang="zh-CN" altLang="en-US" sz="2800" b="1" dirty="0">
                <a:latin typeface="Times New Roman" panose="02020603050405020304" charset="0"/>
              </a:rPr>
              <a:t>六棱柱的投影</a:t>
            </a:r>
            <a:endParaRPr lang="zh-CN" altLang="en-US" sz="2800" b="1" dirty="0">
              <a:latin typeface="Times New Roman" panose="02020603050405020304" charset="0"/>
            </a:endParaRPr>
          </a:p>
        </p:txBody>
      </p:sp>
      <p:sp>
        <p:nvSpPr>
          <p:cNvPr id="32937" name="AutoShape 169"/>
          <p:cNvSpPr/>
          <p:nvPr/>
        </p:nvSpPr>
        <p:spPr>
          <a:xfrm>
            <a:off x="1295400" y="5450840"/>
            <a:ext cx="2209800" cy="1143000"/>
          </a:xfrm>
          <a:prstGeom prst="wedgeRoundRectCallout">
            <a:avLst>
              <a:gd name="adj1" fmla="val 73134"/>
              <a:gd name="adj2" fmla="val -70417"/>
              <a:gd name="adj3" fmla="val 16667"/>
            </a:avLst>
          </a:prstGeom>
          <a:solidFill>
            <a:srgbClr val="CC99FF">
              <a:alpha val="50195"/>
            </a:srgbClr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>
              <a:lnSpc>
                <a:spcPct val="90000"/>
              </a:lnSpc>
              <a:spcBef>
                <a:spcPct val="10000"/>
              </a:spcBef>
            </a:pPr>
            <a:r>
              <a:rPr lang="zh-CN" altLang="zh-CN" sz="2800" b="1" dirty="0">
                <a:solidFill>
                  <a:schemeClr val="accent2"/>
                </a:solidFill>
                <a:latin typeface="宋体" panose="02010600030101010101" pitchFamily="2" charset="-122"/>
              </a:rPr>
              <a:t>先画</a:t>
            </a:r>
            <a:r>
              <a:rPr lang="en-US" altLang="zh-CN" sz="2800" b="1" dirty="0">
                <a:solidFill>
                  <a:schemeClr val="accent2"/>
                </a:solidFill>
                <a:latin typeface="宋体" panose="02010600030101010101" pitchFamily="2" charset="-122"/>
              </a:rPr>
              <a:t>H</a:t>
            </a:r>
            <a:r>
              <a:rPr lang="zh-CN" altLang="zh-CN" sz="2800" b="1" dirty="0">
                <a:solidFill>
                  <a:schemeClr val="accent2"/>
                </a:solidFill>
                <a:latin typeface="宋体" panose="02010600030101010101" pitchFamily="2" charset="-122"/>
              </a:rPr>
              <a:t>面投影</a:t>
            </a:r>
            <a:endParaRPr lang="zh-CN" altLang="zh-CN" sz="2800" b="1" dirty="0">
              <a:solidFill>
                <a:schemeClr val="accent2"/>
              </a:solidFill>
              <a:latin typeface="宋体" panose="02010600030101010101" pitchFamily="2" charset="-122"/>
            </a:endParaRPr>
          </a:p>
          <a:p>
            <a:pPr algn="ctr">
              <a:lnSpc>
                <a:spcPct val="90000"/>
              </a:lnSpc>
              <a:spcBef>
                <a:spcPct val="10000"/>
              </a:spcBef>
            </a:pPr>
            <a:r>
              <a:rPr lang="zh-CN" altLang="zh-CN" sz="2800" b="1" dirty="0">
                <a:solidFill>
                  <a:schemeClr val="accent2"/>
                </a:solidFill>
                <a:latin typeface="宋体" panose="02010600030101010101" pitchFamily="2" charset="-122"/>
              </a:rPr>
              <a:t>（积聚特征）</a:t>
            </a:r>
            <a:endParaRPr lang="zh-CN" altLang="en-US" sz="2800" b="1" dirty="0">
              <a:solidFill>
                <a:schemeClr val="accent2"/>
              </a:solidFill>
              <a:latin typeface="Complex" pitchFamily="2" charset="0"/>
            </a:endParaRPr>
          </a:p>
        </p:txBody>
      </p:sp>
      <p:grpSp>
        <p:nvGrpSpPr>
          <p:cNvPr id="4" name="Group 180"/>
          <p:cNvGrpSpPr/>
          <p:nvPr/>
        </p:nvGrpSpPr>
        <p:grpSpPr>
          <a:xfrm>
            <a:off x="4191000" y="4768215"/>
            <a:ext cx="914400" cy="1447800"/>
            <a:chOff x="1920" y="2832"/>
            <a:chExt cx="576" cy="912"/>
          </a:xfrm>
        </p:grpSpPr>
        <p:sp>
          <p:nvSpPr>
            <p:cNvPr id="43076" name="Line 181"/>
            <p:cNvSpPr/>
            <p:nvPr/>
          </p:nvSpPr>
          <p:spPr>
            <a:xfrm flipH="1">
              <a:off x="1920" y="2832"/>
              <a:ext cx="0" cy="912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077" name="Line 182"/>
            <p:cNvSpPr/>
            <p:nvPr/>
          </p:nvSpPr>
          <p:spPr>
            <a:xfrm>
              <a:off x="2496" y="2832"/>
              <a:ext cx="0" cy="912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5" name="Group 257"/>
          <p:cNvGrpSpPr/>
          <p:nvPr/>
        </p:nvGrpSpPr>
        <p:grpSpPr>
          <a:xfrm>
            <a:off x="4191000" y="1945640"/>
            <a:ext cx="3810000" cy="4267200"/>
            <a:chOff x="2640" y="864"/>
            <a:chExt cx="2400" cy="2688"/>
          </a:xfrm>
        </p:grpSpPr>
        <p:sp>
          <p:nvSpPr>
            <p:cNvPr id="43074" name="Line 184"/>
            <p:cNvSpPr/>
            <p:nvPr/>
          </p:nvSpPr>
          <p:spPr>
            <a:xfrm flipV="1">
              <a:off x="2640" y="3552"/>
              <a:ext cx="2400" cy="0"/>
            </a:xfrm>
            <a:prstGeom prst="line">
              <a:avLst/>
            </a:prstGeom>
            <a:ln w="1270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075" name="Line 185"/>
            <p:cNvSpPr/>
            <p:nvPr/>
          </p:nvSpPr>
          <p:spPr>
            <a:xfrm flipV="1">
              <a:off x="5040" y="864"/>
              <a:ext cx="0" cy="2688"/>
            </a:xfrm>
            <a:prstGeom prst="line">
              <a:avLst/>
            </a:prstGeom>
            <a:ln w="1270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32954" name="Line 186"/>
          <p:cNvSpPr/>
          <p:nvPr/>
        </p:nvSpPr>
        <p:spPr>
          <a:xfrm>
            <a:off x="4648200" y="2860040"/>
            <a:ext cx="3657600" cy="0"/>
          </a:xfrm>
          <a:prstGeom prst="line">
            <a:avLst/>
          </a:prstGeom>
          <a:ln w="127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2969" name="Line 201"/>
          <p:cNvSpPr/>
          <p:nvPr/>
        </p:nvSpPr>
        <p:spPr>
          <a:xfrm>
            <a:off x="4191000" y="1945640"/>
            <a:ext cx="0" cy="4267200"/>
          </a:xfrm>
          <a:prstGeom prst="line">
            <a:avLst/>
          </a:prstGeom>
          <a:ln w="127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6" name="Group 207"/>
          <p:cNvGrpSpPr/>
          <p:nvPr/>
        </p:nvGrpSpPr>
        <p:grpSpPr>
          <a:xfrm>
            <a:off x="8018463" y="1945640"/>
            <a:ext cx="304800" cy="914400"/>
            <a:chOff x="4320" y="1008"/>
            <a:chExt cx="192" cy="384"/>
          </a:xfrm>
        </p:grpSpPr>
        <p:sp>
          <p:nvSpPr>
            <p:cNvPr id="43072" name="Line 208"/>
            <p:cNvSpPr/>
            <p:nvPr/>
          </p:nvSpPr>
          <p:spPr>
            <a:xfrm flipV="1">
              <a:off x="4320" y="1008"/>
              <a:ext cx="0" cy="384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073" name="Line 209"/>
            <p:cNvSpPr/>
            <p:nvPr/>
          </p:nvSpPr>
          <p:spPr>
            <a:xfrm>
              <a:off x="4320" y="1392"/>
              <a:ext cx="192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7" name="Group 213"/>
          <p:cNvGrpSpPr/>
          <p:nvPr/>
        </p:nvGrpSpPr>
        <p:grpSpPr>
          <a:xfrm>
            <a:off x="1304925" y="1978978"/>
            <a:ext cx="1295400" cy="1828800"/>
            <a:chOff x="240" y="672"/>
            <a:chExt cx="816" cy="1152"/>
          </a:xfrm>
        </p:grpSpPr>
        <p:sp>
          <p:nvSpPr>
            <p:cNvPr id="43069" name="Freeform 214"/>
            <p:cNvSpPr/>
            <p:nvPr/>
          </p:nvSpPr>
          <p:spPr>
            <a:xfrm>
              <a:off x="240" y="672"/>
              <a:ext cx="480" cy="720"/>
            </a:xfrm>
            <a:custGeom>
              <a:avLst/>
              <a:gdLst>
                <a:gd name="txL" fmla="*/ 0 w 480"/>
                <a:gd name="txT" fmla="*/ 0 h 720"/>
                <a:gd name="txR" fmla="*/ 480 w 480"/>
                <a:gd name="txB" fmla="*/ 720 h 720"/>
              </a:gdLst>
              <a:ahLst/>
              <a:cxnLst>
                <a:cxn ang="0">
                  <a:pos x="336" y="720"/>
                </a:cxn>
                <a:cxn ang="0">
                  <a:pos x="480" y="720"/>
                </a:cxn>
                <a:cxn ang="0">
                  <a:pos x="480" y="48"/>
                </a:cxn>
                <a:cxn ang="0">
                  <a:pos x="48" y="0"/>
                </a:cxn>
                <a:cxn ang="0">
                  <a:pos x="0" y="144"/>
                </a:cxn>
                <a:cxn ang="0">
                  <a:pos x="336" y="432"/>
                </a:cxn>
                <a:cxn ang="0">
                  <a:pos x="336" y="720"/>
                </a:cxn>
              </a:cxnLst>
              <a:rect l="txL" t="txT" r="txR" b="txB"/>
              <a:pathLst>
                <a:path w="480" h="720">
                  <a:moveTo>
                    <a:pt x="336" y="720"/>
                  </a:moveTo>
                  <a:lnTo>
                    <a:pt x="480" y="720"/>
                  </a:lnTo>
                  <a:lnTo>
                    <a:pt x="480" y="48"/>
                  </a:lnTo>
                  <a:lnTo>
                    <a:pt x="48" y="0"/>
                  </a:lnTo>
                  <a:lnTo>
                    <a:pt x="0" y="144"/>
                  </a:lnTo>
                  <a:lnTo>
                    <a:pt x="336" y="432"/>
                  </a:lnTo>
                  <a:lnTo>
                    <a:pt x="336" y="720"/>
                  </a:ln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9525" cap="flat" cmpd="sng">
              <a:solidFill>
                <a:schemeClr val="bg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3070" name="Freeform 215"/>
            <p:cNvSpPr/>
            <p:nvPr/>
          </p:nvSpPr>
          <p:spPr>
            <a:xfrm>
              <a:off x="720" y="720"/>
              <a:ext cx="336" cy="1008"/>
            </a:xfrm>
            <a:custGeom>
              <a:avLst/>
              <a:gdLst>
                <a:gd name="txL" fmla="*/ 0 w 336"/>
                <a:gd name="txT" fmla="*/ 0 h 1008"/>
                <a:gd name="txR" fmla="*/ 336 w 336"/>
                <a:gd name="txB" fmla="*/ 1008 h 1008"/>
              </a:gdLst>
              <a:ahLst/>
              <a:cxnLst>
                <a:cxn ang="0">
                  <a:pos x="0" y="672"/>
                </a:cxn>
                <a:cxn ang="0">
                  <a:pos x="336" y="1008"/>
                </a:cxn>
                <a:cxn ang="0">
                  <a:pos x="336" y="336"/>
                </a:cxn>
                <a:cxn ang="0">
                  <a:pos x="0" y="0"/>
                </a:cxn>
                <a:cxn ang="0">
                  <a:pos x="0" y="672"/>
                </a:cxn>
              </a:cxnLst>
              <a:rect l="txL" t="txT" r="txR" b="txB"/>
              <a:pathLst>
                <a:path w="336" h="1008">
                  <a:moveTo>
                    <a:pt x="0" y="672"/>
                  </a:moveTo>
                  <a:lnTo>
                    <a:pt x="336" y="1008"/>
                  </a:lnTo>
                  <a:lnTo>
                    <a:pt x="336" y="336"/>
                  </a:lnTo>
                  <a:lnTo>
                    <a:pt x="0" y="0"/>
                  </a:lnTo>
                  <a:lnTo>
                    <a:pt x="0" y="672"/>
                  </a:lnTo>
                  <a:close/>
                </a:path>
              </a:pathLst>
            </a:custGeom>
            <a:solidFill>
              <a:srgbClr val="FF6600">
                <a:alpha val="100000"/>
              </a:srgbClr>
            </a:solidFill>
            <a:ln w="9525" cap="flat" cmpd="sng">
              <a:solidFill>
                <a:srgbClr val="FF66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3071" name="Freeform 216"/>
            <p:cNvSpPr/>
            <p:nvPr/>
          </p:nvSpPr>
          <p:spPr>
            <a:xfrm>
              <a:off x="576" y="1392"/>
              <a:ext cx="480" cy="432"/>
            </a:xfrm>
            <a:custGeom>
              <a:avLst/>
              <a:gdLst>
                <a:gd name="txL" fmla="*/ 0 w 480"/>
                <a:gd name="txT" fmla="*/ 0 h 432"/>
                <a:gd name="txR" fmla="*/ 480 w 480"/>
                <a:gd name="txB" fmla="*/ 432 h 432"/>
              </a:gdLst>
              <a:ahLst/>
              <a:cxnLst>
                <a:cxn ang="0">
                  <a:pos x="480" y="336"/>
                </a:cxn>
                <a:cxn ang="0">
                  <a:pos x="144" y="0"/>
                </a:cxn>
                <a:cxn ang="0">
                  <a:pos x="0" y="0"/>
                </a:cxn>
                <a:cxn ang="0">
                  <a:pos x="0" y="384"/>
                </a:cxn>
                <a:cxn ang="0">
                  <a:pos x="288" y="432"/>
                </a:cxn>
                <a:cxn ang="0">
                  <a:pos x="480" y="336"/>
                </a:cxn>
              </a:cxnLst>
              <a:rect l="txL" t="txT" r="txR" b="txB"/>
              <a:pathLst>
                <a:path w="480" h="432">
                  <a:moveTo>
                    <a:pt x="480" y="336"/>
                  </a:moveTo>
                  <a:lnTo>
                    <a:pt x="144" y="0"/>
                  </a:lnTo>
                  <a:lnTo>
                    <a:pt x="0" y="0"/>
                  </a:lnTo>
                  <a:lnTo>
                    <a:pt x="0" y="384"/>
                  </a:lnTo>
                  <a:lnTo>
                    <a:pt x="288" y="432"/>
                  </a:lnTo>
                  <a:lnTo>
                    <a:pt x="480" y="336"/>
                  </a:lnTo>
                  <a:close/>
                </a:path>
              </a:pathLst>
            </a:custGeom>
            <a:solidFill>
              <a:srgbClr val="FF9933">
                <a:alpha val="100000"/>
              </a:srgbClr>
            </a:solidFill>
            <a:ln w="9525" cap="flat" cmpd="sng">
              <a:solidFill>
                <a:srgbClr val="FF9933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8" name="Group 273"/>
          <p:cNvGrpSpPr/>
          <p:nvPr/>
        </p:nvGrpSpPr>
        <p:grpSpPr>
          <a:xfrm>
            <a:off x="3563938" y="6181090"/>
            <a:ext cx="1541462" cy="717550"/>
            <a:chOff x="2245" y="3532"/>
            <a:chExt cx="971" cy="452"/>
          </a:xfrm>
        </p:grpSpPr>
        <p:sp>
          <p:nvSpPr>
            <p:cNvPr id="43064" name="Oval 198"/>
            <p:cNvSpPr/>
            <p:nvPr/>
          </p:nvSpPr>
          <p:spPr>
            <a:xfrm>
              <a:off x="2897" y="3676"/>
              <a:ext cx="68" cy="68"/>
            </a:xfrm>
            <a:prstGeom prst="ellipse">
              <a:avLst/>
            </a:prstGeom>
            <a:solidFill>
              <a:srgbClr val="00FFFF"/>
            </a:solidFill>
            <a:ln w="9525" cap="flat" cmpd="sng">
              <a:solidFill>
                <a:srgbClr val="A5002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43065" name="Text Box 199"/>
            <p:cNvSpPr txBox="1"/>
            <p:nvPr/>
          </p:nvSpPr>
          <p:spPr>
            <a:xfrm>
              <a:off x="2928" y="3657"/>
              <a:ext cx="288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 anchorCtr="0"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FF00FF"/>
                  </a:solidFill>
                  <a:latin typeface="宋体" panose="02010600030101010101" pitchFamily="2" charset="-122"/>
                </a:rPr>
                <a:t>3</a:t>
              </a:r>
              <a:endParaRPr lang="zh-CN" altLang="en-US" sz="2800" b="1" dirty="0">
                <a:solidFill>
                  <a:srgbClr val="FF00FF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43066" name="Oval 202"/>
            <p:cNvSpPr/>
            <p:nvPr/>
          </p:nvSpPr>
          <p:spPr>
            <a:xfrm>
              <a:off x="2603" y="3532"/>
              <a:ext cx="68" cy="68"/>
            </a:xfrm>
            <a:prstGeom prst="ellipse">
              <a:avLst/>
            </a:prstGeom>
            <a:solidFill>
              <a:srgbClr val="00FFFF"/>
            </a:solidFill>
            <a:ln w="9525" cap="flat" cmpd="sng">
              <a:solidFill>
                <a:srgbClr val="A5002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43067" name="Text Box 203"/>
            <p:cNvSpPr txBox="1"/>
            <p:nvPr/>
          </p:nvSpPr>
          <p:spPr>
            <a:xfrm>
              <a:off x="2245" y="3566"/>
              <a:ext cx="787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 anchorCtr="0"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FF00FF"/>
                  </a:solidFill>
                  <a:latin typeface="宋体" panose="02010600030101010101" pitchFamily="2" charset="-122"/>
                </a:rPr>
                <a:t>（2）</a:t>
              </a:r>
              <a:endParaRPr lang="zh-CN" altLang="en-US" sz="2800" b="1" dirty="0">
                <a:solidFill>
                  <a:srgbClr val="FF00FF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43068" name="Rectangle 239"/>
            <p:cNvSpPr/>
            <p:nvPr/>
          </p:nvSpPr>
          <p:spPr>
            <a:xfrm>
              <a:off x="2288" y="3566"/>
              <a:ext cx="229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2800" b="1" dirty="0">
                  <a:solidFill>
                    <a:srgbClr val="FF00FF"/>
                  </a:solidFill>
                  <a:latin typeface="宋体" panose="02010600030101010101" pitchFamily="2" charset="-122"/>
                </a:rPr>
                <a:t>1</a:t>
              </a:r>
              <a:endParaRPr lang="zh-CN" altLang="en-US" sz="2800" b="1" dirty="0">
                <a:solidFill>
                  <a:srgbClr val="FF00FF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9" name="Group 245"/>
          <p:cNvGrpSpPr/>
          <p:nvPr/>
        </p:nvGrpSpPr>
        <p:grpSpPr>
          <a:xfrm>
            <a:off x="4191000" y="1945640"/>
            <a:ext cx="914400" cy="914400"/>
            <a:chOff x="2640" y="864"/>
            <a:chExt cx="576" cy="576"/>
          </a:xfrm>
        </p:grpSpPr>
        <p:sp>
          <p:nvSpPr>
            <p:cNvPr id="43061" name="Line 241"/>
            <p:cNvSpPr/>
            <p:nvPr/>
          </p:nvSpPr>
          <p:spPr>
            <a:xfrm>
              <a:off x="2640" y="864"/>
              <a:ext cx="0" cy="576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062" name="Line 242"/>
            <p:cNvSpPr/>
            <p:nvPr/>
          </p:nvSpPr>
          <p:spPr>
            <a:xfrm>
              <a:off x="2640" y="1440"/>
              <a:ext cx="576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063" name="Line 243"/>
            <p:cNvSpPr/>
            <p:nvPr/>
          </p:nvSpPr>
          <p:spPr>
            <a:xfrm flipV="1">
              <a:off x="3216" y="864"/>
              <a:ext cx="0" cy="576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0" name="Group 248"/>
          <p:cNvGrpSpPr/>
          <p:nvPr/>
        </p:nvGrpSpPr>
        <p:grpSpPr>
          <a:xfrm>
            <a:off x="4181475" y="1945640"/>
            <a:ext cx="914400" cy="914400"/>
            <a:chOff x="2640" y="864"/>
            <a:chExt cx="576" cy="576"/>
          </a:xfrm>
        </p:grpSpPr>
        <p:sp>
          <p:nvSpPr>
            <p:cNvPr id="43059" name="Line 246"/>
            <p:cNvSpPr/>
            <p:nvPr/>
          </p:nvSpPr>
          <p:spPr>
            <a:xfrm>
              <a:off x="2640" y="864"/>
              <a:ext cx="576" cy="0"/>
            </a:xfrm>
            <a:prstGeom prst="line">
              <a:avLst/>
            </a:prstGeom>
            <a:ln w="50800" cap="flat" cmpd="sng">
              <a:solidFill>
                <a:srgbClr val="F3FD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060" name="Line 247"/>
            <p:cNvSpPr/>
            <p:nvPr/>
          </p:nvSpPr>
          <p:spPr>
            <a:xfrm flipV="1">
              <a:off x="2928" y="864"/>
              <a:ext cx="0" cy="576"/>
            </a:xfrm>
            <a:prstGeom prst="line">
              <a:avLst/>
            </a:prstGeom>
            <a:ln w="50800" cap="flat" cmpd="sng">
              <a:solidFill>
                <a:srgbClr val="F3FDFF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1" name="Group 244"/>
          <p:cNvGrpSpPr/>
          <p:nvPr/>
        </p:nvGrpSpPr>
        <p:grpSpPr>
          <a:xfrm>
            <a:off x="3657600" y="1442403"/>
            <a:ext cx="1803400" cy="1890712"/>
            <a:chOff x="2304" y="547"/>
            <a:chExt cx="1136" cy="1191"/>
          </a:xfrm>
        </p:grpSpPr>
        <p:sp>
          <p:nvSpPr>
            <p:cNvPr id="43053" name="Text Box 233"/>
            <p:cNvSpPr txBox="1"/>
            <p:nvPr/>
          </p:nvSpPr>
          <p:spPr>
            <a:xfrm>
              <a:off x="2304" y="1411"/>
              <a:ext cx="608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 anchorCtr="0"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FF00FF"/>
                  </a:solidFill>
                  <a:latin typeface="宋体" panose="02010600030101010101" pitchFamily="2" charset="-122"/>
                </a:rPr>
                <a:t>2</a:t>
              </a:r>
              <a:r>
                <a:rPr lang="zh-CN" altLang="en-US" b="1" dirty="0">
                  <a:solidFill>
                    <a:srgbClr val="FF00FF"/>
                  </a:solidFill>
                  <a:latin typeface="宋体" panose="02010600030101010101" pitchFamily="2" charset="-122"/>
                </a:rPr>
                <a:t>′</a:t>
              </a:r>
              <a:endParaRPr lang="zh-CN" altLang="en-US" b="1" dirty="0">
                <a:solidFill>
                  <a:srgbClr val="FF00FF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43054" name="Oval 234"/>
            <p:cNvSpPr/>
            <p:nvPr/>
          </p:nvSpPr>
          <p:spPr>
            <a:xfrm>
              <a:off x="2592" y="1392"/>
              <a:ext cx="68" cy="68"/>
            </a:xfrm>
            <a:prstGeom prst="ellipse">
              <a:avLst/>
            </a:prstGeom>
            <a:solidFill>
              <a:srgbClr val="00FFFF"/>
            </a:solidFill>
            <a:ln w="9525" cap="flat" cmpd="sng">
              <a:solidFill>
                <a:srgbClr val="A5002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43055" name="Text Box 230"/>
            <p:cNvSpPr txBox="1"/>
            <p:nvPr/>
          </p:nvSpPr>
          <p:spPr>
            <a:xfrm>
              <a:off x="2352" y="547"/>
              <a:ext cx="608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 anchorCtr="0"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FF00FF"/>
                  </a:solidFill>
                  <a:latin typeface="宋体" panose="02010600030101010101" pitchFamily="2" charset="-122"/>
                </a:rPr>
                <a:t>1</a:t>
              </a:r>
              <a:r>
                <a:rPr lang="zh-CN" altLang="en-US" b="1" dirty="0">
                  <a:solidFill>
                    <a:srgbClr val="FF00FF"/>
                  </a:solidFill>
                  <a:latin typeface="宋体" panose="02010600030101010101" pitchFamily="2" charset="-122"/>
                </a:rPr>
                <a:t>′</a:t>
              </a:r>
              <a:endParaRPr lang="zh-CN" altLang="en-US" b="1" dirty="0">
                <a:solidFill>
                  <a:srgbClr val="FF00FF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43056" name="Oval 231"/>
            <p:cNvSpPr/>
            <p:nvPr/>
          </p:nvSpPr>
          <p:spPr>
            <a:xfrm>
              <a:off x="2592" y="816"/>
              <a:ext cx="68" cy="68"/>
            </a:xfrm>
            <a:prstGeom prst="ellipse">
              <a:avLst/>
            </a:prstGeom>
            <a:solidFill>
              <a:srgbClr val="00FFFF"/>
            </a:solidFill>
            <a:ln w="9525" cap="flat" cmpd="sng">
              <a:solidFill>
                <a:srgbClr val="A5002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43057" name="Oval 236"/>
            <p:cNvSpPr/>
            <p:nvPr/>
          </p:nvSpPr>
          <p:spPr>
            <a:xfrm>
              <a:off x="2880" y="1392"/>
              <a:ext cx="68" cy="68"/>
            </a:xfrm>
            <a:prstGeom prst="ellipse">
              <a:avLst/>
            </a:prstGeom>
            <a:solidFill>
              <a:srgbClr val="00FFFF"/>
            </a:solidFill>
            <a:ln w="9525" cap="flat" cmpd="sng">
              <a:solidFill>
                <a:srgbClr val="A5002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43058" name="Text Box 237"/>
            <p:cNvSpPr txBox="1"/>
            <p:nvPr/>
          </p:nvSpPr>
          <p:spPr>
            <a:xfrm>
              <a:off x="2832" y="1411"/>
              <a:ext cx="608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 anchorCtr="0"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FF00FF"/>
                  </a:solidFill>
                  <a:latin typeface="宋体" panose="02010600030101010101" pitchFamily="2" charset="-122"/>
                </a:rPr>
                <a:t>3</a:t>
              </a:r>
              <a:r>
                <a:rPr lang="zh-CN" altLang="en-US" b="1" dirty="0">
                  <a:solidFill>
                    <a:srgbClr val="FF00FF"/>
                  </a:solidFill>
                  <a:latin typeface="宋体" panose="02010600030101010101" pitchFamily="2" charset="-122"/>
                </a:rPr>
                <a:t>′</a:t>
              </a:r>
              <a:endParaRPr lang="zh-CN" altLang="en-US" b="1" dirty="0">
                <a:solidFill>
                  <a:srgbClr val="FF00FF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32933" name="Line 165"/>
          <p:cNvSpPr/>
          <p:nvPr/>
        </p:nvSpPr>
        <p:spPr>
          <a:xfrm>
            <a:off x="6553200" y="2860040"/>
            <a:ext cx="1447800" cy="0"/>
          </a:xfrm>
          <a:prstGeom prst="line">
            <a:avLst/>
          </a:prstGeom>
          <a:ln w="19050" cap="flat" cmpd="sng">
            <a:solidFill>
              <a:schemeClr val="accent2"/>
            </a:solidFill>
            <a:prstDash val="lgDash"/>
            <a:headEnd type="none" w="med" len="med"/>
            <a:tailEnd type="none" w="med" len="med"/>
          </a:ln>
        </p:spPr>
      </p:sp>
      <p:grpSp>
        <p:nvGrpSpPr>
          <p:cNvPr id="12" name="Group 263"/>
          <p:cNvGrpSpPr/>
          <p:nvPr/>
        </p:nvGrpSpPr>
        <p:grpSpPr>
          <a:xfrm>
            <a:off x="6324600" y="1945640"/>
            <a:ext cx="1981200" cy="914400"/>
            <a:chOff x="3984" y="864"/>
            <a:chExt cx="1248" cy="576"/>
          </a:xfrm>
        </p:grpSpPr>
        <p:sp>
          <p:nvSpPr>
            <p:cNvPr id="43049" name="Line 259"/>
            <p:cNvSpPr/>
            <p:nvPr/>
          </p:nvSpPr>
          <p:spPr>
            <a:xfrm>
              <a:off x="3984" y="864"/>
              <a:ext cx="144" cy="0"/>
            </a:xfrm>
            <a:prstGeom prst="line">
              <a:avLst/>
            </a:prstGeom>
            <a:ln w="50800" cap="flat" cmpd="sng">
              <a:solidFill>
                <a:srgbClr val="EFFC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050" name="Line 260"/>
            <p:cNvSpPr/>
            <p:nvPr/>
          </p:nvSpPr>
          <p:spPr>
            <a:xfrm>
              <a:off x="3984" y="864"/>
              <a:ext cx="0" cy="576"/>
            </a:xfrm>
            <a:prstGeom prst="line">
              <a:avLst/>
            </a:prstGeom>
            <a:ln w="50800" cap="flat" cmpd="sng">
              <a:solidFill>
                <a:srgbClr val="EFFC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051" name="Line 261"/>
            <p:cNvSpPr/>
            <p:nvPr/>
          </p:nvSpPr>
          <p:spPr>
            <a:xfrm>
              <a:off x="5040" y="864"/>
              <a:ext cx="192" cy="0"/>
            </a:xfrm>
            <a:prstGeom prst="line">
              <a:avLst/>
            </a:prstGeom>
            <a:ln w="50800" cap="flat" cmpd="sng">
              <a:solidFill>
                <a:srgbClr val="EFFC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052" name="Line 262"/>
            <p:cNvSpPr/>
            <p:nvPr/>
          </p:nvSpPr>
          <p:spPr>
            <a:xfrm>
              <a:off x="5232" y="864"/>
              <a:ext cx="0" cy="576"/>
            </a:xfrm>
            <a:prstGeom prst="line">
              <a:avLst/>
            </a:prstGeom>
            <a:ln w="50800" cap="flat" cmpd="sng">
              <a:solidFill>
                <a:srgbClr val="EFFCFF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3" name="Group 264"/>
          <p:cNvGrpSpPr/>
          <p:nvPr/>
        </p:nvGrpSpPr>
        <p:grpSpPr>
          <a:xfrm>
            <a:off x="7662863" y="762000"/>
            <a:ext cx="1498600" cy="1966913"/>
            <a:chOff x="4827" y="480"/>
            <a:chExt cx="944" cy="1239"/>
          </a:xfrm>
        </p:grpSpPr>
        <p:sp>
          <p:nvSpPr>
            <p:cNvPr id="43043" name="Text Box 192"/>
            <p:cNvSpPr txBox="1"/>
            <p:nvPr/>
          </p:nvSpPr>
          <p:spPr>
            <a:xfrm>
              <a:off x="4875" y="480"/>
              <a:ext cx="512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 anchorCtr="0"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FF00FF"/>
                  </a:solidFill>
                  <a:latin typeface="宋体" panose="02010600030101010101" pitchFamily="2" charset="-122"/>
                </a:rPr>
                <a:t>1</a:t>
              </a:r>
              <a:r>
                <a:rPr lang="zh-CN" altLang="en-US" b="1" dirty="0">
                  <a:solidFill>
                    <a:srgbClr val="FF00FF"/>
                  </a:solidFill>
                  <a:latin typeface="宋体" panose="02010600030101010101" pitchFamily="2" charset="-122"/>
                </a:rPr>
                <a:t>″</a:t>
              </a:r>
              <a:endParaRPr lang="zh-CN" altLang="en-US" b="1" dirty="0">
                <a:solidFill>
                  <a:srgbClr val="FF00FF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43044" name="Text Box 196"/>
            <p:cNvSpPr txBox="1"/>
            <p:nvPr/>
          </p:nvSpPr>
          <p:spPr>
            <a:xfrm>
              <a:off x="4827" y="1392"/>
              <a:ext cx="512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 anchorCtr="0"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FF00FF"/>
                  </a:solidFill>
                  <a:latin typeface="宋体" panose="02010600030101010101" pitchFamily="2" charset="-122"/>
                </a:rPr>
                <a:t>2</a:t>
              </a:r>
              <a:r>
                <a:rPr lang="zh-CN" altLang="en-US" b="1" dirty="0">
                  <a:solidFill>
                    <a:srgbClr val="FF00FF"/>
                  </a:solidFill>
                  <a:latin typeface="宋体" panose="02010600030101010101" pitchFamily="2" charset="-122"/>
                </a:rPr>
                <a:t>″</a:t>
              </a:r>
              <a:endParaRPr lang="zh-CN" altLang="en-US" b="1" dirty="0">
                <a:solidFill>
                  <a:srgbClr val="FF00FF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43045" name="Text Box 211"/>
            <p:cNvSpPr txBox="1"/>
            <p:nvPr/>
          </p:nvSpPr>
          <p:spPr>
            <a:xfrm>
              <a:off x="5163" y="1200"/>
              <a:ext cx="608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 anchorCtr="0"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FF00FF"/>
                  </a:solidFill>
                  <a:latin typeface="宋体" panose="02010600030101010101" pitchFamily="2" charset="-122"/>
                </a:rPr>
                <a:t>3</a:t>
              </a:r>
              <a:r>
                <a:rPr lang="zh-CN" altLang="en-US" b="1" dirty="0">
                  <a:solidFill>
                    <a:srgbClr val="FF00FF"/>
                  </a:solidFill>
                  <a:latin typeface="宋体" panose="02010600030101010101" pitchFamily="2" charset="-122"/>
                </a:rPr>
                <a:t>″</a:t>
              </a:r>
              <a:endParaRPr lang="zh-CN" altLang="en-US" b="1" dirty="0">
                <a:solidFill>
                  <a:srgbClr val="FF00FF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43046" name="Oval 212"/>
            <p:cNvSpPr/>
            <p:nvPr/>
          </p:nvSpPr>
          <p:spPr>
            <a:xfrm>
              <a:off x="5184" y="1403"/>
              <a:ext cx="68" cy="68"/>
            </a:xfrm>
            <a:prstGeom prst="ellipse">
              <a:avLst/>
            </a:prstGeom>
            <a:solidFill>
              <a:srgbClr val="00FFFF"/>
            </a:solidFill>
            <a:ln w="9525" cap="flat" cmpd="sng">
              <a:solidFill>
                <a:srgbClr val="A5002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43047" name="Oval 193"/>
            <p:cNvSpPr/>
            <p:nvPr/>
          </p:nvSpPr>
          <p:spPr>
            <a:xfrm>
              <a:off x="5014" y="827"/>
              <a:ext cx="68" cy="68"/>
            </a:xfrm>
            <a:prstGeom prst="ellipse">
              <a:avLst/>
            </a:prstGeom>
            <a:solidFill>
              <a:srgbClr val="00FFFF"/>
            </a:solidFill>
            <a:ln w="9525" cap="flat" cmpd="sng">
              <a:solidFill>
                <a:srgbClr val="A5002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43048" name="Oval 195"/>
            <p:cNvSpPr/>
            <p:nvPr/>
          </p:nvSpPr>
          <p:spPr>
            <a:xfrm>
              <a:off x="5014" y="1403"/>
              <a:ext cx="68" cy="68"/>
            </a:xfrm>
            <a:prstGeom prst="ellipse">
              <a:avLst/>
            </a:prstGeom>
            <a:solidFill>
              <a:srgbClr val="00FFFF"/>
            </a:solidFill>
            <a:ln w="9525" cap="flat" cmpd="sng">
              <a:solidFill>
                <a:srgbClr val="A5002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</p:grpSp>
      <p:grpSp>
        <p:nvGrpSpPr>
          <p:cNvPr id="14" name="Group 258"/>
          <p:cNvGrpSpPr/>
          <p:nvPr/>
        </p:nvGrpSpPr>
        <p:grpSpPr>
          <a:xfrm>
            <a:off x="6342063" y="1945640"/>
            <a:ext cx="228600" cy="914400"/>
            <a:chOff x="3995" y="864"/>
            <a:chExt cx="144" cy="576"/>
          </a:xfrm>
        </p:grpSpPr>
        <p:sp>
          <p:nvSpPr>
            <p:cNvPr id="43041" name="Line 164"/>
            <p:cNvSpPr/>
            <p:nvPr/>
          </p:nvSpPr>
          <p:spPr>
            <a:xfrm>
              <a:off x="3995" y="1440"/>
              <a:ext cx="144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042" name="Line 187"/>
            <p:cNvSpPr/>
            <p:nvPr/>
          </p:nvSpPr>
          <p:spPr>
            <a:xfrm>
              <a:off x="4128" y="864"/>
              <a:ext cx="0" cy="576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5" name="Group 270"/>
          <p:cNvGrpSpPr/>
          <p:nvPr/>
        </p:nvGrpSpPr>
        <p:grpSpPr>
          <a:xfrm>
            <a:off x="1855788" y="2682240"/>
            <a:ext cx="457200" cy="1143000"/>
            <a:chOff x="912" y="1104"/>
            <a:chExt cx="288" cy="720"/>
          </a:xfrm>
        </p:grpSpPr>
        <p:sp>
          <p:nvSpPr>
            <p:cNvPr id="43039" name="Line 268"/>
            <p:cNvSpPr/>
            <p:nvPr/>
          </p:nvSpPr>
          <p:spPr>
            <a:xfrm>
              <a:off x="912" y="1104"/>
              <a:ext cx="0" cy="672"/>
            </a:xfrm>
            <a:prstGeom prst="line">
              <a:avLst/>
            </a:prstGeom>
            <a:ln w="4445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040" name="Line 269"/>
            <p:cNvSpPr/>
            <p:nvPr/>
          </p:nvSpPr>
          <p:spPr>
            <a:xfrm>
              <a:off x="912" y="1776"/>
              <a:ext cx="288" cy="48"/>
            </a:xfrm>
            <a:prstGeom prst="line">
              <a:avLst/>
            </a:prstGeom>
            <a:ln w="4445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6" name="Group 265"/>
          <p:cNvGrpSpPr/>
          <p:nvPr/>
        </p:nvGrpSpPr>
        <p:grpSpPr>
          <a:xfrm>
            <a:off x="1289050" y="2637790"/>
            <a:ext cx="676275" cy="519113"/>
            <a:chOff x="534" y="1065"/>
            <a:chExt cx="426" cy="327"/>
          </a:xfrm>
        </p:grpSpPr>
        <p:sp>
          <p:nvSpPr>
            <p:cNvPr id="43037" name="Text Box 221"/>
            <p:cNvSpPr txBox="1"/>
            <p:nvPr/>
          </p:nvSpPr>
          <p:spPr>
            <a:xfrm>
              <a:off x="534" y="1065"/>
              <a:ext cx="426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 anchorCtr="0"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2800" b="1" dirty="0">
                  <a:solidFill>
                    <a:schemeClr val="accent2"/>
                  </a:solidFill>
                  <a:latin typeface="宋体" panose="02010600030101010101" pitchFamily="2" charset="-122"/>
                </a:rPr>
                <a:t>Ⅰ</a:t>
              </a:r>
              <a:endPara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43038" name="Oval 222"/>
            <p:cNvSpPr/>
            <p:nvPr/>
          </p:nvSpPr>
          <p:spPr>
            <a:xfrm>
              <a:off x="848" y="1078"/>
              <a:ext cx="68" cy="68"/>
            </a:xfrm>
            <a:prstGeom prst="ellipse">
              <a:avLst/>
            </a:prstGeom>
            <a:solidFill>
              <a:srgbClr val="00FFFF"/>
            </a:solidFill>
            <a:ln w="9525" cap="flat" cmpd="sng">
              <a:solidFill>
                <a:srgbClr val="A5002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</p:grpSp>
      <p:grpSp>
        <p:nvGrpSpPr>
          <p:cNvPr id="17" name="Group 266"/>
          <p:cNvGrpSpPr/>
          <p:nvPr/>
        </p:nvGrpSpPr>
        <p:grpSpPr>
          <a:xfrm>
            <a:off x="1390650" y="3474403"/>
            <a:ext cx="539750" cy="519112"/>
            <a:chOff x="576" y="1603"/>
            <a:chExt cx="340" cy="327"/>
          </a:xfrm>
        </p:grpSpPr>
        <p:sp>
          <p:nvSpPr>
            <p:cNvPr id="43035" name="Text Box 218"/>
            <p:cNvSpPr txBox="1"/>
            <p:nvPr/>
          </p:nvSpPr>
          <p:spPr>
            <a:xfrm>
              <a:off x="576" y="1603"/>
              <a:ext cx="336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 anchorCtr="0"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2800" b="1" dirty="0">
                  <a:solidFill>
                    <a:schemeClr val="accent2"/>
                  </a:solidFill>
                  <a:latin typeface="宋体" panose="02010600030101010101" pitchFamily="2" charset="-122"/>
                </a:rPr>
                <a:t>Ⅱ</a:t>
              </a:r>
              <a:endPara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43036" name="Oval 219"/>
            <p:cNvSpPr/>
            <p:nvPr/>
          </p:nvSpPr>
          <p:spPr>
            <a:xfrm>
              <a:off x="848" y="1728"/>
              <a:ext cx="68" cy="68"/>
            </a:xfrm>
            <a:prstGeom prst="ellipse">
              <a:avLst/>
            </a:prstGeom>
            <a:solidFill>
              <a:srgbClr val="00FFFF"/>
            </a:solidFill>
            <a:ln w="9525" cap="flat" cmpd="sng">
              <a:solidFill>
                <a:srgbClr val="A5002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</p:grpSp>
      <p:grpSp>
        <p:nvGrpSpPr>
          <p:cNvPr id="18" name="Group 267"/>
          <p:cNvGrpSpPr/>
          <p:nvPr/>
        </p:nvGrpSpPr>
        <p:grpSpPr>
          <a:xfrm>
            <a:off x="1725613" y="3766503"/>
            <a:ext cx="735012" cy="557212"/>
            <a:chOff x="864" y="1809"/>
            <a:chExt cx="463" cy="351"/>
          </a:xfrm>
        </p:grpSpPr>
        <p:sp>
          <p:nvSpPr>
            <p:cNvPr id="43033" name="Oval 224"/>
            <p:cNvSpPr/>
            <p:nvPr/>
          </p:nvSpPr>
          <p:spPr>
            <a:xfrm>
              <a:off x="1180" y="1809"/>
              <a:ext cx="68" cy="68"/>
            </a:xfrm>
            <a:prstGeom prst="ellipse">
              <a:avLst/>
            </a:prstGeom>
            <a:solidFill>
              <a:srgbClr val="00FFFF"/>
            </a:solidFill>
            <a:ln w="9525" cap="flat" cmpd="sng">
              <a:solidFill>
                <a:srgbClr val="A5002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43034" name="Text Box 225"/>
            <p:cNvSpPr txBox="1"/>
            <p:nvPr/>
          </p:nvSpPr>
          <p:spPr>
            <a:xfrm>
              <a:off x="864" y="1833"/>
              <a:ext cx="463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 anchorCtr="0"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2800" b="1" dirty="0">
                  <a:solidFill>
                    <a:schemeClr val="accent2"/>
                  </a:solidFill>
                  <a:latin typeface="宋体" panose="02010600030101010101" pitchFamily="2" charset="-122"/>
                </a:rPr>
                <a:t>Ⅲ</a:t>
              </a:r>
              <a:endPara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32972" name="AutoShape 204"/>
          <p:cNvSpPr/>
          <p:nvPr/>
        </p:nvSpPr>
        <p:spPr>
          <a:xfrm>
            <a:off x="849313" y="1540828"/>
            <a:ext cx="1555750" cy="628650"/>
          </a:xfrm>
          <a:prstGeom prst="wedgeRoundRectCallout">
            <a:avLst>
              <a:gd name="adj1" fmla="val 1940"/>
              <a:gd name="adj2" fmla="val 86870"/>
              <a:gd name="adj3" fmla="val 16667"/>
            </a:avLst>
          </a:prstGeom>
          <a:solidFill>
            <a:srgbClr val="FFCC99">
              <a:alpha val="50195"/>
            </a:srgbClr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>
              <a:lnSpc>
                <a:spcPct val="90000"/>
              </a:lnSpc>
              <a:spcBef>
                <a:spcPct val="10000"/>
              </a:spcBef>
            </a:pPr>
            <a:r>
              <a:rPr lang="zh-CN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对称切口</a:t>
            </a:r>
            <a:endParaRPr lang="zh-CN" altLang="en-US" sz="2800" b="1" dirty="0">
              <a:solidFill>
                <a:srgbClr val="FF0000"/>
              </a:solidFill>
              <a:latin typeface="Complex" pitchFamily="2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29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32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4" dur="500"/>
                                        <p:tgtEl>
                                          <p:spTgt spid="32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32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32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0" fill="hold"/>
                                        <p:tgtEl>
                                          <p:spTgt spid="329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0" fill="hold"/>
                                        <p:tgtEl>
                                          <p:spTgt spid="329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937" grpId="0" bldLvl="0" animBg="1"/>
      <p:bldP spid="3297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" name="AutoShape 10"/>
          <p:cNvSpPr/>
          <p:nvPr/>
        </p:nvSpPr>
        <p:spPr>
          <a:xfrm rot="10800000">
            <a:off x="681038" y="1911350"/>
            <a:ext cx="7634287" cy="3967163"/>
          </a:xfrm>
          <a:custGeom>
            <a:avLst/>
            <a:gdLst>
              <a:gd name="txL" fmla="*/ 3125 w 21600"/>
              <a:gd name="txT" fmla="*/ 3125 h 21600"/>
              <a:gd name="txR" fmla="*/ 18475 w 21600"/>
              <a:gd name="txB" fmla="*/ 18475 h 21600"/>
            </a:gdLst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21600" h="21600">
                <a:moveTo>
                  <a:pt x="0" y="0"/>
                </a:moveTo>
                <a:lnTo>
                  <a:pt x="2650" y="21600"/>
                </a:lnTo>
                <a:lnTo>
                  <a:pt x="18950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rgbClr val="D1EEF7">
                  <a:alpha val="50000"/>
                </a:srgbClr>
              </a:gs>
              <a:gs pos="100000">
                <a:srgbClr val="33CCFF">
                  <a:alpha val="5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8" name="Rectangle 3"/>
          <p:cNvSpPr/>
          <p:nvPr/>
        </p:nvSpPr>
        <p:spPr>
          <a:xfrm>
            <a:off x="1475740" y="2276793"/>
            <a:ext cx="6192838" cy="341503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800" dirty="0">
                <a:solidFill>
                  <a:srgbClr val="0066CC"/>
                </a:solidFill>
                <a:latin typeface="黑体" panose="02010609060101010101" pitchFamily="2" charset="-122"/>
              </a:rPr>
              <a:t>为进一步引导学生学习汽车机械制图的绘图基础，本项目要求学生学习平面立体和曲面立体投影的画法，并能作出立体表面点的投影，分析和绘制常见的截交线和相贯线。重点是基本体的三面投影，难点是求作立体的截交线和相贯线。本项目是《机械制图》课程中机件表达的重点，通过学习，有目的的培养学生的自学能力，分析问题、解决问题的能力，培养学生独立思考、用辩证思维看待事物的能力，提高学生认真负责的工作态度和勤奋进取的敬业精神。</a:t>
            </a:r>
            <a:endParaRPr lang="zh-CN" altLang="en-US" sz="1800" dirty="0">
              <a:solidFill>
                <a:srgbClr val="0066CC"/>
              </a:solidFill>
              <a:latin typeface="黑体" panose="02010609060101010101" pitchFamily="2" charset="-122"/>
            </a:endParaRPr>
          </a:p>
        </p:txBody>
      </p:sp>
      <p:grpSp>
        <p:nvGrpSpPr>
          <p:cNvPr id="2" name="Group 4"/>
          <p:cNvGrpSpPr/>
          <p:nvPr/>
        </p:nvGrpSpPr>
        <p:grpSpPr>
          <a:xfrm>
            <a:off x="1403350" y="1627188"/>
            <a:ext cx="1941513" cy="879475"/>
            <a:chOff x="0" y="0"/>
            <a:chExt cx="4552" cy="1385"/>
          </a:xfrm>
        </p:grpSpPr>
        <p:pic>
          <p:nvPicPr>
            <p:cNvPr id="17414" name="图片 8" descr="6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4387" cy="138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415" name="TextBox 13"/>
            <p:cNvSpPr txBox="1"/>
            <p:nvPr/>
          </p:nvSpPr>
          <p:spPr>
            <a:xfrm>
              <a:off x="839" y="229"/>
              <a:ext cx="3713" cy="788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r>
                <a:rPr lang="zh-CN" altLang="en-US" b="1" dirty="0">
                  <a:solidFill>
                    <a:srgbClr val="00B0F0"/>
                  </a:solidFill>
                  <a:latin typeface="黑体" panose="02010609060101010101" pitchFamily="2" charset="-122"/>
                </a:rPr>
                <a:t>本章提要</a:t>
              </a:r>
              <a:endParaRPr lang="zh-CN" altLang="en-US" b="1" dirty="0">
                <a:solidFill>
                  <a:srgbClr val="00B0F0"/>
                </a:solidFill>
                <a:latin typeface="黑体" panose="02010609060101010101" pitchFamily="2" charset="-122"/>
              </a:endParaRPr>
            </a:p>
          </p:txBody>
        </p:sp>
      </p:grpSp>
      <p:sp>
        <p:nvSpPr>
          <p:cNvPr id="3" name="TextBox 4"/>
          <p:cNvSpPr txBox="1"/>
          <p:nvPr>
            <p:custDataLst>
              <p:tags r:id="rId2"/>
            </p:custDataLst>
          </p:nvPr>
        </p:nvSpPr>
        <p:spPr>
          <a:xfrm>
            <a:off x="2425518" y="0"/>
            <a:ext cx="4775835" cy="645160"/>
          </a:xfrm>
          <a:prstGeom prst="rect">
            <a:avLst/>
          </a:prstGeom>
          <a:noFill/>
        </p:spPr>
        <p:txBody>
          <a:bodyPr wrap="none">
            <a:spAutoFit/>
          </a:bodyPr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项目三  立体投影基础</a:t>
            </a:r>
            <a:endParaRPr kumimoji="0" lang="zh-CN" altLang="en-US" sz="3600" b="1" kern="1200" cap="none" spc="0" normalizeH="0" baseline="0" noProof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/>
      <p:bldP spid="28" grpId="1" bldLvl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Rectangle 2"/>
          <p:cNvSpPr/>
          <p:nvPr/>
        </p:nvSpPr>
        <p:spPr>
          <a:xfrm>
            <a:off x="0" y="714375"/>
            <a:ext cx="3059113" cy="574675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9933"/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  <a:effectLst>
            <a:prstShdw prst="shdw12" dir="16200000">
              <a:srgbClr val="DDDDDD">
                <a:alpha val="50000"/>
              </a:srgbClr>
            </a:prstShdw>
          </a:effectLst>
        </p:spPr>
        <p:txBody>
          <a:bodyPr anchor="ctr" anchorCtr="0"/>
          <a:p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一、截交线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403350" y="10795"/>
            <a:ext cx="6193155" cy="587375"/>
            <a:chOff x="2210" y="17"/>
            <a:chExt cx="9753" cy="925"/>
          </a:xfrm>
        </p:grpSpPr>
        <p:sp>
          <p:nvSpPr>
            <p:cNvPr id="6" name="Rectangle 4"/>
            <p:cNvSpPr>
              <a:spLocks noChangeAspect="1" noChangeArrowheads="1"/>
            </p:cNvSpPr>
            <p:nvPr>
              <p:custDataLst>
                <p:tags r:id="rId1"/>
              </p:custDataLst>
            </p:nvPr>
          </p:nvSpPr>
          <p:spPr bwMode="auto">
            <a:xfrm rot="10800000">
              <a:off x="2210" y="67"/>
              <a:ext cx="9753" cy="85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Rectangle 5"/>
            <p:cNvSpPr>
              <a:spLocks noChangeAspect="1"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2243" y="77"/>
              <a:ext cx="9187" cy="295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AutoShape 6"/>
            <p:cNvSpPr>
              <a:spLocks noChangeAspect="1"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210" y="17"/>
              <a:ext cx="2720" cy="925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WordArt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2550" y="242"/>
              <a:ext cx="1813" cy="4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任务二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0" name="Text Box 8"/>
            <p:cNvSpPr txBox="1"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5145" y="243"/>
              <a:ext cx="30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立体表面的交线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grpSp>
        <p:nvGrpSpPr>
          <p:cNvPr id="5" name="Group 6"/>
          <p:cNvGrpSpPr/>
          <p:nvPr/>
        </p:nvGrpSpPr>
        <p:grpSpPr>
          <a:xfrm>
            <a:off x="6084468" y="908050"/>
            <a:ext cx="3096045" cy="647700"/>
            <a:chOff x="-1086" y="0"/>
            <a:chExt cx="6413" cy="1020"/>
          </a:xfrm>
        </p:grpSpPr>
        <p:sp>
          <p:nvSpPr>
            <p:cNvPr id="4" name="AutoShape 7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0" y="0"/>
              <a:ext cx="3906" cy="1020"/>
            </a:xfrm>
            <a:prstGeom prst="doubleWave">
              <a:avLst>
                <a:gd name="adj1" fmla="val 6500"/>
                <a:gd name="adj2" fmla="val 0"/>
              </a:avLst>
            </a:prstGeom>
            <a:solidFill>
              <a:schemeClr val="accent5">
                <a:lumMod val="60000"/>
                <a:lumOff val="40000"/>
              </a:schemeClr>
            </a:solidFill>
            <a:ln w="9525">
              <a:solidFill>
                <a:srgbClr val="CCFFFF"/>
              </a:solidFill>
              <a:miter lim="800000"/>
            </a:ln>
            <a:effectLst>
              <a:outerShdw sy="50000" kx="-2453608" rotWithShape="0">
                <a:srgbClr val="808080">
                  <a:alpha val="50000"/>
                </a:srgbClr>
              </a:outerShdw>
            </a:effectLst>
          </p:spPr>
          <p:txBody>
            <a:bodyPr anchor="ctr">
              <a:spAutoFit/>
            </a:bodyPr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Text Box 8"/>
            <p:cNvSpPr txBox="1"/>
            <p:nvPr>
              <p:custDataLst>
                <p:tags r:id="rId7"/>
              </p:custDataLst>
            </p:nvPr>
          </p:nvSpPr>
          <p:spPr>
            <a:xfrm>
              <a:off x="-1086" y="225"/>
              <a:ext cx="6413" cy="70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ts val="2800"/>
                </a:lnSpc>
              </a:pPr>
              <a:r>
                <a:rPr lang="en-US" dirty="0">
                  <a:solidFill>
                    <a:srgbClr val="FF0000"/>
                  </a:solidFill>
                  <a:latin typeface="黑体" panose="02010609060101010101" pitchFamily="2" charset="-122"/>
                </a:rPr>
                <a:t>2.</a:t>
              </a:r>
              <a:r>
                <a:rPr lang="zh-CN" altLang="en-US" dirty="0">
                  <a:solidFill>
                    <a:srgbClr val="FF0000"/>
                  </a:solidFill>
                  <a:latin typeface="黑体" panose="02010609060101010101" pitchFamily="2" charset="-122"/>
                </a:rPr>
                <a:t>平面与平面立体相交</a:t>
              </a:r>
              <a:endParaRPr lang="zh-CN" altLang="en-US" dirty="0">
                <a:solidFill>
                  <a:srgbClr val="FF0000"/>
                </a:solidFill>
                <a:latin typeface="黑体" panose="02010609060101010101" pitchFamily="2" charset="-122"/>
              </a:endParaRPr>
            </a:p>
          </p:txBody>
        </p:sp>
      </p:grpSp>
      <p:sp>
        <p:nvSpPr>
          <p:cNvPr id="100" name="文本框 99"/>
          <p:cNvSpPr txBox="1"/>
          <p:nvPr>
            <p:custDataLst>
              <p:tags r:id="rId8"/>
            </p:custDataLst>
          </p:nvPr>
        </p:nvSpPr>
        <p:spPr>
          <a:xfrm>
            <a:off x="611505" y="1629410"/>
            <a:ext cx="8108315" cy="1198880"/>
          </a:xfrm>
          <a:prstGeom prst="rect">
            <a:avLst/>
          </a:prstGeom>
          <a:noFill/>
          <a:ln w="9525">
            <a:solidFill>
              <a:srgbClr val="C00000"/>
            </a:solidFill>
          </a:ln>
        </p:spPr>
        <p:txBody>
          <a:bodyPr wrap="square">
            <a:spAutoFit/>
          </a:bodyPr>
          <a:p>
            <a:pPr indent="266700"/>
            <a:r>
              <a:rPr lang="zh-CN" sz="1800">
                <a:ea typeface="宋体" panose="02010600030101010101" pitchFamily="2" charset="-122"/>
              </a:rPr>
              <a:t>例3-2-2：如图3-2-3所示，一三棱锥体被正垂面P截切，求作其截交线。</a:t>
            </a:r>
            <a:endParaRPr lang="zh-CN" sz="1800">
              <a:ea typeface="宋体" panose="02010600030101010101" pitchFamily="2" charset="-122"/>
            </a:endParaRPr>
          </a:p>
          <a:p>
            <a:pPr indent="266700"/>
            <a:r>
              <a:rPr lang="zh-CN" sz="1800">
                <a:ea typeface="宋体" panose="02010600030101010101" pitchFamily="2" charset="-122"/>
              </a:rPr>
              <a:t>分析：由图可知，正垂面P（左低右高）截去三棱锥体顶部，形成的截交线是一个三角形。三角形的三个顶点分别是棱线与截平面的交点。利用正立投影的积聚性，即可求出侧面投影和水平投影。</a:t>
            </a:r>
            <a:endParaRPr lang="zh-CN" sz="1800"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190625" y="2995930"/>
            <a:ext cx="6067425" cy="367665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Freeform 2"/>
          <p:cNvSpPr/>
          <p:nvPr/>
        </p:nvSpPr>
        <p:spPr>
          <a:xfrm>
            <a:off x="5043488" y="1119188"/>
            <a:ext cx="6350" cy="2497137"/>
          </a:xfrm>
          <a:custGeom>
            <a:avLst/>
            <a:gdLst>
              <a:gd name="txL" fmla="*/ 0 w 4"/>
              <a:gd name="txT" fmla="*/ 0 h 1722"/>
              <a:gd name="txR" fmla="*/ 4 w 4"/>
              <a:gd name="txB" fmla="*/ 1722 h 1722"/>
            </a:gdLst>
            <a:ahLst/>
            <a:cxnLst>
              <a:cxn ang="0">
                <a:pos x="0" y="2147483647"/>
              </a:cxn>
              <a:cxn ang="0">
                <a:pos x="2147483647" y="0"/>
              </a:cxn>
            </a:cxnLst>
            <a:rect l="txL" t="txT" r="txR" b="txB"/>
            <a:pathLst>
              <a:path w="4" h="1722">
                <a:moveTo>
                  <a:pt x="0" y="1722"/>
                </a:moveTo>
                <a:lnTo>
                  <a:pt x="4" y="0"/>
                </a:lnTo>
              </a:path>
            </a:pathLst>
          </a:custGeom>
          <a:noFill/>
          <a:ln w="9525" cap="flat" cmpd="sng">
            <a:solidFill>
              <a:schemeClr val="tx1">
                <a:alpha val="100000"/>
              </a:schemeClr>
            </a:solidFill>
            <a:prstDash val="lgDashDotDot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4038" name="Line 14"/>
          <p:cNvSpPr/>
          <p:nvPr/>
        </p:nvSpPr>
        <p:spPr>
          <a:xfrm>
            <a:off x="2051050" y="3817938"/>
            <a:ext cx="0" cy="2506662"/>
          </a:xfrm>
          <a:prstGeom prst="line">
            <a:avLst/>
          </a:prstGeom>
          <a:ln w="9525" cap="flat" cmpd="sng">
            <a:solidFill>
              <a:schemeClr val="tx1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44039" name="Text Box 15"/>
          <p:cNvSpPr txBox="1"/>
          <p:nvPr/>
        </p:nvSpPr>
        <p:spPr>
          <a:xfrm>
            <a:off x="452438" y="644525"/>
            <a:ext cx="72948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sz="2800" dirty="0">
                <a:latin typeface="Times New Roman" panose="02020603050405020304" charset="0"/>
              </a:rPr>
              <a:t>练习：</a:t>
            </a:r>
            <a:r>
              <a:rPr lang="zh-CN" altLang="en-US" sz="2800" dirty="0">
                <a:latin typeface="Times New Roman" panose="02020603050405020304" charset="0"/>
              </a:rPr>
              <a:t>求四棱锥被截切后的俯视图和左视图。</a:t>
            </a:r>
            <a:endParaRPr lang="zh-CN" altLang="en-US" sz="2800" dirty="0">
              <a:latin typeface="Times New Roman" panose="02020603050405020304" charset="0"/>
            </a:endParaRPr>
          </a:p>
        </p:txBody>
      </p:sp>
      <p:sp>
        <p:nvSpPr>
          <p:cNvPr id="128016" name="Line 16"/>
          <p:cNvSpPr/>
          <p:nvPr/>
        </p:nvSpPr>
        <p:spPr>
          <a:xfrm>
            <a:off x="2266950" y="1706563"/>
            <a:ext cx="2792413" cy="0"/>
          </a:xfrm>
          <a:prstGeom prst="line">
            <a:avLst/>
          </a:prstGeom>
          <a:ln w="127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28017" name="Line 17"/>
          <p:cNvSpPr/>
          <p:nvPr/>
        </p:nvSpPr>
        <p:spPr>
          <a:xfrm>
            <a:off x="1319213" y="2695575"/>
            <a:ext cx="3732212" cy="0"/>
          </a:xfrm>
          <a:prstGeom prst="line">
            <a:avLst/>
          </a:prstGeom>
          <a:ln w="127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28018" name="Line 18"/>
          <p:cNvSpPr/>
          <p:nvPr/>
        </p:nvSpPr>
        <p:spPr>
          <a:xfrm>
            <a:off x="2052638" y="1947863"/>
            <a:ext cx="3375025" cy="0"/>
          </a:xfrm>
          <a:prstGeom prst="line">
            <a:avLst/>
          </a:prstGeom>
          <a:ln w="127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4" name="Group 23"/>
          <p:cNvGrpSpPr/>
          <p:nvPr/>
        </p:nvGrpSpPr>
        <p:grpSpPr>
          <a:xfrm>
            <a:off x="2046288" y="1963738"/>
            <a:ext cx="3409950" cy="3511550"/>
            <a:chOff x="1309" y="980"/>
            <a:chExt cx="2148" cy="2212"/>
          </a:xfrm>
        </p:grpSpPr>
        <p:sp>
          <p:nvSpPr>
            <p:cNvPr id="44135" name="Line 24"/>
            <p:cNvSpPr/>
            <p:nvPr/>
          </p:nvSpPr>
          <p:spPr>
            <a:xfrm>
              <a:off x="3211" y="980"/>
              <a:ext cx="246" cy="0"/>
            </a:xfrm>
            <a:prstGeom prst="line">
              <a:avLst/>
            </a:prstGeom>
            <a:ln w="38100" cap="flat" cmpd="sng">
              <a:solidFill>
                <a:srgbClr val="9900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4136" name="Line 25"/>
            <p:cNvSpPr/>
            <p:nvPr/>
          </p:nvSpPr>
          <p:spPr>
            <a:xfrm rot="-5400000">
              <a:off x="1182" y="3065"/>
              <a:ext cx="254" cy="0"/>
            </a:xfrm>
            <a:prstGeom prst="line">
              <a:avLst/>
            </a:prstGeom>
            <a:ln w="38100" cap="flat" cmpd="sng">
              <a:solidFill>
                <a:srgbClr val="9900CC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44048" name="Freeform 26"/>
          <p:cNvSpPr/>
          <p:nvPr/>
        </p:nvSpPr>
        <p:spPr>
          <a:xfrm>
            <a:off x="2051050" y="1119188"/>
            <a:ext cx="7938" cy="2427287"/>
          </a:xfrm>
          <a:custGeom>
            <a:avLst/>
            <a:gdLst>
              <a:gd name="txL" fmla="*/ 0 w 6"/>
              <a:gd name="txT" fmla="*/ 0 h 1674"/>
              <a:gd name="txR" fmla="*/ 6 w 6"/>
              <a:gd name="txB" fmla="*/ 1674 h 1674"/>
            </a:gdLst>
            <a:ahLst/>
            <a:cxnLst>
              <a:cxn ang="0">
                <a:pos x="0" y="2147483647"/>
              </a:cxn>
              <a:cxn ang="0">
                <a:pos x="2147483647" y="0"/>
              </a:cxn>
            </a:cxnLst>
            <a:rect l="txL" t="txT" r="txR" b="txB"/>
            <a:pathLst>
              <a:path w="6" h="1674">
                <a:moveTo>
                  <a:pt x="0" y="1674"/>
                </a:moveTo>
                <a:lnTo>
                  <a:pt x="6" y="0"/>
                </a:lnTo>
              </a:path>
            </a:pathLst>
          </a:custGeom>
          <a:noFill/>
          <a:ln w="9525" cap="flat" cmpd="sng">
            <a:solidFill>
              <a:schemeClr val="tx1">
                <a:alpha val="100000"/>
              </a:schemeClr>
            </a:solidFill>
            <a:prstDash val="lgDashDotDot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4049" name="Freeform 27"/>
          <p:cNvSpPr/>
          <p:nvPr/>
        </p:nvSpPr>
        <p:spPr>
          <a:xfrm>
            <a:off x="2044700" y="1916113"/>
            <a:ext cx="6350" cy="1643062"/>
          </a:xfrm>
          <a:custGeom>
            <a:avLst/>
            <a:gdLst>
              <a:gd name="txL" fmla="*/ 0 w 4"/>
              <a:gd name="txT" fmla="*/ 0 h 1132"/>
              <a:gd name="txR" fmla="*/ 4 w 4"/>
              <a:gd name="txB" fmla="*/ 1132 h 1132"/>
            </a:gdLst>
            <a:ahLst/>
            <a:cxnLst>
              <a:cxn ang="0">
                <a:pos x="2147483647" y="0"/>
              </a:cxn>
              <a:cxn ang="0">
                <a:pos x="0" y="2147483647"/>
              </a:cxn>
            </a:cxnLst>
            <a:rect l="txL" t="txT" r="txR" b="txB"/>
            <a:pathLst>
              <a:path w="4" h="1132">
                <a:moveTo>
                  <a:pt x="4" y="0"/>
                </a:moveTo>
                <a:lnTo>
                  <a:pt x="0" y="1132"/>
                </a:lnTo>
              </a:path>
            </a:pathLst>
          </a:custGeom>
          <a:noFill/>
          <a:ln w="38100" cap="flat" cmpd="sng">
            <a:solidFill>
              <a:schemeClr val="tx2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4050" name="Freeform 28"/>
          <p:cNvSpPr/>
          <p:nvPr/>
        </p:nvSpPr>
        <p:spPr>
          <a:xfrm>
            <a:off x="687388" y="5092700"/>
            <a:ext cx="2682875" cy="1588"/>
          </a:xfrm>
          <a:custGeom>
            <a:avLst/>
            <a:gdLst>
              <a:gd name="txL" fmla="*/ 0 w 1850"/>
              <a:gd name="txT" fmla="*/ 0 h 1"/>
              <a:gd name="txR" fmla="*/ 1850 w 1850"/>
              <a:gd name="txB" fmla="*/ 1 h 1"/>
            </a:gdLst>
            <a:ahLst/>
            <a:cxnLst>
              <a:cxn ang="0">
                <a:pos x="0" y="0"/>
              </a:cxn>
              <a:cxn ang="0">
                <a:pos x="2147483647" y="0"/>
              </a:cxn>
            </a:cxnLst>
            <a:rect l="txL" t="txT" r="txR" b="txB"/>
            <a:pathLst>
              <a:path w="1850" h="1">
                <a:moveTo>
                  <a:pt x="0" y="0"/>
                </a:moveTo>
                <a:lnTo>
                  <a:pt x="1850" y="0"/>
                </a:lnTo>
              </a:path>
            </a:pathLst>
          </a:custGeom>
          <a:noFill/>
          <a:ln w="9525" cap="flat" cmpd="sng">
            <a:solidFill>
              <a:schemeClr val="tx1">
                <a:alpha val="100000"/>
              </a:schemeClr>
            </a:solidFill>
            <a:prstDash val="lgDashDot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4051" name="Freeform 29"/>
          <p:cNvSpPr/>
          <p:nvPr/>
        </p:nvSpPr>
        <p:spPr>
          <a:xfrm>
            <a:off x="871538" y="3902075"/>
            <a:ext cx="1187450" cy="1187450"/>
          </a:xfrm>
          <a:custGeom>
            <a:avLst/>
            <a:gdLst>
              <a:gd name="txL" fmla="*/ 0 w 819"/>
              <a:gd name="txT" fmla="*/ 0 h 819"/>
              <a:gd name="txR" fmla="*/ 819 w 819"/>
              <a:gd name="txB" fmla="*/ 819 h 819"/>
            </a:gdLst>
            <a:ahLst/>
            <a:cxnLst>
              <a:cxn ang="0">
                <a:pos x="0" y="2147483647"/>
              </a:cxn>
              <a:cxn ang="0">
                <a:pos x="2147483647" y="0"/>
              </a:cxn>
            </a:cxnLst>
            <a:rect l="txL" t="txT" r="txR" b="txB"/>
            <a:pathLst>
              <a:path w="819" h="819">
                <a:moveTo>
                  <a:pt x="0" y="819"/>
                </a:moveTo>
                <a:lnTo>
                  <a:pt x="819" y="0"/>
                </a:lnTo>
              </a:path>
            </a:pathLst>
          </a:custGeom>
          <a:noFill/>
          <a:ln w="38100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4052" name="Freeform 30"/>
          <p:cNvSpPr/>
          <p:nvPr/>
        </p:nvSpPr>
        <p:spPr>
          <a:xfrm>
            <a:off x="2058988" y="5089525"/>
            <a:ext cx="1187450" cy="1189038"/>
          </a:xfrm>
          <a:custGeom>
            <a:avLst/>
            <a:gdLst>
              <a:gd name="txL" fmla="*/ 0 w 819"/>
              <a:gd name="txT" fmla="*/ 0 h 819"/>
              <a:gd name="txR" fmla="*/ 819 w 819"/>
              <a:gd name="txB" fmla="*/ 819 h 819"/>
            </a:gdLst>
            <a:ahLst/>
            <a:cxnLst>
              <a:cxn ang="0">
                <a:pos x="0" y="2147483647"/>
              </a:cxn>
              <a:cxn ang="0">
                <a:pos x="2147483647" y="0"/>
              </a:cxn>
            </a:cxnLst>
            <a:rect l="txL" t="txT" r="txR" b="txB"/>
            <a:pathLst>
              <a:path w="819" h="819">
                <a:moveTo>
                  <a:pt x="0" y="819"/>
                </a:moveTo>
                <a:lnTo>
                  <a:pt x="819" y="0"/>
                </a:lnTo>
              </a:path>
            </a:pathLst>
          </a:custGeom>
          <a:noFill/>
          <a:ln w="38100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4053" name="Freeform 31"/>
          <p:cNvSpPr/>
          <p:nvPr/>
        </p:nvSpPr>
        <p:spPr>
          <a:xfrm>
            <a:off x="871538" y="5089525"/>
            <a:ext cx="1187450" cy="1189038"/>
          </a:xfrm>
          <a:custGeom>
            <a:avLst/>
            <a:gdLst>
              <a:gd name="txL" fmla="*/ 0 w 819"/>
              <a:gd name="txT" fmla="*/ 0 h 819"/>
              <a:gd name="txR" fmla="*/ 819 w 819"/>
              <a:gd name="txB" fmla="*/ 819 h 819"/>
            </a:gdLst>
            <a:ahLst/>
            <a:cxnLst>
              <a:cxn ang="0">
                <a:pos x="0" y="0"/>
              </a:cxn>
              <a:cxn ang="0">
                <a:pos x="2147483647" y="2147483647"/>
              </a:cxn>
            </a:cxnLst>
            <a:rect l="txL" t="txT" r="txR" b="txB"/>
            <a:pathLst>
              <a:path w="819" h="819">
                <a:moveTo>
                  <a:pt x="0" y="0"/>
                </a:moveTo>
                <a:lnTo>
                  <a:pt x="819" y="819"/>
                </a:lnTo>
              </a:path>
            </a:pathLst>
          </a:custGeom>
          <a:noFill/>
          <a:ln w="38100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4054" name="Freeform 32"/>
          <p:cNvSpPr/>
          <p:nvPr/>
        </p:nvSpPr>
        <p:spPr>
          <a:xfrm>
            <a:off x="2058988" y="3902075"/>
            <a:ext cx="1187450" cy="1187450"/>
          </a:xfrm>
          <a:custGeom>
            <a:avLst/>
            <a:gdLst>
              <a:gd name="txL" fmla="*/ 0 w 819"/>
              <a:gd name="txT" fmla="*/ 0 h 819"/>
              <a:gd name="txR" fmla="*/ 819 w 819"/>
              <a:gd name="txB" fmla="*/ 819 h 819"/>
            </a:gdLst>
            <a:ahLst/>
            <a:cxnLst>
              <a:cxn ang="0">
                <a:pos x="0" y="0"/>
              </a:cxn>
              <a:cxn ang="0">
                <a:pos x="2147483647" y="2147483647"/>
              </a:cxn>
            </a:cxnLst>
            <a:rect l="txL" t="txT" r="txR" b="txB"/>
            <a:pathLst>
              <a:path w="819" h="819">
                <a:moveTo>
                  <a:pt x="0" y="0"/>
                </a:moveTo>
                <a:lnTo>
                  <a:pt x="819" y="819"/>
                </a:lnTo>
              </a:path>
            </a:pathLst>
          </a:custGeom>
          <a:noFill/>
          <a:ln w="38100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4055" name="Line 33"/>
          <p:cNvSpPr/>
          <p:nvPr/>
        </p:nvSpPr>
        <p:spPr>
          <a:xfrm>
            <a:off x="866775" y="3546475"/>
            <a:ext cx="2366963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4056" name="Line 34"/>
          <p:cNvSpPr/>
          <p:nvPr/>
        </p:nvSpPr>
        <p:spPr>
          <a:xfrm>
            <a:off x="2051050" y="1249363"/>
            <a:ext cx="1182688" cy="2297112"/>
          </a:xfrm>
          <a:prstGeom prst="line">
            <a:avLst/>
          </a:prstGeom>
          <a:ln w="9525" cap="flat" cmpd="sng">
            <a:solidFill>
              <a:schemeClr val="tx1"/>
            </a:solidFill>
            <a:prstDash val="lgDashDotDot"/>
            <a:headEnd type="none" w="med" len="med"/>
            <a:tailEnd type="none" w="med" len="med"/>
          </a:ln>
        </p:spPr>
      </p:sp>
      <p:sp>
        <p:nvSpPr>
          <p:cNvPr id="44057" name="Line 35"/>
          <p:cNvSpPr/>
          <p:nvPr/>
        </p:nvSpPr>
        <p:spPr>
          <a:xfrm flipH="1">
            <a:off x="866775" y="1249363"/>
            <a:ext cx="1184275" cy="2297112"/>
          </a:xfrm>
          <a:prstGeom prst="line">
            <a:avLst/>
          </a:prstGeom>
          <a:ln w="9525" cap="flat" cmpd="sng">
            <a:solidFill>
              <a:schemeClr val="tx1"/>
            </a:solidFill>
            <a:prstDash val="lgDashDotDot"/>
            <a:headEnd type="none" w="med" len="med"/>
            <a:tailEnd type="none" w="med" len="med"/>
          </a:ln>
        </p:spPr>
      </p:sp>
      <p:sp>
        <p:nvSpPr>
          <p:cNvPr id="44058" name="Line 36"/>
          <p:cNvSpPr/>
          <p:nvPr/>
        </p:nvSpPr>
        <p:spPr>
          <a:xfrm>
            <a:off x="3790950" y="3565525"/>
            <a:ext cx="2574925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4059" name="Line 37"/>
          <p:cNvSpPr/>
          <p:nvPr/>
        </p:nvSpPr>
        <p:spPr>
          <a:xfrm flipH="1">
            <a:off x="3790950" y="1249363"/>
            <a:ext cx="1252538" cy="2297112"/>
          </a:xfrm>
          <a:prstGeom prst="line">
            <a:avLst/>
          </a:prstGeom>
          <a:ln w="9525" cap="flat" cmpd="sng">
            <a:solidFill>
              <a:schemeClr val="tx1"/>
            </a:solidFill>
            <a:prstDash val="lgDashDotDot"/>
            <a:headEnd type="none" w="med" len="med"/>
            <a:tailEnd type="none" w="med" len="med"/>
          </a:ln>
        </p:spPr>
      </p:sp>
      <p:sp>
        <p:nvSpPr>
          <p:cNvPr id="44060" name="Line 38"/>
          <p:cNvSpPr/>
          <p:nvPr/>
        </p:nvSpPr>
        <p:spPr>
          <a:xfrm>
            <a:off x="5043488" y="1249363"/>
            <a:ext cx="1322387" cy="2297112"/>
          </a:xfrm>
          <a:prstGeom prst="line">
            <a:avLst/>
          </a:prstGeom>
          <a:ln w="9525" cap="flat" cmpd="sng">
            <a:solidFill>
              <a:schemeClr val="tx1"/>
            </a:solidFill>
            <a:prstDash val="lgDashDotDot"/>
            <a:headEnd type="none" w="med" len="med"/>
            <a:tailEnd type="none" w="med" len="med"/>
          </a:ln>
        </p:spPr>
      </p:sp>
      <p:sp>
        <p:nvSpPr>
          <p:cNvPr id="44061" name="Freeform 39"/>
          <p:cNvSpPr/>
          <p:nvPr/>
        </p:nvSpPr>
        <p:spPr>
          <a:xfrm>
            <a:off x="866775" y="2654300"/>
            <a:ext cx="446088" cy="892175"/>
          </a:xfrm>
          <a:custGeom>
            <a:avLst/>
            <a:gdLst>
              <a:gd name="txL" fmla="*/ 0 w 307"/>
              <a:gd name="txT" fmla="*/ 0 h 615"/>
              <a:gd name="txR" fmla="*/ 307 w 307"/>
              <a:gd name="txB" fmla="*/ 615 h 615"/>
            </a:gdLst>
            <a:ahLst/>
            <a:cxnLst>
              <a:cxn ang="0">
                <a:pos x="2147483647" y="0"/>
              </a:cxn>
              <a:cxn ang="0">
                <a:pos x="0" y="2147483647"/>
              </a:cxn>
            </a:cxnLst>
            <a:rect l="txL" t="txT" r="txR" b="txB"/>
            <a:pathLst>
              <a:path w="307" h="615">
                <a:moveTo>
                  <a:pt x="307" y="0"/>
                </a:moveTo>
                <a:lnTo>
                  <a:pt x="0" y="615"/>
                </a:lnTo>
              </a:path>
            </a:pathLst>
          </a:custGeom>
          <a:noFill/>
          <a:ln w="38100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4062" name="Freeform 40"/>
          <p:cNvSpPr/>
          <p:nvPr/>
        </p:nvSpPr>
        <p:spPr>
          <a:xfrm>
            <a:off x="2271713" y="1708150"/>
            <a:ext cx="960437" cy="1838325"/>
          </a:xfrm>
          <a:custGeom>
            <a:avLst/>
            <a:gdLst>
              <a:gd name="txL" fmla="*/ 0 w 662"/>
              <a:gd name="txT" fmla="*/ 0 h 1268"/>
              <a:gd name="txR" fmla="*/ 662 w 662"/>
              <a:gd name="txB" fmla="*/ 1268 h 1268"/>
            </a:gdLst>
            <a:ahLst/>
            <a:cxnLst>
              <a:cxn ang="0">
                <a:pos x="0" y="0"/>
              </a:cxn>
              <a:cxn ang="0">
                <a:pos x="2147483647" y="2147483647"/>
              </a:cxn>
            </a:cxnLst>
            <a:rect l="txL" t="txT" r="txR" b="txB"/>
            <a:pathLst>
              <a:path w="662" h="1268">
                <a:moveTo>
                  <a:pt x="0" y="0"/>
                </a:moveTo>
                <a:lnTo>
                  <a:pt x="662" y="1268"/>
                </a:lnTo>
              </a:path>
            </a:pathLst>
          </a:custGeom>
          <a:noFill/>
          <a:ln w="38100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4063" name="Freeform 41"/>
          <p:cNvSpPr/>
          <p:nvPr/>
        </p:nvSpPr>
        <p:spPr>
          <a:xfrm>
            <a:off x="1308100" y="1695450"/>
            <a:ext cx="981075" cy="982663"/>
          </a:xfrm>
          <a:custGeom>
            <a:avLst/>
            <a:gdLst>
              <a:gd name="txL" fmla="*/ 0 w 606"/>
              <a:gd name="txT" fmla="*/ 0 h 622"/>
              <a:gd name="txR" fmla="*/ 606 w 606"/>
              <a:gd name="txB" fmla="*/ 622 h 622"/>
            </a:gdLst>
            <a:ahLst/>
            <a:cxnLst>
              <a:cxn ang="0">
                <a:pos x="0" y="2147483647"/>
              </a:cxn>
              <a:cxn ang="0">
                <a:pos x="2147483647" y="0"/>
              </a:cxn>
            </a:cxnLst>
            <a:rect l="txL" t="txT" r="txR" b="txB"/>
            <a:pathLst>
              <a:path w="606" h="622">
                <a:moveTo>
                  <a:pt x="0" y="622"/>
                </a:moveTo>
                <a:lnTo>
                  <a:pt x="606" y="0"/>
                </a:lnTo>
              </a:path>
            </a:pathLst>
          </a:custGeom>
          <a:noFill/>
          <a:ln w="38100" cap="flat" cmpd="sng">
            <a:solidFill>
              <a:srgbClr val="FF33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28042" name="Line 42"/>
          <p:cNvSpPr/>
          <p:nvPr/>
        </p:nvSpPr>
        <p:spPr>
          <a:xfrm>
            <a:off x="1311275" y="2673350"/>
            <a:ext cx="0" cy="2417763"/>
          </a:xfrm>
          <a:prstGeom prst="line">
            <a:avLst/>
          </a:prstGeom>
          <a:ln w="127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28043" name="Line 43"/>
          <p:cNvSpPr/>
          <p:nvPr/>
        </p:nvSpPr>
        <p:spPr>
          <a:xfrm>
            <a:off x="2270125" y="1714500"/>
            <a:ext cx="0" cy="3376613"/>
          </a:xfrm>
          <a:prstGeom prst="line">
            <a:avLst/>
          </a:prstGeom>
          <a:ln w="127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28044" name="Text Box 44"/>
          <p:cNvSpPr txBox="1"/>
          <p:nvPr/>
        </p:nvSpPr>
        <p:spPr>
          <a:xfrm>
            <a:off x="987425" y="2386013"/>
            <a:ext cx="446088" cy="457200"/>
          </a:xfrm>
          <a:prstGeom prst="rect">
            <a:avLst/>
          </a:prstGeom>
          <a:noFill/>
          <a:ln w="12700">
            <a:noFill/>
          </a:ln>
        </p:spPr>
        <p:txBody>
          <a:bodyPr anchor="ctr" anchorCtr="0">
            <a:spAutoFit/>
          </a:bodyPr>
          <a:p>
            <a:r>
              <a:rPr lang="en-US" altLang="zh-CN" dirty="0">
                <a:latin typeface="Times New Roman" panose="02020603050405020304" charset="0"/>
              </a:rPr>
              <a:t>3</a:t>
            </a:r>
            <a:r>
              <a:rPr lang="en-US" altLang="zh-CN" dirty="0">
                <a:latin typeface="Times New Roman" panose="02020603050405020304" charset="0"/>
                <a:sym typeface="Symbol" panose="05050102010706020507" pitchFamily="18" charset="2"/>
              </a:rPr>
              <a:t></a:t>
            </a:r>
            <a:endParaRPr lang="en-US" altLang="zh-CN" dirty="0">
              <a:latin typeface="Times New Roman" panose="02020603050405020304" charset="0"/>
              <a:sym typeface="Symbol" panose="05050102010706020507" pitchFamily="18" charset="2"/>
            </a:endParaRPr>
          </a:p>
        </p:txBody>
      </p:sp>
      <p:sp>
        <p:nvSpPr>
          <p:cNvPr id="128045" name="Text Box 45"/>
          <p:cNvSpPr txBox="1"/>
          <p:nvPr/>
        </p:nvSpPr>
        <p:spPr>
          <a:xfrm>
            <a:off x="1978025" y="1830388"/>
            <a:ext cx="412750" cy="457200"/>
          </a:xfrm>
          <a:prstGeom prst="rect">
            <a:avLst/>
          </a:prstGeom>
          <a:noFill/>
          <a:ln w="12700">
            <a:noFill/>
          </a:ln>
        </p:spPr>
        <p:txBody>
          <a:bodyPr wrap="none" anchor="ctr" anchorCtr="0">
            <a:spAutoFit/>
          </a:bodyPr>
          <a:p>
            <a:r>
              <a:rPr lang="en-US" altLang="zh-CN" dirty="0">
                <a:latin typeface="Times New Roman" panose="02020603050405020304" charset="0"/>
                <a:sym typeface="CommercialPi BT" pitchFamily="18" charset="2"/>
              </a:rPr>
              <a:t>2</a:t>
            </a:r>
            <a:r>
              <a:rPr lang="en-US" altLang="zh-CN" dirty="0">
                <a:latin typeface="Times New Roman" panose="02020603050405020304" charset="0"/>
                <a:sym typeface="Symbol" panose="05050102010706020507" pitchFamily="18" charset="2"/>
              </a:rPr>
              <a:t></a:t>
            </a:r>
            <a:endParaRPr lang="en-US" altLang="zh-CN" dirty="0">
              <a:latin typeface="Times New Roman" panose="02020603050405020304" charset="0"/>
              <a:sym typeface="Symbol" panose="05050102010706020507" pitchFamily="18" charset="2"/>
            </a:endParaRPr>
          </a:p>
        </p:txBody>
      </p:sp>
      <p:sp>
        <p:nvSpPr>
          <p:cNvPr id="128046" name="Text Box 46"/>
          <p:cNvSpPr txBox="1"/>
          <p:nvPr/>
        </p:nvSpPr>
        <p:spPr>
          <a:xfrm>
            <a:off x="2132013" y="1333500"/>
            <a:ext cx="517525" cy="457200"/>
          </a:xfrm>
          <a:prstGeom prst="rect">
            <a:avLst/>
          </a:prstGeom>
          <a:noFill/>
          <a:ln w="12700">
            <a:noFill/>
          </a:ln>
        </p:spPr>
        <p:txBody>
          <a:bodyPr anchor="ctr" anchorCtr="0">
            <a:spAutoFit/>
          </a:bodyPr>
          <a:p>
            <a:r>
              <a:rPr lang="en-US" altLang="zh-CN" dirty="0">
                <a:latin typeface="Times New Roman" panose="02020603050405020304" charset="0"/>
              </a:rPr>
              <a:t>1</a:t>
            </a:r>
            <a:r>
              <a:rPr lang="en-US" altLang="zh-CN" dirty="0">
                <a:latin typeface="Times New Roman" panose="02020603050405020304" charset="0"/>
                <a:sym typeface="Symbol" panose="05050102010706020507" pitchFamily="18" charset="2"/>
              </a:rPr>
              <a:t></a:t>
            </a:r>
            <a:endParaRPr lang="en-US" altLang="zh-CN" dirty="0">
              <a:latin typeface="Times New Roman" panose="02020603050405020304" charset="0"/>
            </a:endParaRPr>
          </a:p>
        </p:txBody>
      </p:sp>
      <p:sp>
        <p:nvSpPr>
          <p:cNvPr id="128047" name="Text Box 47"/>
          <p:cNvSpPr txBox="1"/>
          <p:nvPr/>
        </p:nvSpPr>
        <p:spPr>
          <a:xfrm>
            <a:off x="1268413" y="1609725"/>
            <a:ext cx="1065212" cy="457200"/>
          </a:xfrm>
          <a:prstGeom prst="rect">
            <a:avLst/>
          </a:prstGeom>
          <a:noFill/>
          <a:ln w="12700">
            <a:noFill/>
          </a:ln>
        </p:spPr>
        <p:txBody>
          <a:bodyPr anchor="ctr" anchorCtr="0">
            <a:spAutoFit/>
          </a:bodyPr>
          <a:p>
            <a:r>
              <a:rPr lang="en-US" altLang="zh-CN" dirty="0">
                <a:latin typeface="Times New Roman" panose="02020603050405020304" charset="0"/>
              </a:rPr>
              <a:t>(4</a:t>
            </a:r>
            <a:r>
              <a:rPr lang="en-US" altLang="zh-CN" dirty="0">
                <a:latin typeface="Times New Roman" panose="02020603050405020304" charset="0"/>
                <a:sym typeface="Symbol" panose="05050102010706020507" pitchFamily="18" charset="2"/>
              </a:rPr>
              <a:t></a:t>
            </a:r>
            <a:r>
              <a:rPr lang="en-US" altLang="zh-CN" dirty="0">
                <a:latin typeface="Times New Roman" panose="02020603050405020304" charset="0"/>
                <a:sym typeface="CommercialPi BT" pitchFamily="18" charset="2"/>
              </a:rPr>
              <a:t>)</a:t>
            </a:r>
            <a:endParaRPr lang="en-US" altLang="zh-CN" dirty="0">
              <a:latin typeface="Times New Roman" panose="02020603050405020304" charset="0"/>
              <a:sym typeface="CommercialPi BT" pitchFamily="18" charset="2"/>
            </a:endParaRPr>
          </a:p>
        </p:txBody>
      </p:sp>
      <p:grpSp>
        <p:nvGrpSpPr>
          <p:cNvPr id="5" name="Group 48"/>
          <p:cNvGrpSpPr/>
          <p:nvPr/>
        </p:nvGrpSpPr>
        <p:grpSpPr>
          <a:xfrm>
            <a:off x="4649788" y="1349375"/>
            <a:ext cx="1089025" cy="460375"/>
            <a:chOff x="3664" y="651"/>
            <a:chExt cx="751" cy="318"/>
          </a:xfrm>
        </p:grpSpPr>
        <p:sp>
          <p:nvSpPr>
            <p:cNvPr id="44133" name="Text Box 49"/>
            <p:cNvSpPr txBox="1"/>
            <p:nvPr/>
          </p:nvSpPr>
          <p:spPr>
            <a:xfrm>
              <a:off x="3664" y="651"/>
              <a:ext cx="751" cy="316"/>
            </a:xfrm>
            <a:prstGeom prst="rect">
              <a:avLst/>
            </a:prstGeom>
            <a:noFill/>
            <a:ln w="12700">
              <a:noFill/>
            </a:ln>
          </p:spPr>
          <p:txBody>
            <a:bodyPr anchor="ctr" anchorCtr="0">
              <a:spAutoFit/>
            </a:bodyPr>
            <a:p>
              <a:r>
                <a:rPr lang="en-US" altLang="zh-CN" dirty="0">
                  <a:latin typeface="Times New Roman" panose="02020603050405020304" charset="0"/>
                </a:rPr>
                <a:t>1</a:t>
              </a:r>
              <a:r>
                <a:rPr lang="en-US" altLang="zh-CN" dirty="0">
                  <a:latin typeface="Times New Roman" panose="02020603050405020304" charset="0"/>
                  <a:sym typeface="Symbol" panose="05050102010706020507" pitchFamily="18" charset="2"/>
                </a:rPr>
                <a:t></a:t>
              </a:r>
              <a:endParaRPr lang="en-US" altLang="zh-CN" dirty="0">
                <a:latin typeface="Times New Roman" panose="02020603050405020304" charset="0"/>
              </a:endParaRPr>
            </a:p>
          </p:txBody>
        </p:sp>
        <p:sp>
          <p:nvSpPr>
            <p:cNvPr id="44134" name="Text Box 50"/>
            <p:cNvSpPr txBox="1"/>
            <p:nvPr/>
          </p:nvSpPr>
          <p:spPr>
            <a:xfrm>
              <a:off x="3831" y="811"/>
              <a:ext cx="207" cy="158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anchor="ctr" anchorCtr="0">
              <a:spAutoFit/>
            </a:bodyPr>
            <a:p>
              <a:r>
                <a:rPr lang="en-US" altLang="zh-CN" sz="900" dirty="0">
                  <a:solidFill>
                    <a:srgbClr val="FF3300"/>
                  </a:solidFill>
                  <a:latin typeface="Times New Roman" panose="02020603050405020304" charset="0"/>
                </a:rPr>
                <a:t>●</a:t>
              </a:r>
              <a:endParaRPr lang="en-US" altLang="zh-CN" sz="500" dirty="0">
                <a:solidFill>
                  <a:srgbClr val="FF3300"/>
                </a:solidFill>
                <a:latin typeface="Times New Roman" panose="02020603050405020304" charset="0"/>
              </a:endParaRPr>
            </a:p>
          </p:txBody>
        </p:sp>
      </p:grpSp>
      <p:grpSp>
        <p:nvGrpSpPr>
          <p:cNvPr id="6" name="Group 51"/>
          <p:cNvGrpSpPr/>
          <p:nvPr/>
        </p:nvGrpSpPr>
        <p:grpSpPr>
          <a:xfrm>
            <a:off x="5205413" y="1620838"/>
            <a:ext cx="817562" cy="457200"/>
            <a:chOff x="4059" y="831"/>
            <a:chExt cx="564" cy="315"/>
          </a:xfrm>
        </p:grpSpPr>
        <p:sp>
          <p:nvSpPr>
            <p:cNvPr id="44131" name="Text Box 52"/>
            <p:cNvSpPr txBox="1"/>
            <p:nvPr/>
          </p:nvSpPr>
          <p:spPr>
            <a:xfrm>
              <a:off x="4059" y="831"/>
              <a:ext cx="564" cy="315"/>
            </a:xfrm>
            <a:prstGeom prst="rect">
              <a:avLst/>
            </a:prstGeom>
            <a:noFill/>
            <a:ln w="12700">
              <a:noFill/>
            </a:ln>
          </p:spPr>
          <p:txBody>
            <a:bodyPr anchor="ctr" anchorCtr="0">
              <a:spAutoFit/>
            </a:bodyPr>
            <a:p>
              <a:r>
                <a:rPr lang="en-US" altLang="zh-CN" dirty="0">
                  <a:latin typeface="Times New Roman" panose="02020603050405020304" charset="0"/>
                </a:rPr>
                <a:t> 2</a:t>
              </a:r>
              <a:r>
                <a:rPr lang="en-US" altLang="zh-CN" dirty="0">
                  <a:latin typeface="Times New Roman" panose="02020603050405020304" charset="0"/>
                  <a:sym typeface="Symbol" panose="05050102010706020507" pitchFamily="18" charset="2"/>
                </a:rPr>
                <a:t></a:t>
              </a:r>
              <a:endParaRPr lang="en-US" altLang="zh-CN" dirty="0">
                <a:latin typeface="Times New Roman" panose="02020603050405020304" charset="0"/>
                <a:sym typeface="Symbol" panose="05050102010706020507" pitchFamily="18" charset="2"/>
              </a:endParaRPr>
            </a:p>
          </p:txBody>
        </p:sp>
        <p:sp>
          <p:nvSpPr>
            <p:cNvPr id="44132" name="Text Box 53"/>
            <p:cNvSpPr txBox="1"/>
            <p:nvPr/>
          </p:nvSpPr>
          <p:spPr>
            <a:xfrm>
              <a:off x="4108" y="972"/>
              <a:ext cx="207" cy="158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anchor="ctr" anchorCtr="0">
              <a:spAutoFit/>
            </a:bodyPr>
            <a:p>
              <a:r>
                <a:rPr lang="en-US" altLang="zh-CN" sz="900" dirty="0">
                  <a:solidFill>
                    <a:srgbClr val="FF3300"/>
                  </a:solidFill>
                  <a:latin typeface="Times New Roman" panose="02020603050405020304" charset="0"/>
                </a:rPr>
                <a:t>●</a:t>
              </a:r>
              <a:endParaRPr lang="en-US" altLang="zh-CN" sz="500" dirty="0">
                <a:solidFill>
                  <a:srgbClr val="FF3300"/>
                </a:solidFill>
                <a:latin typeface="Times New Roman" panose="02020603050405020304" charset="0"/>
              </a:endParaRPr>
            </a:p>
          </p:txBody>
        </p:sp>
      </p:grpSp>
      <p:grpSp>
        <p:nvGrpSpPr>
          <p:cNvPr id="7" name="Group 54"/>
          <p:cNvGrpSpPr/>
          <p:nvPr/>
        </p:nvGrpSpPr>
        <p:grpSpPr>
          <a:xfrm>
            <a:off x="4286250" y="1652588"/>
            <a:ext cx="568325" cy="457200"/>
            <a:chOff x="3404" y="842"/>
            <a:chExt cx="392" cy="315"/>
          </a:xfrm>
        </p:grpSpPr>
        <p:sp>
          <p:nvSpPr>
            <p:cNvPr id="44129" name="Text Box 55"/>
            <p:cNvSpPr txBox="1"/>
            <p:nvPr/>
          </p:nvSpPr>
          <p:spPr>
            <a:xfrm>
              <a:off x="3404" y="842"/>
              <a:ext cx="392" cy="315"/>
            </a:xfrm>
            <a:prstGeom prst="rect">
              <a:avLst/>
            </a:prstGeom>
            <a:noFill/>
            <a:ln w="12700">
              <a:noFill/>
            </a:ln>
          </p:spPr>
          <p:txBody>
            <a:bodyPr anchor="ctr" anchorCtr="0">
              <a:spAutoFit/>
            </a:bodyPr>
            <a:p>
              <a:r>
                <a:rPr lang="en-US" altLang="zh-CN" dirty="0">
                  <a:latin typeface="Times New Roman" panose="02020603050405020304" charset="0"/>
                </a:rPr>
                <a:t>4</a:t>
              </a:r>
              <a:r>
                <a:rPr lang="en-US" altLang="zh-CN" dirty="0">
                  <a:latin typeface="Times New Roman" panose="02020603050405020304" charset="0"/>
                  <a:sym typeface="Symbol" panose="05050102010706020507" pitchFamily="18" charset="2"/>
                </a:rPr>
                <a:t></a:t>
              </a:r>
              <a:endParaRPr lang="en-US" altLang="zh-CN" dirty="0">
                <a:latin typeface="Times New Roman" panose="02020603050405020304" charset="0"/>
                <a:sym typeface="Symbol" panose="05050102010706020507" pitchFamily="18" charset="2"/>
              </a:endParaRPr>
            </a:p>
          </p:txBody>
        </p:sp>
        <p:sp>
          <p:nvSpPr>
            <p:cNvPr id="44130" name="Text Box 56"/>
            <p:cNvSpPr txBox="1"/>
            <p:nvPr/>
          </p:nvSpPr>
          <p:spPr>
            <a:xfrm>
              <a:off x="3561" y="967"/>
              <a:ext cx="207" cy="157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anchor="ctr" anchorCtr="0">
              <a:spAutoFit/>
            </a:bodyPr>
            <a:p>
              <a:r>
                <a:rPr lang="en-US" altLang="zh-CN" sz="900" dirty="0">
                  <a:solidFill>
                    <a:srgbClr val="FF3300"/>
                  </a:solidFill>
                  <a:latin typeface="Times New Roman" panose="02020603050405020304" charset="0"/>
                </a:rPr>
                <a:t>●</a:t>
              </a:r>
              <a:endParaRPr lang="en-US" altLang="zh-CN" sz="900" dirty="0">
                <a:solidFill>
                  <a:srgbClr val="FF3300"/>
                </a:solidFill>
                <a:latin typeface="Times New Roman" panose="02020603050405020304" charset="0"/>
              </a:endParaRPr>
            </a:p>
          </p:txBody>
        </p:sp>
      </p:grpSp>
      <p:grpSp>
        <p:nvGrpSpPr>
          <p:cNvPr id="8" name="Group 57"/>
          <p:cNvGrpSpPr/>
          <p:nvPr/>
        </p:nvGrpSpPr>
        <p:grpSpPr>
          <a:xfrm>
            <a:off x="4903788" y="2559050"/>
            <a:ext cx="638175" cy="457200"/>
            <a:chOff x="3841" y="1468"/>
            <a:chExt cx="354" cy="315"/>
          </a:xfrm>
        </p:grpSpPr>
        <p:sp>
          <p:nvSpPr>
            <p:cNvPr id="44127" name="Text Box 58"/>
            <p:cNvSpPr txBox="1"/>
            <p:nvPr/>
          </p:nvSpPr>
          <p:spPr>
            <a:xfrm>
              <a:off x="3891" y="1468"/>
              <a:ext cx="304" cy="315"/>
            </a:xfrm>
            <a:prstGeom prst="rect">
              <a:avLst/>
            </a:prstGeom>
            <a:noFill/>
            <a:ln w="12700">
              <a:noFill/>
            </a:ln>
          </p:spPr>
          <p:txBody>
            <a:bodyPr anchor="ctr" anchorCtr="0">
              <a:spAutoFit/>
            </a:bodyPr>
            <a:p>
              <a:r>
                <a:rPr lang="en-US" altLang="zh-CN" dirty="0">
                  <a:latin typeface="Times New Roman" panose="02020603050405020304" charset="0"/>
                </a:rPr>
                <a:t>3</a:t>
              </a:r>
              <a:r>
                <a:rPr lang="en-US" altLang="zh-CN" dirty="0">
                  <a:latin typeface="Times New Roman" panose="02020603050405020304" charset="0"/>
                  <a:sym typeface="Symbol" panose="05050102010706020507" pitchFamily="18" charset="2"/>
                </a:rPr>
                <a:t></a:t>
              </a:r>
              <a:endParaRPr lang="en-US" altLang="zh-CN" dirty="0">
                <a:latin typeface="Times New Roman" panose="02020603050405020304" charset="0"/>
                <a:sym typeface="Symbol" panose="05050102010706020507" pitchFamily="18" charset="2"/>
              </a:endParaRPr>
            </a:p>
          </p:txBody>
        </p:sp>
        <p:sp>
          <p:nvSpPr>
            <p:cNvPr id="44128" name="Text Box 59"/>
            <p:cNvSpPr txBox="1"/>
            <p:nvPr/>
          </p:nvSpPr>
          <p:spPr>
            <a:xfrm>
              <a:off x="3841" y="1480"/>
              <a:ext cx="166" cy="158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anchor="ctr" anchorCtr="0">
              <a:spAutoFit/>
            </a:bodyPr>
            <a:p>
              <a:r>
                <a:rPr lang="en-US" altLang="zh-CN" sz="900" dirty="0">
                  <a:solidFill>
                    <a:srgbClr val="FF3300"/>
                  </a:solidFill>
                  <a:latin typeface="Times New Roman" panose="02020603050405020304" charset="0"/>
                </a:rPr>
                <a:t>●</a:t>
              </a:r>
              <a:endParaRPr lang="en-US" altLang="zh-CN" sz="500" dirty="0">
                <a:solidFill>
                  <a:srgbClr val="FF3300"/>
                </a:solidFill>
                <a:latin typeface="Times New Roman" panose="02020603050405020304" charset="0"/>
              </a:endParaRPr>
            </a:p>
          </p:txBody>
        </p:sp>
      </p:grpSp>
      <p:grpSp>
        <p:nvGrpSpPr>
          <p:cNvPr id="9" name="Group 60"/>
          <p:cNvGrpSpPr/>
          <p:nvPr/>
        </p:nvGrpSpPr>
        <p:grpSpPr>
          <a:xfrm>
            <a:off x="2114550" y="4691063"/>
            <a:ext cx="404813" cy="517525"/>
            <a:chOff x="1918" y="2744"/>
            <a:chExt cx="277" cy="355"/>
          </a:xfrm>
        </p:grpSpPr>
        <p:sp>
          <p:nvSpPr>
            <p:cNvPr id="44125" name="Text Box 61"/>
            <p:cNvSpPr txBox="1"/>
            <p:nvPr/>
          </p:nvSpPr>
          <p:spPr>
            <a:xfrm>
              <a:off x="1973" y="2744"/>
              <a:ext cx="222" cy="314"/>
            </a:xfrm>
            <a:prstGeom prst="rect">
              <a:avLst/>
            </a:prstGeom>
            <a:noFill/>
            <a:ln w="12700">
              <a:noFill/>
            </a:ln>
          </p:spPr>
          <p:txBody>
            <a:bodyPr anchor="ctr" anchorCtr="0">
              <a:spAutoFit/>
            </a:bodyPr>
            <a:p>
              <a:r>
                <a:rPr lang="en-US" altLang="zh-CN" dirty="0">
                  <a:latin typeface="Times New Roman" panose="02020603050405020304" charset="0"/>
                </a:rPr>
                <a:t>1</a:t>
              </a:r>
              <a:endParaRPr lang="en-US" altLang="zh-CN" dirty="0">
                <a:latin typeface="Times New Roman" panose="02020603050405020304" charset="0"/>
              </a:endParaRPr>
            </a:p>
          </p:txBody>
        </p:sp>
        <p:sp>
          <p:nvSpPr>
            <p:cNvPr id="44126" name="Text Box 62"/>
            <p:cNvSpPr txBox="1"/>
            <p:nvPr/>
          </p:nvSpPr>
          <p:spPr>
            <a:xfrm>
              <a:off x="1918" y="2942"/>
              <a:ext cx="205" cy="157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anchor="ctr" anchorCtr="0">
              <a:spAutoFit/>
            </a:bodyPr>
            <a:p>
              <a:r>
                <a:rPr lang="en-US" altLang="zh-CN" sz="900" dirty="0">
                  <a:solidFill>
                    <a:srgbClr val="FF3300"/>
                  </a:solidFill>
                  <a:latin typeface="Times New Roman" panose="02020603050405020304" charset="0"/>
                </a:rPr>
                <a:t>●</a:t>
              </a:r>
              <a:endParaRPr lang="en-US" altLang="zh-CN" sz="500" dirty="0">
                <a:solidFill>
                  <a:srgbClr val="FF3300"/>
                </a:solidFill>
                <a:latin typeface="Times New Roman" panose="02020603050405020304" charset="0"/>
              </a:endParaRPr>
            </a:p>
          </p:txBody>
        </p:sp>
      </p:grpSp>
      <p:grpSp>
        <p:nvGrpSpPr>
          <p:cNvPr id="10" name="Group 63"/>
          <p:cNvGrpSpPr/>
          <p:nvPr/>
        </p:nvGrpSpPr>
        <p:grpSpPr>
          <a:xfrm>
            <a:off x="1895475" y="5348288"/>
            <a:ext cx="485775" cy="461962"/>
            <a:chOff x="2225" y="3272"/>
            <a:chExt cx="306" cy="291"/>
          </a:xfrm>
        </p:grpSpPr>
        <p:sp>
          <p:nvSpPr>
            <p:cNvPr id="44123" name="Text Box 64"/>
            <p:cNvSpPr txBox="1"/>
            <p:nvPr/>
          </p:nvSpPr>
          <p:spPr>
            <a:xfrm>
              <a:off x="2329" y="3275"/>
              <a:ext cx="202" cy="288"/>
            </a:xfrm>
            <a:prstGeom prst="rect">
              <a:avLst/>
            </a:prstGeom>
            <a:noFill/>
            <a:ln w="12700">
              <a:noFill/>
            </a:ln>
          </p:spPr>
          <p:txBody>
            <a:bodyPr anchor="ctr" anchorCtr="0">
              <a:spAutoFit/>
            </a:bodyPr>
            <a:p>
              <a:r>
                <a:rPr lang="en-US" altLang="zh-CN" dirty="0">
                  <a:latin typeface="Times New Roman" panose="02020603050405020304" charset="0"/>
                </a:rPr>
                <a:t>2</a:t>
              </a:r>
              <a:endParaRPr lang="en-US" altLang="zh-CN" dirty="0">
                <a:latin typeface="Times New Roman" panose="02020603050405020304" charset="0"/>
              </a:endParaRPr>
            </a:p>
          </p:txBody>
        </p:sp>
        <p:sp>
          <p:nvSpPr>
            <p:cNvPr id="44124" name="Text Box 65"/>
            <p:cNvSpPr txBox="1"/>
            <p:nvPr/>
          </p:nvSpPr>
          <p:spPr>
            <a:xfrm>
              <a:off x="2225" y="3272"/>
              <a:ext cx="189" cy="144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anchor="ctr" anchorCtr="0">
              <a:spAutoFit/>
            </a:bodyPr>
            <a:p>
              <a:r>
                <a:rPr lang="en-US" altLang="zh-CN" sz="900" dirty="0">
                  <a:solidFill>
                    <a:srgbClr val="FF3300"/>
                  </a:solidFill>
                  <a:latin typeface="Times New Roman" panose="02020603050405020304" charset="0"/>
                </a:rPr>
                <a:t>●</a:t>
              </a:r>
              <a:endParaRPr lang="en-US" altLang="zh-CN" sz="900" dirty="0">
                <a:solidFill>
                  <a:srgbClr val="FF3300"/>
                </a:solidFill>
                <a:latin typeface="Times New Roman" panose="02020603050405020304" charset="0"/>
              </a:endParaRPr>
            </a:p>
          </p:txBody>
        </p:sp>
      </p:grpSp>
      <p:grpSp>
        <p:nvGrpSpPr>
          <p:cNvPr id="11" name="Group 66"/>
          <p:cNvGrpSpPr/>
          <p:nvPr/>
        </p:nvGrpSpPr>
        <p:grpSpPr>
          <a:xfrm>
            <a:off x="1739900" y="4276725"/>
            <a:ext cx="463550" cy="522288"/>
            <a:chOff x="2320" y="2344"/>
            <a:chExt cx="292" cy="329"/>
          </a:xfrm>
        </p:grpSpPr>
        <p:sp>
          <p:nvSpPr>
            <p:cNvPr id="44121" name="Text Box 67"/>
            <p:cNvSpPr txBox="1"/>
            <p:nvPr/>
          </p:nvSpPr>
          <p:spPr>
            <a:xfrm>
              <a:off x="2320" y="2344"/>
              <a:ext cx="204" cy="288"/>
            </a:xfrm>
            <a:prstGeom prst="rect">
              <a:avLst/>
            </a:prstGeom>
            <a:noFill/>
            <a:ln w="12700">
              <a:noFill/>
            </a:ln>
          </p:spPr>
          <p:txBody>
            <a:bodyPr anchor="ctr" anchorCtr="0">
              <a:spAutoFit/>
            </a:bodyPr>
            <a:p>
              <a:r>
                <a:rPr lang="en-US" altLang="zh-CN" dirty="0">
                  <a:latin typeface="Times New Roman" panose="02020603050405020304" charset="0"/>
                </a:rPr>
                <a:t>4  </a:t>
              </a:r>
              <a:endParaRPr lang="en-US" altLang="zh-CN" dirty="0">
                <a:latin typeface="Times New Roman" panose="02020603050405020304" charset="0"/>
              </a:endParaRPr>
            </a:p>
          </p:txBody>
        </p:sp>
        <p:sp>
          <p:nvSpPr>
            <p:cNvPr id="44122" name="Text Box 68"/>
            <p:cNvSpPr txBox="1"/>
            <p:nvPr/>
          </p:nvSpPr>
          <p:spPr>
            <a:xfrm>
              <a:off x="2423" y="2529"/>
              <a:ext cx="189" cy="144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anchor="ctr" anchorCtr="0">
              <a:spAutoFit/>
            </a:bodyPr>
            <a:p>
              <a:r>
                <a:rPr lang="en-US" altLang="zh-CN" sz="900" dirty="0">
                  <a:solidFill>
                    <a:srgbClr val="FF3300"/>
                  </a:solidFill>
                  <a:latin typeface="Times New Roman" panose="02020603050405020304" charset="0"/>
                </a:rPr>
                <a:t>●</a:t>
              </a:r>
              <a:endParaRPr lang="en-US" altLang="zh-CN" sz="600" dirty="0">
                <a:solidFill>
                  <a:srgbClr val="FF3300"/>
                </a:solidFill>
                <a:latin typeface="Times New Roman" panose="02020603050405020304" charset="0"/>
              </a:endParaRPr>
            </a:p>
          </p:txBody>
        </p:sp>
      </p:grpSp>
      <p:grpSp>
        <p:nvGrpSpPr>
          <p:cNvPr id="12" name="Group 112"/>
          <p:cNvGrpSpPr/>
          <p:nvPr/>
        </p:nvGrpSpPr>
        <p:grpSpPr>
          <a:xfrm>
            <a:off x="1042988" y="4721225"/>
            <a:ext cx="449262" cy="482600"/>
            <a:chOff x="677" y="2728"/>
            <a:chExt cx="283" cy="304"/>
          </a:xfrm>
        </p:grpSpPr>
        <p:sp>
          <p:nvSpPr>
            <p:cNvPr id="44119" name="Text Box 70"/>
            <p:cNvSpPr txBox="1"/>
            <p:nvPr/>
          </p:nvSpPr>
          <p:spPr>
            <a:xfrm>
              <a:off x="677" y="2728"/>
              <a:ext cx="205" cy="288"/>
            </a:xfrm>
            <a:prstGeom prst="rect">
              <a:avLst/>
            </a:prstGeom>
            <a:noFill/>
            <a:ln w="12700">
              <a:noFill/>
            </a:ln>
          </p:spPr>
          <p:txBody>
            <a:bodyPr anchor="ctr" anchorCtr="0">
              <a:spAutoFit/>
            </a:bodyPr>
            <a:p>
              <a:r>
                <a:rPr lang="en-US" altLang="zh-CN" dirty="0">
                  <a:latin typeface="Times New Roman" panose="02020603050405020304" charset="0"/>
                </a:rPr>
                <a:t>3</a:t>
              </a:r>
              <a:r>
                <a:rPr lang="en-US" altLang="zh-CN" dirty="0">
                  <a:latin typeface="ISOCP" pitchFamily="2" charset="0"/>
                </a:rPr>
                <a:t>       </a:t>
              </a:r>
              <a:endParaRPr lang="en-US" altLang="zh-CN" dirty="0">
                <a:latin typeface="Times New Roman" panose="02020603050405020304" charset="0"/>
              </a:endParaRPr>
            </a:p>
          </p:txBody>
        </p:sp>
        <p:sp>
          <p:nvSpPr>
            <p:cNvPr id="44120" name="Text Box 71"/>
            <p:cNvSpPr txBox="1"/>
            <p:nvPr/>
          </p:nvSpPr>
          <p:spPr>
            <a:xfrm>
              <a:off x="771" y="2888"/>
              <a:ext cx="189" cy="144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anchor="ctr" anchorCtr="0">
              <a:spAutoFit/>
            </a:bodyPr>
            <a:p>
              <a:r>
                <a:rPr lang="en-US" altLang="zh-CN" sz="900" dirty="0">
                  <a:solidFill>
                    <a:srgbClr val="FF3300"/>
                  </a:solidFill>
                  <a:latin typeface="Times New Roman" panose="02020603050405020304" charset="0"/>
                </a:rPr>
                <a:t>●</a:t>
              </a:r>
              <a:endParaRPr lang="en-US" altLang="zh-CN" sz="900" dirty="0">
                <a:solidFill>
                  <a:srgbClr val="FF3300"/>
                </a:solidFill>
                <a:latin typeface="Times New Roman" panose="02020603050405020304" charset="0"/>
              </a:endParaRPr>
            </a:p>
          </p:txBody>
        </p:sp>
      </p:grpSp>
      <p:grpSp>
        <p:nvGrpSpPr>
          <p:cNvPr id="13" name="Group 72"/>
          <p:cNvGrpSpPr/>
          <p:nvPr/>
        </p:nvGrpSpPr>
        <p:grpSpPr>
          <a:xfrm>
            <a:off x="1308100" y="4678363"/>
            <a:ext cx="960438" cy="801687"/>
            <a:chOff x="1360" y="2742"/>
            <a:chExt cx="662" cy="553"/>
          </a:xfrm>
        </p:grpSpPr>
        <p:sp>
          <p:nvSpPr>
            <p:cNvPr id="44115" name="Line 73"/>
            <p:cNvSpPr/>
            <p:nvPr/>
          </p:nvSpPr>
          <p:spPr>
            <a:xfrm flipV="1">
              <a:off x="1360" y="2742"/>
              <a:ext cx="509" cy="284"/>
            </a:xfrm>
            <a:prstGeom prst="line">
              <a:avLst/>
            </a:prstGeom>
            <a:ln w="3810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4116" name="Line 74"/>
            <p:cNvSpPr/>
            <p:nvPr/>
          </p:nvSpPr>
          <p:spPr>
            <a:xfrm>
              <a:off x="1876" y="2742"/>
              <a:ext cx="146" cy="284"/>
            </a:xfrm>
            <a:prstGeom prst="line">
              <a:avLst/>
            </a:prstGeom>
            <a:ln w="3810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4117" name="Line 75"/>
            <p:cNvSpPr/>
            <p:nvPr/>
          </p:nvSpPr>
          <p:spPr>
            <a:xfrm flipH="1">
              <a:off x="1862" y="3026"/>
              <a:ext cx="160" cy="269"/>
            </a:xfrm>
            <a:prstGeom prst="line">
              <a:avLst/>
            </a:prstGeom>
            <a:ln w="3810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4118" name="Line 76"/>
            <p:cNvSpPr/>
            <p:nvPr/>
          </p:nvSpPr>
          <p:spPr>
            <a:xfrm>
              <a:off x="1360" y="3026"/>
              <a:ext cx="509" cy="262"/>
            </a:xfrm>
            <a:prstGeom prst="line">
              <a:avLst/>
            </a:prstGeom>
            <a:ln w="3810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28077" name="Line 77"/>
          <p:cNvSpPr/>
          <p:nvPr/>
        </p:nvSpPr>
        <p:spPr>
          <a:xfrm>
            <a:off x="885825" y="5089525"/>
            <a:ext cx="412750" cy="0"/>
          </a:xfrm>
          <a:prstGeom prst="line">
            <a:avLst/>
          </a:prstGeom>
          <a:ln w="3810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28078" name="Line 78"/>
          <p:cNvSpPr/>
          <p:nvPr/>
        </p:nvSpPr>
        <p:spPr>
          <a:xfrm>
            <a:off x="2268538" y="5089525"/>
            <a:ext cx="969962" cy="0"/>
          </a:xfrm>
          <a:prstGeom prst="line">
            <a:avLst/>
          </a:prstGeom>
          <a:ln w="3810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28079" name="Line 79"/>
          <p:cNvSpPr/>
          <p:nvPr/>
        </p:nvSpPr>
        <p:spPr>
          <a:xfrm>
            <a:off x="2046288" y="3897313"/>
            <a:ext cx="0" cy="803275"/>
          </a:xfrm>
          <a:prstGeom prst="line">
            <a:avLst/>
          </a:prstGeom>
          <a:ln w="3810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28080" name="Line 80"/>
          <p:cNvSpPr/>
          <p:nvPr/>
        </p:nvSpPr>
        <p:spPr>
          <a:xfrm>
            <a:off x="2046288" y="5470525"/>
            <a:ext cx="0" cy="822325"/>
          </a:xfrm>
          <a:prstGeom prst="line">
            <a:avLst/>
          </a:prstGeom>
          <a:ln w="3810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28081" name="Line 81"/>
          <p:cNvSpPr/>
          <p:nvPr/>
        </p:nvSpPr>
        <p:spPr>
          <a:xfrm flipH="1">
            <a:off x="3763963" y="1933575"/>
            <a:ext cx="896937" cy="1646238"/>
          </a:xfrm>
          <a:prstGeom prst="line">
            <a:avLst/>
          </a:prstGeom>
          <a:ln w="3810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28082" name="Line 82"/>
          <p:cNvSpPr/>
          <p:nvPr/>
        </p:nvSpPr>
        <p:spPr>
          <a:xfrm>
            <a:off x="5451475" y="1946275"/>
            <a:ext cx="928688" cy="1633538"/>
          </a:xfrm>
          <a:prstGeom prst="line">
            <a:avLst/>
          </a:prstGeom>
          <a:ln w="3810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28083" name="Line 83"/>
          <p:cNvSpPr/>
          <p:nvPr/>
        </p:nvSpPr>
        <p:spPr>
          <a:xfrm>
            <a:off x="5054600" y="2684463"/>
            <a:ext cx="0" cy="885825"/>
          </a:xfrm>
          <a:prstGeom prst="line">
            <a:avLst/>
          </a:prstGeom>
          <a:ln w="3810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4" name="Group 84"/>
          <p:cNvGrpSpPr/>
          <p:nvPr/>
        </p:nvGrpSpPr>
        <p:grpSpPr>
          <a:xfrm>
            <a:off x="2044700" y="1936750"/>
            <a:ext cx="3006725" cy="3160713"/>
            <a:chOff x="1308" y="974"/>
            <a:chExt cx="1894" cy="1991"/>
          </a:xfrm>
        </p:grpSpPr>
        <p:sp>
          <p:nvSpPr>
            <p:cNvPr id="44113" name="Line 85"/>
            <p:cNvSpPr/>
            <p:nvPr/>
          </p:nvSpPr>
          <p:spPr>
            <a:xfrm>
              <a:off x="2956" y="974"/>
              <a:ext cx="246" cy="0"/>
            </a:xfrm>
            <a:prstGeom prst="line">
              <a:avLst/>
            </a:prstGeom>
            <a:ln w="38100" cap="flat" cmpd="sng">
              <a:solidFill>
                <a:srgbClr val="9900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4114" name="Line 86"/>
            <p:cNvSpPr/>
            <p:nvPr/>
          </p:nvSpPr>
          <p:spPr>
            <a:xfrm rot="-5400000">
              <a:off x="1185" y="2842"/>
              <a:ext cx="246" cy="0"/>
            </a:xfrm>
            <a:prstGeom prst="line">
              <a:avLst/>
            </a:prstGeom>
            <a:ln w="38100" cap="flat" cmpd="sng">
              <a:solidFill>
                <a:srgbClr val="9900CC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5" name="Group 87"/>
          <p:cNvGrpSpPr/>
          <p:nvPr/>
        </p:nvGrpSpPr>
        <p:grpSpPr>
          <a:xfrm>
            <a:off x="6634163" y="1457325"/>
            <a:ext cx="2181225" cy="2016125"/>
            <a:chOff x="4329" y="1030"/>
            <a:chExt cx="1221" cy="1129"/>
          </a:xfrm>
        </p:grpSpPr>
        <p:sp>
          <p:nvSpPr>
            <p:cNvPr id="44110" name="Freeform 88"/>
            <p:cNvSpPr/>
            <p:nvPr/>
          </p:nvSpPr>
          <p:spPr>
            <a:xfrm>
              <a:off x="4329" y="1193"/>
              <a:ext cx="822" cy="966"/>
            </a:xfrm>
            <a:custGeom>
              <a:avLst/>
              <a:gdLst>
                <a:gd name="txL" fmla="*/ 0 w 822"/>
                <a:gd name="txT" fmla="*/ 0 h 966"/>
                <a:gd name="txR" fmla="*/ 822 w 822"/>
                <a:gd name="txB" fmla="*/ 966 h 966"/>
              </a:gdLst>
              <a:ahLst/>
              <a:cxnLst>
                <a:cxn ang="0">
                  <a:pos x="0" y="765"/>
                </a:cxn>
                <a:cxn ang="0">
                  <a:pos x="822" y="966"/>
                </a:cxn>
                <a:cxn ang="0">
                  <a:pos x="789" y="0"/>
                </a:cxn>
                <a:cxn ang="0">
                  <a:pos x="244" y="291"/>
                </a:cxn>
                <a:cxn ang="0">
                  <a:pos x="0" y="765"/>
                </a:cxn>
              </a:cxnLst>
              <a:rect l="txL" t="txT" r="txR" b="txB"/>
              <a:pathLst>
                <a:path w="822" h="966">
                  <a:moveTo>
                    <a:pt x="0" y="765"/>
                  </a:moveTo>
                  <a:lnTo>
                    <a:pt x="822" y="966"/>
                  </a:lnTo>
                  <a:lnTo>
                    <a:pt x="789" y="0"/>
                  </a:lnTo>
                  <a:lnTo>
                    <a:pt x="244" y="291"/>
                  </a:lnTo>
                  <a:lnTo>
                    <a:pt x="0" y="765"/>
                  </a:lnTo>
                  <a:close/>
                </a:path>
              </a:pathLst>
            </a:custGeom>
            <a:gradFill rotWithShape="0">
              <a:gsLst>
                <a:gs pos="0">
                  <a:srgbClr val="4FA77B">
                    <a:alpha val="100000"/>
                  </a:srgbClr>
                </a:gs>
                <a:gs pos="100000">
                  <a:srgbClr val="339966">
                    <a:alpha val="100000"/>
                  </a:srgbClr>
                </a:gs>
              </a:gsLst>
              <a:path path="rect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4111" name="Freeform 89"/>
            <p:cNvSpPr/>
            <p:nvPr/>
          </p:nvSpPr>
          <p:spPr>
            <a:xfrm>
              <a:off x="4556" y="1030"/>
              <a:ext cx="567" cy="471"/>
            </a:xfrm>
            <a:custGeom>
              <a:avLst/>
              <a:gdLst>
                <a:gd name="txL" fmla="*/ 0 w 567"/>
                <a:gd name="txT" fmla="*/ 0 h 471"/>
                <a:gd name="txR" fmla="*/ 567 w 567"/>
                <a:gd name="txB" fmla="*/ 471 h 471"/>
              </a:gdLst>
              <a:ahLst/>
              <a:cxnLst>
                <a:cxn ang="0">
                  <a:pos x="0" y="471"/>
                </a:cxn>
                <a:cxn ang="0">
                  <a:pos x="480" y="340"/>
                </a:cxn>
                <a:cxn ang="0">
                  <a:pos x="567" y="0"/>
                </a:cxn>
                <a:cxn ang="0">
                  <a:pos x="279" y="105"/>
                </a:cxn>
                <a:cxn ang="0">
                  <a:pos x="0" y="471"/>
                </a:cxn>
              </a:cxnLst>
              <a:rect l="txL" t="txT" r="txR" b="txB"/>
              <a:pathLst>
                <a:path w="567" h="471">
                  <a:moveTo>
                    <a:pt x="0" y="471"/>
                  </a:moveTo>
                  <a:lnTo>
                    <a:pt x="480" y="340"/>
                  </a:lnTo>
                  <a:lnTo>
                    <a:pt x="567" y="0"/>
                  </a:lnTo>
                  <a:lnTo>
                    <a:pt x="279" y="105"/>
                  </a:lnTo>
                  <a:lnTo>
                    <a:pt x="0" y="471"/>
                  </a:lnTo>
                  <a:close/>
                </a:path>
              </a:pathLst>
            </a:custGeom>
            <a:solidFill>
              <a:srgbClr val="FF66FF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4112" name="Freeform 90"/>
            <p:cNvSpPr/>
            <p:nvPr/>
          </p:nvSpPr>
          <p:spPr>
            <a:xfrm>
              <a:off x="5027" y="1030"/>
              <a:ext cx="523" cy="1129"/>
            </a:xfrm>
            <a:custGeom>
              <a:avLst/>
              <a:gdLst>
                <a:gd name="txL" fmla="*/ 0 w 523"/>
                <a:gd name="txT" fmla="*/ 0 h 1129"/>
                <a:gd name="txR" fmla="*/ 523 w 523"/>
                <a:gd name="txB" fmla="*/ 1129 h 1129"/>
              </a:gdLst>
              <a:ahLst/>
              <a:cxnLst>
                <a:cxn ang="0">
                  <a:pos x="0" y="340"/>
                </a:cxn>
                <a:cxn ang="0">
                  <a:pos x="124" y="1129"/>
                </a:cxn>
                <a:cxn ang="0">
                  <a:pos x="523" y="928"/>
                </a:cxn>
                <a:cxn ang="0">
                  <a:pos x="87" y="0"/>
                </a:cxn>
                <a:cxn ang="0">
                  <a:pos x="0" y="340"/>
                </a:cxn>
              </a:cxnLst>
              <a:rect l="txL" t="txT" r="txR" b="txB"/>
              <a:pathLst>
                <a:path w="523" h="1129">
                  <a:moveTo>
                    <a:pt x="0" y="340"/>
                  </a:moveTo>
                  <a:lnTo>
                    <a:pt x="124" y="1129"/>
                  </a:lnTo>
                  <a:lnTo>
                    <a:pt x="523" y="928"/>
                  </a:lnTo>
                  <a:lnTo>
                    <a:pt x="87" y="0"/>
                  </a:lnTo>
                  <a:lnTo>
                    <a:pt x="0" y="340"/>
                  </a:lnTo>
                  <a:close/>
                </a:path>
              </a:pathLst>
            </a:custGeom>
            <a:gradFill rotWithShape="0">
              <a:gsLst>
                <a:gs pos="0">
                  <a:srgbClr val="00CC66">
                    <a:alpha val="100000"/>
                  </a:srgbClr>
                </a:gs>
                <a:gs pos="100000">
                  <a:srgbClr val="003C1E">
                    <a:alpha val="100000"/>
                  </a:srgbClr>
                </a:gs>
              </a:gsLst>
              <a:lin ang="18900000" scaled="1"/>
              <a:tileRect/>
            </a:gradFill>
            <a:ln w="9525" cap="flat" cmpd="sng">
              <a:solidFill>
                <a:schemeClr val="accent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28091" name="Text Box 91"/>
          <p:cNvSpPr txBox="1"/>
          <p:nvPr/>
        </p:nvSpPr>
        <p:spPr>
          <a:xfrm>
            <a:off x="7840663" y="1057275"/>
            <a:ext cx="492125" cy="457200"/>
          </a:xfrm>
          <a:prstGeom prst="rect">
            <a:avLst/>
          </a:prstGeom>
          <a:noFill/>
          <a:ln w="12700">
            <a:noFill/>
          </a:ln>
        </p:spPr>
        <p:txBody>
          <a:bodyPr wrap="none" anchor="ctr" anchorCtr="0">
            <a:spAutoFit/>
          </a:bodyPr>
          <a:p>
            <a:r>
              <a:rPr lang="en-US" altLang="zh-CN" i="1" dirty="0">
                <a:solidFill>
                  <a:srgbClr val="003399"/>
                </a:solidFill>
                <a:latin typeface="Times New Roman" panose="02020603050405020304" charset="0"/>
              </a:rPr>
              <a:t>Ⅰ</a:t>
            </a:r>
            <a:endParaRPr lang="en-US" altLang="zh-CN" i="1" dirty="0">
              <a:solidFill>
                <a:srgbClr val="003399"/>
              </a:solidFill>
              <a:latin typeface="Times New Roman" panose="02020603050405020304" charset="0"/>
            </a:endParaRPr>
          </a:p>
        </p:txBody>
      </p:sp>
      <p:sp>
        <p:nvSpPr>
          <p:cNvPr id="128092" name="Text Box 92"/>
          <p:cNvSpPr txBox="1"/>
          <p:nvPr/>
        </p:nvSpPr>
        <p:spPr>
          <a:xfrm>
            <a:off x="7519988" y="1689100"/>
            <a:ext cx="492125" cy="457200"/>
          </a:xfrm>
          <a:prstGeom prst="rect">
            <a:avLst/>
          </a:prstGeom>
          <a:noFill/>
          <a:ln w="12700">
            <a:noFill/>
          </a:ln>
        </p:spPr>
        <p:txBody>
          <a:bodyPr wrap="none" anchor="ctr" anchorCtr="0">
            <a:spAutoFit/>
          </a:bodyPr>
          <a:p>
            <a:r>
              <a:rPr lang="en-US" altLang="zh-CN" i="1" dirty="0">
                <a:solidFill>
                  <a:srgbClr val="003399"/>
                </a:solidFill>
                <a:latin typeface="Times New Roman" panose="02020603050405020304" charset="0"/>
              </a:rPr>
              <a:t>Ⅱ</a:t>
            </a:r>
            <a:endParaRPr lang="en-US" altLang="zh-CN" i="1" dirty="0">
              <a:solidFill>
                <a:srgbClr val="003399"/>
              </a:solidFill>
              <a:latin typeface="Times New Roman" panose="02020603050405020304" charset="0"/>
            </a:endParaRPr>
          </a:p>
        </p:txBody>
      </p:sp>
      <p:sp>
        <p:nvSpPr>
          <p:cNvPr id="128093" name="Text Box 93"/>
          <p:cNvSpPr txBox="1"/>
          <p:nvPr/>
        </p:nvSpPr>
        <p:spPr>
          <a:xfrm>
            <a:off x="6597650" y="2019300"/>
            <a:ext cx="492125" cy="457200"/>
          </a:xfrm>
          <a:prstGeom prst="rect">
            <a:avLst/>
          </a:prstGeom>
          <a:noFill/>
          <a:ln w="12700">
            <a:noFill/>
          </a:ln>
        </p:spPr>
        <p:txBody>
          <a:bodyPr wrap="none" anchor="ctr" anchorCtr="0">
            <a:spAutoFit/>
          </a:bodyPr>
          <a:p>
            <a:r>
              <a:rPr lang="en-US" altLang="zh-CN" i="1" dirty="0">
                <a:solidFill>
                  <a:srgbClr val="003399"/>
                </a:solidFill>
                <a:latin typeface="Times New Roman" panose="02020603050405020304" charset="0"/>
              </a:rPr>
              <a:t>Ⅲ</a:t>
            </a:r>
            <a:endParaRPr lang="en-US" altLang="zh-CN" i="1" dirty="0">
              <a:solidFill>
                <a:srgbClr val="003399"/>
              </a:solidFill>
              <a:latin typeface="Times New Roman" panose="02020603050405020304" charset="0"/>
            </a:endParaRPr>
          </a:p>
        </p:txBody>
      </p:sp>
      <p:sp>
        <p:nvSpPr>
          <p:cNvPr id="128094" name="Text Box 94"/>
          <p:cNvSpPr txBox="1"/>
          <p:nvPr/>
        </p:nvSpPr>
        <p:spPr>
          <a:xfrm>
            <a:off x="7231063" y="1268413"/>
            <a:ext cx="492125" cy="457200"/>
          </a:xfrm>
          <a:prstGeom prst="rect">
            <a:avLst/>
          </a:prstGeom>
          <a:noFill/>
          <a:ln w="12700">
            <a:noFill/>
          </a:ln>
        </p:spPr>
        <p:txBody>
          <a:bodyPr wrap="none" anchor="ctr" anchorCtr="0">
            <a:spAutoFit/>
          </a:bodyPr>
          <a:p>
            <a:r>
              <a:rPr lang="en-US" altLang="zh-CN" i="1" dirty="0">
                <a:solidFill>
                  <a:srgbClr val="003399"/>
                </a:solidFill>
                <a:latin typeface="Times New Roman" panose="02020603050405020304" charset="0"/>
              </a:rPr>
              <a:t>Ⅳ</a:t>
            </a:r>
            <a:endParaRPr lang="en-US" altLang="zh-CN" i="1" dirty="0">
              <a:solidFill>
                <a:srgbClr val="003399"/>
              </a:solidFill>
              <a:latin typeface="Times New Roman" panose="02020603050405020304" charset="0"/>
            </a:endParaRPr>
          </a:p>
        </p:txBody>
      </p:sp>
      <p:grpSp>
        <p:nvGrpSpPr>
          <p:cNvPr id="18" name="Group 104"/>
          <p:cNvGrpSpPr/>
          <p:nvPr/>
        </p:nvGrpSpPr>
        <p:grpSpPr>
          <a:xfrm>
            <a:off x="5040313" y="1693863"/>
            <a:ext cx="14287" cy="1006475"/>
            <a:chOff x="3195" y="821"/>
            <a:chExt cx="9" cy="634"/>
          </a:xfrm>
        </p:grpSpPr>
        <p:sp>
          <p:nvSpPr>
            <p:cNvPr id="44100" name="Line 105"/>
            <p:cNvSpPr/>
            <p:nvPr/>
          </p:nvSpPr>
          <p:spPr>
            <a:xfrm flipV="1">
              <a:off x="3195" y="821"/>
              <a:ext cx="0" cy="620"/>
            </a:xfrm>
            <a:prstGeom prst="line">
              <a:avLst/>
            </a:prstGeom>
            <a:ln w="38100" cap="flat" cmpd="sng">
              <a:solidFill>
                <a:srgbClr val="00CC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4101" name="Line 106"/>
            <p:cNvSpPr/>
            <p:nvPr/>
          </p:nvSpPr>
          <p:spPr>
            <a:xfrm flipV="1">
              <a:off x="3204" y="835"/>
              <a:ext cx="0" cy="620"/>
            </a:xfrm>
            <a:prstGeom prst="line">
              <a:avLst/>
            </a:prstGeom>
            <a:ln w="19050" cap="flat" cmpd="sng">
              <a:solidFill>
                <a:schemeClr val="tx2"/>
              </a:solidFill>
              <a:prstDash val="lgDash"/>
              <a:headEnd type="none" w="med" len="med"/>
              <a:tailEnd type="none" w="med" len="med"/>
            </a:ln>
          </p:spPr>
        </p:sp>
      </p:grpSp>
      <p:grpSp>
        <p:nvGrpSpPr>
          <p:cNvPr id="19" name="Group 107"/>
          <p:cNvGrpSpPr/>
          <p:nvPr/>
        </p:nvGrpSpPr>
        <p:grpSpPr>
          <a:xfrm>
            <a:off x="4649788" y="1692275"/>
            <a:ext cx="790575" cy="979488"/>
            <a:chOff x="3665" y="880"/>
            <a:chExt cx="545" cy="676"/>
          </a:xfrm>
        </p:grpSpPr>
        <p:sp>
          <p:nvSpPr>
            <p:cNvPr id="44096" name="Line 108"/>
            <p:cNvSpPr/>
            <p:nvPr/>
          </p:nvSpPr>
          <p:spPr>
            <a:xfrm flipH="1">
              <a:off x="3665" y="880"/>
              <a:ext cx="269" cy="175"/>
            </a:xfrm>
            <a:prstGeom prst="line">
              <a:avLst/>
            </a:prstGeom>
            <a:ln w="3810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4097" name="Line 109"/>
            <p:cNvSpPr/>
            <p:nvPr/>
          </p:nvSpPr>
          <p:spPr>
            <a:xfrm>
              <a:off x="3665" y="1055"/>
              <a:ext cx="269" cy="501"/>
            </a:xfrm>
            <a:prstGeom prst="line">
              <a:avLst/>
            </a:prstGeom>
            <a:ln w="3810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4098" name="Line 110"/>
            <p:cNvSpPr/>
            <p:nvPr/>
          </p:nvSpPr>
          <p:spPr>
            <a:xfrm flipV="1">
              <a:off x="3941" y="1047"/>
              <a:ext cx="269" cy="509"/>
            </a:xfrm>
            <a:prstGeom prst="line">
              <a:avLst/>
            </a:prstGeom>
            <a:ln w="3810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4099" name="Line 111"/>
            <p:cNvSpPr/>
            <p:nvPr/>
          </p:nvSpPr>
          <p:spPr>
            <a:xfrm>
              <a:off x="3934" y="880"/>
              <a:ext cx="276" cy="168"/>
            </a:xfrm>
            <a:prstGeom prst="line">
              <a:avLst/>
            </a:prstGeom>
            <a:ln w="3810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91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75"/>
                                        <p:tgtEl>
                                          <p:spTgt spid="128091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75"/>
                                        <p:tgtEl>
                                          <p:spTgt spid="128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15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75"/>
                                        <p:tgtEl>
                                          <p:spTgt spid="128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25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75"/>
                                        <p:tgtEl>
                                          <p:spTgt spid="128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4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75"/>
                                        <p:tgtEl>
                                          <p:spTgt spid="12804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4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75"/>
                                        <p:tgtEl>
                                          <p:spTgt spid="12804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4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75"/>
                                        <p:tgtEl>
                                          <p:spTgt spid="12804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4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75"/>
                                        <p:tgtEl>
                                          <p:spTgt spid="12804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28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28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28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128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" dur="500"/>
                                        <p:tgtEl>
                                          <p:spTgt spid="128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128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6" dur="500"/>
                                        <p:tgtEl>
                                          <p:spTgt spid="128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128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1" dur="500"/>
                                        <p:tgtEl>
                                          <p:spTgt spid="128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6" dur="500"/>
                                        <p:tgtEl>
                                          <p:spTgt spid="128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1" dur="500"/>
                                        <p:tgtEl>
                                          <p:spTgt spid="128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6" dur="500"/>
                                        <p:tgtEl>
                                          <p:spTgt spid="128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44" grpId="0" build="p"/>
      <p:bldP spid="128045" grpId="0" build="p"/>
      <p:bldP spid="128046" grpId="0" build="p"/>
      <p:bldP spid="128047" grpId="0" build="p"/>
      <p:bldP spid="128091" grpId="0" build="p"/>
      <p:bldP spid="128092" grpId="0"/>
      <p:bldP spid="128093" grpId="0"/>
      <p:bldP spid="12809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9" name="Freeform 3"/>
          <p:cNvSpPr/>
          <p:nvPr/>
        </p:nvSpPr>
        <p:spPr>
          <a:xfrm>
            <a:off x="2965450" y="1371600"/>
            <a:ext cx="1588" cy="1768475"/>
          </a:xfrm>
          <a:custGeom>
            <a:avLst/>
            <a:gdLst>
              <a:gd name="txL" fmla="*/ 0 w 1"/>
              <a:gd name="txT" fmla="*/ 0 h 1114"/>
              <a:gd name="txR" fmla="*/ 1 w 1"/>
              <a:gd name="txB" fmla="*/ 1114 h 1114"/>
            </a:gdLst>
            <a:ahLst/>
            <a:cxnLst>
              <a:cxn ang="0">
                <a:pos x="0" y="0"/>
              </a:cxn>
              <a:cxn ang="0">
                <a:pos x="0" y="2147483647"/>
              </a:cxn>
            </a:cxnLst>
            <a:rect l="txL" t="txT" r="txR" b="txB"/>
            <a:pathLst>
              <a:path w="1" h="1114">
                <a:moveTo>
                  <a:pt x="0" y="0"/>
                </a:moveTo>
                <a:lnTo>
                  <a:pt x="0" y="1114"/>
                </a:lnTo>
              </a:path>
            </a:pathLst>
          </a:custGeom>
          <a:noFill/>
          <a:ln w="38100" cap="flat" cmpd="sng">
            <a:solidFill>
              <a:schemeClr val="tx2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5060" name="Freeform 4"/>
          <p:cNvSpPr/>
          <p:nvPr/>
        </p:nvSpPr>
        <p:spPr>
          <a:xfrm>
            <a:off x="1479550" y="4806950"/>
            <a:ext cx="2936875" cy="1588"/>
          </a:xfrm>
          <a:custGeom>
            <a:avLst/>
            <a:gdLst>
              <a:gd name="txL" fmla="*/ 0 w 1850"/>
              <a:gd name="txT" fmla="*/ 0 h 1"/>
              <a:gd name="txR" fmla="*/ 1850 w 1850"/>
              <a:gd name="txB" fmla="*/ 1 h 1"/>
            </a:gdLst>
            <a:ahLst/>
            <a:cxnLst>
              <a:cxn ang="0">
                <a:pos x="0" y="0"/>
              </a:cxn>
              <a:cxn ang="0">
                <a:pos x="2147483647" y="0"/>
              </a:cxn>
            </a:cxnLst>
            <a:rect l="txL" t="txT" r="txR" b="txB"/>
            <a:pathLst>
              <a:path w="1850" h="1">
                <a:moveTo>
                  <a:pt x="0" y="0"/>
                </a:moveTo>
                <a:lnTo>
                  <a:pt x="1850" y="0"/>
                </a:lnTo>
              </a:path>
            </a:pathLst>
          </a:custGeom>
          <a:noFill/>
          <a:ln w="19050" cap="flat" cmpd="sng">
            <a:solidFill>
              <a:schemeClr val="tx1">
                <a:alpha val="100000"/>
              </a:schemeClr>
            </a:solidFill>
            <a:prstDash val="lgDashDot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5061" name="Line 5"/>
          <p:cNvSpPr/>
          <p:nvPr/>
        </p:nvSpPr>
        <p:spPr>
          <a:xfrm>
            <a:off x="2971800" y="3427413"/>
            <a:ext cx="0" cy="2881312"/>
          </a:xfrm>
          <a:prstGeom prst="line">
            <a:avLst/>
          </a:prstGeom>
          <a:ln w="19050" cap="flat" cmpd="sng">
            <a:solidFill>
              <a:schemeClr val="tx1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45062" name="Freeform 6"/>
          <p:cNvSpPr/>
          <p:nvPr/>
        </p:nvSpPr>
        <p:spPr>
          <a:xfrm>
            <a:off x="1681163" y="3503613"/>
            <a:ext cx="1300162" cy="1300162"/>
          </a:xfrm>
          <a:custGeom>
            <a:avLst/>
            <a:gdLst>
              <a:gd name="txL" fmla="*/ 0 w 819"/>
              <a:gd name="txT" fmla="*/ 0 h 819"/>
              <a:gd name="txR" fmla="*/ 819 w 819"/>
              <a:gd name="txB" fmla="*/ 819 h 819"/>
            </a:gdLst>
            <a:ahLst/>
            <a:cxnLst>
              <a:cxn ang="0">
                <a:pos x="0" y="2147483647"/>
              </a:cxn>
              <a:cxn ang="0">
                <a:pos x="2147483647" y="0"/>
              </a:cxn>
            </a:cxnLst>
            <a:rect l="txL" t="txT" r="txR" b="txB"/>
            <a:pathLst>
              <a:path w="819" h="819">
                <a:moveTo>
                  <a:pt x="0" y="819"/>
                </a:moveTo>
                <a:lnTo>
                  <a:pt x="819" y="0"/>
                </a:lnTo>
              </a:path>
            </a:pathLst>
          </a:custGeom>
          <a:noFill/>
          <a:ln w="38100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5063" name="Freeform 7"/>
          <p:cNvSpPr/>
          <p:nvPr/>
        </p:nvSpPr>
        <p:spPr>
          <a:xfrm>
            <a:off x="2981325" y="4803775"/>
            <a:ext cx="1300163" cy="1300163"/>
          </a:xfrm>
          <a:custGeom>
            <a:avLst/>
            <a:gdLst>
              <a:gd name="txL" fmla="*/ 0 w 819"/>
              <a:gd name="txT" fmla="*/ 0 h 819"/>
              <a:gd name="txR" fmla="*/ 819 w 819"/>
              <a:gd name="txB" fmla="*/ 819 h 819"/>
            </a:gdLst>
            <a:ahLst/>
            <a:cxnLst>
              <a:cxn ang="0">
                <a:pos x="0" y="2147483647"/>
              </a:cxn>
              <a:cxn ang="0">
                <a:pos x="2147483647" y="0"/>
              </a:cxn>
            </a:cxnLst>
            <a:rect l="txL" t="txT" r="txR" b="txB"/>
            <a:pathLst>
              <a:path w="819" h="819">
                <a:moveTo>
                  <a:pt x="0" y="819"/>
                </a:moveTo>
                <a:lnTo>
                  <a:pt x="819" y="0"/>
                </a:lnTo>
              </a:path>
            </a:pathLst>
          </a:custGeom>
          <a:noFill/>
          <a:ln w="38100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5064" name="Freeform 8"/>
          <p:cNvSpPr/>
          <p:nvPr/>
        </p:nvSpPr>
        <p:spPr>
          <a:xfrm>
            <a:off x="1681163" y="4803775"/>
            <a:ext cx="1300162" cy="1300163"/>
          </a:xfrm>
          <a:custGeom>
            <a:avLst/>
            <a:gdLst>
              <a:gd name="txL" fmla="*/ 0 w 819"/>
              <a:gd name="txT" fmla="*/ 0 h 819"/>
              <a:gd name="txR" fmla="*/ 819 w 819"/>
              <a:gd name="txB" fmla="*/ 819 h 819"/>
            </a:gdLst>
            <a:ahLst/>
            <a:cxnLst>
              <a:cxn ang="0">
                <a:pos x="0" y="0"/>
              </a:cxn>
              <a:cxn ang="0">
                <a:pos x="2147483647" y="2147483647"/>
              </a:cxn>
            </a:cxnLst>
            <a:rect l="txL" t="txT" r="txR" b="txB"/>
            <a:pathLst>
              <a:path w="819" h="819">
                <a:moveTo>
                  <a:pt x="0" y="0"/>
                </a:moveTo>
                <a:lnTo>
                  <a:pt x="819" y="819"/>
                </a:lnTo>
              </a:path>
            </a:pathLst>
          </a:custGeom>
          <a:noFill/>
          <a:ln w="38100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5065" name="Freeform 9"/>
          <p:cNvSpPr/>
          <p:nvPr/>
        </p:nvSpPr>
        <p:spPr>
          <a:xfrm>
            <a:off x="2981325" y="3503613"/>
            <a:ext cx="1300163" cy="1300162"/>
          </a:xfrm>
          <a:custGeom>
            <a:avLst/>
            <a:gdLst>
              <a:gd name="txL" fmla="*/ 0 w 819"/>
              <a:gd name="txT" fmla="*/ 0 h 819"/>
              <a:gd name="txR" fmla="*/ 819 w 819"/>
              <a:gd name="txB" fmla="*/ 819 h 819"/>
            </a:gdLst>
            <a:ahLst/>
            <a:cxnLst>
              <a:cxn ang="0">
                <a:pos x="0" y="0"/>
              </a:cxn>
              <a:cxn ang="0">
                <a:pos x="2147483647" y="2147483647"/>
              </a:cxn>
            </a:cxnLst>
            <a:rect l="txL" t="txT" r="txR" b="txB"/>
            <a:pathLst>
              <a:path w="819" h="819">
                <a:moveTo>
                  <a:pt x="0" y="0"/>
                </a:moveTo>
                <a:lnTo>
                  <a:pt x="819" y="819"/>
                </a:lnTo>
              </a:path>
            </a:pathLst>
          </a:custGeom>
          <a:noFill/>
          <a:ln w="38100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5066" name="Line 10"/>
          <p:cNvSpPr/>
          <p:nvPr/>
        </p:nvSpPr>
        <p:spPr>
          <a:xfrm>
            <a:off x="1676400" y="3127375"/>
            <a:ext cx="2590800" cy="0"/>
          </a:xfrm>
          <a:prstGeom prst="line">
            <a:avLst/>
          </a:prstGeom>
          <a:ln w="3810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067" name="Freeform 11"/>
          <p:cNvSpPr/>
          <p:nvPr/>
        </p:nvSpPr>
        <p:spPr>
          <a:xfrm>
            <a:off x="1676400" y="2151063"/>
            <a:ext cx="487363" cy="976312"/>
          </a:xfrm>
          <a:custGeom>
            <a:avLst/>
            <a:gdLst>
              <a:gd name="txL" fmla="*/ 0 w 307"/>
              <a:gd name="txT" fmla="*/ 0 h 615"/>
              <a:gd name="txR" fmla="*/ 307 w 307"/>
              <a:gd name="txB" fmla="*/ 615 h 615"/>
            </a:gdLst>
            <a:ahLst/>
            <a:cxnLst>
              <a:cxn ang="0">
                <a:pos x="2147483647" y="0"/>
              </a:cxn>
              <a:cxn ang="0">
                <a:pos x="0" y="2147483647"/>
              </a:cxn>
            </a:cxnLst>
            <a:rect l="txL" t="txT" r="txR" b="txB"/>
            <a:pathLst>
              <a:path w="307" h="615">
                <a:moveTo>
                  <a:pt x="307" y="0"/>
                </a:moveTo>
                <a:lnTo>
                  <a:pt x="0" y="615"/>
                </a:lnTo>
              </a:path>
            </a:pathLst>
          </a:custGeom>
          <a:noFill/>
          <a:ln w="38100" cap="flat" cmpd="sng">
            <a:solidFill>
              <a:schemeClr val="tx2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5068" name="Freeform 12"/>
          <p:cNvSpPr/>
          <p:nvPr/>
        </p:nvSpPr>
        <p:spPr>
          <a:xfrm>
            <a:off x="3214688" y="1114425"/>
            <a:ext cx="1050925" cy="2012950"/>
          </a:xfrm>
          <a:custGeom>
            <a:avLst/>
            <a:gdLst>
              <a:gd name="txL" fmla="*/ 0 w 662"/>
              <a:gd name="txT" fmla="*/ 0 h 1268"/>
              <a:gd name="txR" fmla="*/ 662 w 662"/>
              <a:gd name="txB" fmla="*/ 1268 h 1268"/>
            </a:gdLst>
            <a:ahLst/>
            <a:cxnLst>
              <a:cxn ang="0">
                <a:pos x="0" y="0"/>
              </a:cxn>
              <a:cxn ang="0">
                <a:pos x="2147483647" y="2147483647"/>
              </a:cxn>
            </a:cxnLst>
            <a:rect l="txL" t="txT" r="txR" b="txB"/>
            <a:pathLst>
              <a:path w="662" h="1268">
                <a:moveTo>
                  <a:pt x="0" y="0"/>
                </a:moveTo>
                <a:lnTo>
                  <a:pt x="662" y="1268"/>
                </a:lnTo>
              </a:path>
            </a:pathLst>
          </a:custGeom>
          <a:noFill/>
          <a:ln w="38100" cap="flat" cmpd="sng">
            <a:solidFill>
              <a:schemeClr val="tx2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5069" name="Freeform 13"/>
          <p:cNvSpPr/>
          <p:nvPr/>
        </p:nvSpPr>
        <p:spPr>
          <a:xfrm>
            <a:off x="2149475" y="1100138"/>
            <a:ext cx="1084263" cy="1082675"/>
          </a:xfrm>
          <a:custGeom>
            <a:avLst/>
            <a:gdLst>
              <a:gd name="txL" fmla="*/ 0 w 683"/>
              <a:gd name="txT" fmla="*/ 0 h 682"/>
              <a:gd name="txR" fmla="*/ 683 w 683"/>
              <a:gd name="txB" fmla="*/ 682 h 682"/>
            </a:gdLst>
            <a:ahLst/>
            <a:cxnLst>
              <a:cxn ang="0">
                <a:pos x="0" y="2147483647"/>
              </a:cxn>
              <a:cxn ang="0">
                <a:pos x="2147483647" y="0"/>
              </a:cxn>
            </a:cxnLst>
            <a:rect l="txL" t="txT" r="txR" b="txB"/>
            <a:pathLst>
              <a:path w="683" h="682">
                <a:moveTo>
                  <a:pt x="0" y="682"/>
                </a:moveTo>
                <a:lnTo>
                  <a:pt x="683" y="0"/>
                </a:lnTo>
              </a:path>
            </a:pathLst>
          </a:custGeom>
          <a:noFill/>
          <a:ln w="38100" cap="flat" cmpd="sng">
            <a:solidFill>
              <a:schemeClr val="tx2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5070" name="Line 14"/>
          <p:cNvSpPr/>
          <p:nvPr/>
        </p:nvSpPr>
        <p:spPr>
          <a:xfrm flipV="1">
            <a:off x="2159000" y="4352925"/>
            <a:ext cx="808038" cy="450850"/>
          </a:xfrm>
          <a:prstGeom prst="line">
            <a:avLst/>
          </a:prstGeom>
          <a:ln w="3810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071" name="Line 15"/>
          <p:cNvSpPr/>
          <p:nvPr/>
        </p:nvSpPr>
        <p:spPr>
          <a:xfrm>
            <a:off x="2960688" y="4352925"/>
            <a:ext cx="249237" cy="450850"/>
          </a:xfrm>
          <a:prstGeom prst="line">
            <a:avLst/>
          </a:prstGeom>
          <a:ln w="3810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072" name="Line 16"/>
          <p:cNvSpPr/>
          <p:nvPr/>
        </p:nvSpPr>
        <p:spPr>
          <a:xfrm flipH="1">
            <a:off x="2955925" y="4803775"/>
            <a:ext cx="254000" cy="427038"/>
          </a:xfrm>
          <a:prstGeom prst="line">
            <a:avLst/>
          </a:prstGeom>
          <a:ln w="3810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073" name="Line 17"/>
          <p:cNvSpPr/>
          <p:nvPr/>
        </p:nvSpPr>
        <p:spPr>
          <a:xfrm>
            <a:off x="2159000" y="4803775"/>
            <a:ext cx="808038" cy="415925"/>
          </a:xfrm>
          <a:prstGeom prst="line">
            <a:avLst/>
          </a:prstGeom>
          <a:ln w="3810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074" name="Line 18"/>
          <p:cNvSpPr/>
          <p:nvPr/>
        </p:nvSpPr>
        <p:spPr>
          <a:xfrm>
            <a:off x="1697038" y="4803775"/>
            <a:ext cx="450850" cy="0"/>
          </a:xfrm>
          <a:prstGeom prst="line">
            <a:avLst/>
          </a:prstGeom>
          <a:ln w="3810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075" name="Line 19"/>
          <p:cNvSpPr/>
          <p:nvPr/>
        </p:nvSpPr>
        <p:spPr>
          <a:xfrm>
            <a:off x="3209925" y="4803775"/>
            <a:ext cx="1062038" cy="0"/>
          </a:xfrm>
          <a:prstGeom prst="line">
            <a:avLst/>
          </a:prstGeom>
          <a:ln w="3810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076" name="Line 20"/>
          <p:cNvSpPr/>
          <p:nvPr/>
        </p:nvSpPr>
        <p:spPr>
          <a:xfrm>
            <a:off x="2963863" y="3498850"/>
            <a:ext cx="0" cy="877888"/>
          </a:xfrm>
          <a:prstGeom prst="line">
            <a:avLst/>
          </a:prstGeom>
          <a:ln w="3810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077" name="Line 21"/>
          <p:cNvSpPr/>
          <p:nvPr/>
        </p:nvSpPr>
        <p:spPr>
          <a:xfrm>
            <a:off x="2963863" y="5219700"/>
            <a:ext cx="0" cy="900113"/>
          </a:xfrm>
          <a:prstGeom prst="line">
            <a:avLst/>
          </a:prstGeom>
          <a:ln w="3810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078" name="Line 22"/>
          <p:cNvSpPr/>
          <p:nvPr/>
        </p:nvSpPr>
        <p:spPr>
          <a:xfrm>
            <a:off x="4946650" y="3151188"/>
            <a:ext cx="2819400" cy="0"/>
          </a:xfrm>
          <a:prstGeom prst="line">
            <a:avLst/>
          </a:prstGeom>
          <a:ln w="3810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079" name="Line 23"/>
          <p:cNvSpPr/>
          <p:nvPr/>
        </p:nvSpPr>
        <p:spPr>
          <a:xfrm flipH="1">
            <a:off x="4918075" y="1365250"/>
            <a:ext cx="981075" cy="1801813"/>
          </a:xfrm>
          <a:prstGeom prst="line">
            <a:avLst/>
          </a:prstGeom>
          <a:ln w="3810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080" name="Line 24"/>
          <p:cNvSpPr/>
          <p:nvPr/>
        </p:nvSpPr>
        <p:spPr>
          <a:xfrm>
            <a:off x="6765925" y="1377950"/>
            <a:ext cx="1016000" cy="1789113"/>
          </a:xfrm>
          <a:prstGeom prst="line">
            <a:avLst/>
          </a:prstGeom>
          <a:ln w="3810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081" name="Line 25"/>
          <p:cNvSpPr/>
          <p:nvPr/>
        </p:nvSpPr>
        <p:spPr>
          <a:xfrm>
            <a:off x="6315075" y="2185988"/>
            <a:ext cx="0" cy="969962"/>
          </a:xfrm>
          <a:prstGeom prst="line">
            <a:avLst/>
          </a:prstGeom>
          <a:ln w="3810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082" name="Line 26"/>
          <p:cNvSpPr/>
          <p:nvPr/>
        </p:nvSpPr>
        <p:spPr>
          <a:xfrm>
            <a:off x="6316663" y="1100138"/>
            <a:ext cx="0" cy="1085850"/>
          </a:xfrm>
          <a:prstGeom prst="line">
            <a:avLst/>
          </a:prstGeom>
          <a:ln w="19050" cap="flat" cmpd="sng">
            <a:solidFill>
              <a:schemeClr val="tx2"/>
            </a:solidFill>
            <a:prstDash val="lgDash"/>
            <a:headEnd type="none" w="med" len="med"/>
            <a:tailEnd type="none" w="med" len="med"/>
          </a:ln>
        </p:spPr>
      </p:sp>
      <p:grpSp>
        <p:nvGrpSpPr>
          <p:cNvPr id="45083" name="Group 27"/>
          <p:cNvGrpSpPr/>
          <p:nvPr/>
        </p:nvGrpSpPr>
        <p:grpSpPr>
          <a:xfrm>
            <a:off x="5888038" y="1100138"/>
            <a:ext cx="865187" cy="1073150"/>
            <a:chOff x="3665" y="880"/>
            <a:chExt cx="545" cy="676"/>
          </a:xfrm>
        </p:grpSpPr>
        <p:sp>
          <p:nvSpPr>
            <p:cNvPr id="45102" name="Line 28"/>
            <p:cNvSpPr/>
            <p:nvPr/>
          </p:nvSpPr>
          <p:spPr>
            <a:xfrm flipH="1">
              <a:off x="3665" y="880"/>
              <a:ext cx="269" cy="175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5103" name="Line 29"/>
            <p:cNvSpPr/>
            <p:nvPr/>
          </p:nvSpPr>
          <p:spPr>
            <a:xfrm>
              <a:off x="3665" y="1055"/>
              <a:ext cx="269" cy="501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5104" name="Line 30"/>
            <p:cNvSpPr/>
            <p:nvPr/>
          </p:nvSpPr>
          <p:spPr>
            <a:xfrm flipV="1">
              <a:off x="3941" y="1047"/>
              <a:ext cx="269" cy="509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5105" name="Line 31"/>
            <p:cNvSpPr/>
            <p:nvPr/>
          </p:nvSpPr>
          <p:spPr>
            <a:xfrm>
              <a:off x="3934" y="880"/>
              <a:ext cx="276" cy="168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3" name="Group 32"/>
          <p:cNvGrpSpPr/>
          <p:nvPr/>
        </p:nvGrpSpPr>
        <p:grpSpPr>
          <a:xfrm>
            <a:off x="5426075" y="3894138"/>
            <a:ext cx="3040063" cy="2119312"/>
            <a:chOff x="3418" y="2453"/>
            <a:chExt cx="1915" cy="1335"/>
          </a:xfrm>
        </p:grpSpPr>
        <p:sp>
          <p:nvSpPr>
            <p:cNvPr id="45094" name="Text Box 33"/>
            <p:cNvSpPr txBox="1"/>
            <p:nvPr/>
          </p:nvSpPr>
          <p:spPr>
            <a:xfrm>
              <a:off x="3418" y="2494"/>
              <a:ext cx="1454" cy="518"/>
            </a:xfrm>
            <a:prstGeom prst="rect">
              <a:avLst/>
            </a:prstGeom>
            <a:noFill/>
            <a:ln w="12700">
              <a:noFill/>
            </a:ln>
          </p:spPr>
          <p:txBody>
            <a:bodyPr anchor="ctr" anchorCtr="0">
              <a:spAutoFit/>
            </a:bodyPr>
            <a:p>
              <a:r>
                <a:rPr lang="zh-CN" altLang="en-US" dirty="0">
                  <a:latin typeface="Times New Roman" panose="02020603050405020304" charset="0"/>
                </a:rPr>
                <a:t>我们采用的是哪种解题方法？</a:t>
              </a:r>
              <a:endParaRPr lang="zh-CN" altLang="en-US" dirty="0">
                <a:latin typeface="Times New Roman" panose="02020603050405020304" charset="0"/>
              </a:endParaRPr>
            </a:p>
          </p:txBody>
        </p:sp>
        <p:grpSp>
          <p:nvGrpSpPr>
            <p:cNvPr id="45095" name="Group 34"/>
            <p:cNvGrpSpPr/>
            <p:nvPr/>
          </p:nvGrpSpPr>
          <p:grpSpPr>
            <a:xfrm>
              <a:off x="4665" y="2453"/>
              <a:ext cx="668" cy="1335"/>
              <a:chOff x="4665" y="2453"/>
              <a:chExt cx="668" cy="1335"/>
            </a:xfrm>
          </p:grpSpPr>
          <p:sp>
            <p:nvSpPr>
              <p:cNvPr id="45096" name="Freeform 35"/>
              <p:cNvSpPr/>
              <p:nvPr/>
            </p:nvSpPr>
            <p:spPr>
              <a:xfrm>
                <a:off x="4665" y="2862"/>
                <a:ext cx="262" cy="455"/>
              </a:xfrm>
              <a:custGeom>
                <a:avLst/>
                <a:gdLst>
                  <a:gd name="txL" fmla="*/ 0 w 505"/>
                  <a:gd name="txT" fmla="*/ 0 h 835"/>
                  <a:gd name="txR" fmla="*/ 505 w 505"/>
                  <a:gd name="txB" fmla="*/ 835 h 835"/>
                </a:gdLst>
                <a:ahLst/>
                <a:cxnLst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</a:cxnLst>
                <a:rect l="txL" t="txT" r="txR" b="txB"/>
                <a:pathLst>
                  <a:path w="505" h="835">
                    <a:moveTo>
                      <a:pt x="267" y="124"/>
                    </a:moveTo>
                    <a:lnTo>
                      <a:pt x="319" y="72"/>
                    </a:lnTo>
                    <a:lnTo>
                      <a:pt x="392" y="21"/>
                    </a:lnTo>
                    <a:lnTo>
                      <a:pt x="443" y="0"/>
                    </a:lnTo>
                    <a:lnTo>
                      <a:pt x="505" y="4"/>
                    </a:lnTo>
                    <a:lnTo>
                      <a:pt x="505" y="52"/>
                    </a:lnTo>
                    <a:lnTo>
                      <a:pt x="474" y="93"/>
                    </a:lnTo>
                    <a:lnTo>
                      <a:pt x="416" y="124"/>
                    </a:lnTo>
                    <a:lnTo>
                      <a:pt x="271" y="190"/>
                    </a:lnTo>
                    <a:lnTo>
                      <a:pt x="133" y="269"/>
                    </a:lnTo>
                    <a:lnTo>
                      <a:pt x="75" y="289"/>
                    </a:lnTo>
                    <a:lnTo>
                      <a:pt x="55" y="320"/>
                    </a:lnTo>
                    <a:lnTo>
                      <a:pt x="75" y="351"/>
                    </a:lnTo>
                    <a:lnTo>
                      <a:pt x="195" y="467"/>
                    </a:lnTo>
                    <a:lnTo>
                      <a:pt x="250" y="505"/>
                    </a:lnTo>
                    <a:lnTo>
                      <a:pt x="332" y="570"/>
                    </a:lnTo>
                    <a:lnTo>
                      <a:pt x="416" y="632"/>
                    </a:lnTo>
                    <a:lnTo>
                      <a:pt x="412" y="663"/>
                    </a:lnTo>
                    <a:lnTo>
                      <a:pt x="350" y="673"/>
                    </a:lnTo>
                    <a:lnTo>
                      <a:pt x="257" y="673"/>
                    </a:lnTo>
                    <a:lnTo>
                      <a:pt x="199" y="704"/>
                    </a:lnTo>
                    <a:lnTo>
                      <a:pt x="178" y="783"/>
                    </a:lnTo>
                    <a:lnTo>
                      <a:pt x="178" y="825"/>
                    </a:lnTo>
                    <a:lnTo>
                      <a:pt x="154" y="835"/>
                    </a:lnTo>
                    <a:lnTo>
                      <a:pt x="116" y="797"/>
                    </a:lnTo>
                    <a:lnTo>
                      <a:pt x="123" y="731"/>
                    </a:lnTo>
                    <a:lnTo>
                      <a:pt x="157" y="683"/>
                    </a:lnTo>
                    <a:lnTo>
                      <a:pt x="226" y="642"/>
                    </a:lnTo>
                    <a:lnTo>
                      <a:pt x="301" y="622"/>
                    </a:lnTo>
                    <a:lnTo>
                      <a:pt x="308" y="601"/>
                    </a:lnTo>
                    <a:lnTo>
                      <a:pt x="271" y="560"/>
                    </a:lnTo>
                    <a:lnTo>
                      <a:pt x="113" y="457"/>
                    </a:lnTo>
                    <a:lnTo>
                      <a:pt x="65" y="416"/>
                    </a:lnTo>
                    <a:lnTo>
                      <a:pt x="20" y="361"/>
                    </a:lnTo>
                    <a:lnTo>
                      <a:pt x="0" y="299"/>
                    </a:lnTo>
                    <a:lnTo>
                      <a:pt x="13" y="262"/>
                    </a:lnTo>
                    <a:lnTo>
                      <a:pt x="92" y="238"/>
                    </a:lnTo>
                    <a:lnTo>
                      <a:pt x="188" y="197"/>
                    </a:lnTo>
                    <a:lnTo>
                      <a:pt x="250" y="154"/>
                    </a:lnTo>
                    <a:lnTo>
                      <a:pt x="267" y="124"/>
                    </a:lnTo>
                    <a:close/>
                  </a:path>
                </a:pathLst>
              </a:custGeom>
              <a:solidFill>
                <a:srgbClr val="FF9933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5097" name="Freeform 36"/>
              <p:cNvSpPr/>
              <p:nvPr/>
            </p:nvSpPr>
            <p:spPr>
              <a:xfrm>
                <a:off x="4948" y="3220"/>
                <a:ext cx="106" cy="568"/>
              </a:xfrm>
              <a:custGeom>
                <a:avLst/>
                <a:gdLst>
                  <a:gd name="txL" fmla="*/ 0 w 205"/>
                  <a:gd name="txT" fmla="*/ 0 h 1043"/>
                  <a:gd name="txR" fmla="*/ 205 w 205"/>
                  <a:gd name="txB" fmla="*/ 1043 h 1043"/>
                </a:gdLst>
                <a:ahLst/>
                <a:cxnLst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</a:cxnLst>
                <a:rect l="txL" t="txT" r="txR" b="txB"/>
                <a:pathLst>
                  <a:path w="205" h="1043">
                    <a:moveTo>
                      <a:pt x="99" y="185"/>
                    </a:moveTo>
                    <a:lnTo>
                      <a:pt x="71" y="116"/>
                    </a:lnTo>
                    <a:lnTo>
                      <a:pt x="71" y="41"/>
                    </a:lnTo>
                    <a:lnTo>
                      <a:pt x="109" y="0"/>
                    </a:lnTo>
                    <a:lnTo>
                      <a:pt x="153" y="20"/>
                    </a:lnTo>
                    <a:lnTo>
                      <a:pt x="184" y="92"/>
                    </a:lnTo>
                    <a:lnTo>
                      <a:pt x="201" y="216"/>
                    </a:lnTo>
                    <a:lnTo>
                      <a:pt x="205" y="370"/>
                    </a:lnTo>
                    <a:lnTo>
                      <a:pt x="194" y="504"/>
                    </a:lnTo>
                    <a:lnTo>
                      <a:pt x="174" y="648"/>
                    </a:lnTo>
                    <a:lnTo>
                      <a:pt x="174" y="823"/>
                    </a:lnTo>
                    <a:lnTo>
                      <a:pt x="201" y="895"/>
                    </a:lnTo>
                    <a:lnTo>
                      <a:pt x="191" y="929"/>
                    </a:lnTo>
                    <a:lnTo>
                      <a:pt x="143" y="940"/>
                    </a:lnTo>
                    <a:lnTo>
                      <a:pt x="92" y="988"/>
                    </a:lnTo>
                    <a:lnTo>
                      <a:pt x="68" y="1029"/>
                    </a:lnTo>
                    <a:lnTo>
                      <a:pt x="10" y="1043"/>
                    </a:lnTo>
                    <a:lnTo>
                      <a:pt x="0" y="998"/>
                    </a:lnTo>
                    <a:lnTo>
                      <a:pt x="20" y="960"/>
                    </a:lnTo>
                    <a:lnTo>
                      <a:pt x="92" y="929"/>
                    </a:lnTo>
                    <a:lnTo>
                      <a:pt x="143" y="906"/>
                    </a:lnTo>
                    <a:lnTo>
                      <a:pt x="160" y="885"/>
                    </a:lnTo>
                    <a:lnTo>
                      <a:pt x="140" y="827"/>
                    </a:lnTo>
                    <a:lnTo>
                      <a:pt x="123" y="709"/>
                    </a:lnTo>
                    <a:lnTo>
                      <a:pt x="119" y="569"/>
                    </a:lnTo>
                    <a:lnTo>
                      <a:pt x="123" y="476"/>
                    </a:lnTo>
                    <a:lnTo>
                      <a:pt x="129" y="350"/>
                    </a:lnTo>
                    <a:lnTo>
                      <a:pt x="119" y="237"/>
                    </a:lnTo>
                    <a:lnTo>
                      <a:pt x="99" y="185"/>
                    </a:lnTo>
                    <a:close/>
                  </a:path>
                </a:pathLst>
              </a:custGeom>
              <a:solidFill>
                <a:srgbClr val="FF0000">
                  <a:alpha val="100000"/>
                </a:srgbClr>
              </a:solidFill>
              <a:ln w="9525" cap="flat" cmpd="sng">
                <a:solidFill>
                  <a:srgbClr val="FF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5098" name="Freeform 37"/>
              <p:cNvSpPr/>
              <p:nvPr/>
            </p:nvSpPr>
            <p:spPr>
              <a:xfrm>
                <a:off x="4799" y="3221"/>
                <a:ext cx="166" cy="566"/>
              </a:xfrm>
              <a:custGeom>
                <a:avLst/>
                <a:gdLst>
                  <a:gd name="txL" fmla="*/ 0 w 320"/>
                  <a:gd name="txT" fmla="*/ 0 h 1040"/>
                  <a:gd name="txR" fmla="*/ 320 w 320"/>
                  <a:gd name="txB" fmla="*/ 1040 h 1040"/>
                </a:gdLst>
                <a:ahLst/>
                <a:cxnLst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</a:cxnLst>
                <a:rect l="txL" t="txT" r="txR" b="txB"/>
                <a:pathLst>
                  <a:path w="320" h="1040">
                    <a:moveTo>
                      <a:pt x="197" y="96"/>
                    </a:moveTo>
                    <a:lnTo>
                      <a:pt x="231" y="31"/>
                    </a:lnTo>
                    <a:lnTo>
                      <a:pt x="272" y="0"/>
                    </a:lnTo>
                    <a:lnTo>
                      <a:pt x="320" y="20"/>
                    </a:lnTo>
                    <a:lnTo>
                      <a:pt x="313" y="82"/>
                    </a:lnTo>
                    <a:lnTo>
                      <a:pt x="282" y="126"/>
                    </a:lnTo>
                    <a:lnTo>
                      <a:pt x="221" y="237"/>
                    </a:lnTo>
                    <a:lnTo>
                      <a:pt x="180" y="343"/>
                    </a:lnTo>
                    <a:lnTo>
                      <a:pt x="156" y="456"/>
                    </a:lnTo>
                    <a:lnTo>
                      <a:pt x="159" y="566"/>
                    </a:lnTo>
                    <a:lnTo>
                      <a:pt x="197" y="713"/>
                    </a:lnTo>
                    <a:lnTo>
                      <a:pt x="228" y="855"/>
                    </a:lnTo>
                    <a:lnTo>
                      <a:pt x="272" y="916"/>
                    </a:lnTo>
                    <a:lnTo>
                      <a:pt x="269" y="951"/>
                    </a:lnTo>
                    <a:lnTo>
                      <a:pt x="231" y="968"/>
                    </a:lnTo>
                    <a:lnTo>
                      <a:pt x="145" y="981"/>
                    </a:lnTo>
                    <a:lnTo>
                      <a:pt x="84" y="1019"/>
                    </a:lnTo>
                    <a:lnTo>
                      <a:pt x="52" y="1040"/>
                    </a:lnTo>
                    <a:lnTo>
                      <a:pt x="0" y="992"/>
                    </a:lnTo>
                    <a:lnTo>
                      <a:pt x="11" y="961"/>
                    </a:lnTo>
                    <a:lnTo>
                      <a:pt x="62" y="940"/>
                    </a:lnTo>
                    <a:lnTo>
                      <a:pt x="128" y="930"/>
                    </a:lnTo>
                    <a:lnTo>
                      <a:pt x="190" y="930"/>
                    </a:lnTo>
                    <a:lnTo>
                      <a:pt x="200" y="910"/>
                    </a:lnTo>
                    <a:lnTo>
                      <a:pt x="190" y="875"/>
                    </a:lnTo>
                    <a:lnTo>
                      <a:pt x="138" y="741"/>
                    </a:lnTo>
                    <a:lnTo>
                      <a:pt x="104" y="610"/>
                    </a:lnTo>
                    <a:lnTo>
                      <a:pt x="87" y="515"/>
                    </a:lnTo>
                    <a:lnTo>
                      <a:pt x="84" y="426"/>
                    </a:lnTo>
                    <a:lnTo>
                      <a:pt x="97" y="340"/>
                    </a:lnTo>
                    <a:lnTo>
                      <a:pt x="128" y="251"/>
                    </a:lnTo>
                    <a:lnTo>
                      <a:pt x="176" y="133"/>
                    </a:lnTo>
                    <a:lnTo>
                      <a:pt x="197" y="96"/>
                    </a:lnTo>
                    <a:close/>
                  </a:path>
                </a:pathLst>
              </a:custGeom>
              <a:solidFill>
                <a:srgbClr val="FF0000">
                  <a:alpha val="100000"/>
                </a:srgbClr>
              </a:solidFill>
              <a:ln w="9525" cap="flat" cmpd="sng">
                <a:solidFill>
                  <a:srgbClr val="FF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5099" name="Freeform 38"/>
              <p:cNvSpPr/>
              <p:nvPr/>
            </p:nvSpPr>
            <p:spPr>
              <a:xfrm>
                <a:off x="4831" y="2516"/>
                <a:ext cx="213" cy="295"/>
              </a:xfrm>
              <a:custGeom>
                <a:avLst/>
                <a:gdLst>
                  <a:gd name="txL" fmla="*/ 0 w 412"/>
                  <a:gd name="txT" fmla="*/ 0 h 543"/>
                  <a:gd name="txR" fmla="*/ 412 w 412"/>
                  <a:gd name="txB" fmla="*/ 543 h 543"/>
                </a:gdLst>
                <a:ahLst/>
                <a:cxnLst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</a:cxnLst>
                <a:rect l="txL" t="txT" r="txR" b="txB"/>
                <a:pathLst>
                  <a:path w="412" h="543">
                    <a:moveTo>
                      <a:pt x="151" y="454"/>
                    </a:moveTo>
                    <a:lnTo>
                      <a:pt x="182" y="522"/>
                    </a:lnTo>
                    <a:lnTo>
                      <a:pt x="254" y="543"/>
                    </a:lnTo>
                    <a:lnTo>
                      <a:pt x="316" y="536"/>
                    </a:lnTo>
                    <a:lnTo>
                      <a:pt x="367" y="492"/>
                    </a:lnTo>
                    <a:lnTo>
                      <a:pt x="408" y="402"/>
                    </a:lnTo>
                    <a:lnTo>
                      <a:pt x="412" y="296"/>
                    </a:lnTo>
                    <a:lnTo>
                      <a:pt x="398" y="203"/>
                    </a:lnTo>
                    <a:lnTo>
                      <a:pt x="340" y="99"/>
                    </a:lnTo>
                    <a:lnTo>
                      <a:pt x="298" y="51"/>
                    </a:lnTo>
                    <a:lnTo>
                      <a:pt x="254" y="21"/>
                    </a:lnTo>
                    <a:lnTo>
                      <a:pt x="213" y="0"/>
                    </a:lnTo>
                    <a:lnTo>
                      <a:pt x="141" y="7"/>
                    </a:lnTo>
                    <a:lnTo>
                      <a:pt x="103" y="69"/>
                    </a:lnTo>
                    <a:lnTo>
                      <a:pt x="83" y="134"/>
                    </a:lnTo>
                    <a:lnTo>
                      <a:pt x="83" y="238"/>
                    </a:lnTo>
                    <a:lnTo>
                      <a:pt x="100" y="337"/>
                    </a:lnTo>
                    <a:lnTo>
                      <a:pt x="120" y="392"/>
                    </a:lnTo>
                    <a:lnTo>
                      <a:pt x="6" y="474"/>
                    </a:lnTo>
                    <a:lnTo>
                      <a:pt x="0" y="505"/>
                    </a:lnTo>
                    <a:lnTo>
                      <a:pt x="17" y="522"/>
                    </a:lnTo>
                    <a:lnTo>
                      <a:pt x="141" y="430"/>
                    </a:lnTo>
                    <a:lnTo>
                      <a:pt x="151" y="454"/>
                    </a:lnTo>
                    <a:close/>
                  </a:path>
                </a:pathLst>
              </a:custGeom>
              <a:solidFill>
                <a:srgbClr val="FFCC99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5100" name="Freeform 39"/>
              <p:cNvSpPr/>
              <p:nvPr/>
            </p:nvSpPr>
            <p:spPr>
              <a:xfrm>
                <a:off x="4909" y="2453"/>
                <a:ext cx="424" cy="494"/>
              </a:xfrm>
              <a:custGeom>
                <a:avLst/>
                <a:gdLst>
                  <a:gd name="txL" fmla="*/ 0 w 819"/>
                  <a:gd name="txT" fmla="*/ 0 h 908"/>
                  <a:gd name="txR" fmla="*/ 819 w 819"/>
                  <a:gd name="txB" fmla="*/ 908 h 908"/>
                </a:gdLst>
                <a:ahLst/>
                <a:cxnLst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</a:cxnLst>
                <a:rect l="txL" t="txT" r="txR" b="txB"/>
                <a:pathLst>
                  <a:path w="819" h="908">
                    <a:moveTo>
                      <a:pt x="545" y="628"/>
                    </a:moveTo>
                    <a:lnTo>
                      <a:pt x="504" y="669"/>
                    </a:lnTo>
                    <a:lnTo>
                      <a:pt x="417" y="720"/>
                    </a:lnTo>
                    <a:lnTo>
                      <a:pt x="339" y="751"/>
                    </a:lnTo>
                    <a:lnTo>
                      <a:pt x="284" y="782"/>
                    </a:lnTo>
                    <a:lnTo>
                      <a:pt x="232" y="823"/>
                    </a:lnTo>
                    <a:lnTo>
                      <a:pt x="226" y="895"/>
                    </a:lnTo>
                    <a:lnTo>
                      <a:pt x="277" y="908"/>
                    </a:lnTo>
                    <a:lnTo>
                      <a:pt x="407" y="833"/>
                    </a:lnTo>
                    <a:lnTo>
                      <a:pt x="504" y="744"/>
                    </a:lnTo>
                    <a:lnTo>
                      <a:pt x="617" y="631"/>
                    </a:lnTo>
                    <a:lnTo>
                      <a:pt x="709" y="559"/>
                    </a:lnTo>
                    <a:lnTo>
                      <a:pt x="788" y="504"/>
                    </a:lnTo>
                    <a:lnTo>
                      <a:pt x="819" y="477"/>
                    </a:lnTo>
                    <a:lnTo>
                      <a:pt x="808" y="443"/>
                    </a:lnTo>
                    <a:lnTo>
                      <a:pt x="771" y="395"/>
                    </a:lnTo>
                    <a:lnTo>
                      <a:pt x="634" y="320"/>
                    </a:lnTo>
                    <a:lnTo>
                      <a:pt x="504" y="250"/>
                    </a:lnTo>
                    <a:lnTo>
                      <a:pt x="345" y="178"/>
                    </a:lnTo>
                    <a:lnTo>
                      <a:pt x="287" y="137"/>
                    </a:lnTo>
                    <a:lnTo>
                      <a:pt x="226" y="82"/>
                    </a:lnTo>
                    <a:lnTo>
                      <a:pt x="164" y="21"/>
                    </a:lnTo>
                    <a:lnTo>
                      <a:pt x="109" y="0"/>
                    </a:lnTo>
                    <a:lnTo>
                      <a:pt x="0" y="76"/>
                    </a:lnTo>
                    <a:lnTo>
                      <a:pt x="7" y="147"/>
                    </a:lnTo>
                    <a:lnTo>
                      <a:pt x="27" y="175"/>
                    </a:lnTo>
                    <a:lnTo>
                      <a:pt x="82" y="164"/>
                    </a:lnTo>
                    <a:lnTo>
                      <a:pt x="72" y="134"/>
                    </a:lnTo>
                    <a:lnTo>
                      <a:pt x="51" y="123"/>
                    </a:lnTo>
                    <a:lnTo>
                      <a:pt x="41" y="86"/>
                    </a:lnTo>
                    <a:lnTo>
                      <a:pt x="102" y="45"/>
                    </a:lnTo>
                    <a:lnTo>
                      <a:pt x="154" y="86"/>
                    </a:lnTo>
                    <a:lnTo>
                      <a:pt x="154" y="123"/>
                    </a:lnTo>
                    <a:lnTo>
                      <a:pt x="133" y="168"/>
                    </a:lnTo>
                    <a:lnTo>
                      <a:pt x="150" y="199"/>
                    </a:lnTo>
                    <a:lnTo>
                      <a:pt x="253" y="226"/>
                    </a:lnTo>
                    <a:lnTo>
                      <a:pt x="294" y="188"/>
                    </a:lnTo>
                    <a:lnTo>
                      <a:pt x="431" y="271"/>
                    </a:lnTo>
                    <a:lnTo>
                      <a:pt x="545" y="323"/>
                    </a:lnTo>
                    <a:lnTo>
                      <a:pt x="607" y="354"/>
                    </a:lnTo>
                    <a:lnTo>
                      <a:pt x="668" y="385"/>
                    </a:lnTo>
                    <a:lnTo>
                      <a:pt x="716" y="426"/>
                    </a:lnTo>
                    <a:lnTo>
                      <a:pt x="747" y="467"/>
                    </a:lnTo>
                    <a:lnTo>
                      <a:pt x="719" y="497"/>
                    </a:lnTo>
                    <a:lnTo>
                      <a:pt x="654" y="539"/>
                    </a:lnTo>
                    <a:lnTo>
                      <a:pt x="586" y="586"/>
                    </a:lnTo>
                    <a:lnTo>
                      <a:pt x="545" y="628"/>
                    </a:lnTo>
                    <a:close/>
                  </a:path>
                </a:pathLst>
              </a:custGeom>
              <a:solidFill>
                <a:srgbClr val="FF9933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5101" name="Freeform 40"/>
              <p:cNvSpPr/>
              <p:nvPr/>
            </p:nvSpPr>
            <p:spPr>
              <a:xfrm>
                <a:off x="4898" y="2842"/>
                <a:ext cx="182" cy="435"/>
              </a:xfrm>
              <a:custGeom>
                <a:avLst/>
                <a:gdLst>
                  <a:gd name="txL" fmla="*/ 0 w 351"/>
                  <a:gd name="txT" fmla="*/ 0 h 799"/>
                  <a:gd name="txR" fmla="*/ 351 w 351"/>
                  <a:gd name="txB" fmla="*/ 799 h 799"/>
                </a:gdLst>
                <a:ahLst/>
                <a:cxnLst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</a:cxnLst>
                <a:rect l="txL" t="txT" r="txR" b="txB"/>
                <a:pathLst>
                  <a:path w="351" h="799">
                    <a:moveTo>
                      <a:pt x="75" y="61"/>
                    </a:moveTo>
                    <a:lnTo>
                      <a:pt x="106" y="10"/>
                    </a:lnTo>
                    <a:lnTo>
                      <a:pt x="144" y="0"/>
                    </a:lnTo>
                    <a:lnTo>
                      <a:pt x="196" y="0"/>
                    </a:lnTo>
                    <a:lnTo>
                      <a:pt x="261" y="37"/>
                    </a:lnTo>
                    <a:lnTo>
                      <a:pt x="302" y="120"/>
                    </a:lnTo>
                    <a:lnTo>
                      <a:pt x="333" y="227"/>
                    </a:lnTo>
                    <a:lnTo>
                      <a:pt x="351" y="336"/>
                    </a:lnTo>
                    <a:lnTo>
                      <a:pt x="351" y="484"/>
                    </a:lnTo>
                    <a:lnTo>
                      <a:pt x="313" y="645"/>
                    </a:lnTo>
                    <a:lnTo>
                      <a:pt x="258" y="740"/>
                    </a:lnTo>
                    <a:lnTo>
                      <a:pt x="185" y="788"/>
                    </a:lnTo>
                    <a:lnTo>
                      <a:pt x="117" y="799"/>
                    </a:lnTo>
                    <a:lnTo>
                      <a:pt x="65" y="768"/>
                    </a:lnTo>
                    <a:lnTo>
                      <a:pt x="24" y="730"/>
                    </a:lnTo>
                    <a:lnTo>
                      <a:pt x="13" y="669"/>
                    </a:lnTo>
                    <a:lnTo>
                      <a:pt x="0" y="552"/>
                    </a:lnTo>
                    <a:lnTo>
                      <a:pt x="10" y="408"/>
                    </a:lnTo>
                    <a:lnTo>
                      <a:pt x="41" y="258"/>
                    </a:lnTo>
                    <a:lnTo>
                      <a:pt x="61" y="150"/>
                    </a:lnTo>
                    <a:lnTo>
                      <a:pt x="75" y="61"/>
                    </a:lnTo>
                    <a:close/>
                  </a:path>
                </a:pathLst>
              </a:custGeom>
              <a:solidFill>
                <a:srgbClr val="0066FF">
                  <a:alpha val="100000"/>
                </a:srgbClr>
              </a:solidFill>
              <a:ln w="9525" cap="flat" cmpd="sng">
                <a:solidFill>
                  <a:srgbClr val="0066FF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grpSp>
        <p:nvGrpSpPr>
          <p:cNvPr id="5" name="Group 41"/>
          <p:cNvGrpSpPr/>
          <p:nvPr/>
        </p:nvGrpSpPr>
        <p:grpSpPr>
          <a:xfrm>
            <a:off x="4978400" y="3708400"/>
            <a:ext cx="2246313" cy="2838450"/>
            <a:chOff x="3136" y="2336"/>
            <a:chExt cx="1415" cy="1788"/>
          </a:xfrm>
        </p:grpSpPr>
        <p:sp>
          <p:nvSpPr>
            <p:cNvPr id="45086" name="Text Box 42"/>
            <p:cNvSpPr txBox="1"/>
            <p:nvPr/>
          </p:nvSpPr>
          <p:spPr>
            <a:xfrm>
              <a:off x="3136" y="2336"/>
              <a:ext cx="1148" cy="365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sz="3200" dirty="0">
                  <a:solidFill>
                    <a:srgbClr val="FF0000"/>
                  </a:solidFill>
                  <a:latin typeface="Times New Roman" panose="02020603050405020304" charset="0"/>
                </a:rPr>
                <a:t>棱线法！</a:t>
              </a:r>
              <a:endParaRPr lang="zh-CN" altLang="en-US" sz="3200" dirty="0">
                <a:solidFill>
                  <a:srgbClr val="FF0000"/>
                </a:solidFill>
                <a:latin typeface="Times New Roman" panose="02020603050405020304" charset="0"/>
              </a:endParaRPr>
            </a:p>
          </p:txBody>
        </p:sp>
        <p:grpSp>
          <p:nvGrpSpPr>
            <p:cNvPr id="45087" name="Group 43"/>
            <p:cNvGrpSpPr/>
            <p:nvPr/>
          </p:nvGrpSpPr>
          <p:grpSpPr>
            <a:xfrm>
              <a:off x="4060" y="2545"/>
              <a:ext cx="491" cy="1579"/>
              <a:chOff x="4060" y="2545"/>
              <a:chExt cx="491" cy="1579"/>
            </a:xfrm>
          </p:grpSpPr>
          <p:sp>
            <p:nvSpPr>
              <p:cNvPr id="45088" name="Freeform 44"/>
              <p:cNvSpPr/>
              <p:nvPr/>
            </p:nvSpPr>
            <p:spPr>
              <a:xfrm flipH="1">
                <a:off x="4215" y="2806"/>
                <a:ext cx="247" cy="275"/>
              </a:xfrm>
              <a:custGeom>
                <a:avLst/>
                <a:gdLst>
                  <a:gd name="txL" fmla="*/ 0 w 410"/>
                  <a:gd name="txT" fmla="*/ 0 h 406"/>
                  <a:gd name="txR" fmla="*/ 410 w 410"/>
                  <a:gd name="txB" fmla="*/ 406 h 406"/>
                </a:gdLst>
                <a:ahLst/>
                <a:cxnLst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</a:cxnLst>
                <a:rect l="txL" t="txT" r="txR" b="txB"/>
                <a:pathLst>
                  <a:path w="410" h="406">
                    <a:moveTo>
                      <a:pt x="268" y="117"/>
                    </a:moveTo>
                    <a:lnTo>
                      <a:pt x="217" y="41"/>
                    </a:lnTo>
                    <a:lnTo>
                      <a:pt x="166" y="0"/>
                    </a:lnTo>
                    <a:lnTo>
                      <a:pt x="106" y="0"/>
                    </a:lnTo>
                    <a:lnTo>
                      <a:pt x="40" y="26"/>
                    </a:lnTo>
                    <a:lnTo>
                      <a:pt x="10" y="71"/>
                    </a:lnTo>
                    <a:lnTo>
                      <a:pt x="0" y="132"/>
                    </a:lnTo>
                    <a:lnTo>
                      <a:pt x="10" y="213"/>
                    </a:lnTo>
                    <a:lnTo>
                      <a:pt x="50" y="304"/>
                    </a:lnTo>
                    <a:lnTo>
                      <a:pt x="121" y="365"/>
                    </a:lnTo>
                    <a:lnTo>
                      <a:pt x="176" y="395"/>
                    </a:lnTo>
                    <a:lnTo>
                      <a:pt x="232" y="406"/>
                    </a:lnTo>
                    <a:lnTo>
                      <a:pt x="278" y="390"/>
                    </a:lnTo>
                    <a:lnTo>
                      <a:pt x="303" y="365"/>
                    </a:lnTo>
                    <a:lnTo>
                      <a:pt x="319" y="304"/>
                    </a:lnTo>
                    <a:lnTo>
                      <a:pt x="314" y="233"/>
                    </a:lnTo>
                    <a:lnTo>
                      <a:pt x="298" y="173"/>
                    </a:lnTo>
                    <a:lnTo>
                      <a:pt x="399" y="117"/>
                    </a:lnTo>
                    <a:lnTo>
                      <a:pt x="410" y="92"/>
                    </a:lnTo>
                    <a:lnTo>
                      <a:pt x="399" y="81"/>
                    </a:lnTo>
                    <a:lnTo>
                      <a:pt x="288" y="147"/>
                    </a:lnTo>
                    <a:lnTo>
                      <a:pt x="268" y="117"/>
                    </a:lnTo>
                    <a:close/>
                  </a:path>
                </a:pathLst>
              </a:custGeom>
              <a:solidFill>
                <a:srgbClr val="FFCC99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5089" name="Freeform 45"/>
              <p:cNvSpPr/>
              <p:nvPr/>
            </p:nvSpPr>
            <p:spPr>
              <a:xfrm flipH="1">
                <a:off x="4066" y="2545"/>
                <a:ext cx="219" cy="614"/>
              </a:xfrm>
              <a:custGeom>
                <a:avLst/>
                <a:gdLst>
                  <a:gd name="txL" fmla="*/ 0 w 364"/>
                  <a:gd name="txT" fmla="*/ 0 h 907"/>
                  <a:gd name="txR" fmla="*/ 364 w 364"/>
                  <a:gd name="txB" fmla="*/ 907 h 907"/>
                </a:gdLst>
                <a:ahLst/>
                <a:cxnLst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</a:cxnLst>
                <a:rect l="txL" t="txT" r="txR" b="txB"/>
                <a:pathLst>
                  <a:path w="364" h="907">
                    <a:moveTo>
                      <a:pt x="101" y="765"/>
                    </a:moveTo>
                    <a:lnTo>
                      <a:pt x="35" y="816"/>
                    </a:lnTo>
                    <a:lnTo>
                      <a:pt x="15" y="832"/>
                    </a:lnTo>
                    <a:lnTo>
                      <a:pt x="0" y="867"/>
                    </a:lnTo>
                    <a:lnTo>
                      <a:pt x="20" y="902"/>
                    </a:lnTo>
                    <a:lnTo>
                      <a:pt x="40" y="907"/>
                    </a:lnTo>
                    <a:lnTo>
                      <a:pt x="101" y="887"/>
                    </a:lnTo>
                    <a:lnTo>
                      <a:pt x="192" y="816"/>
                    </a:lnTo>
                    <a:lnTo>
                      <a:pt x="273" y="730"/>
                    </a:lnTo>
                    <a:lnTo>
                      <a:pt x="359" y="633"/>
                    </a:lnTo>
                    <a:lnTo>
                      <a:pt x="364" y="593"/>
                    </a:lnTo>
                    <a:lnTo>
                      <a:pt x="364" y="482"/>
                    </a:lnTo>
                    <a:lnTo>
                      <a:pt x="339" y="310"/>
                    </a:lnTo>
                    <a:lnTo>
                      <a:pt x="354" y="209"/>
                    </a:lnTo>
                    <a:lnTo>
                      <a:pt x="364" y="168"/>
                    </a:lnTo>
                    <a:lnTo>
                      <a:pt x="349" y="147"/>
                    </a:lnTo>
                    <a:lnTo>
                      <a:pt x="313" y="127"/>
                    </a:lnTo>
                    <a:lnTo>
                      <a:pt x="288" y="112"/>
                    </a:lnTo>
                    <a:lnTo>
                      <a:pt x="303" y="21"/>
                    </a:lnTo>
                    <a:lnTo>
                      <a:pt x="293" y="0"/>
                    </a:lnTo>
                    <a:lnTo>
                      <a:pt x="273" y="6"/>
                    </a:lnTo>
                    <a:lnTo>
                      <a:pt x="263" y="122"/>
                    </a:lnTo>
                    <a:lnTo>
                      <a:pt x="253" y="152"/>
                    </a:lnTo>
                    <a:lnTo>
                      <a:pt x="248" y="173"/>
                    </a:lnTo>
                    <a:lnTo>
                      <a:pt x="207" y="157"/>
                    </a:lnTo>
                    <a:lnTo>
                      <a:pt x="177" y="157"/>
                    </a:lnTo>
                    <a:lnTo>
                      <a:pt x="177" y="178"/>
                    </a:lnTo>
                    <a:lnTo>
                      <a:pt x="197" y="194"/>
                    </a:lnTo>
                    <a:lnTo>
                      <a:pt x="233" y="194"/>
                    </a:lnTo>
                    <a:lnTo>
                      <a:pt x="258" y="214"/>
                    </a:lnTo>
                    <a:lnTo>
                      <a:pt x="278" y="249"/>
                    </a:lnTo>
                    <a:lnTo>
                      <a:pt x="298" y="305"/>
                    </a:lnTo>
                    <a:lnTo>
                      <a:pt x="313" y="416"/>
                    </a:lnTo>
                    <a:lnTo>
                      <a:pt x="313" y="517"/>
                    </a:lnTo>
                    <a:lnTo>
                      <a:pt x="303" y="598"/>
                    </a:lnTo>
                    <a:lnTo>
                      <a:pt x="283" y="633"/>
                    </a:lnTo>
                    <a:lnTo>
                      <a:pt x="212" y="684"/>
                    </a:lnTo>
                    <a:lnTo>
                      <a:pt x="136" y="730"/>
                    </a:lnTo>
                    <a:lnTo>
                      <a:pt x="101" y="765"/>
                    </a:lnTo>
                    <a:close/>
                  </a:path>
                </a:pathLst>
              </a:custGeom>
              <a:solidFill>
                <a:srgbClr val="FF9933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5090" name="Freeform 46"/>
              <p:cNvSpPr/>
              <p:nvPr/>
            </p:nvSpPr>
            <p:spPr>
              <a:xfrm flipH="1">
                <a:off x="4353" y="3112"/>
                <a:ext cx="198" cy="370"/>
              </a:xfrm>
              <a:custGeom>
                <a:avLst/>
                <a:gdLst>
                  <a:gd name="txL" fmla="*/ 0 w 329"/>
                  <a:gd name="txT" fmla="*/ 0 h 546"/>
                  <a:gd name="txR" fmla="*/ 329 w 329"/>
                  <a:gd name="txB" fmla="*/ 546 h 546"/>
                </a:gdLst>
                <a:ahLst/>
                <a:cxnLst>
                  <a:cxn ang="0">
                    <a:pos x="1" y="1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</a:cxnLst>
                <a:rect l="txL" t="txT" r="txR" b="txB"/>
                <a:pathLst>
                  <a:path w="329" h="546">
                    <a:moveTo>
                      <a:pt x="329" y="15"/>
                    </a:moveTo>
                    <a:lnTo>
                      <a:pt x="293" y="0"/>
                    </a:lnTo>
                    <a:lnTo>
                      <a:pt x="217" y="5"/>
                    </a:lnTo>
                    <a:lnTo>
                      <a:pt x="151" y="56"/>
                    </a:lnTo>
                    <a:lnTo>
                      <a:pt x="55" y="162"/>
                    </a:lnTo>
                    <a:lnTo>
                      <a:pt x="5" y="248"/>
                    </a:lnTo>
                    <a:lnTo>
                      <a:pt x="0" y="278"/>
                    </a:lnTo>
                    <a:lnTo>
                      <a:pt x="25" y="334"/>
                    </a:lnTo>
                    <a:lnTo>
                      <a:pt x="80" y="359"/>
                    </a:lnTo>
                    <a:lnTo>
                      <a:pt x="151" y="389"/>
                    </a:lnTo>
                    <a:lnTo>
                      <a:pt x="207" y="404"/>
                    </a:lnTo>
                    <a:lnTo>
                      <a:pt x="232" y="430"/>
                    </a:lnTo>
                    <a:lnTo>
                      <a:pt x="217" y="465"/>
                    </a:lnTo>
                    <a:lnTo>
                      <a:pt x="177" y="506"/>
                    </a:lnTo>
                    <a:lnTo>
                      <a:pt x="126" y="511"/>
                    </a:lnTo>
                    <a:lnTo>
                      <a:pt x="91" y="495"/>
                    </a:lnTo>
                    <a:lnTo>
                      <a:pt x="70" y="511"/>
                    </a:lnTo>
                    <a:lnTo>
                      <a:pt x="75" y="531"/>
                    </a:lnTo>
                    <a:lnTo>
                      <a:pt x="116" y="546"/>
                    </a:lnTo>
                    <a:lnTo>
                      <a:pt x="177" y="546"/>
                    </a:lnTo>
                    <a:lnTo>
                      <a:pt x="232" y="531"/>
                    </a:lnTo>
                    <a:lnTo>
                      <a:pt x="263" y="511"/>
                    </a:lnTo>
                    <a:lnTo>
                      <a:pt x="283" y="475"/>
                    </a:lnTo>
                    <a:lnTo>
                      <a:pt x="293" y="435"/>
                    </a:lnTo>
                    <a:lnTo>
                      <a:pt x="268" y="399"/>
                    </a:lnTo>
                    <a:lnTo>
                      <a:pt x="207" y="374"/>
                    </a:lnTo>
                    <a:lnTo>
                      <a:pt x="136" y="354"/>
                    </a:lnTo>
                    <a:lnTo>
                      <a:pt x="75" y="319"/>
                    </a:lnTo>
                    <a:lnTo>
                      <a:pt x="60" y="288"/>
                    </a:lnTo>
                    <a:lnTo>
                      <a:pt x="70" y="233"/>
                    </a:lnTo>
                    <a:lnTo>
                      <a:pt x="116" y="162"/>
                    </a:lnTo>
                    <a:lnTo>
                      <a:pt x="172" y="121"/>
                    </a:lnTo>
                    <a:lnTo>
                      <a:pt x="258" y="91"/>
                    </a:lnTo>
                    <a:lnTo>
                      <a:pt x="329" y="76"/>
                    </a:lnTo>
                    <a:lnTo>
                      <a:pt x="329" y="35"/>
                    </a:lnTo>
                    <a:lnTo>
                      <a:pt x="329" y="15"/>
                    </a:lnTo>
                    <a:close/>
                  </a:path>
                </a:pathLst>
              </a:custGeom>
              <a:solidFill>
                <a:srgbClr val="FF9933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5091" name="Freeform 47"/>
              <p:cNvSpPr/>
              <p:nvPr/>
            </p:nvSpPr>
            <p:spPr>
              <a:xfrm flipH="1">
                <a:off x="4303" y="3465"/>
                <a:ext cx="142" cy="659"/>
              </a:xfrm>
              <a:custGeom>
                <a:avLst/>
                <a:gdLst>
                  <a:gd name="txL" fmla="*/ 0 w 235"/>
                  <a:gd name="txT" fmla="*/ 0 h 973"/>
                  <a:gd name="txR" fmla="*/ 235 w 235"/>
                  <a:gd name="txB" fmla="*/ 973 h 973"/>
                </a:gdLst>
                <a:ahLst/>
                <a:cxnLst>
                  <a:cxn ang="0">
                    <a:pos x="1" y="1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</a:cxnLst>
                <a:rect l="txL" t="txT" r="txR" b="txB"/>
                <a:pathLst>
                  <a:path w="235" h="973">
                    <a:moveTo>
                      <a:pt x="223" y="15"/>
                    </a:moveTo>
                    <a:lnTo>
                      <a:pt x="163" y="0"/>
                    </a:lnTo>
                    <a:lnTo>
                      <a:pt x="127" y="15"/>
                    </a:lnTo>
                    <a:lnTo>
                      <a:pt x="112" y="66"/>
                    </a:lnTo>
                    <a:lnTo>
                      <a:pt x="127" y="344"/>
                    </a:lnTo>
                    <a:lnTo>
                      <a:pt x="127" y="410"/>
                    </a:lnTo>
                    <a:lnTo>
                      <a:pt x="107" y="532"/>
                    </a:lnTo>
                    <a:lnTo>
                      <a:pt x="102" y="674"/>
                    </a:lnTo>
                    <a:lnTo>
                      <a:pt x="112" y="745"/>
                    </a:lnTo>
                    <a:lnTo>
                      <a:pt x="102" y="785"/>
                    </a:lnTo>
                    <a:lnTo>
                      <a:pt x="31" y="846"/>
                    </a:lnTo>
                    <a:lnTo>
                      <a:pt x="0" y="922"/>
                    </a:lnTo>
                    <a:lnTo>
                      <a:pt x="6" y="947"/>
                    </a:lnTo>
                    <a:lnTo>
                      <a:pt x="61" y="973"/>
                    </a:lnTo>
                    <a:lnTo>
                      <a:pt x="76" y="962"/>
                    </a:lnTo>
                    <a:lnTo>
                      <a:pt x="82" y="917"/>
                    </a:lnTo>
                    <a:lnTo>
                      <a:pt x="97" y="851"/>
                    </a:lnTo>
                    <a:lnTo>
                      <a:pt x="122" y="821"/>
                    </a:lnTo>
                    <a:lnTo>
                      <a:pt x="152" y="801"/>
                    </a:lnTo>
                    <a:lnTo>
                      <a:pt x="178" y="775"/>
                    </a:lnTo>
                    <a:lnTo>
                      <a:pt x="183" y="755"/>
                    </a:lnTo>
                    <a:lnTo>
                      <a:pt x="168" y="730"/>
                    </a:lnTo>
                    <a:lnTo>
                      <a:pt x="152" y="715"/>
                    </a:lnTo>
                    <a:lnTo>
                      <a:pt x="142" y="653"/>
                    </a:lnTo>
                    <a:lnTo>
                      <a:pt x="152" y="526"/>
                    </a:lnTo>
                    <a:lnTo>
                      <a:pt x="188" y="380"/>
                    </a:lnTo>
                    <a:lnTo>
                      <a:pt x="223" y="263"/>
                    </a:lnTo>
                    <a:lnTo>
                      <a:pt x="235" y="122"/>
                    </a:lnTo>
                    <a:lnTo>
                      <a:pt x="223" y="15"/>
                    </a:lnTo>
                    <a:close/>
                  </a:path>
                </a:pathLst>
              </a:custGeom>
              <a:solidFill>
                <a:srgbClr val="0066FF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5092" name="Freeform 48"/>
              <p:cNvSpPr/>
              <p:nvPr/>
            </p:nvSpPr>
            <p:spPr>
              <a:xfrm flipH="1">
                <a:off x="4060" y="3465"/>
                <a:ext cx="231" cy="556"/>
              </a:xfrm>
              <a:custGeom>
                <a:avLst/>
                <a:gdLst>
                  <a:gd name="txL" fmla="*/ 0 w 384"/>
                  <a:gd name="txT" fmla="*/ 0 h 821"/>
                  <a:gd name="txR" fmla="*/ 384 w 384"/>
                  <a:gd name="txB" fmla="*/ 821 h 821"/>
                </a:gdLst>
                <a:ahLst/>
                <a:cxnLst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</a:cxnLst>
                <a:rect l="txL" t="txT" r="txR" b="txB"/>
                <a:pathLst>
                  <a:path w="384" h="821">
                    <a:moveTo>
                      <a:pt x="126" y="122"/>
                    </a:moveTo>
                    <a:lnTo>
                      <a:pt x="116" y="40"/>
                    </a:lnTo>
                    <a:lnTo>
                      <a:pt x="71" y="0"/>
                    </a:lnTo>
                    <a:lnTo>
                      <a:pt x="5" y="5"/>
                    </a:lnTo>
                    <a:lnTo>
                      <a:pt x="0" y="40"/>
                    </a:lnTo>
                    <a:lnTo>
                      <a:pt x="5" y="117"/>
                    </a:lnTo>
                    <a:lnTo>
                      <a:pt x="40" y="233"/>
                    </a:lnTo>
                    <a:lnTo>
                      <a:pt x="66" y="319"/>
                    </a:lnTo>
                    <a:lnTo>
                      <a:pt x="96" y="435"/>
                    </a:lnTo>
                    <a:lnTo>
                      <a:pt x="106" y="536"/>
                    </a:lnTo>
                    <a:lnTo>
                      <a:pt x="106" y="617"/>
                    </a:lnTo>
                    <a:lnTo>
                      <a:pt x="91" y="679"/>
                    </a:lnTo>
                    <a:lnTo>
                      <a:pt x="76" y="699"/>
                    </a:lnTo>
                    <a:lnTo>
                      <a:pt x="76" y="719"/>
                    </a:lnTo>
                    <a:lnTo>
                      <a:pt x="96" y="750"/>
                    </a:lnTo>
                    <a:lnTo>
                      <a:pt x="131" y="760"/>
                    </a:lnTo>
                    <a:lnTo>
                      <a:pt x="187" y="760"/>
                    </a:lnTo>
                    <a:lnTo>
                      <a:pt x="288" y="785"/>
                    </a:lnTo>
                    <a:lnTo>
                      <a:pt x="318" y="821"/>
                    </a:lnTo>
                    <a:lnTo>
                      <a:pt x="364" y="800"/>
                    </a:lnTo>
                    <a:lnTo>
                      <a:pt x="384" y="750"/>
                    </a:lnTo>
                    <a:lnTo>
                      <a:pt x="364" y="730"/>
                    </a:lnTo>
                    <a:lnTo>
                      <a:pt x="278" y="719"/>
                    </a:lnTo>
                    <a:lnTo>
                      <a:pt x="182" y="719"/>
                    </a:lnTo>
                    <a:lnTo>
                      <a:pt x="141" y="714"/>
                    </a:lnTo>
                    <a:lnTo>
                      <a:pt x="131" y="684"/>
                    </a:lnTo>
                    <a:lnTo>
                      <a:pt x="141" y="627"/>
                    </a:lnTo>
                    <a:lnTo>
                      <a:pt x="147" y="531"/>
                    </a:lnTo>
                    <a:lnTo>
                      <a:pt x="136" y="425"/>
                    </a:lnTo>
                    <a:lnTo>
                      <a:pt x="121" y="284"/>
                    </a:lnTo>
                    <a:lnTo>
                      <a:pt x="126" y="162"/>
                    </a:lnTo>
                    <a:lnTo>
                      <a:pt x="126" y="122"/>
                    </a:lnTo>
                    <a:close/>
                  </a:path>
                </a:pathLst>
              </a:custGeom>
              <a:solidFill>
                <a:srgbClr val="0066FF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5093" name="Freeform 49"/>
              <p:cNvSpPr/>
              <p:nvPr/>
            </p:nvSpPr>
            <p:spPr>
              <a:xfrm flipH="1">
                <a:off x="4203" y="3095"/>
                <a:ext cx="187" cy="456"/>
              </a:xfrm>
              <a:custGeom>
                <a:avLst/>
                <a:gdLst>
                  <a:gd name="txL" fmla="*/ 0 w 309"/>
                  <a:gd name="txT" fmla="*/ 0 h 673"/>
                  <a:gd name="txR" fmla="*/ 309 w 309"/>
                  <a:gd name="txB" fmla="*/ 673 h 673"/>
                </a:gdLst>
                <a:ahLst/>
                <a:cxnLst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</a:cxnLst>
                <a:rect l="txL" t="txT" r="txR" b="txB"/>
                <a:pathLst>
                  <a:path w="309" h="673">
                    <a:moveTo>
                      <a:pt x="269" y="212"/>
                    </a:moveTo>
                    <a:lnTo>
                      <a:pt x="238" y="86"/>
                    </a:lnTo>
                    <a:lnTo>
                      <a:pt x="203" y="25"/>
                    </a:lnTo>
                    <a:lnTo>
                      <a:pt x="126" y="0"/>
                    </a:lnTo>
                    <a:lnTo>
                      <a:pt x="50" y="10"/>
                    </a:lnTo>
                    <a:lnTo>
                      <a:pt x="15" y="76"/>
                    </a:lnTo>
                    <a:lnTo>
                      <a:pt x="20" y="157"/>
                    </a:lnTo>
                    <a:lnTo>
                      <a:pt x="40" y="288"/>
                    </a:lnTo>
                    <a:lnTo>
                      <a:pt x="40" y="404"/>
                    </a:lnTo>
                    <a:lnTo>
                      <a:pt x="15" y="505"/>
                    </a:lnTo>
                    <a:lnTo>
                      <a:pt x="0" y="561"/>
                    </a:lnTo>
                    <a:lnTo>
                      <a:pt x="10" y="612"/>
                    </a:lnTo>
                    <a:lnTo>
                      <a:pt x="45" y="638"/>
                    </a:lnTo>
                    <a:lnTo>
                      <a:pt x="91" y="663"/>
                    </a:lnTo>
                    <a:lnTo>
                      <a:pt x="136" y="673"/>
                    </a:lnTo>
                    <a:lnTo>
                      <a:pt x="193" y="673"/>
                    </a:lnTo>
                    <a:lnTo>
                      <a:pt x="259" y="622"/>
                    </a:lnTo>
                    <a:lnTo>
                      <a:pt x="309" y="515"/>
                    </a:lnTo>
                    <a:lnTo>
                      <a:pt x="304" y="419"/>
                    </a:lnTo>
                    <a:lnTo>
                      <a:pt x="274" y="308"/>
                    </a:lnTo>
                    <a:lnTo>
                      <a:pt x="269" y="212"/>
                    </a:lnTo>
                    <a:close/>
                  </a:path>
                </a:pathLst>
              </a:custGeom>
              <a:solidFill>
                <a:srgbClr val="FF000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Group 200"/>
          <p:cNvGrpSpPr/>
          <p:nvPr/>
        </p:nvGrpSpPr>
        <p:grpSpPr>
          <a:xfrm>
            <a:off x="381000" y="2362200"/>
            <a:ext cx="3581400" cy="3962400"/>
            <a:chOff x="1920" y="960"/>
            <a:chExt cx="2256" cy="2496"/>
          </a:xfrm>
        </p:grpSpPr>
        <p:sp>
          <p:nvSpPr>
            <p:cNvPr id="3141" name="Line 201"/>
            <p:cNvSpPr/>
            <p:nvPr/>
          </p:nvSpPr>
          <p:spPr>
            <a:xfrm>
              <a:off x="2544" y="1008"/>
              <a:ext cx="0" cy="1344"/>
            </a:xfrm>
            <a:prstGeom prst="line">
              <a:avLst/>
            </a:prstGeom>
            <a:ln w="19050" cap="flat" cmpd="sng">
              <a:solidFill>
                <a:srgbClr val="FF33CC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3142" name="Freeform 202"/>
            <p:cNvSpPr/>
            <p:nvPr/>
          </p:nvSpPr>
          <p:spPr>
            <a:xfrm>
              <a:off x="2112" y="1104"/>
              <a:ext cx="912" cy="1152"/>
            </a:xfrm>
            <a:custGeom>
              <a:avLst/>
              <a:gdLst>
                <a:gd name="txL" fmla="*/ 0 w 912"/>
                <a:gd name="txT" fmla="*/ 0 h 1152"/>
                <a:gd name="txR" fmla="*/ 912 w 912"/>
                <a:gd name="txB" fmla="*/ 1152 h 1152"/>
              </a:gdLst>
              <a:ahLst/>
              <a:cxnLst>
                <a:cxn ang="0">
                  <a:pos x="432" y="0"/>
                </a:cxn>
                <a:cxn ang="0">
                  <a:pos x="0" y="1152"/>
                </a:cxn>
                <a:cxn ang="0">
                  <a:pos x="912" y="1152"/>
                </a:cxn>
                <a:cxn ang="0">
                  <a:pos x="432" y="0"/>
                </a:cxn>
              </a:cxnLst>
              <a:rect l="txL" t="txT" r="txR" b="txB"/>
              <a:pathLst>
                <a:path w="912" h="1152">
                  <a:moveTo>
                    <a:pt x="432" y="0"/>
                  </a:moveTo>
                  <a:lnTo>
                    <a:pt x="0" y="1152"/>
                  </a:lnTo>
                  <a:lnTo>
                    <a:pt x="912" y="1152"/>
                  </a:lnTo>
                  <a:lnTo>
                    <a:pt x="432" y="0"/>
                  </a:lnTo>
                  <a:close/>
                </a:path>
              </a:pathLst>
            </a:custGeom>
            <a:noFill/>
            <a:ln w="19050" cap="flat" cmpd="sng">
              <a:solidFill>
                <a:schemeClr val="accent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43" name="Line 203"/>
            <p:cNvSpPr/>
            <p:nvPr/>
          </p:nvSpPr>
          <p:spPr>
            <a:xfrm>
              <a:off x="2112" y="2256"/>
              <a:ext cx="912" cy="0"/>
            </a:xfrm>
            <a:prstGeom prst="line">
              <a:avLst/>
            </a:prstGeom>
            <a:ln w="1905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44" name="Line 204"/>
            <p:cNvSpPr/>
            <p:nvPr/>
          </p:nvSpPr>
          <p:spPr>
            <a:xfrm>
              <a:off x="2784" y="1680"/>
              <a:ext cx="240" cy="576"/>
            </a:xfrm>
            <a:prstGeom prst="line">
              <a:avLst/>
            </a:prstGeom>
            <a:ln w="1905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45" name="Line 205"/>
            <p:cNvSpPr/>
            <p:nvPr/>
          </p:nvSpPr>
          <p:spPr>
            <a:xfrm flipH="1">
              <a:off x="2304" y="1104"/>
              <a:ext cx="240" cy="1152"/>
            </a:xfrm>
            <a:prstGeom prst="line">
              <a:avLst/>
            </a:prstGeom>
            <a:ln w="1905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46" name="Line 206"/>
            <p:cNvSpPr/>
            <p:nvPr/>
          </p:nvSpPr>
          <p:spPr>
            <a:xfrm>
              <a:off x="2544" y="1104"/>
              <a:ext cx="288" cy="1152"/>
            </a:xfrm>
            <a:prstGeom prst="line">
              <a:avLst/>
            </a:prstGeom>
            <a:ln w="1905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47" name="Line 207"/>
            <p:cNvSpPr/>
            <p:nvPr/>
          </p:nvSpPr>
          <p:spPr>
            <a:xfrm>
              <a:off x="1920" y="2976"/>
              <a:ext cx="1296" cy="0"/>
            </a:xfrm>
            <a:prstGeom prst="line">
              <a:avLst/>
            </a:prstGeom>
            <a:ln w="19050" cap="flat" cmpd="sng">
              <a:solidFill>
                <a:srgbClr val="FF33CC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3148" name="Line 208"/>
            <p:cNvSpPr/>
            <p:nvPr/>
          </p:nvSpPr>
          <p:spPr>
            <a:xfrm>
              <a:off x="2544" y="2400"/>
              <a:ext cx="0" cy="1056"/>
            </a:xfrm>
            <a:prstGeom prst="line">
              <a:avLst/>
            </a:prstGeom>
            <a:ln w="19050" cap="flat" cmpd="sng">
              <a:solidFill>
                <a:srgbClr val="FF33CC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3149" name="Freeform 209"/>
            <p:cNvSpPr/>
            <p:nvPr/>
          </p:nvSpPr>
          <p:spPr>
            <a:xfrm>
              <a:off x="2112" y="2544"/>
              <a:ext cx="912" cy="816"/>
            </a:xfrm>
            <a:custGeom>
              <a:avLst/>
              <a:gdLst>
                <a:gd name="txL" fmla="*/ 0 w 912"/>
                <a:gd name="txT" fmla="*/ 0 h 816"/>
                <a:gd name="txR" fmla="*/ 912 w 912"/>
                <a:gd name="txB" fmla="*/ 816 h 816"/>
              </a:gdLst>
              <a:ahLst/>
              <a:cxnLst>
                <a:cxn ang="0">
                  <a:pos x="0" y="432"/>
                </a:cxn>
                <a:cxn ang="0">
                  <a:pos x="192" y="0"/>
                </a:cxn>
                <a:cxn ang="0">
                  <a:pos x="720" y="0"/>
                </a:cxn>
                <a:cxn ang="0">
                  <a:pos x="912" y="432"/>
                </a:cxn>
                <a:cxn ang="0">
                  <a:pos x="720" y="816"/>
                </a:cxn>
                <a:cxn ang="0">
                  <a:pos x="192" y="816"/>
                </a:cxn>
                <a:cxn ang="0">
                  <a:pos x="0" y="432"/>
                </a:cxn>
              </a:cxnLst>
              <a:rect l="txL" t="txT" r="txR" b="txB"/>
              <a:pathLst>
                <a:path w="912" h="816">
                  <a:moveTo>
                    <a:pt x="0" y="432"/>
                  </a:moveTo>
                  <a:lnTo>
                    <a:pt x="192" y="0"/>
                  </a:lnTo>
                  <a:lnTo>
                    <a:pt x="720" y="0"/>
                  </a:lnTo>
                  <a:lnTo>
                    <a:pt x="912" y="432"/>
                  </a:lnTo>
                  <a:lnTo>
                    <a:pt x="720" y="816"/>
                  </a:lnTo>
                  <a:lnTo>
                    <a:pt x="192" y="816"/>
                  </a:lnTo>
                  <a:lnTo>
                    <a:pt x="0" y="432"/>
                  </a:lnTo>
                  <a:close/>
                </a:path>
              </a:pathLst>
            </a:custGeom>
            <a:noFill/>
            <a:ln w="38100" cap="flat" cmpd="sng">
              <a:solidFill>
                <a:schemeClr val="accent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50" name="Line 210"/>
            <p:cNvSpPr/>
            <p:nvPr/>
          </p:nvSpPr>
          <p:spPr>
            <a:xfrm>
              <a:off x="2304" y="2544"/>
              <a:ext cx="240" cy="432"/>
            </a:xfrm>
            <a:prstGeom prst="line">
              <a:avLst/>
            </a:prstGeom>
            <a:ln w="1905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51" name="Line 211"/>
            <p:cNvSpPr/>
            <p:nvPr/>
          </p:nvSpPr>
          <p:spPr>
            <a:xfrm flipH="1">
              <a:off x="2544" y="2544"/>
              <a:ext cx="288" cy="432"/>
            </a:xfrm>
            <a:prstGeom prst="line">
              <a:avLst/>
            </a:prstGeom>
            <a:ln w="1905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52" name="Line 212"/>
            <p:cNvSpPr/>
            <p:nvPr/>
          </p:nvSpPr>
          <p:spPr>
            <a:xfrm flipH="1">
              <a:off x="2304" y="2976"/>
              <a:ext cx="240" cy="384"/>
            </a:xfrm>
            <a:prstGeom prst="line">
              <a:avLst/>
            </a:prstGeom>
            <a:ln w="1905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53" name="Line 213"/>
            <p:cNvSpPr/>
            <p:nvPr/>
          </p:nvSpPr>
          <p:spPr>
            <a:xfrm>
              <a:off x="2544" y="2976"/>
              <a:ext cx="288" cy="384"/>
            </a:xfrm>
            <a:prstGeom prst="line">
              <a:avLst/>
            </a:prstGeom>
            <a:ln w="1905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54" name="Line 214"/>
            <p:cNvSpPr/>
            <p:nvPr/>
          </p:nvSpPr>
          <p:spPr>
            <a:xfrm>
              <a:off x="2544" y="2976"/>
              <a:ext cx="480" cy="0"/>
            </a:xfrm>
            <a:prstGeom prst="line">
              <a:avLst/>
            </a:prstGeom>
            <a:ln w="952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55" name="Line 215"/>
            <p:cNvSpPr/>
            <p:nvPr/>
          </p:nvSpPr>
          <p:spPr>
            <a:xfrm>
              <a:off x="2112" y="2976"/>
              <a:ext cx="432" cy="0"/>
            </a:xfrm>
            <a:prstGeom prst="line">
              <a:avLst/>
            </a:prstGeom>
            <a:ln w="952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56" name="Freeform 216"/>
            <p:cNvSpPr/>
            <p:nvPr/>
          </p:nvSpPr>
          <p:spPr>
            <a:xfrm>
              <a:off x="3264" y="1104"/>
              <a:ext cx="912" cy="1152"/>
            </a:xfrm>
            <a:custGeom>
              <a:avLst/>
              <a:gdLst>
                <a:gd name="txL" fmla="*/ 0 w 912"/>
                <a:gd name="txT" fmla="*/ 0 h 1152"/>
                <a:gd name="txR" fmla="*/ 912 w 912"/>
                <a:gd name="txB" fmla="*/ 1152 h 1152"/>
              </a:gdLst>
              <a:ahLst/>
              <a:cxnLst>
                <a:cxn ang="0">
                  <a:pos x="432" y="0"/>
                </a:cxn>
                <a:cxn ang="0">
                  <a:pos x="0" y="1152"/>
                </a:cxn>
                <a:cxn ang="0">
                  <a:pos x="912" y="1152"/>
                </a:cxn>
                <a:cxn ang="0">
                  <a:pos x="432" y="0"/>
                </a:cxn>
              </a:cxnLst>
              <a:rect l="txL" t="txT" r="txR" b="txB"/>
              <a:pathLst>
                <a:path w="912" h="1152">
                  <a:moveTo>
                    <a:pt x="432" y="0"/>
                  </a:moveTo>
                  <a:lnTo>
                    <a:pt x="0" y="1152"/>
                  </a:lnTo>
                  <a:lnTo>
                    <a:pt x="912" y="1152"/>
                  </a:lnTo>
                  <a:lnTo>
                    <a:pt x="432" y="0"/>
                  </a:lnTo>
                  <a:close/>
                </a:path>
              </a:pathLst>
            </a:custGeom>
            <a:noFill/>
            <a:ln w="19050" cap="flat" cmpd="sng">
              <a:solidFill>
                <a:schemeClr val="accent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57" name="Line 217"/>
            <p:cNvSpPr/>
            <p:nvPr/>
          </p:nvSpPr>
          <p:spPr>
            <a:xfrm>
              <a:off x="3696" y="960"/>
              <a:ext cx="0" cy="1440"/>
            </a:xfrm>
            <a:prstGeom prst="line">
              <a:avLst/>
            </a:prstGeom>
            <a:ln w="19050" cap="flat" cmpd="sng">
              <a:solidFill>
                <a:srgbClr val="FF33CC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3158" name="Line 218"/>
            <p:cNvSpPr/>
            <p:nvPr/>
          </p:nvSpPr>
          <p:spPr>
            <a:xfrm>
              <a:off x="3696" y="1152"/>
              <a:ext cx="0" cy="1104"/>
            </a:xfrm>
            <a:prstGeom prst="line">
              <a:avLst/>
            </a:prstGeom>
            <a:ln w="1905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</p:grpSp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6553200" y="685800"/>
          <a:ext cx="2268538" cy="289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5073650" imgH="7118350" progId="Photoshop.Image.6">
                  <p:embed/>
                </p:oleObj>
              </mc:Choice>
              <mc:Fallback>
                <p:oleObj name="" r:id="rId1" imgW="5073650" imgH="7118350" progId="Photoshop.Image.6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</a:blip>
                      <a:srcRect l="8165" t="2579" r="10301" b="2182"/>
                      <a:stretch>
                        <a:fillRect/>
                      </a:stretch>
                    </p:blipFill>
                    <p:spPr>
                      <a:xfrm>
                        <a:off x="6553200" y="685800"/>
                        <a:ext cx="2268538" cy="2895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50" name="Text Box 6"/>
          <p:cNvSpPr txBox="1"/>
          <p:nvPr/>
        </p:nvSpPr>
        <p:spPr>
          <a:xfrm>
            <a:off x="4038600" y="3213100"/>
            <a:ext cx="5286375" cy="1800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Times New Roman" panose="02020603050405020304" charset="0"/>
              </a:rPr>
              <a:t>作图步骤：</a:t>
            </a:r>
            <a:endParaRPr lang="zh-CN" altLang="en-US" sz="2800" b="1" dirty="0">
              <a:latin typeface="Times New Roman" panose="02020603050405020304" charset="0"/>
            </a:endParaRPr>
          </a:p>
          <a:p>
            <a:r>
              <a:rPr lang="en-US" altLang="zh-CN" sz="2800" b="1" dirty="0">
                <a:latin typeface="Times New Roman" panose="02020603050405020304" charset="0"/>
              </a:rPr>
              <a:t>1.</a:t>
            </a:r>
            <a:r>
              <a:rPr lang="zh-CN" altLang="en-US" sz="2800" b="1" dirty="0">
                <a:latin typeface="Times New Roman" panose="02020603050405020304" charset="0"/>
              </a:rPr>
              <a:t>利用投影积聚性求截交线的正面投影；</a:t>
            </a:r>
            <a:endParaRPr lang="zh-CN" altLang="en-US" sz="2800" b="1" dirty="0">
              <a:latin typeface="Times New Roman" panose="02020603050405020304" charset="0"/>
            </a:endParaRPr>
          </a:p>
          <a:p>
            <a:r>
              <a:rPr lang="en-US" altLang="zh-CN" sz="2800" b="1" dirty="0">
                <a:latin typeface="Times New Roman" panose="02020603050405020304" charset="0"/>
              </a:rPr>
              <a:t>2.</a:t>
            </a:r>
            <a:r>
              <a:rPr lang="zh-CN" altLang="en-US" sz="2800" b="1" dirty="0">
                <a:latin typeface="Times New Roman" panose="02020603050405020304" charset="0"/>
              </a:rPr>
              <a:t> 求各顶点的水平和侧面投影；</a:t>
            </a:r>
            <a:endParaRPr lang="zh-CN" altLang="en-US" sz="2800" b="1" dirty="0">
              <a:latin typeface="Times New Roman" panose="02020603050405020304" charset="0"/>
            </a:endParaRPr>
          </a:p>
        </p:txBody>
      </p:sp>
      <p:grpSp>
        <p:nvGrpSpPr>
          <p:cNvPr id="3" name="Group 199"/>
          <p:cNvGrpSpPr/>
          <p:nvPr/>
        </p:nvGrpSpPr>
        <p:grpSpPr>
          <a:xfrm>
            <a:off x="7145338" y="2039938"/>
            <a:ext cx="1116012" cy="909637"/>
            <a:chOff x="4501" y="1285"/>
            <a:chExt cx="703" cy="573"/>
          </a:xfrm>
        </p:grpSpPr>
        <p:sp>
          <p:nvSpPr>
            <p:cNvPr id="3135" name="Oval 56"/>
            <p:cNvSpPr/>
            <p:nvPr/>
          </p:nvSpPr>
          <p:spPr>
            <a:xfrm>
              <a:off x="4543" y="1790"/>
              <a:ext cx="68" cy="68"/>
            </a:xfrm>
            <a:prstGeom prst="ellipse">
              <a:avLst/>
            </a:prstGeom>
            <a:solidFill>
              <a:srgbClr val="00CC00"/>
            </a:solidFill>
            <a:ln w="127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3136" name="Oval 57"/>
            <p:cNvSpPr/>
            <p:nvPr/>
          </p:nvSpPr>
          <p:spPr>
            <a:xfrm>
              <a:off x="4501" y="1491"/>
              <a:ext cx="68" cy="68"/>
            </a:xfrm>
            <a:prstGeom prst="ellipse">
              <a:avLst/>
            </a:prstGeom>
            <a:solidFill>
              <a:srgbClr val="00CC00"/>
            </a:solidFill>
            <a:ln w="127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3137" name="Oval 58"/>
            <p:cNvSpPr/>
            <p:nvPr/>
          </p:nvSpPr>
          <p:spPr>
            <a:xfrm>
              <a:off x="4958" y="1707"/>
              <a:ext cx="68" cy="68"/>
            </a:xfrm>
            <a:prstGeom prst="ellipse">
              <a:avLst/>
            </a:prstGeom>
            <a:solidFill>
              <a:srgbClr val="00CC00"/>
            </a:solidFill>
            <a:ln w="127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3138" name="Oval 59"/>
            <p:cNvSpPr/>
            <p:nvPr/>
          </p:nvSpPr>
          <p:spPr>
            <a:xfrm>
              <a:off x="5136" y="1461"/>
              <a:ext cx="68" cy="68"/>
            </a:xfrm>
            <a:prstGeom prst="ellipse">
              <a:avLst/>
            </a:prstGeom>
            <a:solidFill>
              <a:srgbClr val="00CC00"/>
            </a:solidFill>
            <a:ln w="127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3139" name="Oval 60"/>
            <p:cNvSpPr/>
            <p:nvPr/>
          </p:nvSpPr>
          <p:spPr>
            <a:xfrm>
              <a:off x="4766" y="1307"/>
              <a:ext cx="68" cy="68"/>
            </a:xfrm>
            <a:prstGeom prst="ellipse">
              <a:avLst/>
            </a:prstGeom>
            <a:solidFill>
              <a:srgbClr val="00CC00"/>
            </a:solidFill>
            <a:ln w="127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3140" name="Oval 61"/>
            <p:cNvSpPr/>
            <p:nvPr/>
          </p:nvSpPr>
          <p:spPr>
            <a:xfrm>
              <a:off x="5031" y="1285"/>
              <a:ext cx="68" cy="68"/>
            </a:xfrm>
            <a:prstGeom prst="ellipse">
              <a:avLst/>
            </a:prstGeom>
            <a:solidFill>
              <a:srgbClr val="00CC00"/>
            </a:solidFill>
            <a:ln w="127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</p:grpSp>
      <p:sp>
        <p:nvSpPr>
          <p:cNvPr id="6151" name="Text Box 7"/>
          <p:cNvSpPr txBox="1"/>
          <p:nvPr/>
        </p:nvSpPr>
        <p:spPr>
          <a:xfrm>
            <a:off x="568325" y="1261745"/>
            <a:ext cx="59436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solidFill>
                  <a:srgbClr val="FF3300"/>
                </a:solidFill>
                <a:latin typeface="Times New Roman" panose="02020603050405020304" charset="0"/>
              </a:rPr>
              <a:t>　    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charset="0"/>
              </a:rPr>
              <a:t>已知截交线的正面投影，求截交线的其他两面投影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228" name="Line 84"/>
          <p:cNvSpPr/>
          <p:nvPr/>
        </p:nvSpPr>
        <p:spPr>
          <a:xfrm flipV="1">
            <a:off x="609600" y="3352800"/>
            <a:ext cx="1371600" cy="762000"/>
          </a:xfrm>
          <a:prstGeom prst="line">
            <a:avLst/>
          </a:prstGeom>
          <a:ln w="19050" cap="flat" cmpd="sng">
            <a:solidFill>
              <a:srgbClr val="FF33CC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4" name="Group 122"/>
          <p:cNvGrpSpPr/>
          <p:nvPr/>
        </p:nvGrpSpPr>
        <p:grpSpPr>
          <a:xfrm>
            <a:off x="838200" y="3505200"/>
            <a:ext cx="914400" cy="2438400"/>
            <a:chOff x="528" y="2208"/>
            <a:chExt cx="576" cy="1536"/>
          </a:xfrm>
        </p:grpSpPr>
        <p:sp>
          <p:nvSpPr>
            <p:cNvPr id="3131" name="Line 101"/>
            <p:cNvSpPr/>
            <p:nvPr/>
          </p:nvSpPr>
          <p:spPr>
            <a:xfrm>
              <a:off x="528" y="2496"/>
              <a:ext cx="0" cy="1008"/>
            </a:xfrm>
            <a:prstGeom prst="line">
              <a:avLst/>
            </a:prstGeom>
            <a:ln w="12700" cap="flat" cmpd="sng">
              <a:solidFill>
                <a:srgbClr val="FF33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32" name="Line 102"/>
            <p:cNvSpPr/>
            <p:nvPr/>
          </p:nvSpPr>
          <p:spPr>
            <a:xfrm>
              <a:off x="1104" y="2208"/>
              <a:ext cx="0" cy="1296"/>
            </a:xfrm>
            <a:prstGeom prst="line">
              <a:avLst/>
            </a:prstGeom>
            <a:ln w="12700" cap="flat" cmpd="sng">
              <a:solidFill>
                <a:srgbClr val="FF33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33" name="Line 103"/>
            <p:cNvSpPr/>
            <p:nvPr/>
          </p:nvSpPr>
          <p:spPr>
            <a:xfrm>
              <a:off x="720" y="2400"/>
              <a:ext cx="0" cy="1344"/>
            </a:xfrm>
            <a:prstGeom prst="line">
              <a:avLst/>
            </a:prstGeom>
            <a:ln w="12700" cap="flat" cmpd="sng">
              <a:solidFill>
                <a:srgbClr val="FF33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34" name="Line 104"/>
            <p:cNvSpPr/>
            <p:nvPr/>
          </p:nvSpPr>
          <p:spPr>
            <a:xfrm>
              <a:off x="1008" y="2256"/>
              <a:ext cx="0" cy="1440"/>
            </a:xfrm>
            <a:prstGeom prst="line">
              <a:avLst/>
            </a:prstGeom>
            <a:ln w="12700" cap="flat" cmpd="sng">
              <a:solidFill>
                <a:srgbClr val="FF33CC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5" name="Group 123"/>
          <p:cNvGrpSpPr/>
          <p:nvPr/>
        </p:nvGrpSpPr>
        <p:grpSpPr>
          <a:xfrm>
            <a:off x="838200" y="3505200"/>
            <a:ext cx="2819400" cy="457200"/>
            <a:chOff x="528" y="2208"/>
            <a:chExt cx="1824" cy="288"/>
          </a:xfrm>
        </p:grpSpPr>
        <p:sp>
          <p:nvSpPr>
            <p:cNvPr id="3127" name="Line 100"/>
            <p:cNvSpPr/>
            <p:nvPr/>
          </p:nvSpPr>
          <p:spPr>
            <a:xfrm>
              <a:off x="1104" y="2208"/>
              <a:ext cx="960" cy="0"/>
            </a:xfrm>
            <a:prstGeom prst="line">
              <a:avLst/>
            </a:prstGeom>
            <a:ln w="12700" cap="flat" cmpd="sng">
              <a:solidFill>
                <a:srgbClr val="FF33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28" name="Line 105"/>
            <p:cNvSpPr/>
            <p:nvPr/>
          </p:nvSpPr>
          <p:spPr>
            <a:xfrm flipV="1">
              <a:off x="528" y="2496"/>
              <a:ext cx="1536" cy="0"/>
            </a:xfrm>
            <a:prstGeom prst="line">
              <a:avLst/>
            </a:prstGeom>
            <a:ln w="12700" cap="flat" cmpd="sng">
              <a:solidFill>
                <a:srgbClr val="FF33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29" name="Line 106"/>
            <p:cNvSpPr/>
            <p:nvPr/>
          </p:nvSpPr>
          <p:spPr>
            <a:xfrm>
              <a:off x="1008" y="2256"/>
              <a:ext cx="1296" cy="0"/>
            </a:xfrm>
            <a:prstGeom prst="line">
              <a:avLst/>
            </a:prstGeom>
            <a:ln w="12700" cap="flat" cmpd="sng">
              <a:solidFill>
                <a:srgbClr val="FF33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30" name="Line 107"/>
            <p:cNvSpPr/>
            <p:nvPr/>
          </p:nvSpPr>
          <p:spPr>
            <a:xfrm>
              <a:off x="720" y="2400"/>
              <a:ext cx="1632" cy="0"/>
            </a:xfrm>
            <a:prstGeom prst="line">
              <a:avLst/>
            </a:prstGeom>
            <a:ln w="12700" cap="flat" cmpd="sng">
              <a:solidFill>
                <a:srgbClr val="FF33CC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6252" name="Freeform 108"/>
          <p:cNvSpPr/>
          <p:nvPr/>
        </p:nvSpPr>
        <p:spPr>
          <a:xfrm>
            <a:off x="838200" y="5181600"/>
            <a:ext cx="914400" cy="762000"/>
          </a:xfrm>
          <a:custGeom>
            <a:avLst/>
            <a:gdLst>
              <a:gd name="txL" fmla="*/ 0 w 576"/>
              <a:gd name="txT" fmla="*/ 0 h 480"/>
              <a:gd name="txR" fmla="*/ 576 w 576"/>
              <a:gd name="txB" fmla="*/ 480 h 480"/>
            </a:gdLst>
            <a:ahLst/>
            <a:cxnLst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576" h="480">
                <a:moveTo>
                  <a:pt x="0" y="240"/>
                </a:moveTo>
                <a:lnTo>
                  <a:pt x="192" y="0"/>
                </a:lnTo>
                <a:lnTo>
                  <a:pt x="480" y="48"/>
                </a:lnTo>
                <a:lnTo>
                  <a:pt x="576" y="240"/>
                </a:lnTo>
                <a:lnTo>
                  <a:pt x="480" y="432"/>
                </a:lnTo>
                <a:lnTo>
                  <a:pt x="192" y="480"/>
                </a:lnTo>
                <a:lnTo>
                  <a:pt x="0" y="240"/>
                </a:lnTo>
                <a:close/>
              </a:path>
            </a:pathLst>
          </a:custGeom>
          <a:solidFill>
            <a:srgbClr val="FFFF99">
              <a:alpha val="50195"/>
            </a:srgbClr>
          </a:solidFill>
          <a:ln w="38100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256" name="Freeform 112"/>
          <p:cNvSpPr/>
          <p:nvPr/>
        </p:nvSpPr>
        <p:spPr>
          <a:xfrm>
            <a:off x="2743200" y="3505200"/>
            <a:ext cx="990600" cy="457200"/>
          </a:xfrm>
          <a:custGeom>
            <a:avLst/>
            <a:gdLst>
              <a:gd name="txL" fmla="*/ 0 w 624"/>
              <a:gd name="txT" fmla="*/ 0 h 288"/>
              <a:gd name="txR" fmla="*/ 624 w 624"/>
              <a:gd name="txB" fmla="*/ 288 h 288"/>
            </a:gdLst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624" h="288">
                <a:moveTo>
                  <a:pt x="288" y="0"/>
                </a:moveTo>
                <a:lnTo>
                  <a:pt x="528" y="48"/>
                </a:lnTo>
                <a:lnTo>
                  <a:pt x="624" y="192"/>
                </a:lnTo>
                <a:lnTo>
                  <a:pt x="288" y="288"/>
                </a:lnTo>
                <a:lnTo>
                  <a:pt x="0" y="192"/>
                </a:lnTo>
                <a:lnTo>
                  <a:pt x="48" y="48"/>
                </a:lnTo>
                <a:lnTo>
                  <a:pt x="288" y="0"/>
                </a:lnTo>
                <a:close/>
              </a:path>
            </a:pathLst>
          </a:custGeom>
          <a:solidFill>
            <a:srgbClr val="FFFF99">
              <a:alpha val="50195"/>
            </a:srgbClr>
          </a:solidFill>
          <a:ln w="38100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grpSp>
        <p:nvGrpSpPr>
          <p:cNvPr id="6" name="Group 219"/>
          <p:cNvGrpSpPr/>
          <p:nvPr/>
        </p:nvGrpSpPr>
        <p:grpSpPr>
          <a:xfrm>
            <a:off x="2514600" y="3810000"/>
            <a:ext cx="1447800" cy="609600"/>
            <a:chOff x="1584" y="2400"/>
            <a:chExt cx="912" cy="384"/>
          </a:xfrm>
        </p:grpSpPr>
        <p:sp>
          <p:nvSpPr>
            <p:cNvPr id="3123" name="Line 117"/>
            <p:cNvSpPr/>
            <p:nvPr/>
          </p:nvSpPr>
          <p:spPr>
            <a:xfrm flipH="1">
              <a:off x="1584" y="2400"/>
              <a:ext cx="144" cy="384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24" name="Line 118"/>
            <p:cNvSpPr/>
            <p:nvPr/>
          </p:nvSpPr>
          <p:spPr>
            <a:xfrm>
              <a:off x="1584" y="2784"/>
              <a:ext cx="912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25" name="Line 119"/>
            <p:cNvSpPr/>
            <p:nvPr/>
          </p:nvSpPr>
          <p:spPr>
            <a:xfrm flipH="1" flipV="1">
              <a:off x="2352" y="2400"/>
              <a:ext cx="144" cy="384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26" name="Line 127"/>
            <p:cNvSpPr/>
            <p:nvPr/>
          </p:nvSpPr>
          <p:spPr>
            <a:xfrm>
              <a:off x="2016" y="2496"/>
              <a:ext cx="0" cy="288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7" name="Group 137"/>
          <p:cNvGrpSpPr/>
          <p:nvPr/>
        </p:nvGrpSpPr>
        <p:grpSpPr>
          <a:xfrm>
            <a:off x="685800" y="4876800"/>
            <a:ext cx="1447800" cy="1295400"/>
            <a:chOff x="432" y="3072"/>
            <a:chExt cx="912" cy="816"/>
          </a:xfrm>
        </p:grpSpPr>
        <p:sp>
          <p:nvSpPr>
            <p:cNvPr id="3117" name="Line 128"/>
            <p:cNvSpPr/>
            <p:nvPr/>
          </p:nvSpPr>
          <p:spPr>
            <a:xfrm>
              <a:off x="624" y="3072"/>
              <a:ext cx="96" cy="192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18" name="Line 129"/>
            <p:cNvSpPr/>
            <p:nvPr/>
          </p:nvSpPr>
          <p:spPr>
            <a:xfrm flipH="1">
              <a:off x="1008" y="3072"/>
              <a:ext cx="144" cy="24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19" name="Line 130"/>
            <p:cNvSpPr/>
            <p:nvPr/>
          </p:nvSpPr>
          <p:spPr>
            <a:xfrm>
              <a:off x="1008" y="3696"/>
              <a:ext cx="144" cy="192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20" name="Line 131"/>
            <p:cNvSpPr/>
            <p:nvPr/>
          </p:nvSpPr>
          <p:spPr>
            <a:xfrm>
              <a:off x="1104" y="3504"/>
              <a:ext cx="240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21" name="Line 132"/>
            <p:cNvSpPr/>
            <p:nvPr/>
          </p:nvSpPr>
          <p:spPr>
            <a:xfrm flipH="1">
              <a:off x="624" y="3744"/>
              <a:ext cx="96" cy="144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22" name="Line 133"/>
            <p:cNvSpPr/>
            <p:nvPr/>
          </p:nvSpPr>
          <p:spPr>
            <a:xfrm>
              <a:off x="432" y="3504"/>
              <a:ext cx="96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8" name="Group 144"/>
          <p:cNvGrpSpPr/>
          <p:nvPr/>
        </p:nvGrpSpPr>
        <p:grpSpPr>
          <a:xfrm>
            <a:off x="685800" y="3505200"/>
            <a:ext cx="1447800" cy="914400"/>
            <a:chOff x="432" y="2208"/>
            <a:chExt cx="912" cy="576"/>
          </a:xfrm>
        </p:grpSpPr>
        <p:sp>
          <p:nvSpPr>
            <p:cNvPr id="3111" name="Line 91"/>
            <p:cNvSpPr/>
            <p:nvPr/>
          </p:nvSpPr>
          <p:spPr>
            <a:xfrm flipH="1">
              <a:off x="624" y="2400"/>
              <a:ext cx="96" cy="384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12" name="Line 92"/>
            <p:cNvSpPr/>
            <p:nvPr/>
          </p:nvSpPr>
          <p:spPr>
            <a:xfrm>
              <a:off x="1008" y="2256"/>
              <a:ext cx="144" cy="528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13" name="Line 140"/>
            <p:cNvSpPr/>
            <p:nvPr/>
          </p:nvSpPr>
          <p:spPr>
            <a:xfrm flipH="1">
              <a:off x="432" y="2496"/>
              <a:ext cx="96" cy="288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14" name="Line 141"/>
            <p:cNvSpPr/>
            <p:nvPr/>
          </p:nvSpPr>
          <p:spPr>
            <a:xfrm>
              <a:off x="432" y="2784"/>
              <a:ext cx="912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15" name="Line 142"/>
            <p:cNvSpPr/>
            <p:nvPr/>
          </p:nvSpPr>
          <p:spPr>
            <a:xfrm flipH="1" flipV="1">
              <a:off x="1104" y="2208"/>
              <a:ext cx="240" cy="576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16" name="Line 143"/>
            <p:cNvSpPr/>
            <p:nvPr/>
          </p:nvSpPr>
          <p:spPr>
            <a:xfrm flipV="1">
              <a:off x="528" y="2208"/>
              <a:ext cx="576" cy="288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6298" name="Line 154"/>
          <p:cNvSpPr/>
          <p:nvPr/>
        </p:nvSpPr>
        <p:spPr>
          <a:xfrm>
            <a:off x="3200400" y="2625725"/>
            <a:ext cx="0" cy="1295400"/>
          </a:xfrm>
          <a:prstGeom prst="line">
            <a:avLst/>
          </a:prstGeom>
          <a:ln w="1905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9" name="Group 222"/>
          <p:cNvGrpSpPr/>
          <p:nvPr/>
        </p:nvGrpSpPr>
        <p:grpSpPr>
          <a:xfrm>
            <a:off x="2701925" y="3446463"/>
            <a:ext cx="1063625" cy="565150"/>
            <a:chOff x="1702" y="2171"/>
            <a:chExt cx="670" cy="356"/>
          </a:xfrm>
        </p:grpSpPr>
        <p:sp>
          <p:nvSpPr>
            <p:cNvPr id="3105" name="Oval 44"/>
            <p:cNvSpPr/>
            <p:nvPr/>
          </p:nvSpPr>
          <p:spPr>
            <a:xfrm>
              <a:off x="1979" y="2459"/>
              <a:ext cx="68" cy="68"/>
            </a:xfrm>
            <a:prstGeom prst="ellipse">
              <a:avLst/>
            </a:prstGeom>
            <a:solidFill>
              <a:srgbClr val="00CC00"/>
            </a:solidFill>
            <a:ln w="127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3106" name="Oval 45"/>
            <p:cNvSpPr/>
            <p:nvPr/>
          </p:nvSpPr>
          <p:spPr>
            <a:xfrm>
              <a:off x="2304" y="2374"/>
              <a:ext cx="68" cy="68"/>
            </a:xfrm>
            <a:prstGeom prst="ellipse">
              <a:avLst/>
            </a:prstGeom>
            <a:solidFill>
              <a:srgbClr val="00CC00"/>
            </a:solidFill>
            <a:ln w="127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3107" name="Oval 46"/>
            <p:cNvSpPr/>
            <p:nvPr/>
          </p:nvSpPr>
          <p:spPr>
            <a:xfrm>
              <a:off x="1702" y="2374"/>
              <a:ext cx="68" cy="68"/>
            </a:xfrm>
            <a:prstGeom prst="ellipse">
              <a:avLst/>
            </a:prstGeom>
            <a:solidFill>
              <a:srgbClr val="00CC00"/>
            </a:solidFill>
            <a:ln w="127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3108" name="Oval 47"/>
            <p:cNvSpPr/>
            <p:nvPr/>
          </p:nvSpPr>
          <p:spPr>
            <a:xfrm>
              <a:off x="1979" y="2171"/>
              <a:ext cx="68" cy="68"/>
            </a:xfrm>
            <a:prstGeom prst="ellipse">
              <a:avLst/>
            </a:prstGeom>
            <a:solidFill>
              <a:srgbClr val="00CC00"/>
            </a:solidFill>
            <a:ln w="127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3109" name="Oval 48"/>
            <p:cNvSpPr/>
            <p:nvPr/>
          </p:nvSpPr>
          <p:spPr>
            <a:xfrm>
              <a:off x="2230" y="2230"/>
              <a:ext cx="68" cy="68"/>
            </a:xfrm>
            <a:prstGeom prst="ellipse">
              <a:avLst/>
            </a:prstGeom>
            <a:solidFill>
              <a:srgbClr val="00CC00"/>
            </a:solidFill>
            <a:ln w="127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3110" name="Oval 49"/>
            <p:cNvSpPr/>
            <p:nvPr/>
          </p:nvSpPr>
          <p:spPr>
            <a:xfrm>
              <a:off x="1750" y="2230"/>
              <a:ext cx="68" cy="68"/>
            </a:xfrm>
            <a:prstGeom prst="ellipse">
              <a:avLst/>
            </a:prstGeom>
            <a:solidFill>
              <a:srgbClr val="00CC00"/>
            </a:solidFill>
            <a:ln w="127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</p:grpSp>
      <p:grpSp>
        <p:nvGrpSpPr>
          <p:cNvPr id="10" name="Group 221"/>
          <p:cNvGrpSpPr/>
          <p:nvPr/>
        </p:nvGrpSpPr>
        <p:grpSpPr>
          <a:xfrm>
            <a:off x="796925" y="5140325"/>
            <a:ext cx="1004888" cy="852488"/>
            <a:chOff x="502" y="3238"/>
            <a:chExt cx="633" cy="537"/>
          </a:xfrm>
        </p:grpSpPr>
        <p:sp>
          <p:nvSpPr>
            <p:cNvPr id="3099" name="Oval 38"/>
            <p:cNvSpPr/>
            <p:nvPr/>
          </p:nvSpPr>
          <p:spPr>
            <a:xfrm>
              <a:off x="960" y="3659"/>
              <a:ext cx="68" cy="68"/>
            </a:xfrm>
            <a:prstGeom prst="ellipse">
              <a:avLst/>
            </a:prstGeom>
            <a:solidFill>
              <a:srgbClr val="00CC00"/>
            </a:solidFill>
            <a:ln w="127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3100" name="Oval 39"/>
            <p:cNvSpPr/>
            <p:nvPr/>
          </p:nvSpPr>
          <p:spPr>
            <a:xfrm>
              <a:off x="960" y="3286"/>
              <a:ext cx="68" cy="68"/>
            </a:xfrm>
            <a:prstGeom prst="ellipse">
              <a:avLst/>
            </a:prstGeom>
            <a:solidFill>
              <a:srgbClr val="00CC00"/>
            </a:solidFill>
            <a:ln w="127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3101" name="Oval 40"/>
            <p:cNvSpPr/>
            <p:nvPr/>
          </p:nvSpPr>
          <p:spPr>
            <a:xfrm>
              <a:off x="1067" y="3467"/>
              <a:ext cx="68" cy="68"/>
            </a:xfrm>
            <a:prstGeom prst="ellipse">
              <a:avLst/>
            </a:prstGeom>
            <a:solidFill>
              <a:srgbClr val="00CC00"/>
            </a:solidFill>
            <a:ln w="127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3102" name="Oval 41"/>
            <p:cNvSpPr/>
            <p:nvPr/>
          </p:nvSpPr>
          <p:spPr>
            <a:xfrm>
              <a:off x="502" y="3467"/>
              <a:ext cx="68" cy="68"/>
            </a:xfrm>
            <a:prstGeom prst="ellipse">
              <a:avLst/>
            </a:prstGeom>
            <a:solidFill>
              <a:srgbClr val="00CC00"/>
            </a:solidFill>
            <a:ln w="127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3103" name="Oval 42"/>
            <p:cNvSpPr/>
            <p:nvPr/>
          </p:nvSpPr>
          <p:spPr>
            <a:xfrm>
              <a:off x="683" y="3707"/>
              <a:ext cx="68" cy="68"/>
            </a:xfrm>
            <a:prstGeom prst="ellipse">
              <a:avLst/>
            </a:prstGeom>
            <a:solidFill>
              <a:srgbClr val="00CC00"/>
            </a:solidFill>
            <a:ln w="127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3104" name="Oval 43"/>
            <p:cNvSpPr/>
            <p:nvPr/>
          </p:nvSpPr>
          <p:spPr>
            <a:xfrm>
              <a:off x="683" y="3238"/>
              <a:ext cx="68" cy="68"/>
            </a:xfrm>
            <a:prstGeom prst="ellipse">
              <a:avLst/>
            </a:prstGeom>
            <a:solidFill>
              <a:srgbClr val="00CC00"/>
            </a:solidFill>
            <a:ln w="127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</p:grpSp>
      <p:grpSp>
        <p:nvGrpSpPr>
          <p:cNvPr id="11" name="Group 220"/>
          <p:cNvGrpSpPr/>
          <p:nvPr/>
        </p:nvGrpSpPr>
        <p:grpSpPr>
          <a:xfrm>
            <a:off x="796925" y="3446463"/>
            <a:ext cx="1022350" cy="565150"/>
            <a:chOff x="502" y="2171"/>
            <a:chExt cx="644" cy="356"/>
          </a:xfrm>
        </p:grpSpPr>
        <p:sp>
          <p:nvSpPr>
            <p:cNvPr id="3095" name="Oval 34"/>
            <p:cNvSpPr/>
            <p:nvPr/>
          </p:nvSpPr>
          <p:spPr>
            <a:xfrm>
              <a:off x="502" y="2459"/>
              <a:ext cx="68" cy="68"/>
            </a:xfrm>
            <a:prstGeom prst="ellipse">
              <a:avLst/>
            </a:prstGeom>
            <a:solidFill>
              <a:srgbClr val="00CC00"/>
            </a:solidFill>
            <a:ln w="127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3096" name="Oval 36"/>
            <p:cNvSpPr/>
            <p:nvPr/>
          </p:nvSpPr>
          <p:spPr>
            <a:xfrm>
              <a:off x="971" y="2219"/>
              <a:ext cx="68" cy="68"/>
            </a:xfrm>
            <a:prstGeom prst="ellipse">
              <a:avLst/>
            </a:prstGeom>
            <a:solidFill>
              <a:srgbClr val="00CC00"/>
            </a:solidFill>
            <a:ln w="127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3097" name="Oval 37"/>
            <p:cNvSpPr/>
            <p:nvPr/>
          </p:nvSpPr>
          <p:spPr>
            <a:xfrm>
              <a:off x="1078" y="2171"/>
              <a:ext cx="68" cy="68"/>
            </a:xfrm>
            <a:prstGeom prst="ellipse">
              <a:avLst/>
            </a:prstGeom>
            <a:solidFill>
              <a:srgbClr val="00CC00"/>
            </a:solidFill>
            <a:ln w="127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3098" name="Oval 93"/>
            <p:cNvSpPr/>
            <p:nvPr/>
          </p:nvSpPr>
          <p:spPr>
            <a:xfrm>
              <a:off x="683" y="2363"/>
              <a:ext cx="68" cy="68"/>
            </a:xfrm>
            <a:prstGeom prst="ellipse">
              <a:avLst/>
            </a:prstGeom>
            <a:solidFill>
              <a:srgbClr val="00CC00"/>
            </a:solidFill>
            <a:ln w="127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</p:grpSp>
      <p:sp>
        <p:nvSpPr>
          <p:cNvPr id="6258" name="Line 114"/>
          <p:cNvSpPr/>
          <p:nvPr/>
        </p:nvSpPr>
        <p:spPr>
          <a:xfrm>
            <a:off x="3200400" y="3505200"/>
            <a:ext cx="0" cy="457200"/>
          </a:xfrm>
          <a:prstGeom prst="line">
            <a:avLst/>
          </a:prstGeom>
          <a:ln w="19050" cap="flat" cmpd="sng">
            <a:solidFill>
              <a:schemeClr val="accent2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6367" name="Rectangle 223"/>
          <p:cNvSpPr/>
          <p:nvPr/>
        </p:nvSpPr>
        <p:spPr>
          <a:xfrm>
            <a:off x="4038600" y="5791200"/>
            <a:ext cx="2236788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latin typeface="Times New Roman" panose="02020603050405020304" charset="0"/>
              </a:rPr>
              <a:t>4.整理图形。</a:t>
            </a:r>
            <a:endParaRPr lang="zh-CN" altLang="en-US" sz="2800" b="1" dirty="0">
              <a:latin typeface="Times New Roman" panose="02020603050405020304" charset="0"/>
            </a:endParaRPr>
          </a:p>
        </p:txBody>
      </p:sp>
      <p:sp>
        <p:nvSpPr>
          <p:cNvPr id="6368" name="Rectangle 224"/>
          <p:cNvSpPr/>
          <p:nvPr/>
        </p:nvSpPr>
        <p:spPr>
          <a:xfrm>
            <a:off x="4038600" y="4921250"/>
            <a:ext cx="4737100" cy="9461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latin typeface="Times New Roman" panose="02020603050405020304" charset="0"/>
              </a:rPr>
              <a:t>3.</a:t>
            </a:r>
            <a:r>
              <a:rPr lang="zh-CN" altLang="en-US" sz="2800" b="1" dirty="0">
                <a:latin typeface="Times New Roman" panose="02020603050405020304" charset="0"/>
              </a:rPr>
              <a:t>依次连接各点同面投影，即</a:t>
            </a:r>
            <a:endParaRPr lang="zh-CN" altLang="en-US" sz="2800" b="1" dirty="0">
              <a:latin typeface="Times New Roman" panose="02020603050405020304" charset="0"/>
            </a:endParaRPr>
          </a:p>
          <a:p>
            <a:r>
              <a:rPr lang="zh-CN" altLang="en-US" sz="2800" b="1" dirty="0">
                <a:latin typeface="Times New Roman" panose="02020603050405020304" charset="0"/>
              </a:rPr>
              <a:t>为截交线的投影；</a:t>
            </a:r>
            <a:endParaRPr lang="zh-CN" altLang="en-US" sz="2800" b="1" dirty="0">
              <a:latin typeface="Times New Roman" panose="02020603050405020304" charset="0"/>
            </a:endParaRPr>
          </a:p>
        </p:txBody>
      </p:sp>
      <p:sp>
        <p:nvSpPr>
          <p:cNvPr id="3094" name="Text Box 2"/>
          <p:cNvSpPr txBox="1"/>
          <p:nvPr/>
        </p:nvSpPr>
        <p:spPr>
          <a:xfrm>
            <a:off x="144780" y="719455"/>
            <a:ext cx="76504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sz="2800" dirty="0">
                <a:latin typeface="Times New Roman" panose="02020603050405020304" charset="0"/>
              </a:rPr>
              <a:t>练习：</a:t>
            </a:r>
            <a:r>
              <a:rPr lang="zh-CN" altLang="en-US" sz="2800" dirty="0">
                <a:latin typeface="Times New Roman" panose="02020603050405020304" charset="0"/>
              </a:rPr>
              <a:t>求正六棱锥被截切后的俯视图和左视图。</a:t>
            </a:r>
            <a:endParaRPr lang="zh-CN" altLang="en-US" sz="2800" dirty="0">
              <a:latin typeface="Times New Roman" panose="0202060305040502030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0" fill="hold"/>
                                        <p:tgtEl>
                                          <p:spTgt spid="6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0" fill="hold"/>
                                        <p:tgtEl>
                                          <p:spTgt spid="6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6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3" presetClass="entr" presetSubtype="27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3" presetClass="entr" presetSubtype="27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6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6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1" dur="500"/>
                                        <p:tgtEl>
                                          <p:spTgt spid="6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0" grpId="0"/>
      <p:bldP spid="6151" grpId="0"/>
      <p:bldP spid="6367" grpId="0"/>
      <p:bldP spid="636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1922463" y="1905318"/>
          <a:ext cx="4652962" cy="4652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1" imgW="3028950" imgH="3028950" progId="Paint.Picture">
                  <p:embed/>
                </p:oleObj>
              </mc:Choice>
              <mc:Fallback>
                <p:oleObj name="" r:id="rId1" imgW="3028950" imgH="3028950" progId="Paint.Picture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922463" y="1905318"/>
                        <a:ext cx="4652962" cy="46529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9987" name="Line 3"/>
          <p:cNvSpPr/>
          <p:nvPr/>
        </p:nvSpPr>
        <p:spPr>
          <a:xfrm>
            <a:off x="2227263" y="3378518"/>
            <a:ext cx="0" cy="2060575"/>
          </a:xfrm>
          <a:prstGeom prst="line">
            <a:avLst/>
          </a:prstGeom>
          <a:ln w="9525" cap="flat" cmpd="sng">
            <a:solidFill>
              <a:srgbClr val="FF66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9988" name="Line 4"/>
          <p:cNvSpPr/>
          <p:nvPr/>
        </p:nvSpPr>
        <p:spPr>
          <a:xfrm flipV="1">
            <a:off x="2227263" y="4873943"/>
            <a:ext cx="1017587" cy="565150"/>
          </a:xfrm>
          <a:prstGeom prst="line">
            <a:avLst/>
          </a:prstGeom>
          <a:ln w="2857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9989" name="Line 5"/>
          <p:cNvSpPr/>
          <p:nvPr/>
        </p:nvSpPr>
        <p:spPr>
          <a:xfrm>
            <a:off x="2228850" y="5450205"/>
            <a:ext cx="1014413" cy="552450"/>
          </a:xfrm>
          <a:prstGeom prst="line">
            <a:avLst/>
          </a:prstGeom>
          <a:ln w="2857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9990" name="Line 6"/>
          <p:cNvSpPr/>
          <p:nvPr/>
        </p:nvSpPr>
        <p:spPr>
          <a:xfrm>
            <a:off x="3232150" y="3391218"/>
            <a:ext cx="0" cy="2614612"/>
          </a:xfrm>
          <a:prstGeom prst="line">
            <a:avLst/>
          </a:prstGeom>
          <a:ln w="9525" cap="flat" cmpd="sng">
            <a:solidFill>
              <a:srgbClr val="FF66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9991" name="Line 7"/>
          <p:cNvSpPr/>
          <p:nvPr/>
        </p:nvSpPr>
        <p:spPr>
          <a:xfrm>
            <a:off x="2640013" y="2784793"/>
            <a:ext cx="0" cy="2641600"/>
          </a:xfrm>
          <a:prstGeom prst="line">
            <a:avLst/>
          </a:prstGeom>
          <a:ln w="9525" cap="flat" cmpd="sng">
            <a:solidFill>
              <a:srgbClr val="FF66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104" name="Line 8"/>
          <p:cNvSpPr/>
          <p:nvPr/>
        </p:nvSpPr>
        <p:spPr>
          <a:xfrm>
            <a:off x="5448300" y="1781493"/>
            <a:ext cx="0" cy="2330450"/>
          </a:xfrm>
          <a:prstGeom prst="line">
            <a:avLst/>
          </a:prstGeom>
          <a:ln w="9525" cap="flat" cmpd="sng">
            <a:solidFill>
              <a:srgbClr val="FF0000"/>
            </a:solidFill>
            <a:prstDash val="dashDot"/>
            <a:headEnd type="none" w="med" len="med"/>
            <a:tailEnd type="none" w="med" len="med"/>
          </a:ln>
        </p:spPr>
      </p:sp>
      <p:sp>
        <p:nvSpPr>
          <p:cNvPr id="169993" name="Line 9"/>
          <p:cNvSpPr/>
          <p:nvPr/>
        </p:nvSpPr>
        <p:spPr>
          <a:xfrm>
            <a:off x="2640013" y="2784793"/>
            <a:ext cx="2820987" cy="0"/>
          </a:xfrm>
          <a:prstGeom prst="line">
            <a:avLst/>
          </a:prstGeom>
          <a:ln w="9525" cap="flat" cmpd="sng">
            <a:solidFill>
              <a:srgbClr val="FF66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9994" name="Line 10"/>
          <p:cNvSpPr/>
          <p:nvPr/>
        </p:nvSpPr>
        <p:spPr>
          <a:xfrm>
            <a:off x="3232150" y="3391218"/>
            <a:ext cx="2949575" cy="0"/>
          </a:xfrm>
          <a:prstGeom prst="line">
            <a:avLst/>
          </a:prstGeom>
          <a:ln w="9525" cap="flat" cmpd="sng">
            <a:solidFill>
              <a:srgbClr val="FF66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9995" name="Line 11"/>
          <p:cNvSpPr/>
          <p:nvPr/>
        </p:nvSpPr>
        <p:spPr>
          <a:xfrm flipV="1">
            <a:off x="2640013" y="4885055"/>
            <a:ext cx="592137" cy="541338"/>
          </a:xfrm>
          <a:prstGeom prst="line">
            <a:avLst/>
          </a:prstGeom>
          <a:ln w="2857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9996" name="Line 12"/>
          <p:cNvSpPr/>
          <p:nvPr/>
        </p:nvSpPr>
        <p:spPr>
          <a:xfrm>
            <a:off x="2640013" y="5426393"/>
            <a:ext cx="592137" cy="579437"/>
          </a:xfrm>
          <a:prstGeom prst="line">
            <a:avLst/>
          </a:prstGeom>
          <a:ln w="2857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9997" name="Line 13"/>
          <p:cNvSpPr/>
          <p:nvPr/>
        </p:nvSpPr>
        <p:spPr>
          <a:xfrm>
            <a:off x="3232150" y="4872355"/>
            <a:ext cx="0" cy="1106488"/>
          </a:xfrm>
          <a:prstGeom prst="line">
            <a:avLst/>
          </a:prstGeom>
          <a:ln w="28575" cap="flat" cmpd="sng">
            <a:solidFill>
              <a:schemeClr val="accent2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169998" name="Line 14"/>
          <p:cNvSpPr/>
          <p:nvPr/>
        </p:nvSpPr>
        <p:spPr>
          <a:xfrm flipV="1">
            <a:off x="2286000" y="5412105"/>
            <a:ext cx="366713" cy="25400"/>
          </a:xfrm>
          <a:prstGeom prst="line">
            <a:avLst/>
          </a:prstGeom>
          <a:ln w="5715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9999" name="Line 15"/>
          <p:cNvSpPr/>
          <p:nvPr/>
        </p:nvSpPr>
        <p:spPr>
          <a:xfrm flipH="1">
            <a:off x="4919663" y="2797493"/>
            <a:ext cx="541337" cy="593725"/>
          </a:xfrm>
          <a:prstGeom prst="line">
            <a:avLst/>
          </a:prstGeom>
          <a:ln w="2857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70000" name="Line 16"/>
          <p:cNvSpPr/>
          <p:nvPr/>
        </p:nvSpPr>
        <p:spPr>
          <a:xfrm>
            <a:off x="5461000" y="2772093"/>
            <a:ext cx="541338" cy="619125"/>
          </a:xfrm>
          <a:prstGeom prst="line">
            <a:avLst/>
          </a:prstGeom>
          <a:ln w="2857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70001" name="Line 17"/>
          <p:cNvSpPr/>
          <p:nvPr/>
        </p:nvSpPr>
        <p:spPr>
          <a:xfrm>
            <a:off x="4906963" y="3391218"/>
            <a:ext cx="1095375" cy="0"/>
          </a:xfrm>
          <a:prstGeom prst="line">
            <a:avLst/>
          </a:prstGeom>
          <a:ln w="2857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70002" name="Text Box 18"/>
          <p:cNvSpPr txBox="1"/>
          <p:nvPr/>
        </p:nvSpPr>
        <p:spPr>
          <a:xfrm>
            <a:off x="2368550" y="2605405"/>
            <a:ext cx="373063" cy="274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1200" dirty="0">
                <a:latin typeface="Times New Roman" panose="02020603050405020304" charset="0"/>
              </a:rPr>
              <a:t>1’</a:t>
            </a:r>
            <a:endParaRPr lang="en-US" altLang="zh-CN" sz="1200" dirty="0">
              <a:latin typeface="Times New Roman" panose="02020603050405020304" charset="0"/>
            </a:endParaRPr>
          </a:p>
        </p:txBody>
      </p:sp>
      <p:sp>
        <p:nvSpPr>
          <p:cNvPr id="170003" name="Text Box 19"/>
          <p:cNvSpPr txBox="1"/>
          <p:nvPr/>
        </p:nvSpPr>
        <p:spPr>
          <a:xfrm>
            <a:off x="1982788" y="3197543"/>
            <a:ext cx="373062" cy="2746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1200" dirty="0">
                <a:latin typeface="Times New Roman" panose="02020603050405020304" charset="0"/>
              </a:rPr>
              <a:t>4’</a:t>
            </a:r>
            <a:endParaRPr lang="en-US" altLang="zh-CN" sz="1200" dirty="0">
              <a:latin typeface="Times New Roman" panose="02020603050405020304" charset="0"/>
            </a:endParaRPr>
          </a:p>
        </p:txBody>
      </p:sp>
      <p:sp>
        <p:nvSpPr>
          <p:cNvPr id="170004" name="Text Box 20"/>
          <p:cNvSpPr txBox="1"/>
          <p:nvPr/>
        </p:nvSpPr>
        <p:spPr>
          <a:xfrm>
            <a:off x="3016250" y="3389630"/>
            <a:ext cx="552450" cy="274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1200" dirty="0">
                <a:latin typeface="Times New Roman" panose="02020603050405020304" charset="0"/>
              </a:rPr>
              <a:t>2’(3’)</a:t>
            </a:r>
            <a:endParaRPr lang="en-US" altLang="zh-CN" sz="1200" dirty="0">
              <a:latin typeface="Times New Roman" panose="02020603050405020304" charset="0"/>
            </a:endParaRPr>
          </a:p>
        </p:txBody>
      </p:sp>
      <p:sp>
        <p:nvSpPr>
          <p:cNvPr id="170005" name="Text Box 21"/>
          <p:cNvSpPr txBox="1"/>
          <p:nvPr/>
        </p:nvSpPr>
        <p:spPr>
          <a:xfrm>
            <a:off x="5446713" y="2578418"/>
            <a:ext cx="373062" cy="2746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1200" dirty="0">
                <a:latin typeface="Times New Roman" panose="02020603050405020304" charset="0"/>
              </a:rPr>
              <a:t>1”</a:t>
            </a:r>
            <a:endParaRPr lang="en-US" altLang="zh-CN" sz="1200" dirty="0">
              <a:latin typeface="Times New Roman" panose="02020603050405020304" charset="0"/>
            </a:endParaRPr>
          </a:p>
        </p:txBody>
      </p:sp>
      <p:sp>
        <p:nvSpPr>
          <p:cNvPr id="170006" name="Text Box 22"/>
          <p:cNvSpPr txBox="1"/>
          <p:nvPr/>
        </p:nvSpPr>
        <p:spPr>
          <a:xfrm>
            <a:off x="5872163" y="3351530"/>
            <a:ext cx="373062" cy="274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1200" dirty="0">
                <a:latin typeface="Times New Roman" panose="02020603050405020304" charset="0"/>
              </a:rPr>
              <a:t>2”</a:t>
            </a:r>
            <a:endParaRPr lang="en-US" altLang="zh-CN" sz="1200" dirty="0">
              <a:latin typeface="Times New Roman" panose="02020603050405020304" charset="0"/>
            </a:endParaRPr>
          </a:p>
        </p:txBody>
      </p:sp>
      <p:sp>
        <p:nvSpPr>
          <p:cNvPr id="170007" name="Text Box 23"/>
          <p:cNvSpPr txBox="1"/>
          <p:nvPr/>
        </p:nvSpPr>
        <p:spPr>
          <a:xfrm>
            <a:off x="4751388" y="3351530"/>
            <a:ext cx="373062" cy="274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1200" dirty="0">
                <a:latin typeface="Times New Roman" panose="02020603050405020304" charset="0"/>
              </a:rPr>
              <a:t>3”</a:t>
            </a:r>
            <a:endParaRPr lang="en-US" altLang="zh-CN" sz="1200" dirty="0">
              <a:latin typeface="Times New Roman" panose="02020603050405020304" charset="0"/>
            </a:endParaRPr>
          </a:p>
        </p:txBody>
      </p:sp>
      <p:sp>
        <p:nvSpPr>
          <p:cNvPr id="170008" name="Text Box 24"/>
          <p:cNvSpPr txBox="1"/>
          <p:nvPr/>
        </p:nvSpPr>
        <p:spPr>
          <a:xfrm>
            <a:off x="2459038" y="5270818"/>
            <a:ext cx="373062" cy="2746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1200" dirty="0">
                <a:latin typeface="Times New Roman" panose="02020603050405020304" charset="0"/>
              </a:rPr>
              <a:t>1</a:t>
            </a:r>
            <a:endParaRPr lang="en-US" altLang="zh-CN" sz="1200" dirty="0">
              <a:latin typeface="Times New Roman" panose="02020603050405020304" charset="0"/>
            </a:endParaRPr>
          </a:p>
        </p:txBody>
      </p:sp>
      <p:sp>
        <p:nvSpPr>
          <p:cNvPr id="170009" name="Text Box 25"/>
          <p:cNvSpPr txBox="1"/>
          <p:nvPr/>
        </p:nvSpPr>
        <p:spPr>
          <a:xfrm>
            <a:off x="2020888" y="5299393"/>
            <a:ext cx="373062" cy="2746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1200" dirty="0">
                <a:latin typeface="Times New Roman" panose="02020603050405020304" charset="0"/>
              </a:rPr>
              <a:t>4</a:t>
            </a:r>
            <a:endParaRPr lang="en-US" altLang="zh-CN" sz="1200" dirty="0">
              <a:latin typeface="Times New Roman" panose="02020603050405020304" charset="0"/>
            </a:endParaRPr>
          </a:p>
        </p:txBody>
      </p:sp>
      <p:sp>
        <p:nvSpPr>
          <p:cNvPr id="170010" name="Text Box 26"/>
          <p:cNvSpPr txBox="1"/>
          <p:nvPr/>
        </p:nvSpPr>
        <p:spPr>
          <a:xfrm>
            <a:off x="3194050" y="4735830"/>
            <a:ext cx="373063" cy="274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1200" dirty="0">
                <a:latin typeface="Times New Roman" panose="02020603050405020304" charset="0"/>
              </a:rPr>
              <a:t>3</a:t>
            </a:r>
            <a:endParaRPr lang="en-US" altLang="zh-CN" sz="1200" dirty="0">
              <a:latin typeface="Times New Roman" panose="02020603050405020304" charset="0"/>
            </a:endParaRPr>
          </a:p>
        </p:txBody>
      </p:sp>
      <p:sp>
        <p:nvSpPr>
          <p:cNvPr id="170011" name="Text Box 27"/>
          <p:cNvSpPr txBox="1"/>
          <p:nvPr/>
        </p:nvSpPr>
        <p:spPr>
          <a:xfrm>
            <a:off x="3181350" y="5959793"/>
            <a:ext cx="373063" cy="2746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1200" dirty="0">
                <a:latin typeface="Times New Roman" panose="02020603050405020304" charset="0"/>
              </a:rPr>
              <a:t>2</a:t>
            </a:r>
            <a:endParaRPr lang="en-US" altLang="zh-CN" sz="1200" dirty="0">
              <a:latin typeface="Times New Roman" panose="02020603050405020304" charset="0"/>
            </a:endParaRPr>
          </a:p>
        </p:txBody>
      </p:sp>
      <p:sp>
        <p:nvSpPr>
          <p:cNvPr id="4124" name="Text Box 28"/>
          <p:cNvSpPr txBox="1"/>
          <p:nvPr/>
        </p:nvSpPr>
        <p:spPr>
          <a:xfrm>
            <a:off x="827088" y="761683"/>
            <a:ext cx="60801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charset="0"/>
              </a:rPr>
              <a:t> </a:t>
            </a:r>
            <a:r>
              <a:rPr lang="zh-CN" sz="2800" dirty="0">
                <a:latin typeface="Times New Roman" panose="02020603050405020304" charset="0"/>
              </a:rPr>
              <a:t>练习：</a:t>
            </a:r>
            <a:r>
              <a:rPr lang="zh-CN" altLang="en-US" sz="2800" dirty="0">
                <a:latin typeface="Times New Roman" panose="02020603050405020304" charset="0"/>
              </a:rPr>
              <a:t>求做立体被截切后的投影</a:t>
            </a:r>
            <a:endParaRPr lang="zh-CN" altLang="en-US" sz="2800" dirty="0">
              <a:latin typeface="Times New Roman" panose="02020603050405020304" charset="0"/>
            </a:endParaRPr>
          </a:p>
        </p:txBody>
      </p:sp>
      <p:sp>
        <p:nvSpPr>
          <p:cNvPr id="170013" name="Line 29"/>
          <p:cNvSpPr/>
          <p:nvPr/>
        </p:nvSpPr>
        <p:spPr>
          <a:xfrm>
            <a:off x="5461000" y="2129155"/>
            <a:ext cx="0" cy="682625"/>
          </a:xfrm>
          <a:prstGeom prst="line">
            <a:avLst/>
          </a:prstGeom>
          <a:ln w="2857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70014" name="Line 30"/>
          <p:cNvSpPr/>
          <p:nvPr/>
        </p:nvSpPr>
        <p:spPr>
          <a:xfrm>
            <a:off x="5461000" y="3391218"/>
            <a:ext cx="0" cy="398462"/>
          </a:xfrm>
          <a:prstGeom prst="line">
            <a:avLst/>
          </a:prstGeom>
          <a:ln w="2857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0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0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0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9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9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99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99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0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1" dur="500"/>
                                        <p:tgtEl>
                                          <p:spTgt spid="169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6" dur="500"/>
                                        <p:tgtEl>
                                          <p:spTgt spid="169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9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9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99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99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0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0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9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9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99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99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0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9" dur="500"/>
                                        <p:tgtEl>
                                          <p:spTgt spid="169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4" dur="500"/>
                                        <p:tgtEl>
                                          <p:spTgt spid="169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9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9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699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699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699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699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0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699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699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699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699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0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0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5" dur="500"/>
                                        <p:tgtEl>
                                          <p:spTgt spid="169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0" dur="500"/>
                                        <p:tgtEl>
                                          <p:spTgt spid="170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700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700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700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700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70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70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700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700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70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170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700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700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0002" grpId="0"/>
      <p:bldP spid="170003" grpId="0"/>
      <p:bldP spid="170004" grpId="0"/>
      <p:bldP spid="170005" grpId="0"/>
      <p:bldP spid="170006" grpId="0"/>
      <p:bldP spid="170007" grpId="0"/>
      <p:bldP spid="170008" grpId="0"/>
      <p:bldP spid="170009" grpId="0"/>
      <p:bldP spid="170010" grpId="0"/>
      <p:bldP spid="17001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Rectangle 2"/>
          <p:cNvSpPr/>
          <p:nvPr/>
        </p:nvSpPr>
        <p:spPr>
          <a:xfrm>
            <a:off x="0" y="714375"/>
            <a:ext cx="3059113" cy="574675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9933"/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  <a:effectLst>
            <a:prstShdw prst="shdw12" dir="16200000">
              <a:srgbClr val="DDDDDD">
                <a:alpha val="50000"/>
              </a:srgbClr>
            </a:prstShdw>
          </a:effectLst>
        </p:spPr>
        <p:txBody>
          <a:bodyPr anchor="ctr" anchorCtr="0"/>
          <a:p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一、截交线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46207" y="1917214"/>
            <a:ext cx="8308474" cy="1886585"/>
          </a:xfrm>
          <a:prstGeom prst="rect">
            <a:avLst/>
          </a:prstGeom>
          <a:solidFill>
            <a:srgbClr val="00FF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spAutoFit/>
          </a:bodyPr>
          <a:lstStyle/>
          <a:p>
            <a:pPr marL="0" marR="0" lvl="0" indent="539750" algn="l" defTabSz="914400" rtl="0" eaLnBrk="1" fontAlgn="base" latinLnBrk="0" hangingPunct="1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截平面截切回转体时，截交线一般是封闭的平面曲线，也可能是由直线和曲线或完全由直线组成。</a:t>
            </a:r>
            <a:endParaRPr kumimoji="0" lang="zh-CN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539750" algn="l" defTabSz="914400" rtl="0" eaLnBrk="1" fontAlgn="base" latinLnBrk="0" hangingPunct="1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求作截交线投影的步骤：先作出特殊点（转向轮廓线上的点，极限位置的点），再作出一般位置点，然后判别点投影的可见性，最后光滑连接这些点即求得截交线的投影。</a:t>
            </a:r>
            <a:endParaRPr kumimoji="0" lang="zh-CN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403350" y="10795"/>
            <a:ext cx="6193155" cy="587375"/>
            <a:chOff x="2210" y="17"/>
            <a:chExt cx="9753" cy="925"/>
          </a:xfrm>
        </p:grpSpPr>
        <p:sp>
          <p:nvSpPr>
            <p:cNvPr id="6" name="Rectangle 4"/>
            <p:cNvSpPr>
              <a:spLocks noChangeAspect="1" noChangeArrowheads="1"/>
            </p:cNvSpPr>
            <p:nvPr>
              <p:custDataLst>
                <p:tags r:id="rId1"/>
              </p:custDataLst>
            </p:nvPr>
          </p:nvSpPr>
          <p:spPr bwMode="auto">
            <a:xfrm rot="10800000">
              <a:off x="2210" y="67"/>
              <a:ext cx="9753" cy="85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Rectangle 5"/>
            <p:cNvSpPr>
              <a:spLocks noChangeAspect="1"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2243" y="77"/>
              <a:ext cx="9187" cy="295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AutoShape 6"/>
            <p:cNvSpPr>
              <a:spLocks noChangeAspect="1"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210" y="17"/>
              <a:ext cx="2720" cy="925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WordArt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2550" y="242"/>
              <a:ext cx="1813" cy="4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任务二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0" name="Text Box 8"/>
            <p:cNvSpPr txBox="1"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5145" y="243"/>
              <a:ext cx="30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立体表面的交线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grpSp>
        <p:nvGrpSpPr>
          <p:cNvPr id="5" name="Group 6"/>
          <p:cNvGrpSpPr/>
          <p:nvPr/>
        </p:nvGrpSpPr>
        <p:grpSpPr>
          <a:xfrm>
            <a:off x="6084468" y="908050"/>
            <a:ext cx="3096045" cy="647700"/>
            <a:chOff x="-1086" y="0"/>
            <a:chExt cx="6413" cy="1020"/>
          </a:xfrm>
        </p:grpSpPr>
        <p:sp>
          <p:nvSpPr>
            <p:cNvPr id="4" name="AutoShape 7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0" y="0"/>
              <a:ext cx="3906" cy="1020"/>
            </a:xfrm>
            <a:prstGeom prst="doubleWave">
              <a:avLst>
                <a:gd name="adj1" fmla="val 6500"/>
                <a:gd name="adj2" fmla="val 0"/>
              </a:avLst>
            </a:prstGeom>
            <a:solidFill>
              <a:schemeClr val="accent5">
                <a:lumMod val="60000"/>
                <a:lumOff val="40000"/>
              </a:schemeClr>
            </a:solidFill>
            <a:ln w="9525">
              <a:solidFill>
                <a:srgbClr val="CCFFFF"/>
              </a:solidFill>
              <a:miter lim="800000"/>
            </a:ln>
            <a:effectLst>
              <a:outerShdw sy="50000" kx="-2453608" rotWithShape="0">
                <a:srgbClr val="808080">
                  <a:alpha val="50000"/>
                </a:srgbClr>
              </a:outerShdw>
            </a:effectLst>
          </p:spPr>
          <p:txBody>
            <a:bodyPr anchor="ctr">
              <a:spAutoFit/>
            </a:bodyPr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Text Box 8"/>
            <p:cNvSpPr txBox="1"/>
            <p:nvPr>
              <p:custDataLst>
                <p:tags r:id="rId7"/>
              </p:custDataLst>
            </p:nvPr>
          </p:nvSpPr>
          <p:spPr>
            <a:xfrm>
              <a:off x="-1086" y="225"/>
              <a:ext cx="6413" cy="70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ts val="2800"/>
                </a:lnSpc>
              </a:pPr>
              <a:r>
                <a:rPr lang="en-US" dirty="0">
                  <a:solidFill>
                    <a:srgbClr val="FF0000"/>
                  </a:solidFill>
                  <a:latin typeface="黑体" panose="02010609060101010101" pitchFamily="2" charset="-122"/>
                </a:rPr>
                <a:t>1.</a:t>
              </a:r>
              <a:r>
                <a:rPr lang="zh-CN" altLang="en-US" dirty="0">
                  <a:solidFill>
                    <a:srgbClr val="FF0000"/>
                  </a:solidFill>
                  <a:latin typeface="黑体" panose="02010609060101010101" pitchFamily="2" charset="-122"/>
                </a:rPr>
                <a:t>平面与回转体相交</a:t>
              </a:r>
              <a:endParaRPr lang="zh-CN" altLang="en-US" dirty="0">
                <a:solidFill>
                  <a:srgbClr val="FF0000"/>
                </a:solidFill>
                <a:latin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231" name="Text Box 63"/>
          <p:cNvSpPr txBox="1"/>
          <p:nvPr/>
        </p:nvSpPr>
        <p:spPr>
          <a:xfrm>
            <a:off x="2209800" y="1645285"/>
            <a:ext cx="17526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charset="0"/>
              </a:rPr>
              <a:t>与轴线平行</a:t>
            </a:r>
            <a:endParaRPr lang="zh-CN" altLang="en-US" sz="2000" b="1" dirty="0">
              <a:solidFill>
                <a:srgbClr val="0000FF"/>
              </a:solidFill>
              <a:latin typeface="Times New Roman" panose="02020603050405020304" charset="0"/>
            </a:endParaRPr>
          </a:p>
        </p:txBody>
      </p:sp>
      <p:sp>
        <p:nvSpPr>
          <p:cNvPr id="7232" name="Text Box 64"/>
          <p:cNvSpPr txBox="1"/>
          <p:nvPr/>
        </p:nvSpPr>
        <p:spPr>
          <a:xfrm>
            <a:off x="4495800" y="1645285"/>
            <a:ext cx="16764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charset="0"/>
              </a:rPr>
              <a:t>与轴线垂直</a:t>
            </a:r>
            <a:endParaRPr lang="zh-CN" altLang="en-US" sz="2000" b="1" dirty="0">
              <a:solidFill>
                <a:srgbClr val="0000FF"/>
              </a:solidFill>
              <a:latin typeface="Times New Roman" panose="02020603050405020304" charset="0"/>
            </a:endParaRPr>
          </a:p>
        </p:txBody>
      </p:sp>
      <p:sp>
        <p:nvSpPr>
          <p:cNvPr id="7233" name="Text Box 65"/>
          <p:cNvSpPr txBox="1"/>
          <p:nvPr/>
        </p:nvSpPr>
        <p:spPr>
          <a:xfrm>
            <a:off x="6934200" y="1645285"/>
            <a:ext cx="18288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charset="0"/>
              </a:rPr>
              <a:t>与轴线倾斜</a:t>
            </a:r>
            <a:endParaRPr lang="zh-CN" altLang="en-US" sz="2000" b="1" dirty="0">
              <a:solidFill>
                <a:srgbClr val="0000FF"/>
              </a:solidFill>
              <a:latin typeface="Times New Roman" panose="02020603050405020304" charset="0"/>
            </a:endParaRPr>
          </a:p>
        </p:txBody>
      </p:sp>
      <p:sp>
        <p:nvSpPr>
          <p:cNvPr id="7172" name="Text Box 4"/>
          <p:cNvSpPr txBox="1"/>
          <p:nvPr/>
        </p:nvSpPr>
        <p:spPr>
          <a:xfrm>
            <a:off x="533400" y="979805"/>
            <a:ext cx="47593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Times New Roman" panose="02020603050405020304" charset="0"/>
              </a:rPr>
              <a:t>圆柱体的各种截交线形式：</a:t>
            </a:r>
            <a:endParaRPr lang="zh-CN" altLang="en-US" sz="2800" b="1" dirty="0">
              <a:latin typeface="Times New Roman" panose="02020603050405020304" charset="0"/>
            </a:endParaRPr>
          </a:p>
        </p:txBody>
      </p:sp>
      <p:grpSp>
        <p:nvGrpSpPr>
          <p:cNvPr id="2" name="Group 191"/>
          <p:cNvGrpSpPr/>
          <p:nvPr/>
        </p:nvGrpSpPr>
        <p:grpSpPr>
          <a:xfrm>
            <a:off x="4191000" y="4388485"/>
            <a:ext cx="2209800" cy="2209800"/>
            <a:chOff x="2592" y="2496"/>
            <a:chExt cx="1392" cy="1392"/>
          </a:xfrm>
        </p:grpSpPr>
        <p:sp>
          <p:nvSpPr>
            <p:cNvPr id="48176" name="Oval 113"/>
            <p:cNvSpPr/>
            <p:nvPr/>
          </p:nvSpPr>
          <p:spPr>
            <a:xfrm>
              <a:off x="2640" y="3264"/>
              <a:ext cx="576" cy="576"/>
            </a:xfrm>
            <a:prstGeom prst="ellipse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48177" name="Rectangle 114"/>
            <p:cNvSpPr/>
            <p:nvPr/>
          </p:nvSpPr>
          <p:spPr>
            <a:xfrm>
              <a:off x="2640" y="2736"/>
              <a:ext cx="576" cy="336"/>
            </a:xfrm>
            <a:prstGeom prst="rect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48178" name="Rectangle 115"/>
            <p:cNvSpPr/>
            <p:nvPr/>
          </p:nvSpPr>
          <p:spPr>
            <a:xfrm>
              <a:off x="3408" y="2736"/>
              <a:ext cx="576" cy="336"/>
            </a:xfrm>
            <a:prstGeom prst="rect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48179" name="Line 116"/>
            <p:cNvSpPr/>
            <p:nvPr/>
          </p:nvSpPr>
          <p:spPr>
            <a:xfrm>
              <a:off x="2928" y="2640"/>
              <a:ext cx="0" cy="480"/>
            </a:xfrm>
            <a:prstGeom prst="line">
              <a:avLst/>
            </a:prstGeom>
            <a:ln w="12700" cap="flat" cmpd="sng">
              <a:solidFill>
                <a:srgbClr val="FF00FF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48180" name="Line 117"/>
            <p:cNvSpPr/>
            <p:nvPr/>
          </p:nvSpPr>
          <p:spPr>
            <a:xfrm>
              <a:off x="3696" y="2592"/>
              <a:ext cx="0" cy="528"/>
            </a:xfrm>
            <a:prstGeom prst="line">
              <a:avLst/>
            </a:prstGeom>
            <a:ln w="12700" cap="flat" cmpd="sng">
              <a:solidFill>
                <a:srgbClr val="FF00FF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48181" name="Line 118"/>
            <p:cNvSpPr/>
            <p:nvPr/>
          </p:nvSpPr>
          <p:spPr>
            <a:xfrm>
              <a:off x="2928" y="3216"/>
              <a:ext cx="0" cy="672"/>
            </a:xfrm>
            <a:prstGeom prst="line">
              <a:avLst/>
            </a:prstGeom>
            <a:ln w="12700" cap="flat" cmpd="sng">
              <a:solidFill>
                <a:srgbClr val="FF00FF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48182" name="Line 119"/>
            <p:cNvSpPr/>
            <p:nvPr/>
          </p:nvSpPr>
          <p:spPr>
            <a:xfrm flipV="1">
              <a:off x="2592" y="3552"/>
              <a:ext cx="720" cy="0"/>
            </a:xfrm>
            <a:prstGeom prst="line">
              <a:avLst/>
            </a:prstGeom>
            <a:ln w="12700" cap="flat" cmpd="sng">
              <a:solidFill>
                <a:srgbClr val="FF00FF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48183" name="Line 122"/>
            <p:cNvSpPr/>
            <p:nvPr/>
          </p:nvSpPr>
          <p:spPr>
            <a:xfrm>
              <a:off x="2592" y="2736"/>
              <a:ext cx="720" cy="0"/>
            </a:xfrm>
            <a:prstGeom prst="line">
              <a:avLst/>
            </a:prstGeom>
            <a:ln w="1905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8184" name="Text Box 123"/>
            <p:cNvSpPr txBox="1"/>
            <p:nvPr/>
          </p:nvSpPr>
          <p:spPr>
            <a:xfrm>
              <a:off x="3168" y="2496"/>
              <a:ext cx="33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000" b="1" dirty="0">
                  <a:solidFill>
                    <a:srgbClr val="0000FF"/>
                  </a:solidFill>
                  <a:latin typeface="Times New Roman" panose="02020603050405020304" charset="0"/>
                </a:rPr>
                <a:t>P</a:t>
              </a:r>
              <a:r>
                <a:rPr lang="en-US" altLang="zh-CN" sz="2000" b="1" baseline="-25000" dirty="0">
                  <a:solidFill>
                    <a:srgbClr val="0000FF"/>
                  </a:solidFill>
                  <a:latin typeface="Times New Roman" panose="02020603050405020304" charset="0"/>
                </a:rPr>
                <a:t>V</a:t>
              </a:r>
              <a:endParaRPr lang="en-US" altLang="zh-CN" sz="2000" b="1" dirty="0">
                <a:solidFill>
                  <a:srgbClr val="0000FF"/>
                </a:solidFill>
                <a:latin typeface="Times New Roman" panose="02020603050405020304" charset="0"/>
              </a:endParaRPr>
            </a:p>
          </p:txBody>
        </p:sp>
        <p:sp>
          <p:nvSpPr>
            <p:cNvPr id="48185" name="Oval 124"/>
            <p:cNvSpPr/>
            <p:nvPr/>
          </p:nvSpPr>
          <p:spPr>
            <a:xfrm>
              <a:off x="2640" y="3264"/>
              <a:ext cx="576" cy="576"/>
            </a:xfrm>
            <a:prstGeom prst="ellipse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48186" name="Line 127"/>
            <p:cNvSpPr/>
            <p:nvPr/>
          </p:nvSpPr>
          <p:spPr>
            <a:xfrm>
              <a:off x="2640" y="2736"/>
              <a:ext cx="576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8187" name="Line 128"/>
            <p:cNvSpPr/>
            <p:nvPr/>
          </p:nvSpPr>
          <p:spPr>
            <a:xfrm>
              <a:off x="3408" y="2736"/>
              <a:ext cx="576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pic>
        <p:nvPicPr>
          <p:cNvPr id="7349" name="Picture 181" descr="5-6a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16138" y="2119948"/>
            <a:ext cx="1465262" cy="2133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350" name="Picture 182" descr="5-6b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9400" y="2119948"/>
            <a:ext cx="2133600" cy="2133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351" name="Picture 183" descr="5-6cc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4800" y="2097723"/>
            <a:ext cx="2362200" cy="213836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Group 196"/>
          <p:cNvGrpSpPr/>
          <p:nvPr/>
        </p:nvGrpSpPr>
        <p:grpSpPr>
          <a:xfrm>
            <a:off x="609600" y="1645285"/>
            <a:ext cx="8229600" cy="5105400"/>
            <a:chOff x="336" y="768"/>
            <a:chExt cx="5184" cy="3216"/>
          </a:xfrm>
        </p:grpSpPr>
        <p:sp>
          <p:nvSpPr>
            <p:cNvPr id="48166" name="Text Box 66"/>
            <p:cNvSpPr txBox="1"/>
            <p:nvPr/>
          </p:nvSpPr>
          <p:spPr>
            <a:xfrm>
              <a:off x="336" y="792"/>
              <a:ext cx="81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000" b="1" dirty="0">
                  <a:solidFill>
                    <a:srgbClr val="006600"/>
                  </a:solidFill>
                  <a:latin typeface="Times New Roman" panose="02020603050405020304" charset="0"/>
                </a:rPr>
                <a:t>截面位置</a:t>
              </a:r>
              <a:endParaRPr lang="zh-CN" altLang="en-US" sz="2000" b="1" dirty="0">
                <a:solidFill>
                  <a:srgbClr val="006600"/>
                </a:solidFill>
                <a:latin typeface="Times New Roman" panose="02020603050405020304" charset="0"/>
              </a:endParaRPr>
            </a:p>
          </p:txBody>
        </p:sp>
        <p:sp>
          <p:nvSpPr>
            <p:cNvPr id="48167" name="Text Box 68"/>
            <p:cNvSpPr txBox="1"/>
            <p:nvPr/>
          </p:nvSpPr>
          <p:spPr>
            <a:xfrm>
              <a:off x="576" y="1344"/>
              <a:ext cx="308" cy="960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000" b="1" dirty="0">
                  <a:solidFill>
                    <a:srgbClr val="FF00FF"/>
                  </a:solidFill>
                  <a:latin typeface="Times New Roman" panose="02020603050405020304" charset="0"/>
                </a:rPr>
                <a:t>轴   测    图</a:t>
              </a:r>
              <a:endParaRPr lang="zh-CN" altLang="en-US" sz="2000" b="1" dirty="0">
                <a:solidFill>
                  <a:srgbClr val="FF00FF"/>
                </a:solidFill>
                <a:latin typeface="Times New Roman" panose="02020603050405020304" charset="0"/>
              </a:endParaRPr>
            </a:p>
          </p:txBody>
        </p:sp>
        <p:sp>
          <p:nvSpPr>
            <p:cNvPr id="48168" name="Text Box 69"/>
            <p:cNvSpPr txBox="1"/>
            <p:nvPr/>
          </p:nvSpPr>
          <p:spPr>
            <a:xfrm>
              <a:off x="576" y="2688"/>
              <a:ext cx="308" cy="960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000" b="1" dirty="0">
                  <a:solidFill>
                    <a:srgbClr val="FF00FF"/>
                  </a:solidFill>
                  <a:latin typeface="Times New Roman" panose="02020603050405020304" charset="0"/>
                </a:rPr>
                <a:t>投   影    图</a:t>
              </a:r>
              <a:endParaRPr lang="zh-CN" altLang="en-US" sz="2000" b="1" dirty="0">
                <a:solidFill>
                  <a:srgbClr val="FF00FF"/>
                </a:solidFill>
                <a:latin typeface="Times New Roman" panose="02020603050405020304" charset="0"/>
              </a:endParaRPr>
            </a:p>
          </p:txBody>
        </p:sp>
        <p:grpSp>
          <p:nvGrpSpPr>
            <p:cNvPr id="48169" name="Group 193"/>
            <p:cNvGrpSpPr/>
            <p:nvPr/>
          </p:nvGrpSpPr>
          <p:grpSpPr>
            <a:xfrm>
              <a:off x="384" y="768"/>
              <a:ext cx="5136" cy="3216"/>
              <a:chOff x="384" y="768"/>
              <a:chExt cx="5136" cy="3216"/>
            </a:xfrm>
          </p:grpSpPr>
          <p:sp>
            <p:nvSpPr>
              <p:cNvPr id="48170" name="Line 40"/>
              <p:cNvSpPr/>
              <p:nvPr/>
            </p:nvSpPr>
            <p:spPr>
              <a:xfrm>
                <a:off x="384" y="1056"/>
                <a:ext cx="5136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8171" name="Line 39"/>
              <p:cNvSpPr/>
              <p:nvPr/>
            </p:nvSpPr>
            <p:spPr>
              <a:xfrm>
                <a:off x="1056" y="768"/>
                <a:ext cx="0" cy="3216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8172" name="Line 41"/>
              <p:cNvSpPr/>
              <p:nvPr/>
            </p:nvSpPr>
            <p:spPr>
              <a:xfrm>
                <a:off x="2544" y="768"/>
                <a:ext cx="0" cy="3216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8173" name="Line 42"/>
              <p:cNvSpPr/>
              <p:nvPr/>
            </p:nvSpPr>
            <p:spPr>
              <a:xfrm>
                <a:off x="4032" y="768"/>
                <a:ext cx="0" cy="3216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8174" name="Rectangle 184"/>
              <p:cNvSpPr/>
              <p:nvPr/>
            </p:nvSpPr>
            <p:spPr>
              <a:xfrm>
                <a:off x="384" y="768"/>
                <a:ext cx="5136" cy="3216"/>
              </a:xfrm>
              <a:prstGeom prst="rect">
                <a:avLst/>
              </a:prstGeom>
              <a:noFill/>
              <a:ln w="127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latin typeface="Times New Roman" panose="02020603050405020304" charset="0"/>
                </a:endParaRPr>
              </a:p>
            </p:txBody>
          </p:sp>
          <p:sp>
            <p:nvSpPr>
              <p:cNvPr id="48175" name="Line 185"/>
              <p:cNvSpPr/>
              <p:nvPr/>
            </p:nvSpPr>
            <p:spPr>
              <a:xfrm>
                <a:off x="384" y="2400"/>
                <a:ext cx="5136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5" name="Group 194"/>
          <p:cNvGrpSpPr/>
          <p:nvPr/>
        </p:nvGrpSpPr>
        <p:grpSpPr>
          <a:xfrm>
            <a:off x="6477000" y="4312285"/>
            <a:ext cx="2286000" cy="2209800"/>
            <a:chOff x="4032" y="2448"/>
            <a:chExt cx="1440" cy="1392"/>
          </a:xfrm>
        </p:grpSpPr>
        <p:sp>
          <p:nvSpPr>
            <p:cNvPr id="48154" name="Oval 132"/>
            <p:cNvSpPr/>
            <p:nvPr/>
          </p:nvSpPr>
          <p:spPr>
            <a:xfrm>
              <a:off x="4128" y="3216"/>
              <a:ext cx="576" cy="576"/>
            </a:xfrm>
            <a:prstGeom prst="ellipse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48155" name="Line 135"/>
            <p:cNvSpPr/>
            <p:nvPr/>
          </p:nvSpPr>
          <p:spPr>
            <a:xfrm>
              <a:off x="4416" y="2640"/>
              <a:ext cx="0" cy="528"/>
            </a:xfrm>
            <a:prstGeom prst="line">
              <a:avLst/>
            </a:prstGeom>
            <a:ln w="12700" cap="flat" cmpd="sng">
              <a:solidFill>
                <a:srgbClr val="FF00FF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48156" name="Line 136"/>
            <p:cNvSpPr/>
            <p:nvPr/>
          </p:nvSpPr>
          <p:spPr>
            <a:xfrm>
              <a:off x="5184" y="2592"/>
              <a:ext cx="0" cy="624"/>
            </a:xfrm>
            <a:prstGeom prst="line">
              <a:avLst/>
            </a:prstGeom>
            <a:ln w="12700" cap="flat" cmpd="sng">
              <a:solidFill>
                <a:srgbClr val="FF00FF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48157" name="Line 137"/>
            <p:cNvSpPr/>
            <p:nvPr/>
          </p:nvSpPr>
          <p:spPr>
            <a:xfrm>
              <a:off x="4416" y="3168"/>
              <a:ext cx="0" cy="672"/>
            </a:xfrm>
            <a:prstGeom prst="line">
              <a:avLst/>
            </a:prstGeom>
            <a:ln w="12700" cap="flat" cmpd="sng">
              <a:solidFill>
                <a:srgbClr val="FF00FF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48158" name="Line 138"/>
            <p:cNvSpPr/>
            <p:nvPr/>
          </p:nvSpPr>
          <p:spPr>
            <a:xfrm flipV="1">
              <a:off x="4080" y="3504"/>
              <a:ext cx="720" cy="0"/>
            </a:xfrm>
            <a:prstGeom prst="line">
              <a:avLst/>
            </a:prstGeom>
            <a:ln w="12700" cap="flat" cmpd="sng">
              <a:solidFill>
                <a:srgbClr val="FF00FF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48159" name="Line 139"/>
            <p:cNvSpPr/>
            <p:nvPr/>
          </p:nvSpPr>
          <p:spPr>
            <a:xfrm flipH="1">
              <a:off x="4032" y="2658"/>
              <a:ext cx="768" cy="336"/>
            </a:xfrm>
            <a:prstGeom prst="line">
              <a:avLst/>
            </a:prstGeom>
            <a:ln w="190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8160" name="Text Box 142"/>
            <p:cNvSpPr txBox="1"/>
            <p:nvPr/>
          </p:nvSpPr>
          <p:spPr>
            <a:xfrm>
              <a:off x="4656" y="2448"/>
              <a:ext cx="336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1800" b="1" dirty="0">
                  <a:solidFill>
                    <a:srgbClr val="0000FF"/>
                  </a:solidFill>
                  <a:latin typeface="Times New Roman" panose="02020603050405020304" charset="0"/>
                </a:rPr>
                <a:t>P</a:t>
              </a:r>
              <a:r>
                <a:rPr lang="en-US" altLang="zh-CN" sz="1800" b="1" baseline="-25000" dirty="0">
                  <a:solidFill>
                    <a:srgbClr val="0000FF"/>
                  </a:solidFill>
                  <a:latin typeface="Times New Roman" panose="02020603050405020304" charset="0"/>
                </a:rPr>
                <a:t>V</a:t>
              </a:r>
              <a:endParaRPr lang="en-US" altLang="zh-CN" sz="1800" b="1" dirty="0">
                <a:solidFill>
                  <a:srgbClr val="0000FF"/>
                </a:solidFill>
                <a:latin typeface="Times New Roman" panose="02020603050405020304" charset="0"/>
              </a:endParaRPr>
            </a:p>
          </p:txBody>
        </p:sp>
        <p:sp>
          <p:nvSpPr>
            <p:cNvPr id="48161" name="Freeform 186"/>
            <p:cNvSpPr/>
            <p:nvPr/>
          </p:nvSpPr>
          <p:spPr>
            <a:xfrm>
              <a:off x="4128" y="2688"/>
              <a:ext cx="576" cy="432"/>
            </a:xfrm>
            <a:custGeom>
              <a:avLst/>
              <a:gdLst>
                <a:gd name="txL" fmla="*/ 0 w 576"/>
                <a:gd name="txT" fmla="*/ 0 h 432"/>
                <a:gd name="txR" fmla="*/ 576 w 576"/>
                <a:gd name="txB" fmla="*/ 432 h 432"/>
              </a:gdLst>
              <a:ahLst/>
              <a:cxnLst>
                <a:cxn ang="0">
                  <a:pos x="0" y="288"/>
                </a:cxn>
                <a:cxn ang="0">
                  <a:pos x="0" y="432"/>
                </a:cxn>
                <a:cxn ang="0">
                  <a:pos x="576" y="432"/>
                </a:cxn>
                <a:cxn ang="0">
                  <a:pos x="576" y="0"/>
                </a:cxn>
              </a:cxnLst>
              <a:rect l="txL" t="txT" r="txR" b="txB"/>
              <a:pathLst>
                <a:path w="576" h="432">
                  <a:moveTo>
                    <a:pt x="0" y="288"/>
                  </a:moveTo>
                  <a:lnTo>
                    <a:pt x="0" y="432"/>
                  </a:lnTo>
                  <a:lnTo>
                    <a:pt x="576" y="432"/>
                  </a:lnTo>
                  <a:lnTo>
                    <a:pt x="576" y="0"/>
                  </a:lnTo>
                </a:path>
              </a:pathLst>
            </a:custGeom>
            <a:noFill/>
            <a:ln w="381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8162" name="Freeform 187"/>
            <p:cNvSpPr/>
            <p:nvPr/>
          </p:nvSpPr>
          <p:spPr>
            <a:xfrm>
              <a:off x="4896" y="2832"/>
              <a:ext cx="576" cy="288"/>
            </a:xfrm>
            <a:custGeom>
              <a:avLst/>
              <a:gdLst>
                <a:gd name="txL" fmla="*/ 0 w 576"/>
                <a:gd name="txT" fmla="*/ 0 h 288"/>
                <a:gd name="txR" fmla="*/ 576 w 576"/>
                <a:gd name="txB" fmla="*/ 288 h 288"/>
              </a:gdLst>
              <a:ahLst/>
              <a:cxnLst>
                <a:cxn ang="0">
                  <a:pos x="0" y="0"/>
                </a:cxn>
                <a:cxn ang="0">
                  <a:pos x="0" y="288"/>
                </a:cxn>
                <a:cxn ang="0">
                  <a:pos x="576" y="288"/>
                </a:cxn>
                <a:cxn ang="0">
                  <a:pos x="576" y="0"/>
                </a:cxn>
              </a:cxnLst>
              <a:rect l="txL" t="txT" r="txR" b="txB"/>
              <a:pathLst>
                <a:path w="576" h="288">
                  <a:moveTo>
                    <a:pt x="0" y="0"/>
                  </a:moveTo>
                  <a:lnTo>
                    <a:pt x="0" y="288"/>
                  </a:lnTo>
                  <a:lnTo>
                    <a:pt x="576" y="288"/>
                  </a:lnTo>
                  <a:lnTo>
                    <a:pt x="576" y="0"/>
                  </a:lnTo>
                </a:path>
              </a:pathLst>
            </a:custGeom>
            <a:noFill/>
            <a:ln w="381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8163" name="Oval 146"/>
            <p:cNvSpPr/>
            <p:nvPr/>
          </p:nvSpPr>
          <p:spPr>
            <a:xfrm>
              <a:off x="4128" y="3216"/>
              <a:ext cx="576" cy="576"/>
            </a:xfrm>
            <a:prstGeom prst="ellipse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48164" name="Line 154"/>
            <p:cNvSpPr/>
            <p:nvPr/>
          </p:nvSpPr>
          <p:spPr>
            <a:xfrm rot="128069" flipV="1">
              <a:off x="4128" y="2688"/>
              <a:ext cx="576" cy="288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8165" name="Oval 157"/>
            <p:cNvSpPr/>
            <p:nvPr/>
          </p:nvSpPr>
          <p:spPr>
            <a:xfrm>
              <a:off x="4896" y="2688"/>
              <a:ext cx="576" cy="288"/>
            </a:xfrm>
            <a:prstGeom prst="ellipse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</p:grpSp>
      <p:grpSp>
        <p:nvGrpSpPr>
          <p:cNvPr id="6" name="Group 190"/>
          <p:cNvGrpSpPr/>
          <p:nvPr/>
        </p:nvGrpSpPr>
        <p:grpSpPr>
          <a:xfrm>
            <a:off x="1828800" y="4540885"/>
            <a:ext cx="1981200" cy="2057400"/>
            <a:chOff x="1104" y="2592"/>
            <a:chExt cx="1248" cy="1296"/>
          </a:xfrm>
        </p:grpSpPr>
        <p:sp>
          <p:nvSpPr>
            <p:cNvPr id="48142" name="Rectangle 82"/>
            <p:cNvSpPr/>
            <p:nvPr/>
          </p:nvSpPr>
          <p:spPr>
            <a:xfrm>
              <a:off x="1200" y="2640"/>
              <a:ext cx="576" cy="528"/>
            </a:xfrm>
            <a:prstGeom prst="rect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48143" name="Rectangle 83"/>
            <p:cNvSpPr/>
            <p:nvPr/>
          </p:nvSpPr>
          <p:spPr>
            <a:xfrm>
              <a:off x="1920" y="2640"/>
              <a:ext cx="432" cy="528"/>
            </a:xfrm>
            <a:prstGeom prst="rect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48144" name="Line 84"/>
            <p:cNvSpPr/>
            <p:nvPr/>
          </p:nvSpPr>
          <p:spPr>
            <a:xfrm>
              <a:off x="1488" y="2592"/>
              <a:ext cx="0" cy="624"/>
            </a:xfrm>
            <a:prstGeom prst="line">
              <a:avLst/>
            </a:prstGeom>
            <a:ln w="12700" cap="flat" cmpd="sng">
              <a:solidFill>
                <a:srgbClr val="FF00FF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48145" name="Line 85"/>
            <p:cNvSpPr/>
            <p:nvPr/>
          </p:nvSpPr>
          <p:spPr>
            <a:xfrm>
              <a:off x="2208" y="2592"/>
              <a:ext cx="0" cy="624"/>
            </a:xfrm>
            <a:prstGeom prst="line">
              <a:avLst/>
            </a:prstGeom>
            <a:ln w="12700" cap="flat" cmpd="sng">
              <a:solidFill>
                <a:srgbClr val="FF00FF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48146" name="Line 86"/>
            <p:cNvSpPr/>
            <p:nvPr/>
          </p:nvSpPr>
          <p:spPr>
            <a:xfrm>
              <a:off x="1488" y="3216"/>
              <a:ext cx="0" cy="672"/>
            </a:xfrm>
            <a:prstGeom prst="line">
              <a:avLst/>
            </a:prstGeom>
            <a:ln w="12700" cap="flat" cmpd="sng">
              <a:solidFill>
                <a:srgbClr val="FF00FF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48147" name="Line 87"/>
            <p:cNvSpPr/>
            <p:nvPr/>
          </p:nvSpPr>
          <p:spPr>
            <a:xfrm flipV="1">
              <a:off x="1152" y="3552"/>
              <a:ext cx="720" cy="0"/>
            </a:xfrm>
            <a:prstGeom prst="line">
              <a:avLst/>
            </a:prstGeom>
            <a:ln w="12700" cap="flat" cmpd="sng">
              <a:solidFill>
                <a:srgbClr val="FF00FF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48148" name="Line 94"/>
            <p:cNvSpPr/>
            <p:nvPr/>
          </p:nvSpPr>
          <p:spPr>
            <a:xfrm>
              <a:off x="1104" y="3696"/>
              <a:ext cx="768" cy="0"/>
            </a:xfrm>
            <a:prstGeom prst="line">
              <a:avLst/>
            </a:prstGeom>
            <a:ln w="190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8149" name="Text Box 103"/>
            <p:cNvSpPr txBox="1"/>
            <p:nvPr/>
          </p:nvSpPr>
          <p:spPr>
            <a:xfrm>
              <a:off x="1824" y="3552"/>
              <a:ext cx="432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000" b="1" dirty="0">
                  <a:solidFill>
                    <a:srgbClr val="0000FF"/>
                  </a:solidFill>
                  <a:latin typeface="Times New Roman" panose="02020603050405020304" charset="0"/>
                </a:rPr>
                <a:t>P</a:t>
              </a:r>
              <a:r>
                <a:rPr lang="en-US" altLang="zh-CN" sz="2000" b="1" baseline="-25000" dirty="0">
                  <a:solidFill>
                    <a:srgbClr val="0000FF"/>
                  </a:solidFill>
                  <a:latin typeface="Times New Roman" panose="02020603050405020304" charset="0"/>
                </a:rPr>
                <a:t>H</a:t>
              </a:r>
              <a:endParaRPr lang="en-US" altLang="zh-CN" sz="2000" b="1" dirty="0">
                <a:solidFill>
                  <a:srgbClr val="0000FF"/>
                </a:solidFill>
                <a:latin typeface="Times New Roman" panose="02020603050405020304" charset="0"/>
              </a:endParaRPr>
            </a:p>
          </p:txBody>
        </p:sp>
        <p:sp>
          <p:nvSpPr>
            <p:cNvPr id="48150" name="Rectangle 96"/>
            <p:cNvSpPr/>
            <p:nvPr/>
          </p:nvSpPr>
          <p:spPr>
            <a:xfrm>
              <a:off x="1248" y="2640"/>
              <a:ext cx="480" cy="528"/>
            </a:xfrm>
            <a:prstGeom prst="rect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48151" name="Line 97"/>
            <p:cNvSpPr/>
            <p:nvPr/>
          </p:nvSpPr>
          <p:spPr>
            <a:xfrm>
              <a:off x="1248" y="3696"/>
              <a:ext cx="480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8152" name="Line 102"/>
            <p:cNvSpPr/>
            <p:nvPr/>
          </p:nvSpPr>
          <p:spPr>
            <a:xfrm flipV="1">
              <a:off x="2352" y="2640"/>
              <a:ext cx="0" cy="528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8153" name="Arc 189"/>
            <p:cNvSpPr/>
            <p:nvPr/>
          </p:nvSpPr>
          <p:spPr>
            <a:xfrm>
              <a:off x="1202" y="3265"/>
              <a:ext cx="577" cy="439"/>
            </a:xfrm>
            <a:custGeom>
              <a:avLst/>
              <a:gdLst>
                <a:gd name="txL" fmla="*/ 0 w 43200"/>
                <a:gd name="txT" fmla="*/ 0 h 32923"/>
                <a:gd name="txR" fmla="*/ 43200 w 43200"/>
                <a:gd name="txB" fmla="*/ 32923 h 32923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43200" h="32923" fill="none">
                  <a:moveTo>
                    <a:pt x="2604" y="31883"/>
                  </a:moveTo>
                  <a:cubicBezTo>
                    <a:pt x="895" y="28725"/>
                    <a:pt x="0" y="25190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5598"/>
                    <a:pt x="42090" y="29518"/>
                    <a:pt x="39994" y="32923"/>
                  </a:cubicBezTo>
                </a:path>
                <a:path w="43200" h="32923" stroke="0">
                  <a:moveTo>
                    <a:pt x="2604" y="31883"/>
                  </a:moveTo>
                  <a:cubicBezTo>
                    <a:pt x="895" y="28725"/>
                    <a:pt x="0" y="25190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5598"/>
                    <a:pt x="42090" y="29518"/>
                    <a:pt x="39994" y="32923"/>
                  </a:cubicBezTo>
                  <a:lnTo>
                    <a:pt x="21600" y="21600"/>
                  </a:lnTo>
                  <a:lnTo>
                    <a:pt x="2604" y="31883"/>
                  </a:lnTo>
                  <a:close/>
                </a:path>
              </a:pathLst>
            </a:custGeom>
            <a:noFill/>
            <a:ln w="381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7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27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3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3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3" dur="500"/>
                                        <p:tgtEl>
                                          <p:spTgt spid="7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3" presetClass="entr" presetSubtype="27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3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3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9" dur="500"/>
                                        <p:tgtEl>
                                          <p:spTgt spid="7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3" presetClass="entr" presetSubtype="27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3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3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31" grpId="0"/>
      <p:bldP spid="7232" grpId="0"/>
      <p:bldP spid="7233" grpId="0"/>
      <p:bldP spid="717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Rectangle 2"/>
          <p:cNvSpPr/>
          <p:nvPr/>
        </p:nvSpPr>
        <p:spPr>
          <a:xfrm>
            <a:off x="0" y="714375"/>
            <a:ext cx="3059113" cy="574675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9933"/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  <a:effectLst>
            <a:prstShdw prst="shdw12" dir="16200000">
              <a:srgbClr val="DDDDDD">
                <a:alpha val="50000"/>
              </a:srgbClr>
            </a:prstShdw>
          </a:effectLst>
        </p:spPr>
        <p:txBody>
          <a:bodyPr anchor="ctr" anchorCtr="0"/>
          <a:p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一、截交线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403350" y="10795"/>
            <a:ext cx="6193155" cy="587375"/>
            <a:chOff x="2210" y="17"/>
            <a:chExt cx="9753" cy="925"/>
          </a:xfrm>
        </p:grpSpPr>
        <p:sp>
          <p:nvSpPr>
            <p:cNvPr id="6" name="Rectangle 4"/>
            <p:cNvSpPr>
              <a:spLocks noChangeAspect="1" noChangeArrowheads="1"/>
            </p:cNvSpPr>
            <p:nvPr>
              <p:custDataLst>
                <p:tags r:id="rId1"/>
              </p:custDataLst>
            </p:nvPr>
          </p:nvSpPr>
          <p:spPr bwMode="auto">
            <a:xfrm rot="10800000">
              <a:off x="2210" y="67"/>
              <a:ext cx="9753" cy="85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Rectangle 5"/>
            <p:cNvSpPr>
              <a:spLocks noChangeAspect="1"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2243" y="77"/>
              <a:ext cx="9187" cy="295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AutoShape 6"/>
            <p:cNvSpPr>
              <a:spLocks noChangeAspect="1"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210" y="17"/>
              <a:ext cx="2720" cy="925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WordArt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2550" y="242"/>
              <a:ext cx="1813" cy="4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任务二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0" name="Text Box 8"/>
            <p:cNvSpPr txBox="1"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5145" y="243"/>
              <a:ext cx="30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立体表面的交线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grpSp>
        <p:nvGrpSpPr>
          <p:cNvPr id="5" name="Group 6"/>
          <p:cNvGrpSpPr/>
          <p:nvPr/>
        </p:nvGrpSpPr>
        <p:grpSpPr>
          <a:xfrm>
            <a:off x="6084468" y="908050"/>
            <a:ext cx="3096045" cy="647700"/>
            <a:chOff x="-1086" y="0"/>
            <a:chExt cx="6413" cy="1020"/>
          </a:xfrm>
        </p:grpSpPr>
        <p:sp>
          <p:nvSpPr>
            <p:cNvPr id="4" name="AutoShape 7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0" y="0"/>
              <a:ext cx="3906" cy="1020"/>
            </a:xfrm>
            <a:prstGeom prst="doubleWave">
              <a:avLst>
                <a:gd name="adj1" fmla="val 6500"/>
                <a:gd name="adj2" fmla="val 0"/>
              </a:avLst>
            </a:prstGeom>
            <a:solidFill>
              <a:schemeClr val="accent5">
                <a:lumMod val="60000"/>
                <a:lumOff val="40000"/>
              </a:schemeClr>
            </a:solidFill>
            <a:ln w="9525">
              <a:solidFill>
                <a:srgbClr val="CCFFFF"/>
              </a:solidFill>
              <a:miter lim="800000"/>
            </a:ln>
            <a:effectLst>
              <a:outerShdw sy="50000" kx="-2453608" rotWithShape="0">
                <a:srgbClr val="808080">
                  <a:alpha val="50000"/>
                </a:srgbClr>
              </a:outerShdw>
            </a:effectLst>
          </p:spPr>
          <p:txBody>
            <a:bodyPr anchor="ctr">
              <a:spAutoFit/>
            </a:bodyPr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Text Box 8"/>
            <p:cNvSpPr txBox="1"/>
            <p:nvPr>
              <p:custDataLst>
                <p:tags r:id="rId7"/>
              </p:custDataLst>
            </p:nvPr>
          </p:nvSpPr>
          <p:spPr>
            <a:xfrm>
              <a:off x="-1086" y="225"/>
              <a:ext cx="6413" cy="70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ts val="2800"/>
                </a:lnSpc>
              </a:pPr>
              <a:r>
                <a:rPr lang="en-US" dirty="0">
                  <a:solidFill>
                    <a:srgbClr val="FF0000"/>
                  </a:solidFill>
                  <a:latin typeface="黑体" panose="02010609060101010101" pitchFamily="2" charset="-122"/>
                </a:rPr>
                <a:t>1.</a:t>
              </a:r>
              <a:r>
                <a:rPr lang="zh-CN" altLang="en-US" dirty="0">
                  <a:solidFill>
                    <a:srgbClr val="FF0000"/>
                  </a:solidFill>
                  <a:latin typeface="黑体" panose="02010609060101010101" pitchFamily="2" charset="-122"/>
                </a:rPr>
                <a:t>平面与回转体相交</a:t>
              </a:r>
              <a:endParaRPr lang="zh-CN" altLang="en-US" dirty="0">
                <a:solidFill>
                  <a:srgbClr val="FF0000"/>
                </a:solidFill>
                <a:latin typeface="黑体" panose="02010609060101010101" pitchFamily="2" charset="-122"/>
              </a:endParaRPr>
            </a:p>
          </p:txBody>
        </p:sp>
      </p:grpSp>
      <p:sp>
        <p:nvSpPr>
          <p:cNvPr id="100" name="文本框 99"/>
          <p:cNvSpPr txBox="1"/>
          <p:nvPr>
            <p:custDataLst>
              <p:tags r:id="rId8"/>
            </p:custDataLst>
          </p:nvPr>
        </p:nvSpPr>
        <p:spPr>
          <a:xfrm>
            <a:off x="611505" y="1629410"/>
            <a:ext cx="8108315" cy="1198880"/>
          </a:xfrm>
          <a:prstGeom prst="rect">
            <a:avLst/>
          </a:prstGeom>
          <a:noFill/>
          <a:ln w="9525">
            <a:solidFill>
              <a:srgbClr val="C00000"/>
            </a:solidFill>
          </a:ln>
        </p:spPr>
        <p:txBody>
          <a:bodyPr wrap="square">
            <a:spAutoFit/>
          </a:bodyPr>
          <a:p>
            <a:pPr indent="266700"/>
            <a:r>
              <a:rPr lang="zh-CN" sz="1800">
                <a:ea typeface="宋体" panose="02010600030101010101" pitchFamily="2" charset="-122"/>
              </a:rPr>
              <a:t>例3-2-3：如图3-2-4所示，求作正垂面截切圆柱体后形成的截交线的投影。</a:t>
            </a:r>
            <a:endParaRPr lang="zh-CN" sz="1800">
              <a:ea typeface="宋体" panose="02010600030101010101" pitchFamily="2" charset="-122"/>
            </a:endParaRPr>
          </a:p>
          <a:p>
            <a:pPr indent="266700"/>
            <a:r>
              <a:rPr lang="zh-CN" sz="1800">
                <a:ea typeface="宋体" panose="02010600030101010101" pitchFamily="2" charset="-122"/>
              </a:rPr>
              <a:t>分析：由于截平面与圆柱体轴线倾斜，故截交线为椭圆。截交线的正面投影积聚成一条直线，水平投影积聚为圆，侧面投影可按点的投影规律求得，然后光滑连接即为所求截交线的投影。</a:t>
            </a:r>
            <a:endParaRPr lang="zh-CN" sz="1800">
              <a:ea typeface="宋体" panose="0201060003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475740" y="3140710"/>
            <a:ext cx="5505450" cy="325755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Group 272"/>
          <p:cNvGrpSpPr/>
          <p:nvPr/>
        </p:nvGrpSpPr>
        <p:grpSpPr>
          <a:xfrm>
            <a:off x="698500" y="2636838"/>
            <a:ext cx="3143250" cy="3311525"/>
            <a:chOff x="440" y="1661"/>
            <a:chExt cx="1980" cy="2086"/>
          </a:xfrm>
        </p:grpSpPr>
        <p:pic>
          <p:nvPicPr>
            <p:cNvPr id="49246" name="Picture 27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4489" t="33269" r="38184" b="28342"/>
            <a:stretch>
              <a:fillRect/>
            </a:stretch>
          </p:blipFill>
          <p:spPr>
            <a:xfrm>
              <a:off x="440" y="1661"/>
              <a:ext cx="1980" cy="2086"/>
            </a:xfrm>
            <a:prstGeom prst="rect">
              <a:avLst/>
            </a:prstGeom>
            <a:noFill/>
            <a:ln w="12700">
              <a:noFill/>
            </a:ln>
          </p:spPr>
        </p:pic>
        <p:sp>
          <p:nvSpPr>
            <p:cNvPr id="49247" name="Line 264"/>
            <p:cNvSpPr/>
            <p:nvPr/>
          </p:nvSpPr>
          <p:spPr>
            <a:xfrm rot="562696" flipH="1">
              <a:off x="971" y="1839"/>
              <a:ext cx="858" cy="1271"/>
            </a:xfrm>
            <a:prstGeom prst="line">
              <a:avLst/>
            </a:prstGeom>
            <a:ln w="19050" cap="flat" cmpd="sng">
              <a:solidFill>
                <a:srgbClr val="FF00FF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49248" name="Line 265"/>
            <p:cNvSpPr/>
            <p:nvPr/>
          </p:nvSpPr>
          <p:spPr>
            <a:xfrm rot="562696">
              <a:off x="925" y="2344"/>
              <a:ext cx="1005" cy="273"/>
            </a:xfrm>
            <a:prstGeom prst="line">
              <a:avLst/>
            </a:prstGeom>
            <a:ln w="19050" cap="flat" cmpd="sng">
              <a:solidFill>
                <a:srgbClr val="FF00FF"/>
              </a:solidFill>
              <a:prstDash val="lgDashDot"/>
              <a:headEnd type="none" w="med" len="med"/>
              <a:tailEnd type="none" w="med" len="med"/>
            </a:ln>
          </p:spPr>
        </p:sp>
      </p:grpSp>
      <p:grpSp>
        <p:nvGrpSpPr>
          <p:cNvPr id="3" name="Group 201"/>
          <p:cNvGrpSpPr/>
          <p:nvPr/>
        </p:nvGrpSpPr>
        <p:grpSpPr>
          <a:xfrm>
            <a:off x="4419600" y="2590800"/>
            <a:ext cx="3810000" cy="3810000"/>
            <a:chOff x="2784" y="1632"/>
            <a:chExt cx="2400" cy="2400"/>
          </a:xfrm>
        </p:grpSpPr>
        <p:sp>
          <p:nvSpPr>
            <p:cNvPr id="49236" name="Line 195"/>
            <p:cNvSpPr/>
            <p:nvPr/>
          </p:nvSpPr>
          <p:spPr>
            <a:xfrm>
              <a:off x="4656" y="1632"/>
              <a:ext cx="0" cy="1344"/>
            </a:xfrm>
            <a:prstGeom prst="line">
              <a:avLst/>
            </a:prstGeom>
            <a:ln w="12700" cap="flat" cmpd="sng">
              <a:solidFill>
                <a:srgbClr val="006600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49237" name="Rectangle 39"/>
            <p:cNvSpPr/>
            <p:nvPr/>
          </p:nvSpPr>
          <p:spPr>
            <a:xfrm>
              <a:off x="2880" y="1728"/>
              <a:ext cx="864" cy="1152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49238" name="Line 77"/>
            <p:cNvSpPr/>
            <p:nvPr/>
          </p:nvSpPr>
          <p:spPr>
            <a:xfrm>
              <a:off x="3312" y="1632"/>
              <a:ext cx="0" cy="1344"/>
            </a:xfrm>
            <a:prstGeom prst="line">
              <a:avLst/>
            </a:prstGeom>
            <a:ln w="12700" cap="flat" cmpd="sng">
              <a:solidFill>
                <a:srgbClr val="006600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49239" name="Rectangle 40"/>
            <p:cNvSpPr/>
            <p:nvPr/>
          </p:nvSpPr>
          <p:spPr>
            <a:xfrm>
              <a:off x="4224" y="1728"/>
              <a:ext cx="864" cy="1152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49240" name="Oval 41"/>
            <p:cNvSpPr/>
            <p:nvPr/>
          </p:nvSpPr>
          <p:spPr>
            <a:xfrm>
              <a:off x="2880" y="3024"/>
              <a:ext cx="864" cy="864"/>
            </a:xfrm>
            <a:prstGeom prst="ellipse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49241" name="Line 79"/>
            <p:cNvSpPr/>
            <p:nvPr/>
          </p:nvSpPr>
          <p:spPr>
            <a:xfrm>
              <a:off x="2784" y="3456"/>
              <a:ext cx="1056" cy="0"/>
            </a:xfrm>
            <a:prstGeom prst="line">
              <a:avLst/>
            </a:prstGeom>
            <a:ln w="12700" cap="flat" cmpd="sng">
              <a:solidFill>
                <a:srgbClr val="006600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49242" name="Line 80"/>
            <p:cNvSpPr/>
            <p:nvPr/>
          </p:nvSpPr>
          <p:spPr>
            <a:xfrm>
              <a:off x="3312" y="2928"/>
              <a:ext cx="0" cy="1104"/>
            </a:xfrm>
            <a:prstGeom prst="line">
              <a:avLst/>
            </a:prstGeom>
            <a:ln w="12700" cap="flat" cmpd="sng">
              <a:solidFill>
                <a:srgbClr val="006600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49243" name="Line 82"/>
            <p:cNvSpPr/>
            <p:nvPr/>
          </p:nvSpPr>
          <p:spPr>
            <a:xfrm>
              <a:off x="3744" y="3456"/>
              <a:ext cx="912" cy="0"/>
            </a:xfrm>
            <a:prstGeom prst="line">
              <a:avLst/>
            </a:prstGeom>
            <a:ln w="12700" cap="flat" cmpd="sng">
              <a:solidFill>
                <a:srgbClr val="0066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9244" name="Line 85"/>
            <p:cNvSpPr/>
            <p:nvPr/>
          </p:nvSpPr>
          <p:spPr>
            <a:xfrm>
              <a:off x="4176" y="2976"/>
              <a:ext cx="1008" cy="1008"/>
            </a:xfrm>
            <a:prstGeom prst="line">
              <a:avLst/>
            </a:prstGeom>
            <a:ln w="12700" cap="flat" cmpd="sng">
              <a:solidFill>
                <a:srgbClr val="0066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9245" name="Line 198"/>
            <p:cNvSpPr/>
            <p:nvPr/>
          </p:nvSpPr>
          <p:spPr>
            <a:xfrm flipV="1">
              <a:off x="4656" y="2976"/>
              <a:ext cx="0" cy="480"/>
            </a:xfrm>
            <a:prstGeom prst="line">
              <a:avLst/>
            </a:prstGeom>
            <a:ln w="12700" cap="flat" cmpd="sng">
              <a:solidFill>
                <a:srgbClr val="0066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4" name="Group 227"/>
          <p:cNvGrpSpPr/>
          <p:nvPr/>
        </p:nvGrpSpPr>
        <p:grpSpPr>
          <a:xfrm>
            <a:off x="4572000" y="2743200"/>
            <a:ext cx="3505200" cy="1219200"/>
            <a:chOff x="2880" y="1728"/>
            <a:chExt cx="2208" cy="768"/>
          </a:xfrm>
        </p:grpSpPr>
        <p:sp>
          <p:nvSpPr>
            <p:cNvPr id="49234" name="Freeform 225"/>
            <p:cNvSpPr/>
            <p:nvPr/>
          </p:nvSpPr>
          <p:spPr>
            <a:xfrm>
              <a:off x="2880" y="1728"/>
              <a:ext cx="864" cy="768"/>
            </a:xfrm>
            <a:custGeom>
              <a:avLst/>
              <a:gdLst>
                <a:gd name="txL" fmla="*/ 0 w 864"/>
                <a:gd name="txT" fmla="*/ 0 h 768"/>
                <a:gd name="txR" fmla="*/ 864 w 864"/>
                <a:gd name="txB" fmla="*/ 768 h 768"/>
              </a:gdLst>
              <a:ahLst/>
              <a:cxnLst>
                <a:cxn ang="0">
                  <a:pos x="0" y="768"/>
                </a:cxn>
                <a:cxn ang="0">
                  <a:pos x="0" y="0"/>
                </a:cxn>
                <a:cxn ang="0">
                  <a:pos x="864" y="0"/>
                </a:cxn>
                <a:cxn ang="0">
                  <a:pos x="864" y="144"/>
                </a:cxn>
              </a:cxnLst>
              <a:rect l="txL" t="txT" r="txR" b="txB"/>
              <a:pathLst>
                <a:path w="864" h="768">
                  <a:moveTo>
                    <a:pt x="0" y="768"/>
                  </a:moveTo>
                  <a:lnTo>
                    <a:pt x="0" y="0"/>
                  </a:lnTo>
                  <a:lnTo>
                    <a:pt x="864" y="0"/>
                  </a:lnTo>
                  <a:lnTo>
                    <a:pt x="864" y="144"/>
                  </a:lnTo>
                </a:path>
              </a:pathLst>
            </a:custGeom>
            <a:noFill/>
            <a:ln w="19050" cap="flat" cmpd="sng">
              <a:solidFill>
                <a:srgbClr val="B9ED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9235" name="Freeform 226"/>
            <p:cNvSpPr/>
            <p:nvPr/>
          </p:nvSpPr>
          <p:spPr>
            <a:xfrm>
              <a:off x="4224" y="1728"/>
              <a:ext cx="864" cy="480"/>
            </a:xfrm>
            <a:custGeom>
              <a:avLst/>
              <a:gdLst>
                <a:gd name="txL" fmla="*/ 0 w 864"/>
                <a:gd name="txT" fmla="*/ 0 h 480"/>
                <a:gd name="txR" fmla="*/ 864 w 864"/>
                <a:gd name="txB" fmla="*/ 480 h 480"/>
              </a:gdLst>
              <a:ahLst/>
              <a:cxnLst>
                <a:cxn ang="0">
                  <a:pos x="0" y="480"/>
                </a:cxn>
                <a:cxn ang="0">
                  <a:pos x="0" y="0"/>
                </a:cxn>
                <a:cxn ang="0">
                  <a:pos x="864" y="0"/>
                </a:cxn>
                <a:cxn ang="0">
                  <a:pos x="864" y="480"/>
                </a:cxn>
              </a:cxnLst>
              <a:rect l="txL" t="txT" r="txR" b="txB"/>
              <a:pathLst>
                <a:path w="864" h="480">
                  <a:moveTo>
                    <a:pt x="0" y="480"/>
                  </a:moveTo>
                  <a:lnTo>
                    <a:pt x="0" y="0"/>
                  </a:lnTo>
                  <a:lnTo>
                    <a:pt x="864" y="0"/>
                  </a:lnTo>
                  <a:lnTo>
                    <a:pt x="864" y="480"/>
                  </a:lnTo>
                </a:path>
              </a:pathLst>
            </a:custGeom>
            <a:noFill/>
            <a:ln w="19050" cap="flat" cmpd="sng">
              <a:solidFill>
                <a:srgbClr val="B9ED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5" name="Group 224"/>
          <p:cNvGrpSpPr/>
          <p:nvPr/>
        </p:nvGrpSpPr>
        <p:grpSpPr>
          <a:xfrm>
            <a:off x="4572000" y="2971800"/>
            <a:ext cx="3502025" cy="990600"/>
            <a:chOff x="2880" y="1872"/>
            <a:chExt cx="2206" cy="624"/>
          </a:xfrm>
        </p:grpSpPr>
        <p:sp>
          <p:nvSpPr>
            <p:cNvPr id="49231" name="Line 193"/>
            <p:cNvSpPr/>
            <p:nvPr/>
          </p:nvSpPr>
          <p:spPr>
            <a:xfrm>
              <a:off x="3311" y="2189"/>
              <a:ext cx="1775" cy="0"/>
            </a:xfrm>
            <a:prstGeom prst="line">
              <a:avLst/>
            </a:prstGeom>
            <a:ln w="127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9232" name="Line 108"/>
            <p:cNvSpPr/>
            <p:nvPr/>
          </p:nvSpPr>
          <p:spPr>
            <a:xfrm>
              <a:off x="2880" y="2496"/>
              <a:ext cx="1776" cy="0"/>
            </a:xfrm>
            <a:prstGeom prst="line">
              <a:avLst/>
            </a:prstGeom>
            <a:ln w="127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9233" name="Line 107"/>
            <p:cNvSpPr/>
            <p:nvPr/>
          </p:nvSpPr>
          <p:spPr>
            <a:xfrm>
              <a:off x="3744" y="1872"/>
              <a:ext cx="912" cy="0"/>
            </a:xfrm>
            <a:prstGeom prst="line">
              <a:avLst/>
            </a:prstGeom>
            <a:ln w="127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8327" name="Line 135"/>
          <p:cNvSpPr/>
          <p:nvPr/>
        </p:nvSpPr>
        <p:spPr>
          <a:xfrm>
            <a:off x="4800600" y="3810000"/>
            <a:ext cx="3124200" cy="0"/>
          </a:xfrm>
          <a:prstGeom prst="line">
            <a:avLst/>
          </a:prstGeom>
          <a:ln w="12700" cap="flat" cmpd="sng">
            <a:solidFill>
              <a:srgbClr val="CC6600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6" name="Group 207"/>
          <p:cNvGrpSpPr/>
          <p:nvPr/>
        </p:nvGrpSpPr>
        <p:grpSpPr>
          <a:xfrm>
            <a:off x="5562600" y="3276600"/>
            <a:ext cx="2438400" cy="2819400"/>
            <a:chOff x="3504" y="2064"/>
            <a:chExt cx="1536" cy="1776"/>
          </a:xfrm>
        </p:grpSpPr>
        <p:sp>
          <p:nvSpPr>
            <p:cNvPr id="49227" name="Line 119"/>
            <p:cNvSpPr/>
            <p:nvPr/>
          </p:nvSpPr>
          <p:spPr>
            <a:xfrm>
              <a:off x="3504" y="3072"/>
              <a:ext cx="768" cy="0"/>
            </a:xfrm>
            <a:prstGeom prst="line">
              <a:avLst/>
            </a:prstGeom>
            <a:ln w="1270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9228" name="Line 120"/>
            <p:cNvSpPr/>
            <p:nvPr/>
          </p:nvSpPr>
          <p:spPr>
            <a:xfrm>
              <a:off x="3504" y="3840"/>
              <a:ext cx="1536" cy="0"/>
            </a:xfrm>
            <a:prstGeom prst="line">
              <a:avLst/>
            </a:prstGeom>
            <a:ln w="1270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9229" name="Line 122"/>
            <p:cNvSpPr/>
            <p:nvPr/>
          </p:nvSpPr>
          <p:spPr>
            <a:xfrm flipV="1">
              <a:off x="5040" y="2064"/>
              <a:ext cx="0" cy="1776"/>
            </a:xfrm>
            <a:prstGeom prst="line">
              <a:avLst/>
            </a:prstGeom>
            <a:ln w="1270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9230" name="Line 133"/>
            <p:cNvSpPr/>
            <p:nvPr/>
          </p:nvSpPr>
          <p:spPr>
            <a:xfrm flipV="1">
              <a:off x="4272" y="2064"/>
              <a:ext cx="0" cy="1008"/>
            </a:xfrm>
            <a:prstGeom prst="line">
              <a:avLst/>
            </a:prstGeom>
            <a:ln w="1270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7" name="Group 215"/>
          <p:cNvGrpSpPr/>
          <p:nvPr/>
        </p:nvGrpSpPr>
        <p:grpSpPr>
          <a:xfrm>
            <a:off x="4572000" y="2971800"/>
            <a:ext cx="1371600" cy="1600200"/>
            <a:chOff x="2880" y="1872"/>
            <a:chExt cx="864" cy="1008"/>
          </a:xfrm>
        </p:grpSpPr>
        <p:sp>
          <p:nvSpPr>
            <p:cNvPr id="49223" name="Line 94"/>
            <p:cNvSpPr/>
            <p:nvPr/>
          </p:nvSpPr>
          <p:spPr>
            <a:xfrm>
              <a:off x="2880" y="2496"/>
              <a:ext cx="0" cy="384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9224" name="Line 97"/>
            <p:cNvSpPr/>
            <p:nvPr/>
          </p:nvSpPr>
          <p:spPr>
            <a:xfrm flipH="1">
              <a:off x="2880" y="1872"/>
              <a:ext cx="864" cy="624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9225" name="Line 213"/>
            <p:cNvSpPr/>
            <p:nvPr/>
          </p:nvSpPr>
          <p:spPr>
            <a:xfrm>
              <a:off x="2880" y="2880"/>
              <a:ext cx="864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9226" name="Line 214"/>
            <p:cNvSpPr/>
            <p:nvPr/>
          </p:nvSpPr>
          <p:spPr>
            <a:xfrm flipV="1">
              <a:off x="3744" y="1872"/>
              <a:ext cx="0" cy="1008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8415" name="Freeform 223"/>
          <p:cNvSpPr/>
          <p:nvPr/>
        </p:nvSpPr>
        <p:spPr>
          <a:xfrm>
            <a:off x="6705600" y="2959100"/>
            <a:ext cx="1397000" cy="1003300"/>
          </a:xfrm>
          <a:custGeom>
            <a:avLst/>
            <a:gdLst>
              <a:gd name="txL" fmla="*/ 0 w 880"/>
              <a:gd name="txT" fmla="*/ 0 h 632"/>
              <a:gd name="txR" fmla="*/ 880 w 880"/>
              <a:gd name="txB" fmla="*/ 632 h 632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880" h="632">
                <a:moveTo>
                  <a:pt x="440" y="632"/>
                </a:moveTo>
                <a:cubicBezTo>
                  <a:pt x="328" y="632"/>
                  <a:pt x="176" y="584"/>
                  <a:pt x="104" y="536"/>
                </a:cubicBezTo>
                <a:cubicBezTo>
                  <a:pt x="32" y="488"/>
                  <a:pt x="16" y="400"/>
                  <a:pt x="8" y="344"/>
                </a:cubicBezTo>
                <a:cubicBezTo>
                  <a:pt x="0" y="288"/>
                  <a:pt x="16" y="248"/>
                  <a:pt x="56" y="200"/>
                </a:cubicBezTo>
                <a:cubicBezTo>
                  <a:pt x="96" y="152"/>
                  <a:pt x="184" y="88"/>
                  <a:pt x="248" y="56"/>
                </a:cubicBezTo>
                <a:cubicBezTo>
                  <a:pt x="312" y="24"/>
                  <a:pt x="360" y="0"/>
                  <a:pt x="440" y="8"/>
                </a:cubicBezTo>
                <a:cubicBezTo>
                  <a:pt x="520" y="16"/>
                  <a:pt x="664" y="72"/>
                  <a:pt x="728" y="104"/>
                </a:cubicBezTo>
                <a:cubicBezTo>
                  <a:pt x="792" y="136"/>
                  <a:pt x="800" y="160"/>
                  <a:pt x="824" y="200"/>
                </a:cubicBezTo>
                <a:cubicBezTo>
                  <a:pt x="848" y="240"/>
                  <a:pt x="880" y="288"/>
                  <a:pt x="872" y="344"/>
                </a:cubicBezTo>
                <a:cubicBezTo>
                  <a:pt x="864" y="400"/>
                  <a:pt x="848" y="488"/>
                  <a:pt x="776" y="536"/>
                </a:cubicBezTo>
                <a:cubicBezTo>
                  <a:pt x="704" y="584"/>
                  <a:pt x="552" y="632"/>
                  <a:pt x="440" y="632"/>
                </a:cubicBezTo>
                <a:close/>
              </a:path>
            </a:pathLst>
          </a:custGeom>
          <a:solidFill>
            <a:srgbClr val="FF99FF">
              <a:alpha val="50195"/>
            </a:srgbClr>
          </a:solidFill>
          <a:ln w="38100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8196" name="Text Box 4"/>
          <p:cNvSpPr txBox="1"/>
          <p:nvPr/>
        </p:nvSpPr>
        <p:spPr>
          <a:xfrm>
            <a:off x="611505" y="1107440"/>
            <a:ext cx="74517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1800" b="1" dirty="0">
                <a:solidFill>
                  <a:srgbClr val="FF3300"/>
                </a:solidFill>
                <a:latin typeface="Times New Roman" panose="02020603050405020304" charset="0"/>
              </a:rPr>
              <a:t>分析：</a:t>
            </a:r>
            <a:r>
              <a:rPr lang="zh-CN" altLang="en-US" sz="1800" b="1" dirty="0">
                <a:latin typeface="Times New Roman" panose="02020603050405020304" charset="0"/>
              </a:rPr>
              <a:t>截交线正面投影积聚为直线，水平投影在圆周上。可利用</a:t>
            </a:r>
            <a:r>
              <a:rPr lang="en-US" altLang="zh-CN" sz="1800" b="1" dirty="0">
                <a:latin typeface="Times New Roman" panose="02020603050405020304" charset="0"/>
              </a:rPr>
              <a:t>V</a:t>
            </a:r>
            <a:r>
              <a:rPr lang="zh-CN" altLang="en-US" sz="1800" b="1" dirty="0">
                <a:latin typeface="Times New Roman" panose="02020603050405020304" charset="0"/>
              </a:rPr>
              <a:t>面和</a:t>
            </a:r>
            <a:r>
              <a:rPr lang="en-US" altLang="zh-CN" sz="1800" b="1" dirty="0">
                <a:latin typeface="Times New Roman" panose="02020603050405020304" charset="0"/>
              </a:rPr>
              <a:t>H</a:t>
            </a:r>
            <a:r>
              <a:rPr lang="zh-CN" altLang="en-US" sz="1800" b="1" dirty="0">
                <a:latin typeface="Times New Roman" panose="02020603050405020304" charset="0"/>
              </a:rPr>
              <a:t>面投影求截交线侧面投影。</a:t>
            </a:r>
            <a:endParaRPr lang="zh-CN" altLang="en-US" sz="1800" b="1" dirty="0">
              <a:latin typeface="Times New Roman" panose="02020603050405020304" charset="0"/>
            </a:endParaRPr>
          </a:p>
        </p:txBody>
      </p:sp>
      <p:sp>
        <p:nvSpPr>
          <p:cNvPr id="8197" name="Text Box 5"/>
          <p:cNvSpPr txBox="1"/>
          <p:nvPr/>
        </p:nvSpPr>
        <p:spPr>
          <a:xfrm>
            <a:off x="2057400" y="2266633"/>
            <a:ext cx="5334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1800" b="1" dirty="0">
                <a:latin typeface="Times New Roman" panose="02020603050405020304" charset="0"/>
              </a:rPr>
              <a:t>（</a:t>
            </a:r>
            <a:r>
              <a:rPr lang="en-US" altLang="zh-CN" sz="1800" b="1" dirty="0">
                <a:latin typeface="Times New Roman" panose="02020603050405020304" charset="0"/>
              </a:rPr>
              <a:t>3</a:t>
            </a:r>
            <a:r>
              <a:rPr lang="zh-CN" altLang="en-US" sz="1800" b="1" dirty="0">
                <a:latin typeface="Times New Roman" panose="02020603050405020304" charset="0"/>
              </a:rPr>
              <a:t>）光滑连接各点并完善图形。</a:t>
            </a:r>
            <a:endParaRPr lang="zh-CN" altLang="en-US" sz="1800" b="1" dirty="0">
              <a:latin typeface="Times New Roman" panose="02020603050405020304" charset="0"/>
            </a:endParaRPr>
          </a:p>
        </p:txBody>
      </p:sp>
      <p:grpSp>
        <p:nvGrpSpPr>
          <p:cNvPr id="8" name="Group 202"/>
          <p:cNvGrpSpPr/>
          <p:nvPr/>
        </p:nvGrpSpPr>
        <p:grpSpPr>
          <a:xfrm>
            <a:off x="4267200" y="2362200"/>
            <a:ext cx="2362200" cy="1809750"/>
            <a:chOff x="2688" y="1488"/>
            <a:chExt cx="1488" cy="1140"/>
          </a:xfrm>
        </p:grpSpPr>
        <p:sp>
          <p:nvSpPr>
            <p:cNvPr id="49221" name="Line 87"/>
            <p:cNvSpPr/>
            <p:nvPr/>
          </p:nvSpPr>
          <p:spPr>
            <a:xfrm flipH="1">
              <a:off x="2688" y="1764"/>
              <a:ext cx="1200" cy="864"/>
            </a:xfrm>
            <a:prstGeom prst="line">
              <a:avLst/>
            </a:prstGeom>
            <a:ln w="190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9222" name="Text Box 88"/>
            <p:cNvSpPr txBox="1"/>
            <p:nvPr/>
          </p:nvSpPr>
          <p:spPr>
            <a:xfrm>
              <a:off x="3792" y="1488"/>
              <a:ext cx="38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b="1" dirty="0">
                  <a:solidFill>
                    <a:srgbClr val="0000FF"/>
                  </a:solidFill>
                  <a:latin typeface="Times New Roman" panose="02020603050405020304" charset="0"/>
                </a:rPr>
                <a:t>P</a:t>
              </a:r>
              <a:r>
                <a:rPr lang="en-US" altLang="zh-CN" b="1" baseline="-25000" dirty="0">
                  <a:solidFill>
                    <a:srgbClr val="0000FF"/>
                  </a:solidFill>
                  <a:latin typeface="Times New Roman" panose="02020603050405020304" charset="0"/>
                </a:rPr>
                <a:t>V</a:t>
              </a:r>
              <a:endParaRPr lang="en-US" altLang="zh-CN" b="1" dirty="0">
                <a:solidFill>
                  <a:srgbClr val="0000FF"/>
                </a:solidFill>
                <a:latin typeface="Times New Roman" panose="02020603050405020304" charset="0"/>
              </a:endParaRPr>
            </a:p>
          </p:txBody>
        </p:sp>
      </p:grpSp>
      <p:grpSp>
        <p:nvGrpSpPr>
          <p:cNvPr id="9" name="Group 204"/>
          <p:cNvGrpSpPr/>
          <p:nvPr/>
        </p:nvGrpSpPr>
        <p:grpSpPr>
          <a:xfrm>
            <a:off x="4524375" y="4752975"/>
            <a:ext cx="1470025" cy="1470025"/>
            <a:chOff x="2850" y="2994"/>
            <a:chExt cx="926" cy="926"/>
          </a:xfrm>
        </p:grpSpPr>
        <p:sp>
          <p:nvSpPr>
            <p:cNvPr id="49217" name="Oval 102"/>
            <p:cNvSpPr/>
            <p:nvPr/>
          </p:nvSpPr>
          <p:spPr>
            <a:xfrm>
              <a:off x="2850" y="3426"/>
              <a:ext cx="68" cy="68"/>
            </a:xfrm>
            <a:prstGeom prst="ellipse">
              <a:avLst/>
            </a:prstGeom>
            <a:solidFill>
              <a:srgbClr val="FF0000"/>
            </a:solidFill>
            <a:ln w="9525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49218" name="Oval 103"/>
            <p:cNvSpPr/>
            <p:nvPr/>
          </p:nvSpPr>
          <p:spPr>
            <a:xfrm>
              <a:off x="3708" y="3420"/>
              <a:ext cx="68" cy="68"/>
            </a:xfrm>
            <a:prstGeom prst="ellipse">
              <a:avLst/>
            </a:prstGeom>
            <a:solidFill>
              <a:srgbClr val="FF0000"/>
            </a:solidFill>
            <a:ln w="9525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49219" name="Oval 104"/>
            <p:cNvSpPr/>
            <p:nvPr/>
          </p:nvSpPr>
          <p:spPr>
            <a:xfrm>
              <a:off x="3276" y="2994"/>
              <a:ext cx="68" cy="68"/>
            </a:xfrm>
            <a:prstGeom prst="ellipse">
              <a:avLst/>
            </a:prstGeom>
            <a:solidFill>
              <a:srgbClr val="FF0000"/>
            </a:solidFill>
            <a:ln w="9525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49220" name="Oval 105"/>
            <p:cNvSpPr/>
            <p:nvPr/>
          </p:nvSpPr>
          <p:spPr>
            <a:xfrm>
              <a:off x="3282" y="3852"/>
              <a:ext cx="68" cy="68"/>
            </a:xfrm>
            <a:prstGeom prst="ellipse">
              <a:avLst/>
            </a:prstGeom>
            <a:solidFill>
              <a:srgbClr val="FF0000"/>
            </a:solidFill>
            <a:ln w="9525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</p:grpSp>
      <p:sp>
        <p:nvSpPr>
          <p:cNvPr id="8310" name="Line 118"/>
          <p:cNvSpPr/>
          <p:nvPr/>
        </p:nvSpPr>
        <p:spPr>
          <a:xfrm>
            <a:off x="5562600" y="3276600"/>
            <a:ext cx="0" cy="2819400"/>
          </a:xfrm>
          <a:prstGeom prst="line">
            <a:avLst/>
          </a:prstGeom>
          <a:ln w="127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8315" name="Line 123"/>
          <p:cNvSpPr/>
          <p:nvPr/>
        </p:nvSpPr>
        <p:spPr>
          <a:xfrm>
            <a:off x="5562600" y="3276600"/>
            <a:ext cx="2438400" cy="0"/>
          </a:xfrm>
          <a:prstGeom prst="line">
            <a:avLst/>
          </a:prstGeom>
          <a:ln w="127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0" name="Group 206"/>
          <p:cNvGrpSpPr/>
          <p:nvPr/>
        </p:nvGrpSpPr>
        <p:grpSpPr>
          <a:xfrm>
            <a:off x="5505450" y="4829175"/>
            <a:ext cx="117475" cy="1323975"/>
            <a:chOff x="3468" y="3042"/>
            <a:chExt cx="74" cy="834"/>
          </a:xfrm>
        </p:grpSpPr>
        <p:sp>
          <p:nvSpPr>
            <p:cNvPr id="49215" name="Oval 126"/>
            <p:cNvSpPr/>
            <p:nvPr/>
          </p:nvSpPr>
          <p:spPr>
            <a:xfrm>
              <a:off x="3468" y="3042"/>
              <a:ext cx="68" cy="68"/>
            </a:xfrm>
            <a:prstGeom prst="ellipse">
              <a:avLst/>
            </a:prstGeom>
            <a:solidFill>
              <a:srgbClr val="66FF33"/>
            </a:solidFill>
            <a:ln w="12700" cap="flat" cmpd="sng">
              <a:solidFill>
                <a:srgbClr val="FF33CC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49216" name="Oval 127"/>
            <p:cNvSpPr/>
            <p:nvPr/>
          </p:nvSpPr>
          <p:spPr>
            <a:xfrm>
              <a:off x="3474" y="3808"/>
              <a:ext cx="68" cy="68"/>
            </a:xfrm>
            <a:prstGeom prst="ellipse">
              <a:avLst/>
            </a:prstGeom>
            <a:solidFill>
              <a:srgbClr val="66FF33"/>
            </a:solidFill>
            <a:ln w="12700" cap="flat" cmpd="sng">
              <a:solidFill>
                <a:srgbClr val="FF33CC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</p:grpSp>
      <p:sp>
        <p:nvSpPr>
          <p:cNvPr id="8321" name="Line 129"/>
          <p:cNvSpPr/>
          <p:nvPr/>
        </p:nvSpPr>
        <p:spPr>
          <a:xfrm>
            <a:off x="4800600" y="3810000"/>
            <a:ext cx="0" cy="2209800"/>
          </a:xfrm>
          <a:prstGeom prst="line">
            <a:avLst/>
          </a:prstGeom>
          <a:ln w="12700" cap="flat" cmpd="sng">
            <a:solidFill>
              <a:srgbClr val="CC66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8309" name="Oval 117"/>
          <p:cNvSpPr/>
          <p:nvPr/>
        </p:nvSpPr>
        <p:spPr>
          <a:xfrm>
            <a:off x="5486400" y="3200400"/>
            <a:ext cx="107950" cy="107950"/>
          </a:xfrm>
          <a:prstGeom prst="ellipse">
            <a:avLst/>
          </a:prstGeom>
          <a:solidFill>
            <a:srgbClr val="66FF33"/>
          </a:solidFill>
          <a:ln w="12700" cap="flat" cmpd="sng">
            <a:solidFill>
              <a:srgbClr val="FF33CC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8350" name="Rectangle 158"/>
          <p:cNvSpPr/>
          <p:nvPr/>
        </p:nvSpPr>
        <p:spPr>
          <a:xfrm>
            <a:off x="2019935" y="1760220"/>
            <a:ext cx="190627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1800" b="1" dirty="0">
                <a:latin typeface="Times New Roman" panose="02020603050405020304" charset="0"/>
              </a:rPr>
              <a:t>（</a:t>
            </a:r>
            <a:r>
              <a:rPr lang="en-US" altLang="zh-CN" sz="1800" b="1" dirty="0">
                <a:latin typeface="Times New Roman" panose="02020603050405020304" charset="0"/>
              </a:rPr>
              <a:t>1</a:t>
            </a:r>
            <a:r>
              <a:rPr lang="zh-CN" altLang="en-US" sz="1800" b="1" dirty="0">
                <a:latin typeface="Times New Roman" panose="02020603050405020304" charset="0"/>
              </a:rPr>
              <a:t>）求特殊点；</a:t>
            </a:r>
            <a:endParaRPr lang="zh-CN" altLang="en-US" sz="1800" b="1" dirty="0">
              <a:latin typeface="Times New Roman" panose="02020603050405020304" charset="0"/>
            </a:endParaRPr>
          </a:p>
        </p:txBody>
      </p:sp>
      <p:sp>
        <p:nvSpPr>
          <p:cNvPr id="8351" name="Rectangle 159"/>
          <p:cNvSpPr/>
          <p:nvPr/>
        </p:nvSpPr>
        <p:spPr>
          <a:xfrm>
            <a:off x="4067810" y="1771650"/>
            <a:ext cx="190627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1800" b="1" dirty="0">
                <a:latin typeface="Times New Roman" panose="02020603050405020304" charset="0"/>
              </a:rPr>
              <a:t>（</a:t>
            </a:r>
            <a:r>
              <a:rPr lang="en-US" altLang="zh-CN" sz="1800" b="1" dirty="0">
                <a:latin typeface="Times New Roman" panose="02020603050405020304" charset="0"/>
              </a:rPr>
              <a:t>2</a:t>
            </a:r>
            <a:r>
              <a:rPr lang="zh-CN" altLang="en-US" sz="1800" b="1" dirty="0">
                <a:latin typeface="Times New Roman" panose="02020603050405020304" charset="0"/>
              </a:rPr>
              <a:t>）求一般点；</a:t>
            </a:r>
            <a:endParaRPr lang="zh-CN" altLang="en-US" sz="1800" b="1" dirty="0">
              <a:latin typeface="Times New Roman" panose="02020603050405020304" charset="0"/>
            </a:endParaRPr>
          </a:p>
        </p:txBody>
      </p:sp>
      <p:sp>
        <p:nvSpPr>
          <p:cNvPr id="8352" name="Rectangle 160"/>
          <p:cNvSpPr/>
          <p:nvPr/>
        </p:nvSpPr>
        <p:spPr>
          <a:xfrm>
            <a:off x="609600" y="1758633"/>
            <a:ext cx="133223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1800" b="1" dirty="0">
                <a:solidFill>
                  <a:srgbClr val="FF3300"/>
                </a:solidFill>
                <a:latin typeface="Times New Roman" panose="02020603050405020304" charset="0"/>
              </a:rPr>
              <a:t>作图步骤：</a:t>
            </a:r>
            <a:endParaRPr lang="zh-CN" altLang="en-US" sz="1800" b="1" dirty="0">
              <a:solidFill>
                <a:srgbClr val="FF3300"/>
              </a:solidFill>
              <a:latin typeface="Times New Roman" panose="02020603050405020304" charset="0"/>
            </a:endParaRPr>
          </a:p>
        </p:txBody>
      </p:sp>
      <p:grpSp>
        <p:nvGrpSpPr>
          <p:cNvPr id="11" name="Group 274"/>
          <p:cNvGrpSpPr/>
          <p:nvPr/>
        </p:nvGrpSpPr>
        <p:grpSpPr>
          <a:xfrm>
            <a:off x="1908175" y="3313113"/>
            <a:ext cx="1239838" cy="612775"/>
            <a:chOff x="1202" y="2087"/>
            <a:chExt cx="781" cy="386"/>
          </a:xfrm>
        </p:grpSpPr>
        <p:sp>
          <p:nvSpPr>
            <p:cNvPr id="49213" name="Oval 152"/>
            <p:cNvSpPr/>
            <p:nvPr/>
          </p:nvSpPr>
          <p:spPr>
            <a:xfrm rot="-233640">
              <a:off x="1915" y="2405"/>
              <a:ext cx="68" cy="68"/>
            </a:xfrm>
            <a:prstGeom prst="ellipse">
              <a:avLst/>
            </a:prstGeom>
            <a:solidFill>
              <a:srgbClr val="FF33CC"/>
            </a:solidFill>
            <a:ln w="190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49214" name="Oval 153"/>
            <p:cNvSpPr/>
            <p:nvPr/>
          </p:nvSpPr>
          <p:spPr>
            <a:xfrm rot="-233640">
              <a:off x="1202" y="2087"/>
              <a:ext cx="68" cy="68"/>
            </a:xfrm>
            <a:prstGeom prst="ellipse">
              <a:avLst/>
            </a:prstGeom>
            <a:solidFill>
              <a:srgbClr val="FF33CC"/>
            </a:solidFill>
            <a:ln w="190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</p:grpSp>
      <p:grpSp>
        <p:nvGrpSpPr>
          <p:cNvPr id="12" name="Group 273"/>
          <p:cNvGrpSpPr/>
          <p:nvPr/>
        </p:nvGrpSpPr>
        <p:grpSpPr>
          <a:xfrm>
            <a:off x="1206500" y="3030538"/>
            <a:ext cx="2035175" cy="1785937"/>
            <a:chOff x="760" y="1909"/>
            <a:chExt cx="1282" cy="1125"/>
          </a:xfrm>
        </p:grpSpPr>
        <p:sp>
          <p:nvSpPr>
            <p:cNvPr id="49205" name="Oval 154"/>
            <p:cNvSpPr/>
            <p:nvPr/>
          </p:nvSpPr>
          <p:spPr>
            <a:xfrm>
              <a:off x="1865" y="1909"/>
              <a:ext cx="68" cy="68"/>
            </a:xfrm>
            <a:prstGeom prst="ellipse">
              <a:avLst/>
            </a:prstGeom>
            <a:solidFill>
              <a:schemeClr val="accent1"/>
            </a:solidFill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49206" name="Oval 155"/>
            <p:cNvSpPr/>
            <p:nvPr/>
          </p:nvSpPr>
          <p:spPr>
            <a:xfrm>
              <a:off x="1010" y="2273"/>
              <a:ext cx="68" cy="68"/>
            </a:xfrm>
            <a:prstGeom prst="ellipse">
              <a:avLst/>
            </a:prstGeom>
            <a:solidFill>
              <a:schemeClr val="accent1"/>
            </a:solidFill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49207" name="Oval 156"/>
            <p:cNvSpPr/>
            <p:nvPr/>
          </p:nvSpPr>
          <p:spPr>
            <a:xfrm>
              <a:off x="1767" y="2626"/>
              <a:ext cx="68" cy="68"/>
            </a:xfrm>
            <a:prstGeom prst="ellipse">
              <a:avLst/>
            </a:prstGeom>
            <a:solidFill>
              <a:schemeClr val="accent1"/>
            </a:solidFill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49208" name="Oval 157"/>
            <p:cNvSpPr/>
            <p:nvPr/>
          </p:nvSpPr>
          <p:spPr>
            <a:xfrm>
              <a:off x="875" y="2966"/>
              <a:ext cx="68" cy="68"/>
            </a:xfrm>
            <a:prstGeom prst="ellipse">
              <a:avLst/>
            </a:prstGeom>
            <a:solidFill>
              <a:schemeClr val="accent1"/>
            </a:solidFill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49209" name="Text Box 68"/>
            <p:cNvSpPr txBox="1"/>
            <p:nvPr/>
          </p:nvSpPr>
          <p:spPr>
            <a:xfrm>
              <a:off x="760" y="2726"/>
              <a:ext cx="33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000" b="1" dirty="0">
                  <a:latin typeface="Times New Roman" panose="02020603050405020304" charset="0"/>
                </a:rPr>
                <a:t>Ⅰ</a:t>
              </a:r>
              <a:endParaRPr lang="zh-CN" altLang="en-US" sz="2000" b="1" dirty="0">
                <a:latin typeface="Times New Roman" panose="02020603050405020304" charset="0"/>
              </a:endParaRPr>
            </a:p>
          </p:txBody>
        </p:sp>
        <p:sp>
          <p:nvSpPr>
            <p:cNvPr id="49210" name="Rectangle 69"/>
            <p:cNvSpPr/>
            <p:nvPr/>
          </p:nvSpPr>
          <p:spPr>
            <a:xfrm>
              <a:off x="942" y="2318"/>
              <a:ext cx="277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2000" b="1" dirty="0">
                  <a:latin typeface="Times New Roman" panose="02020603050405020304" charset="0"/>
                </a:rPr>
                <a:t>Ⅳ</a:t>
              </a:r>
              <a:endParaRPr lang="zh-CN" altLang="en-US" sz="2000" b="1" dirty="0">
                <a:latin typeface="Times New Roman" panose="02020603050405020304" charset="0"/>
              </a:endParaRPr>
            </a:p>
          </p:txBody>
        </p:sp>
        <p:sp>
          <p:nvSpPr>
            <p:cNvPr id="49211" name="Rectangle 70"/>
            <p:cNvSpPr/>
            <p:nvPr/>
          </p:nvSpPr>
          <p:spPr>
            <a:xfrm>
              <a:off x="1765" y="1967"/>
              <a:ext cx="277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2000" b="1" dirty="0">
                  <a:latin typeface="Times New Roman" panose="02020603050405020304" charset="0"/>
                </a:rPr>
                <a:t>Ⅲ</a:t>
              </a:r>
              <a:endParaRPr lang="zh-CN" altLang="en-US" sz="2000" b="1" dirty="0">
                <a:latin typeface="Times New Roman" panose="02020603050405020304" charset="0"/>
              </a:endParaRPr>
            </a:p>
          </p:txBody>
        </p:sp>
        <p:sp>
          <p:nvSpPr>
            <p:cNvPr id="49212" name="Rectangle 71"/>
            <p:cNvSpPr/>
            <p:nvPr/>
          </p:nvSpPr>
          <p:spPr>
            <a:xfrm>
              <a:off x="1496" y="2545"/>
              <a:ext cx="277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2000" b="1" dirty="0">
                  <a:latin typeface="Times New Roman" panose="02020603050405020304" charset="0"/>
                </a:rPr>
                <a:t>Ⅱ</a:t>
              </a:r>
              <a:endParaRPr lang="zh-CN" altLang="en-US" sz="2000" b="1" dirty="0">
                <a:latin typeface="Times New Roman" panose="02020603050405020304" charset="0"/>
              </a:endParaRPr>
            </a:p>
          </p:txBody>
        </p:sp>
      </p:grpSp>
      <p:grpSp>
        <p:nvGrpSpPr>
          <p:cNvPr id="13" name="Group 212"/>
          <p:cNvGrpSpPr/>
          <p:nvPr/>
        </p:nvGrpSpPr>
        <p:grpSpPr>
          <a:xfrm>
            <a:off x="6705600" y="3505200"/>
            <a:ext cx="1371600" cy="1066800"/>
            <a:chOff x="4224" y="2208"/>
            <a:chExt cx="864" cy="672"/>
          </a:xfrm>
        </p:grpSpPr>
        <p:sp>
          <p:nvSpPr>
            <p:cNvPr id="49202" name="Line 148"/>
            <p:cNvSpPr/>
            <p:nvPr/>
          </p:nvSpPr>
          <p:spPr>
            <a:xfrm>
              <a:off x="5088" y="2208"/>
              <a:ext cx="0" cy="67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9203" name="Line 150"/>
            <p:cNvSpPr/>
            <p:nvPr/>
          </p:nvSpPr>
          <p:spPr>
            <a:xfrm flipV="1">
              <a:off x="4224" y="2208"/>
              <a:ext cx="0" cy="67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9204" name="Line 197"/>
            <p:cNvSpPr/>
            <p:nvPr/>
          </p:nvSpPr>
          <p:spPr>
            <a:xfrm flipV="1">
              <a:off x="4224" y="2880"/>
              <a:ext cx="864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4" name="Group 210"/>
          <p:cNvGrpSpPr/>
          <p:nvPr/>
        </p:nvGrpSpPr>
        <p:grpSpPr>
          <a:xfrm>
            <a:off x="4772025" y="3790950"/>
            <a:ext cx="3133725" cy="2219325"/>
            <a:chOff x="3006" y="2388"/>
            <a:chExt cx="1974" cy="1398"/>
          </a:xfrm>
        </p:grpSpPr>
        <p:sp>
          <p:nvSpPr>
            <p:cNvPr id="49198" name="Line 131"/>
            <p:cNvSpPr/>
            <p:nvPr/>
          </p:nvSpPr>
          <p:spPr>
            <a:xfrm>
              <a:off x="3006" y="3150"/>
              <a:ext cx="1344" cy="0"/>
            </a:xfrm>
            <a:prstGeom prst="line">
              <a:avLst/>
            </a:prstGeom>
            <a:ln w="12700" cap="flat" cmpd="sng">
              <a:solidFill>
                <a:srgbClr val="CC66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9199" name="Line 132"/>
            <p:cNvSpPr/>
            <p:nvPr/>
          </p:nvSpPr>
          <p:spPr>
            <a:xfrm>
              <a:off x="3012" y="3780"/>
              <a:ext cx="1968" cy="0"/>
            </a:xfrm>
            <a:prstGeom prst="line">
              <a:avLst/>
            </a:prstGeom>
            <a:ln w="12700" cap="flat" cmpd="sng">
              <a:solidFill>
                <a:srgbClr val="CC66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9200" name="Line 199"/>
            <p:cNvSpPr/>
            <p:nvPr/>
          </p:nvSpPr>
          <p:spPr>
            <a:xfrm>
              <a:off x="4356" y="2388"/>
              <a:ext cx="0" cy="768"/>
            </a:xfrm>
            <a:prstGeom prst="line">
              <a:avLst/>
            </a:prstGeom>
            <a:ln w="12700" cap="flat" cmpd="sng">
              <a:solidFill>
                <a:srgbClr val="CC66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9201" name="Line 200"/>
            <p:cNvSpPr/>
            <p:nvPr/>
          </p:nvSpPr>
          <p:spPr>
            <a:xfrm>
              <a:off x="4974" y="2394"/>
              <a:ext cx="0" cy="1392"/>
            </a:xfrm>
            <a:prstGeom prst="line">
              <a:avLst/>
            </a:prstGeom>
            <a:ln w="12700" cap="flat" cmpd="sng">
              <a:solidFill>
                <a:srgbClr val="CC66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5" name="Group 209"/>
          <p:cNvGrpSpPr/>
          <p:nvPr/>
        </p:nvGrpSpPr>
        <p:grpSpPr>
          <a:xfrm>
            <a:off x="4752975" y="4933950"/>
            <a:ext cx="107950" cy="1127125"/>
            <a:chOff x="2994" y="3108"/>
            <a:chExt cx="68" cy="710"/>
          </a:xfrm>
        </p:grpSpPr>
        <p:sp>
          <p:nvSpPr>
            <p:cNvPr id="49196" name="Oval 138"/>
            <p:cNvSpPr/>
            <p:nvPr/>
          </p:nvSpPr>
          <p:spPr>
            <a:xfrm>
              <a:off x="2994" y="3108"/>
              <a:ext cx="68" cy="68"/>
            </a:xfrm>
            <a:prstGeom prst="ellipse">
              <a:avLst/>
            </a:prstGeom>
            <a:solidFill>
              <a:srgbClr val="FF99FF"/>
            </a:solidFill>
            <a:ln w="127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49197" name="Oval 139"/>
            <p:cNvSpPr/>
            <p:nvPr/>
          </p:nvSpPr>
          <p:spPr>
            <a:xfrm>
              <a:off x="2994" y="3750"/>
              <a:ext cx="68" cy="68"/>
            </a:xfrm>
            <a:prstGeom prst="ellipse">
              <a:avLst/>
            </a:prstGeom>
            <a:solidFill>
              <a:srgbClr val="FF99FF"/>
            </a:solidFill>
            <a:ln w="127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</p:grpSp>
      <p:sp>
        <p:nvSpPr>
          <p:cNvPr id="8320" name="Oval 128"/>
          <p:cNvSpPr/>
          <p:nvPr/>
        </p:nvSpPr>
        <p:spPr>
          <a:xfrm>
            <a:off x="4743450" y="3752850"/>
            <a:ext cx="107950" cy="107950"/>
          </a:xfrm>
          <a:prstGeom prst="ellipse">
            <a:avLst/>
          </a:prstGeom>
          <a:solidFill>
            <a:srgbClr val="FF99FF"/>
          </a:solidFill>
          <a:ln w="12700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grpSp>
        <p:nvGrpSpPr>
          <p:cNvPr id="16" name="Group 203"/>
          <p:cNvGrpSpPr/>
          <p:nvPr/>
        </p:nvGrpSpPr>
        <p:grpSpPr>
          <a:xfrm>
            <a:off x="4514850" y="2914650"/>
            <a:ext cx="1479550" cy="1089025"/>
            <a:chOff x="2844" y="1836"/>
            <a:chExt cx="932" cy="686"/>
          </a:xfrm>
        </p:grpSpPr>
        <p:sp>
          <p:nvSpPr>
            <p:cNvPr id="49193" name="Oval 38"/>
            <p:cNvSpPr/>
            <p:nvPr/>
          </p:nvSpPr>
          <p:spPr>
            <a:xfrm>
              <a:off x="3276" y="2154"/>
              <a:ext cx="68" cy="68"/>
            </a:xfrm>
            <a:prstGeom prst="ellipse">
              <a:avLst/>
            </a:prstGeom>
            <a:solidFill>
              <a:srgbClr val="FF0000"/>
            </a:solidFill>
            <a:ln w="9525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49194" name="Oval 100"/>
            <p:cNvSpPr/>
            <p:nvPr/>
          </p:nvSpPr>
          <p:spPr>
            <a:xfrm>
              <a:off x="3708" y="1836"/>
              <a:ext cx="68" cy="68"/>
            </a:xfrm>
            <a:prstGeom prst="ellipse">
              <a:avLst/>
            </a:prstGeom>
            <a:solidFill>
              <a:srgbClr val="FF0000"/>
            </a:solidFill>
            <a:ln w="9525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49195" name="Oval 101"/>
            <p:cNvSpPr/>
            <p:nvPr/>
          </p:nvSpPr>
          <p:spPr>
            <a:xfrm>
              <a:off x="2844" y="2454"/>
              <a:ext cx="68" cy="68"/>
            </a:xfrm>
            <a:prstGeom prst="ellipse">
              <a:avLst/>
            </a:prstGeom>
            <a:solidFill>
              <a:srgbClr val="FF0000"/>
            </a:solidFill>
            <a:ln w="9525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</p:grpSp>
      <p:grpSp>
        <p:nvGrpSpPr>
          <p:cNvPr id="17" name="Group 208"/>
          <p:cNvGrpSpPr/>
          <p:nvPr/>
        </p:nvGrpSpPr>
        <p:grpSpPr>
          <a:xfrm>
            <a:off x="6731000" y="3228975"/>
            <a:ext cx="1314450" cy="117475"/>
            <a:chOff x="4240" y="2034"/>
            <a:chExt cx="828" cy="74"/>
          </a:xfrm>
        </p:grpSpPr>
        <p:sp>
          <p:nvSpPr>
            <p:cNvPr id="49191" name="Oval 124"/>
            <p:cNvSpPr/>
            <p:nvPr/>
          </p:nvSpPr>
          <p:spPr>
            <a:xfrm>
              <a:off x="5000" y="2034"/>
              <a:ext cx="68" cy="68"/>
            </a:xfrm>
            <a:prstGeom prst="ellipse">
              <a:avLst/>
            </a:prstGeom>
            <a:solidFill>
              <a:srgbClr val="66FF33"/>
            </a:solidFill>
            <a:ln w="12700" cap="flat" cmpd="sng">
              <a:solidFill>
                <a:srgbClr val="FF33CC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49192" name="Oval 125"/>
            <p:cNvSpPr/>
            <p:nvPr/>
          </p:nvSpPr>
          <p:spPr>
            <a:xfrm>
              <a:off x="4240" y="2040"/>
              <a:ext cx="68" cy="68"/>
            </a:xfrm>
            <a:prstGeom prst="ellipse">
              <a:avLst/>
            </a:prstGeom>
            <a:solidFill>
              <a:srgbClr val="66FF33"/>
            </a:solidFill>
            <a:ln w="12700" cap="flat" cmpd="sng">
              <a:solidFill>
                <a:srgbClr val="FF33CC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</p:grpSp>
      <p:grpSp>
        <p:nvGrpSpPr>
          <p:cNvPr id="18" name="Group 211"/>
          <p:cNvGrpSpPr/>
          <p:nvPr/>
        </p:nvGrpSpPr>
        <p:grpSpPr>
          <a:xfrm>
            <a:off x="6858000" y="3752850"/>
            <a:ext cx="1079500" cy="117475"/>
            <a:chOff x="4320" y="2364"/>
            <a:chExt cx="680" cy="74"/>
          </a:xfrm>
        </p:grpSpPr>
        <p:sp>
          <p:nvSpPr>
            <p:cNvPr id="49189" name="Oval 136"/>
            <p:cNvSpPr/>
            <p:nvPr/>
          </p:nvSpPr>
          <p:spPr>
            <a:xfrm>
              <a:off x="4932" y="2364"/>
              <a:ext cx="68" cy="68"/>
            </a:xfrm>
            <a:prstGeom prst="ellipse">
              <a:avLst/>
            </a:prstGeom>
            <a:solidFill>
              <a:srgbClr val="FF99FF"/>
            </a:solidFill>
            <a:ln w="127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49190" name="Oval 137"/>
            <p:cNvSpPr/>
            <p:nvPr/>
          </p:nvSpPr>
          <p:spPr>
            <a:xfrm>
              <a:off x="4320" y="2370"/>
              <a:ext cx="68" cy="68"/>
            </a:xfrm>
            <a:prstGeom prst="ellipse">
              <a:avLst/>
            </a:prstGeom>
            <a:solidFill>
              <a:srgbClr val="FF99FF"/>
            </a:solidFill>
            <a:ln w="127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</p:grpSp>
      <p:grpSp>
        <p:nvGrpSpPr>
          <p:cNvPr id="19" name="Group 205"/>
          <p:cNvGrpSpPr/>
          <p:nvPr/>
        </p:nvGrpSpPr>
        <p:grpSpPr>
          <a:xfrm>
            <a:off x="6635750" y="2914650"/>
            <a:ext cx="1489075" cy="1098550"/>
            <a:chOff x="4180" y="1836"/>
            <a:chExt cx="938" cy="692"/>
          </a:xfrm>
        </p:grpSpPr>
        <p:sp>
          <p:nvSpPr>
            <p:cNvPr id="49185" name="Oval 106"/>
            <p:cNvSpPr/>
            <p:nvPr/>
          </p:nvSpPr>
          <p:spPr>
            <a:xfrm>
              <a:off x="4622" y="1836"/>
              <a:ext cx="68" cy="68"/>
            </a:xfrm>
            <a:prstGeom prst="ellipse">
              <a:avLst/>
            </a:prstGeom>
            <a:solidFill>
              <a:srgbClr val="FF0000"/>
            </a:solidFill>
            <a:ln w="9525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49186" name="Oval 110"/>
            <p:cNvSpPr/>
            <p:nvPr/>
          </p:nvSpPr>
          <p:spPr>
            <a:xfrm>
              <a:off x="4624" y="2460"/>
              <a:ext cx="68" cy="68"/>
            </a:xfrm>
            <a:prstGeom prst="ellipse">
              <a:avLst/>
            </a:prstGeom>
            <a:solidFill>
              <a:srgbClr val="FF0000"/>
            </a:solidFill>
            <a:ln w="9525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49187" name="Oval 111"/>
            <p:cNvSpPr/>
            <p:nvPr/>
          </p:nvSpPr>
          <p:spPr>
            <a:xfrm>
              <a:off x="4180" y="2154"/>
              <a:ext cx="68" cy="68"/>
            </a:xfrm>
            <a:prstGeom prst="ellipse">
              <a:avLst/>
            </a:prstGeom>
            <a:solidFill>
              <a:srgbClr val="FF0000"/>
            </a:solidFill>
            <a:ln w="9525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49188" name="Oval 112"/>
            <p:cNvSpPr/>
            <p:nvPr/>
          </p:nvSpPr>
          <p:spPr>
            <a:xfrm>
              <a:off x="5050" y="2154"/>
              <a:ext cx="68" cy="68"/>
            </a:xfrm>
            <a:prstGeom prst="ellipse">
              <a:avLst/>
            </a:prstGeom>
            <a:solidFill>
              <a:srgbClr val="FF0000"/>
            </a:solidFill>
            <a:ln w="9525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</p:grpSp>
      <p:sp>
        <p:nvSpPr>
          <p:cNvPr id="49184" name="Rectangle 230"/>
          <p:cNvSpPr/>
          <p:nvPr/>
        </p:nvSpPr>
        <p:spPr>
          <a:xfrm>
            <a:off x="539433" y="764540"/>
            <a:ext cx="2941320" cy="368300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p>
            <a:r>
              <a:rPr lang="zh-CN" sz="1800" b="1" dirty="0">
                <a:solidFill>
                  <a:srgbClr val="FF0000"/>
                </a:solidFill>
                <a:latin typeface="Times New Roman" panose="02020603050405020304" charset="0"/>
              </a:rPr>
              <a:t>练习：</a:t>
            </a:r>
            <a:r>
              <a:rPr lang="zh-CN" altLang="en-US" sz="1800" b="1" dirty="0">
                <a:solidFill>
                  <a:srgbClr val="FF0000"/>
                </a:solidFill>
                <a:latin typeface="Times New Roman" panose="02020603050405020304" charset="0"/>
              </a:rPr>
              <a:t>求斜截圆柱体的投影</a:t>
            </a:r>
            <a:endParaRPr lang="zh-CN" altLang="en-US" sz="1800" b="1" dirty="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8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83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3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8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8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8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83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5" dur="500"/>
                                        <p:tgtEl>
                                          <p:spTgt spid="8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8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84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84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  <p:bldP spid="8197" grpId="0"/>
      <p:bldP spid="8309" grpId="0" bldLvl="0" animBg="1"/>
      <p:bldP spid="8350" grpId="0"/>
      <p:bldP spid="8351" grpId="0"/>
      <p:bldP spid="8352" grpId="0"/>
      <p:bldP spid="8320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0178" name="Group 2"/>
          <p:cNvGrpSpPr/>
          <p:nvPr/>
        </p:nvGrpSpPr>
        <p:grpSpPr>
          <a:xfrm>
            <a:off x="795338" y="280988"/>
            <a:ext cx="3306762" cy="3140075"/>
            <a:chOff x="501" y="177"/>
            <a:chExt cx="2083" cy="1978"/>
          </a:xfrm>
        </p:grpSpPr>
        <p:sp>
          <p:nvSpPr>
            <p:cNvPr id="50222" name="Line 3"/>
            <p:cNvSpPr/>
            <p:nvPr/>
          </p:nvSpPr>
          <p:spPr>
            <a:xfrm>
              <a:off x="989" y="1278"/>
              <a:ext cx="0" cy="877"/>
            </a:xfrm>
            <a:prstGeom prst="line">
              <a:avLst/>
            </a:prstGeom>
            <a:ln w="19050" cap="flat" cmpd="sng">
              <a:solidFill>
                <a:schemeClr val="tx2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50223" name="Line 4"/>
            <p:cNvSpPr/>
            <p:nvPr/>
          </p:nvSpPr>
          <p:spPr>
            <a:xfrm flipH="1">
              <a:off x="501" y="1711"/>
              <a:ext cx="945" cy="0"/>
            </a:xfrm>
            <a:prstGeom prst="line">
              <a:avLst/>
            </a:prstGeom>
            <a:ln w="19050" cap="flat" cmpd="sng">
              <a:solidFill>
                <a:schemeClr val="tx2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50224" name="Line 5"/>
            <p:cNvSpPr/>
            <p:nvPr/>
          </p:nvSpPr>
          <p:spPr>
            <a:xfrm>
              <a:off x="1696" y="1100"/>
              <a:ext cx="809" cy="0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0225" name="Oval 6"/>
            <p:cNvSpPr/>
            <p:nvPr/>
          </p:nvSpPr>
          <p:spPr>
            <a:xfrm>
              <a:off x="1703" y="254"/>
              <a:ext cx="788" cy="392"/>
            </a:xfrm>
            <a:prstGeom prst="ellipse">
              <a:avLst/>
            </a:prstGeom>
            <a:noFill/>
            <a:ln w="3810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 anchorCtr="0">
              <a:spAutoFit/>
            </a:bodyPr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0226" name="Oval 7"/>
            <p:cNvSpPr/>
            <p:nvPr/>
          </p:nvSpPr>
          <p:spPr>
            <a:xfrm>
              <a:off x="592" y="1352"/>
              <a:ext cx="786" cy="729"/>
            </a:xfrm>
            <a:prstGeom prst="ellipse">
              <a:avLst/>
            </a:prstGeom>
            <a:noFill/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 anchorCtr="0">
              <a:spAutoFit/>
            </a:bodyPr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0227" name="Line 8"/>
            <p:cNvSpPr/>
            <p:nvPr/>
          </p:nvSpPr>
          <p:spPr>
            <a:xfrm flipV="1">
              <a:off x="988" y="309"/>
              <a:ext cx="0" cy="847"/>
            </a:xfrm>
            <a:prstGeom prst="line">
              <a:avLst/>
            </a:prstGeom>
            <a:ln w="19050" cap="flat" cmpd="sng">
              <a:solidFill>
                <a:schemeClr val="tx2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50228" name="Line 9"/>
            <p:cNvSpPr/>
            <p:nvPr/>
          </p:nvSpPr>
          <p:spPr>
            <a:xfrm>
              <a:off x="592" y="646"/>
              <a:ext cx="0" cy="454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0229" name="Line 10"/>
            <p:cNvSpPr/>
            <p:nvPr/>
          </p:nvSpPr>
          <p:spPr>
            <a:xfrm>
              <a:off x="585" y="1100"/>
              <a:ext cx="808" cy="0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0230" name="Line 11"/>
            <p:cNvSpPr/>
            <p:nvPr/>
          </p:nvSpPr>
          <p:spPr>
            <a:xfrm flipV="1">
              <a:off x="1378" y="254"/>
              <a:ext cx="0" cy="846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0231" name="Line 12"/>
            <p:cNvSpPr/>
            <p:nvPr/>
          </p:nvSpPr>
          <p:spPr>
            <a:xfrm flipV="1">
              <a:off x="592" y="254"/>
              <a:ext cx="786" cy="392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0232" name="Line 13"/>
            <p:cNvSpPr/>
            <p:nvPr/>
          </p:nvSpPr>
          <p:spPr>
            <a:xfrm flipV="1">
              <a:off x="2099" y="177"/>
              <a:ext cx="0" cy="1012"/>
            </a:xfrm>
            <a:prstGeom prst="line">
              <a:avLst/>
            </a:prstGeom>
            <a:ln w="19050" cap="flat" cmpd="sng">
              <a:solidFill>
                <a:schemeClr val="tx2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50233" name="Line 14"/>
            <p:cNvSpPr/>
            <p:nvPr/>
          </p:nvSpPr>
          <p:spPr>
            <a:xfrm>
              <a:off x="1703" y="450"/>
              <a:ext cx="0" cy="650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0234" name="Line 15"/>
            <p:cNvSpPr/>
            <p:nvPr/>
          </p:nvSpPr>
          <p:spPr>
            <a:xfrm flipV="1">
              <a:off x="2500" y="450"/>
              <a:ext cx="0" cy="650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0235" name="Line 16"/>
            <p:cNvSpPr/>
            <p:nvPr/>
          </p:nvSpPr>
          <p:spPr>
            <a:xfrm>
              <a:off x="1618" y="450"/>
              <a:ext cx="966" cy="0"/>
            </a:xfrm>
            <a:prstGeom prst="line">
              <a:avLst/>
            </a:prstGeom>
            <a:ln w="19050" cap="flat" cmpd="sng">
              <a:solidFill>
                <a:schemeClr val="tx2"/>
              </a:solidFill>
              <a:prstDash val="lgDashDot"/>
              <a:headEnd type="none" w="med" len="med"/>
              <a:tailEnd type="none" w="med" len="med"/>
            </a:ln>
          </p:spPr>
        </p:sp>
      </p:grpSp>
      <p:sp>
        <p:nvSpPr>
          <p:cNvPr id="113681" name="AutoShape 17"/>
          <p:cNvSpPr/>
          <p:nvPr/>
        </p:nvSpPr>
        <p:spPr>
          <a:xfrm>
            <a:off x="6161088" y="2544763"/>
            <a:ext cx="2690812" cy="1698625"/>
          </a:xfrm>
          <a:prstGeom prst="wedgeRoundRectCallout">
            <a:avLst>
              <a:gd name="adj1" fmla="val -44042"/>
              <a:gd name="adj2" fmla="val -84861"/>
              <a:gd name="adj3" fmla="val 16667"/>
            </a:avLst>
          </a:prstGeom>
          <a:solidFill>
            <a:srgbClr val="FFFF00"/>
          </a:solidFill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>
            <a:spAutoFit/>
          </a:bodyPr>
          <a:p>
            <a:r>
              <a:rPr lang="en-US" altLang="zh-CN" dirty="0">
                <a:latin typeface="Times New Roman" panose="02020603050405020304" charset="0"/>
              </a:rPr>
              <a:t>    </a:t>
            </a:r>
            <a:r>
              <a:rPr lang="zh-CN" altLang="en-US" dirty="0">
                <a:latin typeface="Times New Roman" panose="02020603050405020304" charset="0"/>
              </a:rPr>
              <a:t>椭圆的长、短轴随截平面与圆柱轴线夹角的变化而改变。</a:t>
            </a:r>
            <a:endParaRPr lang="zh-CN" altLang="en-US" dirty="0">
              <a:latin typeface="Times New Roman" panose="02020603050405020304" charset="0"/>
            </a:endParaRPr>
          </a:p>
        </p:txBody>
      </p:sp>
      <p:grpSp>
        <p:nvGrpSpPr>
          <p:cNvPr id="3" name="Group 18"/>
          <p:cNvGrpSpPr/>
          <p:nvPr/>
        </p:nvGrpSpPr>
        <p:grpSpPr>
          <a:xfrm>
            <a:off x="4689475" y="4346575"/>
            <a:ext cx="3730625" cy="2060575"/>
            <a:chOff x="2954" y="2738"/>
            <a:chExt cx="2350" cy="1298"/>
          </a:xfrm>
        </p:grpSpPr>
        <p:grpSp>
          <p:nvGrpSpPr>
            <p:cNvPr id="50214" name="Group 19"/>
            <p:cNvGrpSpPr/>
            <p:nvPr/>
          </p:nvGrpSpPr>
          <p:grpSpPr>
            <a:xfrm>
              <a:off x="4691" y="2738"/>
              <a:ext cx="613" cy="1298"/>
              <a:chOff x="3953" y="2208"/>
              <a:chExt cx="1290" cy="1896"/>
            </a:xfrm>
          </p:grpSpPr>
          <p:sp>
            <p:nvSpPr>
              <p:cNvPr id="50216" name="Freeform 20"/>
              <p:cNvSpPr/>
              <p:nvPr/>
            </p:nvSpPr>
            <p:spPr>
              <a:xfrm>
                <a:off x="3953" y="2789"/>
                <a:ext cx="505" cy="645"/>
              </a:xfrm>
              <a:custGeom>
                <a:avLst/>
                <a:gdLst>
                  <a:gd name="txL" fmla="*/ 0 w 505"/>
                  <a:gd name="txT" fmla="*/ 0 h 1290"/>
                  <a:gd name="txR" fmla="*/ 505 w 505"/>
                  <a:gd name="txB" fmla="*/ 1290 h 1290"/>
                </a:gdLst>
                <a:ahLst/>
                <a:cxnLst>
                  <a:cxn ang="0">
                    <a:pos x="267" y="1"/>
                  </a:cxn>
                  <a:cxn ang="0">
                    <a:pos x="319" y="1"/>
                  </a:cxn>
                  <a:cxn ang="0">
                    <a:pos x="392" y="1"/>
                  </a:cxn>
                  <a:cxn ang="0">
                    <a:pos x="443" y="0"/>
                  </a:cxn>
                  <a:cxn ang="0">
                    <a:pos x="505" y="1"/>
                  </a:cxn>
                  <a:cxn ang="0">
                    <a:pos x="505" y="1"/>
                  </a:cxn>
                  <a:cxn ang="0">
                    <a:pos x="474" y="1"/>
                  </a:cxn>
                  <a:cxn ang="0">
                    <a:pos x="416" y="1"/>
                  </a:cxn>
                  <a:cxn ang="0">
                    <a:pos x="271" y="1"/>
                  </a:cxn>
                  <a:cxn ang="0">
                    <a:pos x="133" y="1"/>
                  </a:cxn>
                  <a:cxn ang="0">
                    <a:pos x="75" y="1"/>
                  </a:cxn>
                  <a:cxn ang="0">
                    <a:pos x="55" y="1"/>
                  </a:cxn>
                  <a:cxn ang="0">
                    <a:pos x="75" y="1"/>
                  </a:cxn>
                  <a:cxn ang="0">
                    <a:pos x="195" y="1"/>
                  </a:cxn>
                  <a:cxn ang="0">
                    <a:pos x="250" y="1"/>
                  </a:cxn>
                  <a:cxn ang="0">
                    <a:pos x="332" y="1"/>
                  </a:cxn>
                  <a:cxn ang="0">
                    <a:pos x="416" y="1"/>
                  </a:cxn>
                  <a:cxn ang="0">
                    <a:pos x="412" y="1"/>
                  </a:cxn>
                  <a:cxn ang="0">
                    <a:pos x="350" y="1"/>
                  </a:cxn>
                  <a:cxn ang="0">
                    <a:pos x="257" y="1"/>
                  </a:cxn>
                  <a:cxn ang="0">
                    <a:pos x="199" y="1"/>
                  </a:cxn>
                  <a:cxn ang="0">
                    <a:pos x="178" y="1"/>
                  </a:cxn>
                  <a:cxn ang="0">
                    <a:pos x="178" y="1"/>
                  </a:cxn>
                  <a:cxn ang="0">
                    <a:pos x="154" y="1"/>
                  </a:cxn>
                  <a:cxn ang="0">
                    <a:pos x="116" y="1"/>
                  </a:cxn>
                  <a:cxn ang="0">
                    <a:pos x="123" y="1"/>
                  </a:cxn>
                  <a:cxn ang="0">
                    <a:pos x="157" y="1"/>
                  </a:cxn>
                  <a:cxn ang="0">
                    <a:pos x="226" y="1"/>
                  </a:cxn>
                  <a:cxn ang="0">
                    <a:pos x="301" y="1"/>
                  </a:cxn>
                  <a:cxn ang="0">
                    <a:pos x="308" y="1"/>
                  </a:cxn>
                  <a:cxn ang="0">
                    <a:pos x="271" y="1"/>
                  </a:cxn>
                  <a:cxn ang="0">
                    <a:pos x="113" y="1"/>
                  </a:cxn>
                  <a:cxn ang="0">
                    <a:pos x="65" y="1"/>
                  </a:cxn>
                  <a:cxn ang="0">
                    <a:pos x="20" y="1"/>
                  </a:cxn>
                  <a:cxn ang="0">
                    <a:pos x="0" y="1"/>
                  </a:cxn>
                  <a:cxn ang="0">
                    <a:pos x="13" y="1"/>
                  </a:cxn>
                  <a:cxn ang="0">
                    <a:pos x="92" y="1"/>
                  </a:cxn>
                  <a:cxn ang="0">
                    <a:pos x="188" y="1"/>
                  </a:cxn>
                  <a:cxn ang="0">
                    <a:pos x="250" y="1"/>
                  </a:cxn>
                  <a:cxn ang="0">
                    <a:pos x="267" y="1"/>
                  </a:cxn>
                </a:cxnLst>
                <a:rect l="txL" t="txT" r="txR" b="txB"/>
                <a:pathLst>
                  <a:path w="505" h="1290">
                    <a:moveTo>
                      <a:pt x="267" y="192"/>
                    </a:moveTo>
                    <a:lnTo>
                      <a:pt x="319" y="111"/>
                    </a:lnTo>
                    <a:lnTo>
                      <a:pt x="392" y="32"/>
                    </a:lnTo>
                    <a:lnTo>
                      <a:pt x="443" y="0"/>
                    </a:lnTo>
                    <a:lnTo>
                      <a:pt x="505" y="6"/>
                    </a:lnTo>
                    <a:lnTo>
                      <a:pt x="505" y="80"/>
                    </a:lnTo>
                    <a:lnTo>
                      <a:pt x="474" y="144"/>
                    </a:lnTo>
                    <a:lnTo>
                      <a:pt x="416" y="192"/>
                    </a:lnTo>
                    <a:lnTo>
                      <a:pt x="271" y="292"/>
                    </a:lnTo>
                    <a:lnTo>
                      <a:pt x="133" y="415"/>
                    </a:lnTo>
                    <a:lnTo>
                      <a:pt x="75" y="446"/>
                    </a:lnTo>
                    <a:lnTo>
                      <a:pt x="55" y="494"/>
                    </a:lnTo>
                    <a:lnTo>
                      <a:pt x="75" y="542"/>
                    </a:lnTo>
                    <a:lnTo>
                      <a:pt x="195" y="722"/>
                    </a:lnTo>
                    <a:lnTo>
                      <a:pt x="250" y="780"/>
                    </a:lnTo>
                    <a:lnTo>
                      <a:pt x="332" y="881"/>
                    </a:lnTo>
                    <a:lnTo>
                      <a:pt x="416" y="977"/>
                    </a:lnTo>
                    <a:lnTo>
                      <a:pt x="412" y="1025"/>
                    </a:lnTo>
                    <a:lnTo>
                      <a:pt x="350" y="1041"/>
                    </a:lnTo>
                    <a:lnTo>
                      <a:pt x="257" y="1041"/>
                    </a:lnTo>
                    <a:lnTo>
                      <a:pt x="199" y="1089"/>
                    </a:lnTo>
                    <a:lnTo>
                      <a:pt x="178" y="1211"/>
                    </a:lnTo>
                    <a:lnTo>
                      <a:pt x="178" y="1275"/>
                    </a:lnTo>
                    <a:lnTo>
                      <a:pt x="154" y="1290"/>
                    </a:lnTo>
                    <a:lnTo>
                      <a:pt x="116" y="1233"/>
                    </a:lnTo>
                    <a:lnTo>
                      <a:pt x="123" y="1131"/>
                    </a:lnTo>
                    <a:lnTo>
                      <a:pt x="157" y="1056"/>
                    </a:lnTo>
                    <a:lnTo>
                      <a:pt x="226" y="993"/>
                    </a:lnTo>
                    <a:lnTo>
                      <a:pt x="301" y="962"/>
                    </a:lnTo>
                    <a:lnTo>
                      <a:pt x="308" y="929"/>
                    </a:lnTo>
                    <a:lnTo>
                      <a:pt x="271" y="866"/>
                    </a:lnTo>
                    <a:lnTo>
                      <a:pt x="113" y="706"/>
                    </a:lnTo>
                    <a:lnTo>
                      <a:pt x="65" y="643"/>
                    </a:lnTo>
                    <a:lnTo>
                      <a:pt x="20" y="557"/>
                    </a:lnTo>
                    <a:lnTo>
                      <a:pt x="0" y="461"/>
                    </a:lnTo>
                    <a:lnTo>
                      <a:pt x="13" y="404"/>
                    </a:lnTo>
                    <a:lnTo>
                      <a:pt x="92" y="367"/>
                    </a:lnTo>
                    <a:lnTo>
                      <a:pt x="188" y="303"/>
                    </a:lnTo>
                    <a:lnTo>
                      <a:pt x="250" y="238"/>
                    </a:lnTo>
                    <a:lnTo>
                      <a:pt x="267" y="192"/>
                    </a:lnTo>
                    <a:close/>
                  </a:path>
                </a:pathLst>
              </a:custGeom>
              <a:solidFill>
                <a:srgbClr val="CC330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0217" name="Freeform 21"/>
              <p:cNvSpPr/>
              <p:nvPr/>
            </p:nvSpPr>
            <p:spPr>
              <a:xfrm>
                <a:off x="4403" y="2760"/>
                <a:ext cx="351" cy="618"/>
              </a:xfrm>
              <a:custGeom>
                <a:avLst/>
                <a:gdLst>
                  <a:gd name="txL" fmla="*/ 0 w 351"/>
                  <a:gd name="txT" fmla="*/ 0 h 1237"/>
                  <a:gd name="txR" fmla="*/ 351 w 351"/>
                  <a:gd name="txB" fmla="*/ 1237 h 1237"/>
                </a:gdLst>
                <a:ahLst/>
                <a:cxnLst>
                  <a:cxn ang="0">
                    <a:pos x="75" y="0"/>
                  </a:cxn>
                  <a:cxn ang="0">
                    <a:pos x="106" y="0"/>
                  </a:cxn>
                  <a:cxn ang="0">
                    <a:pos x="144" y="0"/>
                  </a:cxn>
                  <a:cxn ang="0">
                    <a:pos x="196" y="0"/>
                  </a:cxn>
                  <a:cxn ang="0">
                    <a:pos x="261" y="0"/>
                  </a:cxn>
                  <a:cxn ang="0">
                    <a:pos x="302" y="0"/>
                  </a:cxn>
                  <a:cxn ang="0">
                    <a:pos x="333" y="0"/>
                  </a:cxn>
                  <a:cxn ang="0">
                    <a:pos x="351" y="0"/>
                  </a:cxn>
                  <a:cxn ang="0">
                    <a:pos x="351" y="0"/>
                  </a:cxn>
                  <a:cxn ang="0">
                    <a:pos x="313" y="0"/>
                  </a:cxn>
                  <a:cxn ang="0">
                    <a:pos x="258" y="0"/>
                  </a:cxn>
                  <a:cxn ang="0">
                    <a:pos x="185" y="0"/>
                  </a:cxn>
                  <a:cxn ang="0">
                    <a:pos x="117" y="0"/>
                  </a:cxn>
                  <a:cxn ang="0">
                    <a:pos x="65" y="0"/>
                  </a:cxn>
                  <a:cxn ang="0">
                    <a:pos x="24" y="0"/>
                  </a:cxn>
                  <a:cxn ang="0">
                    <a:pos x="13" y="0"/>
                  </a:cxn>
                  <a:cxn ang="0">
                    <a:pos x="0" y="0"/>
                  </a:cxn>
                  <a:cxn ang="0">
                    <a:pos x="10" y="0"/>
                  </a:cxn>
                  <a:cxn ang="0">
                    <a:pos x="41" y="0"/>
                  </a:cxn>
                  <a:cxn ang="0">
                    <a:pos x="61" y="0"/>
                  </a:cxn>
                  <a:cxn ang="0">
                    <a:pos x="75" y="0"/>
                  </a:cxn>
                </a:cxnLst>
                <a:rect l="txL" t="txT" r="txR" b="txB"/>
                <a:pathLst>
                  <a:path w="351" h="1237">
                    <a:moveTo>
                      <a:pt x="75" y="95"/>
                    </a:moveTo>
                    <a:lnTo>
                      <a:pt x="106" y="16"/>
                    </a:lnTo>
                    <a:lnTo>
                      <a:pt x="144" y="0"/>
                    </a:lnTo>
                    <a:lnTo>
                      <a:pt x="196" y="0"/>
                    </a:lnTo>
                    <a:lnTo>
                      <a:pt x="261" y="58"/>
                    </a:lnTo>
                    <a:lnTo>
                      <a:pt x="302" y="186"/>
                    </a:lnTo>
                    <a:lnTo>
                      <a:pt x="333" y="350"/>
                    </a:lnTo>
                    <a:lnTo>
                      <a:pt x="351" y="519"/>
                    </a:lnTo>
                    <a:lnTo>
                      <a:pt x="351" y="749"/>
                    </a:lnTo>
                    <a:lnTo>
                      <a:pt x="313" y="998"/>
                    </a:lnTo>
                    <a:lnTo>
                      <a:pt x="258" y="1145"/>
                    </a:lnTo>
                    <a:lnTo>
                      <a:pt x="185" y="1220"/>
                    </a:lnTo>
                    <a:lnTo>
                      <a:pt x="117" y="1237"/>
                    </a:lnTo>
                    <a:lnTo>
                      <a:pt x="65" y="1189"/>
                    </a:lnTo>
                    <a:lnTo>
                      <a:pt x="24" y="1130"/>
                    </a:lnTo>
                    <a:lnTo>
                      <a:pt x="13" y="1035"/>
                    </a:lnTo>
                    <a:lnTo>
                      <a:pt x="0" y="854"/>
                    </a:lnTo>
                    <a:lnTo>
                      <a:pt x="10" y="631"/>
                    </a:lnTo>
                    <a:lnTo>
                      <a:pt x="41" y="398"/>
                    </a:lnTo>
                    <a:lnTo>
                      <a:pt x="61" y="233"/>
                    </a:lnTo>
                    <a:lnTo>
                      <a:pt x="75" y="95"/>
                    </a:lnTo>
                    <a:close/>
                  </a:path>
                </a:pathLst>
              </a:custGeom>
              <a:solidFill>
                <a:srgbClr val="CC330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0218" name="Freeform 22"/>
              <p:cNvSpPr/>
              <p:nvPr/>
            </p:nvSpPr>
            <p:spPr>
              <a:xfrm>
                <a:off x="4500" y="3298"/>
                <a:ext cx="205" cy="806"/>
              </a:xfrm>
              <a:custGeom>
                <a:avLst/>
                <a:gdLst>
                  <a:gd name="txL" fmla="*/ 0 w 205"/>
                  <a:gd name="txT" fmla="*/ 0 h 1612"/>
                  <a:gd name="txR" fmla="*/ 205 w 205"/>
                  <a:gd name="txB" fmla="*/ 1612 h 1612"/>
                </a:gdLst>
                <a:ahLst/>
                <a:cxnLst>
                  <a:cxn ang="0">
                    <a:pos x="99" y="1"/>
                  </a:cxn>
                  <a:cxn ang="0">
                    <a:pos x="71" y="1"/>
                  </a:cxn>
                  <a:cxn ang="0">
                    <a:pos x="71" y="1"/>
                  </a:cxn>
                  <a:cxn ang="0">
                    <a:pos x="109" y="0"/>
                  </a:cxn>
                  <a:cxn ang="0">
                    <a:pos x="153" y="1"/>
                  </a:cxn>
                  <a:cxn ang="0">
                    <a:pos x="184" y="1"/>
                  </a:cxn>
                  <a:cxn ang="0">
                    <a:pos x="201" y="1"/>
                  </a:cxn>
                  <a:cxn ang="0">
                    <a:pos x="205" y="1"/>
                  </a:cxn>
                  <a:cxn ang="0">
                    <a:pos x="194" y="1"/>
                  </a:cxn>
                  <a:cxn ang="0">
                    <a:pos x="174" y="1"/>
                  </a:cxn>
                  <a:cxn ang="0">
                    <a:pos x="174" y="1"/>
                  </a:cxn>
                  <a:cxn ang="0">
                    <a:pos x="201" y="1"/>
                  </a:cxn>
                  <a:cxn ang="0">
                    <a:pos x="191" y="1"/>
                  </a:cxn>
                  <a:cxn ang="0">
                    <a:pos x="143" y="1"/>
                  </a:cxn>
                  <a:cxn ang="0">
                    <a:pos x="92" y="1"/>
                  </a:cxn>
                  <a:cxn ang="0">
                    <a:pos x="68" y="1"/>
                  </a:cxn>
                  <a:cxn ang="0">
                    <a:pos x="10" y="1"/>
                  </a:cxn>
                  <a:cxn ang="0">
                    <a:pos x="0" y="1"/>
                  </a:cxn>
                  <a:cxn ang="0">
                    <a:pos x="20" y="1"/>
                  </a:cxn>
                  <a:cxn ang="0">
                    <a:pos x="92" y="1"/>
                  </a:cxn>
                  <a:cxn ang="0">
                    <a:pos x="143" y="1"/>
                  </a:cxn>
                  <a:cxn ang="0">
                    <a:pos x="160" y="1"/>
                  </a:cxn>
                  <a:cxn ang="0">
                    <a:pos x="140" y="1"/>
                  </a:cxn>
                  <a:cxn ang="0">
                    <a:pos x="123" y="1"/>
                  </a:cxn>
                  <a:cxn ang="0">
                    <a:pos x="119" y="1"/>
                  </a:cxn>
                  <a:cxn ang="0">
                    <a:pos x="123" y="1"/>
                  </a:cxn>
                  <a:cxn ang="0">
                    <a:pos x="129" y="1"/>
                  </a:cxn>
                  <a:cxn ang="0">
                    <a:pos x="119" y="1"/>
                  </a:cxn>
                  <a:cxn ang="0">
                    <a:pos x="99" y="1"/>
                  </a:cxn>
                </a:cxnLst>
                <a:rect l="txL" t="txT" r="txR" b="txB"/>
                <a:pathLst>
                  <a:path w="205" h="1612">
                    <a:moveTo>
                      <a:pt x="99" y="285"/>
                    </a:moveTo>
                    <a:lnTo>
                      <a:pt x="71" y="179"/>
                    </a:lnTo>
                    <a:lnTo>
                      <a:pt x="71" y="63"/>
                    </a:lnTo>
                    <a:lnTo>
                      <a:pt x="109" y="0"/>
                    </a:lnTo>
                    <a:lnTo>
                      <a:pt x="153" y="31"/>
                    </a:lnTo>
                    <a:lnTo>
                      <a:pt x="184" y="142"/>
                    </a:lnTo>
                    <a:lnTo>
                      <a:pt x="201" y="333"/>
                    </a:lnTo>
                    <a:lnTo>
                      <a:pt x="205" y="571"/>
                    </a:lnTo>
                    <a:lnTo>
                      <a:pt x="194" y="779"/>
                    </a:lnTo>
                    <a:lnTo>
                      <a:pt x="174" y="1002"/>
                    </a:lnTo>
                    <a:lnTo>
                      <a:pt x="174" y="1272"/>
                    </a:lnTo>
                    <a:lnTo>
                      <a:pt x="201" y="1383"/>
                    </a:lnTo>
                    <a:lnTo>
                      <a:pt x="191" y="1436"/>
                    </a:lnTo>
                    <a:lnTo>
                      <a:pt x="143" y="1453"/>
                    </a:lnTo>
                    <a:lnTo>
                      <a:pt x="92" y="1527"/>
                    </a:lnTo>
                    <a:lnTo>
                      <a:pt x="68" y="1591"/>
                    </a:lnTo>
                    <a:lnTo>
                      <a:pt x="10" y="1612"/>
                    </a:lnTo>
                    <a:lnTo>
                      <a:pt x="0" y="1543"/>
                    </a:lnTo>
                    <a:lnTo>
                      <a:pt x="20" y="1484"/>
                    </a:lnTo>
                    <a:lnTo>
                      <a:pt x="92" y="1436"/>
                    </a:lnTo>
                    <a:lnTo>
                      <a:pt x="143" y="1400"/>
                    </a:lnTo>
                    <a:lnTo>
                      <a:pt x="160" y="1368"/>
                    </a:lnTo>
                    <a:lnTo>
                      <a:pt x="140" y="1278"/>
                    </a:lnTo>
                    <a:lnTo>
                      <a:pt x="123" y="1096"/>
                    </a:lnTo>
                    <a:lnTo>
                      <a:pt x="119" y="880"/>
                    </a:lnTo>
                    <a:lnTo>
                      <a:pt x="123" y="735"/>
                    </a:lnTo>
                    <a:lnTo>
                      <a:pt x="129" y="540"/>
                    </a:lnTo>
                    <a:lnTo>
                      <a:pt x="119" y="365"/>
                    </a:lnTo>
                    <a:lnTo>
                      <a:pt x="99" y="285"/>
                    </a:lnTo>
                    <a:close/>
                  </a:path>
                </a:pathLst>
              </a:custGeom>
              <a:solidFill>
                <a:srgbClr val="CC330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0219" name="Freeform 23"/>
              <p:cNvSpPr/>
              <p:nvPr/>
            </p:nvSpPr>
            <p:spPr>
              <a:xfrm>
                <a:off x="4212" y="3299"/>
                <a:ext cx="320" cy="804"/>
              </a:xfrm>
              <a:custGeom>
                <a:avLst/>
                <a:gdLst>
                  <a:gd name="txL" fmla="*/ 0 w 320"/>
                  <a:gd name="txT" fmla="*/ 0 h 1608"/>
                  <a:gd name="txR" fmla="*/ 320 w 320"/>
                  <a:gd name="txB" fmla="*/ 1608 h 1608"/>
                </a:gdLst>
                <a:ahLst/>
                <a:cxnLst>
                  <a:cxn ang="0">
                    <a:pos x="197" y="1"/>
                  </a:cxn>
                  <a:cxn ang="0">
                    <a:pos x="231" y="1"/>
                  </a:cxn>
                  <a:cxn ang="0">
                    <a:pos x="272" y="0"/>
                  </a:cxn>
                  <a:cxn ang="0">
                    <a:pos x="320" y="1"/>
                  </a:cxn>
                  <a:cxn ang="0">
                    <a:pos x="313" y="1"/>
                  </a:cxn>
                  <a:cxn ang="0">
                    <a:pos x="282" y="1"/>
                  </a:cxn>
                  <a:cxn ang="0">
                    <a:pos x="221" y="1"/>
                  </a:cxn>
                  <a:cxn ang="0">
                    <a:pos x="180" y="1"/>
                  </a:cxn>
                  <a:cxn ang="0">
                    <a:pos x="156" y="1"/>
                  </a:cxn>
                  <a:cxn ang="0">
                    <a:pos x="159" y="1"/>
                  </a:cxn>
                  <a:cxn ang="0">
                    <a:pos x="197" y="1"/>
                  </a:cxn>
                  <a:cxn ang="0">
                    <a:pos x="228" y="1"/>
                  </a:cxn>
                  <a:cxn ang="0">
                    <a:pos x="272" y="1"/>
                  </a:cxn>
                  <a:cxn ang="0">
                    <a:pos x="269" y="1"/>
                  </a:cxn>
                  <a:cxn ang="0">
                    <a:pos x="231" y="1"/>
                  </a:cxn>
                  <a:cxn ang="0">
                    <a:pos x="145" y="1"/>
                  </a:cxn>
                  <a:cxn ang="0">
                    <a:pos x="84" y="1"/>
                  </a:cxn>
                  <a:cxn ang="0">
                    <a:pos x="52" y="1"/>
                  </a:cxn>
                  <a:cxn ang="0">
                    <a:pos x="0" y="1"/>
                  </a:cxn>
                  <a:cxn ang="0">
                    <a:pos x="11" y="1"/>
                  </a:cxn>
                  <a:cxn ang="0">
                    <a:pos x="62" y="1"/>
                  </a:cxn>
                  <a:cxn ang="0">
                    <a:pos x="128" y="1"/>
                  </a:cxn>
                  <a:cxn ang="0">
                    <a:pos x="190" y="1"/>
                  </a:cxn>
                  <a:cxn ang="0">
                    <a:pos x="200" y="1"/>
                  </a:cxn>
                  <a:cxn ang="0">
                    <a:pos x="190" y="1"/>
                  </a:cxn>
                  <a:cxn ang="0">
                    <a:pos x="138" y="1"/>
                  </a:cxn>
                  <a:cxn ang="0">
                    <a:pos x="104" y="1"/>
                  </a:cxn>
                  <a:cxn ang="0">
                    <a:pos x="87" y="1"/>
                  </a:cxn>
                  <a:cxn ang="0">
                    <a:pos x="84" y="1"/>
                  </a:cxn>
                  <a:cxn ang="0">
                    <a:pos x="97" y="1"/>
                  </a:cxn>
                  <a:cxn ang="0">
                    <a:pos x="128" y="1"/>
                  </a:cxn>
                  <a:cxn ang="0">
                    <a:pos x="176" y="1"/>
                  </a:cxn>
                  <a:cxn ang="0">
                    <a:pos x="197" y="1"/>
                  </a:cxn>
                </a:cxnLst>
                <a:rect l="txL" t="txT" r="txR" b="txB"/>
                <a:pathLst>
                  <a:path w="320" h="1608">
                    <a:moveTo>
                      <a:pt x="197" y="148"/>
                    </a:moveTo>
                    <a:lnTo>
                      <a:pt x="231" y="48"/>
                    </a:lnTo>
                    <a:lnTo>
                      <a:pt x="272" y="0"/>
                    </a:lnTo>
                    <a:lnTo>
                      <a:pt x="320" y="31"/>
                    </a:lnTo>
                    <a:lnTo>
                      <a:pt x="313" y="127"/>
                    </a:lnTo>
                    <a:lnTo>
                      <a:pt x="282" y="195"/>
                    </a:lnTo>
                    <a:lnTo>
                      <a:pt x="221" y="365"/>
                    </a:lnTo>
                    <a:lnTo>
                      <a:pt x="180" y="530"/>
                    </a:lnTo>
                    <a:lnTo>
                      <a:pt x="156" y="705"/>
                    </a:lnTo>
                    <a:lnTo>
                      <a:pt x="159" y="875"/>
                    </a:lnTo>
                    <a:lnTo>
                      <a:pt x="197" y="1103"/>
                    </a:lnTo>
                    <a:lnTo>
                      <a:pt x="228" y="1321"/>
                    </a:lnTo>
                    <a:lnTo>
                      <a:pt x="272" y="1416"/>
                    </a:lnTo>
                    <a:lnTo>
                      <a:pt x="269" y="1470"/>
                    </a:lnTo>
                    <a:lnTo>
                      <a:pt x="231" y="1496"/>
                    </a:lnTo>
                    <a:lnTo>
                      <a:pt x="145" y="1516"/>
                    </a:lnTo>
                    <a:lnTo>
                      <a:pt x="84" y="1575"/>
                    </a:lnTo>
                    <a:lnTo>
                      <a:pt x="52" y="1608"/>
                    </a:lnTo>
                    <a:lnTo>
                      <a:pt x="0" y="1534"/>
                    </a:lnTo>
                    <a:lnTo>
                      <a:pt x="11" y="1485"/>
                    </a:lnTo>
                    <a:lnTo>
                      <a:pt x="62" y="1453"/>
                    </a:lnTo>
                    <a:lnTo>
                      <a:pt x="128" y="1437"/>
                    </a:lnTo>
                    <a:lnTo>
                      <a:pt x="190" y="1437"/>
                    </a:lnTo>
                    <a:lnTo>
                      <a:pt x="200" y="1406"/>
                    </a:lnTo>
                    <a:lnTo>
                      <a:pt x="190" y="1352"/>
                    </a:lnTo>
                    <a:lnTo>
                      <a:pt x="138" y="1146"/>
                    </a:lnTo>
                    <a:lnTo>
                      <a:pt x="104" y="943"/>
                    </a:lnTo>
                    <a:lnTo>
                      <a:pt x="87" y="796"/>
                    </a:lnTo>
                    <a:lnTo>
                      <a:pt x="84" y="658"/>
                    </a:lnTo>
                    <a:lnTo>
                      <a:pt x="97" y="525"/>
                    </a:lnTo>
                    <a:lnTo>
                      <a:pt x="128" y="387"/>
                    </a:lnTo>
                    <a:lnTo>
                      <a:pt x="176" y="206"/>
                    </a:lnTo>
                    <a:lnTo>
                      <a:pt x="197" y="148"/>
                    </a:lnTo>
                    <a:close/>
                  </a:path>
                </a:pathLst>
              </a:custGeom>
              <a:solidFill>
                <a:srgbClr val="CC330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0220" name="Freeform 24"/>
              <p:cNvSpPr/>
              <p:nvPr/>
            </p:nvSpPr>
            <p:spPr>
              <a:xfrm>
                <a:off x="4273" y="2297"/>
                <a:ext cx="412" cy="420"/>
              </a:xfrm>
              <a:custGeom>
                <a:avLst/>
                <a:gdLst>
                  <a:gd name="txL" fmla="*/ 0 w 412"/>
                  <a:gd name="txT" fmla="*/ 0 h 839"/>
                  <a:gd name="txR" fmla="*/ 412 w 412"/>
                  <a:gd name="txB" fmla="*/ 839 h 839"/>
                </a:gdLst>
                <a:ahLst/>
                <a:cxnLst>
                  <a:cxn ang="0">
                    <a:pos x="151" y="1"/>
                  </a:cxn>
                  <a:cxn ang="0">
                    <a:pos x="182" y="1"/>
                  </a:cxn>
                  <a:cxn ang="0">
                    <a:pos x="254" y="1"/>
                  </a:cxn>
                  <a:cxn ang="0">
                    <a:pos x="316" y="1"/>
                  </a:cxn>
                  <a:cxn ang="0">
                    <a:pos x="367" y="1"/>
                  </a:cxn>
                  <a:cxn ang="0">
                    <a:pos x="408" y="1"/>
                  </a:cxn>
                  <a:cxn ang="0">
                    <a:pos x="412" y="1"/>
                  </a:cxn>
                  <a:cxn ang="0">
                    <a:pos x="398" y="1"/>
                  </a:cxn>
                  <a:cxn ang="0">
                    <a:pos x="340" y="1"/>
                  </a:cxn>
                  <a:cxn ang="0">
                    <a:pos x="298" y="1"/>
                  </a:cxn>
                  <a:cxn ang="0">
                    <a:pos x="254" y="1"/>
                  </a:cxn>
                  <a:cxn ang="0">
                    <a:pos x="213" y="0"/>
                  </a:cxn>
                  <a:cxn ang="0">
                    <a:pos x="141" y="1"/>
                  </a:cxn>
                  <a:cxn ang="0">
                    <a:pos x="103" y="1"/>
                  </a:cxn>
                  <a:cxn ang="0">
                    <a:pos x="83" y="1"/>
                  </a:cxn>
                  <a:cxn ang="0">
                    <a:pos x="83" y="1"/>
                  </a:cxn>
                  <a:cxn ang="0">
                    <a:pos x="100" y="1"/>
                  </a:cxn>
                  <a:cxn ang="0">
                    <a:pos x="120" y="1"/>
                  </a:cxn>
                  <a:cxn ang="0">
                    <a:pos x="6" y="1"/>
                  </a:cxn>
                  <a:cxn ang="0">
                    <a:pos x="0" y="1"/>
                  </a:cxn>
                  <a:cxn ang="0">
                    <a:pos x="17" y="1"/>
                  </a:cxn>
                  <a:cxn ang="0">
                    <a:pos x="141" y="1"/>
                  </a:cxn>
                  <a:cxn ang="0">
                    <a:pos x="151" y="1"/>
                  </a:cxn>
                </a:cxnLst>
                <a:rect l="txL" t="txT" r="txR" b="txB"/>
                <a:pathLst>
                  <a:path w="412" h="839">
                    <a:moveTo>
                      <a:pt x="151" y="702"/>
                    </a:moveTo>
                    <a:lnTo>
                      <a:pt x="182" y="807"/>
                    </a:lnTo>
                    <a:lnTo>
                      <a:pt x="254" y="839"/>
                    </a:lnTo>
                    <a:lnTo>
                      <a:pt x="316" y="829"/>
                    </a:lnTo>
                    <a:lnTo>
                      <a:pt x="367" y="760"/>
                    </a:lnTo>
                    <a:lnTo>
                      <a:pt x="408" y="621"/>
                    </a:lnTo>
                    <a:lnTo>
                      <a:pt x="412" y="457"/>
                    </a:lnTo>
                    <a:lnTo>
                      <a:pt x="398" y="313"/>
                    </a:lnTo>
                    <a:lnTo>
                      <a:pt x="340" y="153"/>
                    </a:lnTo>
                    <a:lnTo>
                      <a:pt x="298" y="79"/>
                    </a:lnTo>
                    <a:lnTo>
                      <a:pt x="254" y="32"/>
                    </a:lnTo>
                    <a:lnTo>
                      <a:pt x="213" y="0"/>
                    </a:lnTo>
                    <a:lnTo>
                      <a:pt x="141" y="11"/>
                    </a:lnTo>
                    <a:lnTo>
                      <a:pt x="103" y="107"/>
                    </a:lnTo>
                    <a:lnTo>
                      <a:pt x="83" y="207"/>
                    </a:lnTo>
                    <a:lnTo>
                      <a:pt x="83" y="367"/>
                    </a:lnTo>
                    <a:lnTo>
                      <a:pt x="100" y="520"/>
                    </a:lnTo>
                    <a:lnTo>
                      <a:pt x="120" y="606"/>
                    </a:lnTo>
                    <a:lnTo>
                      <a:pt x="6" y="733"/>
                    </a:lnTo>
                    <a:lnTo>
                      <a:pt x="0" y="781"/>
                    </a:lnTo>
                    <a:lnTo>
                      <a:pt x="17" y="807"/>
                    </a:lnTo>
                    <a:lnTo>
                      <a:pt x="141" y="664"/>
                    </a:lnTo>
                    <a:lnTo>
                      <a:pt x="151" y="702"/>
                    </a:lnTo>
                    <a:close/>
                  </a:path>
                </a:pathLst>
              </a:custGeom>
              <a:solidFill>
                <a:srgbClr val="CC330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0221" name="Freeform 25"/>
              <p:cNvSpPr/>
              <p:nvPr/>
            </p:nvSpPr>
            <p:spPr>
              <a:xfrm>
                <a:off x="4424" y="2208"/>
                <a:ext cx="819" cy="702"/>
              </a:xfrm>
              <a:custGeom>
                <a:avLst/>
                <a:gdLst>
                  <a:gd name="txL" fmla="*/ 0 w 819"/>
                  <a:gd name="txT" fmla="*/ 0 h 1405"/>
                  <a:gd name="txR" fmla="*/ 819 w 819"/>
                  <a:gd name="txB" fmla="*/ 1405 h 1405"/>
                </a:gdLst>
                <a:ahLst/>
                <a:cxnLst>
                  <a:cxn ang="0">
                    <a:pos x="545" y="0"/>
                  </a:cxn>
                  <a:cxn ang="0">
                    <a:pos x="504" y="0"/>
                  </a:cxn>
                  <a:cxn ang="0">
                    <a:pos x="417" y="0"/>
                  </a:cxn>
                  <a:cxn ang="0">
                    <a:pos x="339" y="0"/>
                  </a:cxn>
                  <a:cxn ang="0">
                    <a:pos x="284" y="0"/>
                  </a:cxn>
                  <a:cxn ang="0">
                    <a:pos x="232" y="0"/>
                  </a:cxn>
                  <a:cxn ang="0">
                    <a:pos x="226" y="0"/>
                  </a:cxn>
                  <a:cxn ang="0">
                    <a:pos x="277" y="0"/>
                  </a:cxn>
                  <a:cxn ang="0">
                    <a:pos x="407" y="0"/>
                  </a:cxn>
                  <a:cxn ang="0">
                    <a:pos x="504" y="0"/>
                  </a:cxn>
                  <a:cxn ang="0">
                    <a:pos x="617" y="0"/>
                  </a:cxn>
                  <a:cxn ang="0">
                    <a:pos x="709" y="0"/>
                  </a:cxn>
                  <a:cxn ang="0">
                    <a:pos x="788" y="0"/>
                  </a:cxn>
                  <a:cxn ang="0">
                    <a:pos x="819" y="0"/>
                  </a:cxn>
                  <a:cxn ang="0">
                    <a:pos x="808" y="0"/>
                  </a:cxn>
                  <a:cxn ang="0">
                    <a:pos x="771" y="0"/>
                  </a:cxn>
                  <a:cxn ang="0">
                    <a:pos x="634" y="0"/>
                  </a:cxn>
                  <a:cxn ang="0">
                    <a:pos x="504" y="0"/>
                  </a:cxn>
                  <a:cxn ang="0">
                    <a:pos x="345" y="0"/>
                  </a:cxn>
                  <a:cxn ang="0">
                    <a:pos x="287" y="0"/>
                  </a:cxn>
                  <a:cxn ang="0">
                    <a:pos x="226" y="0"/>
                  </a:cxn>
                  <a:cxn ang="0">
                    <a:pos x="164" y="0"/>
                  </a:cxn>
                  <a:cxn ang="0">
                    <a:pos x="109" y="0"/>
                  </a:cxn>
                  <a:cxn ang="0">
                    <a:pos x="0" y="0"/>
                  </a:cxn>
                  <a:cxn ang="0">
                    <a:pos x="7" y="0"/>
                  </a:cxn>
                  <a:cxn ang="0">
                    <a:pos x="27" y="0"/>
                  </a:cxn>
                  <a:cxn ang="0">
                    <a:pos x="82" y="0"/>
                  </a:cxn>
                  <a:cxn ang="0">
                    <a:pos x="72" y="0"/>
                  </a:cxn>
                  <a:cxn ang="0">
                    <a:pos x="51" y="0"/>
                  </a:cxn>
                  <a:cxn ang="0">
                    <a:pos x="41" y="0"/>
                  </a:cxn>
                  <a:cxn ang="0">
                    <a:pos x="102" y="0"/>
                  </a:cxn>
                  <a:cxn ang="0">
                    <a:pos x="154" y="0"/>
                  </a:cxn>
                  <a:cxn ang="0">
                    <a:pos x="154" y="0"/>
                  </a:cxn>
                  <a:cxn ang="0">
                    <a:pos x="133" y="0"/>
                  </a:cxn>
                  <a:cxn ang="0">
                    <a:pos x="150" y="0"/>
                  </a:cxn>
                  <a:cxn ang="0">
                    <a:pos x="253" y="0"/>
                  </a:cxn>
                  <a:cxn ang="0">
                    <a:pos x="294" y="0"/>
                  </a:cxn>
                  <a:cxn ang="0">
                    <a:pos x="431" y="0"/>
                  </a:cxn>
                  <a:cxn ang="0">
                    <a:pos x="545" y="0"/>
                  </a:cxn>
                  <a:cxn ang="0">
                    <a:pos x="607" y="0"/>
                  </a:cxn>
                  <a:cxn ang="0">
                    <a:pos x="668" y="0"/>
                  </a:cxn>
                  <a:cxn ang="0">
                    <a:pos x="716" y="0"/>
                  </a:cxn>
                  <a:cxn ang="0">
                    <a:pos x="747" y="0"/>
                  </a:cxn>
                  <a:cxn ang="0">
                    <a:pos x="719" y="0"/>
                  </a:cxn>
                  <a:cxn ang="0">
                    <a:pos x="654" y="0"/>
                  </a:cxn>
                  <a:cxn ang="0">
                    <a:pos x="586" y="0"/>
                  </a:cxn>
                  <a:cxn ang="0">
                    <a:pos x="545" y="0"/>
                  </a:cxn>
                </a:cxnLst>
                <a:rect l="txL" t="txT" r="txR" b="txB"/>
                <a:pathLst>
                  <a:path w="819" h="1405">
                    <a:moveTo>
                      <a:pt x="545" y="971"/>
                    </a:moveTo>
                    <a:lnTo>
                      <a:pt x="504" y="1035"/>
                    </a:lnTo>
                    <a:lnTo>
                      <a:pt x="417" y="1114"/>
                    </a:lnTo>
                    <a:lnTo>
                      <a:pt x="339" y="1162"/>
                    </a:lnTo>
                    <a:lnTo>
                      <a:pt x="284" y="1210"/>
                    </a:lnTo>
                    <a:lnTo>
                      <a:pt x="232" y="1273"/>
                    </a:lnTo>
                    <a:lnTo>
                      <a:pt x="226" y="1385"/>
                    </a:lnTo>
                    <a:lnTo>
                      <a:pt x="277" y="1405"/>
                    </a:lnTo>
                    <a:lnTo>
                      <a:pt x="407" y="1289"/>
                    </a:lnTo>
                    <a:lnTo>
                      <a:pt x="504" y="1151"/>
                    </a:lnTo>
                    <a:lnTo>
                      <a:pt x="617" y="976"/>
                    </a:lnTo>
                    <a:lnTo>
                      <a:pt x="709" y="864"/>
                    </a:lnTo>
                    <a:lnTo>
                      <a:pt x="788" y="779"/>
                    </a:lnTo>
                    <a:lnTo>
                      <a:pt x="819" y="737"/>
                    </a:lnTo>
                    <a:lnTo>
                      <a:pt x="808" y="684"/>
                    </a:lnTo>
                    <a:lnTo>
                      <a:pt x="771" y="610"/>
                    </a:lnTo>
                    <a:lnTo>
                      <a:pt x="634" y="494"/>
                    </a:lnTo>
                    <a:lnTo>
                      <a:pt x="504" y="387"/>
                    </a:lnTo>
                    <a:lnTo>
                      <a:pt x="345" y="275"/>
                    </a:lnTo>
                    <a:lnTo>
                      <a:pt x="287" y="212"/>
                    </a:lnTo>
                    <a:lnTo>
                      <a:pt x="226" y="127"/>
                    </a:lnTo>
                    <a:lnTo>
                      <a:pt x="164" y="32"/>
                    </a:lnTo>
                    <a:lnTo>
                      <a:pt x="109" y="0"/>
                    </a:lnTo>
                    <a:lnTo>
                      <a:pt x="0" y="117"/>
                    </a:lnTo>
                    <a:lnTo>
                      <a:pt x="7" y="227"/>
                    </a:lnTo>
                    <a:lnTo>
                      <a:pt x="27" y="271"/>
                    </a:lnTo>
                    <a:lnTo>
                      <a:pt x="82" y="254"/>
                    </a:lnTo>
                    <a:lnTo>
                      <a:pt x="72" y="207"/>
                    </a:lnTo>
                    <a:lnTo>
                      <a:pt x="51" y="190"/>
                    </a:lnTo>
                    <a:lnTo>
                      <a:pt x="41" y="133"/>
                    </a:lnTo>
                    <a:lnTo>
                      <a:pt x="102" y="69"/>
                    </a:lnTo>
                    <a:lnTo>
                      <a:pt x="154" y="133"/>
                    </a:lnTo>
                    <a:lnTo>
                      <a:pt x="154" y="190"/>
                    </a:lnTo>
                    <a:lnTo>
                      <a:pt x="133" y="260"/>
                    </a:lnTo>
                    <a:lnTo>
                      <a:pt x="150" y="308"/>
                    </a:lnTo>
                    <a:lnTo>
                      <a:pt x="253" y="350"/>
                    </a:lnTo>
                    <a:lnTo>
                      <a:pt x="294" y="291"/>
                    </a:lnTo>
                    <a:lnTo>
                      <a:pt x="431" y="419"/>
                    </a:lnTo>
                    <a:lnTo>
                      <a:pt x="545" y="498"/>
                    </a:lnTo>
                    <a:lnTo>
                      <a:pt x="607" y="546"/>
                    </a:lnTo>
                    <a:lnTo>
                      <a:pt x="668" y="595"/>
                    </a:lnTo>
                    <a:lnTo>
                      <a:pt x="716" y="658"/>
                    </a:lnTo>
                    <a:lnTo>
                      <a:pt x="747" y="722"/>
                    </a:lnTo>
                    <a:lnTo>
                      <a:pt x="719" y="768"/>
                    </a:lnTo>
                    <a:lnTo>
                      <a:pt x="654" y="833"/>
                    </a:lnTo>
                    <a:lnTo>
                      <a:pt x="586" y="906"/>
                    </a:lnTo>
                    <a:lnTo>
                      <a:pt x="545" y="971"/>
                    </a:lnTo>
                    <a:close/>
                  </a:path>
                </a:pathLst>
              </a:custGeom>
              <a:solidFill>
                <a:srgbClr val="CC330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50215" name="AutoShape 26"/>
            <p:cNvSpPr/>
            <p:nvPr/>
          </p:nvSpPr>
          <p:spPr>
            <a:xfrm>
              <a:off x="2954" y="2824"/>
              <a:ext cx="1764" cy="734"/>
            </a:xfrm>
            <a:prstGeom prst="wedgeEllipseCallout">
              <a:avLst>
                <a:gd name="adj1" fmla="val 61394"/>
                <a:gd name="adj2" fmla="val -38148"/>
              </a:avLst>
            </a:prstGeom>
            <a:solidFill>
              <a:srgbClr val="FFFF00"/>
            </a:solidFill>
            <a:ln w="38100" cap="flat" cmpd="sng">
              <a:solidFill>
                <a:srgbClr val="FF33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>
              <a:spAutoFit/>
            </a:bodyPr>
            <a:p>
              <a:r>
                <a:rPr lang="zh-CN" altLang="en-US" dirty="0">
                  <a:latin typeface="Times New Roman" panose="02020603050405020304" charset="0"/>
                </a:rPr>
                <a:t>什么情况下投影为圆呢？</a:t>
              </a:r>
              <a:endParaRPr lang="zh-CN" altLang="en-US" sz="2000" dirty="0">
                <a:latin typeface="Times New Roman" panose="02020603050405020304" charset="0"/>
              </a:endParaRPr>
            </a:p>
          </p:txBody>
        </p:sp>
      </p:grpSp>
      <p:sp>
        <p:nvSpPr>
          <p:cNvPr id="113691" name="AutoShape 27"/>
          <p:cNvSpPr/>
          <p:nvPr/>
        </p:nvSpPr>
        <p:spPr>
          <a:xfrm>
            <a:off x="4162425" y="4851400"/>
            <a:ext cx="4110038" cy="1441450"/>
          </a:xfrm>
          <a:prstGeom prst="cloudCallout">
            <a:avLst>
              <a:gd name="adj1" fmla="val -53440"/>
              <a:gd name="adj2" fmla="val -95486"/>
            </a:avLst>
          </a:prstGeom>
          <a:gradFill rotWithShape="0">
            <a:gsLst>
              <a:gs pos="0">
                <a:srgbClr val="FF99FF"/>
              </a:gs>
              <a:gs pos="50000">
                <a:srgbClr val="FFFF00"/>
              </a:gs>
              <a:gs pos="100000">
                <a:srgbClr val="FF99FF"/>
              </a:gs>
            </a:gsLst>
            <a:lin ang="18900000" scaled="1"/>
            <a:tileRect/>
          </a:gradFill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 anchor="ctr" anchorCtr="0">
            <a:spAutoFit/>
          </a:bodyPr>
          <a:p>
            <a:r>
              <a:rPr lang="zh-CN" altLang="en-US" sz="2800" dirty="0">
                <a:latin typeface="Times New Roman" panose="02020603050405020304" charset="0"/>
              </a:rPr>
              <a:t>截平面与圆柱轴线成</a:t>
            </a:r>
            <a:r>
              <a:rPr lang="en-US" altLang="zh-CN" sz="2800" dirty="0">
                <a:latin typeface="Times New Roman" panose="02020603050405020304" charset="0"/>
              </a:rPr>
              <a:t>45°</a:t>
            </a:r>
            <a:r>
              <a:rPr lang="zh-CN" altLang="en-US" sz="2800" dirty="0">
                <a:latin typeface="Times New Roman" panose="02020603050405020304" charset="0"/>
              </a:rPr>
              <a:t>时。</a:t>
            </a:r>
            <a:endParaRPr lang="zh-CN" altLang="en-US" sz="2800" dirty="0">
              <a:latin typeface="Times New Roman" panose="02020603050405020304" charset="0"/>
            </a:endParaRPr>
          </a:p>
        </p:txBody>
      </p:sp>
      <p:grpSp>
        <p:nvGrpSpPr>
          <p:cNvPr id="5" name="Group 28"/>
          <p:cNvGrpSpPr/>
          <p:nvPr/>
        </p:nvGrpSpPr>
        <p:grpSpPr>
          <a:xfrm>
            <a:off x="4340225" y="193675"/>
            <a:ext cx="3192463" cy="3244850"/>
            <a:chOff x="2734" y="122"/>
            <a:chExt cx="2011" cy="2044"/>
          </a:xfrm>
        </p:grpSpPr>
        <p:sp>
          <p:nvSpPr>
            <p:cNvPr id="50200" name="Line 29"/>
            <p:cNvSpPr/>
            <p:nvPr/>
          </p:nvSpPr>
          <p:spPr>
            <a:xfrm>
              <a:off x="3823" y="600"/>
              <a:ext cx="922" cy="0"/>
            </a:xfrm>
            <a:prstGeom prst="line">
              <a:avLst/>
            </a:prstGeom>
            <a:ln w="19050" cap="flat" cmpd="sng">
              <a:solidFill>
                <a:schemeClr val="tx2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50201" name="Line 30"/>
            <p:cNvSpPr/>
            <p:nvPr/>
          </p:nvSpPr>
          <p:spPr>
            <a:xfrm flipV="1">
              <a:off x="4289" y="122"/>
              <a:ext cx="0" cy="1089"/>
            </a:xfrm>
            <a:prstGeom prst="line">
              <a:avLst/>
            </a:prstGeom>
            <a:ln w="19050" cap="flat" cmpd="sng">
              <a:solidFill>
                <a:schemeClr val="tx2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50202" name="Line 31"/>
            <p:cNvSpPr/>
            <p:nvPr/>
          </p:nvSpPr>
          <p:spPr>
            <a:xfrm>
              <a:off x="2734" y="1733"/>
              <a:ext cx="911" cy="0"/>
            </a:xfrm>
            <a:prstGeom prst="line">
              <a:avLst/>
            </a:prstGeom>
            <a:ln w="19050" cap="flat" cmpd="sng">
              <a:solidFill>
                <a:schemeClr val="tx2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50203" name="Line 32"/>
            <p:cNvSpPr/>
            <p:nvPr/>
          </p:nvSpPr>
          <p:spPr>
            <a:xfrm flipV="1">
              <a:off x="3189" y="1278"/>
              <a:ext cx="0" cy="888"/>
            </a:xfrm>
            <a:prstGeom prst="line">
              <a:avLst/>
            </a:prstGeom>
            <a:ln w="19050" cap="flat" cmpd="sng">
              <a:solidFill>
                <a:schemeClr val="tx2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50204" name="Line 33"/>
            <p:cNvSpPr/>
            <p:nvPr/>
          </p:nvSpPr>
          <p:spPr>
            <a:xfrm>
              <a:off x="3903" y="1156"/>
              <a:ext cx="784" cy="0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0205" name="Oval 34"/>
            <p:cNvSpPr/>
            <p:nvPr/>
          </p:nvSpPr>
          <p:spPr>
            <a:xfrm>
              <a:off x="3903" y="189"/>
              <a:ext cx="767" cy="812"/>
            </a:xfrm>
            <a:prstGeom prst="ellipse">
              <a:avLst/>
            </a:prstGeom>
            <a:noFill/>
            <a:ln w="3810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 anchorCtr="0">
              <a:spAutoFit/>
            </a:bodyPr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0206" name="Oval 35"/>
            <p:cNvSpPr/>
            <p:nvPr/>
          </p:nvSpPr>
          <p:spPr>
            <a:xfrm>
              <a:off x="2803" y="1371"/>
              <a:ext cx="777" cy="714"/>
            </a:xfrm>
            <a:prstGeom prst="ellipse">
              <a:avLst/>
            </a:prstGeom>
            <a:noFill/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 anchorCtr="0">
              <a:spAutoFit/>
            </a:bodyPr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0207" name="Line 36"/>
            <p:cNvSpPr/>
            <p:nvPr/>
          </p:nvSpPr>
          <p:spPr>
            <a:xfrm>
              <a:off x="2796" y="1156"/>
              <a:ext cx="799" cy="0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0208" name="Line 37"/>
            <p:cNvSpPr/>
            <p:nvPr/>
          </p:nvSpPr>
          <p:spPr>
            <a:xfrm flipV="1">
              <a:off x="2803" y="189"/>
              <a:ext cx="777" cy="800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0209" name="Freeform 38"/>
            <p:cNvSpPr/>
            <p:nvPr/>
          </p:nvSpPr>
          <p:spPr>
            <a:xfrm>
              <a:off x="3903" y="595"/>
              <a:ext cx="2" cy="576"/>
            </a:xfrm>
            <a:custGeom>
              <a:avLst/>
              <a:gdLst>
                <a:gd name="txL" fmla="*/ 0 w 2"/>
                <a:gd name="txT" fmla="*/ 0 h 576"/>
                <a:gd name="txR" fmla="*/ 2 w 2"/>
                <a:gd name="txB" fmla="*/ 576 h 576"/>
              </a:gdLst>
              <a:ahLst/>
              <a:cxnLst>
                <a:cxn ang="0">
                  <a:pos x="0" y="0"/>
                </a:cxn>
                <a:cxn ang="0">
                  <a:pos x="2" y="576"/>
                </a:cxn>
              </a:cxnLst>
              <a:rect l="txL" t="txT" r="txR" b="txB"/>
              <a:pathLst>
                <a:path w="2" h="576">
                  <a:moveTo>
                    <a:pt x="0" y="0"/>
                  </a:moveTo>
                  <a:lnTo>
                    <a:pt x="2" y="576"/>
                  </a:lnTo>
                </a:path>
              </a:pathLst>
            </a:custGeom>
            <a:noFill/>
            <a:ln w="38100" cap="flat" cmpd="sng">
              <a:solidFill>
                <a:schemeClr val="tx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0210" name="Freeform 39"/>
            <p:cNvSpPr/>
            <p:nvPr/>
          </p:nvSpPr>
          <p:spPr>
            <a:xfrm>
              <a:off x="2800" y="1001"/>
              <a:ext cx="3" cy="163"/>
            </a:xfrm>
            <a:custGeom>
              <a:avLst/>
              <a:gdLst>
                <a:gd name="txL" fmla="*/ 0 w 3"/>
                <a:gd name="txT" fmla="*/ 0 h 163"/>
                <a:gd name="txR" fmla="*/ 3 w 3"/>
                <a:gd name="txB" fmla="*/ 163 h 163"/>
              </a:gdLst>
              <a:ahLst/>
              <a:cxnLst>
                <a:cxn ang="0">
                  <a:pos x="3" y="0"/>
                </a:cxn>
                <a:cxn ang="0">
                  <a:pos x="0" y="163"/>
                </a:cxn>
              </a:cxnLst>
              <a:rect l="txL" t="txT" r="txR" b="txB"/>
              <a:pathLst>
                <a:path w="3" h="163">
                  <a:moveTo>
                    <a:pt x="3" y="0"/>
                  </a:moveTo>
                  <a:lnTo>
                    <a:pt x="0" y="163"/>
                  </a:lnTo>
                </a:path>
              </a:pathLst>
            </a:custGeom>
            <a:noFill/>
            <a:ln w="38100" cap="flat" cmpd="sng">
              <a:solidFill>
                <a:schemeClr val="tx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0211" name="Line 40"/>
            <p:cNvSpPr/>
            <p:nvPr/>
          </p:nvSpPr>
          <p:spPr>
            <a:xfrm>
              <a:off x="3580" y="189"/>
              <a:ext cx="0" cy="967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0212" name="Line 41"/>
            <p:cNvSpPr/>
            <p:nvPr/>
          </p:nvSpPr>
          <p:spPr>
            <a:xfrm>
              <a:off x="3189" y="456"/>
              <a:ext cx="0" cy="766"/>
            </a:xfrm>
            <a:prstGeom prst="line">
              <a:avLst/>
            </a:prstGeom>
            <a:ln w="19050" cap="flat" cmpd="sng">
              <a:solidFill>
                <a:schemeClr val="tx2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50213" name="Line 42"/>
            <p:cNvSpPr/>
            <p:nvPr/>
          </p:nvSpPr>
          <p:spPr>
            <a:xfrm>
              <a:off x="4678" y="589"/>
              <a:ext cx="0" cy="566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6" name="Group 43"/>
          <p:cNvGrpSpPr/>
          <p:nvPr/>
        </p:nvGrpSpPr>
        <p:grpSpPr>
          <a:xfrm>
            <a:off x="900113" y="3403600"/>
            <a:ext cx="3103562" cy="3105150"/>
            <a:chOff x="567" y="2144"/>
            <a:chExt cx="1955" cy="1956"/>
          </a:xfrm>
        </p:grpSpPr>
        <p:sp>
          <p:nvSpPr>
            <p:cNvPr id="50184" name="Line 44"/>
            <p:cNvSpPr/>
            <p:nvPr/>
          </p:nvSpPr>
          <p:spPr>
            <a:xfrm>
              <a:off x="2067" y="2144"/>
              <a:ext cx="0" cy="1067"/>
            </a:xfrm>
            <a:prstGeom prst="line">
              <a:avLst/>
            </a:prstGeom>
            <a:ln w="19050" cap="flat" cmpd="sng">
              <a:solidFill>
                <a:schemeClr val="tx2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50185" name="Line 45"/>
            <p:cNvSpPr/>
            <p:nvPr/>
          </p:nvSpPr>
          <p:spPr>
            <a:xfrm>
              <a:off x="567" y="3666"/>
              <a:ext cx="889" cy="0"/>
            </a:xfrm>
            <a:prstGeom prst="line">
              <a:avLst/>
            </a:prstGeom>
            <a:ln w="19050" cap="flat" cmpd="sng">
              <a:solidFill>
                <a:schemeClr val="tx2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50186" name="Line 46"/>
            <p:cNvSpPr/>
            <p:nvPr/>
          </p:nvSpPr>
          <p:spPr>
            <a:xfrm>
              <a:off x="1000" y="3233"/>
              <a:ext cx="0" cy="867"/>
            </a:xfrm>
            <a:prstGeom prst="line">
              <a:avLst/>
            </a:prstGeom>
            <a:ln w="19050" cap="flat" cmpd="sng">
              <a:solidFill>
                <a:schemeClr val="tx2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50187" name="Line 47"/>
            <p:cNvSpPr/>
            <p:nvPr/>
          </p:nvSpPr>
          <p:spPr>
            <a:xfrm>
              <a:off x="1000" y="2478"/>
              <a:ext cx="0" cy="733"/>
            </a:xfrm>
            <a:prstGeom prst="line">
              <a:avLst/>
            </a:prstGeom>
            <a:ln w="19050" cap="flat" cmpd="sng">
              <a:solidFill>
                <a:schemeClr val="tx2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50188" name="Text Box 48"/>
            <p:cNvSpPr txBox="1"/>
            <p:nvPr/>
          </p:nvSpPr>
          <p:spPr>
            <a:xfrm>
              <a:off x="673" y="2771"/>
              <a:ext cx="370" cy="21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en-US" altLang="zh-CN" sz="1600" dirty="0">
                  <a:latin typeface="Times New Roman" panose="02020603050405020304" charset="0"/>
                </a:rPr>
                <a:t>45°</a:t>
              </a:r>
              <a:endParaRPr lang="en-US" altLang="zh-CN" sz="1600" dirty="0">
                <a:latin typeface="Times New Roman" panose="02020603050405020304" charset="0"/>
              </a:endParaRPr>
            </a:p>
          </p:txBody>
        </p:sp>
        <p:sp>
          <p:nvSpPr>
            <p:cNvPr id="50189" name="Freeform 49"/>
            <p:cNvSpPr/>
            <p:nvPr/>
          </p:nvSpPr>
          <p:spPr>
            <a:xfrm>
              <a:off x="1687" y="3127"/>
              <a:ext cx="771" cy="4"/>
            </a:xfrm>
            <a:custGeom>
              <a:avLst/>
              <a:gdLst>
                <a:gd name="txL" fmla="*/ 0 w 771"/>
                <a:gd name="txT" fmla="*/ 0 h 4"/>
                <a:gd name="txR" fmla="*/ 771 w 771"/>
                <a:gd name="txB" fmla="*/ 4 h 4"/>
              </a:gdLst>
              <a:ahLst/>
              <a:cxnLst>
                <a:cxn ang="0">
                  <a:pos x="0" y="4"/>
                </a:cxn>
                <a:cxn ang="0">
                  <a:pos x="771" y="0"/>
                </a:cxn>
              </a:cxnLst>
              <a:rect l="txL" t="txT" r="txR" b="txB"/>
              <a:pathLst>
                <a:path w="771" h="4">
                  <a:moveTo>
                    <a:pt x="0" y="4"/>
                  </a:moveTo>
                  <a:lnTo>
                    <a:pt x="771" y="0"/>
                  </a:lnTo>
                </a:path>
              </a:pathLst>
            </a:custGeom>
            <a:noFill/>
            <a:ln w="38100" cap="flat" cmpd="sng">
              <a:solidFill>
                <a:schemeClr val="tx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0190" name="Oval 50"/>
            <p:cNvSpPr/>
            <p:nvPr/>
          </p:nvSpPr>
          <p:spPr>
            <a:xfrm>
              <a:off x="1687" y="2223"/>
              <a:ext cx="754" cy="717"/>
            </a:xfrm>
            <a:prstGeom prst="ellipse">
              <a:avLst/>
            </a:prstGeom>
            <a:noFill/>
            <a:ln w="3810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 anchorCtr="0">
              <a:spAutoFit/>
            </a:bodyPr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0191" name="Oval 51"/>
            <p:cNvSpPr/>
            <p:nvPr/>
          </p:nvSpPr>
          <p:spPr>
            <a:xfrm>
              <a:off x="631" y="3320"/>
              <a:ext cx="745" cy="695"/>
            </a:xfrm>
            <a:prstGeom prst="ellipse">
              <a:avLst/>
            </a:prstGeom>
            <a:noFill/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 anchorCtr="0">
              <a:spAutoFit/>
            </a:bodyPr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0192" name="Line 52"/>
            <p:cNvSpPr/>
            <p:nvPr/>
          </p:nvSpPr>
          <p:spPr>
            <a:xfrm>
              <a:off x="617" y="3131"/>
              <a:ext cx="758" cy="0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0193" name="Freeform 53"/>
            <p:cNvSpPr/>
            <p:nvPr/>
          </p:nvSpPr>
          <p:spPr>
            <a:xfrm>
              <a:off x="633" y="2208"/>
              <a:ext cx="735" cy="735"/>
            </a:xfrm>
            <a:custGeom>
              <a:avLst/>
              <a:gdLst>
                <a:gd name="txL" fmla="*/ 0 w 735"/>
                <a:gd name="txT" fmla="*/ 0 h 735"/>
                <a:gd name="txR" fmla="*/ 735 w 735"/>
                <a:gd name="txB" fmla="*/ 735 h 735"/>
              </a:gdLst>
              <a:ahLst/>
              <a:cxnLst>
                <a:cxn ang="0">
                  <a:pos x="0" y="735"/>
                </a:cxn>
                <a:cxn ang="0">
                  <a:pos x="735" y="0"/>
                </a:cxn>
              </a:cxnLst>
              <a:rect l="txL" t="txT" r="txR" b="txB"/>
              <a:pathLst>
                <a:path w="735" h="735">
                  <a:moveTo>
                    <a:pt x="0" y="735"/>
                  </a:moveTo>
                  <a:lnTo>
                    <a:pt x="735" y="0"/>
                  </a:lnTo>
                </a:path>
              </a:pathLst>
            </a:custGeom>
            <a:noFill/>
            <a:ln w="38100" cap="flat" cmpd="sng">
              <a:solidFill>
                <a:schemeClr val="tx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0194" name="Freeform 54"/>
            <p:cNvSpPr/>
            <p:nvPr/>
          </p:nvSpPr>
          <p:spPr>
            <a:xfrm>
              <a:off x="1687" y="2582"/>
              <a:ext cx="1" cy="560"/>
            </a:xfrm>
            <a:custGeom>
              <a:avLst/>
              <a:gdLst>
                <a:gd name="txL" fmla="*/ 0 w 1"/>
                <a:gd name="txT" fmla="*/ 0 h 560"/>
                <a:gd name="txR" fmla="*/ 1 w 1"/>
                <a:gd name="txB" fmla="*/ 560 h 560"/>
              </a:gdLst>
              <a:ahLst/>
              <a:cxnLst>
                <a:cxn ang="0">
                  <a:pos x="1" y="0"/>
                </a:cxn>
                <a:cxn ang="0">
                  <a:pos x="0" y="560"/>
                </a:cxn>
              </a:cxnLst>
              <a:rect l="txL" t="txT" r="txR" b="txB"/>
              <a:pathLst>
                <a:path w="1" h="560">
                  <a:moveTo>
                    <a:pt x="1" y="0"/>
                  </a:moveTo>
                  <a:lnTo>
                    <a:pt x="0" y="560"/>
                  </a:lnTo>
                </a:path>
              </a:pathLst>
            </a:custGeom>
            <a:noFill/>
            <a:ln w="38100" cap="flat" cmpd="sng">
              <a:solidFill>
                <a:schemeClr val="tx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0195" name="Line 55"/>
            <p:cNvSpPr/>
            <p:nvPr/>
          </p:nvSpPr>
          <p:spPr>
            <a:xfrm>
              <a:off x="1590" y="2574"/>
              <a:ext cx="932" cy="0"/>
            </a:xfrm>
            <a:prstGeom prst="line">
              <a:avLst/>
            </a:prstGeom>
            <a:ln w="19050" cap="flat" cmpd="sng">
              <a:solidFill>
                <a:schemeClr val="tx2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50196" name="Line 56"/>
            <p:cNvSpPr/>
            <p:nvPr/>
          </p:nvSpPr>
          <p:spPr>
            <a:xfrm>
              <a:off x="1369" y="2208"/>
              <a:ext cx="0" cy="923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0197" name="Line 57"/>
            <p:cNvSpPr/>
            <p:nvPr/>
          </p:nvSpPr>
          <p:spPr>
            <a:xfrm>
              <a:off x="2441" y="2574"/>
              <a:ext cx="0" cy="557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0198" name="Freeform 58"/>
            <p:cNvSpPr/>
            <p:nvPr/>
          </p:nvSpPr>
          <p:spPr>
            <a:xfrm>
              <a:off x="623" y="2950"/>
              <a:ext cx="312" cy="1"/>
            </a:xfrm>
            <a:custGeom>
              <a:avLst/>
              <a:gdLst>
                <a:gd name="txL" fmla="*/ 0 w 312"/>
                <a:gd name="txT" fmla="*/ 0 h 1"/>
                <a:gd name="txR" fmla="*/ 312 w 312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312" y="0"/>
                </a:cxn>
              </a:cxnLst>
              <a:rect l="txL" t="txT" r="txR" b="txB"/>
              <a:pathLst>
                <a:path w="312" h="1">
                  <a:moveTo>
                    <a:pt x="0" y="0"/>
                  </a:moveTo>
                  <a:lnTo>
                    <a:pt x="312" y="0"/>
                  </a:lnTo>
                </a:path>
              </a:pathLst>
            </a:custGeom>
            <a:noFill/>
            <a:ln w="19050" cap="flat" cmpd="sng">
              <a:solidFill>
                <a:srgbClr val="FF33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0199" name="Line 59"/>
            <p:cNvSpPr/>
            <p:nvPr/>
          </p:nvSpPr>
          <p:spPr>
            <a:xfrm flipV="1">
              <a:off x="622" y="2955"/>
              <a:ext cx="0" cy="178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3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3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4" dur="500"/>
                                        <p:tgtEl>
                                          <p:spTgt spid="113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81" grpId="0" bldLvl="0" animBg="1"/>
      <p:bldP spid="11369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Rectangle 2"/>
          <p:cNvSpPr/>
          <p:nvPr/>
        </p:nvSpPr>
        <p:spPr>
          <a:xfrm>
            <a:off x="0" y="714375"/>
            <a:ext cx="1492250" cy="574675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9933"/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  <a:effectLst>
            <a:prstShdw prst="shdw12" dir="16200000">
              <a:srgbClr val="DDDDDD">
                <a:alpha val="50000"/>
              </a:srgbClr>
            </a:prstShdw>
          </a:effectLst>
        </p:spPr>
        <p:txBody>
          <a:bodyPr anchor="ctr" anchorCtr="0"/>
          <a:p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任务目标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403350" y="10795"/>
            <a:ext cx="6192520" cy="586740"/>
            <a:chOff x="2210" y="17"/>
            <a:chExt cx="9752" cy="924"/>
          </a:xfrm>
        </p:grpSpPr>
        <p:sp>
          <p:nvSpPr>
            <p:cNvPr id="51" name="Rectangle 4"/>
            <p:cNvSpPr>
              <a:spLocks noChangeAspect="1" noChangeArrowheads="1"/>
            </p:cNvSpPr>
            <p:nvPr>
              <p:custDataLst>
                <p:tags r:id="rId1"/>
              </p:custDataLst>
            </p:nvPr>
          </p:nvSpPr>
          <p:spPr bwMode="auto">
            <a:xfrm rot="10800000">
              <a:off x="2210" y="67"/>
              <a:ext cx="9753" cy="85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Rectangle 5"/>
            <p:cNvSpPr>
              <a:spLocks noChangeAspect="1"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2243" y="77"/>
              <a:ext cx="9187" cy="295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AutoShape 6"/>
            <p:cNvSpPr>
              <a:spLocks noChangeAspect="1"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210" y="17"/>
              <a:ext cx="2720" cy="925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404" name="WordArt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2550" y="242"/>
              <a:ext cx="1813" cy="4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任务一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6405" name="Text Box 8"/>
            <p:cNvSpPr txBox="1"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5145" y="243"/>
              <a:ext cx="22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立体的投影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683895" y="1988820"/>
            <a:ext cx="7522210" cy="3692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 b="1">
                <a:solidFill>
                  <a:srgbClr val="FF0000"/>
                </a:solidFill>
                <a:ea typeface="宋体" panose="02010600030101010101" pitchFamily="2" charset="-122"/>
              </a:rPr>
              <a:t>知识目标：</a:t>
            </a:r>
            <a:r>
              <a:rPr lang="zh-CN" sz="1800">
                <a:ea typeface="宋体" panose="02010600030101010101" pitchFamily="2" charset="-122"/>
              </a:rPr>
              <a:t>（</a:t>
            </a:r>
            <a:r>
              <a:rPr lang="en-US" sz="1800">
                <a:latin typeface="Times New Roman" panose="02020603050405020304" charset="0"/>
              </a:rPr>
              <a:t>1</a:t>
            </a:r>
            <a:r>
              <a:rPr lang="zh-CN" sz="1800">
                <a:ea typeface="宋体" panose="02010600030101010101" pitchFamily="2" charset="-122"/>
              </a:rPr>
              <a:t>）熟练掌握平面立体及曲面立体三视图的做法；（</a:t>
            </a:r>
            <a:r>
              <a:rPr lang="en-US" sz="1800">
                <a:latin typeface="Times New Roman" panose="02020603050405020304" charset="0"/>
              </a:rPr>
              <a:t>2</a:t>
            </a:r>
            <a:r>
              <a:rPr lang="zh-CN" sz="1800">
                <a:ea typeface="宋体" panose="02010600030101010101" pitchFamily="2" charset="-122"/>
              </a:rPr>
              <a:t>）掌握棱柱、棱锥表面上取点的的方法；（</a:t>
            </a:r>
            <a:r>
              <a:rPr lang="en-US" sz="1800">
                <a:latin typeface="Times New Roman" panose="02020603050405020304" charset="0"/>
              </a:rPr>
              <a:t>3</a:t>
            </a:r>
            <a:r>
              <a:rPr lang="zh-CN" sz="1800">
                <a:ea typeface="宋体" panose="02010600030101010101" pitchFamily="2" charset="-122"/>
              </a:rPr>
              <a:t>）掌握圆柱、圆锥及球体表面上取点的视方法。</a:t>
            </a:r>
            <a:endParaRPr lang="zh-CN" sz="1800" b="1">
              <a:ea typeface="宋体" panose="02010600030101010101" pitchFamily="2" charset="-122"/>
            </a:endParaRPr>
          </a:p>
          <a:p>
            <a:r>
              <a:rPr lang="zh-CN" sz="1800" b="1">
                <a:solidFill>
                  <a:srgbClr val="FF0000"/>
                </a:solidFill>
                <a:ea typeface="宋体" panose="02010600030101010101" pitchFamily="2" charset="-122"/>
              </a:rPr>
              <a:t>能力目标：</a:t>
            </a:r>
            <a:r>
              <a:rPr lang="zh-CN" sz="1800">
                <a:ea typeface="宋体" panose="02010600030101010101" pitchFamily="2" charset="-122"/>
              </a:rPr>
              <a:t>（</a:t>
            </a:r>
            <a:r>
              <a:rPr lang="en-US" sz="1800">
                <a:latin typeface="Times New Roman" panose="02020603050405020304" charset="0"/>
              </a:rPr>
              <a:t>1</a:t>
            </a:r>
            <a:r>
              <a:rPr lang="zh-CN" sz="1800">
                <a:ea typeface="宋体" panose="02010600030101010101" pitchFamily="2" charset="-122"/>
              </a:rPr>
              <a:t>）能正确、快速的绘制出棱柱、棱锥、圆柱、圆锥、球体等基本体的三面投影；（</a:t>
            </a:r>
            <a:r>
              <a:rPr lang="en-US" sz="1800">
                <a:latin typeface="Times New Roman" panose="02020603050405020304" charset="0"/>
              </a:rPr>
              <a:t>2</a:t>
            </a:r>
            <a:r>
              <a:rPr lang="zh-CN" sz="1800">
                <a:ea typeface="宋体" panose="02010600030101010101" pitchFamily="2" charset="-122"/>
              </a:rPr>
              <a:t>）对其表面上点的三面投影进行确定；（</a:t>
            </a:r>
            <a:r>
              <a:rPr lang="en-US" sz="1800">
                <a:latin typeface="Times New Roman" panose="02020603050405020304" charset="0"/>
              </a:rPr>
              <a:t>3</a:t>
            </a:r>
            <a:r>
              <a:rPr lang="zh-CN" sz="1800">
                <a:ea typeface="宋体" panose="02010600030101010101" pitchFamily="2" charset="-122"/>
              </a:rPr>
              <a:t>）通过多讲多练，提高学生的空间思维想象能力。</a:t>
            </a:r>
            <a:endParaRPr lang="zh-CN" sz="1800" b="1">
              <a:ea typeface="宋体" panose="02010600030101010101" pitchFamily="2" charset="-122"/>
            </a:endParaRPr>
          </a:p>
          <a:p>
            <a:r>
              <a:rPr lang="zh-CN" sz="1800" b="1">
                <a:solidFill>
                  <a:srgbClr val="FF0000"/>
                </a:solidFill>
                <a:ea typeface="宋体" panose="02010600030101010101" pitchFamily="2" charset="-122"/>
              </a:rPr>
              <a:t>素质目标：</a:t>
            </a:r>
            <a:r>
              <a:rPr lang="zh-CN" sz="1800">
                <a:ea typeface="宋体" panose="02010600030101010101" pitchFamily="2" charset="-122"/>
              </a:rPr>
              <a:t>（</a:t>
            </a:r>
            <a:r>
              <a:rPr lang="en-US" sz="1800">
                <a:latin typeface="Times New Roman" panose="02020603050405020304" charset="0"/>
              </a:rPr>
              <a:t>1</a:t>
            </a:r>
            <a:r>
              <a:rPr lang="zh-CN" sz="1800">
                <a:ea typeface="宋体" panose="02010600030101010101" pitchFamily="2" charset="-122"/>
              </a:rPr>
              <a:t>）培养学生理论联系实际的能力和团队合作精神；（</a:t>
            </a:r>
            <a:r>
              <a:rPr lang="en-US" sz="1800">
                <a:latin typeface="Times New Roman" panose="02020603050405020304" charset="0"/>
              </a:rPr>
              <a:t>2</a:t>
            </a:r>
            <a:r>
              <a:rPr lang="zh-CN" sz="1800">
                <a:ea typeface="宋体" panose="02010600030101010101" pitchFamily="2" charset="-122"/>
              </a:rPr>
              <a:t>）在遇到问题时懂得讨论、求助、分析，学会运用集体的力量；（</a:t>
            </a:r>
            <a:r>
              <a:rPr lang="en-US" sz="1800">
                <a:latin typeface="Times New Roman" panose="02020603050405020304" charset="0"/>
              </a:rPr>
              <a:t>3</a:t>
            </a:r>
            <a:r>
              <a:rPr lang="zh-CN" sz="1800">
                <a:ea typeface="宋体" panose="02010600030101010101" pitchFamily="2" charset="-122"/>
              </a:rPr>
              <a:t>）知道唯有脚踏实地才能实现自我抱负。</a:t>
            </a:r>
            <a:endParaRPr lang="zh-CN" altLang="en-US" sz="180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5950" name="Picture 110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0398" t="35243" r="41878" b="30316"/>
          <a:stretch>
            <a:fillRect/>
          </a:stretch>
        </p:blipFill>
        <p:spPr>
          <a:xfrm>
            <a:off x="6659563" y="3213100"/>
            <a:ext cx="2124075" cy="2808288"/>
          </a:xfrm>
          <a:prstGeom prst="rect">
            <a:avLst/>
          </a:prstGeom>
          <a:noFill/>
          <a:ln w="12700">
            <a:noFill/>
          </a:ln>
        </p:spPr>
      </p:pic>
      <p:grpSp>
        <p:nvGrpSpPr>
          <p:cNvPr id="2" name="Group 74"/>
          <p:cNvGrpSpPr/>
          <p:nvPr/>
        </p:nvGrpSpPr>
        <p:grpSpPr>
          <a:xfrm>
            <a:off x="1435100" y="685800"/>
            <a:ext cx="5257800" cy="5410200"/>
            <a:chOff x="576" y="528"/>
            <a:chExt cx="3312" cy="3408"/>
          </a:xfrm>
        </p:grpSpPr>
        <p:sp>
          <p:nvSpPr>
            <p:cNvPr id="51271" name="Rectangle 10"/>
            <p:cNvSpPr/>
            <p:nvPr/>
          </p:nvSpPr>
          <p:spPr>
            <a:xfrm>
              <a:off x="2496" y="720"/>
              <a:ext cx="1344" cy="1488"/>
            </a:xfrm>
            <a:prstGeom prst="rect">
              <a:avLst/>
            </a:prstGeom>
            <a:noFill/>
            <a:ln w="19050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1272" name="Line 11"/>
            <p:cNvSpPr/>
            <p:nvPr/>
          </p:nvSpPr>
          <p:spPr>
            <a:xfrm>
              <a:off x="3163" y="576"/>
              <a:ext cx="5" cy="1776"/>
            </a:xfrm>
            <a:prstGeom prst="line">
              <a:avLst/>
            </a:prstGeom>
            <a:ln w="19050" cap="flat" cmpd="sng">
              <a:solidFill>
                <a:srgbClr val="0000FF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51273" name="Rectangle 12"/>
            <p:cNvSpPr/>
            <p:nvPr/>
          </p:nvSpPr>
          <p:spPr>
            <a:xfrm>
              <a:off x="720" y="720"/>
              <a:ext cx="1344" cy="1488"/>
            </a:xfrm>
            <a:prstGeom prst="rect">
              <a:avLst/>
            </a:prstGeom>
            <a:noFill/>
            <a:ln w="19050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1274" name="Line 13"/>
            <p:cNvSpPr/>
            <p:nvPr/>
          </p:nvSpPr>
          <p:spPr>
            <a:xfrm>
              <a:off x="1387" y="528"/>
              <a:ext cx="5" cy="1776"/>
            </a:xfrm>
            <a:prstGeom prst="line">
              <a:avLst/>
            </a:prstGeom>
            <a:ln w="19050" cap="flat" cmpd="sng">
              <a:solidFill>
                <a:srgbClr val="0000FF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51275" name="Oval 14"/>
            <p:cNvSpPr/>
            <p:nvPr/>
          </p:nvSpPr>
          <p:spPr>
            <a:xfrm>
              <a:off x="720" y="2448"/>
              <a:ext cx="1344" cy="1344"/>
            </a:xfrm>
            <a:prstGeom prst="ellipse">
              <a:avLst/>
            </a:prstGeom>
            <a:noFill/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1276" name="Line 15"/>
            <p:cNvSpPr/>
            <p:nvPr/>
          </p:nvSpPr>
          <p:spPr>
            <a:xfrm>
              <a:off x="576" y="3120"/>
              <a:ext cx="1632" cy="0"/>
            </a:xfrm>
            <a:prstGeom prst="line">
              <a:avLst/>
            </a:prstGeom>
            <a:ln w="19050" cap="flat" cmpd="sng">
              <a:solidFill>
                <a:srgbClr val="0000FF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51277" name="Line 16"/>
            <p:cNvSpPr/>
            <p:nvPr/>
          </p:nvSpPr>
          <p:spPr>
            <a:xfrm>
              <a:off x="1392" y="2304"/>
              <a:ext cx="0" cy="1632"/>
            </a:xfrm>
            <a:prstGeom prst="line">
              <a:avLst/>
            </a:prstGeom>
            <a:ln w="19050" cap="flat" cmpd="sng">
              <a:solidFill>
                <a:srgbClr val="0000FF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51278" name="Line 42"/>
            <p:cNvSpPr/>
            <p:nvPr/>
          </p:nvSpPr>
          <p:spPr>
            <a:xfrm>
              <a:off x="2208" y="3120"/>
              <a:ext cx="960" cy="0"/>
            </a:xfrm>
            <a:prstGeom prst="line">
              <a:avLst/>
            </a:prstGeom>
            <a:ln w="19050" cap="flat" cmpd="sng">
              <a:solidFill>
                <a:srgbClr val="993366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279" name="Line 43"/>
            <p:cNvSpPr/>
            <p:nvPr/>
          </p:nvSpPr>
          <p:spPr>
            <a:xfrm>
              <a:off x="3168" y="2256"/>
              <a:ext cx="0" cy="864"/>
            </a:xfrm>
            <a:prstGeom prst="line">
              <a:avLst/>
            </a:prstGeom>
            <a:ln w="19050" cap="flat" cmpd="sng">
              <a:solidFill>
                <a:srgbClr val="993366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280" name="Line 44"/>
            <p:cNvSpPr/>
            <p:nvPr/>
          </p:nvSpPr>
          <p:spPr>
            <a:xfrm>
              <a:off x="2304" y="2256"/>
              <a:ext cx="1584" cy="1584"/>
            </a:xfrm>
            <a:prstGeom prst="line">
              <a:avLst/>
            </a:prstGeom>
            <a:ln w="19050" cap="flat" cmpd="sng">
              <a:solidFill>
                <a:srgbClr val="993366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51204" name="Rectangle 8"/>
          <p:cNvSpPr/>
          <p:nvPr/>
        </p:nvSpPr>
        <p:spPr>
          <a:xfrm>
            <a:off x="2819400" y="76200"/>
            <a:ext cx="3124200" cy="685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spcBef>
                <a:spcPct val="20000"/>
              </a:spcBef>
            </a:pPr>
            <a:r>
              <a:rPr lang="zh-CN" altLang="en-US" sz="3200" b="1" dirty="0">
                <a:latin typeface="Times New Roman" panose="02020603050405020304" charset="0"/>
              </a:rPr>
              <a:t>圆柱体的截交线</a:t>
            </a:r>
            <a:endParaRPr lang="zh-CN" altLang="en-US" sz="3200" b="1" dirty="0">
              <a:latin typeface="Times New Roman" panose="02020603050405020304" charset="0"/>
            </a:endParaRPr>
          </a:p>
        </p:txBody>
      </p:sp>
      <p:sp>
        <p:nvSpPr>
          <p:cNvPr id="35866" name="Line 26"/>
          <p:cNvSpPr/>
          <p:nvPr/>
        </p:nvSpPr>
        <p:spPr>
          <a:xfrm>
            <a:off x="2197100" y="1752600"/>
            <a:ext cx="4343400" cy="0"/>
          </a:xfrm>
          <a:prstGeom prst="line">
            <a:avLst/>
          </a:prstGeom>
          <a:ln w="19050" cap="flat" cmpd="sng">
            <a:solidFill>
              <a:srgbClr val="006600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3" name="Group 91"/>
          <p:cNvGrpSpPr/>
          <p:nvPr/>
        </p:nvGrpSpPr>
        <p:grpSpPr>
          <a:xfrm>
            <a:off x="1663700" y="990600"/>
            <a:ext cx="2133600" cy="762000"/>
            <a:chOff x="1048" y="624"/>
            <a:chExt cx="1344" cy="480"/>
          </a:xfrm>
        </p:grpSpPr>
        <p:grpSp>
          <p:nvGrpSpPr>
            <p:cNvPr id="51265" name="Group 78"/>
            <p:cNvGrpSpPr/>
            <p:nvPr/>
          </p:nvGrpSpPr>
          <p:grpSpPr>
            <a:xfrm>
              <a:off x="2056" y="624"/>
              <a:ext cx="336" cy="480"/>
              <a:chOff x="1728" y="720"/>
              <a:chExt cx="336" cy="480"/>
            </a:xfrm>
          </p:grpSpPr>
          <p:sp>
            <p:nvSpPr>
              <p:cNvPr id="51269" name="Line 24"/>
              <p:cNvSpPr/>
              <p:nvPr/>
            </p:nvSpPr>
            <p:spPr>
              <a:xfrm>
                <a:off x="1728" y="720"/>
                <a:ext cx="5" cy="480"/>
              </a:xfrm>
              <a:prstGeom prst="line">
                <a:avLst/>
              </a:prstGeom>
              <a:ln w="19050" cap="flat" cmpd="sng">
                <a:solidFill>
                  <a:srgbClr val="FF33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270" name="Line 25"/>
              <p:cNvSpPr/>
              <p:nvPr/>
            </p:nvSpPr>
            <p:spPr>
              <a:xfrm flipV="1">
                <a:off x="1733" y="1200"/>
                <a:ext cx="331" cy="0"/>
              </a:xfrm>
              <a:prstGeom prst="line">
                <a:avLst/>
              </a:prstGeom>
              <a:ln w="19050" cap="flat" cmpd="sng">
                <a:solidFill>
                  <a:srgbClr val="FF33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51266" name="Group 77"/>
            <p:cNvGrpSpPr/>
            <p:nvPr/>
          </p:nvGrpSpPr>
          <p:grpSpPr>
            <a:xfrm>
              <a:off x="1048" y="624"/>
              <a:ext cx="341" cy="480"/>
              <a:chOff x="720" y="720"/>
              <a:chExt cx="341" cy="480"/>
            </a:xfrm>
          </p:grpSpPr>
          <p:sp>
            <p:nvSpPr>
              <p:cNvPr id="51267" name="Line 21"/>
              <p:cNvSpPr/>
              <p:nvPr/>
            </p:nvSpPr>
            <p:spPr>
              <a:xfrm>
                <a:off x="1056" y="720"/>
                <a:ext cx="5" cy="480"/>
              </a:xfrm>
              <a:prstGeom prst="line">
                <a:avLst/>
              </a:prstGeom>
              <a:ln w="19050" cap="flat" cmpd="sng">
                <a:solidFill>
                  <a:srgbClr val="FF33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268" name="Line 22"/>
              <p:cNvSpPr/>
              <p:nvPr/>
            </p:nvSpPr>
            <p:spPr>
              <a:xfrm>
                <a:off x="720" y="1200"/>
                <a:ext cx="341" cy="0"/>
              </a:xfrm>
              <a:prstGeom prst="line">
                <a:avLst/>
              </a:prstGeom>
              <a:ln w="19050" cap="flat" cmpd="sng">
                <a:solidFill>
                  <a:srgbClr val="FF33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6" name="Group 65"/>
          <p:cNvGrpSpPr/>
          <p:nvPr/>
        </p:nvGrpSpPr>
        <p:grpSpPr>
          <a:xfrm>
            <a:off x="1663700" y="990600"/>
            <a:ext cx="2133600" cy="762000"/>
            <a:chOff x="720" y="720"/>
            <a:chExt cx="1344" cy="480"/>
          </a:xfrm>
        </p:grpSpPr>
        <p:sp>
          <p:nvSpPr>
            <p:cNvPr id="51261" name="Line 54"/>
            <p:cNvSpPr/>
            <p:nvPr/>
          </p:nvSpPr>
          <p:spPr>
            <a:xfrm flipV="1">
              <a:off x="720" y="720"/>
              <a:ext cx="0" cy="480"/>
            </a:xfrm>
            <a:prstGeom prst="line">
              <a:avLst/>
            </a:prstGeom>
            <a:ln w="1905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262" name="Line 55"/>
            <p:cNvSpPr/>
            <p:nvPr/>
          </p:nvSpPr>
          <p:spPr>
            <a:xfrm>
              <a:off x="720" y="720"/>
              <a:ext cx="336" cy="0"/>
            </a:xfrm>
            <a:prstGeom prst="line">
              <a:avLst/>
            </a:prstGeom>
            <a:ln w="1905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263" name="Line 56"/>
            <p:cNvSpPr/>
            <p:nvPr/>
          </p:nvSpPr>
          <p:spPr>
            <a:xfrm>
              <a:off x="1728" y="720"/>
              <a:ext cx="336" cy="0"/>
            </a:xfrm>
            <a:prstGeom prst="line">
              <a:avLst/>
            </a:prstGeom>
            <a:ln w="1905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264" name="Line 57"/>
            <p:cNvSpPr/>
            <p:nvPr/>
          </p:nvSpPr>
          <p:spPr>
            <a:xfrm>
              <a:off x="2064" y="720"/>
              <a:ext cx="0" cy="480"/>
            </a:xfrm>
            <a:prstGeom prst="line">
              <a:avLst/>
            </a:prstGeom>
            <a:ln w="1905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7" name="Group 75"/>
          <p:cNvGrpSpPr/>
          <p:nvPr/>
        </p:nvGrpSpPr>
        <p:grpSpPr>
          <a:xfrm>
            <a:off x="2197100" y="3886200"/>
            <a:ext cx="1066800" cy="1828800"/>
            <a:chOff x="1056" y="2544"/>
            <a:chExt cx="672" cy="1152"/>
          </a:xfrm>
        </p:grpSpPr>
        <p:sp>
          <p:nvSpPr>
            <p:cNvPr id="51259" name="Line 61"/>
            <p:cNvSpPr/>
            <p:nvPr/>
          </p:nvSpPr>
          <p:spPr>
            <a:xfrm>
              <a:off x="1056" y="2544"/>
              <a:ext cx="0" cy="1152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260" name="Line 62"/>
            <p:cNvSpPr/>
            <p:nvPr/>
          </p:nvSpPr>
          <p:spPr>
            <a:xfrm>
              <a:off x="1728" y="2544"/>
              <a:ext cx="0" cy="1152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8" name="Group 76"/>
          <p:cNvGrpSpPr/>
          <p:nvPr/>
        </p:nvGrpSpPr>
        <p:grpSpPr>
          <a:xfrm>
            <a:off x="2197100" y="1752600"/>
            <a:ext cx="1066800" cy="2133600"/>
            <a:chOff x="1056" y="1200"/>
            <a:chExt cx="672" cy="1344"/>
          </a:xfrm>
        </p:grpSpPr>
        <p:sp>
          <p:nvSpPr>
            <p:cNvPr id="51257" name="Line 63"/>
            <p:cNvSpPr/>
            <p:nvPr/>
          </p:nvSpPr>
          <p:spPr>
            <a:xfrm>
              <a:off x="1056" y="1200"/>
              <a:ext cx="0" cy="1344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258" name="Line 64"/>
            <p:cNvSpPr/>
            <p:nvPr/>
          </p:nvSpPr>
          <p:spPr>
            <a:xfrm>
              <a:off x="1728" y="1200"/>
              <a:ext cx="0" cy="1344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9" name="Group 90"/>
          <p:cNvGrpSpPr/>
          <p:nvPr/>
        </p:nvGrpSpPr>
        <p:grpSpPr>
          <a:xfrm>
            <a:off x="2197100" y="1752600"/>
            <a:ext cx="4286250" cy="4000500"/>
            <a:chOff x="1056" y="1200"/>
            <a:chExt cx="2700" cy="2520"/>
          </a:xfrm>
        </p:grpSpPr>
        <p:sp>
          <p:nvSpPr>
            <p:cNvPr id="51253" name="Line 47"/>
            <p:cNvSpPr/>
            <p:nvPr/>
          </p:nvSpPr>
          <p:spPr>
            <a:xfrm>
              <a:off x="1056" y="2544"/>
              <a:ext cx="1536" cy="0"/>
            </a:xfrm>
            <a:prstGeom prst="line">
              <a:avLst/>
            </a:prstGeom>
            <a:ln w="19050" cap="flat" cmpd="sng">
              <a:solidFill>
                <a:srgbClr val="0066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254" name="Line 50"/>
            <p:cNvSpPr/>
            <p:nvPr/>
          </p:nvSpPr>
          <p:spPr>
            <a:xfrm flipV="1">
              <a:off x="2592" y="1200"/>
              <a:ext cx="0" cy="1344"/>
            </a:xfrm>
            <a:prstGeom prst="line">
              <a:avLst/>
            </a:prstGeom>
            <a:ln w="19050" cap="flat" cmpd="sng">
              <a:solidFill>
                <a:srgbClr val="0066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255" name="Line 70"/>
            <p:cNvSpPr/>
            <p:nvPr/>
          </p:nvSpPr>
          <p:spPr>
            <a:xfrm flipV="1">
              <a:off x="1068" y="3720"/>
              <a:ext cx="2688" cy="0"/>
            </a:xfrm>
            <a:prstGeom prst="line">
              <a:avLst/>
            </a:prstGeom>
            <a:ln w="19050" cap="flat" cmpd="sng">
              <a:solidFill>
                <a:srgbClr val="0066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256" name="Line 71"/>
            <p:cNvSpPr/>
            <p:nvPr/>
          </p:nvSpPr>
          <p:spPr>
            <a:xfrm flipV="1">
              <a:off x="3756" y="1224"/>
              <a:ext cx="0" cy="2496"/>
            </a:xfrm>
            <a:prstGeom prst="line">
              <a:avLst/>
            </a:prstGeom>
            <a:ln w="19050" cap="flat" cmpd="sng">
              <a:solidFill>
                <a:srgbClr val="0066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0" name="Group 69"/>
          <p:cNvGrpSpPr/>
          <p:nvPr/>
        </p:nvGrpSpPr>
        <p:grpSpPr>
          <a:xfrm>
            <a:off x="1143000" y="5486400"/>
            <a:ext cx="1138238" cy="533400"/>
            <a:chOff x="392" y="3648"/>
            <a:chExt cx="717" cy="336"/>
          </a:xfrm>
        </p:grpSpPr>
        <p:sp>
          <p:nvSpPr>
            <p:cNvPr id="51250" name="Oval 36"/>
            <p:cNvSpPr/>
            <p:nvPr/>
          </p:nvSpPr>
          <p:spPr>
            <a:xfrm>
              <a:off x="1013" y="3758"/>
              <a:ext cx="96" cy="96"/>
            </a:xfrm>
            <a:prstGeom prst="ellipse">
              <a:avLst/>
            </a:prstGeom>
            <a:solidFill>
              <a:srgbClr val="FF99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1251" name="Text Box 37"/>
            <p:cNvSpPr txBox="1"/>
            <p:nvPr/>
          </p:nvSpPr>
          <p:spPr>
            <a:xfrm>
              <a:off x="392" y="3648"/>
              <a:ext cx="679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2800" b="1" dirty="0">
                  <a:latin typeface="宋体" panose="02010600030101010101" pitchFamily="2" charset="-122"/>
                </a:rPr>
                <a:t>（2）</a:t>
              </a:r>
              <a:endParaRPr lang="zh-CN" altLang="en-US" sz="2800" b="1" dirty="0">
                <a:latin typeface="宋体" panose="02010600030101010101" pitchFamily="2" charset="-122"/>
              </a:endParaRPr>
            </a:p>
          </p:txBody>
        </p:sp>
        <p:sp>
          <p:nvSpPr>
            <p:cNvPr id="51252" name="Rectangle 68"/>
            <p:cNvSpPr/>
            <p:nvPr/>
          </p:nvSpPr>
          <p:spPr>
            <a:xfrm>
              <a:off x="395" y="3657"/>
              <a:ext cx="229" cy="327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>
              <a:spAutoFit/>
            </a:bodyPr>
            <a:p>
              <a:r>
                <a:rPr lang="zh-CN" altLang="en-US" sz="2800" b="1" dirty="0">
                  <a:latin typeface="宋体" panose="02010600030101010101" pitchFamily="2" charset="-122"/>
                </a:rPr>
                <a:t>1</a:t>
              </a:r>
              <a:endParaRPr lang="zh-CN" altLang="en-US" sz="2800" b="1" dirty="0">
                <a:latin typeface="宋体" panose="02010600030101010101" pitchFamily="2" charset="-122"/>
              </a:endParaRPr>
            </a:p>
          </p:txBody>
        </p:sp>
      </p:grpSp>
      <p:grpSp>
        <p:nvGrpSpPr>
          <p:cNvPr id="11" name="Group 88"/>
          <p:cNvGrpSpPr/>
          <p:nvPr/>
        </p:nvGrpSpPr>
        <p:grpSpPr>
          <a:xfrm>
            <a:off x="1708150" y="457200"/>
            <a:ext cx="757238" cy="1752600"/>
            <a:chOff x="748" y="384"/>
            <a:chExt cx="477" cy="1104"/>
          </a:xfrm>
        </p:grpSpPr>
        <p:grpSp>
          <p:nvGrpSpPr>
            <p:cNvPr id="51244" name="Group 72"/>
            <p:cNvGrpSpPr/>
            <p:nvPr/>
          </p:nvGrpSpPr>
          <p:grpSpPr>
            <a:xfrm>
              <a:off x="773" y="384"/>
              <a:ext cx="452" cy="384"/>
              <a:chOff x="773" y="384"/>
              <a:chExt cx="452" cy="384"/>
            </a:xfrm>
          </p:grpSpPr>
          <p:sp>
            <p:nvSpPr>
              <p:cNvPr id="51248" name="Text Box 53"/>
              <p:cNvSpPr txBox="1"/>
              <p:nvPr/>
            </p:nvSpPr>
            <p:spPr>
              <a:xfrm>
                <a:off x="773" y="384"/>
                <a:ext cx="452" cy="3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algn="ctr">
                  <a:spcBef>
                    <a:spcPct val="50000"/>
                  </a:spcBef>
                </a:pPr>
                <a:r>
                  <a:rPr lang="zh-CN" altLang="en-US" sz="2800" b="1" dirty="0">
                    <a:latin typeface="宋体" panose="02010600030101010101" pitchFamily="2" charset="-122"/>
                  </a:rPr>
                  <a:t>1′</a:t>
                </a:r>
                <a:endParaRPr lang="zh-CN" altLang="en-US" sz="2800" b="1" dirty="0">
                  <a:latin typeface="宋体" panose="02010600030101010101" pitchFamily="2" charset="-122"/>
                </a:endParaRPr>
              </a:p>
            </p:txBody>
          </p:sp>
          <p:sp>
            <p:nvSpPr>
              <p:cNvPr id="51249" name="Oval 31"/>
              <p:cNvSpPr/>
              <p:nvPr/>
            </p:nvSpPr>
            <p:spPr>
              <a:xfrm>
                <a:off x="1013" y="672"/>
                <a:ext cx="96" cy="96"/>
              </a:xfrm>
              <a:prstGeom prst="ellipse">
                <a:avLst/>
              </a:prstGeom>
              <a:solidFill>
                <a:srgbClr val="FF9900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latin typeface="Times New Roman" panose="02020603050405020304" charset="0"/>
                </a:endParaRPr>
              </a:p>
            </p:txBody>
          </p:sp>
        </p:grpSp>
        <p:grpSp>
          <p:nvGrpSpPr>
            <p:cNvPr id="51245" name="Group 79"/>
            <p:cNvGrpSpPr/>
            <p:nvPr/>
          </p:nvGrpSpPr>
          <p:grpSpPr>
            <a:xfrm>
              <a:off x="748" y="1152"/>
              <a:ext cx="452" cy="336"/>
              <a:chOff x="748" y="1152"/>
              <a:chExt cx="452" cy="336"/>
            </a:xfrm>
          </p:grpSpPr>
          <p:sp>
            <p:nvSpPr>
              <p:cNvPr id="51246" name="Oval 30"/>
              <p:cNvSpPr/>
              <p:nvPr/>
            </p:nvSpPr>
            <p:spPr>
              <a:xfrm>
                <a:off x="1013" y="1152"/>
                <a:ext cx="96" cy="96"/>
              </a:xfrm>
              <a:prstGeom prst="ellipse">
                <a:avLst/>
              </a:prstGeom>
              <a:solidFill>
                <a:srgbClr val="FF9900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latin typeface="Times New Roman" panose="02020603050405020304" charset="0"/>
                </a:endParaRPr>
              </a:p>
            </p:txBody>
          </p:sp>
          <p:sp>
            <p:nvSpPr>
              <p:cNvPr id="51247" name="Text Box 51"/>
              <p:cNvSpPr txBox="1"/>
              <p:nvPr/>
            </p:nvSpPr>
            <p:spPr>
              <a:xfrm>
                <a:off x="748" y="1161"/>
                <a:ext cx="452" cy="3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algn="ctr">
                  <a:spcBef>
                    <a:spcPct val="50000"/>
                  </a:spcBef>
                </a:pPr>
                <a:r>
                  <a:rPr lang="zh-CN" altLang="en-US" sz="2800" b="1" dirty="0">
                    <a:latin typeface="宋体" panose="02010600030101010101" pitchFamily="2" charset="-122"/>
                  </a:rPr>
                  <a:t>2′</a:t>
                </a:r>
                <a:endParaRPr lang="zh-CN" altLang="en-US" sz="2800" b="1" dirty="0">
                  <a:latin typeface="宋体" panose="02010600030101010101" pitchFamily="2" charset="-122"/>
                </a:endParaRPr>
              </a:p>
            </p:txBody>
          </p:sp>
        </p:grpSp>
      </p:grpSp>
      <p:grpSp>
        <p:nvGrpSpPr>
          <p:cNvPr id="14" name="Group 111"/>
          <p:cNvGrpSpPr/>
          <p:nvPr/>
        </p:nvGrpSpPr>
        <p:grpSpPr>
          <a:xfrm>
            <a:off x="7913688" y="3789363"/>
            <a:ext cx="546100" cy="1089025"/>
            <a:chOff x="4985" y="2387"/>
            <a:chExt cx="344" cy="686"/>
          </a:xfrm>
        </p:grpSpPr>
        <p:sp>
          <p:nvSpPr>
            <p:cNvPr id="51240" name="Text Box 81"/>
            <p:cNvSpPr txBox="1"/>
            <p:nvPr/>
          </p:nvSpPr>
          <p:spPr>
            <a:xfrm>
              <a:off x="4988" y="2387"/>
              <a:ext cx="341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3333CC"/>
                  </a:solidFill>
                  <a:latin typeface="宋体" panose="02010600030101010101" pitchFamily="2" charset="-122"/>
                </a:rPr>
                <a:t>Ⅰ</a:t>
              </a:r>
              <a:endParaRPr lang="zh-CN" altLang="en-US" sz="2800" b="1" dirty="0">
                <a:solidFill>
                  <a:srgbClr val="3333CC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51241" name="Oval 82"/>
            <p:cNvSpPr/>
            <p:nvPr/>
          </p:nvSpPr>
          <p:spPr>
            <a:xfrm>
              <a:off x="4988" y="2494"/>
              <a:ext cx="96" cy="92"/>
            </a:xfrm>
            <a:prstGeom prst="ellipse">
              <a:avLst/>
            </a:prstGeom>
            <a:solidFill>
              <a:srgbClr val="00CC00"/>
            </a:solidFill>
            <a:ln w="28575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1242" name="Text Box 84"/>
            <p:cNvSpPr txBox="1"/>
            <p:nvPr/>
          </p:nvSpPr>
          <p:spPr>
            <a:xfrm>
              <a:off x="4988" y="2746"/>
              <a:ext cx="341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3333CC"/>
                  </a:solidFill>
                  <a:latin typeface="宋体" panose="02010600030101010101" pitchFamily="2" charset="-122"/>
                </a:rPr>
                <a:t>Ⅱ</a:t>
              </a:r>
              <a:endParaRPr lang="zh-CN" altLang="en-US" sz="2800" b="1" dirty="0">
                <a:solidFill>
                  <a:srgbClr val="3333CC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51243" name="Oval 85"/>
            <p:cNvSpPr/>
            <p:nvPr/>
          </p:nvSpPr>
          <p:spPr>
            <a:xfrm>
              <a:off x="4985" y="2839"/>
              <a:ext cx="96" cy="92"/>
            </a:xfrm>
            <a:prstGeom prst="ellipse">
              <a:avLst/>
            </a:prstGeom>
            <a:solidFill>
              <a:srgbClr val="00CC00"/>
            </a:solidFill>
            <a:ln w="28575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</p:grpSp>
      <p:grpSp>
        <p:nvGrpSpPr>
          <p:cNvPr id="15" name="Group 92"/>
          <p:cNvGrpSpPr/>
          <p:nvPr/>
        </p:nvGrpSpPr>
        <p:grpSpPr>
          <a:xfrm>
            <a:off x="4635500" y="990600"/>
            <a:ext cx="1847850" cy="762000"/>
            <a:chOff x="2920" y="624"/>
            <a:chExt cx="1164" cy="480"/>
          </a:xfrm>
        </p:grpSpPr>
        <p:grpSp>
          <p:nvGrpSpPr>
            <p:cNvPr id="51236" name="Group 27"/>
            <p:cNvGrpSpPr/>
            <p:nvPr/>
          </p:nvGrpSpPr>
          <p:grpSpPr>
            <a:xfrm>
              <a:off x="2920" y="624"/>
              <a:ext cx="1164" cy="480"/>
              <a:chOff x="2496" y="576"/>
              <a:chExt cx="1440" cy="576"/>
            </a:xfrm>
          </p:grpSpPr>
          <p:sp>
            <p:nvSpPr>
              <p:cNvPr id="51238" name="Line 28"/>
              <p:cNvSpPr/>
              <p:nvPr/>
            </p:nvSpPr>
            <p:spPr>
              <a:xfrm>
                <a:off x="2496" y="576"/>
                <a:ext cx="0" cy="576"/>
              </a:xfrm>
              <a:prstGeom prst="line">
                <a:avLst/>
              </a:prstGeom>
              <a:ln w="19050" cap="flat" cmpd="sng">
                <a:solidFill>
                  <a:srgbClr val="FF33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239" name="Line 29"/>
              <p:cNvSpPr/>
              <p:nvPr/>
            </p:nvSpPr>
            <p:spPr>
              <a:xfrm flipV="1">
                <a:off x="3936" y="576"/>
                <a:ext cx="0" cy="576"/>
              </a:xfrm>
              <a:prstGeom prst="line">
                <a:avLst/>
              </a:prstGeom>
              <a:ln w="19050" cap="flat" cmpd="sng">
                <a:solidFill>
                  <a:srgbClr val="FF33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51237" name="Line 89"/>
            <p:cNvSpPr/>
            <p:nvPr/>
          </p:nvSpPr>
          <p:spPr>
            <a:xfrm>
              <a:off x="2920" y="1104"/>
              <a:ext cx="1152" cy="0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7" name="Group 87"/>
          <p:cNvGrpSpPr/>
          <p:nvPr/>
        </p:nvGrpSpPr>
        <p:grpSpPr>
          <a:xfrm>
            <a:off x="6407150" y="609600"/>
            <a:ext cx="982663" cy="1357313"/>
            <a:chOff x="3708" y="480"/>
            <a:chExt cx="619" cy="855"/>
          </a:xfrm>
        </p:grpSpPr>
        <p:grpSp>
          <p:nvGrpSpPr>
            <p:cNvPr id="51230" name="Group 32"/>
            <p:cNvGrpSpPr/>
            <p:nvPr/>
          </p:nvGrpSpPr>
          <p:grpSpPr>
            <a:xfrm>
              <a:off x="3708" y="480"/>
              <a:ext cx="571" cy="327"/>
              <a:chOff x="3888" y="336"/>
              <a:chExt cx="571" cy="327"/>
            </a:xfrm>
          </p:grpSpPr>
          <p:sp>
            <p:nvSpPr>
              <p:cNvPr id="51234" name="Text Box 33"/>
              <p:cNvSpPr txBox="1"/>
              <p:nvPr/>
            </p:nvSpPr>
            <p:spPr>
              <a:xfrm>
                <a:off x="4007" y="336"/>
                <a:ext cx="452" cy="3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algn="ctr">
                  <a:spcBef>
                    <a:spcPct val="50000"/>
                  </a:spcBef>
                </a:pPr>
                <a:r>
                  <a:rPr lang="zh-CN" altLang="en-US" sz="2800" b="1" dirty="0">
                    <a:latin typeface="宋体" panose="02010600030101010101" pitchFamily="2" charset="-122"/>
                  </a:rPr>
                  <a:t>1″</a:t>
                </a:r>
                <a:endParaRPr lang="zh-CN" altLang="en-US" sz="2800" b="1" dirty="0">
                  <a:latin typeface="宋体" panose="02010600030101010101" pitchFamily="2" charset="-122"/>
                </a:endParaRPr>
              </a:p>
            </p:txBody>
          </p:sp>
          <p:sp>
            <p:nvSpPr>
              <p:cNvPr id="51235" name="Oval 34"/>
              <p:cNvSpPr/>
              <p:nvPr/>
            </p:nvSpPr>
            <p:spPr>
              <a:xfrm>
                <a:off x="3888" y="528"/>
                <a:ext cx="96" cy="96"/>
              </a:xfrm>
              <a:prstGeom prst="ellipse">
                <a:avLst/>
              </a:prstGeom>
              <a:solidFill>
                <a:srgbClr val="FF9900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latin typeface="Times New Roman" panose="02020603050405020304" charset="0"/>
                </a:endParaRPr>
              </a:p>
            </p:txBody>
          </p:sp>
        </p:grpSp>
        <p:grpSp>
          <p:nvGrpSpPr>
            <p:cNvPr id="51231" name="Group 38"/>
            <p:cNvGrpSpPr/>
            <p:nvPr/>
          </p:nvGrpSpPr>
          <p:grpSpPr>
            <a:xfrm>
              <a:off x="3708" y="1008"/>
              <a:ext cx="619" cy="327"/>
              <a:chOff x="3888" y="960"/>
              <a:chExt cx="619" cy="327"/>
            </a:xfrm>
          </p:grpSpPr>
          <p:sp>
            <p:nvSpPr>
              <p:cNvPr id="51232" name="Text Box 39"/>
              <p:cNvSpPr txBox="1"/>
              <p:nvPr/>
            </p:nvSpPr>
            <p:spPr>
              <a:xfrm>
                <a:off x="4055" y="960"/>
                <a:ext cx="452" cy="3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algn="ctr">
                  <a:spcBef>
                    <a:spcPct val="50000"/>
                  </a:spcBef>
                </a:pPr>
                <a:r>
                  <a:rPr lang="zh-CN" altLang="en-US" sz="2800" b="1" dirty="0">
                    <a:latin typeface="宋体" panose="02010600030101010101" pitchFamily="2" charset="-122"/>
                  </a:rPr>
                  <a:t>2″</a:t>
                </a:r>
                <a:endParaRPr lang="zh-CN" altLang="en-US" sz="2800" b="1" dirty="0">
                  <a:latin typeface="宋体" panose="02010600030101010101" pitchFamily="2" charset="-122"/>
                </a:endParaRPr>
              </a:p>
            </p:txBody>
          </p:sp>
          <p:sp>
            <p:nvSpPr>
              <p:cNvPr id="51233" name="Oval 40"/>
              <p:cNvSpPr/>
              <p:nvPr/>
            </p:nvSpPr>
            <p:spPr>
              <a:xfrm>
                <a:off x="3888" y="1104"/>
                <a:ext cx="96" cy="96"/>
              </a:xfrm>
              <a:prstGeom prst="ellipse">
                <a:avLst/>
              </a:prstGeom>
              <a:solidFill>
                <a:srgbClr val="FF9900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latin typeface="Times New Roman" panose="02020603050405020304" charset="0"/>
                </a:endParaRPr>
              </a:p>
            </p:txBody>
          </p:sp>
        </p:grpSp>
      </p:grpSp>
      <p:sp>
        <p:nvSpPr>
          <p:cNvPr id="35934" name="Rectangle 94"/>
          <p:cNvSpPr/>
          <p:nvPr/>
        </p:nvSpPr>
        <p:spPr>
          <a:xfrm>
            <a:off x="4495800" y="990600"/>
            <a:ext cx="2133600" cy="2362200"/>
          </a:xfrm>
          <a:prstGeom prst="rect">
            <a:avLst/>
          </a:prstGeom>
          <a:noFill/>
          <a:ln w="3810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grpSp>
        <p:nvGrpSpPr>
          <p:cNvPr id="20" name="Group 104"/>
          <p:cNvGrpSpPr/>
          <p:nvPr/>
        </p:nvGrpSpPr>
        <p:grpSpPr>
          <a:xfrm>
            <a:off x="1676400" y="990600"/>
            <a:ext cx="2133600" cy="2362200"/>
            <a:chOff x="1056" y="624"/>
            <a:chExt cx="1344" cy="1488"/>
          </a:xfrm>
        </p:grpSpPr>
        <p:sp>
          <p:nvSpPr>
            <p:cNvPr id="51225" name="Freeform 93"/>
            <p:cNvSpPr/>
            <p:nvPr/>
          </p:nvSpPr>
          <p:spPr>
            <a:xfrm>
              <a:off x="1056" y="624"/>
              <a:ext cx="1344" cy="1488"/>
            </a:xfrm>
            <a:custGeom>
              <a:avLst/>
              <a:gdLst>
                <a:gd name="txL" fmla="*/ 0 w 1344"/>
                <a:gd name="txT" fmla="*/ 0 h 1488"/>
                <a:gd name="txR" fmla="*/ 1344 w 1344"/>
                <a:gd name="txB" fmla="*/ 1488 h 1488"/>
              </a:gdLst>
              <a:ahLst/>
              <a:cxnLst>
                <a:cxn ang="0">
                  <a:pos x="336" y="480"/>
                </a:cxn>
                <a:cxn ang="0">
                  <a:pos x="336" y="0"/>
                </a:cxn>
                <a:cxn ang="0">
                  <a:pos x="1008" y="0"/>
                </a:cxn>
                <a:cxn ang="0">
                  <a:pos x="1008" y="480"/>
                </a:cxn>
                <a:cxn ang="0">
                  <a:pos x="1344" y="480"/>
                </a:cxn>
                <a:cxn ang="0">
                  <a:pos x="1344" y="1488"/>
                </a:cxn>
                <a:cxn ang="0">
                  <a:pos x="0" y="1488"/>
                </a:cxn>
                <a:cxn ang="0">
                  <a:pos x="0" y="480"/>
                </a:cxn>
                <a:cxn ang="0">
                  <a:pos x="336" y="480"/>
                </a:cxn>
              </a:cxnLst>
              <a:rect l="txL" t="txT" r="txR" b="txB"/>
              <a:pathLst>
                <a:path w="1344" h="1488">
                  <a:moveTo>
                    <a:pt x="336" y="480"/>
                  </a:moveTo>
                  <a:lnTo>
                    <a:pt x="336" y="0"/>
                  </a:lnTo>
                  <a:lnTo>
                    <a:pt x="1008" y="0"/>
                  </a:lnTo>
                  <a:lnTo>
                    <a:pt x="1008" y="480"/>
                  </a:lnTo>
                  <a:lnTo>
                    <a:pt x="1344" y="480"/>
                  </a:lnTo>
                  <a:lnTo>
                    <a:pt x="1344" y="1488"/>
                  </a:lnTo>
                  <a:lnTo>
                    <a:pt x="0" y="1488"/>
                  </a:lnTo>
                  <a:lnTo>
                    <a:pt x="0" y="480"/>
                  </a:lnTo>
                  <a:lnTo>
                    <a:pt x="336" y="480"/>
                  </a:lnTo>
                  <a:close/>
                </a:path>
              </a:pathLst>
            </a:custGeom>
            <a:noFill/>
            <a:ln w="38100" cap="flat" cmpd="sng">
              <a:solidFill>
                <a:srgbClr val="0000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226" name="Line 100"/>
            <p:cNvSpPr/>
            <p:nvPr/>
          </p:nvSpPr>
          <p:spPr>
            <a:xfrm>
              <a:off x="1056" y="1104"/>
              <a:ext cx="336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227" name="Line 101"/>
            <p:cNvSpPr/>
            <p:nvPr/>
          </p:nvSpPr>
          <p:spPr>
            <a:xfrm flipV="1">
              <a:off x="1392" y="624"/>
              <a:ext cx="0" cy="48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228" name="Line 102"/>
            <p:cNvSpPr/>
            <p:nvPr/>
          </p:nvSpPr>
          <p:spPr>
            <a:xfrm>
              <a:off x="2064" y="624"/>
              <a:ext cx="0" cy="48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229" name="Line 103"/>
            <p:cNvSpPr/>
            <p:nvPr/>
          </p:nvSpPr>
          <p:spPr>
            <a:xfrm>
              <a:off x="2064" y="1104"/>
              <a:ext cx="336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21" name="Group 106"/>
          <p:cNvGrpSpPr/>
          <p:nvPr/>
        </p:nvGrpSpPr>
        <p:grpSpPr>
          <a:xfrm>
            <a:off x="4648200" y="990600"/>
            <a:ext cx="1847850" cy="762000"/>
            <a:chOff x="2928" y="624"/>
            <a:chExt cx="1164" cy="480"/>
          </a:xfrm>
        </p:grpSpPr>
        <p:grpSp>
          <p:nvGrpSpPr>
            <p:cNvPr id="51219" name="Group 95"/>
            <p:cNvGrpSpPr/>
            <p:nvPr/>
          </p:nvGrpSpPr>
          <p:grpSpPr>
            <a:xfrm>
              <a:off x="2928" y="624"/>
              <a:ext cx="1164" cy="480"/>
              <a:chOff x="2920" y="624"/>
              <a:chExt cx="1164" cy="480"/>
            </a:xfrm>
          </p:grpSpPr>
          <p:grpSp>
            <p:nvGrpSpPr>
              <p:cNvPr id="51221" name="Group 96"/>
              <p:cNvGrpSpPr/>
              <p:nvPr/>
            </p:nvGrpSpPr>
            <p:grpSpPr>
              <a:xfrm>
                <a:off x="2920" y="624"/>
                <a:ext cx="1164" cy="480"/>
                <a:chOff x="2496" y="576"/>
                <a:chExt cx="1440" cy="576"/>
              </a:xfrm>
            </p:grpSpPr>
            <p:sp>
              <p:nvSpPr>
                <p:cNvPr id="51223" name="Line 97"/>
                <p:cNvSpPr/>
                <p:nvPr/>
              </p:nvSpPr>
              <p:spPr>
                <a:xfrm>
                  <a:off x="2496" y="576"/>
                  <a:ext cx="0" cy="576"/>
                </a:xfrm>
                <a:prstGeom prst="line">
                  <a:avLst/>
                </a:prstGeom>
                <a:ln w="3810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51224" name="Line 98"/>
                <p:cNvSpPr/>
                <p:nvPr/>
              </p:nvSpPr>
              <p:spPr>
                <a:xfrm flipV="1">
                  <a:off x="3936" y="576"/>
                  <a:ext cx="0" cy="576"/>
                </a:xfrm>
                <a:prstGeom prst="line">
                  <a:avLst/>
                </a:prstGeom>
                <a:ln w="3810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51222" name="Line 99"/>
              <p:cNvSpPr/>
              <p:nvPr/>
            </p:nvSpPr>
            <p:spPr>
              <a:xfrm>
                <a:off x="2920" y="1104"/>
                <a:ext cx="1152" cy="0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51220" name="Line 105"/>
            <p:cNvSpPr/>
            <p:nvPr/>
          </p:nvSpPr>
          <p:spPr>
            <a:xfrm>
              <a:off x="2928" y="624"/>
              <a:ext cx="1152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5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5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359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934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43" name="Text Box 27"/>
          <p:cNvSpPr txBox="1"/>
          <p:nvPr/>
        </p:nvSpPr>
        <p:spPr>
          <a:xfrm>
            <a:off x="1700213" y="6189028"/>
            <a:ext cx="762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Times New Roman" panose="02020603050405020304" charset="0"/>
              </a:rPr>
              <a:t>圆</a:t>
            </a:r>
            <a:endParaRPr lang="zh-CN" altLang="en-US" b="1" dirty="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9244" name="Text Box 28"/>
          <p:cNvSpPr txBox="1"/>
          <p:nvPr/>
        </p:nvSpPr>
        <p:spPr>
          <a:xfrm>
            <a:off x="3040063" y="6212840"/>
            <a:ext cx="11049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Times New Roman" panose="02020603050405020304" charset="0"/>
              </a:rPr>
              <a:t>椭 圆</a:t>
            </a:r>
            <a:endParaRPr lang="zh-CN" altLang="en-US" b="1" dirty="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9245" name="Text Box 29"/>
          <p:cNvSpPr txBox="1"/>
          <p:nvPr/>
        </p:nvSpPr>
        <p:spPr>
          <a:xfrm>
            <a:off x="4541838" y="6169978"/>
            <a:ext cx="13335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Times New Roman" panose="02020603050405020304" charset="0"/>
              </a:rPr>
              <a:t>抛物线</a:t>
            </a:r>
            <a:endParaRPr lang="zh-CN" altLang="en-US" b="1" dirty="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9246" name="Text Box 30"/>
          <p:cNvSpPr txBox="1"/>
          <p:nvPr/>
        </p:nvSpPr>
        <p:spPr>
          <a:xfrm>
            <a:off x="6100763" y="6169978"/>
            <a:ext cx="13335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Times New Roman" panose="02020603050405020304" charset="0"/>
              </a:rPr>
              <a:t>双曲线</a:t>
            </a:r>
            <a:endParaRPr lang="zh-CN" altLang="en-US" b="1" dirty="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9247" name="Text Box 31"/>
          <p:cNvSpPr txBox="1"/>
          <p:nvPr/>
        </p:nvSpPr>
        <p:spPr>
          <a:xfrm>
            <a:off x="7620000" y="6150928"/>
            <a:ext cx="13335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Times New Roman" panose="02020603050405020304" charset="0"/>
              </a:rPr>
              <a:t>三角形</a:t>
            </a:r>
            <a:endParaRPr lang="zh-CN" altLang="en-US" b="1" dirty="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pic>
        <p:nvPicPr>
          <p:cNvPr id="9395" name="Picture 179" descr="5-8aa"/>
          <p:cNvPicPr>
            <a:picLocks noChangeAspect="1"/>
          </p:cNvPicPr>
          <p:nvPr/>
        </p:nvPicPr>
        <p:blipFill>
          <a:blip r:embed="rId1"/>
          <a:srcRect r="10527"/>
          <a:stretch>
            <a:fillRect/>
          </a:stretch>
        </p:blipFill>
        <p:spPr>
          <a:xfrm>
            <a:off x="4419600" y="1412240"/>
            <a:ext cx="1333500" cy="1720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396" name="Picture 180" descr="5-8bb"/>
          <p:cNvPicPr>
            <a:picLocks noChangeAspect="1"/>
          </p:cNvPicPr>
          <p:nvPr/>
        </p:nvPicPr>
        <p:blipFill>
          <a:blip r:embed="rId2"/>
          <a:srcRect l="15001" r="18449"/>
          <a:stretch>
            <a:fillRect/>
          </a:stretch>
        </p:blipFill>
        <p:spPr>
          <a:xfrm>
            <a:off x="2819400" y="1412240"/>
            <a:ext cx="1447800" cy="1752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397" name="Picture 181" descr="5-8cc"/>
          <p:cNvPicPr>
            <a:picLocks noChangeAspect="1"/>
          </p:cNvPicPr>
          <p:nvPr/>
        </p:nvPicPr>
        <p:blipFill>
          <a:blip r:embed="rId3"/>
          <a:srcRect l="14999" r="20000"/>
          <a:stretch>
            <a:fillRect/>
          </a:stretch>
        </p:blipFill>
        <p:spPr>
          <a:xfrm>
            <a:off x="1338263" y="1412240"/>
            <a:ext cx="1290637" cy="1752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398" name="Picture 182" descr="5-8dd"/>
          <p:cNvPicPr>
            <a:picLocks noChangeAspect="1"/>
          </p:cNvPicPr>
          <p:nvPr/>
        </p:nvPicPr>
        <p:blipFill>
          <a:blip r:embed="rId4"/>
          <a:srcRect b="4349"/>
          <a:stretch>
            <a:fillRect/>
          </a:stretch>
        </p:blipFill>
        <p:spPr>
          <a:xfrm>
            <a:off x="7472363" y="1412240"/>
            <a:ext cx="1481137" cy="1676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399" name="Picture 183" descr="5-8ee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81700" y="1412240"/>
            <a:ext cx="1349375" cy="17319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189"/>
          <p:cNvGrpSpPr/>
          <p:nvPr/>
        </p:nvGrpSpPr>
        <p:grpSpPr>
          <a:xfrm>
            <a:off x="609600" y="1407795"/>
            <a:ext cx="8343900" cy="5334000"/>
            <a:chOff x="360" y="576"/>
            <a:chExt cx="5256" cy="3360"/>
          </a:xfrm>
        </p:grpSpPr>
        <p:sp>
          <p:nvSpPr>
            <p:cNvPr id="52290" name="Line 12"/>
            <p:cNvSpPr/>
            <p:nvPr/>
          </p:nvSpPr>
          <p:spPr>
            <a:xfrm>
              <a:off x="768" y="576"/>
              <a:ext cx="0" cy="336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52291" name="Group 188"/>
            <p:cNvGrpSpPr/>
            <p:nvPr/>
          </p:nvGrpSpPr>
          <p:grpSpPr>
            <a:xfrm>
              <a:off x="360" y="576"/>
              <a:ext cx="5256" cy="3360"/>
              <a:chOff x="360" y="576"/>
              <a:chExt cx="5256" cy="3360"/>
            </a:xfrm>
          </p:grpSpPr>
          <p:sp>
            <p:nvSpPr>
              <p:cNvPr id="52292" name="Line 10"/>
              <p:cNvSpPr/>
              <p:nvPr/>
            </p:nvSpPr>
            <p:spPr>
              <a:xfrm>
                <a:off x="384" y="1776"/>
                <a:ext cx="5232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2293" name="Line 11"/>
              <p:cNvSpPr/>
              <p:nvPr/>
            </p:nvSpPr>
            <p:spPr>
              <a:xfrm>
                <a:off x="384" y="3600"/>
                <a:ext cx="5232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2294" name="Line 13"/>
              <p:cNvSpPr/>
              <p:nvPr/>
            </p:nvSpPr>
            <p:spPr>
              <a:xfrm>
                <a:off x="1680" y="576"/>
                <a:ext cx="0" cy="336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2295" name="Line 14"/>
              <p:cNvSpPr/>
              <p:nvPr/>
            </p:nvSpPr>
            <p:spPr>
              <a:xfrm>
                <a:off x="2688" y="576"/>
                <a:ext cx="0" cy="336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2296" name="Line 15"/>
              <p:cNvSpPr/>
              <p:nvPr/>
            </p:nvSpPr>
            <p:spPr>
              <a:xfrm>
                <a:off x="3696" y="576"/>
                <a:ext cx="0" cy="336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2297" name="Line 16"/>
              <p:cNvSpPr/>
              <p:nvPr/>
            </p:nvSpPr>
            <p:spPr>
              <a:xfrm>
                <a:off x="4656" y="576"/>
                <a:ext cx="0" cy="336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2298" name="Text Box 19"/>
              <p:cNvSpPr txBox="1"/>
              <p:nvPr/>
            </p:nvSpPr>
            <p:spPr>
              <a:xfrm>
                <a:off x="360" y="3633"/>
                <a:ext cx="480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zh-CN" altLang="en-US" sz="2000" b="1" dirty="0">
                    <a:solidFill>
                      <a:srgbClr val="0000FF"/>
                    </a:solidFill>
                    <a:latin typeface="Times New Roman" panose="02020603050405020304" charset="0"/>
                  </a:rPr>
                  <a:t>形式</a:t>
                </a:r>
                <a:endParaRPr lang="zh-CN" altLang="en-US" sz="2000" b="1" dirty="0">
                  <a:solidFill>
                    <a:srgbClr val="0000FF"/>
                  </a:solidFill>
                  <a:latin typeface="Times New Roman" panose="02020603050405020304" charset="0"/>
                </a:endParaRPr>
              </a:p>
            </p:txBody>
          </p:sp>
          <p:sp>
            <p:nvSpPr>
              <p:cNvPr id="52299" name="Text Box 25"/>
              <p:cNvSpPr txBox="1"/>
              <p:nvPr/>
            </p:nvSpPr>
            <p:spPr>
              <a:xfrm>
                <a:off x="410" y="780"/>
                <a:ext cx="346" cy="105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vert="eaVert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zh-CN" altLang="en-US" b="1" dirty="0">
                    <a:solidFill>
                      <a:srgbClr val="0000FF"/>
                    </a:solidFill>
                    <a:latin typeface="Times New Roman" panose="02020603050405020304" charset="0"/>
                  </a:rPr>
                  <a:t>轴  测   图</a:t>
                </a:r>
                <a:endParaRPr lang="zh-CN" altLang="en-US" b="1" dirty="0">
                  <a:solidFill>
                    <a:srgbClr val="0000FF"/>
                  </a:solidFill>
                  <a:latin typeface="Times New Roman" panose="02020603050405020304" charset="0"/>
                </a:endParaRPr>
              </a:p>
            </p:txBody>
          </p:sp>
          <p:sp>
            <p:nvSpPr>
              <p:cNvPr id="52300" name="Text Box 26"/>
              <p:cNvSpPr txBox="1"/>
              <p:nvPr/>
            </p:nvSpPr>
            <p:spPr>
              <a:xfrm>
                <a:off x="410" y="2209"/>
                <a:ext cx="346" cy="136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vert="eaVert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zh-CN" altLang="en-US" b="1" dirty="0">
                    <a:solidFill>
                      <a:srgbClr val="0000FF"/>
                    </a:solidFill>
                    <a:latin typeface="Times New Roman" panose="02020603050405020304" charset="0"/>
                  </a:rPr>
                  <a:t>投   影    图</a:t>
                </a:r>
                <a:endParaRPr lang="zh-CN" altLang="en-US" b="1" dirty="0">
                  <a:solidFill>
                    <a:srgbClr val="0000FF"/>
                  </a:solidFill>
                  <a:latin typeface="Times New Roman" panose="02020603050405020304" charset="0"/>
                </a:endParaRPr>
              </a:p>
            </p:txBody>
          </p:sp>
          <p:sp>
            <p:nvSpPr>
              <p:cNvPr id="52301" name="Rectangle 184"/>
              <p:cNvSpPr/>
              <p:nvPr/>
            </p:nvSpPr>
            <p:spPr>
              <a:xfrm>
                <a:off x="384" y="576"/>
                <a:ext cx="5232" cy="3360"/>
              </a:xfrm>
              <a:prstGeom prst="rect">
                <a:avLst/>
              </a:prstGeom>
              <a:noFill/>
              <a:ln w="127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latin typeface="Times New Roman" panose="02020603050405020304" charset="0"/>
                </a:endParaRPr>
              </a:p>
            </p:txBody>
          </p:sp>
        </p:grpSp>
      </p:grpSp>
      <p:grpSp>
        <p:nvGrpSpPr>
          <p:cNvPr id="4" name="Group 215"/>
          <p:cNvGrpSpPr/>
          <p:nvPr/>
        </p:nvGrpSpPr>
        <p:grpSpPr>
          <a:xfrm>
            <a:off x="5905500" y="3241040"/>
            <a:ext cx="1485900" cy="2895600"/>
            <a:chOff x="3720" y="1680"/>
            <a:chExt cx="936" cy="1824"/>
          </a:xfrm>
        </p:grpSpPr>
        <p:sp>
          <p:nvSpPr>
            <p:cNvPr id="52281" name="Freeform 208"/>
            <p:cNvSpPr/>
            <p:nvPr/>
          </p:nvSpPr>
          <p:spPr>
            <a:xfrm>
              <a:off x="3954" y="1776"/>
              <a:ext cx="624" cy="720"/>
            </a:xfrm>
            <a:custGeom>
              <a:avLst/>
              <a:gdLst>
                <a:gd name="txL" fmla="*/ 0 w 624"/>
                <a:gd name="txT" fmla="*/ 0 h 720"/>
                <a:gd name="txR" fmla="*/ 624 w 624"/>
                <a:gd name="txB" fmla="*/ 720 h 720"/>
              </a:gdLst>
              <a:ahLst/>
              <a:cxnLst>
                <a:cxn ang="0">
                  <a:pos x="0" y="432"/>
                </a:cxn>
                <a:cxn ang="0">
                  <a:pos x="240" y="0"/>
                </a:cxn>
                <a:cxn ang="0">
                  <a:pos x="624" y="720"/>
                </a:cxn>
                <a:cxn ang="0">
                  <a:pos x="0" y="720"/>
                </a:cxn>
              </a:cxnLst>
              <a:rect l="txL" t="txT" r="txR" b="txB"/>
              <a:pathLst>
                <a:path w="624" h="720">
                  <a:moveTo>
                    <a:pt x="0" y="432"/>
                  </a:moveTo>
                  <a:lnTo>
                    <a:pt x="240" y="0"/>
                  </a:lnTo>
                  <a:lnTo>
                    <a:pt x="624" y="720"/>
                  </a:lnTo>
                  <a:lnTo>
                    <a:pt x="0" y="720"/>
                  </a:lnTo>
                </a:path>
              </a:pathLst>
            </a:custGeom>
            <a:noFill/>
            <a:ln w="38100" cap="flat" cmpd="sng">
              <a:solidFill>
                <a:srgbClr val="0000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82" name="Line 66"/>
            <p:cNvSpPr/>
            <p:nvPr/>
          </p:nvSpPr>
          <p:spPr>
            <a:xfrm>
              <a:off x="4200" y="2496"/>
              <a:ext cx="0" cy="1008"/>
            </a:xfrm>
            <a:prstGeom prst="line">
              <a:avLst/>
            </a:prstGeom>
            <a:ln w="19050" cap="flat" cmpd="sng">
              <a:solidFill>
                <a:srgbClr val="006600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52283" name="Line 64"/>
            <p:cNvSpPr/>
            <p:nvPr/>
          </p:nvSpPr>
          <p:spPr>
            <a:xfrm>
              <a:off x="4200" y="1680"/>
              <a:ext cx="0" cy="864"/>
            </a:xfrm>
            <a:prstGeom prst="line">
              <a:avLst/>
            </a:prstGeom>
            <a:ln w="19050" cap="flat" cmpd="sng">
              <a:solidFill>
                <a:srgbClr val="006600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52284" name="Line 67"/>
            <p:cNvSpPr/>
            <p:nvPr/>
          </p:nvSpPr>
          <p:spPr>
            <a:xfrm>
              <a:off x="3888" y="3024"/>
              <a:ext cx="768" cy="0"/>
            </a:xfrm>
            <a:prstGeom prst="line">
              <a:avLst/>
            </a:prstGeom>
            <a:ln w="19050" cap="flat" cmpd="sng">
              <a:solidFill>
                <a:srgbClr val="006600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52285" name="Text Box 77"/>
            <p:cNvSpPr txBox="1"/>
            <p:nvPr/>
          </p:nvSpPr>
          <p:spPr>
            <a:xfrm>
              <a:off x="3720" y="1824"/>
              <a:ext cx="384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000" b="1" dirty="0">
                  <a:latin typeface="Times New Roman" panose="02020603050405020304" charset="0"/>
                </a:rPr>
                <a:t>P</a:t>
              </a:r>
              <a:r>
                <a:rPr lang="en-US" altLang="zh-CN" sz="2000" b="1" baseline="-25000" dirty="0">
                  <a:latin typeface="Times New Roman" panose="02020603050405020304" charset="0"/>
                </a:rPr>
                <a:t>V</a:t>
              </a:r>
              <a:endParaRPr lang="en-US" altLang="zh-CN" sz="2000" b="1" dirty="0">
                <a:latin typeface="Times New Roman" panose="02020603050405020304" charset="0"/>
              </a:endParaRPr>
            </a:p>
          </p:txBody>
        </p:sp>
        <p:sp>
          <p:nvSpPr>
            <p:cNvPr id="52286" name="Line 81"/>
            <p:cNvSpPr/>
            <p:nvPr/>
          </p:nvSpPr>
          <p:spPr>
            <a:xfrm>
              <a:off x="3960" y="1968"/>
              <a:ext cx="0" cy="624"/>
            </a:xfrm>
            <a:prstGeom prst="line">
              <a:avLst/>
            </a:prstGeom>
            <a:ln w="1905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2287" name="Line 98"/>
            <p:cNvSpPr/>
            <p:nvPr/>
          </p:nvSpPr>
          <p:spPr>
            <a:xfrm>
              <a:off x="3960" y="2208"/>
              <a:ext cx="0" cy="294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2288" name="Line 99"/>
            <p:cNvSpPr/>
            <p:nvPr/>
          </p:nvSpPr>
          <p:spPr>
            <a:xfrm>
              <a:off x="3960" y="2712"/>
              <a:ext cx="0" cy="624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2289" name="Arc 186"/>
            <p:cNvSpPr/>
            <p:nvPr/>
          </p:nvSpPr>
          <p:spPr>
            <a:xfrm>
              <a:off x="3954" y="2632"/>
              <a:ext cx="630" cy="768"/>
            </a:xfrm>
            <a:custGeom>
              <a:avLst/>
              <a:gdLst>
                <a:gd name="txL" fmla="*/ 0 w 35452"/>
                <a:gd name="txT" fmla="*/ 0 h 43200"/>
                <a:gd name="txR" fmla="*/ 35452 w 35452"/>
                <a:gd name="txB" fmla="*/ 43200 h 43200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35452" h="43200" fill="none">
                  <a:moveTo>
                    <a:pt x="0" y="5026"/>
                  </a:moveTo>
                  <a:cubicBezTo>
                    <a:pt x="3885" y="1779"/>
                    <a:pt x="8788" y="-1"/>
                    <a:pt x="13852" y="0"/>
                  </a:cubicBezTo>
                  <a:cubicBezTo>
                    <a:pt x="25781" y="0"/>
                    <a:pt x="35452" y="9670"/>
                    <a:pt x="35452" y="21600"/>
                  </a:cubicBezTo>
                  <a:cubicBezTo>
                    <a:pt x="35452" y="33529"/>
                    <a:pt x="25781" y="43200"/>
                    <a:pt x="13852" y="43200"/>
                  </a:cubicBezTo>
                  <a:cubicBezTo>
                    <a:pt x="9079" y="43200"/>
                    <a:pt x="4441" y="41619"/>
                    <a:pt x="661" y="38705"/>
                  </a:cubicBezTo>
                </a:path>
                <a:path w="35452" h="43200" stroke="0">
                  <a:moveTo>
                    <a:pt x="0" y="5026"/>
                  </a:moveTo>
                  <a:cubicBezTo>
                    <a:pt x="3885" y="1779"/>
                    <a:pt x="8788" y="-1"/>
                    <a:pt x="13852" y="0"/>
                  </a:cubicBezTo>
                  <a:cubicBezTo>
                    <a:pt x="25781" y="0"/>
                    <a:pt x="35452" y="9670"/>
                    <a:pt x="35452" y="21600"/>
                  </a:cubicBezTo>
                  <a:cubicBezTo>
                    <a:pt x="35452" y="33529"/>
                    <a:pt x="25781" y="43200"/>
                    <a:pt x="13852" y="43200"/>
                  </a:cubicBezTo>
                  <a:cubicBezTo>
                    <a:pt x="9079" y="43200"/>
                    <a:pt x="4441" y="41619"/>
                    <a:pt x="661" y="38705"/>
                  </a:cubicBezTo>
                  <a:lnTo>
                    <a:pt x="13852" y="21600"/>
                  </a:lnTo>
                  <a:lnTo>
                    <a:pt x="0" y="5026"/>
                  </a:lnTo>
                  <a:close/>
                </a:path>
              </a:pathLst>
            </a:custGeom>
            <a:noFill/>
            <a:ln w="38100" cap="flat" cmpd="sng">
              <a:solidFill>
                <a:srgbClr val="0000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5" name="Group 214"/>
          <p:cNvGrpSpPr/>
          <p:nvPr/>
        </p:nvGrpSpPr>
        <p:grpSpPr>
          <a:xfrm>
            <a:off x="7620000" y="3241040"/>
            <a:ext cx="1219200" cy="2895600"/>
            <a:chOff x="4848" y="1680"/>
            <a:chExt cx="768" cy="1824"/>
          </a:xfrm>
        </p:grpSpPr>
        <p:sp>
          <p:nvSpPr>
            <p:cNvPr id="52270" name="Freeform 209"/>
            <p:cNvSpPr/>
            <p:nvPr/>
          </p:nvSpPr>
          <p:spPr>
            <a:xfrm>
              <a:off x="4896" y="1824"/>
              <a:ext cx="672" cy="672"/>
            </a:xfrm>
            <a:custGeom>
              <a:avLst/>
              <a:gdLst>
                <a:gd name="txL" fmla="*/ 0 w 672"/>
                <a:gd name="txT" fmla="*/ 0 h 672"/>
                <a:gd name="txR" fmla="*/ 672 w 672"/>
                <a:gd name="txB" fmla="*/ 672 h 672"/>
              </a:gdLst>
              <a:ahLst/>
              <a:cxnLst>
                <a:cxn ang="0">
                  <a:pos x="288" y="0"/>
                </a:cxn>
                <a:cxn ang="0">
                  <a:pos x="672" y="672"/>
                </a:cxn>
                <a:cxn ang="0">
                  <a:pos x="0" y="672"/>
                </a:cxn>
              </a:cxnLst>
              <a:rect l="txL" t="txT" r="txR" b="txB"/>
              <a:pathLst>
                <a:path w="672" h="672">
                  <a:moveTo>
                    <a:pt x="288" y="0"/>
                  </a:moveTo>
                  <a:lnTo>
                    <a:pt x="672" y="672"/>
                  </a:lnTo>
                  <a:lnTo>
                    <a:pt x="0" y="672"/>
                  </a:lnTo>
                </a:path>
              </a:pathLst>
            </a:custGeom>
            <a:noFill/>
            <a:ln w="38100" cap="flat" cmpd="sng">
              <a:solidFill>
                <a:srgbClr val="0000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71" name="Line 70"/>
            <p:cNvSpPr/>
            <p:nvPr/>
          </p:nvSpPr>
          <p:spPr>
            <a:xfrm>
              <a:off x="5160" y="1680"/>
              <a:ext cx="0" cy="864"/>
            </a:xfrm>
            <a:prstGeom prst="line">
              <a:avLst/>
            </a:prstGeom>
            <a:ln w="19050" cap="flat" cmpd="sng">
              <a:solidFill>
                <a:srgbClr val="006600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52272" name="Line 72"/>
            <p:cNvSpPr/>
            <p:nvPr/>
          </p:nvSpPr>
          <p:spPr>
            <a:xfrm>
              <a:off x="5160" y="2496"/>
              <a:ext cx="0" cy="1008"/>
            </a:xfrm>
            <a:prstGeom prst="line">
              <a:avLst/>
            </a:prstGeom>
            <a:ln w="19050" cap="flat" cmpd="sng">
              <a:solidFill>
                <a:srgbClr val="006600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52273" name="Line 73"/>
            <p:cNvSpPr/>
            <p:nvPr/>
          </p:nvSpPr>
          <p:spPr>
            <a:xfrm>
              <a:off x="4848" y="3024"/>
              <a:ext cx="768" cy="0"/>
            </a:xfrm>
            <a:prstGeom prst="line">
              <a:avLst/>
            </a:prstGeom>
            <a:ln w="19050" cap="flat" cmpd="sng">
              <a:solidFill>
                <a:srgbClr val="006600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52274" name="Text Box 78"/>
            <p:cNvSpPr txBox="1"/>
            <p:nvPr/>
          </p:nvSpPr>
          <p:spPr>
            <a:xfrm>
              <a:off x="5208" y="1680"/>
              <a:ext cx="384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000" b="1" dirty="0">
                  <a:latin typeface="Times New Roman" panose="02020603050405020304" charset="0"/>
                </a:rPr>
                <a:t>P</a:t>
              </a:r>
              <a:r>
                <a:rPr lang="en-US" altLang="zh-CN" sz="2000" b="1" baseline="-25000" dirty="0">
                  <a:latin typeface="Times New Roman" panose="02020603050405020304" charset="0"/>
                </a:rPr>
                <a:t>V</a:t>
              </a:r>
              <a:endParaRPr lang="en-US" altLang="zh-CN" sz="2000" b="1" dirty="0">
                <a:latin typeface="Times New Roman" panose="02020603050405020304" charset="0"/>
              </a:endParaRPr>
            </a:p>
          </p:txBody>
        </p:sp>
        <p:sp>
          <p:nvSpPr>
            <p:cNvPr id="52275" name="Line 83"/>
            <p:cNvSpPr/>
            <p:nvPr/>
          </p:nvSpPr>
          <p:spPr>
            <a:xfrm flipV="1">
              <a:off x="4872" y="1680"/>
              <a:ext cx="384" cy="912"/>
            </a:xfrm>
            <a:prstGeom prst="line">
              <a:avLst/>
            </a:prstGeom>
            <a:ln w="1905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2276" name="Line 95"/>
            <p:cNvSpPr/>
            <p:nvPr/>
          </p:nvSpPr>
          <p:spPr>
            <a:xfrm flipH="1">
              <a:off x="4908" y="1824"/>
              <a:ext cx="288" cy="672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2277" name="Line 94"/>
            <p:cNvSpPr/>
            <p:nvPr/>
          </p:nvSpPr>
          <p:spPr>
            <a:xfrm>
              <a:off x="4926" y="2736"/>
              <a:ext cx="0" cy="576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2278" name="Line 96"/>
            <p:cNvSpPr/>
            <p:nvPr/>
          </p:nvSpPr>
          <p:spPr>
            <a:xfrm>
              <a:off x="4926" y="2736"/>
              <a:ext cx="240" cy="288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2279" name="Line 97"/>
            <p:cNvSpPr/>
            <p:nvPr/>
          </p:nvSpPr>
          <p:spPr>
            <a:xfrm flipH="1">
              <a:off x="4926" y="3024"/>
              <a:ext cx="240" cy="288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2280" name="Arc 187"/>
            <p:cNvSpPr/>
            <p:nvPr/>
          </p:nvSpPr>
          <p:spPr>
            <a:xfrm>
              <a:off x="4919" y="2640"/>
              <a:ext cx="631" cy="768"/>
            </a:xfrm>
            <a:custGeom>
              <a:avLst/>
              <a:gdLst>
                <a:gd name="txL" fmla="*/ 0 w 35513"/>
                <a:gd name="txT" fmla="*/ 0 h 43200"/>
                <a:gd name="txR" fmla="*/ 35513 w 35513"/>
                <a:gd name="txB" fmla="*/ 43200 h 43200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35513" h="43200" fill="none">
                  <a:moveTo>
                    <a:pt x="422" y="4731"/>
                  </a:moveTo>
                  <a:cubicBezTo>
                    <a:pt x="4251" y="1668"/>
                    <a:pt x="9009" y="-1"/>
                    <a:pt x="13913" y="0"/>
                  </a:cubicBezTo>
                  <a:cubicBezTo>
                    <a:pt x="25842" y="0"/>
                    <a:pt x="35513" y="9670"/>
                    <a:pt x="35513" y="21600"/>
                  </a:cubicBezTo>
                  <a:cubicBezTo>
                    <a:pt x="35513" y="33529"/>
                    <a:pt x="25842" y="43200"/>
                    <a:pt x="13913" y="43200"/>
                  </a:cubicBezTo>
                  <a:cubicBezTo>
                    <a:pt x="8821" y="43200"/>
                    <a:pt x="3894" y="41401"/>
                    <a:pt x="-1" y="38122"/>
                  </a:cubicBezTo>
                </a:path>
                <a:path w="35513" h="43200" stroke="0">
                  <a:moveTo>
                    <a:pt x="422" y="4731"/>
                  </a:moveTo>
                  <a:cubicBezTo>
                    <a:pt x="4251" y="1668"/>
                    <a:pt x="9009" y="-1"/>
                    <a:pt x="13913" y="0"/>
                  </a:cubicBezTo>
                  <a:cubicBezTo>
                    <a:pt x="25842" y="0"/>
                    <a:pt x="35513" y="9670"/>
                    <a:pt x="35513" y="21600"/>
                  </a:cubicBezTo>
                  <a:cubicBezTo>
                    <a:pt x="35513" y="33529"/>
                    <a:pt x="25842" y="43200"/>
                    <a:pt x="13913" y="43200"/>
                  </a:cubicBezTo>
                  <a:cubicBezTo>
                    <a:pt x="8821" y="43200"/>
                    <a:pt x="3894" y="41401"/>
                    <a:pt x="-1" y="38122"/>
                  </a:cubicBezTo>
                  <a:lnTo>
                    <a:pt x="13913" y="21600"/>
                  </a:lnTo>
                  <a:lnTo>
                    <a:pt x="422" y="4731"/>
                  </a:lnTo>
                  <a:close/>
                </a:path>
              </a:pathLst>
            </a:custGeom>
            <a:noFill/>
            <a:ln w="38100" cap="flat" cmpd="sng">
              <a:solidFill>
                <a:srgbClr val="0000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6" name="Group 211"/>
          <p:cNvGrpSpPr/>
          <p:nvPr/>
        </p:nvGrpSpPr>
        <p:grpSpPr>
          <a:xfrm>
            <a:off x="1333500" y="3469640"/>
            <a:ext cx="1371600" cy="2500313"/>
            <a:chOff x="840" y="1824"/>
            <a:chExt cx="864" cy="1575"/>
          </a:xfrm>
        </p:grpSpPr>
        <p:sp>
          <p:nvSpPr>
            <p:cNvPr id="52262" name="Freeform 196"/>
            <p:cNvSpPr/>
            <p:nvPr/>
          </p:nvSpPr>
          <p:spPr>
            <a:xfrm>
              <a:off x="864" y="2055"/>
              <a:ext cx="816" cy="336"/>
            </a:xfrm>
            <a:custGeom>
              <a:avLst/>
              <a:gdLst>
                <a:gd name="txL" fmla="*/ 0 w 816"/>
                <a:gd name="txT" fmla="*/ 0 h 336"/>
                <a:gd name="txR" fmla="*/ 816 w 816"/>
                <a:gd name="txB" fmla="*/ 336 h 336"/>
              </a:gdLst>
              <a:ahLst/>
              <a:cxnLst>
                <a:cxn ang="0">
                  <a:pos x="192" y="0"/>
                </a:cxn>
                <a:cxn ang="0">
                  <a:pos x="0" y="336"/>
                </a:cxn>
                <a:cxn ang="0">
                  <a:pos x="816" y="336"/>
                </a:cxn>
                <a:cxn ang="0">
                  <a:pos x="624" y="0"/>
                </a:cxn>
              </a:cxnLst>
              <a:rect l="txL" t="txT" r="txR" b="txB"/>
              <a:pathLst>
                <a:path w="816" h="336">
                  <a:moveTo>
                    <a:pt x="192" y="0"/>
                  </a:moveTo>
                  <a:lnTo>
                    <a:pt x="0" y="336"/>
                  </a:lnTo>
                  <a:lnTo>
                    <a:pt x="816" y="336"/>
                  </a:lnTo>
                  <a:lnTo>
                    <a:pt x="624" y="0"/>
                  </a:lnTo>
                </a:path>
              </a:pathLst>
            </a:custGeom>
            <a:noFill/>
            <a:ln w="38100" cap="flat" cmpd="sng">
              <a:solidFill>
                <a:srgbClr val="0000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63" name="Line 45"/>
            <p:cNvSpPr/>
            <p:nvPr/>
          </p:nvSpPr>
          <p:spPr>
            <a:xfrm>
              <a:off x="840" y="2919"/>
              <a:ext cx="864" cy="0"/>
            </a:xfrm>
            <a:prstGeom prst="line">
              <a:avLst/>
            </a:prstGeom>
            <a:ln w="19050" cap="flat" cmpd="sng">
              <a:solidFill>
                <a:srgbClr val="006600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52264" name="Oval 46"/>
            <p:cNvSpPr/>
            <p:nvPr/>
          </p:nvSpPr>
          <p:spPr>
            <a:xfrm>
              <a:off x="888" y="2535"/>
              <a:ext cx="768" cy="768"/>
            </a:xfrm>
            <a:prstGeom prst="ellipse">
              <a:avLst/>
            </a:prstGeom>
            <a:noFill/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2265" name="Line 48"/>
            <p:cNvSpPr/>
            <p:nvPr/>
          </p:nvSpPr>
          <p:spPr>
            <a:xfrm>
              <a:off x="888" y="2055"/>
              <a:ext cx="768" cy="0"/>
            </a:xfrm>
            <a:prstGeom prst="line">
              <a:avLst/>
            </a:prstGeom>
            <a:ln w="1905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2266" name="Text Box 49"/>
            <p:cNvSpPr txBox="1"/>
            <p:nvPr/>
          </p:nvSpPr>
          <p:spPr>
            <a:xfrm>
              <a:off x="840" y="1824"/>
              <a:ext cx="384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000" b="1" dirty="0">
                  <a:latin typeface="Times New Roman" panose="02020603050405020304" charset="0"/>
                </a:rPr>
                <a:t>P</a:t>
              </a:r>
              <a:r>
                <a:rPr lang="en-US" altLang="zh-CN" sz="2000" b="1" baseline="-25000" dirty="0">
                  <a:latin typeface="Times New Roman" panose="02020603050405020304" charset="0"/>
                </a:rPr>
                <a:t>V</a:t>
              </a:r>
              <a:endParaRPr lang="en-US" altLang="zh-CN" sz="2000" b="1" dirty="0">
                <a:latin typeface="Times New Roman" panose="02020603050405020304" charset="0"/>
              </a:endParaRPr>
            </a:p>
          </p:txBody>
        </p:sp>
        <p:sp>
          <p:nvSpPr>
            <p:cNvPr id="52267" name="Line 89"/>
            <p:cNvSpPr/>
            <p:nvPr/>
          </p:nvSpPr>
          <p:spPr>
            <a:xfrm>
              <a:off x="1056" y="2055"/>
              <a:ext cx="432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2268" name="Oval 92"/>
            <p:cNvSpPr/>
            <p:nvPr/>
          </p:nvSpPr>
          <p:spPr>
            <a:xfrm>
              <a:off x="1128" y="2775"/>
              <a:ext cx="288" cy="288"/>
            </a:xfrm>
            <a:prstGeom prst="ellipse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2269" name="Line 198"/>
            <p:cNvSpPr/>
            <p:nvPr/>
          </p:nvSpPr>
          <p:spPr>
            <a:xfrm>
              <a:off x="1278" y="1863"/>
              <a:ext cx="0" cy="1536"/>
            </a:xfrm>
            <a:prstGeom prst="line">
              <a:avLst/>
            </a:prstGeom>
            <a:ln w="19050" cap="flat" cmpd="sng">
              <a:solidFill>
                <a:srgbClr val="006600"/>
              </a:solidFill>
              <a:prstDash val="lgDashDot"/>
              <a:headEnd type="none" w="med" len="med"/>
              <a:tailEnd type="none" w="med" len="med"/>
            </a:ln>
          </p:spPr>
        </p:sp>
      </p:grpSp>
      <p:grpSp>
        <p:nvGrpSpPr>
          <p:cNvPr id="7" name="Group 212"/>
          <p:cNvGrpSpPr/>
          <p:nvPr/>
        </p:nvGrpSpPr>
        <p:grpSpPr>
          <a:xfrm>
            <a:off x="2781300" y="3164840"/>
            <a:ext cx="1600200" cy="2835275"/>
            <a:chOff x="1752" y="1718"/>
            <a:chExt cx="1008" cy="1786"/>
          </a:xfrm>
        </p:grpSpPr>
        <p:sp>
          <p:nvSpPr>
            <p:cNvPr id="52253" name="Freeform 200"/>
            <p:cNvSpPr/>
            <p:nvPr/>
          </p:nvSpPr>
          <p:spPr>
            <a:xfrm>
              <a:off x="1776" y="2064"/>
              <a:ext cx="816" cy="432"/>
            </a:xfrm>
            <a:custGeom>
              <a:avLst/>
              <a:gdLst>
                <a:gd name="txL" fmla="*/ 0 w 816"/>
                <a:gd name="txT" fmla="*/ 0 h 432"/>
                <a:gd name="txR" fmla="*/ 816 w 816"/>
                <a:gd name="txB" fmla="*/ 432 h 432"/>
              </a:gdLst>
              <a:ahLst/>
              <a:cxnLst>
                <a:cxn ang="0">
                  <a:pos x="144" y="192"/>
                </a:cxn>
                <a:cxn ang="0">
                  <a:pos x="0" y="432"/>
                </a:cxn>
                <a:cxn ang="0">
                  <a:pos x="816" y="432"/>
                </a:cxn>
                <a:cxn ang="0">
                  <a:pos x="576" y="0"/>
                </a:cxn>
              </a:cxnLst>
              <a:rect l="txL" t="txT" r="txR" b="txB"/>
              <a:pathLst>
                <a:path w="816" h="432">
                  <a:moveTo>
                    <a:pt x="144" y="192"/>
                  </a:moveTo>
                  <a:lnTo>
                    <a:pt x="0" y="432"/>
                  </a:lnTo>
                  <a:lnTo>
                    <a:pt x="816" y="432"/>
                  </a:lnTo>
                  <a:lnTo>
                    <a:pt x="576" y="0"/>
                  </a:lnTo>
                </a:path>
              </a:pathLst>
            </a:custGeom>
            <a:noFill/>
            <a:ln w="38100" cap="flat" cmpd="sng">
              <a:solidFill>
                <a:srgbClr val="0000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54" name="Line 54"/>
            <p:cNvSpPr/>
            <p:nvPr/>
          </p:nvSpPr>
          <p:spPr>
            <a:xfrm>
              <a:off x="2184" y="2544"/>
              <a:ext cx="0" cy="960"/>
            </a:xfrm>
            <a:prstGeom prst="line">
              <a:avLst/>
            </a:prstGeom>
            <a:ln w="19050" cap="flat" cmpd="sng">
              <a:solidFill>
                <a:srgbClr val="006600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52255" name="Line 55"/>
            <p:cNvSpPr/>
            <p:nvPr/>
          </p:nvSpPr>
          <p:spPr>
            <a:xfrm>
              <a:off x="1752" y="3024"/>
              <a:ext cx="864" cy="0"/>
            </a:xfrm>
            <a:prstGeom prst="line">
              <a:avLst/>
            </a:prstGeom>
            <a:ln w="19050" cap="flat" cmpd="sng">
              <a:solidFill>
                <a:srgbClr val="006600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52256" name="Oval 56"/>
            <p:cNvSpPr/>
            <p:nvPr/>
          </p:nvSpPr>
          <p:spPr>
            <a:xfrm>
              <a:off x="1800" y="2640"/>
              <a:ext cx="768" cy="768"/>
            </a:xfrm>
            <a:prstGeom prst="ellipse">
              <a:avLst/>
            </a:prstGeom>
            <a:noFill/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2257" name="Text Box 75"/>
            <p:cNvSpPr txBox="1"/>
            <p:nvPr/>
          </p:nvSpPr>
          <p:spPr>
            <a:xfrm>
              <a:off x="2376" y="1718"/>
              <a:ext cx="384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000" b="1" dirty="0">
                  <a:latin typeface="Times New Roman" panose="02020603050405020304" charset="0"/>
                </a:rPr>
                <a:t>P</a:t>
              </a:r>
              <a:r>
                <a:rPr lang="en-US" altLang="zh-CN" sz="2000" b="1" baseline="-25000" dirty="0">
                  <a:latin typeface="Times New Roman" panose="02020603050405020304" charset="0"/>
                </a:rPr>
                <a:t>V</a:t>
              </a:r>
              <a:endParaRPr lang="en-US" altLang="zh-CN" sz="2000" b="1" dirty="0">
                <a:latin typeface="Times New Roman" panose="02020603050405020304" charset="0"/>
              </a:endParaRPr>
            </a:p>
          </p:txBody>
        </p:sp>
        <p:sp>
          <p:nvSpPr>
            <p:cNvPr id="52258" name="Line 79"/>
            <p:cNvSpPr/>
            <p:nvPr/>
          </p:nvSpPr>
          <p:spPr>
            <a:xfrm flipV="1">
              <a:off x="1800" y="1968"/>
              <a:ext cx="792" cy="336"/>
            </a:xfrm>
            <a:prstGeom prst="line">
              <a:avLst/>
            </a:prstGeom>
            <a:ln w="1905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2259" name="Line 104"/>
            <p:cNvSpPr/>
            <p:nvPr/>
          </p:nvSpPr>
          <p:spPr>
            <a:xfrm rot="146239" flipV="1">
              <a:off x="1932" y="2062"/>
              <a:ext cx="420" cy="204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2260" name="Freeform 117"/>
            <p:cNvSpPr/>
            <p:nvPr/>
          </p:nvSpPr>
          <p:spPr>
            <a:xfrm>
              <a:off x="1992" y="2832"/>
              <a:ext cx="384" cy="400"/>
            </a:xfrm>
            <a:custGeom>
              <a:avLst/>
              <a:gdLst>
                <a:gd name="txL" fmla="*/ 0 w 384"/>
                <a:gd name="txT" fmla="*/ 0 h 400"/>
                <a:gd name="txR" fmla="*/ 384 w 384"/>
                <a:gd name="txB" fmla="*/ 400 h 400"/>
              </a:gdLst>
              <a:ahLst/>
              <a:cxnLst>
                <a:cxn ang="0">
                  <a:pos x="0" y="200"/>
                </a:cxn>
                <a:cxn ang="0">
                  <a:pos x="48" y="56"/>
                </a:cxn>
                <a:cxn ang="0">
                  <a:pos x="240" y="8"/>
                </a:cxn>
                <a:cxn ang="0">
                  <a:pos x="336" y="104"/>
                </a:cxn>
                <a:cxn ang="0">
                  <a:pos x="384" y="200"/>
                </a:cxn>
                <a:cxn ang="0">
                  <a:pos x="336" y="296"/>
                </a:cxn>
                <a:cxn ang="0">
                  <a:pos x="240" y="392"/>
                </a:cxn>
                <a:cxn ang="0">
                  <a:pos x="48" y="344"/>
                </a:cxn>
                <a:cxn ang="0">
                  <a:pos x="0" y="200"/>
                </a:cxn>
              </a:cxnLst>
              <a:rect l="txL" t="txT" r="txR" b="txB"/>
              <a:pathLst>
                <a:path w="384" h="400">
                  <a:moveTo>
                    <a:pt x="0" y="200"/>
                  </a:moveTo>
                  <a:cubicBezTo>
                    <a:pt x="0" y="152"/>
                    <a:pt x="8" y="88"/>
                    <a:pt x="48" y="56"/>
                  </a:cubicBezTo>
                  <a:cubicBezTo>
                    <a:pt x="88" y="24"/>
                    <a:pt x="192" y="0"/>
                    <a:pt x="240" y="8"/>
                  </a:cubicBezTo>
                  <a:cubicBezTo>
                    <a:pt x="288" y="16"/>
                    <a:pt x="312" y="72"/>
                    <a:pt x="336" y="104"/>
                  </a:cubicBezTo>
                  <a:cubicBezTo>
                    <a:pt x="360" y="136"/>
                    <a:pt x="384" y="168"/>
                    <a:pt x="384" y="200"/>
                  </a:cubicBezTo>
                  <a:cubicBezTo>
                    <a:pt x="384" y="232"/>
                    <a:pt x="360" y="264"/>
                    <a:pt x="336" y="296"/>
                  </a:cubicBezTo>
                  <a:cubicBezTo>
                    <a:pt x="312" y="328"/>
                    <a:pt x="288" y="384"/>
                    <a:pt x="240" y="392"/>
                  </a:cubicBezTo>
                  <a:cubicBezTo>
                    <a:pt x="192" y="400"/>
                    <a:pt x="88" y="376"/>
                    <a:pt x="48" y="344"/>
                  </a:cubicBezTo>
                  <a:cubicBezTo>
                    <a:pt x="8" y="312"/>
                    <a:pt x="0" y="248"/>
                    <a:pt x="0" y="200"/>
                  </a:cubicBezTo>
                  <a:close/>
                </a:path>
              </a:pathLst>
            </a:custGeom>
            <a:noFill/>
            <a:ln w="3810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61" name="Line 201"/>
            <p:cNvSpPr/>
            <p:nvPr/>
          </p:nvSpPr>
          <p:spPr>
            <a:xfrm flipV="1">
              <a:off x="2184" y="1968"/>
              <a:ext cx="0" cy="576"/>
            </a:xfrm>
            <a:prstGeom prst="line">
              <a:avLst/>
            </a:prstGeom>
            <a:ln w="19050" cap="flat" cmpd="sng">
              <a:solidFill>
                <a:srgbClr val="006600"/>
              </a:solidFill>
              <a:prstDash val="lgDashDot"/>
              <a:headEnd type="none" w="med" len="med"/>
              <a:tailEnd type="none" w="med" len="med"/>
            </a:ln>
          </p:spPr>
        </p:sp>
      </p:grpSp>
      <p:grpSp>
        <p:nvGrpSpPr>
          <p:cNvPr id="8" name="Group 213"/>
          <p:cNvGrpSpPr/>
          <p:nvPr/>
        </p:nvGrpSpPr>
        <p:grpSpPr>
          <a:xfrm>
            <a:off x="4495800" y="3393440"/>
            <a:ext cx="1447800" cy="2743200"/>
            <a:chOff x="2880" y="1776"/>
            <a:chExt cx="912" cy="1728"/>
          </a:xfrm>
        </p:grpSpPr>
        <p:sp>
          <p:nvSpPr>
            <p:cNvPr id="52243" name="Freeform 206"/>
            <p:cNvSpPr/>
            <p:nvPr/>
          </p:nvSpPr>
          <p:spPr>
            <a:xfrm>
              <a:off x="2976" y="2016"/>
              <a:ext cx="624" cy="480"/>
            </a:xfrm>
            <a:custGeom>
              <a:avLst/>
              <a:gdLst>
                <a:gd name="txL" fmla="*/ 0 w 624"/>
                <a:gd name="txT" fmla="*/ 0 h 480"/>
                <a:gd name="txR" fmla="*/ 624 w 624"/>
                <a:gd name="txB" fmla="*/ 480 h 480"/>
              </a:gdLst>
              <a:ahLst/>
              <a:cxnLst>
                <a:cxn ang="0">
                  <a:pos x="336" y="0"/>
                </a:cxn>
                <a:cxn ang="0">
                  <a:pos x="624" y="480"/>
                </a:cxn>
                <a:cxn ang="0">
                  <a:pos x="0" y="480"/>
                </a:cxn>
              </a:cxnLst>
              <a:rect l="txL" t="txT" r="txR" b="txB"/>
              <a:pathLst>
                <a:path w="624" h="480">
                  <a:moveTo>
                    <a:pt x="336" y="0"/>
                  </a:moveTo>
                  <a:lnTo>
                    <a:pt x="624" y="480"/>
                  </a:lnTo>
                  <a:lnTo>
                    <a:pt x="0" y="480"/>
                  </a:lnTo>
                </a:path>
              </a:pathLst>
            </a:custGeom>
            <a:noFill/>
            <a:ln w="38100" cap="flat" cmpd="sng">
              <a:solidFill>
                <a:srgbClr val="0000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44" name="Line 60"/>
            <p:cNvSpPr/>
            <p:nvPr/>
          </p:nvSpPr>
          <p:spPr>
            <a:xfrm>
              <a:off x="3192" y="2544"/>
              <a:ext cx="0" cy="960"/>
            </a:xfrm>
            <a:prstGeom prst="line">
              <a:avLst/>
            </a:prstGeom>
            <a:ln w="19050" cap="flat" cmpd="sng">
              <a:solidFill>
                <a:srgbClr val="006600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52245" name="Line 61"/>
            <p:cNvSpPr/>
            <p:nvPr/>
          </p:nvSpPr>
          <p:spPr>
            <a:xfrm>
              <a:off x="2880" y="3024"/>
              <a:ext cx="816" cy="0"/>
            </a:xfrm>
            <a:prstGeom prst="line">
              <a:avLst/>
            </a:prstGeom>
            <a:ln w="19050" cap="flat" cmpd="sng">
              <a:solidFill>
                <a:srgbClr val="006600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52246" name="Text Box 76"/>
            <p:cNvSpPr txBox="1"/>
            <p:nvPr/>
          </p:nvSpPr>
          <p:spPr>
            <a:xfrm>
              <a:off x="3408" y="1776"/>
              <a:ext cx="384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000" b="1" dirty="0">
                  <a:latin typeface="Times New Roman" panose="02020603050405020304" charset="0"/>
                </a:rPr>
                <a:t>P</a:t>
              </a:r>
              <a:r>
                <a:rPr lang="en-US" altLang="zh-CN" sz="2000" b="1" baseline="-25000" dirty="0">
                  <a:latin typeface="Times New Roman" panose="02020603050405020304" charset="0"/>
                </a:rPr>
                <a:t>V</a:t>
              </a:r>
              <a:endParaRPr lang="en-US" altLang="zh-CN" sz="2000" b="1" dirty="0">
                <a:latin typeface="Times New Roman" panose="02020603050405020304" charset="0"/>
              </a:endParaRPr>
            </a:p>
          </p:txBody>
        </p:sp>
        <p:sp>
          <p:nvSpPr>
            <p:cNvPr id="52247" name="Line 80"/>
            <p:cNvSpPr/>
            <p:nvPr/>
          </p:nvSpPr>
          <p:spPr>
            <a:xfrm flipH="1">
              <a:off x="2904" y="1872"/>
              <a:ext cx="504" cy="720"/>
            </a:xfrm>
            <a:prstGeom prst="line">
              <a:avLst/>
            </a:prstGeom>
            <a:ln w="1905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2248" name="Line 103"/>
            <p:cNvSpPr/>
            <p:nvPr/>
          </p:nvSpPr>
          <p:spPr>
            <a:xfrm flipH="1">
              <a:off x="2982" y="2004"/>
              <a:ext cx="336" cy="48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2249" name="Freeform 102"/>
            <p:cNvSpPr/>
            <p:nvPr/>
          </p:nvSpPr>
          <p:spPr>
            <a:xfrm>
              <a:off x="2952" y="2748"/>
              <a:ext cx="336" cy="576"/>
            </a:xfrm>
            <a:custGeom>
              <a:avLst/>
              <a:gdLst>
                <a:gd name="txL" fmla="*/ 0 w 336"/>
                <a:gd name="txT" fmla="*/ 0 h 576"/>
                <a:gd name="txR" fmla="*/ 336 w 336"/>
                <a:gd name="txB" fmla="*/ 576 h 576"/>
              </a:gdLst>
              <a:ahLst/>
              <a:cxnLst>
                <a:cxn ang="0">
                  <a:pos x="0" y="0"/>
                </a:cxn>
                <a:cxn ang="0">
                  <a:pos x="240" y="144"/>
                </a:cxn>
                <a:cxn ang="0">
                  <a:pos x="336" y="288"/>
                </a:cxn>
                <a:cxn ang="0">
                  <a:pos x="240" y="432"/>
                </a:cxn>
                <a:cxn ang="0">
                  <a:pos x="0" y="576"/>
                </a:cxn>
              </a:cxnLst>
              <a:rect l="txL" t="txT" r="txR" b="txB"/>
              <a:pathLst>
                <a:path w="336" h="576">
                  <a:moveTo>
                    <a:pt x="0" y="0"/>
                  </a:moveTo>
                  <a:cubicBezTo>
                    <a:pt x="92" y="48"/>
                    <a:pt x="184" y="96"/>
                    <a:pt x="240" y="144"/>
                  </a:cubicBezTo>
                  <a:cubicBezTo>
                    <a:pt x="296" y="192"/>
                    <a:pt x="336" y="240"/>
                    <a:pt x="336" y="288"/>
                  </a:cubicBezTo>
                  <a:cubicBezTo>
                    <a:pt x="336" y="336"/>
                    <a:pt x="296" y="384"/>
                    <a:pt x="240" y="432"/>
                  </a:cubicBezTo>
                  <a:cubicBezTo>
                    <a:pt x="184" y="480"/>
                    <a:pt x="92" y="528"/>
                    <a:pt x="0" y="576"/>
                  </a:cubicBezTo>
                </a:path>
              </a:pathLst>
            </a:custGeom>
            <a:noFill/>
            <a:ln w="3810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50" name="Line 100"/>
            <p:cNvSpPr/>
            <p:nvPr/>
          </p:nvSpPr>
          <p:spPr>
            <a:xfrm>
              <a:off x="2952" y="2748"/>
              <a:ext cx="0" cy="576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2251" name="Arc 185"/>
            <p:cNvSpPr/>
            <p:nvPr/>
          </p:nvSpPr>
          <p:spPr>
            <a:xfrm>
              <a:off x="2952" y="2640"/>
              <a:ext cx="624" cy="771"/>
            </a:xfrm>
            <a:custGeom>
              <a:avLst/>
              <a:gdLst>
                <a:gd name="txL" fmla="*/ 0 w 35538"/>
                <a:gd name="txT" fmla="*/ 0 h 43200"/>
                <a:gd name="txR" fmla="*/ 35538 w 35538"/>
                <a:gd name="txB" fmla="*/ 43200 h 43200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35538" h="43200" fill="none">
                  <a:moveTo>
                    <a:pt x="-1" y="5098"/>
                  </a:moveTo>
                  <a:cubicBezTo>
                    <a:pt x="3897" y="1806"/>
                    <a:pt x="8835" y="-1"/>
                    <a:pt x="13938" y="0"/>
                  </a:cubicBezTo>
                  <a:cubicBezTo>
                    <a:pt x="25867" y="0"/>
                    <a:pt x="35538" y="9670"/>
                    <a:pt x="35538" y="21600"/>
                  </a:cubicBezTo>
                  <a:cubicBezTo>
                    <a:pt x="35538" y="33529"/>
                    <a:pt x="25867" y="43200"/>
                    <a:pt x="13938" y="43200"/>
                  </a:cubicBezTo>
                  <a:cubicBezTo>
                    <a:pt x="9118" y="43200"/>
                    <a:pt x="4438" y="41588"/>
                    <a:pt x="640" y="38621"/>
                  </a:cubicBezTo>
                </a:path>
                <a:path w="35538" h="43200" stroke="0">
                  <a:moveTo>
                    <a:pt x="-1" y="5098"/>
                  </a:moveTo>
                  <a:cubicBezTo>
                    <a:pt x="3897" y="1806"/>
                    <a:pt x="8835" y="-1"/>
                    <a:pt x="13938" y="0"/>
                  </a:cubicBezTo>
                  <a:cubicBezTo>
                    <a:pt x="25867" y="0"/>
                    <a:pt x="35538" y="9670"/>
                    <a:pt x="35538" y="21600"/>
                  </a:cubicBezTo>
                  <a:cubicBezTo>
                    <a:pt x="35538" y="33529"/>
                    <a:pt x="25867" y="43200"/>
                    <a:pt x="13938" y="43200"/>
                  </a:cubicBezTo>
                  <a:cubicBezTo>
                    <a:pt x="9118" y="43200"/>
                    <a:pt x="4438" y="41588"/>
                    <a:pt x="640" y="38621"/>
                  </a:cubicBezTo>
                  <a:lnTo>
                    <a:pt x="13938" y="21600"/>
                  </a:lnTo>
                  <a:lnTo>
                    <a:pt x="-1" y="5098"/>
                  </a:lnTo>
                  <a:close/>
                </a:path>
              </a:pathLst>
            </a:custGeom>
            <a:noFill/>
            <a:ln w="38100" cap="flat" cmpd="sng">
              <a:solidFill>
                <a:srgbClr val="0000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52" name="Line 210"/>
            <p:cNvSpPr/>
            <p:nvPr/>
          </p:nvSpPr>
          <p:spPr>
            <a:xfrm flipV="1">
              <a:off x="3192" y="1920"/>
              <a:ext cx="0" cy="624"/>
            </a:xfrm>
            <a:prstGeom prst="line">
              <a:avLst/>
            </a:prstGeom>
            <a:ln w="19050" cap="flat" cmpd="sng">
              <a:solidFill>
                <a:srgbClr val="006600"/>
              </a:solidFill>
              <a:prstDash val="lgDashDot"/>
              <a:headEnd type="none" w="med" len="med"/>
              <a:tailEnd type="none" w="med" len="med"/>
            </a:ln>
          </p:spPr>
        </p:sp>
      </p:grpSp>
      <p:sp>
        <p:nvSpPr>
          <p:cNvPr id="52242" name="Rectangle 2"/>
          <p:cNvSpPr txBox="1"/>
          <p:nvPr/>
        </p:nvSpPr>
        <p:spPr>
          <a:xfrm>
            <a:off x="107315" y="764540"/>
            <a:ext cx="3380740" cy="6159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ctr"/>
            <a:r>
              <a:rPr lang="zh-CN" sz="2400" b="1" dirty="0">
                <a:solidFill>
                  <a:srgbClr val="FF0000"/>
                </a:solidFill>
                <a:latin typeface="Times New Roman" panose="02020603050405020304" charset="0"/>
              </a:rPr>
              <a:t>平面与圆锥体相交</a:t>
            </a:r>
            <a:endParaRPr lang="zh-CN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27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3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3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3" dur="500"/>
                                        <p:tgtEl>
                                          <p:spTgt spid="9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27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3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3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9" dur="500"/>
                                        <p:tgtEl>
                                          <p:spTgt spid="9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3" presetClass="entr" presetSubtype="27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3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3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5" dur="500"/>
                                        <p:tgtEl>
                                          <p:spTgt spid="9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3" presetClass="entr" presetSubtype="27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3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3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1" dur="500"/>
                                        <p:tgtEl>
                                          <p:spTgt spid="9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3" presetClass="entr" presetSubtype="27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93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3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7" dur="500"/>
                                        <p:tgtEl>
                                          <p:spTgt spid="9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43" grpId="0"/>
      <p:bldP spid="9244" grpId="0"/>
      <p:bldP spid="9245" grpId="0"/>
      <p:bldP spid="9246" grpId="0"/>
      <p:bldP spid="9247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Rectangle 2"/>
          <p:cNvSpPr/>
          <p:nvPr/>
        </p:nvSpPr>
        <p:spPr>
          <a:xfrm>
            <a:off x="0" y="714375"/>
            <a:ext cx="3059113" cy="574675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9933"/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  <a:effectLst>
            <a:prstShdw prst="shdw12" dir="16200000">
              <a:srgbClr val="DDDDDD">
                <a:alpha val="50000"/>
              </a:srgbClr>
            </a:prstShdw>
          </a:effectLst>
        </p:spPr>
        <p:txBody>
          <a:bodyPr anchor="ctr" anchorCtr="0"/>
          <a:p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一、截交线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403350" y="10795"/>
            <a:ext cx="6193155" cy="587375"/>
            <a:chOff x="2210" y="17"/>
            <a:chExt cx="9753" cy="925"/>
          </a:xfrm>
        </p:grpSpPr>
        <p:sp>
          <p:nvSpPr>
            <p:cNvPr id="6" name="Rectangle 4"/>
            <p:cNvSpPr>
              <a:spLocks noChangeAspect="1" noChangeArrowheads="1"/>
            </p:cNvSpPr>
            <p:nvPr>
              <p:custDataLst>
                <p:tags r:id="rId1"/>
              </p:custDataLst>
            </p:nvPr>
          </p:nvSpPr>
          <p:spPr bwMode="auto">
            <a:xfrm rot="10800000">
              <a:off x="2210" y="67"/>
              <a:ext cx="9753" cy="85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Rectangle 5"/>
            <p:cNvSpPr>
              <a:spLocks noChangeAspect="1"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2243" y="77"/>
              <a:ext cx="9187" cy="295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AutoShape 6"/>
            <p:cNvSpPr>
              <a:spLocks noChangeAspect="1"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210" y="17"/>
              <a:ext cx="2720" cy="925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WordArt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2550" y="242"/>
              <a:ext cx="1813" cy="4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任务二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0" name="Text Box 8"/>
            <p:cNvSpPr txBox="1"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5145" y="243"/>
              <a:ext cx="30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立体表面的交线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grpSp>
        <p:nvGrpSpPr>
          <p:cNvPr id="5" name="Group 6"/>
          <p:cNvGrpSpPr/>
          <p:nvPr/>
        </p:nvGrpSpPr>
        <p:grpSpPr>
          <a:xfrm>
            <a:off x="6084468" y="908050"/>
            <a:ext cx="3096045" cy="647700"/>
            <a:chOff x="-1086" y="0"/>
            <a:chExt cx="6413" cy="1020"/>
          </a:xfrm>
        </p:grpSpPr>
        <p:sp>
          <p:nvSpPr>
            <p:cNvPr id="4" name="AutoShape 7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0" y="0"/>
              <a:ext cx="3906" cy="1020"/>
            </a:xfrm>
            <a:prstGeom prst="doubleWave">
              <a:avLst>
                <a:gd name="adj1" fmla="val 6500"/>
                <a:gd name="adj2" fmla="val 0"/>
              </a:avLst>
            </a:prstGeom>
            <a:solidFill>
              <a:schemeClr val="accent5">
                <a:lumMod val="60000"/>
                <a:lumOff val="40000"/>
              </a:schemeClr>
            </a:solidFill>
            <a:ln w="9525">
              <a:solidFill>
                <a:srgbClr val="CCFFFF"/>
              </a:solidFill>
              <a:miter lim="800000"/>
            </a:ln>
            <a:effectLst>
              <a:outerShdw sy="50000" kx="-2453608" rotWithShape="0">
                <a:srgbClr val="808080">
                  <a:alpha val="50000"/>
                </a:srgbClr>
              </a:outerShdw>
            </a:effectLst>
          </p:spPr>
          <p:txBody>
            <a:bodyPr anchor="ctr">
              <a:spAutoFit/>
            </a:bodyPr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Text Box 8"/>
            <p:cNvSpPr txBox="1"/>
            <p:nvPr>
              <p:custDataLst>
                <p:tags r:id="rId7"/>
              </p:custDataLst>
            </p:nvPr>
          </p:nvSpPr>
          <p:spPr>
            <a:xfrm>
              <a:off x="-1086" y="225"/>
              <a:ext cx="6413" cy="70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ts val="2800"/>
                </a:lnSpc>
              </a:pPr>
              <a:r>
                <a:rPr lang="en-US" dirty="0">
                  <a:solidFill>
                    <a:srgbClr val="FF0000"/>
                  </a:solidFill>
                  <a:latin typeface="黑体" panose="02010609060101010101" pitchFamily="2" charset="-122"/>
                </a:rPr>
                <a:t>1.</a:t>
              </a:r>
              <a:r>
                <a:rPr lang="zh-CN" altLang="en-US" dirty="0">
                  <a:solidFill>
                    <a:srgbClr val="FF0000"/>
                  </a:solidFill>
                  <a:latin typeface="黑体" panose="02010609060101010101" pitchFamily="2" charset="-122"/>
                </a:rPr>
                <a:t>平面与回转体相交</a:t>
              </a:r>
              <a:endParaRPr lang="zh-CN" altLang="en-US" dirty="0">
                <a:solidFill>
                  <a:srgbClr val="FF0000"/>
                </a:solidFill>
                <a:latin typeface="黑体" panose="02010609060101010101" pitchFamily="2" charset="-122"/>
              </a:endParaRPr>
            </a:p>
          </p:txBody>
        </p:sp>
      </p:grpSp>
      <p:sp>
        <p:nvSpPr>
          <p:cNvPr id="100" name="文本框 99"/>
          <p:cNvSpPr txBox="1"/>
          <p:nvPr>
            <p:custDataLst>
              <p:tags r:id="rId8"/>
            </p:custDataLst>
          </p:nvPr>
        </p:nvSpPr>
        <p:spPr>
          <a:xfrm>
            <a:off x="611505" y="1629410"/>
            <a:ext cx="8108315" cy="1198880"/>
          </a:xfrm>
          <a:prstGeom prst="rect">
            <a:avLst/>
          </a:prstGeom>
          <a:noFill/>
          <a:ln w="9525">
            <a:solidFill>
              <a:srgbClr val="C00000"/>
            </a:solidFill>
          </a:ln>
        </p:spPr>
        <p:txBody>
          <a:bodyPr wrap="square">
            <a:spAutoFit/>
          </a:bodyPr>
          <a:p>
            <a:pPr indent="266700"/>
            <a:r>
              <a:rPr lang="zh-CN" sz="1800">
                <a:ea typeface="宋体" panose="02010600030101010101" pitchFamily="2" charset="-122"/>
              </a:rPr>
              <a:t>例3-2-5：如图3-2-5所示，圆锥体被一侧平面截切，画出该截交线的侧面投影。</a:t>
            </a:r>
            <a:endParaRPr lang="zh-CN" sz="1800">
              <a:ea typeface="宋体" panose="02010600030101010101" pitchFamily="2" charset="-122"/>
            </a:endParaRPr>
          </a:p>
          <a:p>
            <a:pPr indent="266700"/>
            <a:r>
              <a:rPr lang="zh-CN" sz="1800">
                <a:ea typeface="宋体" panose="02010600030101010101" pitchFamily="2" charset="-122"/>
              </a:rPr>
              <a:t>分析：正平面截切圆锥体形成的截交线是一段双曲线，它的正面投影反映实形，水平投影和侧面投影都积聚成一条直线。</a:t>
            </a:r>
            <a:endParaRPr lang="zh-CN" sz="1800"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2195830" y="3068955"/>
            <a:ext cx="5772150" cy="3381375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Rectangle 2"/>
          <p:cNvSpPr/>
          <p:nvPr/>
        </p:nvSpPr>
        <p:spPr>
          <a:xfrm>
            <a:off x="0" y="714375"/>
            <a:ext cx="3059113" cy="574675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9933"/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  <a:effectLst>
            <a:prstShdw prst="shdw12" dir="16200000">
              <a:srgbClr val="DDDDDD">
                <a:alpha val="50000"/>
              </a:srgbClr>
            </a:prstShdw>
          </a:effectLst>
        </p:spPr>
        <p:txBody>
          <a:bodyPr anchor="ctr" anchorCtr="0"/>
          <a:p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一、截交线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403350" y="10795"/>
            <a:ext cx="6193155" cy="587375"/>
            <a:chOff x="2210" y="17"/>
            <a:chExt cx="9753" cy="925"/>
          </a:xfrm>
        </p:grpSpPr>
        <p:sp>
          <p:nvSpPr>
            <p:cNvPr id="6" name="Rectangle 4"/>
            <p:cNvSpPr>
              <a:spLocks noChangeAspect="1" noChangeArrowheads="1"/>
            </p:cNvSpPr>
            <p:nvPr>
              <p:custDataLst>
                <p:tags r:id="rId1"/>
              </p:custDataLst>
            </p:nvPr>
          </p:nvSpPr>
          <p:spPr bwMode="auto">
            <a:xfrm rot="10800000">
              <a:off x="2210" y="67"/>
              <a:ext cx="9753" cy="85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Rectangle 5"/>
            <p:cNvSpPr>
              <a:spLocks noChangeAspect="1"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2243" y="77"/>
              <a:ext cx="9187" cy="295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AutoShape 6"/>
            <p:cNvSpPr>
              <a:spLocks noChangeAspect="1"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210" y="17"/>
              <a:ext cx="2720" cy="925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WordArt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2550" y="242"/>
              <a:ext cx="1813" cy="4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任务二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0" name="Text Box 8"/>
            <p:cNvSpPr txBox="1"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5145" y="243"/>
              <a:ext cx="30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立体表面的交线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grpSp>
        <p:nvGrpSpPr>
          <p:cNvPr id="5" name="Group 6"/>
          <p:cNvGrpSpPr/>
          <p:nvPr/>
        </p:nvGrpSpPr>
        <p:grpSpPr>
          <a:xfrm>
            <a:off x="6084468" y="908050"/>
            <a:ext cx="3096045" cy="647700"/>
            <a:chOff x="-1086" y="0"/>
            <a:chExt cx="6413" cy="1020"/>
          </a:xfrm>
        </p:grpSpPr>
        <p:sp>
          <p:nvSpPr>
            <p:cNvPr id="4" name="AutoShape 7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0" y="0"/>
              <a:ext cx="3906" cy="1020"/>
            </a:xfrm>
            <a:prstGeom prst="doubleWave">
              <a:avLst>
                <a:gd name="adj1" fmla="val 6500"/>
                <a:gd name="adj2" fmla="val 0"/>
              </a:avLst>
            </a:prstGeom>
            <a:solidFill>
              <a:schemeClr val="accent5">
                <a:lumMod val="60000"/>
                <a:lumOff val="40000"/>
              </a:schemeClr>
            </a:solidFill>
            <a:ln w="9525">
              <a:solidFill>
                <a:srgbClr val="CCFFFF"/>
              </a:solidFill>
              <a:miter lim="800000"/>
            </a:ln>
            <a:effectLst>
              <a:outerShdw sy="50000" kx="-2453608" rotWithShape="0">
                <a:srgbClr val="808080">
                  <a:alpha val="50000"/>
                </a:srgbClr>
              </a:outerShdw>
            </a:effectLst>
          </p:spPr>
          <p:txBody>
            <a:bodyPr anchor="ctr">
              <a:spAutoFit/>
            </a:bodyPr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Text Box 8"/>
            <p:cNvSpPr txBox="1"/>
            <p:nvPr>
              <p:custDataLst>
                <p:tags r:id="rId7"/>
              </p:custDataLst>
            </p:nvPr>
          </p:nvSpPr>
          <p:spPr>
            <a:xfrm>
              <a:off x="-1086" y="225"/>
              <a:ext cx="6413" cy="70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ts val="2800"/>
                </a:lnSpc>
              </a:pPr>
              <a:r>
                <a:rPr lang="en-US" dirty="0">
                  <a:solidFill>
                    <a:srgbClr val="FF0000"/>
                  </a:solidFill>
                  <a:latin typeface="黑体" panose="02010609060101010101" pitchFamily="2" charset="-122"/>
                </a:rPr>
                <a:t>1.</a:t>
              </a:r>
              <a:r>
                <a:rPr lang="zh-CN" altLang="en-US" dirty="0">
                  <a:solidFill>
                    <a:srgbClr val="FF0000"/>
                  </a:solidFill>
                  <a:latin typeface="黑体" panose="02010609060101010101" pitchFamily="2" charset="-122"/>
                </a:rPr>
                <a:t>平面与回转体相交</a:t>
              </a:r>
              <a:endParaRPr lang="zh-CN" altLang="en-US" dirty="0">
                <a:solidFill>
                  <a:srgbClr val="FF0000"/>
                </a:solidFill>
                <a:latin typeface="黑体" panose="02010609060101010101" pitchFamily="2" charset="-122"/>
              </a:endParaRPr>
            </a:p>
          </p:txBody>
        </p:sp>
      </p:grpSp>
      <p:sp>
        <p:nvSpPr>
          <p:cNvPr id="100" name="文本框 99"/>
          <p:cNvSpPr txBox="1"/>
          <p:nvPr>
            <p:custDataLst>
              <p:tags r:id="rId8"/>
            </p:custDataLst>
          </p:nvPr>
        </p:nvSpPr>
        <p:spPr>
          <a:xfrm>
            <a:off x="611505" y="1629410"/>
            <a:ext cx="8108315" cy="1198880"/>
          </a:xfrm>
          <a:prstGeom prst="rect">
            <a:avLst/>
          </a:prstGeom>
          <a:noFill/>
          <a:ln w="9525">
            <a:solidFill>
              <a:srgbClr val="C00000"/>
            </a:solidFill>
          </a:ln>
        </p:spPr>
        <p:txBody>
          <a:bodyPr wrap="square">
            <a:spAutoFit/>
          </a:bodyPr>
          <a:p>
            <a:pPr indent="266700"/>
            <a:r>
              <a:rPr lang="zh-CN" sz="1800">
                <a:ea typeface="宋体" panose="02010600030101010101" pitchFamily="2" charset="-122"/>
              </a:rPr>
              <a:t>例3-2-5：如图3-2-5所示，圆锥体被一侧平面截切，画出该截交线的侧面投影。</a:t>
            </a:r>
            <a:endParaRPr lang="zh-CN" sz="1800">
              <a:ea typeface="宋体" panose="02010600030101010101" pitchFamily="2" charset="-122"/>
            </a:endParaRPr>
          </a:p>
          <a:p>
            <a:pPr indent="266700"/>
            <a:r>
              <a:rPr lang="zh-CN" sz="1800">
                <a:ea typeface="宋体" panose="02010600030101010101" pitchFamily="2" charset="-122"/>
              </a:rPr>
              <a:t>分析：正平面截切圆锥体形成的截交线是一段双曲线，它的正面投影反映实形，水平投影和侧面投影都积聚成一条直线。</a:t>
            </a:r>
            <a:endParaRPr lang="zh-CN" sz="1800">
              <a:ea typeface="宋体" panose="0201060003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187450" y="2956560"/>
            <a:ext cx="6610350" cy="377190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Group 96"/>
          <p:cNvGrpSpPr/>
          <p:nvPr/>
        </p:nvGrpSpPr>
        <p:grpSpPr>
          <a:xfrm>
            <a:off x="6365875" y="2422525"/>
            <a:ext cx="2743200" cy="3200400"/>
            <a:chOff x="3216" y="1104"/>
            <a:chExt cx="1728" cy="2016"/>
          </a:xfrm>
        </p:grpSpPr>
        <p:sp>
          <p:nvSpPr>
            <p:cNvPr id="53266" name="Oval 67"/>
            <p:cNvSpPr/>
            <p:nvPr/>
          </p:nvSpPr>
          <p:spPr>
            <a:xfrm>
              <a:off x="3360" y="2256"/>
              <a:ext cx="1440" cy="864"/>
            </a:xfrm>
            <a:prstGeom prst="ellipse">
              <a:avLst/>
            </a:prstGeom>
            <a:solidFill>
              <a:schemeClr val="bg1"/>
            </a:solidFill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3267" name="Freeform 70"/>
            <p:cNvSpPr/>
            <p:nvPr/>
          </p:nvSpPr>
          <p:spPr>
            <a:xfrm>
              <a:off x="3216" y="1296"/>
              <a:ext cx="1728" cy="1680"/>
            </a:xfrm>
            <a:custGeom>
              <a:avLst/>
              <a:gdLst>
                <a:gd name="txL" fmla="*/ 0 w 1728"/>
                <a:gd name="txT" fmla="*/ 0 h 1680"/>
                <a:gd name="txR" fmla="*/ 1728 w 1728"/>
                <a:gd name="txB" fmla="*/ 1680 h 1680"/>
              </a:gdLst>
              <a:ahLst/>
              <a:cxnLst>
                <a:cxn ang="0">
                  <a:pos x="720" y="288"/>
                </a:cxn>
                <a:cxn ang="0">
                  <a:pos x="0" y="1200"/>
                </a:cxn>
                <a:cxn ang="0">
                  <a:pos x="768" y="1680"/>
                </a:cxn>
                <a:cxn ang="0">
                  <a:pos x="1728" y="480"/>
                </a:cxn>
                <a:cxn ang="0">
                  <a:pos x="960" y="0"/>
                </a:cxn>
                <a:cxn ang="0">
                  <a:pos x="912" y="48"/>
                </a:cxn>
              </a:cxnLst>
              <a:rect l="txL" t="txT" r="txR" b="txB"/>
              <a:pathLst>
                <a:path w="1728" h="1680">
                  <a:moveTo>
                    <a:pt x="720" y="288"/>
                  </a:moveTo>
                  <a:lnTo>
                    <a:pt x="0" y="1200"/>
                  </a:lnTo>
                  <a:lnTo>
                    <a:pt x="768" y="1680"/>
                  </a:lnTo>
                  <a:lnTo>
                    <a:pt x="1728" y="480"/>
                  </a:lnTo>
                  <a:lnTo>
                    <a:pt x="960" y="0"/>
                  </a:lnTo>
                  <a:lnTo>
                    <a:pt x="912" y="48"/>
                  </a:lnTo>
                </a:path>
              </a:pathLst>
            </a:custGeom>
            <a:noFill/>
            <a:ln w="28575" cap="flat" cmpd="sng">
              <a:solidFill>
                <a:srgbClr val="FF33CC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68" name="Freeform 71"/>
            <p:cNvSpPr/>
            <p:nvPr/>
          </p:nvSpPr>
          <p:spPr>
            <a:xfrm>
              <a:off x="3360" y="1248"/>
              <a:ext cx="1440" cy="1392"/>
            </a:xfrm>
            <a:custGeom>
              <a:avLst/>
              <a:gdLst>
                <a:gd name="txL" fmla="*/ 0 w 1440"/>
                <a:gd name="txT" fmla="*/ 0 h 1392"/>
                <a:gd name="txR" fmla="*/ 1440 w 1440"/>
                <a:gd name="txB" fmla="*/ 1392 h 1392"/>
              </a:gdLst>
              <a:ahLst/>
              <a:cxnLst>
                <a:cxn ang="0">
                  <a:pos x="0" y="1392"/>
                </a:cxn>
                <a:cxn ang="0">
                  <a:pos x="720" y="0"/>
                </a:cxn>
                <a:cxn ang="0">
                  <a:pos x="1440" y="1392"/>
                </a:cxn>
              </a:cxnLst>
              <a:rect l="txL" t="txT" r="txR" b="txB"/>
              <a:pathLst>
                <a:path w="1440" h="1392">
                  <a:moveTo>
                    <a:pt x="0" y="1392"/>
                  </a:moveTo>
                  <a:lnTo>
                    <a:pt x="720" y="0"/>
                  </a:lnTo>
                  <a:lnTo>
                    <a:pt x="1440" y="1392"/>
                  </a:lnTo>
                </a:path>
              </a:pathLst>
            </a:custGeom>
            <a:solidFill>
              <a:schemeClr val="bg1">
                <a:alpha val="100000"/>
              </a:schemeClr>
            </a:solidFill>
            <a:ln w="381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69" name="Line 76"/>
            <p:cNvSpPr/>
            <p:nvPr/>
          </p:nvSpPr>
          <p:spPr>
            <a:xfrm flipH="1">
              <a:off x="3408" y="2448"/>
              <a:ext cx="144" cy="33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270" name="Line 77"/>
            <p:cNvSpPr/>
            <p:nvPr/>
          </p:nvSpPr>
          <p:spPr>
            <a:xfrm flipH="1">
              <a:off x="3456" y="2544"/>
              <a:ext cx="144" cy="33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271" name="Line 78"/>
            <p:cNvSpPr/>
            <p:nvPr/>
          </p:nvSpPr>
          <p:spPr>
            <a:xfrm flipH="1">
              <a:off x="3504" y="2592"/>
              <a:ext cx="144" cy="33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272" name="Line 79"/>
            <p:cNvSpPr/>
            <p:nvPr/>
          </p:nvSpPr>
          <p:spPr>
            <a:xfrm flipH="1">
              <a:off x="3600" y="2640"/>
              <a:ext cx="96" cy="33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273" name="Line 80"/>
            <p:cNvSpPr/>
            <p:nvPr/>
          </p:nvSpPr>
          <p:spPr>
            <a:xfrm flipH="1">
              <a:off x="3696" y="2688"/>
              <a:ext cx="96" cy="33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274" name="Line 81"/>
            <p:cNvSpPr/>
            <p:nvPr/>
          </p:nvSpPr>
          <p:spPr>
            <a:xfrm flipH="1">
              <a:off x="3840" y="2688"/>
              <a:ext cx="48" cy="384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275" name="Line 82"/>
            <p:cNvSpPr/>
            <p:nvPr/>
          </p:nvSpPr>
          <p:spPr>
            <a:xfrm flipH="1">
              <a:off x="4032" y="2640"/>
              <a:ext cx="0" cy="48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276" name="Line 83"/>
            <p:cNvSpPr/>
            <p:nvPr/>
          </p:nvSpPr>
          <p:spPr>
            <a:xfrm>
              <a:off x="4128" y="2592"/>
              <a:ext cx="48" cy="52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277" name="Line 84"/>
            <p:cNvSpPr/>
            <p:nvPr/>
          </p:nvSpPr>
          <p:spPr>
            <a:xfrm>
              <a:off x="4224" y="2496"/>
              <a:ext cx="96" cy="57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278" name="Line 85"/>
            <p:cNvSpPr/>
            <p:nvPr/>
          </p:nvSpPr>
          <p:spPr>
            <a:xfrm>
              <a:off x="4320" y="2448"/>
              <a:ext cx="96" cy="624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279" name="Freeform 86"/>
            <p:cNvSpPr/>
            <p:nvPr/>
          </p:nvSpPr>
          <p:spPr>
            <a:xfrm>
              <a:off x="4320" y="1960"/>
              <a:ext cx="504" cy="1144"/>
            </a:xfrm>
            <a:custGeom>
              <a:avLst/>
              <a:gdLst>
                <a:gd name="txL" fmla="*/ 0 w 504"/>
                <a:gd name="txT" fmla="*/ 0 h 1144"/>
                <a:gd name="txR" fmla="*/ 504 w 504"/>
                <a:gd name="txB" fmla="*/ 1144 h 1144"/>
              </a:gdLst>
              <a:ahLst/>
              <a:cxnLst>
                <a:cxn ang="0">
                  <a:pos x="0" y="488"/>
                </a:cxn>
                <a:cxn ang="0">
                  <a:pos x="48" y="872"/>
                </a:cxn>
                <a:cxn ang="0">
                  <a:pos x="96" y="1112"/>
                </a:cxn>
                <a:cxn ang="0">
                  <a:pos x="144" y="1064"/>
                </a:cxn>
                <a:cxn ang="0">
                  <a:pos x="192" y="1064"/>
                </a:cxn>
                <a:cxn ang="0">
                  <a:pos x="336" y="968"/>
                </a:cxn>
                <a:cxn ang="0">
                  <a:pos x="480" y="776"/>
                </a:cxn>
                <a:cxn ang="0">
                  <a:pos x="480" y="680"/>
                </a:cxn>
                <a:cxn ang="0">
                  <a:pos x="336" y="440"/>
                </a:cxn>
                <a:cxn ang="0">
                  <a:pos x="240" y="200"/>
                </a:cxn>
                <a:cxn ang="0">
                  <a:pos x="144" y="8"/>
                </a:cxn>
                <a:cxn ang="0">
                  <a:pos x="144" y="152"/>
                </a:cxn>
                <a:cxn ang="0">
                  <a:pos x="96" y="248"/>
                </a:cxn>
                <a:cxn ang="0">
                  <a:pos x="48" y="344"/>
                </a:cxn>
                <a:cxn ang="0">
                  <a:pos x="0" y="488"/>
                </a:cxn>
              </a:cxnLst>
              <a:rect l="txL" t="txT" r="txR" b="txB"/>
              <a:pathLst>
                <a:path w="504" h="1144">
                  <a:moveTo>
                    <a:pt x="0" y="488"/>
                  </a:moveTo>
                  <a:cubicBezTo>
                    <a:pt x="0" y="576"/>
                    <a:pt x="32" y="768"/>
                    <a:pt x="48" y="872"/>
                  </a:cubicBezTo>
                  <a:cubicBezTo>
                    <a:pt x="64" y="976"/>
                    <a:pt x="80" y="1080"/>
                    <a:pt x="96" y="1112"/>
                  </a:cubicBezTo>
                  <a:cubicBezTo>
                    <a:pt x="112" y="1144"/>
                    <a:pt x="128" y="1072"/>
                    <a:pt x="144" y="1064"/>
                  </a:cubicBezTo>
                  <a:cubicBezTo>
                    <a:pt x="160" y="1056"/>
                    <a:pt x="160" y="1080"/>
                    <a:pt x="192" y="1064"/>
                  </a:cubicBezTo>
                  <a:cubicBezTo>
                    <a:pt x="224" y="1048"/>
                    <a:pt x="288" y="1016"/>
                    <a:pt x="336" y="968"/>
                  </a:cubicBezTo>
                  <a:cubicBezTo>
                    <a:pt x="384" y="920"/>
                    <a:pt x="456" y="824"/>
                    <a:pt x="480" y="776"/>
                  </a:cubicBezTo>
                  <a:cubicBezTo>
                    <a:pt x="504" y="728"/>
                    <a:pt x="504" y="736"/>
                    <a:pt x="480" y="680"/>
                  </a:cubicBezTo>
                  <a:cubicBezTo>
                    <a:pt x="456" y="624"/>
                    <a:pt x="376" y="520"/>
                    <a:pt x="336" y="440"/>
                  </a:cubicBezTo>
                  <a:cubicBezTo>
                    <a:pt x="296" y="360"/>
                    <a:pt x="272" y="272"/>
                    <a:pt x="240" y="200"/>
                  </a:cubicBezTo>
                  <a:cubicBezTo>
                    <a:pt x="208" y="128"/>
                    <a:pt x="160" y="16"/>
                    <a:pt x="144" y="8"/>
                  </a:cubicBezTo>
                  <a:cubicBezTo>
                    <a:pt x="128" y="0"/>
                    <a:pt x="152" y="112"/>
                    <a:pt x="144" y="152"/>
                  </a:cubicBezTo>
                  <a:cubicBezTo>
                    <a:pt x="136" y="192"/>
                    <a:pt x="112" y="216"/>
                    <a:pt x="96" y="248"/>
                  </a:cubicBezTo>
                  <a:cubicBezTo>
                    <a:pt x="80" y="280"/>
                    <a:pt x="64" y="304"/>
                    <a:pt x="48" y="344"/>
                  </a:cubicBezTo>
                  <a:cubicBezTo>
                    <a:pt x="32" y="384"/>
                    <a:pt x="0" y="400"/>
                    <a:pt x="0" y="488"/>
                  </a:cubicBezTo>
                  <a:close/>
                </a:path>
              </a:pathLst>
            </a:custGeom>
            <a:solidFill>
              <a:schemeClr val="tx1">
                <a:alpha val="100000"/>
              </a:schemeClr>
            </a:solidFill>
            <a:ln w="9525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80" name="Line 75"/>
            <p:cNvSpPr/>
            <p:nvPr/>
          </p:nvSpPr>
          <p:spPr>
            <a:xfrm flipH="1">
              <a:off x="4176" y="2208"/>
              <a:ext cx="432" cy="528"/>
            </a:xfrm>
            <a:prstGeom prst="line">
              <a:avLst/>
            </a:prstGeom>
            <a:ln w="28575" cap="flat" cmpd="sng">
              <a:solidFill>
                <a:srgbClr val="FF33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281" name="Freeform 88"/>
            <p:cNvSpPr/>
            <p:nvPr/>
          </p:nvSpPr>
          <p:spPr>
            <a:xfrm>
              <a:off x="3336" y="2112"/>
              <a:ext cx="312" cy="688"/>
            </a:xfrm>
            <a:custGeom>
              <a:avLst/>
              <a:gdLst>
                <a:gd name="txL" fmla="*/ 0 w 272"/>
                <a:gd name="txT" fmla="*/ 0 h 648"/>
                <a:gd name="txR" fmla="*/ 272 w 272"/>
                <a:gd name="txB" fmla="*/ 648 h 648"/>
              </a:gdLst>
              <a:ahLst/>
              <a:cxnLst>
                <a:cxn ang="0">
                  <a:pos x="2927" y="771"/>
                </a:cxn>
                <a:cxn ang="0">
                  <a:pos x="3590" y="771"/>
                </a:cxn>
                <a:cxn ang="0">
                  <a:pos x="2271" y="1377"/>
                </a:cxn>
                <a:cxn ang="0">
                  <a:pos x="976" y="1973"/>
                </a:cxn>
                <a:cxn ang="0">
                  <a:pos x="326" y="1670"/>
                </a:cxn>
                <a:cxn ang="0">
                  <a:pos x="326" y="1377"/>
                </a:cxn>
                <a:cxn ang="0">
                  <a:pos x="2271" y="625"/>
                </a:cxn>
                <a:cxn ang="0">
                  <a:pos x="3590" y="8"/>
                </a:cxn>
                <a:cxn ang="0">
                  <a:pos x="2927" y="472"/>
                </a:cxn>
                <a:cxn ang="0">
                  <a:pos x="2927" y="771"/>
                </a:cxn>
              </a:cxnLst>
              <a:rect l="txL" t="txT" r="txR" b="txB"/>
              <a:pathLst>
                <a:path w="272" h="648">
                  <a:moveTo>
                    <a:pt x="216" y="248"/>
                  </a:moveTo>
                  <a:cubicBezTo>
                    <a:pt x="224" y="264"/>
                    <a:pt x="272" y="216"/>
                    <a:pt x="264" y="248"/>
                  </a:cubicBezTo>
                  <a:cubicBezTo>
                    <a:pt x="256" y="280"/>
                    <a:pt x="200" y="376"/>
                    <a:pt x="168" y="440"/>
                  </a:cubicBezTo>
                  <a:cubicBezTo>
                    <a:pt x="136" y="504"/>
                    <a:pt x="96" y="616"/>
                    <a:pt x="72" y="632"/>
                  </a:cubicBezTo>
                  <a:cubicBezTo>
                    <a:pt x="48" y="648"/>
                    <a:pt x="32" y="568"/>
                    <a:pt x="24" y="536"/>
                  </a:cubicBezTo>
                  <a:cubicBezTo>
                    <a:pt x="16" y="504"/>
                    <a:pt x="0" y="496"/>
                    <a:pt x="24" y="440"/>
                  </a:cubicBezTo>
                  <a:cubicBezTo>
                    <a:pt x="48" y="384"/>
                    <a:pt x="128" y="272"/>
                    <a:pt x="168" y="200"/>
                  </a:cubicBezTo>
                  <a:cubicBezTo>
                    <a:pt x="208" y="128"/>
                    <a:pt x="256" y="16"/>
                    <a:pt x="264" y="8"/>
                  </a:cubicBezTo>
                  <a:cubicBezTo>
                    <a:pt x="272" y="0"/>
                    <a:pt x="224" y="112"/>
                    <a:pt x="216" y="152"/>
                  </a:cubicBezTo>
                  <a:cubicBezTo>
                    <a:pt x="208" y="192"/>
                    <a:pt x="208" y="232"/>
                    <a:pt x="216" y="248"/>
                  </a:cubicBezTo>
                  <a:close/>
                </a:path>
              </a:pathLst>
            </a:custGeom>
            <a:solidFill>
              <a:schemeClr val="tx1">
                <a:alpha val="100000"/>
              </a:schemeClr>
            </a:solidFill>
            <a:ln w="9525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82" name="Oval 69"/>
            <p:cNvSpPr/>
            <p:nvPr/>
          </p:nvSpPr>
          <p:spPr>
            <a:xfrm rot="2280649">
              <a:off x="3648" y="1680"/>
              <a:ext cx="732" cy="1062"/>
            </a:xfrm>
            <a:prstGeom prst="ellipse">
              <a:avLst/>
            </a:prstGeom>
            <a:solidFill>
              <a:schemeClr val="bg1"/>
            </a:solidFill>
            <a:ln w="381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endParaRPr lang="zh-CN" altLang="en-US" dirty="0">
                <a:solidFill>
                  <a:schemeClr val="accent2"/>
                </a:solidFill>
                <a:latin typeface="Times New Roman" panose="02020603050405020304" charset="0"/>
              </a:endParaRPr>
            </a:p>
          </p:txBody>
        </p:sp>
        <p:sp>
          <p:nvSpPr>
            <p:cNvPr id="53283" name="Line 89"/>
            <p:cNvSpPr/>
            <p:nvPr/>
          </p:nvSpPr>
          <p:spPr>
            <a:xfrm>
              <a:off x="4416" y="2544"/>
              <a:ext cx="144" cy="432"/>
            </a:xfrm>
            <a:prstGeom prst="line">
              <a:avLst/>
            </a:prstGeom>
            <a:ln w="9525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284" name="Line 90"/>
            <p:cNvSpPr/>
            <p:nvPr/>
          </p:nvSpPr>
          <p:spPr>
            <a:xfrm>
              <a:off x="4560" y="2304"/>
              <a:ext cx="192" cy="432"/>
            </a:xfrm>
            <a:prstGeom prst="line">
              <a:avLst/>
            </a:prstGeom>
            <a:ln w="9525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285" name="Text Box 91"/>
            <p:cNvSpPr txBox="1"/>
            <p:nvPr/>
          </p:nvSpPr>
          <p:spPr>
            <a:xfrm>
              <a:off x="4704" y="1680"/>
              <a:ext cx="240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000" b="1" dirty="0">
                  <a:solidFill>
                    <a:srgbClr val="FF33CC"/>
                  </a:solidFill>
                  <a:latin typeface="Times New Roman" panose="02020603050405020304" charset="0"/>
                </a:rPr>
                <a:t>P</a:t>
              </a:r>
              <a:endParaRPr lang="en-US" altLang="zh-CN" sz="2000" b="1" dirty="0">
                <a:solidFill>
                  <a:srgbClr val="FF33CC"/>
                </a:solidFill>
                <a:latin typeface="Times New Roman" panose="02020603050405020304" charset="0"/>
              </a:endParaRPr>
            </a:p>
          </p:txBody>
        </p:sp>
        <p:sp>
          <p:nvSpPr>
            <p:cNvPr id="53286" name="Text Box 92"/>
            <p:cNvSpPr txBox="1"/>
            <p:nvPr/>
          </p:nvSpPr>
          <p:spPr>
            <a:xfrm>
              <a:off x="3888" y="1104"/>
              <a:ext cx="240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000" b="1" dirty="0">
                  <a:latin typeface="Times New Roman" panose="02020603050405020304" charset="0"/>
                </a:rPr>
                <a:t>S</a:t>
              </a:r>
              <a:endParaRPr lang="en-US" altLang="zh-CN" sz="2000" b="1" dirty="0">
                <a:latin typeface="Times New Roman" panose="02020603050405020304" charset="0"/>
              </a:endParaRPr>
            </a:p>
          </p:txBody>
        </p:sp>
        <p:sp>
          <p:nvSpPr>
            <p:cNvPr id="53287" name="Line 74"/>
            <p:cNvSpPr/>
            <p:nvPr/>
          </p:nvSpPr>
          <p:spPr>
            <a:xfrm>
              <a:off x="3216" y="2496"/>
              <a:ext cx="384" cy="240"/>
            </a:xfrm>
            <a:prstGeom prst="line">
              <a:avLst/>
            </a:prstGeom>
            <a:ln w="28575" cap="flat" cmpd="sng">
              <a:solidFill>
                <a:srgbClr val="FF33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288" name="Line 72"/>
            <p:cNvSpPr/>
            <p:nvPr/>
          </p:nvSpPr>
          <p:spPr>
            <a:xfrm flipH="1">
              <a:off x="3696" y="1776"/>
              <a:ext cx="624" cy="864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53289" name="Line 73"/>
            <p:cNvSpPr/>
            <p:nvPr/>
          </p:nvSpPr>
          <p:spPr>
            <a:xfrm>
              <a:off x="3696" y="2016"/>
              <a:ext cx="672" cy="384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lgDashDot"/>
              <a:headEnd type="none" w="med" len="med"/>
              <a:tailEnd type="none" w="med" len="med"/>
            </a:ln>
          </p:spPr>
        </p:sp>
      </p:grpSp>
      <p:sp>
        <p:nvSpPr>
          <p:cNvPr id="10245" name="Text Box 5"/>
          <p:cNvSpPr txBox="1"/>
          <p:nvPr/>
        </p:nvSpPr>
        <p:spPr>
          <a:xfrm>
            <a:off x="549275" y="620713"/>
            <a:ext cx="7772400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latin typeface="Times New Roman" panose="02020603050405020304" charset="0"/>
              </a:rPr>
              <a:t>　　</a:t>
            </a:r>
            <a:r>
              <a:rPr lang="zh-CN" altLang="en-US" b="1" dirty="0">
                <a:latin typeface="Times New Roman" panose="02020603050405020304" charset="0"/>
              </a:rPr>
              <a:t>分析：</a:t>
            </a:r>
            <a:r>
              <a:rPr lang="en-US" altLang="zh-CN" b="1" dirty="0">
                <a:latin typeface="Times New Roman" panose="02020603050405020304" charset="0"/>
              </a:rPr>
              <a:t>P</a:t>
            </a:r>
            <a:r>
              <a:rPr lang="zh-CN" altLang="en-US" b="1" dirty="0">
                <a:latin typeface="Times New Roman" panose="02020603050405020304" charset="0"/>
              </a:rPr>
              <a:t>平面垂直于</a:t>
            </a:r>
            <a:r>
              <a:rPr lang="en-US" altLang="zh-CN" b="1" dirty="0">
                <a:latin typeface="Times New Roman" panose="02020603050405020304" charset="0"/>
              </a:rPr>
              <a:t>V</a:t>
            </a:r>
            <a:r>
              <a:rPr lang="zh-CN" altLang="en-US" b="1" dirty="0">
                <a:latin typeface="Times New Roman" panose="02020603050405020304" charset="0"/>
              </a:rPr>
              <a:t>面，其截交线的正面投影积聚为一直线，水平和侧面投影需要求出。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charset="0"/>
              </a:rPr>
              <a:t>求解时先确定截交线的特殊点，再求一般点。</a:t>
            </a:r>
            <a:endParaRPr lang="zh-CN" altLang="en-US" b="1" dirty="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0275" name="Text Box 35"/>
          <p:cNvSpPr txBox="1"/>
          <p:nvPr/>
        </p:nvSpPr>
        <p:spPr>
          <a:xfrm>
            <a:off x="549275" y="1890713"/>
            <a:ext cx="3527425" cy="2678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b="1" dirty="0">
                <a:solidFill>
                  <a:srgbClr val="FF0000"/>
                </a:solidFill>
                <a:latin typeface="Times New Roman" panose="02020603050405020304" charset="0"/>
              </a:rPr>
              <a:t>辅助素线法：</a:t>
            </a:r>
            <a:r>
              <a:rPr lang="zh-CN" altLang="en-US" b="1" dirty="0">
                <a:latin typeface="Times New Roman" panose="02020603050405020304" charset="0"/>
              </a:rPr>
              <a:t>截交线上任一点</a:t>
            </a:r>
            <a:r>
              <a:rPr lang="en-US" altLang="zh-CN" b="1" dirty="0">
                <a:latin typeface="Times New Roman" panose="02020603050405020304" charset="0"/>
              </a:rPr>
              <a:t>M</a:t>
            </a:r>
            <a:r>
              <a:rPr lang="zh-CN" altLang="en-US" b="1" dirty="0">
                <a:latin typeface="Times New Roman" panose="02020603050405020304" charset="0"/>
              </a:rPr>
              <a:t>，可看成是圆锥面上某一素线</a:t>
            </a:r>
            <a:r>
              <a:rPr lang="en-US" altLang="zh-CN" b="1" dirty="0">
                <a:latin typeface="Times New Roman" panose="02020603050405020304" charset="0"/>
              </a:rPr>
              <a:t>SI</a:t>
            </a:r>
            <a:r>
              <a:rPr lang="zh-CN" altLang="en-US" b="1" dirty="0">
                <a:latin typeface="Times New Roman" panose="02020603050405020304" charset="0"/>
              </a:rPr>
              <a:t>与截平面</a:t>
            </a:r>
            <a:r>
              <a:rPr lang="en-US" altLang="zh-CN" b="1" dirty="0">
                <a:latin typeface="Times New Roman" panose="02020603050405020304" charset="0"/>
              </a:rPr>
              <a:t>P</a:t>
            </a:r>
            <a:r>
              <a:rPr lang="zh-CN" altLang="en-US" b="1" dirty="0">
                <a:latin typeface="Times New Roman" panose="02020603050405020304" charset="0"/>
              </a:rPr>
              <a:t>的交点。因</a:t>
            </a:r>
            <a:r>
              <a:rPr lang="en-US" altLang="zh-CN" b="1" dirty="0">
                <a:latin typeface="Times New Roman" panose="02020603050405020304" charset="0"/>
              </a:rPr>
              <a:t>M</a:t>
            </a:r>
            <a:r>
              <a:rPr lang="zh-CN" altLang="en-US" b="1" dirty="0">
                <a:latin typeface="Times New Roman" panose="02020603050405020304" charset="0"/>
              </a:rPr>
              <a:t>点在素线</a:t>
            </a:r>
            <a:r>
              <a:rPr lang="en-US" altLang="zh-CN" b="1" dirty="0">
                <a:latin typeface="Times New Roman" panose="02020603050405020304" charset="0"/>
              </a:rPr>
              <a:t>SI</a:t>
            </a:r>
            <a:r>
              <a:rPr lang="zh-CN" altLang="en-US" b="1" dirty="0">
                <a:latin typeface="Times New Roman" panose="02020603050405020304" charset="0"/>
              </a:rPr>
              <a:t>上，故点</a:t>
            </a:r>
            <a:r>
              <a:rPr lang="en-US" altLang="zh-CN" b="1" dirty="0">
                <a:latin typeface="Times New Roman" panose="02020603050405020304" charset="0"/>
              </a:rPr>
              <a:t>M</a:t>
            </a:r>
            <a:r>
              <a:rPr lang="zh-CN" altLang="en-US" b="1" dirty="0">
                <a:latin typeface="Times New Roman" panose="02020603050405020304" charset="0"/>
              </a:rPr>
              <a:t>的三面投影分别在该素线的同面投影上。</a:t>
            </a:r>
            <a:endParaRPr lang="zh-CN" altLang="en-US" b="1" dirty="0">
              <a:latin typeface="Times New Roman" panose="02020603050405020304" charset="0"/>
            </a:endParaRPr>
          </a:p>
        </p:txBody>
      </p:sp>
      <p:grpSp>
        <p:nvGrpSpPr>
          <p:cNvPr id="3" name="Group 101"/>
          <p:cNvGrpSpPr/>
          <p:nvPr/>
        </p:nvGrpSpPr>
        <p:grpSpPr>
          <a:xfrm>
            <a:off x="7051675" y="3413125"/>
            <a:ext cx="1143000" cy="1524000"/>
            <a:chOff x="3648" y="1728"/>
            <a:chExt cx="720" cy="960"/>
          </a:xfrm>
        </p:grpSpPr>
        <p:sp>
          <p:nvSpPr>
            <p:cNvPr id="53262" name="Oval 97"/>
            <p:cNvSpPr/>
            <p:nvPr/>
          </p:nvSpPr>
          <p:spPr>
            <a:xfrm>
              <a:off x="4272" y="1728"/>
              <a:ext cx="96" cy="96"/>
            </a:xfrm>
            <a:prstGeom prst="ellipse">
              <a:avLst/>
            </a:prstGeom>
            <a:solidFill>
              <a:srgbClr val="FF0000"/>
            </a:solidFill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3263" name="Oval 98"/>
            <p:cNvSpPr/>
            <p:nvPr/>
          </p:nvSpPr>
          <p:spPr>
            <a:xfrm>
              <a:off x="3648" y="1968"/>
              <a:ext cx="96" cy="96"/>
            </a:xfrm>
            <a:prstGeom prst="ellipse">
              <a:avLst/>
            </a:prstGeom>
            <a:solidFill>
              <a:srgbClr val="FF0000"/>
            </a:solidFill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3264" name="Oval 99"/>
            <p:cNvSpPr/>
            <p:nvPr/>
          </p:nvSpPr>
          <p:spPr>
            <a:xfrm>
              <a:off x="4272" y="2352"/>
              <a:ext cx="96" cy="96"/>
            </a:xfrm>
            <a:prstGeom prst="ellipse">
              <a:avLst/>
            </a:prstGeom>
            <a:solidFill>
              <a:srgbClr val="FF0000"/>
            </a:solidFill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3265" name="Oval 100"/>
            <p:cNvSpPr/>
            <p:nvPr/>
          </p:nvSpPr>
          <p:spPr>
            <a:xfrm>
              <a:off x="3648" y="2592"/>
              <a:ext cx="96" cy="96"/>
            </a:xfrm>
            <a:prstGeom prst="ellipse">
              <a:avLst/>
            </a:prstGeom>
            <a:solidFill>
              <a:srgbClr val="FF0000"/>
            </a:solidFill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</p:grpSp>
      <p:sp>
        <p:nvSpPr>
          <p:cNvPr id="10342" name="AutoShape 102"/>
          <p:cNvSpPr/>
          <p:nvPr/>
        </p:nvSpPr>
        <p:spPr>
          <a:xfrm>
            <a:off x="5984875" y="2879725"/>
            <a:ext cx="1295400" cy="533400"/>
          </a:xfrm>
          <a:prstGeom prst="wedgeRoundRectCallout">
            <a:avLst>
              <a:gd name="adj1" fmla="val 36764"/>
              <a:gd name="adj2" fmla="val 135713"/>
              <a:gd name="adj3" fmla="val 16667"/>
            </a:avLst>
          </a:prstGeom>
          <a:solidFill>
            <a:srgbClr val="FF99FF">
              <a:alpha val="52940"/>
            </a:srgbClr>
          </a:solidFill>
          <a:ln w="1905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b="1" dirty="0">
                <a:latin typeface="Times New Roman" panose="02020603050405020304" charset="0"/>
              </a:rPr>
              <a:t>特殊点</a:t>
            </a:r>
            <a:endParaRPr lang="zh-CN" altLang="en-US" b="1" dirty="0">
              <a:latin typeface="Times New Roman" panose="02020603050405020304" charset="0"/>
            </a:endParaRPr>
          </a:p>
        </p:txBody>
      </p:sp>
      <p:grpSp>
        <p:nvGrpSpPr>
          <p:cNvPr id="4" name="Group 104"/>
          <p:cNvGrpSpPr/>
          <p:nvPr/>
        </p:nvGrpSpPr>
        <p:grpSpPr>
          <a:xfrm>
            <a:off x="7737475" y="2651125"/>
            <a:ext cx="1295400" cy="2987675"/>
            <a:chOff x="4080" y="1430"/>
            <a:chExt cx="816" cy="1882"/>
          </a:xfrm>
        </p:grpSpPr>
        <p:sp>
          <p:nvSpPr>
            <p:cNvPr id="53260" name="Line 93"/>
            <p:cNvSpPr/>
            <p:nvPr/>
          </p:nvSpPr>
          <p:spPr>
            <a:xfrm>
              <a:off x="4080" y="1430"/>
              <a:ext cx="576" cy="1728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261" name="Text Box 103"/>
            <p:cNvSpPr txBox="1"/>
            <p:nvPr/>
          </p:nvSpPr>
          <p:spPr>
            <a:xfrm>
              <a:off x="4608" y="3062"/>
              <a:ext cx="288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000" b="1" dirty="0">
                  <a:latin typeface="Times New Roman" panose="02020603050405020304" charset="0"/>
                </a:rPr>
                <a:t>Ⅰ</a:t>
              </a:r>
              <a:endParaRPr lang="zh-CN" altLang="en-US" sz="2000" b="1" dirty="0">
                <a:latin typeface="Times New Roman" panose="02020603050405020304" charset="0"/>
              </a:endParaRPr>
            </a:p>
          </p:txBody>
        </p:sp>
      </p:grpSp>
      <p:sp>
        <p:nvSpPr>
          <p:cNvPr id="10334" name="Oval 94"/>
          <p:cNvSpPr/>
          <p:nvPr/>
        </p:nvSpPr>
        <p:spPr>
          <a:xfrm>
            <a:off x="8194675" y="4175125"/>
            <a:ext cx="152400" cy="152400"/>
          </a:xfrm>
          <a:prstGeom prst="ellipse">
            <a:avLst/>
          </a:prstGeom>
          <a:solidFill>
            <a:srgbClr val="00FF00"/>
          </a:solidFill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53257" name="Rectangle 111"/>
          <p:cNvSpPr/>
          <p:nvPr/>
        </p:nvSpPr>
        <p:spPr>
          <a:xfrm>
            <a:off x="388938" y="28575"/>
            <a:ext cx="7397750" cy="523875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</a:rPr>
              <a:t>求圆锥截交线的方法：辅助素线法和辅助圆法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pic>
        <p:nvPicPr>
          <p:cNvPr id="10355" name="Picture 1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8396" t="27560" r="38721" b="27170"/>
          <a:stretch>
            <a:fillRect/>
          </a:stretch>
        </p:blipFill>
        <p:spPr>
          <a:xfrm>
            <a:off x="3924300" y="2709863"/>
            <a:ext cx="2592388" cy="3024187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53259" name="矩形 1"/>
          <p:cNvSpPr/>
          <p:nvPr/>
        </p:nvSpPr>
        <p:spPr>
          <a:xfrm>
            <a:off x="669925" y="4500563"/>
            <a:ext cx="3525838" cy="193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b="1" dirty="0">
                <a:solidFill>
                  <a:srgbClr val="FF0000"/>
                </a:solidFill>
                <a:latin typeface="Times New Roman" panose="02020603050405020304" charset="0"/>
              </a:rPr>
              <a:t>辅助圆法：</a:t>
            </a:r>
            <a:r>
              <a:rPr lang="zh-CN" altLang="en-US" b="1" dirty="0">
                <a:latin typeface="Times New Roman" panose="02020603050405020304" charset="0"/>
              </a:rPr>
              <a:t>过截交线上任意一点，都可以做其纬圆，因点在纬圆上，故点的三面投影也在相应的纬圆投影上。</a:t>
            </a:r>
            <a:endParaRPr lang="zh-CN" altLang="en-US" dirty="0">
              <a:latin typeface="Times New Roman" panose="0202060305040502030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0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charRg st="0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245">
                                            <p:txEl>
                                              <p:charRg st="0" end="6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0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5">
                                            <p:txEl>
                                              <p:charRg st="0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0275">
                                            <p:txEl>
                                              <p:charRg st="0" end="7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3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3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 build="p"/>
      <p:bldP spid="10275" grpId="0" build="p"/>
      <p:bldP spid="10342" grpId="0" bldLvl="0" animBg="1"/>
      <p:bldP spid="10334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4274" name="Group 2"/>
          <p:cNvGrpSpPr/>
          <p:nvPr/>
        </p:nvGrpSpPr>
        <p:grpSpPr>
          <a:xfrm>
            <a:off x="1027113" y="1346200"/>
            <a:ext cx="3903662" cy="4354513"/>
            <a:chOff x="431" y="1162"/>
            <a:chExt cx="2459" cy="2743"/>
          </a:xfrm>
        </p:grpSpPr>
        <p:grpSp>
          <p:nvGrpSpPr>
            <p:cNvPr id="54372" name="Group 3"/>
            <p:cNvGrpSpPr/>
            <p:nvPr/>
          </p:nvGrpSpPr>
          <p:grpSpPr>
            <a:xfrm>
              <a:off x="537" y="1162"/>
              <a:ext cx="1076" cy="1326"/>
              <a:chOff x="537" y="1162"/>
              <a:chExt cx="1076" cy="1326"/>
            </a:xfrm>
          </p:grpSpPr>
          <p:grpSp>
            <p:nvGrpSpPr>
              <p:cNvPr id="54399" name="Group 4"/>
              <p:cNvGrpSpPr/>
              <p:nvPr/>
            </p:nvGrpSpPr>
            <p:grpSpPr>
              <a:xfrm>
                <a:off x="1074" y="1162"/>
                <a:ext cx="2" cy="1326"/>
                <a:chOff x="1074" y="1162"/>
                <a:chExt cx="2" cy="1326"/>
              </a:xfrm>
            </p:grpSpPr>
            <p:sp>
              <p:nvSpPr>
                <p:cNvPr id="54404" name="Line 5"/>
                <p:cNvSpPr>
                  <a:spLocks noChangeAspect="1"/>
                </p:cNvSpPr>
                <p:nvPr/>
              </p:nvSpPr>
              <p:spPr>
                <a:xfrm>
                  <a:off x="1074" y="1162"/>
                  <a:ext cx="2" cy="131"/>
                </a:xfrm>
                <a:prstGeom prst="line">
                  <a:avLst/>
                </a:prstGeom>
                <a:ln w="635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54405" name="Line 6"/>
                <p:cNvSpPr>
                  <a:spLocks noChangeAspect="1"/>
                </p:cNvSpPr>
                <p:nvPr/>
              </p:nvSpPr>
              <p:spPr>
                <a:xfrm>
                  <a:off x="1074" y="1332"/>
                  <a:ext cx="2" cy="39"/>
                </a:xfrm>
                <a:prstGeom prst="line">
                  <a:avLst/>
                </a:prstGeom>
                <a:ln w="635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54406" name="Line 7"/>
                <p:cNvSpPr>
                  <a:spLocks noChangeAspect="1"/>
                </p:cNvSpPr>
                <p:nvPr/>
              </p:nvSpPr>
              <p:spPr>
                <a:xfrm>
                  <a:off x="1074" y="1410"/>
                  <a:ext cx="2" cy="197"/>
                </a:xfrm>
                <a:prstGeom prst="line">
                  <a:avLst/>
                </a:prstGeom>
                <a:ln w="635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54407" name="Line 8"/>
                <p:cNvSpPr>
                  <a:spLocks noChangeAspect="1"/>
                </p:cNvSpPr>
                <p:nvPr/>
              </p:nvSpPr>
              <p:spPr>
                <a:xfrm>
                  <a:off x="1074" y="1648"/>
                  <a:ext cx="2" cy="39"/>
                </a:xfrm>
                <a:prstGeom prst="line">
                  <a:avLst/>
                </a:prstGeom>
                <a:ln w="635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54408" name="Line 9"/>
                <p:cNvSpPr>
                  <a:spLocks noChangeAspect="1"/>
                </p:cNvSpPr>
                <p:nvPr/>
              </p:nvSpPr>
              <p:spPr>
                <a:xfrm>
                  <a:off x="1074" y="1726"/>
                  <a:ext cx="2" cy="198"/>
                </a:xfrm>
                <a:prstGeom prst="line">
                  <a:avLst/>
                </a:prstGeom>
                <a:ln w="635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54409" name="Line 10"/>
                <p:cNvSpPr>
                  <a:spLocks noChangeAspect="1"/>
                </p:cNvSpPr>
                <p:nvPr/>
              </p:nvSpPr>
              <p:spPr>
                <a:xfrm>
                  <a:off x="1074" y="1963"/>
                  <a:ext cx="2" cy="41"/>
                </a:xfrm>
                <a:prstGeom prst="line">
                  <a:avLst/>
                </a:prstGeom>
                <a:ln w="635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54410" name="Line 11"/>
                <p:cNvSpPr>
                  <a:spLocks noChangeAspect="1"/>
                </p:cNvSpPr>
                <p:nvPr/>
              </p:nvSpPr>
              <p:spPr>
                <a:xfrm>
                  <a:off x="1074" y="2043"/>
                  <a:ext cx="2" cy="197"/>
                </a:xfrm>
                <a:prstGeom prst="line">
                  <a:avLst/>
                </a:prstGeom>
                <a:ln w="635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54411" name="Line 12"/>
                <p:cNvSpPr>
                  <a:spLocks noChangeAspect="1"/>
                </p:cNvSpPr>
                <p:nvPr/>
              </p:nvSpPr>
              <p:spPr>
                <a:xfrm>
                  <a:off x="1074" y="2279"/>
                  <a:ext cx="2" cy="39"/>
                </a:xfrm>
                <a:prstGeom prst="line">
                  <a:avLst/>
                </a:prstGeom>
                <a:ln w="635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54412" name="Line 13"/>
                <p:cNvSpPr>
                  <a:spLocks noChangeAspect="1"/>
                </p:cNvSpPr>
                <p:nvPr/>
              </p:nvSpPr>
              <p:spPr>
                <a:xfrm>
                  <a:off x="1074" y="2359"/>
                  <a:ext cx="2" cy="129"/>
                </a:xfrm>
                <a:prstGeom prst="line">
                  <a:avLst/>
                </a:prstGeom>
                <a:ln w="635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54400" name="Group 14"/>
              <p:cNvGrpSpPr/>
              <p:nvPr/>
            </p:nvGrpSpPr>
            <p:grpSpPr>
              <a:xfrm>
                <a:off x="537" y="1210"/>
                <a:ext cx="1076" cy="1203"/>
                <a:chOff x="537" y="1210"/>
                <a:chExt cx="1076" cy="1203"/>
              </a:xfrm>
            </p:grpSpPr>
            <p:sp>
              <p:nvSpPr>
                <p:cNvPr id="54401" name="Line 15"/>
                <p:cNvSpPr>
                  <a:spLocks noChangeAspect="1"/>
                </p:cNvSpPr>
                <p:nvPr/>
              </p:nvSpPr>
              <p:spPr>
                <a:xfrm flipH="1">
                  <a:off x="537" y="2412"/>
                  <a:ext cx="1076" cy="1"/>
                </a:xfrm>
                <a:prstGeom prst="line">
                  <a:avLst/>
                </a:prstGeom>
                <a:ln w="254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54402" name="Line 16"/>
                <p:cNvSpPr>
                  <a:spLocks noChangeAspect="1"/>
                </p:cNvSpPr>
                <p:nvPr/>
              </p:nvSpPr>
              <p:spPr>
                <a:xfrm flipH="1">
                  <a:off x="537" y="1210"/>
                  <a:ext cx="537" cy="1202"/>
                </a:xfrm>
                <a:prstGeom prst="line">
                  <a:avLst/>
                </a:prstGeom>
                <a:ln w="254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54403" name="Line 17"/>
                <p:cNvSpPr>
                  <a:spLocks noChangeAspect="1"/>
                </p:cNvSpPr>
                <p:nvPr/>
              </p:nvSpPr>
              <p:spPr>
                <a:xfrm>
                  <a:off x="1074" y="1210"/>
                  <a:ext cx="539" cy="1202"/>
                </a:xfrm>
                <a:prstGeom prst="line">
                  <a:avLst/>
                </a:prstGeom>
                <a:ln w="254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</p:grpSp>
        <p:sp>
          <p:nvSpPr>
            <p:cNvPr id="54373" name="Line 18"/>
            <p:cNvSpPr>
              <a:spLocks noChangeAspect="1"/>
            </p:cNvSpPr>
            <p:nvPr/>
          </p:nvSpPr>
          <p:spPr>
            <a:xfrm>
              <a:off x="1072" y="2635"/>
              <a:ext cx="4" cy="431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4374" name="Line 19"/>
            <p:cNvSpPr>
              <a:spLocks noChangeAspect="1"/>
            </p:cNvSpPr>
            <p:nvPr/>
          </p:nvSpPr>
          <p:spPr>
            <a:xfrm>
              <a:off x="1074" y="3105"/>
              <a:ext cx="2" cy="39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4375" name="Line 20"/>
            <p:cNvSpPr>
              <a:spLocks noChangeAspect="1"/>
            </p:cNvSpPr>
            <p:nvPr/>
          </p:nvSpPr>
          <p:spPr>
            <a:xfrm>
              <a:off x="1074" y="3183"/>
              <a:ext cx="2" cy="197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4376" name="Line 21"/>
            <p:cNvSpPr>
              <a:spLocks noChangeAspect="1"/>
            </p:cNvSpPr>
            <p:nvPr/>
          </p:nvSpPr>
          <p:spPr>
            <a:xfrm>
              <a:off x="1074" y="3499"/>
              <a:ext cx="4" cy="406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4377" name="Line 22"/>
            <p:cNvSpPr>
              <a:spLocks noChangeAspect="1"/>
            </p:cNvSpPr>
            <p:nvPr/>
          </p:nvSpPr>
          <p:spPr>
            <a:xfrm>
              <a:off x="1074" y="3421"/>
              <a:ext cx="2" cy="39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4378" name="Line 23"/>
            <p:cNvSpPr>
              <a:spLocks noChangeAspect="1"/>
            </p:cNvSpPr>
            <p:nvPr/>
          </p:nvSpPr>
          <p:spPr>
            <a:xfrm>
              <a:off x="431" y="3265"/>
              <a:ext cx="430" cy="4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4379" name="Line 24"/>
            <p:cNvSpPr>
              <a:spLocks noChangeAspect="1"/>
            </p:cNvSpPr>
            <p:nvPr/>
          </p:nvSpPr>
          <p:spPr>
            <a:xfrm>
              <a:off x="900" y="3267"/>
              <a:ext cx="39" cy="2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4380" name="Line 25"/>
            <p:cNvSpPr>
              <a:spLocks noChangeAspect="1"/>
            </p:cNvSpPr>
            <p:nvPr/>
          </p:nvSpPr>
          <p:spPr>
            <a:xfrm>
              <a:off x="978" y="3267"/>
              <a:ext cx="197" cy="2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4381" name="Line 26"/>
            <p:cNvSpPr>
              <a:spLocks noChangeAspect="1"/>
            </p:cNvSpPr>
            <p:nvPr/>
          </p:nvSpPr>
          <p:spPr>
            <a:xfrm>
              <a:off x="1214" y="3267"/>
              <a:ext cx="39" cy="2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4382" name="Line 27"/>
            <p:cNvSpPr>
              <a:spLocks noChangeAspect="1"/>
            </p:cNvSpPr>
            <p:nvPr/>
          </p:nvSpPr>
          <p:spPr>
            <a:xfrm>
              <a:off x="1294" y="3267"/>
              <a:ext cx="407" cy="4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4383" name="Freeform 28"/>
            <p:cNvSpPr>
              <a:spLocks noChangeAspect="1"/>
            </p:cNvSpPr>
            <p:nvPr/>
          </p:nvSpPr>
          <p:spPr>
            <a:xfrm>
              <a:off x="537" y="2728"/>
              <a:ext cx="1076" cy="1078"/>
            </a:xfrm>
            <a:custGeom>
              <a:avLst/>
              <a:gdLst>
                <a:gd name="txL" fmla="*/ 0 w 5699"/>
                <a:gd name="txT" fmla="*/ 0 h 5703"/>
                <a:gd name="txR" fmla="*/ 5699 w 5699"/>
                <a:gd name="txB" fmla="*/ 5703 h 5703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5699" h="5703">
                  <a:moveTo>
                    <a:pt x="5699" y="2852"/>
                  </a:moveTo>
                  <a:lnTo>
                    <a:pt x="5697" y="2745"/>
                  </a:lnTo>
                  <a:lnTo>
                    <a:pt x="5691" y="2638"/>
                  </a:lnTo>
                  <a:lnTo>
                    <a:pt x="5682" y="2533"/>
                  </a:lnTo>
                  <a:lnTo>
                    <a:pt x="5667" y="2426"/>
                  </a:lnTo>
                  <a:lnTo>
                    <a:pt x="5650" y="2322"/>
                  </a:lnTo>
                  <a:lnTo>
                    <a:pt x="5628" y="2217"/>
                  </a:lnTo>
                  <a:lnTo>
                    <a:pt x="5602" y="2114"/>
                  </a:lnTo>
                  <a:lnTo>
                    <a:pt x="5573" y="2011"/>
                  </a:lnTo>
                  <a:lnTo>
                    <a:pt x="5540" y="1909"/>
                  </a:lnTo>
                  <a:lnTo>
                    <a:pt x="5502" y="1809"/>
                  </a:lnTo>
                  <a:lnTo>
                    <a:pt x="5462" y="1712"/>
                  </a:lnTo>
                  <a:lnTo>
                    <a:pt x="5417" y="1614"/>
                  </a:lnTo>
                  <a:lnTo>
                    <a:pt x="5369" y="1519"/>
                  </a:lnTo>
                  <a:lnTo>
                    <a:pt x="5318" y="1426"/>
                  </a:lnTo>
                  <a:lnTo>
                    <a:pt x="5263" y="1334"/>
                  </a:lnTo>
                  <a:lnTo>
                    <a:pt x="5205" y="1245"/>
                  </a:lnTo>
                  <a:lnTo>
                    <a:pt x="5142" y="1159"/>
                  </a:lnTo>
                  <a:lnTo>
                    <a:pt x="5077" y="1074"/>
                  </a:lnTo>
                  <a:lnTo>
                    <a:pt x="5010" y="991"/>
                  </a:lnTo>
                  <a:lnTo>
                    <a:pt x="4939" y="912"/>
                  </a:lnTo>
                  <a:lnTo>
                    <a:pt x="4865" y="835"/>
                  </a:lnTo>
                  <a:lnTo>
                    <a:pt x="4788" y="761"/>
                  </a:lnTo>
                  <a:lnTo>
                    <a:pt x="4709" y="690"/>
                  </a:lnTo>
                  <a:lnTo>
                    <a:pt x="4626" y="622"/>
                  </a:lnTo>
                  <a:lnTo>
                    <a:pt x="4542" y="557"/>
                  </a:lnTo>
                  <a:lnTo>
                    <a:pt x="4455" y="496"/>
                  </a:lnTo>
                  <a:lnTo>
                    <a:pt x="4366" y="436"/>
                  </a:lnTo>
                  <a:lnTo>
                    <a:pt x="4275" y="381"/>
                  </a:lnTo>
                  <a:lnTo>
                    <a:pt x="4181" y="330"/>
                  </a:lnTo>
                  <a:lnTo>
                    <a:pt x="4086" y="282"/>
                  </a:lnTo>
                  <a:lnTo>
                    <a:pt x="3989" y="237"/>
                  </a:lnTo>
                  <a:lnTo>
                    <a:pt x="3891" y="197"/>
                  </a:lnTo>
                  <a:lnTo>
                    <a:pt x="3791" y="159"/>
                  </a:lnTo>
                  <a:lnTo>
                    <a:pt x="3690" y="126"/>
                  </a:lnTo>
                  <a:lnTo>
                    <a:pt x="3588" y="97"/>
                  </a:lnTo>
                  <a:lnTo>
                    <a:pt x="3483" y="71"/>
                  </a:lnTo>
                  <a:lnTo>
                    <a:pt x="3380" y="49"/>
                  </a:lnTo>
                  <a:lnTo>
                    <a:pt x="3274" y="32"/>
                  </a:lnTo>
                  <a:lnTo>
                    <a:pt x="3169" y="17"/>
                  </a:lnTo>
                  <a:lnTo>
                    <a:pt x="3062" y="7"/>
                  </a:lnTo>
                  <a:lnTo>
                    <a:pt x="2957" y="2"/>
                  </a:lnTo>
                  <a:lnTo>
                    <a:pt x="2850" y="0"/>
                  </a:lnTo>
                  <a:lnTo>
                    <a:pt x="2743" y="2"/>
                  </a:lnTo>
                  <a:lnTo>
                    <a:pt x="2637" y="7"/>
                  </a:lnTo>
                  <a:lnTo>
                    <a:pt x="2530" y="17"/>
                  </a:lnTo>
                  <a:lnTo>
                    <a:pt x="2425" y="32"/>
                  </a:lnTo>
                  <a:lnTo>
                    <a:pt x="2320" y="49"/>
                  </a:lnTo>
                  <a:lnTo>
                    <a:pt x="2216" y="71"/>
                  </a:lnTo>
                  <a:lnTo>
                    <a:pt x="2112" y="97"/>
                  </a:lnTo>
                  <a:lnTo>
                    <a:pt x="2009" y="126"/>
                  </a:lnTo>
                  <a:lnTo>
                    <a:pt x="1908" y="159"/>
                  </a:lnTo>
                  <a:lnTo>
                    <a:pt x="1808" y="197"/>
                  </a:lnTo>
                  <a:lnTo>
                    <a:pt x="1710" y="237"/>
                  </a:lnTo>
                  <a:lnTo>
                    <a:pt x="1613" y="282"/>
                  </a:lnTo>
                  <a:lnTo>
                    <a:pt x="1518" y="330"/>
                  </a:lnTo>
                  <a:lnTo>
                    <a:pt x="1424" y="381"/>
                  </a:lnTo>
                  <a:lnTo>
                    <a:pt x="1333" y="436"/>
                  </a:lnTo>
                  <a:lnTo>
                    <a:pt x="1244" y="496"/>
                  </a:lnTo>
                  <a:lnTo>
                    <a:pt x="1157" y="557"/>
                  </a:lnTo>
                  <a:lnTo>
                    <a:pt x="1073" y="622"/>
                  </a:lnTo>
                  <a:lnTo>
                    <a:pt x="991" y="690"/>
                  </a:lnTo>
                  <a:lnTo>
                    <a:pt x="911" y="761"/>
                  </a:lnTo>
                  <a:lnTo>
                    <a:pt x="834" y="835"/>
                  </a:lnTo>
                  <a:lnTo>
                    <a:pt x="760" y="912"/>
                  </a:lnTo>
                  <a:lnTo>
                    <a:pt x="690" y="991"/>
                  </a:lnTo>
                  <a:lnTo>
                    <a:pt x="622" y="1074"/>
                  </a:lnTo>
                  <a:lnTo>
                    <a:pt x="557" y="1159"/>
                  </a:lnTo>
                  <a:lnTo>
                    <a:pt x="496" y="1245"/>
                  </a:lnTo>
                  <a:lnTo>
                    <a:pt x="437" y="1334"/>
                  </a:lnTo>
                  <a:lnTo>
                    <a:pt x="382" y="1426"/>
                  </a:lnTo>
                  <a:lnTo>
                    <a:pt x="331" y="1519"/>
                  </a:lnTo>
                  <a:lnTo>
                    <a:pt x="282" y="1614"/>
                  </a:lnTo>
                  <a:lnTo>
                    <a:pt x="238" y="1712"/>
                  </a:lnTo>
                  <a:lnTo>
                    <a:pt x="197" y="1809"/>
                  </a:lnTo>
                  <a:lnTo>
                    <a:pt x="160" y="1909"/>
                  </a:lnTo>
                  <a:lnTo>
                    <a:pt x="126" y="2011"/>
                  </a:lnTo>
                  <a:lnTo>
                    <a:pt x="98" y="2114"/>
                  </a:lnTo>
                  <a:lnTo>
                    <a:pt x="71" y="2217"/>
                  </a:lnTo>
                  <a:lnTo>
                    <a:pt x="49" y="2322"/>
                  </a:lnTo>
                  <a:lnTo>
                    <a:pt x="32" y="2426"/>
                  </a:lnTo>
                  <a:lnTo>
                    <a:pt x="19" y="2533"/>
                  </a:lnTo>
                  <a:lnTo>
                    <a:pt x="8" y="2638"/>
                  </a:lnTo>
                  <a:lnTo>
                    <a:pt x="2" y="2745"/>
                  </a:lnTo>
                  <a:lnTo>
                    <a:pt x="0" y="2852"/>
                  </a:lnTo>
                  <a:lnTo>
                    <a:pt x="2" y="2958"/>
                  </a:lnTo>
                  <a:lnTo>
                    <a:pt x="8" y="3065"/>
                  </a:lnTo>
                  <a:lnTo>
                    <a:pt x="19" y="3170"/>
                  </a:lnTo>
                  <a:lnTo>
                    <a:pt x="32" y="3277"/>
                  </a:lnTo>
                  <a:lnTo>
                    <a:pt x="49" y="3382"/>
                  </a:lnTo>
                  <a:lnTo>
                    <a:pt x="71" y="3486"/>
                  </a:lnTo>
                  <a:lnTo>
                    <a:pt x="98" y="3589"/>
                  </a:lnTo>
                  <a:lnTo>
                    <a:pt x="126" y="3693"/>
                  </a:lnTo>
                  <a:lnTo>
                    <a:pt x="160" y="3794"/>
                  </a:lnTo>
                  <a:lnTo>
                    <a:pt x="197" y="3894"/>
                  </a:lnTo>
                  <a:lnTo>
                    <a:pt x="238" y="3992"/>
                  </a:lnTo>
                  <a:lnTo>
                    <a:pt x="282" y="4090"/>
                  </a:lnTo>
                  <a:lnTo>
                    <a:pt x="331" y="4184"/>
                  </a:lnTo>
                  <a:lnTo>
                    <a:pt x="382" y="4278"/>
                  </a:lnTo>
                  <a:lnTo>
                    <a:pt x="437" y="4369"/>
                  </a:lnTo>
                  <a:lnTo>
                    <a:pt x="496" y="4458"/>
                  </a:lnTo>
                  <a:lnTo>
                    <a:pt x="557" y="4546"/>
                  </a:lnTo>
                  <a:lnTo>
                    <a:pt x="622" y="4629"/>
                  </a:lnTo>
                  <a:lnTo>
                    <a:pt x="690" y="4712"/>
                  </a:lnTo>
                  <a:lnTo>
                    <a:pt x="760" y="4792"/>
                  </a:lnTo>
                  <a:lnTo>
                    <a:pt x="834" y="4868"/>
                  </a:lnTo>
                  <a:lnTo>
                    <a:pt x="911" y="4943"/>
                  </a:lnTo>
                  <a:lnTo>
                    <a:pt x="991" y="5013"/>
                  </a:lnTo>
                  <a:lnTo>
                    <a:pt x="1073" y="5081"/>
                  </a:lnTo>
                  <a:lnTo>
                    <a:pt x="1157" y="5146"/>
                  </a:lnTo>
                  <a:lnTo>
                    <a:pt x="1244" y="5208"/>
                  </a:lnTo>
                  <a:lnTo>
                    <a:pt x="1333" y="5267"/>
                  </a:lnTo>
                  <a:lnTo>
                    <a:pt x="1424" y="5322"/>
                  </a:lnTo>
                  <a:lnTo>
                    <a:pt x="1518" y="5374"/>
                  </a:lnTo>
                  <a:lnTo>
                    <a:pt x="1613" y="5421"/>
                  </a:lnTo>
                  <a:lnTo>
                    <a:pt x="1710" y="5466"/>
                  </a:lnTo>
                  <a:lnTo>
                    <a:pt x="1808" y="5507"/>
                  </a:lnTo>
                  <a:lnTo>
                    <a:pt x="1908" y="5544"/>
                  </a:lnTo>
                  <a:lnTo>
                    <a:pt x="2009" y="5577"/>
                  </a:lnTo>
                  <a:lnTo>
                    <a:pt x="2112" y="5607"/>
                  </a:lnTo>
                  <a:lnTo>
                    <a:pt x="2216" y="5632"/>
                  </a:lnTo>
                  <a:lnTo>
                    <a:pt x="2320" y="5654"/>
                  </a:lnTo>
                  <a:lnTo>
                    <a:pt x="2425" y="5672"/>
                  </a:lnTo>
                  <a:lnTo>
                    <a:pt x="2530" y="5686"/>
                  </a:lnTo>
                  <a:lnTo>
                    <a:pt x="2637" y="5696"/>
                  </a:lnTo>
                  <a:lnTo>
                    <a:pt x="2743" y="5701"/>
                  </a:lnTo>
                  <a:lnTo>
                    <a:pt x="2850" y="5703"/>
                  </a:lnTo>
                  <a:lnTo>
                    <a:pt x="2957" y="5701"/>
                  </a:lnTo>
                  <a:lnTo>
                    <a:pt x="3062" y="5696"/>
                  </a:lnTo>
                  <a:lnTo>
                    <a:pt x="3169" y="5686"/>
                  </a:lnTo>
                  <a:lnTo>
                    <a:pt x="3274" y="5672"/>
                  </a:lnTo>
                  <a:lnTo>
                    <a:pt x="3380" y="5654"/>
                  </a:lnTo>
                  <a:lnTo>
                    <a:pt x="3483" y="5632"/>
                  </a:lnTo>
                  <a:lnTo>
                    <a:pt x="3588" y="5607"/>
                  </a:lnTo>
                  <a:lnTo>
                    <a:pt x="3690" y="5577"/>
                  </a:lnTo>
                  <a:lnTo>
                    <a:pt x="3791" y="5544"/>
                  </a:lnTo>
                  <a:lnTo>
                    <a:pt x="3891" y="5507"/>
                  </a:lnTo>
                  <a:lnTo>
                    <a:pt x="3989" y="5466"/>
                  </a:lnTo>
                  <a:lnTo>
                    <a:pt x="4086" y="5421"/>
                  </a:lnTo>
                  <a:lnTo>
                    <a:pt x="4181" y="5374"/>
                  </a:lnTo>
                  <a:lnTo>
                    <a:pt x="4275" y="5322"/>
                  </a:lnTo>
                  <a:lnTo>
                    <a:pt x="4366" y="5267"/>
                  </a:lnTo>
                  <a:lnTo>
                    <a:pt x="4455" y="5208"/>
                  </a:lnTo>
                  <a:lnTo>
                    <a:pt x="4542" y="5146"/>
                  </a:lnTo>
                  <a:lnTo>
                    <a:pt x="4626" y="5081"/>
                  </a:lnTo>
                  <a:lnTo>
                    <a:pt x="4709" y="5013"/>
                  </a:lnTo>
                  <a:lnTo>
                    <a:pt x="4788" y="4943"/>
                  </a:lnTo>
                  <a:lnTo>
                    <a:pt x="4865" y="4868"/>
                  </a:lnTo>
                  <a:lnTo>
                    <a:pt x="4939" y="4792"/>
                  </a:lnTo>
                  <a:lnTo>
                    <a:pt x="5010" y="4712"/>
                  </a:lnTo>
                  <a:lnTo>
                    <a:pt x="5077" y="4629"/>
                  </a:lnTo>
                  <a:lnTo>
                    <a:pt x="5142" y="4546"/>
                  </a:lnTo>
                  <a:lnTo>
                    <a:pt x="5205" y="4458"/>
                  </a:lnTo>
                  <a:lnTo>
                    <a:pt x="5263" y="4369"/>
                  </a:lnTo>
                  <a:lnTo>
                    <a:pt x="5318" y="4278"/>
                  </a:lnTo>
                  <a:lnTo>
                    <a:pt x="5369" y="4184"/>
                  </a:lnTo>
                  <a:lnTo>
                    <a:pt x="5417" y="4090"/>
                  </a:lnTo>
                  <a:lnTo>
                    <a:pt x="5462" y="3992"/>
                  </a:lnTo>
                  <a:lnTo>
                    <a:pt x="5502" y="3894"/>
                  </a:lnTo>
                  <a:lnTo>
                    <a:pt x="5540" y="3794"/>
                  </a:lnTo>
                  <a:lnTo>
                    <a:pt x="5573" y="3693"/>
                  </a:lnTo>
                  <a:lnTo>
                    <a:pt x="5602" y="3589"/>
                  </a:lnTo>
                  <a:lnTo>
                    <a:pt x="5628" y="3486"/>
                  </a:lnTo>
                  <a:lnTo>
                    <a:pt x="5650" y="3382"/>
                  </a:lnTo>
                  <a:lnTo>
                    <a:pt x="5667" y="3277"/>
                  </a:lnTo>
                  <a:lnTo>
                    <a:pt x="5682" y="3170"/>
                  </a:lnTo>
                  <a:lnTo>
                    <a:pt x="5691" y="3065"/>
                  </a:lnTo>
                  <a:lnTo>
                    <a:pt x="5697" y="2958"/>
                  </a:lnTo>
                  <a:lnTo>
                    <a:pt x="5699" y="2852"/>
                  </a:lnTo>
                  <a:close/>
                </a:path>
              </a:pathLst>
            </a:custGeom>
            <a:noFill/>
            <a:ln w="254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54384" name="Group 29"/>
            <p:cNvGrpSpPr/>
            <p:nvPr/>
          </p:nvGrpSpPr>
          <p:grpSpPr>
            <a:xfrm>
              <a:off x="1814" y="1162"/>
              <a:ext cx="1076" cy="1326"/>
              <a:chOff x="1814" y="1162"/>
              <a:chExt cx="1076" cy="1326"/>
            </a:xfrm>
          </p:grpSpPr>
          <p:grpSp>
            <p:nvGrpSpPr>
              <p:cNvPr id="54385" name="Group 30"/>
              <p:cNvGrpSpPr/>
              <p:nvPr/>
            </p:nvGrpSpPr>
            <p:grpSpPr>
              <a:xfrm>
                <a:off x="2351" y="1162"/>
                <a:ext cx="2" cy="1326"/>
                <a:chOff x="2351" y="1162"/>
                <a:chExt cx="2" cy="1326"/>
              </a:xfrm>
            </p:grpSpPr>
            <p:sp>
              <p:nvSpPr>
                <p:cNvPr id="54390" name="Line 31"/>
                <p:cNvSpPr>
                  <a:spLocks noChangeAspect="1"/>
                </p:cNvSpPr>
                <p:nvPr/>
              </p:nvSpPr>
              <p:spPr>
                <a:xfrm>
                  <a:off x="2351" y="1162"/>
                  <a:ext cx="2" cy="131"/>
                </a:xfrm>
                <a:prstGeom prst="line">
                  <a:avLst/>
                </a:prstGeom>
                <a:ln w="635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54391" name="Line 32"/>
                <p:cNvSpPr>
                  <a:spLocks noChangeAspect="1"/>
                </p:cNvSpPr>
                <p:nvPr/>
              </p:nvSpPr>
              <p:spPr>
                <a:xfrm>
                  <a:off x="2351" y="1332"/>
                  <a:ext cx="2" cy="39"/>
                </a:xfrm>
                <a:prstGeom prst="line">
                  <a:avLst/>
                </a:prstGeom>
                <a:ln w="635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54392" name="Line 33"/>
                <p:cNvSpPr>
                  <a:spLocks noChangeAspect="1"/>
                </p:cNvSpPr>
                <p:nvPr/>
              </p:nvSpPr>
              <p:spPr>
                <a:xfrm>
                  <a:off x="2351" y="1410"/>
                  <a:ext cx="2" cy="197"/>
                </a:xfrm>
                <a:prstGeom prst="line">
                  <a:avLst/>
                </a:prstGeom>
                <a:ln w="635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54393" name="Line 34"/>
                <p:cNvSpPr>
                  <a:spLocks noChangeAspect="1"/>
                </p:cNvSpPr>
                <p:nvPr/>
              </p:nvSpPr>
              <p:spPr>
                <a:xfrm>
                  <a:off x="2351" y="1648"/>
                  <a:ext cx="2" cy="39"/>
                </a:xfrm>
                <a:prstGeom prst="line">
                  <a:avLst/>
                </a:prstGeom>
                <a:ln w="635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54394" name="Line 35"/>
                <p:cNvSpPr>
                  <a:spLocks noChangeAspect="1"/>
                </p:cNvSpPr>
                <p:nvPr/>
              </p:nvSpPr>
              <p:spPr>
                <a:xfrm>
                  <a:off x="2351" y="1726"/>
                  <a:ext cx="2" cy="198"/>
                </a:xfrm>
                <a:prstGeom prst="line">
                  <a:avLst/>
                </a:prstGeom>
                <a:ln w="635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54395" name="Line 36"/>
                <p:cNvSpPr>
                  <a:spLocks noChangeAspect="1"/>
                </p:cNvSpPr>
                <p:nvPr/>
              </p:nvSpPr>
              <p:spPr>
                <a:xfrm>
                  <a:off x="2351" y="1963"/>
                  <a:ext cx="2" cy="41"/>
                </a:xfrm>
                <a:prstGeom prst="line">
                  <a:avLst/>
                </a:prstGeom>
                <a:ln w="635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54396" name="Line 37"/>
                <p:cNvSpPr>
                  <a:spLocks noChangeAspect="1"/>
                </p:cNvSpPr>
                <p:nvPr/>
              </p:nvSpPr>
              <p:spPr>
                <a:xfrm>
                  <a:off x="2351" y="2043"/>
                  <a:ext cx="2" cy="197"/>
                </a:xfrm>
                <a:prstGeom prst="line">
                  <a:avLst/>
                </a:prstGeom>
                <a:ln w="635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54397" name="Line 38"/>
                <p:cNvSpPr>
                  <a:spLocks noChangeAspect="1"/>
                </p:cNvSpPr>
                <p:nvPr/>
              </p:nvSpPr>
              <p:spPr>
                <a:xfrm>
                  <a:off x="2351" y="2279"/>
                  <a:ext cx="2" cy="39"/>
                </a:xfrm>
                <a:prstGeom prst="line">
                  <a:avLst/>
                </a:prstGeom>
                <a:ln w="635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54398" name="Line 39"/>
                <p:cNvSpPr>
                  <a:spLocks noChangeAspect="1"/>
                </p:cNvSpPr>
                <p:nvPr/>
              </p:nvSpPr>
              <p:spPr>
                <a:xfrm>
                  <a:off x="2351" y="2359"/>
                  <a:ext cx="2" cy="129"/>
                </a:xfrm>
                <a:prstGeom prst="line">
                  <a:avLst/>
                </a:prstGeom>
                <a:ln w="635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54386" name="Group 40"/>
              <p:cNvGrpSpPr/>
              <p:nvPr/>
            </p:nvGrpSpPr>
            <p:grpSpPr>
              <a:xfrm>
                <a:off x="1814" y="1210"/>
                <a:ext cx="1076" cy="1203"/>
                <a:chOff x="1814" y="1210"/>
                <a:chExt cx="1076" cy="1203"/>
              </a:xfrm>
            </p:grpSpPr>
            <p:sp>
              <p:nvSpPr>
                <p:cNvPr id="54387" name="Line 41"/>
                <p:cNvSpPr>
                  <a:spLocks noChangeAspect="1"/>
                </p:cNvSpPr>
                <p:nvPr/>
              </p:nvSpPr>
              <p:spPr>
                <a:xfrm flipH="1">
                  <a:off x="1814" y="2412"/>
                  <a:ext cx="1076" cy="1"/>
                </a:xfrm>
                <a:prstGeom prst="line">
                  <a:avLst/>
                </a:prstGeom>
                <a:ln w="254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54388" name="Line 42"/>
                <p:cNvSpPr>
                  <a:spLocks noChangeAspect="1"/>
                </p:cNvSpPr>
                <p:nvPr/>
              </p:nvSpPr>
              <p:spPr>
                <a:xfrm flipH="1">
                  <a:off x="1814" y="1210"/>
                  <a:ext cx="537" cy="1202"/>
                </a:xfrm>
                <a:prstGeom prst="line">
                  <a:avLst/>
                </a:prstGeom>
                <a:ln w="254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54389" name="Line 43"/>
                <p:cNvSpPr>
                  <a:spLocks noChangeAspect="1"/>
                </p:cNvSpPr>
                <p:nvPr/>
              </p:nvSpPr>
              <p:spPr>
                <a:xfrm>
                  <a:off x="2351" y="1210"/>
                  <a:ext cx="539" cy="1202"/>
                </a:xfrm>
                <a:prstGeom prst="line">
                  <a:avLst/>
                </a:prstGeom>
                <a:ln w="254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</p:grpSp>
      </p:grpSp>
      <p:grpSp>
        <p:nvGrpSpPr>
          <p:cNvPr id="54275" name="Group 44"/>
          <p:cNvGrpSpPr/>
          <p:nvPr/>
        </p:nvGrpSpPr>
        <p:grpSpPr>
          <a:xfrm>
            <a:off x="5776913" y="1169988"/>
            <a:ext cx="3170237" cy="2986087"/>
            <a:chOff x="3423" y="1051"/>
            <a:chExt cx="1997" cy="1881"/>
          </a:xfrm>
        </p:grpSpPr>
        <p:sp>
          <p:nvSpPr>
            <p:cNvPr id="54364" name="Text Box 45"/>
            <p:cNvSpPr txBox="1"/>
            <p:nvPr/>
          </p:nvSpPr>
          <p:spPr>
            <a:xfrm>
              <a:off x="4014" y="1345"/>
              <a:ext cx="1406" cy="1587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50000"/>
                </a:spcBef>
              </a:pPr>
              <a:endParaRPr lang="zh-CN" altLang="en-US" u="sng" dirty="0">
                <a:latin typeface="Times New Roman" panose="02020603050405020304" charset="0"/>
              </a:endParaRPr>
            </a:p>
          </p:txBody>
        </p:sp>
        <p:pic>
          <p:nvPicPr>
            <p:cNvPr id="54365" name="Picture 46" descr="04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241" y="1709"/>
              <a:ext cx="1144" cy="1137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4366" name="Group 47"/>
            <p:cNvGrpSpPr/>
            <p:nvPr/>
          </p:nvGrpSpPr>
          <p:grpSpPr>
            <a:xfrm>
              <a:off x="3423" y="1051"/>
              <a:ext cx="841" cy="1289"/>
              <a:chOff x="3423" y="1051"/>
              <a:chExt cx="841" cy="1289"/>
            </a:xfrm>
          </p:grpSpPr>
          <p:grpSp>
            <p:nvGrpSpPr>
              <p:cNvPr id="54367" name="Group 48"/>
              <p:cNvGrpSpPr/>
              <p:nvPr/>
            </p:nvGrpSpPr>
            <p:grpSpPr>
              <a:xfrm>
                <a:off x="3423" y="1051"/>
                <a:ext cx="841" cy="1289"/>
                <a:chOff x="2786" y="1117"/>
                <a:chExt cx="841" cy="1289"/>
              </a:xfrm>
            </p:grpSpPr>
            <p:sp>
              <p:nvSpPr>
                <p:cNvPr id="54370" name="AutoShape 49"/>
                <p:cNvSpPr>
                  <a:spLocks noChangeAspect="1"/>
                </p:cNvSpPr>
                <p:nvPr/>
              </p:nvSpPr>
              <p:spPr>
                <a:xfrm rot="7148466">
                  <a:off x="2609" y="1388"/>
                  <a:ext cx="1195" cy="841"/>
                </a:xfrm>
                <a:prstGeom prst="parallelogram">
                  <a:avLst>
                    <a:gd name="adj" fmla="val 1302"/>
                  </a:avLst>
                </a:prstGeom>
                <a:solidFill>
                  <a:schemeClr val="accent1">
                    <a:alpha val="38823"/>
                  </a:schemeClr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endParaRPr lang="zh-CN" altLang="en-US" dirty="0">
                    <a:latin typeface="Times New Roman" panose="02020603050405020304" charset="0"/>
                  </a:endParaRPr>
                </a:p>
              </p:txBody>
            </p:sp>
            <p:pic>
              <p:nvPicPr>
                <p:cNvPr id="54371" name="Picture 50" descr="039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2880" y="1117"/>
                  <a:ext cx="630" cy="111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grpSp>
          <p:sp>
            <p:nvSpPr>
              <p:cNvPr id="54368" name="Freeform 51"/>
              <p:cNvSpPr>
                <a:spLocks noChangeAspect="1"/>
              </p:cNvSpPr>
              <p:nvPr/>
            </p:nvSpPr>
            <p:spPr>
              <a:xfrm>
                <a:off x="3519" y="1348"/>
                <a:ext cx="626" cy="811"/>
              </a:xfrm>
              <a:custGeom>
                <a:avLst/>
                <a:gdLst>
                  <a:gd name="txL" fmla="*/ 0 w 5123"/>
                  <a:gd name="txT" fmla="*/ 0 h 6643"/>
                  <a:gd name="txR" fmla="*/ 5123 w 5123"/>
                  <a:gd name="txB" fmla="*/ 6643 h 6643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5123" h="6643">
                    <a:moveTo>
                      <a:pt x="885" y="2056"/>
                    </a:moveTo>
                    <a:lnTo>
                      <a:pt x="857" y="2104"/>
                    </a:lnTo>
                    <a:lnTo>
                      <a:pt x="830" y="2154"/>
                    </a:lnTo>
                    <a:lnTo>
                      <a:pt x="803" y="2203"/>
                    </a:lnTo>
                    <a:lnTo>
                      <a:pt x="777" y="2252"/>
                    </a:lnTo>
                    <a:lnTo>
                      <a:pt x="751" y="2302"/>
                    </a:lnTo>
                    <a:lnTo>
                      <a:pt x="725" y="2351"/>
                    </a:lnTo>
                    <a:lnTo>
                      <a:pt x="700" y="2402"/>
                    </a:lnTo>
                    <a:lnTo>
                      <a:pt x="675" y="2451"/>
                    </a:lnTo>
                    <a:lnTo>
                      <a:pt x="651" y="2502"/>
                    </a:lnTo>
                    <a:lnTo>
                      <a:pt x="626" y="2553"/>
                    </a:lnTo>
                    <a:lnTo>
                      <a:pt x="603" y="2603"/>
                    </a:lnTo>
                    <a:lnTo>
                      <a:pt x="579" y="2654"/>
                    </a:lnTo>
                    <a:lnTo>
                      <a:pt x="556" y="2704"/>
                    </a:lnTo>
                    <a:lnTo>
                      <a:pt x="534" y="2755"/>
                    </a:lnTo>
                    <a:lnTo>
                      <a:pt x="512" y="2805"/>
                    </a:lnTo>
                    <a:lnTo>
                      <a:pt x="490" y="2856"/>
                    </a:lnTo>
                    <a:lnTo>
                      <a:pt x="469" y="2908"/>
                    </a:lnTo>
                    <a:lnTo>
                      <a:pt x="448" y="2958"/>
                    </a:lnTo>
                    <a:lnTo>
                      <a:pt x="427" y="3009"/>
                    </a:lnTo>
                    <a:lnTo>
                      <a:pt x="408" y="3061"/>
                    </a:lnTo>
                    <a:lnTo>
                      <a:pt x="388" y="3111"/>
                    </a:lnTo>
                    <a:lnTo>
                      <a:pt x="369" y="3162"/>
                    </a:lnTo>
                    <a:lnTo>
                      <a:pt x="350" y="3213"/>
                    </a:lnTo>
                    <a:lnTo>
                      <a:pt x="333" y="3264"/>
                    </a:lnTo>
                    <a:lnTo>
                      <a:pt x="314" y="3314"/>
                    </a:lnTo>
                    <a:lnTo>
                      <a:pt x="298" y="3365"/>
                    </a:lnTo>
                    <a:lnTo>
                      <a:pt x="280" y="3417"/>
                    </a:lnTo>
                    <a:lnTo>
                      <a:pt x="264" y="3467"/>
                    </a:lnTo>
                    <a:lnTo>
                      <a:pt x="248" y="3518"/>
                    </a:lnTo>
                    <a:lnTo>
                      <a:pt x="233" y="3568"/>
                    </a:lnTo>
                    <a:lnTo>
                      <a:pt x="217" y="3618"/>
                    </a:lnTo>
                    <a:lnTo>
                      <a:pt x="203" y="3669"/>
                    </a:lnTo>
                    <a:lnTo>
                      <a:pt x="189" y="3719"/>
                    </a:lnTo>
                    <a:lnTo>
                      <a:pt x="176" y="3769"/>
                    </a:lnTo>
                    <a:lnTo>
                      <a:pt x="162" y="3819"/>
                    </a:lnTo>
                    <a:lnTo>
                      <a:pt x="150" y="3869"/>
                    </a:lnTo>
                    <a:lnTo>
                      <a:pt x="138" y="3918"/>
                    </a:lnTo>
                    <a:lnTo>
                      <a:pt x="126" y="3968"/>
                    </a:lnTo>
                    <a:lnTo>
                      <a:pt x="115" y="4017"/>
                    </a:lnTo>
                    <a:lnTo>
                      <a:pt x="105" y="4065"/>
                    </a:lnTo>
                    <a:lnTo>
                      <a:pt x="94" y="4115"/>
                    </a:lnTo>
                    <a:lnTo>
                      <a:pt x="86" y="4163"/>
                    </a:lnTo>
                    <a:lnTo>
                      <a:pt x="76" y="4212"/>
                    </a:lnTo>
                    <a:lnTo>
                      <a:pt x="68" y="4260"/>
                    </a:lnTo>
                    <a:lnTo>
                      <a:pt x="59" y="4307"/>
                    </a:lnTo>
                    <a:lnTo>
                      <a:pt x="51" y="4355"/>
                    </a:lnTo>
                    <a:lnTo>
                      <a:pt x="45" y="4403"/>
                    </a:lnTo>
                    <a:lnTo>
                      <a:pt x="38" y="4449"/>
                    </a:lnTo>
                    <a:lnTo>
                      <a:pt x="33" y="4496"/>
                    </a:lnTo>
                    <a:lnTo>
                      <a:pt x="26" y="4543"/>
                    </a:lnTo>
                    <a:lnTo>
                      <a:pt x="22" y="4589"/>
                    </a:lnTo>
                    <a:lnTo>
                      <a:pt x="17" y="4635"/>
                    </a:lnTo>
                    <a:lnTo>
                      <a:pt x="13" y="4681"/>
                    </a:lnTo>
                    <a:lnTo>
                      <a:pt x="10" y="4726"/>
                    </a:lnTo>
                    <a:lnTo>
                      <a:pt x="6" y="4771"/>
                    </a:lnTo>
                    <a:lnTo>
                      <a:pt x="4" y="4815"/>
                    </a:lnTo>
                    <a:lnTo>
                      <a:pt x="2" y="4860"/>
                    </a:lnTo>
                    <a:lnTo>
                      <a:pt x="1" y="4904"/>
                    </a:lnTo>
                    <a:lnTo>
                      <a:pt x="0" y="4947"/>
                    </a:lnTo>
                    <a:lnTo>
                      <a:pt x="0" y="4990"/>
                    </a:lnTo>
                    <a:lnTo>
                      <a:pt x="0" y="5033"/>
                    </a:lnTo>
                    <a:lnTo>
                      <a:pt x="1" y="5076"/>
                    </a:lnTo>
                    <a:lnTo>
                      <a:pt x="2" y="5118"/>
                    </a:lnTo>
                    <a:lnTo>
                      <a:pt x="4" y="5159"/>
                    </a:lnTo>
                    <a:lnTo>
                      <a:pt x="6" y="5200"/>
                    </a:lnTo>
                    <a:lnTo>
                      <a:pt x="9" y="5241"/>
                    </a:lnTo>
                    <a:lnTo>
                      <a:pt x="12" y="5281"/>
                    </a:lnTo>
                    <a:lnTo>
                      <a:pt x="16" y="5321"/>
                    </a:lnTo>
                    <a:lnTo>
                      <a:pt x="20" y="5360"/>
                    </a:lnTo>
                    <a:lnTo>
                      <a:pt x="25" y="5399"/>
                    </a:lnTo>
                    <a:lnTo>
                      <a:pt x="31" y="5437"/>
                    </a:lnTo>
                    <a:lnTo>
                      <a:pt x="36" y="5475"/>
                    </a:lnTo>
                    <a:lnTo>
                      <a:pt x="43" y="5512"/>
                    </a:lnTo>
                    <a:lnTo>
                      <a:pt x="49" y="5550"/>
                    </a:lnTo>
                    <a:lnTo>
                      <a:pt x="57" y="5586"/>
                    </a:lnTo>
                    <a:lnTo>
                      <a:pt x="65" y="5622"/>
                    </a:lnTo>
                    <a:lnTo>
                      <a:pt x="73" y="5657"/>
                    </a:lnTo>
                    <a:lnTo>
                      <a:pt x="82" y="5693"/>
                    </a:lnTo>
                    <a:lnTo>
                      <a:pt x="91" y="5727"/>
                    </a:lnTo>
                    <a:lnTo>
                      <a:pt x="101" y="5761"/>
                    </a:lnTo>
                    <a:lnTo>
                      <a:pt x="112" y="5794"/>
                    </a:lnTo>
                    <a:lnTo>
                      <a:pt x="123" y="5826"/>
                    </a:lnTo>
                    <a:lnTo>
                      <a:pt x="134" y="5859"/>
                    </a:lnTo>
                    <a:lnTo>
                      <a:pt x="146" y="5889"/>
                    </a:lnTo>
                    <a:lnTo>
                      <a:pt x="158" y="5921"/>
                    </a:lnTo>
                    <a:lnTo>
                      <a:pt x="171" y="5951"/>
                    </a:lnTo>
                    <a:lnTo>
                      <a:pt x="184" y="5981"/>
                    </a:lnTo>
                    <a:lnTo>
                      <a:pt x="199" y="6010"/>
                    </a:lnTo>
                    <a:lnTo>
                      <a:pt x="213" y="6039"/>
                    </a:lnTo>
                    <a:lnTo>
                      <a:pt x="227" y="6067"/>
                    </a:lnTo>
                    <a:lnTo>
                      <a:pt x="243" y="6094"/>
                    </a:lnTo>
                    <a:lnTo>
                      <a:pt x="258" y="6121"/>
                    </a:lnTo>
                    <a:lnTo>
                      <a:pt x="275" y="6148"/>
                    </a:lnTo>
                    <a:lnTo>
                      <a:pt x="291" y="6173"/>
                    </a:lnTo>
                    <a:lnTo>
                      <a:pt x="309" y="6198"/>
                    </a:lnTo>
                    <a:lnTo>
                      <a:pt x="326" y="6222"/>
                    </a:lnTo>
                    <a:lnTo>
                      <a:pt x="344" y="6246"/>
                    </a:lnTo>
                    <a:lnTo>
                      <a:pt x="363" y="6269"/>
                    </a:lnTo>
                    <a:lnTo>
                      <a:pt x="381" y="6291"/>
                    </a:lnTo>
                    <a:lnTo>
                      <a:pt x="401" y="6313"/>
                    </a:lnTo>
                    <a:lnTo>
                      <a:pt x="421" y="6333"/>
                    </a:lnTo>
                    <a:lnTo>
                      <a:pt x="442" y="6354"/>
                    </a:lnTo>
                    <a:lnTo>
                      <a:pt x="461" y="6374"/>
                    </a:lnTo>
                    <a:lnTo>
                      <a:pt x="483" y="6393"/>
                    </a:lnTo>
                    <a:lnTo>
                      <a:pt x="504" y="6412"/>
                    </a:lnTo>
                    <a:lnTo>
                      <a:pt x="526" y="6429"/>
                    </a:lnTo>
                    <a:lnTo>
                      <a:pt x="548" y="6446"/>
                    </a:lnTo>
                    <a:lnTo>
                      <a:pt x="571" y="6462"/>
                    </a:lnTo>
                    <a:lnTo>
                      <a:pt x="594" y="6479"/>
                    </a:lnTo>
                    <a:lnTo>
                      <a:pt x="619" y="6493"/>
                    </a:lnTo>
                    <a:lnTo>
                      <a:pt x="643" y="6507"/>
                    </a:lnTo>
                    <a:lnTo>
                      <a:pt x="667" y="6520"/>
                    </a:lnTo>
                    <a:lnTo>
                      <a:pt x="691" y="6534"/>
                    </a:lnTo>
                    <a:lnTo>
                      <a:pt x="716" y="6546"/>
                    </a:lnTo>
                    <a:lnTo>
                      <a:pt x="742" y="6558"/>
                    </a:lnTo>
                    <a:lnTo>
                      <a:pt x="768" y="6568"/>
                    </a:lnTo>
                    <a:lnTo>
                      <a:pt x="795" y="6578"/>
                    </a:lnTo>
                    <a:lnTo>
                      <a:pt x="821" y="6587"/>
                    </a:lnTo>
                    <a:lnTo>
                      <a:pt x="847" y="6596"/>
                    </a:lnTo>
                    <a:lnTo>
                      <a:pt x="875" y="6604"/>
                    </a:lnTo>
                    <a:lnTo>
                      <a:pt x="902" y="6611"/>
                    </a:lnTo>
                    <a:lnTo>
                      <a:pt x="931" y="6617"/>
                    </a:lnTo>
                    <a:lnTo>
                      <a:pt x="958" y="6623"/>
                    </a:lnTo>
                    <a:lnTo>
                      <a:pt x="987" y="6628"/>
                    </a:lnTo>
                    <a:lnTo>
                      <a:pt x="1017" y="6632"/>
                    </a:lnTo>
                    <a:lnTo>
                      <a:pt x="1045" y="6636"/>
                    </a:lnTo>
                    <a:lnTo>
                      <a:pt x="1075" y="6639"/>
                    </a:lnTo>
                    <a:lnTo>
                      <a:pt x="1105" y="6641"/>
                    </a:lnTo>
                    <a:lnTo>
                      <a:pt x="1135" y="6642"/>
                    </a:lnTo>
                    <a:lnTo>
                      <a:pt x="1166" y="6643"/>
                    </a:lnTo>
                    <a:lnTo>
                      <a:pt x="1197" y="6642"/>
                    </a:lnTo>
                    <a:lnTo>
                      <a:pt x="1228" y="6642"/>
                    </a:lnTo>
                    <a:lnTo>
                      <a:pt x="1258" y="6640"/>
                    </a:lnTo>
                    <a:lnTo>
                      <a:pt x="1290" y="6638"/>
                    </a:lnTo>
                    <a:lnTo>
                      <a:pt x="1322" y="6636"/>
                    </a:lnTo>
                    <a:lnTo>
                      <a:pt x="1354" y="6631"/>
                    </a:lnTo>
                    <a:lnTo>
                      <a:pt x="1386" y="6627"/>
                    </a:lnTo>
                    <a:lnTo>
                      <a:pt x="1419" y="6623"/>
                    </a:lnTo>
                    <a:lnTo>
                      <a:pt x="1452" y="6616"/>
                    </a:lnTo>
                    <a:lnTo>
                      <a:pt x="1485" y="6609"/>
                    </a:lnTo>
                    <a:lnTo>
                      <a:pt x="1518" y="6603"/>
                    </a:lnTo>
                    <a:lnTo>
                      <a:pt x="1551" y="6594"/>
                    </a:lnTo>
                    <a:lnTo>
                      <a:pt x="1585" y="6585"/>
                    </a:lnTo>
                    <a:lnTo>
                      <a:pt x="1619" y="6576"/>
                    </a:lnTo>
                    <a:lnTo>
                      <a:pt x="1653" y="6567"/>
                    </a:lnTo>
                    <a:lnTo>
                      <a:pt x="1687" y="6556"/>
                    </a:lnTo>
                    <a:lnTo>
                      <a:pt x="1721" y="6543"/>
                    </a:lnTo>
                    <a:lnTo>
                      <a:pt x="1756" y="6531"/>
                    </a:lnTo>
                    <a:lnTo>
                      <a:pt x="1790" y="6518"/>
                    </a:lnTo>
                    <a:lnTo>
                      <a:pt x="1826" y="6505"/>
                    </a:lnTo>
                    <a:lnTo>
                      <a:pt x="1861" y="6491"/>
                    </a:lnTo>
                    <a:lnTo>
                      <a:pt x="1896" y="6475"/>
                    </a:lnTo>
                    <a:lnTo>
                      <a:pt x="1931" y="6460"/>
                    </a:lnTo>
                    <a:lnTo>
                      <a:pt x="1966" y="6443"/>
                    </a:lnTo>
                    <a:lnTo>
                      <a:pt x="2001" y="6426"/>
                    </a:lnTo>
                    <a:lnTo>
                      <a:pt x="2038" y="6408"/>
                    </a:lnTo>
                    <a:lnTo>
                      <a:pt x="2073" y="6390"/>
                    </a:lnTo>
                    <a:lnTo>
                      <a:pt x="2109" y="6371"/>
                    </a:lnTo>
                    <a:lnTo>
                      <a:pt x="2145" y="6351"/>
                    </a:lnTo>
                    <a:lnTo>
                      <a:pt x="2182" y="6330"/>
                    </a:lnTo>
                    <a:lnTo>
                      <a:pt x="2217" y="6309"/>
                    </a:lnTo>
                    <a:lnTo>
                      <a:pt x="2253" y="6287"/>
                    </a:lnTo>
                    <a:lnTo>
                      <a:pt x="2289" y="6264"/>
                    </a:lnTo>
                    <a:lnTo>
                      <a:pt x="2326" y="6241"/>
                    </a:lnTo>
                    <a:lnTo>
                      <a:pt x="2362" y="6218"/>
                    </a:lnTo>
                    <a:lnTo>
                      <a:pt x="2398" y="6193"/>
                    </a:lnTo>
                    <a:lnTo>
                      <a:pt x="2436" y="6169"/>
                    </a:lnTo>
                    <a:lnTo>
                      <a:pt x="2472" y="6142"/>
                    </a:lnTo>
                    <a:lnTo>
                      <a:pt x="2508" y="6116"/>
                    </a:lnTo>
                    <a:lnTo>
                      <a:pt x="2544" y="6089"/>
                    </a:lnTo>
                    <a:lnTo>
                      <a:pt x="2581" y="6062"/>
                    </a:lnTo>
                    <a:lnTo>
                      <a:pt x="2618" y="6033"/>
                    </a:lnTo>
                    <a:lnTo>
                      <a:pt x="2654" y="6005"/>
                    </a:lnTo>
                    <a:lnTo>
                      <a:pt x="2691" y="5975"/>
                    </a:lnTo>
                    <a:lnTo>
                      <a:pt x="2727" y="5945"/>
                    </a:lnTo>
                    <a:lnTo>
                      <a:pt x="2763" y="5915"/>
                    </a:lnTo>
                    <a:lnTo>
                      <a:pt x="2799" y="5884"/>
                    </a:lnTo>
                    <a:lnTo>
                      <a:pt x="2836" y="5852"/>
                    </a:lnTo>
                    <a:lnTo>
                      <a:pt x="2872" y="5820"/>
                    </a:lnTo>
                    <a:lnTo>
                      <a:pt x="2908" y="5787"/>
                    </a:lnTo>
                    <a:lnTo>
                      <a:pt x="2945" y="5754"/>
                    </a:lnTo>
                    <a:lnTo>
                      <a:pt x="2981" y="5720"/>
                    </a:lnTo>
                    <a:lnTo>
                      <a:pt x="3016" y="5686"/>
                    </a:lnTo>
                    <a:lnTo>
                      <a:pt x="3052" y="5651"/>
                    </a:lnTo>
                    <a:lnTo>
                      <a:pt x="3089" y="5616"/>
                    </a:lnTo>
                    <a:lnTo>
                      <a:pt x="3124" y="5579"/>
                    </a:lnTo>
                    <a:lnTo>
                      <a:pt x="3159" y="5543"/>
                    </a:lnTo>
                    <a:lnTo>
                      <a:pt x="3195" y="5506"/>
                    </a:lnTo>
                    <a:lnTo>
                      <a:pt x="3230" y="5468"/>
                    </a:lnTo>
                    <a:lnTo>
                      <a:pt x="3266" y="5430"/>
                    </a:lnTo>
                    <a:lnTo>
                      <a:pt x="3300" y="5391"/>
                    </a:lnTo>
                    <a:lnTo>
                      <a:pt x="3335" y="5353"/>
                    </a:lnTo>
                    <a:lnTo>
                      <a:pt x="3370" y="5313"/>
                    </a:lnTo>
                    <a:lnTo>
                      <a:pt x="3404" y="5274"/>
                    </a:lnTo>
                    <a:lnTo>
                      <a:pt x="3438" y="5233"/>
                    </a:lnTo>
                    <a:lnTo>
                      <a:pt x="3473" y="5192"/>
                    </a:lnTo>
                    <a:lnTo>
                      <a:pt x="3506" y="5152"/>
                    </a:lnTo>
                    <a:lnTo>
                      <a:pt x="3540" y="5110"/>
                    </a:lnTo>
                    <a:lnTo>
                      <a:pt x="3574" y="5068"/>
                    </a:lnTo>
                    <a:lnTo>
                      <a:pt x="3607" y="5025"/>
                    </a:lnTo>
                    <a:lnTo>
                      <a:pt x="3640" y="4982"/>
                    </a:lnTo>
                    <a:lnTo>
                      <a:pt x="3673" y="4939"/>
                    </a:lnTo>
                    <a:lnTo>
                      <a:pt x="3706" y="4895"/>
                    </a:lnTo>
                    <a:lnTo>
                      <a:pt x="3739" y="4851"/>
                    </a:lnTo>
                    <a:lnTo>
                      <a:pt x="3771" y="4807"/>
                    </a:lnTo>
                    <a:lnTo>
                      <a:pt x="3803" y="4762"/>
                    </a:lnTo>
                    <a:lnTo>
                      <a:pt x="3835" y="4717"/>
                    </a:lnTo>
                    <a:lnTo>
                      <a:pt x="3867" y="4672"/>
                    </a:lnTo>
                    <a:lnTo>
                      <a:pt x="3898" y="4627"/>
                    </a:lnTo>
                    <a:lnTo>
                      <a:pt x="3929" y="4581"/>
                    </a:lnTo>
                    <a:lnTo>
                      <a:pt x="3959" y="4535"/>
                    </a:lnTo>
                    <a:lnTo>
                      <a:pt x="3990" y="4488"/>
                    </a:lnTo>
                    <a:lnTo>
                      <a:pt x="4021" y="4441"/>
                    </a:lnTo>
                    <a:lnTo>
                      <a:pt x="4050" y="4394"/>
                    </a:lnTo>
                    <a:lnTo>
                      <a:pt x="4080" y="4346"/>
                    </a:lnTo>
                    <a:lnTo>
                      <a:pt x="4109" y="4298"/>
                    </a:lnTo>
                    <a:lnTo>
                      <a:pt x="4137" y="4250"/>
                    </a:lnTo>
                    <a:lnTo>
                      <a:pt x="4166" y="4203"/>
                    </a:lnTo>
                    <a:lnTo>
                      <a:pt x="4194" y="4154"/>
                    </a:lnTo>
                    <a:lnTo>
                      <a:pt x="4223" y="4105"/>
                    </a:lnTo>
                    <a:lnTo>
                      <a:pt x="4250" y="4057"/>
                    </a:lnTo>
                    <a:lnTo>
                      <a:pt x="4278" y="4007"/>
                    </a:lnTo>
                    <a:lnTo>
                      <a:pt x="4304" y="3959"/>
                    </a:lnTo>
                    <a:lnTo>
                      <a:pt x="4331" y="3909"/>
                    </a:lnTo>
                    <a:lnTo>
                      <a:pt x="4357" y="3859"/>
                    </a:lnTo>
                    <a:lnTo>
                      <a:pt x="4383" y="3809"/>
                    </a:lnTo>
                    <a:lnTo>
                      <a:pt x="4409" y="3760"/>
                    </a:lnTo>
                    <a:lnTo>
                      <a:pt x="4434" y="3709"/>
                    </a:lnTo>
                    <a:lnTo>
                      <a:pt x="4458" y="3660"/>
                    </a:lnTo>
                    <a:lnTo>
                      <a:pt x="4482" y="3609"/>
                    </a:lnTo>
                    <a:lnTo>
                      <a:pt x="4507" y="3559"/>
                    </a:lnTo>
                    <a:lnTo>
                      <a:pt x="4530" y="3508"/>
                    </a:lnTo>
                    <a:lnTo>
                      <a:pt x="4553" y="3457"/>
                    </a:lnTo>
                    <a:lnTo>
                      <a:pt x="4576" y="3407"/>
                    </a:lnTo>
                    <a:lnTo>
                      <a:pt x="4598" y="3356"/>
                    </a:lnTo>
                    <a:lnTo>
                      <a:pt x="4620" y="3306"/>
                    </a:lnTo>
                    <a:lnTo>
                      <a:pt x="4642" y="3254"/>
                    </a:lnTo>
                    <a:lnTo>
                      <a:pt x="4663" y="3203"/>
                    </a:lnTo>
                    <a:lnTo>
                      <a:pt x="4684" y="3153"/>
                    </a:lnTo>
                    <a:lnTo>
                      <a:pt x="4703" y="3101"/>
                    </a:lnTo>
                    <a:lnTo>
                      <a:pt x="4723" y="3051"/>
                    </a:lnTo>
                    <a:lnTo>
                      <a:pt x="4743" y="3000"/>
                    </a:lnTo>
                    <a:lnTo>
                      <a:pt x="4762" y="2948"/>
                    </a:lnTo>
                    <a:lnTo>
                      <a:pt x="4780" y="2898"/>
                    </a:lnTo>
                    <a:lnTo>
                      <a:pt x="4798" y="2847"/>
                    </a:lnTo>
                    <a:lnTo>
                      <a:pt x="4815" y="2797"/>
                    </a:lnTo>
                    <a:lnTo>
                      <a:pt x="4833" y="2745"/>
                    </a:lnTo>
                    <a:lnTo>
                      <a:pt x="4849" y="2694"/>
                    </a:lnTo>
                    <a:lnTo>
                      <a:pt x="4866" y="2644"/>
                    </a:lnTo>
                    <a:lnTo>
                      <a:pt x="4881" y="2593"/>
                    </a:lnTo>
                    <a:lnTo>
                      <a:pt x="4897" y="2543"/>
                    </a:lnTo>
                    <a:lnTo>
                      <a:pt x="4911" y="2493"/>
                    </a:lnTo>
                    <a:lnTo>
                      <a:pt x="4925" y="2443"/>
                    </a:lnTo>
                    <a:lnTo>
                      <a:pt x="4940" y="2392"/>
                    </a:lnTo>
                    <a:lnTo>
                      <a:pt x="4953" y="2343"/>
                    </a:lnTo>
                    <a:lnTo>
                      <a:pt x="4966" y="2293"/>
                    </a:lnTo>
                    <a:lnTo>
                      <a:pt x="4978" y="2243"/>
                    </a:lnTo>
                    <a:lnTo>
                      <a:pt x="4990" y="2193"/>
                    </a:lnTo>
                    <a:lnTo>
                      <a:pt x="5001" y="2145"/>
                    </a:lnTo>
                    <a:lnTo>
                      <a:pt x="5012" y="2095"/>
                    </a:lnTo>
                    <a:lnTo>
                      <a:pt x="5022" y="2046"/>
                    </a:lnTo>
                    <a:lnTo>
                      <a:pt x="5032" y="1997"/>
                    </a:lnTo>
                    <a:lnTo>
                      <a:pt x="5042" y="1949"/>
                    </a:lnTo>
                    <a:lnTo>
                      <a:pt x="5051" y="1901"/>
                    </a:lnTo>
                    <a:lnTo>
                      <a:pt x="5059" y="1852"/>
                    </a:lnTo>
                    <a:lnTo>
                      <a:pt x="5067" y="1805"/>
                    </a:lnTo>
                    <a:lnTo>
                      <a:pt x="5074" y="1758"/>
                    </a:lnTo>
                    <a:lnTo>
                      <a:pt x="5081" y="1710"/>
                    </a:lnTo>
                    <a:lnTo>
                      <a:pt x="5087" y="1663"/>
                    </a:lnTo>
                    <a:lnTo>
                      <a:pt x="5094" y="1616"/>
                    </a:lnTo>
                    <a:lnTo>
                      <a:pt x="5099" y="1570"/>
                    </a:lnTo>
                    <a:lnTo>
                      <a:pt x="5103" y="1524"/>
                    </a:lnTo>
                    <a:lnTo>
                      <a:pt x="5108" y="1478"/>
                    </a:lnTo>
                    <a:lnTo>
                      <a:pt x="5111" y="1432"/>
                    </a:lnTo>
                    <a:lnTo>
                      <a:pt x="5114" y="1387"/>
                    </a:lnTo>
                    <a:lnTo>
                      <a:pt x="5118" y="1342"/>
                    </a:lnTo>
                    <a:lnTo>
                      <a:pt x="5120" y="1298"/>
                    </a:lnTo>
                    <a:lnTo>
                      <a:pt x="5121" y="1254"/>
                    </a:lnTo>
                    <a:lnTo>
                      <a:pt x="5122" y="1210"/>
                    </a:lnTo>
                    <a:lnTo>
                      <a:pt x="5123" y="1167"/>
                    </a:lnTo>
                    <a:lnTo>
                      <a:pt x="5123" y="1123"/>
                    </a:lnTo>
                    <a:lnTo>
                      <a:pt x="5123" y="1082"/>
                    </a:lnTo>
                    <a:lnTo>
                      <a:pt x="5122" y="1039"/>
                    </a:lnTo>
                    <a:lnTo>
                      <a:pt x="5121" y="997"/>
                    </a:lnTo>
                    <a:lnTo>
                      <a:pt x="5119" y="956"/>
                    </a:lnTo>
                    <a:lnTo>
                      <a:pt x="5117" y="914"/>
                    </a:lnTo>
                    <a:lnTo>
                      <a:pt x="5113" y="875"/>
                    </a:lnTo>
                    <a:lnTo>
                      <a:pt x="5110" y="834"/>
                    </a:lnTo>
                    <a:lnTo>
                      <a:pt x="5106" y="795"/>
                    </a:lnTo>
                    <a:lnTo>
                      <a:pt x="5101" y="756"/>
                    </a:lnTo>
                    <a:lnTo>
                      <a:pt x="5096" y="717"/>
                    </a:lnTo>
                    <a:lnTo>
                      <a:pt x="5090" y="679"/>
                    </a:lnTo>
                    <a:lnTo>
                      <a:pt x="5085" y="641"/>
                    </a:lnTo>
                    <a:lnTo>
                      <a:pt x="5078" y="604"/>
                    </a:lnTo>
                    <a:lnTo>
                      <a:pt x="5070" y="567"/>
                    </a:lnTo>
                    <a:lnTo>
                      <a:pt x="5063" y="531"/>
                    </a:lnTo>
                    <a:lnTo>
                      <a:pt x="5055" y="496"/>
                    </a:lnTo>
                    <a:lnTo>
                      <a:pt x="5046" y="460"/>
                    </a:lnTo>
                    <a:lnTo>
                      <a:pt x="5037" y="425"/>
                    </a:lnTo>
                    <a:lnTo>
                      <a:pt x="5028" y="391"/>
                    </a:lnTo>
                    <a:lnTo>
                      <a:pt x="5018" y="358"/>
                    </a:lnTo>
                    <a:lnTo>
                      <a:pt x="5007" y="325"/>
                    </a:lnTo>
                    <a:lnTo>
                      <a:pt x="4996" y="292"/>
                    </a:lnTo>
                    <a:lnTo>
                      <a:pt x="4984" y="260"/>
                    </a:lnTo>
                    <a:lnTo>
                      <a:pt x="4972" y="230"/>
                    </a:lnTo>
                    <a:lnTo>
                      <a:pt x="4959" y="199"/>
                    </a:lnTo>
                    <a:lnTo>
                      <a:pt x="4946" y="168"/>
                    </a:lnTo>
                    <a:lnTo>
                      <a:pt x="4933" y="138"/>
                    </a:lnTo>
                    <a:lnTo>
                      <a:pt x="4919" y="110"/>
                    </a:lnTo>
                    <a:lnTo>
                      <a:pt x="4904" y="81"/>
                    </a:lnTo>
                    <a:lnTo>
                      <a:pt x="4889" y="54"/>
                    </a:lnTo>
                    <a:lnTo>
                      <a:pt x="4874" y="26"/>
                    </a:lnTo>
                    <a:lnTo>
                      <a:pt x="4858" y="0"/>
                    </a:lnTo>
                  </a:path>
                </a:pathLst>
              </a:custGeom>
              <a:noFill/>
              <a:ln w="25400" cap="flat" cmpd="sng">
                <a:solidFill>
                  <a:srgbClr val="FF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4369" name="Freeform 52"/>
              <p:cNvSpPr>
                <a:spLocks noChangeAspect="1"/>
              </p:cNvSpPr>
              <p:nvPr/>
            </p:nvSpPr>
            <p:spPr>
              <a:xfrm>
                <a:off x="3627" y="1285"/>
                <a:ext cx="486" cy="314"/>
              </a:xfrm>
              <a:custGeom>
                <a:avLst/>
                <a:gdLst>
                  <a:gd name="txL" fmla="*/ 0 w 3973"/>
                  <a:gd name="txT" fmla="*/ 0 h 2567"/>
                  <a:gd name="txR" fmla="*/ 3973 w 3973"/>
                  <a:gd name="txB" fmla="*/ 2567 h 2567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3973" h="2567">
                    <a:moveTo>
                      <a:pt x="3973" y="511"/>
                    </a:moveTo>
                    <a:lnTo>
                      <a:pt x="3957" y="485"/>
                    </a:lnTo>
                    <a:lnTo>
                      <a:pt x="3939" y="459"/>
                    </a:lnTo>
                    <a:lnTo>
                      <a:pt x="3923" y="435"/>
                    </a:lnTo>
                    <a:lnTo>
                      <a:pt x="3904" y="411"/>
                    </a:lnTo>
                    <a:lnTo>
                      <a:pt x="3886" y="388"/>
                    </a:lnTo>
                    <a:lnTo>
                      <a:pt x="3868" y="365"/>
                    </a:lnTo>
                    <a:lnTo>
                      <a:pt x="3848" y="343"/>
                    </a:lnTo>
                    <a:lnTo>
                      <a:pt x="3828" y="321"/>
                    </a:lnTo>
                    <a:lnTo>
                      <a:pt x="3808" y="301"/>
                    </a:lnTo>
                    <a:lnTo>
                      <a:pt x="3789" y="280"/>
                    </a:lnTo>
                    <a:lnTo>
                      <a:pt x="3768" y="261"/>
                    </a:lnTo>
                    <a:lnTo>
                      <a:pt x="3746" y="241"/>
                    </a:lnTo>
                    <a:lnTo>
                      <a:pt x="3724" y="224"/>
                    </a:lnTo>
                    <a:lnTo>
                      <a:pt x="3702" y="206"/>
                    </a:lnTo>
                    <a:lnTo>
                      <a:pt x="3680" y="190"/>
                    </a:lnTo>
                    <a:lnTo>
                      <a:pt x="3657" y="173"/>
                    </a:lnTo>
                    <a:lnTo>
                      <a:pt x="3634" y="158"/>
                    </a:lnTo>
                    <a:lnTo>
                      <a:pt x="3609" y="144"/>
                    </a:lnTo>
                    <a:lnTo>
                      <a:pt x="3585" y="129"/>
                    </a:lnTo>
                    <a:lnTo>
                      <a:pt x="3561" y="116"/>
                    </a:lnTo>
                    <a:lnTo>
                      <a:pt x="3536" y="104"/>
                    </a:lnTo>
                    <a:lnTo>
                      <a:pt x="3511" y="92"/>
                    </a:lnTo>
                    <a:lnTo>
                      <a:pt x="3484" y="81"/>
                    </a:lnTo>
                    <a:lnTo>
                      <a:pt x="3459" y="70"/>
                    </a:lnTo>
                    <a:lnTo>
                      <a:pt x="3432" y="61"/>
                    </a:lnTo>
                    <a:lnTo>
                      <a:pt x="3405" y="51"/>
                    </a:lnTo>
                    <a:lnTo>
                      <a:pt x="3379" y="44"/>
                    </a:lnTo>
                    <a:lnTo>
                      <a:pt x="3351" y="36"/>
                    </a:lnTo>
                    <a:lnTo>
                      <a:pt x="3323" y="29"/>
                    </a:lnTo>
                    <a:lnTo>
                      <a:pt x="3295" y="23"/>
                    </a:lnTo>
                    <a:lnTo>
                      <a:pt x="3267" y="17"/>
                    </a:lnTo>
                    <a:lnTo>
                      <a:pt x="3238" y="13"/>
                    </a:lnTo>
                    <a:lnTo>
                      <a:pt x="3208" y="8"/>
                    </a:lnTo>
                    <a:lnTo>
                      <a:pt x="3179" y="5"/>
                    </a:lnTo>
                    <a:lnTo>
                      <a:pt x="3149" y="3"/>
                    </a:lnTo>
                    <a:lnTo>
                      <a:pt x="3119" y="2"/>
                    </a:lnTo>
                    <a:lnTo>
                      <a:pt x="3088" y="1"/>
                    </a:lnTo>
                    <a:lnTo>
                      <a:pt x="3058" y="0"/>
                    </a:lnTo>
                    <a:lnTo>
                      <a:pt x="3027" y="1"/>
                    </a:lnTo>
                    <a:lnTo>
                      <a:pt x="2996" y="2"/>
                    </a:lnTo>
                    <a:lnTo>
                      <a:pt x="2964" y="3"/>
                    </a:lnTo>
                    <a:lnTo>
                      <a:pt x="2933" y="6"/>
                    </a:lnTo>
                    <a:lnTo>
                      <a:pt x="2900" y="9"/>
                    </a:lnTo>
                    <a:lnTo>
                      <a:pt x="2869" y="13"/>
                    </a:lnTo>
                    <a:lnTo>
                      <a:pt x="2837" y="18"/>
                    </a:lnTo>
                    <a:lnTo>
                      <a:pt x="2804" y="24"/>
                    </a:lnTo>
                    <a:lnTo>
                      <a:pt x="2771" y="29"/>
                    </a:lnTo>
                    <a:lnTo>
                      <a:pt x="2738" y="37"/>
                    </a:lnTo>
                    <a:lnTo>
                      <a:pt x="2704" y="45"/>
                    </a:lnTo>
                    <a:lnTo>
                      <a:pt x="2671" y="52"/>
                    </a:lnTo>
                    <a:lnTo>
                      <a:pt x="2637" y="62"/>
                    </a:lnTo>
                    <a:lnTo>
                      <a:pt x="2603" y="71"/>
                    </a:lnTo>
                    <a:lnTo>
                      <a:pt x="2569" y="82"/>
                    </a:lnTo>
                    <a:lnTo>
                      <a:pt x="2534" y="93"/>
                    </a:lnTo>
                    <a:lnTo>
                      <a:pt x="2500" y="105"/>
                    </a:lnTo>
                    <a:lnTo>
                      <a:pt x="2465" y="118"/>
                    </a:lnTo>
                    <a:lnTo>
                      <a:pt x="2430" y="131"/>
                    </a:lnTo>
                    <a:lnTo>
                      <a:pt x="2396" y="146"/>
                    </a:lnTo>
                    <a:lnTo>
                      <a:pt x="2361" y="160"/>
                    </a:lnTo>
                    <a:lnTo>
                      <a:pt x="2324" y="175"/>
                    </a:lnTo>
                    <a:lnTo>
                      <a:pt x="2289" y="192"/>
                    </a:lnTo>
                    <a:lnTo>
                      <a:pt x="2254" y="208"/>
                    </a:lnTo>
                    <a:lnTo>
                      <a:pt x="2219" y="226"/>
                    </a:lnTo>
                    <a:lnTo>
                      <a:pt x="2183" y="244"/>
                    </a:lnTo>
                    <a:lnTo>
                      <a:pt x="2146" y="263"/>
                    </a:lnTo>
                    <a:lnTo>
                      <a:pt x="2111" y="282"/>
                    </a:lnTo>
                    <a:lnTo>
                      <a:pt x="2075" y="303"/>
                    </a:lnTo>
                    <a:lnTo>
                      <a:pt x="2039" y="324"/>
                    </a:lnTo>
                    <a:lnTo>
                      <a:pt x="2002" y="345"/>
                    </a:lnTo>
                    <a:lnTo>
                      <a:pt x="1966" y="367"/>
                    </a:lnTo>
                    <a:lnTo>
                      <a:pt x="1930" y="390"/>
                    </a:lnTo>
                    <a:lnTo>
                      <a:pt x="1894" y="414"/>
                    </a:lnTo>
                    <a:lnTo>
                      <a:pt x="1857" y="438"/>
                    </a:lnTo>
                    <a:lnTo>
                      <a:pt x="1821" y="462"/>
                    </a:lnTo>
                    <a:lnTo>
                      <a:pt x="1784" y="488"/>
                    </a:lnTo>
                    <a:lnTo>
                      <a:pt x="1747" y="514"/>
                    </a:lnTo>
                    <a:lnTo>
                      <a:pt x="1711" y="540"/>
                    </a:lnTo>
                    <a:lnTo>
                      <a:pt x="1675" y="568"/>
                    </a:lnTo>
                    <a:lnTo>
                      <a:pt x="1637" y="595"/>
                    </a:lnTo>
                    <a:lnTo>
                      <a:pt x="1601" y="624"/>
                    </a:lnTo>
                    <a:lnTo>
                      <a:pt x="1565" y="654"/>
                    </a:lnTo>
                    <a:lnTo>
                      <a:pt x="1529" y="683"/>
                    </a:lnTo>
                    <a:lnTo>
                      <a:pt x="1492" y="713"/>
                    </a:lnTo>
                    <a:lnTo>
                      <a:pt x="1456" y="744"/>
                    </a:lnTo>
                    <a:lnTo>
                      <a:pt x="1419" y="776"/>
                    </a:lnTo>
                    <a:lnTo>
                      <a:pt x="1382" y="808"/>
                    </a:lnTo>
                    <a:lnTo>
                      <a:pt x="1346" y="841"/>
                    </a:lnTo>
                    <a:lnTo>
                      <a:pt x="1311" y="874"/>
                    </a:lnTo>
                    <a:lnTo>
                      <a:pt x="1275" y="907"/>
                    </a:lnTo>
                    <a:lnTo>
                      <a:pt x="1238" y="942"/>
                    </a:lnTo>
                    <a:lnTo>
                      <a:pt x="1202" y="976"/>
                    </a:lnTo>
                    <a:lnTo>
                      <a:pt x="1167" y="1011"/>
                    </a:lnTo>
                    <a:lnTo>
                      <a:pt x="1131" y="1047"/>
                    </a:lnTo>
                    <a:lnTo>
                      <a:pt x="1096" y="1084"/>
                    </a:lnTo>
                    <a:lnTo>
                      <a:pt x="1059" y="1120"/>
                    </a:lnTo>
                    <a:lnTo>
                      <a:pt x="1024" y="1157"/>
                    </a:lnTo>
                    <a:lnTo>
                      <a:pt x="989" y="1196"/>
                    </a:lnTo>
                    <a:lnTo>
                      <a:pt x="954" y="1234"/>
                    </a:lnTo>
                    <a:lnTo>
                      <a:pt x="919" y="1273"/>
                    </a:lnTo>
                    <a:lnTo>
                      <a:pt x="885" y="1311"/>
                    </a:lnTo>
                    <a:lnTo>
                      <a:pt x="849" y="1352"/>
                    </a:lnTo>
                    <a:lnTo>
                      <a:pt x="815" y="1391"/>
                    </a:lnTo>
                    <a:lnTo>
                      <a:pt x="780" y="1432"/>
                    </a:lnTo>
                    <a:lnTo>
                      <a:pt x="746" y="1473"/>
                    </a:lnTo>
                    <a:lnTo>
                      <a:pt x="713" y="1515"/>
                    </a:lnTo>
                    <a:lnTo>
                      <a:pt x="679" y="1556"/>
                    </a:lnTo>
                    <a:lnTo>
                      <a:pt x="645" y="1599"/>
                    </a:lnTo>
                    <a:lnTo>
                      <a:pt x="612" y="1642"/>
                    </a:lnTo>
                    <a:lnTo>
                      <a:pt x="579" y="1685"/>
                    </a:lnTo>
                    <a:lnTo>
                      <a:pt x="546" y="1728"/>
                    </a:lnTo>
                    <a:lnTo>
                      <a:pt x="513" y="1772"/>
                    </a:lnTo>
                    <a:lnTo>
                      <a:pt x="481" y="1816"/>
                    </a:lnTo>
                    <a:lnTo>
                      <a:pt x="448" y="1861"/>
                    </a:lnTo>
                    <a:lnTo>
                      <a:pt x="416" y="1906"/>
                    </a:lnTo>
                    <a:lnTo>
                      <a:pt x="385" y="1951"/>
                    </a:lnTo>
                    <a:lnTo>
                      <a:pt x="354" y="1996"/>
                    </a:lnTo>
                    <a:lnTo>
                      <a:pt x="323" y="2042"/>
                    </a:lnTo>
                    <a:lnTo>
                      <a:pt x="292" y="2088"/>
                    </a:lnTo>
                    <a:lnTo>
                      <a:pt x="261" y="2136"/>
                    </a:lnTo>
                    <a:lnTo>
                      <a:pt x="231" y="2182"/>
                    </a:lnTo>
                    <a:lnTo>
                      <a:pt x="201" y="2229"/>
                    </a:lnTo>
                    <a:lnTo>
                      <a:pt x="171" y="2276"/>
                    </a:lnTo>
                    <a:lnTo>
                      <a:pt x="141" y="2325"/>
                    </a:lnTo>
                    <a:lnTo>
                      <a:pt x="113" y="2372"/>
                    </a:lnTo>
                    <a:lnTo>
                      <a:pt x="83" y="2420"/>
                    </a:lnTo>
                    <a:lnTo>
                      <a:pt x="56" y="2469"/>
                    </a:lnTo>
                    <a:lnTo>
                      <a:pt x="27" y="2517"/>
                    </a:lnTo>
                    <a:lnTo>
                      <a:pt x="0" y="2567"/>
                    </a:lnTo>
                  </a:path>
                </a:pathLst>
              </a:custGeom>
              <a:noFill/>
              <a:ln w="9525" cap="flat" cmpd="sng">
                <a:solidFill>
                  <a:srgbClr val="FF0000">
                    <a:alpha val="100000"/>
                  </a:srgbClr>
                </a:solidFill>
                <a:prstDash val="lgDash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sp>
        <p:nvSpPr>
          <p:cNvPr id="314421" name="Line 53"/>
          <p:cNvSpPr>
            <a:spLocks noChangeAspect="1"/>
          </p:cNvSpPr>
          <p:nvPr/>
        </p:nvSpPr>
        <p:spPr>
          <a:xfrm>
            <a:off x="2316163" y="2012950"/>
            <a:ext cx="1758950" cy="3175"/>
          </a:xfrm>
          <a:prstGeom prst="line">
            <a:avLst/>
          </a:prstGeom>
          <a:ln w="63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4422" name="Line 54"/>
          <p:cNvSpPr>
            <a:spLocks noChangeAspect="1"/>
          </p:cNvSpPr>
          <p:nvPr/>
        </p:nvSpPr>
        <p:spPr>
          <a:xfrm>
            <a:off x="1311275" y="3065463"/>
            <a:ext cx="2763838" cy="3175"/>
          </a:xfrm>
          <a:prstGeom prst="line">
            <a:avLst/>
          </a:prstGeom>
          <a:ln w="63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4423" name="Line 55"/>
          <p:cNvSpPr>
            <a:spLocks noChangeAspect="1"/>
          </p:cNvSpPr>
          <p:nvPr/>
        </p:nvSpPr>
        <p:spPr>
          <a:xfrm>
            <a:off x="2047875" y="2290763"/>
            <a:ext cx="2419350" cy="3175"/>
          </a:xfrm>
          <a:prstGeom prst="line">
            <a:avLst/>
          </a:prstGeom>
          <a:ln w="63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4424" name="Line 56"/>
          <p:cNvSpPr>
            <a:spLocks noChangeAspect="1"/>
          </p:cNvSpPr>
          <p:nvPr/>
        </p:nvSpPr>
        <p:spPr>
          <a:xfrm>
            <a:off x="4075113" y="3451225"/>
            <a:ext cx="3175" cy="1236663"/>
          </a:xfrm>
          <a:prstGeom prst="line">
            <a:avLst/>
          </a:prstGeom>
          <a:ln w="63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4425" name="Line 57"/>
          <p:cNvSpPr>
            <a:spLocks noChangeAspect="1"/>
          </p:cNvSpPr>
          <p:nvPr/>
        </p:nvSpPr>
        <p:spPr>
          <a:xfrm flipH="1">
            <a:off x="3001963" y="4687888"/>
            <a:ext cx="1073150" cy="3175"/>
          </a:xfrm>
          <a:prstGeom prst="line">
            <a:avLst/>
          </a:prstGeom>
          <a:ln w="63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4426" name="Line 58"/>
          <p:cNvSpPr>
            <a:spLocks noChangeAspect="1"/>
          </p:cNvSpPr>
          <p:nvPr/>
        </p:nvSpPr>
        <p:spPr>
          <a:xfrm>
            <a:off x="3387725" y="3998913"/>
            <a:ext cx="1377950" cy="1379537"/>
          </a:xfrm>
          <a:prstGeom prst="line">
            <a:avLst/>
          </a:prstGeom>
          <a:ln w="63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4427" name="Line 59"/>
          <p:cNvSpPr>
            <a:spLocks noChangeAspect="1"/>
          </p:cNvSpPr>
          <p:nvPr/>
        </p:nvSpPr>
        <p:spPr>
          <a:xfrm>
            <a:off x="1814513" y="2540000"/>
            <a:ext cx="2703512" cy="1588"/>
          </a:xfrm>
          <a:prstGeom prst="line">
            <a:avLst/>
          </a:prstGeom>
          <a:ln w="63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4428" name="Line 60"/>
          <p:cNvSpPr>
            <a:spLocks noChangeAspect="1"/>
          </p:cNvSpPr>
          <p:nvPr/>
        </p:nvSpPr>
        <p:spPr>
          <a:xfrm>
            <a:off x="2551113" y="2540000"/>
            <a:ext cx="1587" cy="2147888"/>
          </a:xfrm>
          <a:prstGeom prst="line">
            <a:avLst/>
          </a:prstGeom>
          <a:ln w="63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4429" name="Freeform 61"/>
          <p:cNvSpPr>
            <a:spLocks noChangeAspect="1"/>
          </p:cNvSpPr>
          <p:nvPr/>
        </p:nvSpPr>
        <p:spPr>
          <a:xfrm>
            <a:off x="1549400" y="4687888"/>
            <a:ext cx="498475" cy="501650"/>
          </a:xfrm>
          <a:custGeom>
            <a:avLst/>
            <a:gdLst>
              <a:gd name="txL" fmla="*/ 0 w 1671"/>
              <a:gd name="txT" fmla="*/ 0 h 1672"/>
              <a:gd name="txR" fmla="*/ 1671 w 1671"/>
              <a:gd name="txB" fmla="*/ 1672 h 1672"/>
            </a:gdLst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671" h="1672">
                <a:moveTo>
                  <a:pt x="0" y="0"/>
                </a:moveTo>
                <a:lnTo>
                  <a:pt x="2" y="82"/>
                </a:lnTo>
                <a:lnTo>
                  <a:pt x="8" y="163"/>
                </a:lnTo>
                <a:lnTo>
                  <a:pt x="18" y="245"/>
                </a:lnTo>
                <a:lnTo>
                  <a:pt x="32" y="326"/>
                </a:lnTo>
                <a:lnTo>
                  <a:pt x="50" y="406"/>
                </a:lnTo>
                <a:lnTo>
                  <a:pt x="72" y="484"/>
                </a:lnTo>
                <a:lnTo>
                  <a:pt x="98" y="563"/>
                </a:lnTo>
                <a:lnTo>
                  <a:pt x="128" y="639"/>
                </a:lnTo>
                <a:lnTo>
                  <a:pt x="161" y="714"/>
                </a:lnTo>
                <a:lnTo>
                  <a:pt x="197" y="788"/>
                </a:lnTo>
                <a:lnTo>
                  <a:pt x="238" y="859"/>
                </a:lnTo>
                <a:lnTo>
                  <a:pt x="282" y="929"/>
                </a:lnTo>
                <a:lnTo>
                  <a:pt x="329" y="996"/>
                </a:lnTo>
                <a:lnTo>
                  <a:pt x="379" y="1061"/>
                </a:lnTo>
                <a:lnTo>
                  <a:pt x="433" y="1122"/>
                </a:lnTo>
                <a:lnTo>
                  <a:pt x="489" y="1181"/>
                </a:lnTo>
                <a:lnTo>
                  <a:pt x="549" y="1239"/>
                </a:lnTo>
                <a:lnTo>
                  <a:pt x="611" y="1293"/>
                </a:lnTo>
                <a:lnTo>
                  <a:pt x="675" y="1343"/>
                </a:lnTo>
                <a:lnTo>
                  <a:pt x="742" y="1389"/>
                </a:lnTo>
                <a:lnTo>
                  <a:pt x="811" y="1433"/>
                </a:lnTo>
                <a:lnTo>
                  <a:pt x="883" y="1474"/>
                </a:lnTo>
                <a:lnTo>
                  <a:pt x="957" y="1511"/>
                </a:lnTo>
                <a:lnTo>
                  <a:pt x="1031" y="1544"/>
                </a:lnTo>
                <a:lnTo>
                  <a:pt x="1108" y="1574"/>
                </a:lnTo>
                <a:lnTo>
                  <a:pt x="1185" y="1599"/>
                </a:lnTo>
                <a:lnTo>
                  <a:pt x="1264" y="1621"/>
                </a:lnTo>
                <a:lnTo>
                  <a:pt x="1345" y="1640"/>
                </a:lnTo>
                <a:lnTo>
                  <a:pt x="1426" y="1653"/>
                </a:lnTo>
                <a:lnTo>
                  <a:pt x="1507" y="1663"/>
                </a:lnTo>
                <a:lnTo>
                  <a:pt x="1589" y="1670"/>
                </a:lnTo>
                <a:lnTo>
                  <a:pt x="1671" y="1672"/>
                </a:lnTo>
              </a:path>
            </a:pathLst>
          </a:custGeom>
          <a:noFill/>
          <a:ln w="6350" cap="flat" cmpd="sng">
            <a:solidFill>
              <a:srgbClr val="0000FF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14430" name="Line 62"/>
          <p:cNvSpPr>
            <a:spLocks noChangeAspect="1"/>
          </p:cNvSpPr>
          <p:nvPr/>
        </p:nvSpPr>
        <p:spPr>
          <a:xfrm>
            <a:off x="1814513" y="2540000"/>
            <a:ext cx="1587" cy="2590800"/>
          </a:xfrm>
          <a:prstGeom prst="line">
            <a:avLst/>
          </a:prstGeom>
          <a:ln w="63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4431" name="Line 63"/>
          <p:cNvSpPr>
            <a:spLocks noChangeAspect="1"/>
          </p:cNvSpPr>
          <p:nvPr/>
        </p:nvSpPr>
        <p:spPr>
          <a:xfrm>
            <a:off x="1814513" y="5130800"/>
            <a:ext cx="2703512" cy="1588"/>
          </a:xfrm>
          <a:prstGeom prst="line">
            <a:avLst/>
          </a:prstGeom>
          <a:ln w="63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4432" name="Line 64"/>
          <p:cNvSpPr>
            <a:spLocks noChangeAspect="1"/>
          </p:cNvSpPr>
          <p:nvPr/>
        </p:nvSpPr>
        <p:spPr>
          <a:xfrm flipV="1">
            <a:off x="4518025" y="2540000"/>
            <a:ext cx="3175" cy="2590800"/>
          </a:xfrm>
          <a:prstGeom prst="line">
            <a:avLst/>
          </a:prstGeom>
          <a:ln w="63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4433" name="Line 65"/>
          <p:cNvSpPr>
            <a:spLocks noChangeAspect="1"/>
          </p:cNvSpPr>
          <p:nvPr/>
        </p:nvSpPr>
        <p:spPr>
          <a:xfrm>
            <a:off x="1814513" y="4244975"/>
            <a:ext cx="1820862" cy="3175"/>
          </a:xfrm>
          <a:prstGeom prst="line">
            <a:avLst/>
          </a:prstGeom>
          <a:ln w="63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4434" name="Line 66"/>
          <p:cNvSpPr>
            <a:spLocks noChangeAspect="1"/>
          </p:cNvSpPr>
          <p:nvPr/>
        </p:nvSpPr>
        <p:spPr>
          <a:xfrm flipV="1">
            <a:off x="3635375" y="2540000"/>
            <a:ext cx="3175" cy="1704975"/>
          </a:xfrm>
          <a:prstGeom prst="line">
            <a:avLst/>
          </a:prstGeom>
          <a:ln w="63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4435" name="Line 67"/>
          <p:cNvSpPr>
            <a:spLocks noChangeAspect="1"/>
          </p:cNvSpPr>
          <p:nvPr/>
        </p:nvSpPr>
        <p:spPr>
          <a:xfrm>
            <a:off x="2316163" y="2012950"/>
            <a:ext cx="1587" cy="2674938"/>
          </a:xfrm>
          <a:prstGeom prst="line">
            <a:avLst/>
          </a:prstGeom>
          <a:ln w="63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4436" name="Freeform 68"/>
          <p:cNvSpPr>
            <a:spLocks noChangeAspect="1"/>
          </p:cNvSpPr>
          <p:nvPr/>
        </p:nvSpPr>
        <p:spPr>
          <a:xfrm>
            <a:off x="2047875" y="4186238"/>
            <a:ext cx="503238" cy="501650"/>
          </a:xfrm>
          <a:custGeom>
            <a:avLst/>
            <a:gdLst>
              <a:gd name="txL" fmla="*/ 0 w 1670"/>
              <a:gd name="txT" fmla="*/ 0 h 1673"/>
              <a:gd name="txR" fmla="*/ 1670 w 1670"/>
              <a:gd name="txB" fmla="*/ 1673 h 1673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1670" h="1673">
                <a:moveTo>
                  <a:pt x="1670" y="1673"/>
                </a:moveTo>
                <a:lnTo>
                  <a:pt x="1668" y="1590"/>
                </a:lnTo>
                <a:lnTo>
                  <a:pt x="1662" y="1509"/>
                </a:lnTo>
                <a:lnTo>
                  <a:pt x="1652" y="1427"/>
                </a:lnTo>
                <a:lnTo>
                  <a:pt x="1638" y="1346"/>
                </a:lnTo>
                <a:lnTo>
                  <a:pt x="1620" y="1267"/>
                </a:lnTo>
                <a:lnTo>
                  <a:pt x="1598" y="1188"/>
                </a:lnTo>
                <a:lnTo>
                  <a:pt x="1572" y="1110"/>
                </a:lnTo>
                <a:lnTo>
                  <a:pt x="1543" y="1033"/>
                </a:lnTo>
                <a:lnTo>
                  <a:pt x="1509" y="958"/>
                </a:lnTo>
                <a:lnTo>
                  <a:pt x="1473" y="884"/>
                </a:lnTo>
                <a:lnTo>
                  <a:pt x="1432" y="813"/>
                </a:lnTo>
                <a:lnTo>
                  <a:pt x="1388" y="744"/>
                </a:lnTo>
                <a:lnTo>
                  <a:pt x="1341" y="677"/>
                </a:lnTo>
                <a:lnTo>
                  <a:pt x="1291" y="612"/>
                </a:lnTo>
                <a:lnTo>
                  <a:pt x="1238" y="550"/>
                </a:lnTo>
                <a:lnTo>
                  <a:pt x="1181" y="491"/>
                </a:lnTo>
                <a:lnTo>
                  <a:pt x="1121" y="434"/>
                </a:lnTo>
                <a:lnTo>
                  <a:pt x="1060" y="380"/>
                </a:lnTo>
                <a:lnTo>
                  <a:pt x="995" y="330"/>
                </a:lnTo>
                <a:lnTo>
                  <a:pt x="928" y="283"/>
                </a:lnTo>
                <a:lnTo>
                  <a:pt x="859" y="239"/>
                </a:lnTo>
                <a:lnTo>
                  <a:pt x="787" y="198"/>
                </a:lnTo>
                <a:lnTo>
                  <a:pt x="713" y="161"/>
                </a:lnTo>
                <a:lnTo>
                  <a:pt x="639" y="128"/>
                </a:lnTo>
                <a:lnTo>
                  <a:pt x="563" y="98"/>
                </a:lnTo>
                <a:lnTo>
                  <a:pt x="485" y="73"/>
                </a:lnTo>
                <a:lnTo>
                  <a:pt x="406" y="51"/>
                </a:lnTo>
                <a:lnTo>
                  <a:pt x="325" y="33"/>
                </a:lnTo>
                <a:lnTo>
                  <a:pt x="245" y="19"/>
                </a:lnTo>
                <a:lnTo>
                  <a:pt x="164" y="9"/>
                </a:lnTo>
                <a:lnTo>
                  <a:pt x="81" y="3"/>
                </a:lnTo>
                <a:lnTo>
                  <a:pt x="0" y="0"/>
                </a:lnTo>
              </a:path>
            </a:pathLst>
          </a:custGeom>
          <a:noFill/>
          <a:ln w="6350" cap="flat" cmpd="sng">
            <a:solidFill>
              <a:srgbClr val="0000FF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14437" name="Freeform 69"/>
          <p:cNvSpPr>
            <a:spLocks noChangeAspect="1"/>
          </p:cNvSpPr>
          <p:nvPr/>
        </p:nvSpPr>
        <p:spPr>
          <a:xfrm>
            <a:off x="2047875" y="4687888"/>
            <a:ext cx="503238" cy="501650"/>
          </a:xfrm>
          <a:custGeom>
            <a:avLst/>
            <a:gdLst>
              <a:gd name="txL" fmla="*/ 0 w 1670"/>
              <a:gd name="txT" fmla="*/ 0 h 1672"/>
              <a:gd name="txR" fmla="*/ 1670 w 1670"/>
              <a:gd name="txB" fmla="*/ 1672 h 1672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1670" h="1672">
                <a:moveTo>
                  <a:pt x="0" y="1672"/>
                </a:moveTo>
                <a:lnTo>
                  <a:pt x="81" y="1670"/>
                </a:lnTo>
                <a:lnTo>
                  <a:pt x="164" y="1663"/>
                </a:lnTo>
                <a:lnTo>
                  <a:pt x="245" y="1653"/>
                </a:lnTo>
                <a:lnTo>
                  <a:pt x="325" y="1640"/>
                </a:lnTo>
                <a:lnTo>
                  <a:pt x="406" y="1621"/>
                </a:lnTo>
                <a:lnTo>
                  <a:pt x="485" y="1599"/>
                </a:lnTo>
                <a:lnTo>
                  <a:pt x="563" y="1574"/>
                </a:lnTo>
                <a:lnTo>
                  <a:pt x="639" y="1544"/>
                </a:lnTo>
                <a:lnTo>
                  <a:pt x="713" y="1511"/>
                </a:lnTo>
                <a:lnTo>
                  <a:pt x="787" y="1474"/>
                </a:lnTo>
                <a:lnTo>
                  <a:pt x="859" y="1433"/>
                </a:lnTo>
                <a:lnTo>
                  <a:pt x="928" y="1389"/>
                </a:lnTo>
                <a:lnTo>
                  <a:pt x="995" y="1343"/>
                </a:lnTo>
                <a:lnTo>
                  <a:pt x="1060" y="1293"/>
                </a:lnTo>
                <a:lnTo>
                  <a:pt x="1121" y="1239"/>
                </a:lnTo>
                <a:lnTo>
                  <a:pt x="1181" y="1181"/>
                </a:lnTo>
                <a:lnTo>
                  <a:pt x="1238" y="1122"/>
                </a:lnTo>
                <a:lnTo>
                  <a:pt x="1291" y="1061"/>
                </a:lnTo>
                <a:lnTo>
                  <a:pt x="1341" y="996"/>
                </a:lnTo>
                <a:lnTo>
                  <a:pt x="1388" y="929"/>
                </a:lnTo>
                <a:lnTo>
                  <a:pt x="1432" y="859"/>
                </a:lnTo>
                <a:lnTo>
                  <a:pt x="1473" y="788"/>
                </a:lnTo>
                <a:lnTo>
                  <a:pt x="1509" y="714"/>
                </a:lnTo>
                <a:lnTo>
                  <a:pt x="1543" y="639"/>
                </a:lnTo>
                <a:lnTo>
                  <a:pt x="1572" y="563"/>
                </a:lnTo>
                <a:lnTo>
                  <a:pt x="1598" y="484"/>
                </a:lnTo>
                <a:lnTo>
                  <a:pt x="1620" y="406"/>
                </a:lnTo>
                <a:lnTo>
                  <a:pt x="1638" y="326"/>
                </a:lnTo>
                <a:lnTo>
                  <a:pt x="1652" y="245"/>
                </a:lnTo>
                <a:lnTo>
                  <a:pt x="1662" y="163"/>
                </a:lnTo>
                <a:lnTo>
                  <a:pt x="1668" y="82"/>
                </a:lnTo>
                <a:lnTo>
                  <a:pt x="1670" y="0"/>
                </a:lnTo>
              </a:path>
            </a:pathLst>
          </a:custGeom>
          <a:noFill/>
          <a:ln w="6350" cap="flat" cmpd="sng">
            <a:solidFill>
              <a:srgbClr val="0000FF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14438" name="Freeform 70"/>
          <p:cNvSpPr>
            <a:spLocks noChangeAspect="1"/>
          </p:cNvSpPr>
          <p:nvPr/>
        </p:nvSpPr>
        <p:spPr>
          <a:xfrm>
            <a:off x="1549400" y="4186238"/>
            <a:ext cx="498475" cy="501650"/>
          </a:xfrm>
          <a:custGeom>
            <a:avLst/>
            <a:gdLst>
              <a:gd name="txL" fmla="*/ 0 w 1671"/>
              <a:gd name="txT" fmla="*/ 0 h 1673"/>
              <a:gd name="txR" fmla="*/ 1671 w 1671"/>
              <a:gd name="txB" fmla="*/ 1673 h 1673"/>
            </a:gdLst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1671" h="1673">
                <a:moveTo>
                  <a:pt x="1671" y="0"/>
                </a:moveTo>
                <a:lnTo>
                  <a:pt x="1589" y="3"/>
                </a:lnTo>
                <a:lnTo>
                  <a:pt x="1507" y="9"/>
                </a:lnTo>
                <a:lnTo>
                  <a:pt x="1426" y="19"/>
                </a:lnTo>
                <a:lnTo>
                  <a:pt x="1345" y="33"/>
                </a:lnTo>
                <a:lnTo>
                  <a:pt x="1264" y="51"/>
                </a:lnTo>
                <a:lnTo>
                  <a:pt x="1185" y="73"/>
                </a:lnTo>
                <a:lnTo>
                  <a:pt x="1108" y="98"/>
                </a:lnTo>
                <a:lnTo>
                  <a:pt x="1031" y="128"/>
                </a:lnTo>
                <a:lnTo>
                  <a:pt x="957" y="161"/>
                </a:lnTo>
                <a:lnTo>
                  <a:pt x="883" y="198"/>
                </a:lnTo>
                <a:lnTo>
                  <a:pt x="811" y="239"/>
                </a:lnTo>
                <a:lnTo>
                  <a:pt x="742" y="283"/>
                </a:lnTo>
                <a:lnTo>
                  <a:pt x="675" y="330"/>
                </a:lnTo>
                <a:lnTo>
                  <a:pt x="611" y="380"/>
                </a:lnTo>
                <a:lnTo>
                  <a:pt x="549" y="434"/>
                </a:lnTo>
                <a:lnTo>
                  <a:pt x="489" y="491"/>
                </a:lnTo>
                <a:lnTo>
                  <a:pt x="433" y="550"/>
                </a:lnTo>
                <a:lnTo>
                  <a:pt x="379" y="612"/>
                </a:lnTo>
                <a:lnTo>
                  <a:pt x="329" y="677"/>
                </a:lnTo>
                <a:lnTo>
                  <a:pt x="282" y="744"/>
                </a:lnTo>
                <a:lnTo>
                  <a:pt x="238" y="813"/>
                </a:lnTo>
                <a:lnTo>
                  <a:pt x="197" y="884"/>
                </a:lnTo>
                <a:lnTo>
                  <a:pt x="161" y="958"/>
                </a:lnTo>
                <a:lnTo>
                  <a:pt x="128" y="1033"/>
                </a:lnTo>
                <a:lnTo>
                  <a:pt x="98" y="1110"/>
                </a:lnTo>
                <a:lnTo>
                  <a:pt x="72" y="1188"/>
                </a:lnTo>
                <a:lnTo>
                  <a:pt x="50" y="1267"/>
                </a:lnTo>
                <a:lnTo>
                  <a:pt x="32" y="1346"/>
                </a:lnTo>
                <a:lnTo>
                  <a:pt x="18" y="1427"/>
                </a:lnTo>
                <a:lnTo>
                  <a:pt x="8" y="1509"/>
                </a:lnTo>
                <a:lnTo>
                  <a:pt x="2" y="1590"/>
                </a:lnTo>
                <a:lnTo>
                  <a:pt x="0" y="1673"/>
                </a:lnTo>
              </a:path>
            </a:pathLst>
          </a:custGeom>
          <a:noFill/>
          <a:ln w="6350" cap="flat" cmpd="sng">
            <a:solidFill>
              <a:srgbClr val="0000FF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4294" name="Freeform 71"/>
          <p:cNvSpPr>
            <a:spLocks noChangeAspect="1"/>
          </p:cNvSpPr>
          <p:nvPr/>
        </p:nvSpPr>
        <p:spPr>
          <a:xfrm>
            <a:off x="7312025" y="2322513"/>
            <a:ext cx="993775" cy="1287462"/>
          </a:xfrm>
          <a:custGeom>
            <a:avLst/>
            <a:gdLst>
              <a:gd name="txL" fmla="*/ 0 w 5123"/>
              <a:gd name="txT" fmla="*/ 0 h 6643"/>
              <a:gd name="txR" fmla="*/ 5123 w 5123"/>
              <a:gd name="txB" fmla="*/ 6643 h 6643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5123" h="6643">
                <a:moveTo>
                  <a:pt x="885" y="2056"/>
                </a:moveTo>
                <a:lnTo>
                  <a:pt x="857" y="2104"/>
                </a:lnTo>
                <a:lnTo>
                  <a:pt x="830" y="2154"/>
                </a:lnTo>
                <a:lnTo>
                  <a:pt x="803" y="2203"/>
                </a:lnTo>
                <a:lnTo>
                  <a:pt x="777" y="2252"/>
                </a:lnTo>
                <a:lnTo>
                  <a:pt x="751" y="2302"/>
                </a:lnTo>
                <a:lnTo>
                  <a:pt x="725" y="2351"/>
                </a:lnTo>
                <a:lnTo>
                  <a:pt x="700" y="2402"/>
                </a:lnTo>
                <a:lnTo>
                  <a:pt x="675" y="2451"/>
                </a:lnTo>
                <a:lnTo>
                  <a:pt x="651" y="2502"/>
                </a:lnTo>
                <a:lnTo>
                  <a:pt x="626" y="2553"/>
                </a:lnTo>
                <a:lnTo>
                  <a:pt x="603" y="2603"/>
                </a:lnTo>
                <a:lnTo>
                  <a:pt x="579" y="2654"/>
                </a:lnTo>
                <a:lnTo>
                  <a:pt x="556" y="2704"/>
                </a:lnTo>
                <a:lnTo>
                  <a:pt x="534" y="2755"/>
                </a:lnTo>
                <a:lnTo>
                  <a:pt x="512" y="2805"/>
                </a:lnTo>
                <a:lnTo>
                  <a:pt x="490" y="2856"/>
                </a:lnTo>
                <a:lnTo>
                  <a:pt x="469" y="2908"/>
                </a:lnTo>
                <a:lnTo>
                  <a:pt x="448" y="2958"/>
                </a:lnTo>
                <a:lnTo>
                  <a:pt x="427" y="3009"/>
                </a:lnTo>
                <a:lnTo>
                  <a:pt x="408" y="3061"/>
                </a:lnTo>
                <a:lnTo>
                  <a:pt x="388" y="3111"/>
                </a:lnTo>
                <a:lnTo>
                  <a:pt x="369" y="3162"/>
                </a:lnTo>
                <a:lnTo>
                  <a:pt x="350" y="3213"/>
                </a:lnTo>
                <a:lnTo>
                  <a:pt x="333" y="3264"/>
                </a:lnTo>
                <a:lnTo>
                  <a:pt x="314" y="3314"/>
                </a:lnTo>
                <a:lnTo>
                  <a:pt x="298" y="3365"/>
                </a:lnTo>
                <a:lnTo>
                  <a:pt x="280" y="3417"/>
                </a:lnTo>
                <a:lnTo>
                  <a:pt x="264" y="3467"/>
                </a:lnTo>
                <a:lnTo>
                  <a:pt x="248" y="3518"/>
                </a:lnTo>
                <a:lnTo>
                  <a:pt x="233" y="3568"/>
                </a:lnTo>
                <a:lnTo>
                  <a:pt x="217" y="3618"/>
                </a:lnTo>
                <a:lnTo>
                  <a:pt x="203" y="3669"/>
                </a:lnTo>
                <a:lnTo>
                  <a:pt x="189" y="3719"/>
                </a:lnTo>
                <a:lnTo>
                  <a:pt x="176" y="3769"/>
                </a:lnTo>
                <a:lnTo>
                  <a:pt x="162" y="3819"/>
                </a:lnTo>
                <a:lnTo>
                  <a:pt x="150" y="3869"/>
                </a:lnTo>
                <a:lnTo>
                  <a:pt x="138" y="3918"/>
                </a:lnTo>
                <a:lnTo>
                  <a:pt x="126" y="3968"/>
                </a:lnTo>
                <a:lnTo>
                  <a:pt x="115" y="4017"/>
                </a:lnTo>
                <a:lnTo>
                  <a:pt x="105" y="4065"/>
                </a:lnTo>
                <a:lnTo>
                  <a:pt x="94" y="4115"/>
                </a:lnTo>
                <a:lnTo>
                  <a:pt x="86" y="4163"/>
                </a:lnTo>
                <a:lnTo>
                  <a:pt x="76" y="4212"/>
                </a:lnTo>
                <a:lnTo>
                  <a:pt x="68" y="4260"/>
                </a:lnTo>
                <a:lnTo>
                  <a:pt x="59" y="4307"/>
                </a:lnTo>
                <a:lnTo>
                  <a:pt x="51" y="4355"/>
                </a:lnTo>
                <a:lnTo>
                  <a:pt x="45" y="4403"/>
                </a:lnTo>
                <a:lnTo>
                  <a:pt x="38" y="4449"/>
                </a:lnTo>
                <a:lnTo>
                  <a:pt x="33" y="4496"/>
                </a:lnTo>
                <a:lnTo>
                  <a:pt x="26" y="4543"/>
                </a:lnTo>
                <a:lnTo>
                  <a:pt x="22" y="4589"/>
                </a:lnTo>
                <a:lnTo>
                  <a:pt x="17" y="4635"/>
                </a:lnTo>
                <a:lnTo>
                  <a:pt x="13" y="4681"/>
                </a:lnTo>
                <a:lnTo>
                  <a:pt x="10" y="4726"/>
                </a:lnTo>
                <a:lnTo>
                  <a:pt x="6" y="4771"/>
                </a:lnTo>
                <a:lnTo>
                  <a:pt x="4" y="4815"/>
                </a:lnTo>
                <a:lnTo>
                  <a:pt x="2" y="4860"/>
                </a:lnTo>
                <a:lnTo>
                  <a:pt x="1" y="4904"/>
                </a:lnTo>
                <a:lnTo>
                  <a:pt x="0" y="4947"/>
                </a:lnTo>
                <a:lnTo>
                  <a:pt x="0" y="4990"/>
                </a:lnTo>
                <a:lnTo>
                  <a:pt x="0" y="5033"/>
                </a:lnTo>
                <a:lnTo>
                  <a:pt x="1" y="5076"/>
                </a:lnTo>
                <a:lnTo>
                  <a:pt x="2" y="5118"/>
                </a:lnTo>
                <a:lnTo>
                  <a:pt x="4" y="5159"/>
                </a:lnTo>
                <a:lnTo>
                  <a:pt x="6" y="5200"/>
                </a:lnTo>
                <a:lnTo>
                  <a:pt x="9" y="5241"/>
                </a:lnTo>
                <a:lnTo>
                  <a:pt x="12" y="5281"/>
                </a:lnTo>
                <a:lnTo>
                  <a:pt x="16" y="5321"/>
                </a:lnTo>
                <a:lnTo>
                  <a:pt x="20" y="5360"/>
                </a:lnTo>
                <a:lnTo>
                  <a:pt x="25" y="5399"/>
                </a:lnTo>
                <a:lnTo>
                  <a:pt x="31" y="5437"/>
                </a:lnTo>
                <a:lnTo>
                  <a:pt x="36" y="5475"/>
                </a:lnTo>
                <a:lnTo>
                  <a:pt x="43" y="5512"/>
                </a:lnTo>
                <a:lnTo>
                  <a:pt x="49" y="5550"/>
                </a:lnTo>
                <a:lnTo>
                  <a:pt x="57" y="5586"/>
                </a:lnTo>
                <a:lnTo>
                  <a:pt x="65" y="5622"/>
                </a:lnTo>
                <a:lnTo>
                  <a:pt x="73" y="5657"/>
                </a:lnTo>
                <a:lnTo>
                  <a:pt x="82" y="5693"/>
                </a:lnTo>
                <a:lnTo>
                  <a:pt x="91" y="5727"/>
                </a:lnTo>
                <a:lnTo>
                  <a:pt x="101" y="5761"/>
                </a:lnTo>
                <a:lnTo>
                  <a:pt x="112" y="5794"/>
                </a:lnTo>
                <a:lnTo>
                  <a:pt x="123" y="5826"/>
                </a:lnTo>
                <a:lnTo>
                  <a:pt x="134" y="5859"/>
                </a:lnTo>
                <a:lnTo>
                  <a:pt x="146" y="5889"/>
                </a:lnTo>
                <a:lnTo>
                  <a:pt x="158" y="5921"/>
                </a:lnTo>
                <a:lnTo>
                  <a:pt x="171" y="5951"/>
                </a:lnTo>
                <a:lnTo>
                  <a:pt x="184" y="5981"/>
                </a:lnTo>
                <a:lnTo>
                  <a:pt x="199" y="6010"/>
                </a:lnTo>
                <a:lnTo>
                  <a:pt x="213" y="6039"/>
                </a:lnTo>
                <a:lnTo>
                  <a:pt x="227" y="6067"/>
                </a:lnTo>
                <a:lnTo>
                  <a:pt x="243" y="6094"/>
                </a:lnTo>
                <a:lnTo>
                  <a:pt x="258" y="6121"/>
                </a:lnTo>
                <a:lnTo>
                  <a:pt x="275" y="6148"/>
                </a:lnTo>
                <a:lnTo>
                  <a:pt x="291" y="6173"/>
                </a:lnTo>
                <a:lnTo>
                  <a:pt x="309" y="6198"/>
                </a:lnTo>
                <a:lnTo>
                  <a:pt x="326" y="6222"/>
                </a:lnTo>
                <a:lnTo>
                  <a:pt x="344" y="6246"/>
                </a:lnTo>
                <a:lnTo>
                  <a:pt x="363" y="6269"/>
                </a:lnTo>
                <a:lnTo>
                  <a:pt x="381" y="6291"/>
                </a:lnTo>
                <a:lnTo>
                  <a:pt x="401" y="6313"/>
                </a:lnTo>
                <a:lnTo>
                  <a:pt x="421" y="6333"/>
                </a:lnTo>
                <a:lnTo>
                  <a:pt x="442" y="6354"/>
                </a:lnTo>
                <a:lnTo>
                  <a:pt x="461" y="6374"/>
                </a:lnTo>
                <a:lnTo>
                  <a:pt x="483" y="6393"/>
                </a:lnTo>
                <a:lnTo>
                  <a:pt x="504" y="6412"/>
                </a:lnTo>
                <a:lnTo>
                  <a:pt x="526" y="6429"/>
                </a:lnTo>
                <a:lnTo>
                  <a:pt x="548" y="6446"/>
                </a:lnTo>
                <a:lnTo>
                  <a:pt x="571" y="6462"/>
                </a:lnTo>
                <a:lnTo>
                  <a:pt x="594" y="6479"/>
                </a:lnTo>
                <a:lnTo>
                  <a:pt x="619" y="6493"/>
                </a:lnTo>
                <a:lnTo>
                  <a:pt x="643" y="6507"/>
                </a:lnTo>
                <a:lnTo>
                  <a:pt x="667" y="6520"/>
                </a:lnTo>
                <a:lnTo>
                  <a:pt x="691" y="6534"/>
                </a:lnTo>
                <a:lnTo>
                  <a:pt x="716" y="6546"/>
                </a:lnTo>
                <a:lnTo>
                  <a:pt x="742" y="6558"/>
                </a:lnTo>
                <a:lnTo>
                  <a:pt x="768" y="6568"/>
                </a:lnTo>
                <a:lnTo>
                  <a:pt x="795" y="6578"/>
                </a:lnTo>
                <a:lnTo>
                  <a:pt x="821" y="6587"/>
                </a:lnTo>
                <a:lnTo>
                  <a:pt x="847" y="6596"/>
                </a:lnTo>
                <a:lnTo>
                  <a:pt x="875" y="6604"/>
                </a:lnTo>
                <a:lnTo>
                  <a:pt x="902" y="6611"/>
                </a:lnTo>
                <a:lnTo>
                  <a:pt x="931" y="6617"/>
                </a:lnTo>
                <a:lnTo>
                  <a:pt x="958" y="6623"/>
                </a:lnTo>
                <a:lnTo>
                  <a:pt x="987" y="6628"/>
                </a:lnTo>
                <a:lnTo>
                  <a:pt x="1017" y="6632"/>
                </a:lnTo>
                <a:lnTo>
                  <a:pt x="1045" y="6636"/>
                </a:lnTo>
                <a:lnTo>
                  <a:pt x="1075" y="6639"/>
                </a:lnTo>
                <a:lnTo>
                  <a:pt x="1105" y="6641"/>
                </a:lnTo>
                <a:lnTo>
                  <a:pt x="1135" y="6642"/>
                </a:lnTo>
                <a:lnTo>
                  <a:pt x="1166" y="6643"/>
                </a:lnTo>
                <a:lnTo>
                  <a:pt x="1197" y="6642"/>
                </a:lnTo>
                <a:lnTo>
                  <a:pt x="1228" y="6642"/>
                </a:lnTo>
                <a:lnTo>
                  <a:pt x="1258" y="6640"/>
                </a:lnTo>
                <a:lnTo>
                  <a:pt x="1290" y="6638"/>
                </a:lnTo>
                <a:lnTo>
                  <a:pt x="1322" y="6636"/>
                </a:lnTo>
                <a:lnTo>
                  <a:pt x="1354" y="6631"/>
                </a:lnTo>
                <a:lnTo>
                  <a:pt x="1386" y="6627"/>
                </a:lnTo>
                <a:lnTo>
                  <a:pt x="1419" y="6623"/>
                </a:lnTo>
                <a:lnTo>
                  <a:pt x="1452" y="6616"/>
                </a:lnTo>
                <a:lnTo>
                  <a:pt x="1485" y="6609"/>
                </a:lnTo>
                <a:lnTo>
                  <a:pt x="1518" y="6603"/>
                </a:lnTo>
                <a:lnTo>
                  <a:pt x="1551" y="6594"/>
                </a:lnTo>
                <a:lnTo>
                  <a:pt x="1585" y="6585"/>
                </a:lnTo>
                <a:lnTo>
                  <a:pt x="1619" y="6576"/>
                </a:lnTo>
                <a:lnTo>
                  <a:pt x="1653" y="6567"/>
                </a:lnTo>
                <a:lnTo>
                  <a:pt x="1687" y="6556"/>
                </a:lnTo>
                <a:lnTo>
                  <a:pt x="1721" y="6543"/>
                </a:lnTo>
                <a:lnTo>
                  <a:pt x="1756" y="6531"/>
                </a:lnTo>
                <a:lnTo>
                  <a:pt x="1790" y="6518"/>
                </a:lnTo>
                <a:lnTo>
                  <a:pt x="1826" y="6505"/>
                </a:lnTo>
                <a:lnTo>
                  <a:pt x="1861" y="6491"/>
                </a:lnTo>
                <a:lnTo>
                  <a:pt x="1896" y="6475"/>
                </a:lnTo>
                <a:lnTo>
                  <a:pt x="1931" y="6460"/>
                </a:lnTo>
                <a:lnTo>
                  <a:pt x="1966" y="6443"/>
                </a:lnTo>
                <a:lnTo>
                  <a:pt x="2001" y="6426"/>
                </a:lnTo>
                <a:lnTo>
                  <a:pt x="2038" y="6408"/>
                </a:lnTo>
                <a:lnTo>
                  <a:pt x="2073" y="6390"/>
                </a:lnTo>
                <a:lnTo>
                  <a:pt x="2109" y="6371"/>
                </a:lnTo>
                <a:lnTo>
                  <a:pt x="2145" y="6351"/>
                </a:lnTo>
                <a:lnTo>
                  <a:pt x="2182" y="6330"/>
                </a:lnTo>
                <a:lnTo>
                  <a:pt x="2217" y="6309"/>
                </a:lnTo>
                <a:lnTo>
                  <a:pt x="2253" y="6287"/>
                </a:lnTo>
                <a:lnTo>
                  <a:pt x="2289" y="6264"/>
                </a:lnTo>
                <a:lnTo>
                  <a:pt x="2326" y="6241"/>
                </a:lnTo>
                <a:lnTo>
                  <a:pt x="2362" y="6218"/>
                </a:lnTo>
                <a:lnTo>
                  <a:pt x="2398" y="6193"/>
                </a:lnTo>
                <a:lnTo>
                  <a:pt x="2436" y="6169"/>
                </a:lnTo>
                <a:lnTo>
                  <a:pt x="2472" y="6142"/>
                </a:lnTo>
                <a:lnTo>
                  <a:pt x="2508" y="6116"/>
                </a:lnTo>
                <a:lnTo>
                  <a:pt x="2544" y="6089"/>
                </a:lnTo>
                <a:lnTo>
                  <a:pt x="2581" y="6062"/>
                </a:lnTo>
                <a:lnTo>
                  <a:pt x="2618" y="6033"/>
                </a:lnTo>
                <a:lnTo>
                  <a:pt x="2654" y="6005"/>
                </a:lnTo>
                <a:lnTo>
                  <a:pt x="2691" y="5975"/>
                </a:lnTo>
                <a:lnTo>
                  <a:pt x="2727" y="5945"/>
                </a:lnTo>
                <a:lnTo>
                  <a:pt x="2763" y="5915"/>
                </a:lnTo>
                <a:lnTo>
                  <a:pt x="2799" y="5884"/>
                </a:lnTo>
                <a:lnTo>
                  <a:pt x="2836" y="5852"/>
                </a:lnTo>
                <a:lnTo>
                  <a:pt x="2872" y="5820"/>
                </a:lnTo>
                <a:lnTo>
                  <a:pt x="2908" y="5787"/>
                </a:lnTo>
                <a:lnTo>
                  <a:pt x="2945" y="5754"/>
                </a:lnTo>
                <a:lnTo>
                  <a:pt x="2981" y="5720"/>
                </a:lnTo>
                <a:lnTo>
                  <a:pt x="3016" y="5686"/>
                </a:lnTo>
                <a:lnTo>
                  <a:pt x="3052" y="5651"/>
                </a:lnTo>
                <a:lnTo>
                  <a:pt x="3089" y="5616"/>
                </a:lnTo>
                <a:lnTo>
                  <a:pt x="3124" y="5579"/>
                </a:lnTo>
                <a:lnTo>
                  <a:pt x="3159" y="5543"/>
                </a:lnTo>
                <a:lnTo>
                  <a:pt x="3195" y="5506"/>
                </a:lnTo>
                <a:lnTo>
                  <a:pt x="3230" y="5468"/>
                </a:lnTo>
                <a:lnTo>
                  <a:pt x="3266" y="5430"/>
                </a:lnTo>
                <a:lnTo>
                  <a:pt x="3300" y="5391"/>
                </a:lnTo>
                <a:lnTo>
                  <a:pt x="3335" y="5353"/>
                </a:lnTo>
                <a:lnTo>
                  <a:pt x="3370" y="5313"/>
                </a:lnTo>
                <a:lnTo>
                  <a:pt x="3404" y="5274"/>
                </a:lnTo>
                <a:lnTo>
                  <a:pt x="3438" y="5233"/>
                </a:lnTo>
                <a:lnTo>
                  <a:pt x="3473" y="5192"/>
                </a:lnTo>
                <a:lnTo>
                  <a:pt x="3506" y="5152"/>
                </a:lnTo>
                <a:lnTo>
                  <a:pt x="3540" y="5110"/>
                </a:lnTo>
                <a:lnTo>
                  <a:pt x="3574" y="5068"/>
                </a:lnTo>
                <a:lnTo>
                  <a:pt x="3607" y="5025"/>
                </a:lnTo>
                <a:lnTo>
                  <a:pt x="3640" y="4982"/>
                </a:lnTo>
                <a:lnTo>
                  <a:pt x="3673" y="4939"/>
                </a:lnTo>
                <a:lnTo>
                  <a:pt x="3706" y="4895"/>
                </a:lnTo>
                <a:lnTo>
                  <a:pt x="3739" y="4851"/>
                </a:lnTo>
                <a:lnTo>
                  <a:pt x="3771" y="4807"/>
                </a:lnTo>
                <a:lnTo>
                  <a:pt x="3803" y="4762"/>
                </a:lnTo>
                <a:lnTo>
                  <a:pt x="3835" y="4717"/>
                </a:lnTo>
                <a:lnTo>
                  <a:pt x="3867" y="4672"/>
                </a:lnTo>
                <a:lnTo>
                  <a:pt x="3898" y="4627"/>
                </a:lnTo>
                <a:lnTo>
                  <a:pt x="3929" y="4581"/>
                </a:lnTo>
                <a:lnTo>
                  <a:pt x="3959" y="4535"/>
                </a:lnTo>
                <a:lnTo>
                  <a:pt x="3990" y="4488"/>
                </a:lnTo>
                <a:lnTo>
                  <a:pt x="4021" y="4441"/>
                </a:lnTo>
                <a:lnTo>
                  <a:pt x="4050" y="4394"/>
                </a:lnTo>
                <a:lnTo>
                  <a:pt x="4080" y="4346"/>
                </a:lnTo>
                <a:lnTo>
                  <a:pt x="4109" y="4298"/>
                </a:lnTo>
                <a:lnTo>
                  <a:pt x="4137" y="4250"/>
                </a:lnTo>
                <a:lnTo>
                  <a:pt x="4166" y="4203"/>
                </a:lnTo>
                <a:lnTo>
                  <a:pt x="4194" y="4154"/>
                </a:lnTo>
                <a:lnTo>
                  <a:pt x="4223" y="4105"/>
                </a:lnTo>
                <a:lnTo>
                  <a:pt x="4250" y="4057"/>
                </a:lnTo>
                <a:lnTo>
                  <a:pt x="4278" y="4007"/>
                </a:lnTo>
                <a:lnTo>
                  <a:pt x="4304" y="3959"/>
                </a:lnTo>
                <a:lnTo>
                  <a:pt x="4331" y="3909"/>
                </a:lnTo>
                <a:lnTo>
                  <a:pt x="4357" y="3859"/>
                </a:lnTo>
                <a:lnTo>
                  <a:pt x="4383" y="3809"/>
                </a:lnTo>
                <a:lnTo>
                  <a:pt x="4409" y="3760"/>
                </a:lnTo>
                <a:lnTo>
                  <a:pt x="4434" y="3709"/>
                </a:lnTo>
                <a:lnTo>
                  <a:pt x="4458" y="3660"/>
                </a:lnTo>
                <a:lnTo>
                  <a:pt x="4482" y="3609"/>
                </a:lnTo>
                <a:lnTo>
                  <a:pt x="4507" y="3559"/>
                </a:lnTo>
                <a:lnTo>
                  <a:pt x="4530" y="3508"/>
                </a:lnTo>
                <a:lnTo>
                  <a:pt x="4553" y="3457"/>
                </a:lnTo>
                <a:lnTo>
                  <a:pt x="4576" y="3407"/>
                </a:lnTo>
                <a:lnTo>
                  <a:pt x="4598" y="3356"/>
                </a:lnTo>
                <a:lnTo>
                  <a:pt x="4620" y="3306"/>
                </a:lnTo>
                <a:lnTo>
                  <a:pt x="4642" y="3254"/>
                </a:lnTo>
                <a:lnTo>
                  <a:pt x="4663" y="3203"/>
                </a:lnTo>
                <a:lnTo>
                  <a:pt x="4684" y="3153"/>
                </a:lnTo>
                <a:lnTo>
                  <a:pt x="4703" y="3101"/>
                </a:lnTo>
                <a:lnTo>
                  <a:pt x="4723" y="3051"/>
                </a:lnTo>
                <a:lnTo>
                  <a:pt x="4743" y="3000"/>
                </a:lnTo>
                <a:lnTo>
                  <a:pt x="4762" y="2948"/>
                </a:lnTo>
                <a:lnTo>
                  <a:pt x="4780" y="2898"/>
                </a:lnTo>
                <a:lnTo>
                  <a:pt x="4798" y="2847"/>
                </a:lnTo>
                <a:lnTo>
                  <a:pt x="4815" y="2797"/>
                </a:lnTo>
                <a:lnTo>
                  <a:pt x="4833" y="2745"/>
                </a:lnTo>
                <a:lnTo>
                  <a:pt x="4849" y="2694"/>
                </a:lnTo>
                <a:lnTo>
                  <a:pt x="4866" y="2644"/>
                </a:lnTo>
                <a:lnTo>
                  <a:pt x="4881" y="2593"/>
                </a:lnTo>
                <a:lnTo>
                  <a:pt x="4897" y="2543"/>
                </a:lnTo>
                <a:lnTo>
                  <a:pt x="4911" y="2493"/>
                </a:lnTo>
                <a:lnTo>
                  <a:pt x="4925" y="2443"/>
                </a:lnTo>
                <a:lnTo>
                  <a:pt x="4940" y="2392"/>
                </a:lnTo>
                <a:lnTo>
                  <a:pt x="4953" y="2343"/>
                </a:lnTo>
                <a:lnTo>
                  <a:pt x="4966" y="2293"/>
                </a:lnTo>
                <a:lnTo>
                  <a:pt x="4978" y="2243"/>
                </a:lnTo>
                <a:lnTo>
                  <a:pt x="4990" y="2193"/>
                </a:lnTo>
                <a:lnTo>
                  <a:pt x="5001" y="2145"/>
                </a:lnTo>
                <a:lnTo>
                  <a:pt x="5012" y="2095"/>
                </a:lnTo>
                <a:lnTo>
                  <a:pt x="5022" y="2046"/>
                </a:lnTo>
                <a:lnTo>
                  <a:pt x="5032" y="1997"/>
                </a:lnTo>
                <a:lnTo>
                  <a:pt x="5042" y="1949"/>
                </a:lnTo>
                <a:lnTo>
                  <a:pt x="5051" y="1901"/>
                </a:lnTo>
                <a:lnTo>
                  <a:pt x="5059" y="1852"/>
                </a:lnTo>
                <a:lnTo>
                  <a:pt x="5067" y="1805"/>
                </a:lnTo>
                <a:lnTo>
                  <a:pt x="5074" y="1758"/>
                </a:lnTo>
                <a:lnTo>
                  <a:pt x="5081" y="1710"/>
                </a:lnTo>
                <a:lnTo>
                  <a:pt x="5087" y="1663"/>
                </a:lnTo>
                <a:lnTo>
                  <a:pt x="5094" y="1616"/>
                </a:lnTo>
                <a:lnTo>
                  <a:pt x="5099" y="1570"/>
                </a:lnTo>
                <a:lnTo>
                  <a:pt x="5103" y="1524"/>
                </a:lnTo>
                <a:lnTo>
                  <a:pt x="5108" y="1478"/>
                </a:lnTo>
                <a:lnTo>
                  <a:pt x="5111" y="1432"/>
                </a:lnTo>
                <a:lnTo>
                  <a:pt x="5114" y="1387"/>
                </a:lnTo>
                <a:lnTo>
                  <a:pt x="5118" y="1342"/>
                </a:lnTo>
                <a:lnTo>
                  <a:pt x="5120" y="1298"/>
                </a:lnTo>
                <a:lnTo>
                  <a:pt x="5121" y="1254"/>
                </a:lnTo>
                <a:lnTo>
                  <a:pt x="5122" y="1210"/>
                </a:lnTo>
                <a:lnTo>
                  <a:pt x="5123" y="1167"/>
                </a:lnTo>
                <a:lnTo>
                  <a:pt x="5123" y="1123"/>
                </a:lnTo>
                <a:lnTo>
                  <a:pt x="5123" y="1082"/>
                </a:lnTo>
                <a:lnTo>
                  <a:pt x="5122" y="1039"/>
                </a:lnTo>
                <a:lnTo>
                  <a:pt x="5121" y="997"/>
                </a:lnTo>
                <a:lnTo>
                  <a:pt x="5119" y="956"/>
                </a:lnTo>
                <a:lnTo>
                  <a:pt x="5117" y="914"/>
                </a:lnTo>
                <a:lnTo>
                  <a:pt x="5113" y="875"/>
                </a:lnTo>
                <a:lnTo>
                  <a:pt x="5110" y="834"/>
                </a:lnTo>
                <a:lnTo>
                  <a:pt x="5106" y="795"/>
                </a:lnTo>
                <a:lnTo>
                  <a:pt x="5101" y="756"/>
                </a:lnTo>
                <a:lnTo>
                  <a:pt x="5096" y="717"/>
                </a:lnTo>
                <a:lnTo>
                  <a:pt x="5090" y="679"/>
                </a:lnTo>
                <a:lnTo>
                  <a:pt x="5085" y="641"/>
                </a:lnTo>
                <a:lnTo>
                  <a:pt x="5078" y="604"/>
                </a:lnTo>
                <a:lnTo>
                  <a:pt x="5070" y="567"/>
                </a:lnTo>
                <a:lnTo>
                  <a:pt x="5063" y="531"/>
                </a:lnTo>
                <a:lnTo>
                  <a:pt x="5055" y="496"/>
                </a:lnTo>
                <a:lnTo>
                  <a:pt x="5046" y="460"/>
                </a:lnTo>
                <a:lnTo>
                  <a:pt x="5037" y="425"/>
                </a:lnTo>
                <a:lnTo>
                  <a:pt x="5028" y="391"/>
                </a:lnTo>
                <a:lnTo>
                  <a:pt x="5018" y="358"/>
                </a:lnTo>
                <a:lnTo>
                  <a:pt x="5007" y="325"/>
                </a:lnTo>
                <a:lnTo>
                  <a:pt x="4996" y="292"/>
                </a:lnTo>
                <a:lnTo>
                  <a:pt x="4984" y="260"/>
                </a:lnTo>
                <a:lnTo>
                  <a:pt x="4972" y="230"/>
                </a:lnTo>
                <a:lnTo>
                  <a:pt x="4959" y="199"/>
                </a:lnTo>
                <a:lnTo>
                  <a:pt x="4946" y="168"/>
                </a:lnTo>
                <a:lnTo>
                  <a:pt x="4933" y="138"/>
                </a:lnTo>
                <a:lnTo>
                  <a:pt x="4919" y="110"/>
                </a:lnTo>
                <a:lnTo>
                  <a:pt x="4904" y="81"/>
                </a:lnTo>
                <a:lnTo>
                  <a:pt x="4889" y="54"/>
                </a:lnTo>
                <a:lnTo>
                  <a:pt x="4874" y="26"/>
                </a:lnTo>
                <a:lnTo>
                  <a:pt x="4858" y="0"/>
                </a:lnTo>
              </a:path>
            </a:pathLst>
          </a:custGeom>
          <a:noFill/>
          <a:ln w="25400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4295" name="Freeform 72"/>
          <p:cNvSpPr>
            <a:spLocks noChangeAspect="1"/>
          </p:cNvSpPr>
          <p:nvPr/>
        </p:nvSpPr>
        <p:spPr>
          <a:xfrm>
            <a:off x="7483475" y="2222500"/>
            <a:ext cx="771525" cy="498475"/>
          </a:xfrm>
          <a:custGeom>
            <a:avLst/>
            <a:gdLst>
              <a:gd name="txL" fmla="*/ 0 w 3973"/>
              <a:gd name="txT" fmla="*/ 0 h 2567"/>
              <a:gd name="txR" fmla="*/ 3973 w 3973"/>
              <a:gd name="txB" fmla="*/ 2567 h 2567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3973" h="2567">
                <a:moveTo>
                  <a:pt x="3973" y="511"/>
                </a:moveTo>
                <a:lnTo>
                  <a:pt x="3957" y="485"/>
                </a:lnTo>
                <a:lnTo>
                  <a:pt x="3939" y="459"/>
                </a:lnTo>
                <a:lnTo>
                  <a:pt x="3923" y="435"/>
                </a:lnTo>
                <a:lnTo>
                  <a:pt x="3904" y="411"/>
                </a:lnTo>
                <a:lnTo>
                  <a:pt x="3886" y="388"/>
                </a:lnTo>
                <a:lnTo>
                  <a:pt x="3868" y="365"/>
                </a:lnTo>
                <a:lnTo>
                  <a:pt x="3848" y="343"/>
                </a:lnTo>
                <a:lnTo>
                  <a:pt x="3828" y="321"/>
                </a:lnTo>
                <a:lnTo>
                  <a:pt x="3808" y="301"/>
                </a:lnTo>
                <a:lnTo>
                  <a:pt x="3789" y="280"/>
                </a:lnTo>
                <a:lnTo>
                  <a:pt x="3768" y="261"/>
                </a:lnTo>
                <a:lnTo>
                  <a:pt x="3746" y="241"/>
                </a:lnTo>
                <a:lnTo>
                  <a:pt x="3724" y="224"/>
                </a:lnTo>
                <a:lnTo>
                  <a:pt x="3702" y="206"/>
                </a:lnTo>
                <a:lnTo>
                  <a:pt x="3680" y="190"/>
                </a:lnTo>
                <a:lnTo>
                  <a:pt x="3657" y="173"/>
                </a:lnTo>
                <a:lnTo>
                  <a:pt x="3634" y="158"/>
                </a:lnTo>
                <a:lnTo>
                  <a:pt x="3609" y="144"/>
                </a:lnTo>
                <a:lnTo>
                  <a:pt x="3585" y="129"/>
                </a:lnTo>
                <a:lnTo>
                  <a:pt x="3561" y="116"/>
                </a:lnTo>
                <a:lnTo>
                  <a:pt x="3536" y="104"/>
                </a:lnTo>
                <a:lnTo>
                  <a:pt x="3511" y="92"/>
                </a:lnTo>
                <a:lnTo>
                  <a:pt x="3484" y="81"/>
                </a:lnTo>
                <a:lnTo>
                  <a:pt x="3459" y="70"/>
                </a:lnTo>
                <a:lnTo>
                  <a:pt x="3432" y="61"/>
                </a:lnTo>
                <a:lnTo>
                  <a:pt x="3405" y="51"/>
                </a:lnTo>
                <a:lnTo>
                  <a:pt x="3379" y="44"/>
                </a:lnTo>
                <a:lnTo>
                  <a:pt x="3351" y="36"/>
                </a:lnTo>
                <a:lnTo>
                  <a:pt x="3323" y="29"/>
                </a:lnTo>
                <a:lnTo>
                  <a:pt x="3295" y="23"/>
                </a:lnTo>
                <a:lnTo>
                  <a:pt x="3267" y="17"/>
                </a:lnTo>
                <a:lnTo>
                  <a:pt x="3238" y="13"/>
                </a:lnTo>
                <a:lnTo>
                  <a:pt x="3208" y="8"/>
                </a:lnTo>
                <a:lnTo>
                  <a:pt x="3179" y="5"/>
                </a:lnTo>
                <a:lnTo>
                  <a:pt x="3149" y="3"/>
                </a:lnTo>
                <a:lnTo>
                  <a:pt x="3119" y="2"/>
                </a:lnTo>
                <a:lnTo>
                  <a:pt x="3088" y="1"/>
                </a:lnTo>
                <a:lnTo>
                  <a:pt x="3058" y="0"/>
                </a:lnTo>
                <a:lnTo>
                  <a:pt x="3027" y="1"/>
                </a:lnTo>
                <a:lnTo>
                  <a:pt x="2996" y="2"/>
                </a:lnTo>
                <a:lnTo>
                  <a:pt x="2964" y="3"/>
                </a:lnTo>
                <a:lnTo>
                  <a:pt x="2933" y="6"/>
                </a:lnTo>
                <a:lnTo>
                  <a:pt x="2900" y="9"/>
                </a:lnTo>
                <a:lnTo>
                  <a:pt x="2869" y="13"/>
                </a:lnTo>
                <a:lnTo>
                  <a:pt x="2837" y="18"/>
                </a:lnTo>
                <a:lnTo>
                  <a:pt x="2804" y="24"/>
                </a:lnTo>
                <a:lnTo>
                  <a:pt x="2771" y="29"/>
                </a:lnTo>
                <a:lnTo>
                  <a:pt x="2738" y="37"/>
                </a:lnTo>
                <a:lnTo>
                  <a:pt x="2704" y="45"/>
                </a:lnTo>
                <a:lnTo>
                  <a:pt x="2671" y="52"/>
                </a:lnTo>
                <a:lnTo>
                  <a:pt x="2637" y="62"/>
                </a:lnTo>
                <a:lnTo>
                  <a:pt x="2603" y="71"/>
                </a:lnTo>
                <a:lnTo>
                  <a:pt x="2569" y="82"/>
                </a:lnTo>
                <a:lnTo>
                  <a:pt x="2534" y="93"/>
                </a:lnTo>
                <a:lnTo>
                  <a:pt x="2500" y="105"/>
                </a:lnTo>
                <a:lnTo>
                  <a:pt x="2465" y="118"/>
                </a:lnTo>
                <a:lnTo>
                  <a:pt x="2430" y="131"/>
                </a:lnTo>
                <a:lnTo>
                  <a:pt x="2396" y="146"/>
                </a:lnTo>
                <a:lnTo>
                  <a:pt x="2361" y="160"/>
                </a:lnTo>
                <a:lnTo>
                  <a:pt x="2324" y="175"/>
                </a:lnTo>
                <a:lnTo>
                  <a:pt x="2289" y="192"/>
                </a:lnTo>
                <a:lnTo>
                  <a:pt x="2254" y="208"/>
                </a:lnTo>
                <a:lnTo>
                  <a:pt x="2219" y="226"/>
                </a:lnTo>
                <a:lnTo>
                  <a:pt x="2183" y="244"/>
                </a:lnTo>
                <a:lnTo>
                  <a:pt x="2146" y="263"/>
                </a:lnTo>
                <a:lnTo>
                  <a:pt x="2111" y="282"/>
                </a:lnTo>
                <a:lnTo>
                  <a:pt x="2075" y="303"/>
                </a:lnTo>
                <a:lnTo>
                  <a:pt x="2039" y="324"/>
                </a:lnTo>
                <a:lnTo>
                  <a:pt x="2002" y="345"/>
                </a:lnTo>
                <a:lnTo>
                  <a:pt x="1966" y="367"/>
                </a:lnTo>
                <a:lnTo>
                  <a:pt x="1930" y="390"/>
                </a:lnTo>
                <a:lnTo>
                  <a:pt x="1894" y="414"/>
                </a:lnTo>
                <a:lnTo>
                  <a:pt x="1857" y="438"/>
                </a:lnTo>
                <a:lnTo>
                  <a:pt x="1821" y="462"/>
                </a:lnTo>
                <a:lnTo>
                  <a:pt x="1784" y="488"/>
                </a:lnTo>
                <a:lnTo>
                  <a:pt x="1747" y="514"/>
                </a:lnTo>
                <a:lnTo>
                  <a:pt x="1711" y="540"/>
                </a:lnTo>
                <a:lnTo>
                  <a:pt x="1675" y="568"/>
                </a:lnTo>
                <a:lnTo>
                  <a:pt x="1637" y="595"/>
                </a:lnTo>
                <a:lnTo>
                  <a:pt x="1601" y="624"/>
                </a:lnTo>
                <a:lnTo>
                  <a:pt x="1565" y="654"/>
                </a:lnTo>
                <a:lnTo>
                  <a:pt x="1529" y="683"/>
                </a:lnTo>
                <a:lnTo>
                  <a:pt x="1492" y="713"/>
                </a:lnTo>
                <a:lnTo>
                  <a:pt x="1456" y="744"/>
                </a:lnTo>
                <a:lnTo>
                  <a:pt x="1419" y="776"/>
                </a:lnTo>
                <a:lnTo>
                  <a:pt x="1382" y="808"/>
                </a:lnTo>
                <a:lnTo>
                  <a:pt x="1346" y="841"/>
                </a:lnTo>
                <a:lnTo>
                  <a:pt x="1311" y="874"/>
                </a:lnTo>
                <a:lnTo>
                  <a:pt x="1275" y="907"/>
                </a:lnTo>
                <a:lnTo>
                  <a:pt x="1238" y="942"/>
                </a:lnTo>
                <a:lnTo>
                  <a:pt x="1202" y="976"/>
                </a:lnTo>
                <a:lnTo>
                  <a:pt x="1167" y="1011"/>
                </a:lnTo>
                <a:lnTo>
                  <a:pt x="1131" y="1047"/>
                </a:lnTo>
                <a:lnTo>
                  <a:pt x="1096" y="1084"/>
                </a:lnTo>
                <a:lnTo>
                  <a:pt x="1059" y="1120"/>
                </a:lnTo>
                <a:lnTo>
                  <a:pt x="1024" y="1157"/>
                </a:lnTo>
                <a:lnTo>
                  <a:pt x="989" y="1196"/>
                </a:lnTo>
                <a:lnTo>
                  <a:pt x="954" y="1234"/>
                </a:lnTo>
                <a:lnTo>
                  <a:pt x="919" y="1273"/>
                </a:lnTo>
                <a:lnTo>
                  <a:pt x="885" y="1311"/>
                </a:lnTo>
                <a:lnTo>
                  <a:pt x="849" y="1352"/>
                </a:lnTo>
                <a:lnTo>
                  <a:pt x="815" y="1391"/>
                </a:lnTo>
                <a:lnTo>
                  <a:pt x="780" y="1432"/>
                </a:lnTo>
                <a:lnTo>
                  <a:pt x="746" y="1473"/>
                </a:lnTo>
                <a:lnTo>
                  <a:pt x="713" y="1515"/>
                </a:lnTo>
                <a:lnTo>
                  <a:pt x="679" y="1556"/>
                </a:lnTo>
                <a:lnTo>
                  <a:pt x="645" y="1599"/>
                </a:lnTo>
                <a:lnTo>
                  <a:pt x="612" y="1642"/>
                </a:lnTo>
                <a:lnTo>
                  <a:pt x="579" y="1685"/>
                </a:lnTo>
                <a:lnTo>
                  <a:pt x="546" y="1728"/>
                </a:lnTo>
                <a:lnTo>
                  <a:pt x="513" y="1772"/>
                </a:lnTo>
                <a:lnTo>
                  <a:pt x="481" y="1816"/>
                </a:lnTo>
                <a:lnTo>
                  <a:pt x="448" y="1861"/>
                </a:lnTo>
                <a:lnTo>
                  <a:pt x="416" y="1906"/>
                </a:lnTo>
                <a:lnTo>
                  <a:pt x="385" y="1951"/>
                </a:lnTo>
                <a:lnTo>
                  <a:pt x="354" y="1996"/>
                </a:lnTo>
                <a:lnTo>
                  <a:pt x="323" y="2042"/>
                </a:lnTo>
                <a:lnTo>
                  <a:pt x="292" y="2088"/>
                </a:lnTo>
                <a:lnTo>
                  <a:pt x="261" y="2136"/>
                </a:lnTo>
                <a:lnTo>
                  <a:pt x="231" y="2182"/>
                </a:lnTo>
                <a:lnTo>
                  <a:pt x="201" y="2229"/>
                </a:lnTo>
                <a:lnTo>
                  <a:pt x="171" y="2276"/>
                </a:lnTo>
                <a:lnTo>
                  <a:pt x="141" y="2325"/>
                </a:lnTo>
                <a:lnTo>
                  <a:pt x="113" y="2372"/>
                </a:lnTo>
                <a:lnTo>
                  <a:pt x="83" y="2420"/>
                </a:lnTo>
                <a:lnTo>
                  <a:pt x="56" y="2469"/>
                </a:lnTo>
                <a:lnTo>
                  <a:pt x="27" y="2517"/>
                </a:lnTo>
                <a:lnTo>
                  <a:pt x="0" y="2567"/>
                </a:lnTo>
              </a:path>
            </a:pathLst>
          </a:custGeom>
          <a:noFill/>
          <a:ln w="25400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4296" name="Line 73"/>
          <p:cNvSpPr>
            <a:spLocks noChangeAspect="1"/>
          </p:cNvSpPr>
          <p:nvPr/>
        </p:nvSpPr>
        <p:spPr>
          <a:xfrm flipV="1">
            <a:off x="7402513" y="2189163"/>
            <a:ext cx="812800" cy="1454150"/>
          </a:xfrm>
          <a:prstGeom prst="line">
            <a:avLst/>
          </a:prstGeom>
          <a:ln w="6350" cap="flat" cmpd="sng">
            <a:solidFill>
              <a:srgbClr val="FF00FF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54297" name="Line 74"/>
          <p:cNvSpPr>
            <a:spLocks noChangeAspect="1"/>
          </p:cNvSpPr>
          <p:nvPr/>
        </p:nvSpPr>
        <p:spPr>
          <a:xfrm flipH="1" flipV="1">
            <a:off x="7419975" y="2692400"/>
            <a:ext cx="777875" cy="447675"/>
          </a:xfrm>
          <a:prstGeom prst="line">
            <a:avLst/>
          </a:prstGeom>
          <a:ln w="6350" cap="flat" cmpd="sng">
            <a:solidFill>
              <a:srgbClr val="FF00FF"/>
            </a:solidFill>
            <a:prstDash val="lgDashDot"/>
            <a:headEnd type="none" w="med" len="med"/>
            <a:tailEnd type="none" w="med" len="med"/>
          </a:ln>
        </p:spPr>
      </p:sp>
      <p:grpSp>
        <p:nvGrpSpPr>
          <p:cNvPr id="12" name="Group 75"/>
          <p:cNvGrpSpPr/>
          <p:nvPr/>
        </p:nvGrpSpPr>
        <p:grpSpPr>
          <a:xfrm>
            <a:off x="7146925" y="1922463"/>
            <a:ext cx="1633538" cy="2024062"/>
            <a:chOff x="4286" y="1706"/>
            <a:chExt cx="1029" cy="1275"/>
          </a:xfrm>
        </p:grpSpPr>
        <p:grpSp>
          <p:nvGrpSpPr>
            <p:cNvPr id="54349" name="Group 76"/>
            <p:cNvGrpSpPr/>
            <p:nvPr/>
          </p:nvGrpSpPr>
          <p:grpSpPr>
            <a:xfrm>
              <a:off x="4390" y="1895"/>
              <a:ext cx="626" cy="874"/>
              <a:chOff x="3982" y="1713"/>
              <a:chExt cx="626" cy="874"/>
            </a:xfrm>
          </p:grpSpPr>
          <p:sp>
            <p:nvSpPr>
              <p:cNvPr id="54362" name="Freeform 77"/>
              <p:cNvSpPr>
                <a:spLocks noChangeAspect="1"/>
              </p:cNvSpPr>
              <p:nvPr/>
            </p:nvSpPr>
            <p:spPr>
              <a:xfrm>
                <a:off x="3982" y="1776"/>
                <a:ext cx="626" cy="811"/>
              </a:xfrm>
              <a:custGeom>
                <a:avLst/>
                <a:gdLst>
                  <a:gd name="txL" fmla="*/ 0 w 5123"/>
                  <a:gd name="txT" fmla="*/ 0 h 6643"/>
                  <a:gd name="txR" fmla="*/ 5123 w 5123"/>
                  <a:gd name="txB" fmla="*/ 6643 h 6643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5123" h="6643">
                    <a:moveTo>
                      <a:pt x="885" y="2056"/>
                    </a:moveTo>
                    <a:lnTo>
                      <a:pt x="857" y="2104"/>
                    </a:lnTo>
                    <a:lnTo>
                      <a:pt x="830" y="2154"/>
                    </a:lnTo>
                    <a:lnTo>
                      <a:pt x="803" y="2203"/>
                    </a:lnTo>
                    <a:lnTo>
                      <a:pt x="777" y="2252"/>
                    </a:lnTo>
                    <a:lnTo>
                      <a:pt x="751" y="2302"/>
                    </a:lnTo>
                    <a:lnTo>
                      <a:pt x="725" y="2351"/>
                    </a:lnTo>
                    <a:lnTo>
                      <a:pt x="700" y="2402"/>
                    </a:lnTo>
                    <a:lnTo>
                      <a:pt x="675" y="2451"/>
                    </a:lnTo>
                    <a:lnTo>
                      <a:pt x="651" y="2502"/>
                    </a:lnTo>
                    <a:lnTo>
                      <a:pt x="626" y="2553"/>
                    </a:lnTo>
                    <a:lnTo>
                      <a:pt x="603" y="2603"/>
                    </a:lnTo>
                    <a:lnTo>
                      <a:pt x="579" y="2654"/>
                    </a:lnTo>
                    <a:lnTo>
                      <a:pt x="556" y="2704"/>
                    </a:lnTo>
                    <a:lnTo>
                      <a:pt x="534" y="2755"/>
                    </a:lnTo>
                    <a:lnTo>
                      <a:pt x="512" y="2805"/>
                    </a:lnTo>
                    <a:lnTo>
                      <a:pt x="490" y="2856"/>
                    </a:lnTo>
                    <a:lnTo>
                      <a:pt x="469" y="2908"/>
                    </a:lnTo>
                    <a:lnTo>
                      <a:pt x="448" y="2958"/>
                    </a:lnTo>
                    <a:lnTo>
                      <a:pt x="427" y="3009"/>
                    </a:lnTo>
                    <a:lnTo>
                      <a:pt x="408" y="3061"/>
                    </a:lnTo>
                    <a:lnTo>
                      <a:pt x="388" y="3111"/>
                    </a:lnTo>
                    <a:lnTo>
                      <a:pt x="369" y="3162"/>
                    </a:lnTo>
                    <a:lnTo>
                      <a:pt x="350" y="3213"/>
                    </a:lnTo>
                    <a:lnTo>
                      <a:pt x="333" y="3264"/>
                    </a:lnTo>
                    <a:lnTo>
                      <a:pt x="314" y="3314"/>
                    </a:lnTo>
                    <a:lnTo>
                      <a:pt x="298" y="3365"/>
                    </a:lnTo>
                    <a:lnTo>
                      <a:pt x="280" y="3417"/>
                    </a:lnTo>
                    <a:lnTo>
                      <a:pt x="264" y="3467"/>
                    </a:lnTo>
                    <a:lnTo>
                      <a:pt x="248" y="3518"/>
                    </a:lnTo>
                    <a:lnTo>
                      <a:pt x="233" y="3568"/>
                    </a:lnTo>
                    <a:lnTo>
                      <a:pt x="217" y="3618"/>
                    </a:lnTo>
                    <a:lnTo>
                      <a:pt x="203" y="3669"/>
                    </a:lnTo>
                    <a:lnTo>
                      <a:pt x="189" y="3719"/>
                    </a:lnTo>
                    <a:lnTo>
                      <a:pt x="176" y="3769"/>
                    </a:lnTo>
                    <a:lnTo>
                      <a:pt x="162" y="3819"/>
                    </a:lnTo>
                    <a:lnTo>
                      <a:pt x="150" y="3869"/>
                    </a:lnTo>
                    <a:lnTo>
                      <a:pt x="138" y="3918"/>
                    </a:lnTo>
                    <a:lnTo>
                      <a:pt x="126" y="3968"/>
                    </a:lnTo>
                    <a:lnTo>
                      <a:pt x="115" y="4017"/>
                    </a:lnTo>
                    <a:lnTo>
                      <a:pt x="105" y="4065"/>
                    </a:lnTo>
                    <a:lnTo>
                      <a:pt x="94" y="4115"/>
                    </a:lnTo>
                    <a:lnTo>
                      <a:pt x="86" y="4163"/>
                    </a:lnTo>
                    <a:lnTo>
                      <a:pt x="76" y="4212"/>
                    </a:lnTo>
                    <a:lnTo>
                      <a:pt x="68" y="4260"/>
                    </a:lnTo>
                    <a:lnTo>
                      <a:pt x="59" y="4307"/>
                    </a:lnTo>
                    <a:lnTo>
                      <a:pt x="51" y="4355"/>
                    </a:lnTo>
                    <a:lnTo>
                      <a:pt x="45" y="4403"/>
                    </a:lnTo>
                    <a:lnTo>
                      <a:pt x="38" y="4449"/>
                    </a:lnTo>
                    <a:lnTo>
                      <a:pt x="33" y="4496"/>
                    </a:lnTo>
                    <a:lnTo>
                      <a:pt x="26" y="4543"/>
                    </a:lnTo>
                    <a:lnTo>
                      <a:pt x="22" y="4589"/>
                    </a:lnTo>
                    <a:lnTo>
                      <a:pt x="17" y="4635"/>
                    </a:lnTo>
                    <a:lnTo>
                      <a:pt x="13" y="4681"/>
                    </a:lnTo>
                    <a:lnTo>
                      <a:pt x="10" y="4726"/>
                    </a:lnTo>
                    <a:lnTo>
                      <a:pt x="6" y="4771"/>
                    </a:lnTo>
                    <a:lnTo>
                      <a:pt x="4" y="4815"/>
                    </a:lnTo>
                    <a:lnTo>
                      <a:pt x="2" y="4860"/>
                    </a:lnTo>
                    <a:lnTo>
                      <a:pt x="1" y="4904"/>
                    </a:lnTo>
                    <a:lnTo>
                      <a:pt x="0" y="4947"/>
                    </a:lnTo>
                    <a:lnTo>
                      <a:pt x="0" y="4990"/>
                    </a:lnTo>
                    <a:lnTo>
                      <a:pt x="0" y="5033"/>
                    </a:lnTo>
                    <a:lnTo>
                      <a:pt x="1" y="5076"/>
                    </a:lnTo>
                    <a:lnTo>
                      <a:pt x="2" y="5118"/>
                    </a:lnTo>
                    <a:lnTo>
                      <a:pt x="4" y="5159"/>
                    </a:lnTo>
                    <a:lnTo>
                      <a:pt x="6" y="5200"/>
                    </a:lnTo>
                    <a:lnTo>
                      <a:pt x="9" y="5241"/>
                    </a:lnTo>
                    <a:lnTo>
                      <a:pt x="12" y="5281"/>
                    </a:lnTo>
                    <a:lnTo>
                      <a:pt x="16" y="5321"/>
                    </a:lnTo>
                    <a:lnTo>
                      <a:pt x="20" y="5360"/>
                    </a:lnTo>
                    <a:lnTo>
                      <a:pt x="25" y="5399"/>
                    </a:lnTo>
                    <a:lnTo>
                      <a:pt x="31" y="5437"/>
                    </a:lnTo>
                    <a:lnTo>
                      <a:pt x="36" y="5475"/>
                    </a:lnTo>
                    <a:lnTo>
                      <a:pt x="43" y="5512"/>
                    </a:lnTo>
                    <a:lnTo>
                      <a:pt x="49" y="5550"/>
                    </a:lnTo>
                    <a:lnTo>
                      <a:pt x="57" y="5586"/>
                    </a:lnTo>
                    <a:lnTo>
                      <a:pt x="65" y="5622"/>
                    </a:lnTo>
                    <a:lnTo>
                      <a:pt x="73" y="5657"/>
                    </a:lnTo>
                    <a:lnTo>
                      <a:pt x="82" y="5693"/>
                    </a:lnTo>
                    <a:lnTo>
                      <a:pt x="91" y="5727"/>
                    </a:lnTo>
                    <a:lnTo>
                      <a:pt x="101" y="5761"/>
                    </a:lnTo>
                    <a:lnTo>
                      <a:pt x="112" y="5794"/>
                    </a:lnTo>
                    <a:lnTo>
                      <a:pt x="123" y="5826"/>
                    </a:lnTo>
                    <a:lnTo>
                      <a:pt x="134" y="5859"/>
                    </a:lnTo>
                    <a:lnTo>
                      <a:pt x="146" y="5889"/>
                    </a:lnTo>
                    <a:lnTo>
                      <a:pt x="158" y="5921"/>
                    </a:lnTo>
                    <a:lnTo>
                      <a:pt x="171" y="5951"/>
                    </a:lnTo>
                    <a:lnTo>
                      <a:pt x="184" y="5981"/>
                    </a:lnTo>
                    <a:lnTo>
                      <a:pt x="199" y="6010"/>
                    </a:lnTo>
                    <a:lnTo>
                      <a:pt x="213" y="6039"/>
                    </a:lnTo>
                    <a:lnTo>
                      <a:pt x="227" y="6067"/>
                    </a:lnTo>
                    <a:lnTo>
                      <a:pt x="243" y="6094"/>
                    </a:lnTo>
                    <a:lnTo>
                      <a:pt x="258" y="6121"/>
                    </a:lnTo>
                    <a:lnTo>
                      <a:pt x="275" y="6148"/>
                    </a:lnTo>
                    <a:lnTo>
                      <a:pt x="291" y="6173"/>
                    </a:lnTo>
                    <a:lnTo>
                      <a:pt x="309" y="6198"/>
                    </a:lnTo>
                    <a:lnTo>
                      <a:pt x="326" y="6222"/>
                    </a:lnTo>
                    <a:lnTo>
                      <a:pt x="344" y="6246"/>
                    </a:lnTo>
                    <a:lnTo>
                      <a:pt x="363" y="6269"/>
                    </a:lnTo>
                    <a:lnTo>
                      <a:pt x="381" y="6291"/>
                    </a:lnTo>
                    <a:lnTo>
                      <a:pt x="401" y="6313"/>
                    </a:lnTo>
                    <a:lnTo>
                      <a:pt x="421" y="6333"/>
                    </a:lnTo>
                    <a:lnTo>
                      <a:pt x="442" y="6354"/>
                    </a:lnTo>
                    <a:lnTo>
                      <a:pt x="461" y="6374"/>
                    </a:lnTo>
                    <a:lnTo>
                      <a:pt x="483" y="6393"/>
                    </a:lnTo>
                    <a:lnTo>
                      <a:pt x="504" y="6412"/>
                    </a:lnTo>
                    <a:lnTo>
                      <a:pt x="526" y="6429"/>
                    </a:lnTo>
                    <a:lnTo>
                      <a:pt x="548" y="6446"/>
                    </a:lnTo>
                    <a:lnTo>
                      <a:pt x="571" y="6462"/>
                    </a:lnTo>
                    <a:lnTo>
                      <a:pt x="594" y="6479"/>
                    </a:lnTo>
                    <a:lnTo>
                      <a:pt x="619" y="6493"/>
                    </a:lnTo>
                    <a:lnTo>
                      <a:pt x="643" y="6507"/>
                    </a:lnTo>
                    <a:lnTo>
                      <a:pt x="667" y="6520"/>
                    </a:lnTo>
                    <a:lnTo>
                      <a:pt x="691" y="6534"/>
                    </a:lnTo>
                    <a:lnTo>
                      <a:pt x="716" y="6546"/>
                    </a:lnTo>
                    <a:lnTo>
                      <a:pt x="742" y="6558"/>
                    </a:lnTo>
                    <a:lnTo>
                      <a:pt x="768" y="6568"/>
                    </a:lnTo>
                    <a:lnTo>
                      <a:pt x="795" y="6578"/>
                    </a:lnTo>
                    <a:lnTo>
                      <a:pt x="821" y="6587"/>
                    </a:lnTo>
                    <a:lnTo>
                      <a:pt x="847" y="6596"/>
                    </a:lnTo>
                    <a:lnTo>
                      <a:pt x="875" y="6604"/>
                    </a:lnTo>
                    <a:lnTo>
                      <a:pt x="902" y="6611"/>
                    </a:lnTo>
                    <a:lnTo>
                      <a:pt x="931" y="6617"/>
                    </a:lnTo>
                    <a:lnTo>
                      <a:pt x="958" y="6623"/>
                    </a:lnTo>
                    <a:lnTo>
                      <a:pt x="987" y="6628"/>
                    </a:lnTo>
                    <a:lnTo>
                      <a:pt x="1017" y="6632"/>
                    </a:lnTo>
                    <a:lnTo>
                      <a:pt x="1045" y="6636"/>
                    </a:lnTo>
                    <a:lnTo>
                      <a:pt x="1075" y="6639"/>
                    </a:lnTo>
                    <a:lnTo>
                      <a:pt x="1105" y="6641"/>
                    </a:lnTo>
                    <a:lnTo>
                      <a:pt x="1135" y="6642"/>
                    </a:lnTo>
                    <a:lnTo>
                      <a:pt x="1166" y="6643"/>
                    </a:lnTo>
                    <a:lnTo>
                      <a:pt x="1197" y="6642"/>
                    </a:lnTo>
                    <a:lnTo>
                      <a:pt x="1228" y="6642"/>
                    </a:lnTo>
                    <a:lnTo>
                      <a:pt x="1258" y="6640"/>
                    </a:lnTo>
                    <a:lnTo>
                      <a:pt x="1290" y="6638"/>
                    </a:lnTo>
                    <a:lnTo>
                      <a:pt x="1322" y="6636"/>
                    </a:lnTo>
                    <a:lnTo>
                      <a:pt x="1354" y="6631"/>
                    </a:lnTo>
                    <a:lnTo>
                      <a:pt x="1386" y="6627"/>
                    </a:lnTo>
                    <a:lnTo>
                      <a:pt x="1419" y="6623"/>
                    </a:lnTo>
                    <a:lnTo>
                      <a:pt x="1452" y="6616"/>
                    </a:lnTo>
                    <a:lnTo>
                      <a:pt x="1485" y="6609"/>
                    </a:lnTo>
                    <a:lnTo>
                      <a:pt x="1518" y="6603"/>
                    </a:lnTo>
                    <a:lnTo>
                      <a:pt x="1551" y="6594"/>
                    </a:lnTo>
                    <a:lnTo>
                      <a:pt x="1585" y="6585"/>
                    </a:lnTo>
                    <a:lnTo>
                      <a:pt x="1619" y="6576"/>
                    </a:lnTo>
                    <a:lnTo>
                      <a:pt x="1653" y="6567"/>
                    </a:lnTo>
                    <a:lnTo>
                      <a:pt x="1687" y="6556"/>
                    </a:lnTo>
                    <a:lnTo>
                      <a:pt x="1721" y="6543"/>
                    </a:lnTo>
                    <a:lnTo>
                      <a:pt x="1756" y="6531"/>
                    </a:lnTo>
                    <a:lnTo>
                      <a:pt x="1790" y="6518"/>
                    </a:lnTo>
                    <a:lnTo>
                      <a:pt x="1826" y="6505"/>
                    </a:lnTo>
                    <a:lnTo>
                      <a:pt x="1861" y="6491"/>
                    </a:lnTo>
                    <a:lnTo>
                      <a:pt x="1896" y="6475"/>
                    </a:lnTo>
                    <a:lnTo>
                      <a:pt x="1931" y="6460"/>
                    </a:lnTo>
                    <a:lnTo>
                      <a:pt x="1966" y="6443"/>
                    </a:lnTo>
                    <a:lnTo>
                      <a:pt x="2001" y="6426"/>
                    </a:lnTo>
                    <a:lnTo>
                      <a:pt x="2038" y="6408"/>
                    </a:lnTo>
                    <a:lnTo>
                      <a:pt x="2073" y="6390"/>
                    </a:lnTo>
                    <a:lnTo>
                      <a:pt x="2109" y="6371"/>
                    </a:lnTo>
                    <a:lnTo>
                      <a:pt x="2145" y="6351"/>
                    </a:lnTo>
                    <a:lnTo>
                      <a:pt x="2182" y="6330"/>
                    </a:lnTo>
                    <a:lnTo>
                      <a:pt x="2217" y="6309"/>
                    </a:lnTo>
                    <a:lnTo>
                      <a:pt x="2253" y="6287"/>
                    </a:lnTo>
                    <a:lnTo>
                      <a:pt x="2289" y="6264"/>
                    </a:lnTo>
                    <a:lnTo>
                      <a:pt x="2326" y="6241"/>
                    </a:lnTo>
                    <a:lnTo>
                      <a:pt x="2362" y="6218"/>
                    </a:lnTo>
                    <a:lnTo>
                      <a:pt x="2398" y="6193"/>
                    </a:lnTo>
                    <a:lnTo>
                      <a:pt x="2436" y="6169"/>
                    </a:lnTo>
                    <a:lnTo>
                      <a:pt x="2472" y="6142"/>
                    </a:lnTo>
                    <a:lnTo>
                      <a:pt x="2508" y="6116"/>
                    </a:lnTo>
                    <a:lnTo>
                      <a:pt x="2544" y="6089"/>
                    </a:lnTo>
                    <a:lnTo>
                      <a:pt x="2581" y="6062"/>
                    </a:lnTo>
                    <a:lnTo>
                      <a:pt x="2618" y="6033"/>
                    </a:lnTo>
                    <a:lnTo>
                      <a:pt x="2654" y="6005"/>
                    </a:lnTo>
                    <a:lnTo>
                      <a:pt x="2691" y="5975"/>
                    </a:lnTo>
                    <a:lnTo>
                      <a:pt x="2727" y="5945"/>
                    </a:lnTo>
                    <a:lnTo>
                      <a:pt x="2763" y="5915"/>
                    </a:lnTo>
                    <a:lnTo>
                      <a:pt x="2799" y="5884"/>
                    </a:lnTo>
                    <a:lnTo>
                      <a:pt x="2836" y="5852"/>
                    </a:lnTo>
                    <a:lnTo>
                      <a:pt x="2872" y="5820"/>
                    </a:lnTo>
                    <a:lnTo>
                      <a:pt x="2908" y="5787"/>
                    </a:lnTo>
                    <a:lnTo>
                      <a:pt x="2945" y="5754"/>
                    </a:lnTo>
                    <a:lnTo>
                      <a:pt x="2981" y="5720"/>
                    </a:lnTo>
                    <a:lnTo>
                      <a:pt x="3016" y="5686"/>
                    </a:lnTo>
                    <a:lnTo>
                      <a:pt x="3052" y="5651"/>
                    </a:lnTo>
                    <a:lnTo>
                      <a:pt x="3089" y="5616"/>
                    </a:lnTo>
                    <a:lnTo>
                      <a:pt x="3124" y="5579"/>
                    </a:lnTo>
                    <a:lnTo>
                      <a:pt x="3159" y="5543"/>
                    </a:lnTo>
                    <a:lnTo>
                      <a:pt x="3195" y="5506"/>
                    </a:lnTo>
                    <a:lnTo>
                      <a:pt x="3230" y="5468"/>
                    </a:lnTo>
                    <a:lnTo>
                      <a:pt x="3266" y="5430"/>
                    </a:lnTo>
                    <a:lnTo>
                      <a:pt x="3300" y="5391"/>
                    </a:lnTo>
                    <a:lnTo>
                      <a:pt x="3335" y="5353"/>
                    </a:lnTo>
                    <a:lnTo>
                      <a:pt x="3370" y="5313"/>
                    </a:lnTo>
                    <a:lnTo>
                      <a:pt x="3404" y="5274"/>
                    </a:lnTo>
                    <a:lnTo>
                      <a:pt x="3438" y="5233"/>
                    </a:lnTo>
                    <a:lnTo>
                      <a:pt x="3473" y="5192"/>
                    </a:lnTo>
                    <a:lnTo>
                      <a:pt x="3506" y="5152"/>
                    </a:lnTo>
                    <a:lnTo>
                      <a:pt x="3540" y="5110"/>
                    </a:lnTo>
                    <a:lnTo>
                      <a:pt x="3574" y="5068"/>
                    </a:lnTo>
                    <a:lnTo>
                      <a:pt x="3607" y="5025"/>
                    </a:lnTo>
                    <a:lnTo>
                      <a:pt x="3640" y="4982"/>
                    </a:lnTo>
                    <a:lnTo>
                      <a:pt x="3673" y="4939"/>
                    </a:lnTo>
                    <a:lnTo>
                      <a:pt x="3706" y="4895"/>
                    </a:lnTo>
                    <a:lnTo>
                      <a:pt x="3739" y="4851"/>
                    </a:lnTo>
                    <a:lnTo>
                      <a:pt x="3771" y="4807"/>
                    </a:lnTo>
                    <a:lnTo>
                      <a:pt x="3803" y="4762"/>
                    </a:lnTo>
                    <a:lnTo>
                      <a:pt x="3835" y="4717"/>
                    </a:lnTo>
                    <a:lnTo>
                      <a:pt x="3867" y="4672"/>
                    </a:lnTo>
                    <a:lnTo>
                      <a:pt x="3898" y="4627"/>
                    </a:lnTo>
                    <a:lnTo>
                      <a:pt x="3929" y="4581"/>
                    </a:lnTo>
                    <a:lnTo>
                      <a:pt x="3959" y="4535"/>
                    </a:lnTo>
                    <a:lnTo>
                      <a:pt x="3990" y="4488"/>
                    </a:lnTo>
                    <a:lnTo>
                      <a:pt x="4021" y="4441"/>
                    </a:lnTo>
                    <a:lnTo>
                      <a:pt x="4050" y="4394"/>
                    </a:lnTo>
                    <a:lnTo>
                      <a:pt x="4080" y="4346"/>
                    </a:lnTo>
                    <a:lnTo>
                      <a:pt x="4109" y="4298"/>
                    </a:lnTo>
                    <a:lnTo>
                      <a:pt x="4137" y="4250"/>
                    </a:lnTo>
                    <a:lnTo>
                      <a:pt x="4166" y="4203"/>
                    </a:lnTo>
                    <a:lnTo>
                      <a:pt x="4194" y="4154"/>
                    </a:lnTo>
                    <a:lnTo>
                      <a:pt x="4223" y="4105"/>
                    </a:lnTo>
                    <a:lnTo>
                      <a:pt x="4250" y="4057"/>
                    </a:lnTo>
                    <a:lnTo>
                      <a:pt x="4278" y="4007"/>
                    </a:lnTo>
                    <a:lnTo>
                      <a:pt x="4304" y="3959"/>
                    </a:lnTo>
                    <a:lnTo>
                      <a:pt x="4331" y="3909"/>
                    </a:lnTo>
                    <a:lnTo>
                      <a:pt x="4357" y="3859"/>
                    </a:lnTo>
                    <a:lnTo>
                      <a:pt x="4383" y="3809"/>
                    </a:lnTo>
                    <a:lnTo>
                      <a:pt x="4409" y="3760"/>
                    </a:lnTo>
                    <a:lnTo>
                      <a:pt x="4434" y="3709"/>
                    </a:lnTo>
                    <a:lnTo>
                      <a:pt x="4458" y="3660"/>
                    </a:lnTo>
                    <a:lnTo>
                      <a:pt x="4482" y="3609"/>
                    </a:lnTo>
                    <a:lnTo>
                      <a:pt x="4507" y="3559"/>
                    </a:lnTo>
                    <a:lnTo>
                      <a:pt x="4530" y="3508"/>
                    </a:lnTo>
                    <a:lnTo>
                      <a:pt x="4553" y="3457"/>
                    </a:lnTo>
                    <a:lnTo>
                      <a:pt x="4576" y="3407"/>
                    </a:lnTo>
                    <a:lnTo>
                      <a:pt x="4598" y="3356"/>
                    </a:lnTo>
                    <a:lnTo>
                      <a:pt x="4620" y="3306"/>
                    </a:lnTo>
                    <a:lnTo>
                      <a:pt x="4642" y="3254"/>
                    </a:lnTo>
                    <a:lnTo>
                      <a:pt x="4663" y="3203"/>
                    </a:lnTo>
                    <a:lnTo>
                      <a:pt x="4684" y="3153"/>
                    </a:lnTo>
                    <a:lnTo>
                      <a:pt x="4703" y="3101"/>
                    </a:lnTo>
                    <a:lnTo>
                      <a:pt x="4723" y="3051"/>
                    </a:lnTo>
                    <a:lnTo>
                      <a:pt x="4743" y="3000"/>
                    </a:lnTo>
                    <a:lnTo>
                      <a:pt x="4762" y="2948"/>
                    </a:lnTo>
                    <a:lnTo>
                      <a:pt x="4780" y="2898"/>
                    </a:lnTo>
                    <a:lnTo>
                      <a:pt x="4798" y="2847"/>
                    </a:lnTo>
                    <a:lnTo>
                      <a:pt x="4815" y="2797"/>
                    </a:lnTo>
                    <a:lnTo>
                      <a:pt x="4833" y="2745"/>
                    </a:lnTo>
                    <a:lnTo>
                      <a:pt x="4849" y="2694"/>
                    </a:lnTo>
                    <a:lnTo>
                      <a:pt x="4866" y="2644"/>
                    </a:lnTo>
                    <a:lnTo>
                      <a:pt x="4881" y="2593"/>
                    </a:lnTo>
                    <a:lnTo>
                      <a:pt x="4897" y="2543"/>
                    </a:lnTo>
                    <a:lnTo>
                      <a:pt x="4911" y="2493"/>
                    </a:lnTo>
                    <a:lnTo>
                      <a:pt x="4925" y="2443"/>
                    </a:lnTo>
                    <a:lnTo>
                      <a:pt x="4940" y="2392"/>
                    </a:lnTo>
                    <a:lnTo>
                      <a:pt x="4953" y="2343"/>
                    </a:lnTo>
                    <a:lnTo>
                      <a:pt x="4966" y="2293"/>
                    </a:lnTo>
                    <a:lnTo>
                      <a:pt x="4978" y="2243"/>
                    </a:lnTo>
                    <a:lnTo>
                      <a:pt x="4990" y="2193"/>
                    </a:lnTo>
                    <a:lnTo>
                      <a:pt x="5001" y="2145"/>
                    </a:lnTo>
                    <a:lnTo>
                      <a:pt x="5012" y="2095"/>
                    </a:lnTo>
                    <a:lnTo>
                      <a:pt x="5022" y="2046"/>
                    </a:lnTo>
                    <a:lnTo>
                      <a:pt x="5032" y="1997"/>
                    </a:lnTo>
                    <a:lnTo>
                      <a:pt x="5042" y="1949"/>
                    </a:lnTo>
                    <a:lnTo>
                      <a:pt x="5051" y="1901"/>
                    </a:lnTo>
                    <a:lnTo>
                      <a:pt x="5059" y="1852"/>
                    </a:lnTo>
                    <a:lnTo>
                      <a:pt x="5067" y="1805"/>
                    </a:lnTo>
                    <a:lnTo>
                      <a:pt x="5074" y="1758"/>
                    </a:lnTo>
                    <a:lnTo>
                      <a:pt x="5081" y="1710"/>
                    </a:lnTo>
                    <a:lnTo>
                      <a:pt x="5087" y="1663"/>
                    </a:lnTo>
                    <a:lnTo>
                      <a:pt x="5094" y="1616"/>
                    </a:lnTo>
                    <a:lnTo>
                      <a:pt x="5099" y="1570"/>
                    </a:lnTo>
                    <a:lnTo>
                      <a:pt x="5103" y="1524"/>
                    </a:lnTo>
                    <a:lnTo>
                      <a:pt x="5108" y="1478"/>
                    </a:lnTo>
                    <a:lnTo>
                      <a:pt x="5111" y="1432"/>
                    </a:lnTo>
                    <a:lnTo>
                      <a:pt x="5114" y="1387"/>
                    </a:lnTo>
                    <a:lnTo>
                      <a:pt x="5118" y="1342"/>
                    </a:lnTo>
                    <a:lnTo>
                      <a:pt x="5120" y="1298"/>
                    </a:lnTo>
                    <a:lnTo>
                      <a:pt x="5121" y="1254"/>
                    </a:lnTo>
                    <a:lnTo>
                      <a:pt x="5122" y="1210"/>
                    </a:lnTo>
                    <a:lnTo>
                      <a:pt x="5123" y="1167"/>
                    </a:lnTo>
                    <a:lnTo>
                      <a:pt x="5123" y="1123"/>
                    </a:lnTo>
                    <a:lnTo>
                      <a:pt x="5123" y="1082"/>
                    </a:lnTo>
                    <a:lnTo>
                      <a:pt x="5122" y="1039"/>
                    </a:lnTo>
                    <a:lnTo>
                      <a:pt x="5121" y="997"/>
                    </a:lnTo>
                    <a:lnTo>
                      <a:pt x="5119" y="956"/>
                    </a:lnTo>
                    <a:lnTo>
                      <a:pt x="5117" y="914"/>
                    </a:lnTo>
                    <a:lnTo>
                      <a:pt x="5113" y="875"/>
                    </a:lnTo>
                    <a:lnTo>
                      <a:pt x="5110" y="834"/>
                    </a:lnTo>
                    <a:lnTo>
                      <a:pt x="5106" y="795"/>
                    </a:lnTo>
                    <a:lnTo>
                      <a:pt x="5101" y="756"/>
                    </a:lnTo>
                    <a:lnTo>
                      <a:pt x="5096" y="717"/>
                    </a:lnTo>
                    <a:lnTo>
                      <a:pt x="5090" y="679"/>
                    </a:lnTo>
                    <a:lnTo>
                      <a:pt x="5085" y="641"/>
                    </a:lnTo>
                    <a:lnTo>
                      <a:pt x="5078" y="604"/>
                    </a:lnTo>
                    <a:lnTo>
                      <a:pt x="5070" y="567"/>
                    </a:lnTo>
                    <a:lnTo>
                      <a:pt x="5063" y="531"/>
                    </a:lnTo>
                    <a:lnTo>
                      <a:pt x="5055" y="496"/>
                    </a:lnTo>
                    <a:lnTo>
                      <a:pt x="5046" y="460"/>
                    </a:lnTo>
                    <a:lnTo>
                      <a:pt x="5037" y="425"/>
                    </a:lnTo>
                    <a:lnTo>
                      <a:pt x="5028" y="391"/>
                    </a:lnTo>
                    <a:lnTo>
                      <a:pt x="5018" y="358"/>
                    </a:lnTo>
                    <a:lnTo>
                      <a:pt x="5007" y="325"/>
                    </a:lnTo>
                    <a:lnTo>
                      <a:pt x="4996" y="292"/>
                    </a:lnTo>
                    <a:lnTo>
                      <a:pt x="4984" y="260"/>
                    </a:lnTo>
                    <a:lnTo>
                      <a:pt x="4972" y="230"/>
                    </a:lnTo>
                    <a:lnTo>
                      <a:pt x="4959" y="199"/>
                    </a:lnTo>
                    <a:lnTo>
                      <a:pt x="4946" y="168"/>
                    </a:lnTo>
                    <a:lnTo>
                      <a:pt x="4933" y="138"/>
                    </a:lnTo>
                    <a:lnTo>
                      <a:pt x="4919" y="110"/>
                    </a:lnTo>
                    <a:lnTo>
                      <a:pt x="4904" y="81"/>
                    </a:lnTo>
                    <a:lnTo>
                      <a:pt x="4889" y="54"/>
                    </a:lnTo>
                    <a:lnTo>
                      <a:pt x="4874" y="26"/>
                    </a:lnTo>
                    <a:lnTo>
                      <a:pt x="4858" y="0"/>
                    </a:lnTo>
                  </a:path>
                </a:pathLst>
              </a:custGeom>
              <a:noFill/>
              <a:ln w="25400" cap="flat" cmpd="sng">
                <a:solidFill>
                  <a:srgbClr val="FF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4363" name="Freeform 78"/>
              <p:cNvSpPr>
                <a:spLocks noChangeAspect="1"/>
              </p:cNvSpPr>
              <p:nvPr/>
            </p:nvSpPr>
            <p:spPr>
              <a:xfrm>
                <a:off x="4090" y="1713"/>
                <a:ext cx="486" cy="314"/>
              </a:xfrm>
              <a:custGeom>
                <a:avLst/>
                <a:gdLst>
                  <a:gd name="txL" fmla="*/ 0 w 3973"/>
                  <a:gd name="txT" fmla="*/ 0 h 2567"/>
                  <a:gd name="txR" fmla="*/ 3973 w 3973"/>
                  <a:gd name="txB" fmla="*/ 2567 h 2567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3973" h="2567">
                    <a:moveTo>
                      <a:pt x="3973" y="511"/>
                    </a:moveTo>
                    <a:lnTo>
                      <a:pt x="3957" y="485"/>
                    </a:lnTo>
                    <a:lnTo>
                      <a:pt x="3939" y="459"/>
                    </a:lnTo>
                    <a:lnTo>
                      <a:pt x="3923" y="435"/>
                    </a:lnTo>
                    <a:lnTo>
                      <a:pt x="3904" y="411"/>
                    </a:lnTo>
                    <a:lnTo>
                      <a:pt x="3886" y="388"/>
                    </a:lnTo>
                    <a:lnTo>
                      <a:pt x="3868" y="365"/>
                    </a:lnTo>
                    <a:lnTo>
                      <a:pt x="3848" y="343"/>
                    </a:lnTo>
                    <a:lnTo>
                      <a:pt x="3828" y="321"/>
                    </a:lnTo>
                    <a:lnTo>
                      <a:pt x="3808" y="301"/>
                    </a:lnTo>
                    <a:lnTo>
                      <a:pt x="3789" y="280"/>
                    </a:lnTo>
                    <a:lnTo>
                      <a:pt x="3768" y="261"/>
                    </a:lnTo>
                    <a:lnTo>
                      <a:pt x="3746" y="241"/>
                    </a:lnTo>
                    <a:lnTo>
                      <a:pt x="3724" y="224"/>
                    </a:lnTo>
                    <a:lnTo>
                      <a:pt x="3702" y="206"/>
                    </a:lnTo>
                    <a:lnTo>
                      <a:pt x="3680" y="190"/>
                    </a:lnTo>
                    <a:lnTo>
                      <a:pt x="3657" y="173"/>
                    </a:lnTo>
                    <a:lnTo>
                      <a:pt x="3634" y="158"/>
                    </a:lnTo>
                    <a:lnTo>
                      <a:pt x="3609" y="144"/>
                    </a:lnTo>
                    <a:lnTo>
                      <a:pt x="3585" y="129"/>
                    </a:lnTo>
                    <a:lnTo>
                      <a:pt x="3561" y="116"/>
                    </a:lnTo>
                    <a:lnTo>
                      <a:pt x="3536" y="104"/>
                    </a:lnTo>
                    <a:lnTo>
                      <a:pt x="3511" y="92"/>
                    </a:lnTo>
                    <a:lnTo>
                      <a:pt x="3484" y="81"/>
                    </a:lnTo>
                    <a:lnTo>
                      <a:pt x="3459" y="70"/>
                    </a:lnTo>
                    <a:lnTo>
                      <a:pt x="3432" y="61"/>
                    </a:lnTo>
                    <a:lnTo>
                      <a:pt x="3405" y="51"/>
                    </a:lnTo>
                    <a:lnTo>
                      <a:pt x="3379" y="44"/>
                    </a:lnTo>
                    <a:lnTo>
                      <a:pt x="3351" y="36"/>
                    </a:lnTo>
                    <a:lnTo>
                      <a:pt x="3323" y="29"/>
                    </a:lnTo>
                    <a:lnTo>
                      <a:pt x="3295" y="23"/>
                    </a:lnTo>
                    <a:lnTo>
                      <a:pt x="3267" y="17"/>
                    </a:lnTo>
                    <a:lnTo>
                      <a:pt x="3238" y="13"/>
                    </a:lnTo>
                    <a:lnTo>
                      <a:pt x="3208" y="8"/>
                    </a:lnTo>
                    <a:lnTo>
                      <a:pt x="3179" y="5"/>
                    </a:lnTo>
                    <a:lnTo>
                      <a:pt x="3149" y="3"/>
                    </a:lnTo>
                    <a:lnTo>
                      <a:pt x="3119" y="2"/>
                    </a:lnTo>
                    <a:lnTo>
                      <a:pt x="3088" y="1"/>
                    </a:lnTo>
                    <a:lnTo>
                      <a:pt x="3058" y="0"/>
                    </a:lnTo>
                    <a:lnTo>
                      <a:pt x="3027" y="1"/>
                    </a:lnTo>
                    <a:lnTo>
                      <a:pt x="2996" y="2"/>
                    </a:lnTo>
                    <a:lnTo>
                      <a:pt x="2964" y="3"/>
                    </a:lnTo>
                    <a:lnTo>
                      <a:pt x="2933" y="6"/>
                    </a:lnTo>
                    <a:lnTo>
                      <a:pt x="2900" y="9"/>
                    </a:lnTo>
                    <a:lnTo>
                      <a:pt x="2869" y="13"/>
                    </a:lnTo>
                    <a:lnTo>
                      <a:pt x="2837" y="18"/>
                    </a:lnTo>
                    <a:lnTo>
                      <a:pt x="2804" y="24"/>
                    </a:lnTo>
                    <a:lnTo>
                      <a:pt x="2771" y="29"/>
                    </a:lnTo>
                    <a:lnTo>
                      <a:pt x="2738" y="37"/>
                    </a:lnTo>
                    <a:lnTo>
                      <a:pt x="2704" y="45"/>
                    </a:lnTo>
                    <a:lnTo>
                      <a:pt x="2671" y="52"/>
                    </a:lnTo>
                    <a:lnTo>
                      <a:pt x="2637" y="62"/>
                    </a:lnTo>
                    <a:lnTo>
                      <a:pt x="2603" y="71"/>
                    </a:lnTo>
                    <a:lnTo>
                      <a:pt x="2569" y="82"/>
                    </a:lnTo>
                    <a:lnTo>
                      <a:pt x="2534" y="93"/>
                    </a:lnTo>
                    <a:lnTo>
                      <a:pt x="2500" y="105"/>
                    </a:lnTo>
                    <a:lnTo>
                      <a:pt x="2465" y="118"/>
                    </a:lnTo>
                    <a:lnTo>
                      <a:pt x="2430" y="131"/>
                    </a:lnTo>
                    <a:lnTo>
                      <a:pt x="2396" y="146"/>
                    </a:lnTo>
                    <a:lnTo>
                      <a:pt x="2361" y="160"/>
                    </a:lnTo>
                    <a:lnTo>
                      <a:pt x="2324" y="175"/>
                    </a:lnTo>
                    <a:lnTo>
                      <a:pt x="2289" y="192"/>
                    </a:lnTo>
                    <a:lnTo>
                      <a:pt x="2254" y="208"/>
                    </a:lnTo>
                    <a:lnTo>
                      <a:pt x="2219" y="226"/>
                    </a:lnTo>
                    <a:lnTo>
                      <a:pt x="2183" y="244"/>
                    </a:lnTo>
                    <a:lnTo>
                      <a:pt x="2146" y="263"/>
                    </a:lnTo>
                    <a:lnTo>
                      <a:pt x="2111" y="282"/>
                    </a:lnTo>
                    <a:lnTo>
                      <a:pt x="2075" y="303"/>
                    </a:lnTo>
                    <a:lnTo>
                      <a:pt x="2039" y="324"/>
                    </a:lnTo>
                    <a:lnTo>
                      <a:pt x="2002" y="345"/>
                    </a:lnTo>
                    <a:lnTo>
                      <a:pt x="1966" y="367"/>
                    </a:lnTo>
                    <a:lnTo>
                      <a:pt x="1930" y="390"/>
                    </a:lnTo>
                    <a:lnTo>
                      <a:pt x="1894" y="414"/>
                    </a:lnTo>
                    <a:lnTo>
                      <a:pt x="1857" y="438"/>
                    </a:lnTo>
                    <a:lnTo>
                      <a:pt x="1821" y="462"/>
                    </a:lnTo>
                    <a:lnTo>
                      <a:pt x="1784" y="488"/>
                    </a:lnTo>
                    <a:lnTo>
                      <a:pt x="1747" y="514"/>
                    </a:lnTo>
                    <a:lnTo>
                      <a:pt x="1711" y="540"/>
                    </a:lnTo>
                    <a:lnTo>
                      <a:pt x="1675" y="568"/>
                    </a:lnTo>
                    <a:lnTo>
                      <a:pt x="1637" y="595"/>
                    </a:lnTo>
                    <a:lnTo>
                      <a:pt x="1601" y="624"/>
                    </a:lnTo>
                    <a:lnTo>
                      <a:pt x="1565" y="654"/>
                    </a:lnTo>
                    <a:lnTo>
                      <a:pt x="1529" y="683"/>
                    </a:lnTo>
                    <a:lnTo>
                      <a:pt x="1492" y="713"/>
                    </a:lnTo>
                    <a:lnTo>
                      <a:pt x="1456" y="744"/>
                    </a:lnTo>
                    <a:lnTo>
                      <a:pt x="1419" y="776"/>
                    </a:lnTo>
                    <a:lnTo>
                      <a:pt x="1382" y="808"/>
                    </a:lnTo>
                    <a:lnTo>
                      <a:pt x="1346" y="841"/>
                    </a:lnTo>
                    <a:lnTo>
                      <a:pt x="1311" y="874"/>
                    </a:lnTo>
                    <a:lnTo>
                      <a:pt x="1275" y="907"/>
                    </a:lnTo>
                    <a:lnTo>
                      <a:pt x="1238" y="942"/>
                    </a:lnTo>
                    <a:lnTo>
                      <a:pt x="1202" y="976"/>
                    </a:lnTo>
                    <a:lnTo>
                      <a:pt x="1167" y="1011"/>
                    </a:lnTo>
                    <a:lnTo>
                      <a:pt x="1131" y="1047"/>
                    </a:lnTo>
                    <a:lnTo>
                      <a:pt x="1096" y="1084"/>
                    </a:lnTo>
                    <a:lnTo>
                      <a:pt x="1059" y="1120"/>
                    </a:lnTo>
                    <a:lnTo>
                      <a:pt x="1024" y="1157"/>
                    </a:lnTo>
                    <a:lnTo>
                      <a:pt x="989" y="1196"/>
                    </a:lnTo>
                    <a:lnTo>
                      <a:pt x="954" y="1234"/>
                    </a:lnTo>
                    <a:lnTo>
                      <a:pt x="919" y="1273"/>
                    </a:lnTo>
                    <a:lnTo>
                      <a:pt x="885" y="1311"/>
                    </a:lnTo>
                    <a:lnTo>
                      <a:pt x="849" y="1352"/>
                    </a:lnTo>
                    <a:lnTo>
                      <a:pt x="815" y="1391"/>
                    </a:lnTo>
                    <a:lnTo>
                      <a:pt x="780" y="1432"/>
                    </a:lnTo>
                    <a:lnTo>
                      <a:pt x="746" y="1473"/>
                    </a:lnTo>
                    <a:lnTo>
                      <a:pt x="713" y="1515"/>
                    </a:lnTo>
                    <a:lnTo>
                      <a:pt x="679" y="1556"/>
                    </a:lnTo>
                    <a:lnTo>
                      <a:pt x="645" y="1599"/>
                    </a:lnTo>
                    <a:lnTo>
                      <a:pt x="612" y="1642"/>
                    </a:lnTo>
                    <a:lnTo>
                      <a:pt x="579" y="1685"/>
                    </a:lnTo>
                    <a:lnTo>
                      <a:pt x="546" y="1728"/>
                    </a:lnTo>
                    <a:lnTo>
                      <a:pt x="513" y="1772"/>
                    </a:lnTo>
                    <a:lnTo>
                      <a:pt x="481" y="1816"/>
                    </a:lnTo>
                    <a:lnTo>
                      <a:pt x="448" y="1861"/>
                    </a:lnTo>
                    <a:lnTo>
                      <a:pt x="416" y="1906"/>
                    </a:lnTo>
                    <a:lnTo>
                      <a:pt x="385" y="1951"/>
                    </a:lnTo>
                    <a:lnTo>
                      <a:pt x="354" y="1996"/>
                    </a:lnTo>
                    <a:lnTo>
                      <a:pt x="323" y="2042"/>
                    </a:lnTo>
                    <a:lnTo>
                      <a:pt x="292" y="2088"/>
                    </a:lnTo>
                    <a:lnTo>
                      <a:pt x="261" y="2136"/>
                    </a:lnTo>
                    <a:lnTo>
                      <a:pt x="231" y="2182"/>
                    </a:lnTo>
                    <a:lnTo>
                      <a:pt x="201" y="2229"/>
                    </a:lnTo>
                    <a:lnTo>
                      <a:pt x="171" y="2276"/>
                    </a:lnTo>
                    <a:lnTo>
                      <a:pt x="141" y="2325"/>
                    </a:lnTo>
                    <a:lnTo>
                      <a:pt x="113" y="2372"/>
                    </a:lnTo>
                    <a:lnTo>
                      <a:pt x="83" y="2420"/>
                    </a:lnTo>
                    <a:lnTo>
                      <a:pt x="56" y="2469"/>
                    </a:lnTo>
                    <a:lnTo>
                      <a:pt x="27" y="2517"/>
                    </a:lnTo>
                    <a:lnTo>
                      <a:pt x="0" y="2567"/>
                    </a:lnTo>
                  </a:path>
                </a:pathLst>
              </a:custGeom>
              <a:noFill/>
              <a:ln w="9525" cap="flat" cmpd="sng">
                <a:solidFill>
                  <a:srgbClr val="FF0000">
                    <a:alpha val="100000"/>
                  </a:srgbClr>
                </a:solidFill>
                <a:prstDash val="lgDash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54350" name="AutoShape 79"/>
            <p:cNvSpPr>
              <a:spLocks noChangeAspect="1"/>
            </p:cNvSpPr>
            <p:nvPr/>
          </p:nvSpPr>
          <p:spPr>
            <a:xfrm>
              <a:off x="4901" y="1874"/>
              <a:ext cx="68" cy="68"/>
            </a:xfrm>
            <a:prstGeom prst="flowChartConnector">
              <a:avLst/>
            </a:prstGeom>
            <a:solidFill>
              <a:srgbClr val="FFFF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4351" name="Text Box 80"/>
            <p:cNvSpPr txBox="1"/>
            <p:nvPr/>
          </p:nvSpPr>
          <p:spPr>
            <a:xfrm>
              <a:off x="4967" y="1706"/>
              <a:ext cx="348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i="1" dirty="0">
                  <a:latin typeface="方正姚体" panose="02010601030101010101" pitchFamily="2" charset="-122"/>
                  <a:ea typeface="方正姚体" panose="02010601030101010101" pitchFamily="2" charset="-122"/>
                </a:rPr>
                <a:t>A</a:t>
              </a:r>
              <a:endParaRPr lang="en-US" altLang="zh-CN" i="1" dirty="0"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54352" name="AutoShape 81"/>
            <p:cNvSpPr>
              <a:spLocks noChangeAspect="1"/>
            </p:cNvSpPr>
            <p:nvPr/>
          </p:nvSpPr>
          <p:spPr>
            <a:xfrm>
              <a:off x="4959" y="2211"/>
              <a:ext cx="68" cy="68"/>
            </a:xfrm>
            <a:prstGeom prst="flowChartConnector">
              <a:avLst/>
            </a:prstGeom>
            <a:solidFill>
              <a:srgbClr val="FFFF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4353" name="AutoShape 82"/>
            <p:cNvSpPr>
              <a:spLocks noChangeAspect="1"/>
            </p:cNvSpPr>
            <p:nvPr/>
          </p:nvSpPr>
          <p:spPr>
            <a:xfrm>
              <a:off x="4592" y="1998"/>
              <a:ext cx="68" cy="68"/>
            </a:xfrm>
            <a:prstGeom prst="flowChartConnector">
              <a:avLst/>
            </a:prstGeom>
            <a:solidFill>
              <a:srgbClr val="FFFF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4354" name="AutoShape 83"/>
            <p:cNvSpPr>
              <a:spLocks noChangeAspect="1"/>
            </p:cNvSpPr>
            <p:nvPr/>
          </p:nvSpPr>
          <p:spPr>
            <a:xfrm>
              <a:off x="4464" y="2176"/>
              <a:ext cx="68" cy="68"/>
            </a:xfrm>
            <a:prstGeom prst="flowChartConnector">
              <a:avLst/>
            </a:prstGeom>
            <a:solidFill>
              <a:srgbClr val="FFFF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4355" name="AutoShape 84"/>
            <p:cNvSpPr>
              <a:spLocks noChangeAspect="1"/>
            </p:cNvSpPr>
            <p:nvPr/>
          </p:nvSpPr>
          <p:spPr>
            <a:xfrm>
              <a:off x="4876" y="2420"/>
              <a:ext cx="68" cy="68"/>
            </a:xfrm>
            <a:prstGeom prst="flowChartConnector">
              <a:avLst/>
            </a:prstGeom>
            <a:solidFill>
              <a:srgbClr val="FFFF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4356" name="AutoShape 85"/>
            <p:cNvSpPr>
              <a:spLocks noChangeAspect="1"/>
            </p:cNvSpPr>
            <p:nvPr/>
          </p:nvSpPr>
          <p:spPr>
            <a:xfrm>
              <a:off x="4430" y="2726"/>
              <a:ext cx="68" cy="68"/>
            </a:xfrm>
            <a:prstGeom prst="flowChartConnector">
              <a:avLst/>
            </a:prstGeom>
            <a:solidFill>
              <a:srgbClr val="FFFF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4357" name="Text Box 86"/>
            <p:cNvSpPr txBox="1"/>
            <p:nvPr/>
          </p:nvSpPr>
          <p:spPr>
            <a:xfrm>
              <a:off x="4428" y="1884"/>
              <a:ext cx="348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i="1" dirty="0">
                  <a:latin typeface="方正姚体" panose="02010601030101010101" pitchFamily="2" charset="-122"/>
                  <a:ea typeface="方正姚体" panose="02010601030101010101" pitchFamily="2" charset="-122"/>
                </a:rPr>
                <a:t>F</a:t>
              </a:r>
              <a:endParaRPr lang="en-US" altLang="zh-CN" i="1" dirty="0"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54358" name="Text Box 87"/>
            <p:cNvSpPr txBox="1"/>
            <p:nvPr/>
          </p:nvSpPr>
          <p:spPr>
            <a:xfrm>
              <a:off x="4921" y="2205"/>
              <a:ext cx="348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i="1" dirty="0">
                  <a:latin typeface="方正姚体" panose="02010601030101010101" pitchFamily="2" charset="-122"/>
                  <a:ea typeface="方正姚体" panose="02010601030101010101" pitchFamily="2" charset="-122"/>
                </a:rPr>
                <a:t>E</a:t>
              </a:r>
              <a:endParaRPr lang="en-US" altLang="zh-CN" i="1" dirty="0"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54359" name="Text Box 88"/>
            <p:cNvSpPr txBox="1"/>
            <p:nvPr/>
          </p:nvSpPr>
          <p:spPr>
            <a:xfrm>
              <a:off x="4876" y="2387"/>
              <a:ext cx="348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i="1" dirty="0">
                  <a:latin typeface="方正姚体" panose="02010601030101010101" pitchFamily="2" charset="-122"/>
                  <a:ea typeface="方正姚体" panose="02010601030101010101" pitchFamily="2" charset="-122"/>
                </a:rPr>
                <a:t>C</a:t>
              </a:r>
              <a:endParaRPr lang="en-US" altLang="zh-CN" i="1" dirty="0"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54360" name="Text Box 89"/>
            <p:cNvSpPr txBox="1"/>
            <p:nvPr/>
          </p:nvSpPr>
          <p:spPr>
            <a:xfrm>
              <a:off x="4286" y="2069"/>
              <a:ext cx="348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i="1" dirty="0">
                  <a:latin typeface="方正姚体" panose="02010601030101010101" pitchFamily="2" charset="-122"/>
                  <a:ea typeface="方正姚体" panose="02010601030101010101" pitchFamily="2" charset="-122"/>
                </a:rPr>
                <a:t>D</a:t>
              </a:r>
              <a:endParaRPr lang="en-US" altLang="zh-CN" i="1" dirty="0"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54361" name="Text Box 90"/>
            <p:cNvSpPr txBox="1"/>
            <p:nvPr/>
          </p:nvSpPr>
          <p:spPr>
            <a:xfrm>
              <a:off x="4377" y="2750"/>
              <a:ext cx="348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i="1" dirty="0">
                  <a:latin typeface="方正姚体" panose="02010601030101010101" pitchFamily="2" charset="-122"/>
                  <a:ea typeface="方正姚体" panose="02010601030101010101" pitchFamily="2" charset="-122"/>
                </a:rPr>
                <a:t>B</a:t>
              </a:r>
              <a:endParaRPr lang="en-US" altLang="zh-CN" i="1" dirty="0"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sp>
        <p:nvSpPr>
          <p:cNvPr id="54299" name="Rectangle 91"/>
          <p:cNvSpPr/>
          <p:nvPr/>
        </p:nvSpPr>
        <p:spPr>
          <a:xfrm>
            <a:off x="336550" y="836613"/>
            <a:ext cx="8610600" cy="431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spcBef>
                <a:spcPct val="20000"/>
              </a:spcBef>
            </a:pPr>
            <a:r>
              <a:rPr lang="zh-CN" sz="2800" b="1" dirty="0">
                <a:solidFill>
                  <a:srgbClr val="FF0000"/>
                </a:solidFill>
                <a:latin typeface="Times New Roman" panose="02020603050405020304" charset="0"/>
              </a:rPr>
              <a:t>练习：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</a:rPr>
              <a:t>求正垂面与直立正圆锥体的截交线。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4300" name="Text Box 92"/>
          <p:cNvSpPr txBox="1"/>
          <p:nvPr/>
        </p:nvSpPr>
        <p:spPr>
          <a:xfrm>
            <a:off x="2466975" y="1562100"/>
            <a:ext cx="504825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i="1" dirty="0">
                <a:latin typeface="方正姚体" panose="02010601030101010101" pitchFamily="2" charset="-122"/>
                <a:ea typeface="方正姚体" panose="02010601030101010101" pitchFamily="2" charset="-122"/>
              </a:rPr>
              <a:t>P</a:t>
            </a:r>
            <a:r>
              <a:rPr lang="en-US" altLang="zh-CN" baseline="-10000" dirty="0">
                <a:latin typeface="方正姚体" panose="02010601030101010101" pitchFamily="2" charset="-122"/>
                <a:ea typeface="方正姚体" panose="02010601030101010101" pitchFamily="2" charset="-122"/>
              </a:rPr>
              <a:t>V</a:t>
            </a:r>
            <a:endParaRPr lang="en-US" altLang="zh-CN" baseline="-10000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54301" name="Group 93"/>
          <p:cNvGrpSpPr/>
          <p:nvPr/>
        </p:nvGrpSpPr>
        <p:grpSpPr>
          <a:xfrm>
            <a:off x="1027113" y="1778000"/>
            <a:ext cx="1508125" cy="1585913"/>
            <a:chOff x="431" y="1434"/>
            <a:chExt cx="950" cy="999"/>
          </a:xfrm>
        </p:grpSpPr>
        <p:sp>
          <p:nvSpPr>
            <p:cNvPr id="54346" name="Line 94"/>
            <p:cNvSpPr>
              <a:spLocks noChangeAspect="1"/>
            </p:cNvSpPr>
            <p:nvPr/>
          </p:nvSpPr>
          <p:spPr>
            <a:xfrm flipH="1">
              <a:off x="610" y="1582"/>
              <a:ext cx="633" cy="663"/>
            </a:xfrm>
            <a:prstGeom prst="line">
              <a:avLst/>
            </a:prstGeom>
            <a:ln w="63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4347" name="Line 95"/>
            <p:cNvSpPr>
              <a:spLocks noChangeAspect="1"/>
            </p:cNvSpPr>
            <p:nvPr/>
          </p:nvSpPr>
          <p:spPr>
            <a:xfrm flipV="1">
              <a:off x="1292" y="1434"/>
              <a:ext cx="89" cy="93"/>
            </a:xfrm>
            <a:prstGeom prst="line">
              <a:avLst/>
            </a:prstGeom>
            <a:ln w="254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4348" name="Line 96"/>
            <p:cNvSpPr>
              <a:spLocks noChangeAspect="1"/>
            </p:cNvSpPr>
            <p:nvPr/>
          </p:nvSpPr>
          <p:spPr>
            <a:xfrm flipV="1">
              <a:off x="431" y="2340"/>
              <a:ext cx="89" cy="93"/>
            </a:xfrm>
            <a:prstGeom prst="line">
              <a:avLst/>
            </a:prstGeom>
            <a:ln w="254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54302" name="Line 97"/>
          <p:cNvSpPr>
            <a:spLocks noChangeAspect="1"/>
          </p:cNvSpPr>
          <p:nvPr/>
        </p:nvSpPr>
        <p:spPr>
          <a:xfrm flipH="1">
            <a:off x="1311275" y="2012950"/>
            <a:ext cx="1004888" cy="1052513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4468" name="AutoShape 100"/>
          <p:cNvSpPr>
            <a:spLocks noChangeAspect="1"/>
          </p:cNvSpPr>
          <p:nvPr/>
        </p:nvSpPr>
        <p:spPr>
          <a:xfrm>
            <a:off x="2263775" y="1957388"/>
            <a:ext cx="107950" cy="107950"/>
          </a:xfrm>
          <a:prstGeom prst="flowChartConnector">
            <a:avLst/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314469" name="Text Box 101"/>
          <p:cNvSpPr txBox="1"/>
          <p:nvPr/>
        </p:nvSpPr>
        <p:spPr>
          <a:xfrm>
            <a:off x="2178050" y="1635125"/>
            <a:ext cx="493713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i="1" dirty="0">
                <a:latin typeface="Comic Sans MS" panose="030F0702030302020204" pitchFamily="66" charset="0"/>
                <a:ea typeface="方正姚体" panose="02010601030101010101" pitchFamily="2" charset="-122"/>
              </a:rPr>
              <a:t>a'</a:t>
            </a:r>
            <a:endParaRPr lang="en-US" altLang="zh-CN" i="1" dirty="0">
              <a:latin typeface="Comic Sans MS" panose="030F0702030302020204" pitchFamily="66" charset="0"/>
              <a:ea typeface="方正姚体" panose="02010601030101010101" pitchFamily="2" charset="-122"/>
            </a:endParaRPr>
          </a:p>
        </p:txBody>
      </p:sp>
      <p:sp>
        <p:nvSpPr>
          <p:cNvPr id="314470" name="Text Box 102"/>
          <p:cNvSpPr txBox="1"/>
          <p:nvPr/>
        </p:nvSpPr>
        <p:spPr>
          <a:xfrm>
            <a:off x="2328863" y="4514850"/>
            <a:ext cx="288925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i="1" dirty="0">
                <a:latin typeface="Comic Sans MS" panose="030F0702030302020204" pitchFamily="66" charset="0"/>
                <a:ea typeface="方正姚体" panose="02010601030101010101" pitchFamily="2" charset="-122"/>
              </a:rPr>
              <a:t>a</a:t>
            </a:r>
            <a:endParaRPr lang="en-US" altLang="zh-CN" i="1" dirty="0">
              <a:latin typeface="Comic Sans MS" panose="030F0702030302020204" pitchFamily="66" charset="0"/>
              <a:ea typeface="方正姚体" panose="02010601030101010101" pitchFamily="2" charset="-122"/>
            </a:endParaRPr>
          </a:p>
        </p:txBody>
      </p:sp>
      <p:sp>
        <p:nvSpPr>
          <p:cNvPr id="314471" name="Text Box 103"/>
          <p:cNvSpPr txBox="1"/>
          <p:nvPr/>
        </p:nvSpPr>
        <p:spPr>
          <a:xfrm>
            <a:off x="3856038" y="1676400"/>
            <a:ext cx="55245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i="1" dirty="0">
                <a:latin typeface="Comic Sans MS" panose="030F0702030302020204" pitchFamily="66" charset="0"/>
                <a:ea typeface="方正姚体" panose="02010601030101010101" pitchFamily="2" charset="-122"/>
              </a:rPr>
              <a:t>a”</a:t>
            </a:r>
            <a:endParaRPr lang="en-US" altLang="zh-CN" i="1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14472" name="AutoShape 104"/>
          <p:cNvSpPr>
            <a:spLocks noChangeAspect="1"/>
          </p:cNvSpPr>
          <p:nvPr/>
        </p:nvSpPr>
        <p:spPr>
          <a:xfrm>
            <a:off x="4022725" y="1958975"/>
            <a:ext cx="107950" cy="107950"/>
          </a:xfrm>
          <a:prstGeom prst="flowChartConnector">
            <a:avLst/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314473" name="AutoShape 105"/>
          <p:cNvSpPr>
            <a:spLocks noChangeAspect="1"/>
          </p:cNvSpPr>
          <p:nvPr/>
        </p:nvSpPr>
        <p:spPr>
          <a:xfrm>
            <a:off x="3584575" y="2486025"/>
            <a:ext cx="107950" cy="107950"/>
          </a:xfrm>
          <a:prstGeom prst="flowChartConnector">
            <a:avLst/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314474" name="AutoShape 106"/>
          <p:cNvSpPr>
            <a:spLocks noChangeAspect="1"/>
          </p:cNvSpPr>
          <p:nvPr/>
        </p:nvSpPr>
        <p:spPr>
          <a:xfrm>
            <a:off x="4464050" y="2482850"/>
            <a:ext cx="107950" cy="107950"/>
          </a:xfrm>
          <a:prstGeom prst="flowChartConnector">
            <a:avLst/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314475" name="AutoShape 107"/>
          <p:cNvSpPr>
            <a:spLocks noChangeAspect="1"/>
          </p:cNvSpPr>
          <p:nvPr/>
        </p:nvSpPr>
        <p:spPr>
          <a:xfrm>
            <a:off x="4022725" y="3011488"/>
            <a:ext cx="107950" cy="107950"/>
          </a:xfrm>
          <a:prstGeom prst="flowChartConnector">
            <a:avLst/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314476" name="Text Box 108"/>
          <p:cNvSpPr txBox="1"/>
          <p:nvPr/>
        </p:nvSpPr>
        <p:spPr>
          <a:xfrm>
            <a:off x="4440238" y="2062163"/>
            <a:ext cx="552450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i="1" dirty="0">
                <a:latin typeface="方正姚体" panose="02010601030101010101" pitchFamily="2" charset="-122"/>
                <a:ea typeface="方正姚体" panose="02010601030101010101" pitchFamily="2" charset="-122"/>
              </a:rPr>
              <a:t>e</a:t>
            </a:r>
            <a:r>
              <a:rPr lang="en-US" altLang="zh-CN" i="1" dirty="0">
                <a:latin typeface="Comic Sans MS" panose="030F0702030302020204" pitchFamily="66" charset="0"/>
                <a:ea typeface="方正姚体" panose="02010601030101010101" pitchFamily="2" charset="-122"/>
              </a:rPr>
              <a:t>”</a:t>
            </a:r>
            <a:endParaRPr lang="en-US" altLang="zh-CN" i="1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14477" name="Text Box 109"/>
          <p:cNvSpPr txBox="1"/>
          <p:nvPr/>
        </p:nvSpPr>
        <p:spPr>
          <a:xfrm>
            <a:off x="3278188" y="2212975"/>
            <a:ext cx="55245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i="1" dirty="0">
                <a:latin typeface="方正姚体" panose="02010601030101010101" pitchFamily="2" charset="-122"/>
                <a:ea typeface="方正姚体" panose="02010601030101010101" pitchFamily="2" charset="-122"/>
              </a:rPr>
              <a:t>f</a:t>
            </a:r>
            <a:r>
              <a:rPr lang="en-US" altLang="zh-CN" i="1" dirty="0">
                <a:latin typeface="Comic Sans MS" panose="030F0702030302020204" pitchFamily="66" charset="0"/>
                <a:ea typeface="方正姚体" panose="02010601030101010101" pitchFamily="2" charset="-122"/>
              </a:rPr>
              <a:t>”</a:t>
            </a:r>
            <a:endParaRPr lang="en-US" altLang="zh-CN" i="1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14478" name="Text Box 110"/>
          <p:cNvSpPr txBox="1"/>
          <p:nvPr/>
        </p:nvSpPr>
        <p:spPr>
          <a:xfrm>
            <a:off x="3186113" y="2492375"/>
            <a:ext cx="55245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i="1" dirty="0">
                <a:latin typeface="方正姚体" panose="02010601030101010101" pitchFamily="2" charset="-122"/>
                <a:ea typeface="方正姚体" panose="02010601030101010101" pitchFamily="2" charset="-122"/>
              </a:rPr>
              <a:t>d</a:t>
            </a:r>
            <a:r>
              <a:rPr lang="en-US" altLang="zh-CN" i="1" dirty="0">
                <a:latin typeface="Comic Sans MS" panose="030F0702030302020204" pitchFamily="66" charset="0"/>
                <a:ea typeface="方正姚体" panose="02010601030101010101" pitchFamily="2" charset="-122"/>
              </a:rPr>
              <a:t>”</a:t>
            </a:r>
            <a:endParaRPr lang="en-US" altLang="zh-CN" i="1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14479" name="Text Box 111"/>
          <p:cNvSpPr txBox="1"/>
          <p:nvPr/>
        </p:nvSpPr>
        <p:spPr>
          <a:xfrm>
            <a:off x="4510088" y="2325688"/>
            <a:ext cx="552450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i="1" dirty="0">
                <a:latin typeface="方正姚体" panose="02010601030101010101" pitchFamily="2" charset="-122"/>
                <a:ea typeface="方正姚体" panose="02010601030101010101" pitchFamily="2" charset="-122"/>
              </a:rPr>
              <a:t>c</a:t>
            </a:r>
            <a:r>
              <a:rPr lang="en-US" altLang="zh-CN" i="1" dirty="0">
                <a:latin typeface="Comic Sans MS" panose="030F0702030302020204" pitchFamily="66" charset="0"/>
                <a:ea typeface="方正姚体" panose="02010601030101010101" pitchFamily="2" charset="-122"/>
              </a:rPr>
              <a:t>”</a:t>
            </a:r>
            <a:endParaRPr lang="en-US" altLang="zh-CN" i="1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14480" name="Text Box 112"/>
          <p:cNvSpPr txBox="1"/>
          <p:nvPr/>
        </p:nvSpPr>
        <p:spPr>
          <a:xfrm>
            <a:off x="4025900" y="3001963"/>
            <a:ext cx="552450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i="1" dirty="0">
                <a:latin typeface="方正姚体" panose="02010601030101010101" pitchFamily="2" charset="-122"/>
                <a:ea typeface="方正姚体" panose="02010601030101010101" pitchFamily="2" charset="-122"/>
              </a:rPr>
              <a:t>b</a:t>
            </a:r>
            <a:r>
              <a:rPr lang="en-US" altLang="zh-CN" i="1" dirty="0">
                <a:latin typeface="Comic Sans MS" panose="030F0702030302020204" pitchFamily="66" charset="0"/>
                <a:ea typeface="方正姚体" panose="02010601030101010101" pitchFamily="2" charset="-122"/>
              </a:rPr>
              <a:t>”</a:t>
            </a:r>
            <a:endParaRPr lang="en-US" altLang="zh-CN" i="1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14481" name="Text Box 113"/>
          <p:cNvSpPr txBox="1"/>
          <p:nvPr/>
        </p:nvSpPr>
        <p:spPr>
          <a:xfrm>
            <a:off x="1443038" y="1941513"/>
            <a:ext cx="950912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i="1" dirty="0">
                <a:latin typeface="方正姚体" panose="02010601030101010101" pitchFamily="2" charset="-122"/>
                <a:ea typeface="方正姚体" panose="02010601030101010101" pitchFamily="2" charset="-122"/>
              </a:rPr>
              <a:t>e</a:t>
            </a:r>
            <a:r>
              <a:rPr lang="en-US" altLang="zh-CN" i="1" dirty="0">
                <a:latin typeface="Comic Sans MS" panose="030F0702030302020204" pitchFamily="66" charset="0"/>
                <a:ea typeface="方正姚体" panose="02010601030101010101" pitchFamily="2" charset="-122"/>
              </a:rPr>
              <a:t>'</a:t>
            </a:r>
            <a:r>
              <a:rPr lang="en-US" altLang="zh-CN" i="1" dirty="0">
                <a:latin typeface="方正姚体" panose="02010601030101010101" pitchFamily="2" charset="-122"/>
                <a:ea typeface="方正姚体" panose="02010601030101010101" pitchFamily="2" charset="-122"/>
              </a:rPr>
              <a:t>(f</a:t>
            </a:r>
            <a:r>
              <a:rPr lang="en-US" altLang="zh-CN" i="1" dirty="0">
                <a:latin typeface="Comic Sans MS" panose="030F0702030302020204" pitchFamily="66" charset="0"/>
                <a:ea typeface="方正姚体" panose="02010601030101010101" pitchFamily="2" charset="-122"/>
              </a:rPr>
              <a:t>'</a:t>
            </a:r>
            <a:r>
              <a:rPr lang="en-US" altLang="zh-CN" i="1" dirty="0">
                <a:latin typeface="方正姚体" panose="02010601030101010101" pitchFamily="2" charset="-122"/>
                <a:ea typeface="方正姚体" panose="02010601030101010101" pitchFamily="2" charset="-122"/>
              </a:rPr>
              <a:t>)</a:t>
            </a:r>
            <a:endParaRPr lang="en-US" altLang="zh-CN" i="1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14482" name="AutoShape 114"/>
          <p:cNvSpPr>
            <a:spLocks noChangeAspect="1"/>
          </p:cNvSpPr>
          <p:nvPr/>
        </p:nvSpPr>
        <p:spPr>
          <a:xfrm>
            <a:off x="1993900" y="2235200"/>
            <a:ext cx="107950" cy="107950"/>
          </a:xfrm>
          <a:prstGeom prst="flowChartConnector">
            <a:avLst/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314483" name="AutoShape 115"/>
          <p:cNvSpPr>
            <a:spLocks noChangeAspect="1"/>
          </p:cNvSpPr>
          <p:nvPr/>
        </p:nvSpPr>
        <p:spPr>
          <a:xfrm>
            <a:off x="1758950" y="2482850"/>
            <a:ext cx="107950" cy="107950"/>
          </a:xfrm>
          <a:prstGeom prst="flowChartConnector">
            <a:avLst/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314484" name="Text Box 116"/>
          <p:cNvSpPr txBox="1"/>
          <p:nvPr/>
        </p:nvSpPr>
        <p:spPr>
          <a:xfrm>
            <a:off x="1579563" y="2492375"/>
            <a:ext cx="887412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i="1" dirty="0">
                <a:latin typeface="方正姚体" panose="02010601030101010101" pitchFamily="2" charset="-122"/>
                <a:ea typeface="方正姚体" panose="02010601030101010101" pitchFamily="2" charset="-122"/>
              </a:rPr>
              <a:t>c</a:t>
            </a:r>
            <a:r>
              <a:rPr lang="en-US" altLang="zh-CN" i="1" dirty="0">
                <a:latin typeface="Comic Sans MS" panose="030F0702030302020204" pitchFamily="66" charset="0"/>
                <a:ea typeface="方正姚体" panose="02010601030101010101" pitchFamily="2" charset="-122"/>
              </a:rPr>
              <a:t>'</a:t>
            </a:r>
            <a:r>
              <a:rPr lang="en-US" altLang="zh-CN" i="1" dirty="0">
                <a:latin typeface="方正姚体" panose="02010601030101010101" pitchFamily="2" charset="-122"/>
                <a:ea typeface="方正姚体" panose="02010601030101010101" pitchFamily="2" charset="-122"/>
              </a:rPr>
              <a:t>(d</a:t>
            </a:r>
            <a:r>
              <a:rPr lang="en-US" altLang="zh-CN" i="1" dirty="0">
                <a:latin typeface="Comic Sans MS" panose="030F0702030302020204" pitchFamily="66" charset="0"/>
                <a:ea typeface="方正姚体" panose="02010601030101010101" pitchFamily="2" charset="-122"/>
              </a:rPr>
              <a:t>'</a:t>
            </a:r>
            <a:r>
              <a:rPr lang="en-US" altLang="zh-CN" i="1" dirty="0">
                <a:latin typeface="方正姚体" panose="02010601030101010101" pitchFamily="2" charset="-122"/>
                <a:ea typeface="方正姚体" panose="02010601030101010101" pitchFamily="2" charset="-122"/>
              </a:rPr>
              <a:t>)</a:t>
            </a:r>
            <a:endParaRPr lang="en-US" altLang="zh-CN" i="1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14485" name="Text Box 117"/>
          <p:cNvSpPr txBox="1"/>
          <p:nvPr/>
        </p:nvSpPr>
        <p:spPr>
          <a:xfrm>
            <a:off x="947738" y="2852738"/>
            <a:ext cx="431800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i="1" dirty="0">
                <a:latin typeface="方正姚体" panose="02010601030101010101" pitchFamily="2" charset="-122"/>
                <a:ea typeface="方正姚体" panose="02010601030101010101" pitchFamily="2" charset="-122"/>
              </a:rPr>
              <a:t>b</a:t>
            </a:r>
            <a:r>
              <a:rPr lang="en-US" altLang="zh-CN" i="1" dirty="0">
                <a:latin typeface="Comic Sans MS" panose="030F0702030302020204" pitchFamily="66" charset="0"/>
                <a:ea typeface="方正姚体" panose="02010601030101010101" pitchFamily="2" charset="-122"/>
              </a:rPr>
              <a:t>'</a:t>
            </a:r>
            <a:endParaRPr lang="en-US" altLang="zh-CN" i="1" dirty="0">
              <a:latin typeface="Comic Sans MS" panose="030F0702030302020204" pitchFamily="66" charset="0"/>
              <a:ea typeface="方正姚体" panose="02010601030101010101" pitchFamily="2" charset="-122"/>
            </a:endParaRPr>
          </a:p>
        </p:txBody>
      </p:sp>
      <p:sp>
        <p:nvSpPr>
          <p:cNvPr id="314486" name="AutoShape 118"/>
          <p:cNvSpPr>
            <a:spLocks noChangeAspect="1"/>
          </p:cNvSpPr>
          <p:nvPr/>
        </p:nvSpPr>
        <p:spPr>
          <a:xfrm>
            <a:off x="2260600" y="4633913"/>
            <a:ext cx="107950" cy="107950"/>
          </a:xfrm>
          <a:prstGeom prst="flowChartConnector">
            <a:avLst/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314487" name="Line 119"/>
          <p:cNvSpPr>
            <a:spLocks noChangeAspect="1"/>
          </p:cNvSpPr>
          <p:nvPr/>
        </p:nvSpPr>
        <p:spPr>
          <a:xfrm>
            <a:off x="1311275" y="3094038"/>
            <a:ext cx="3175" cy="1584325"/>
          </a:xfrm>
          <a:prstGeom prst="line">
            <a:avLst/>
          </a:prstGeom>
          <a:ln w="63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4488" name="AutoShape 120"/>
          <p:cNvSpPr>
            <a:spLocks noChangeAspect="1"/>
          </p:cNvSpPr>
          <p:nvPr/>
        </p:nvSpPr>
        <p:spPr>
          <a:xfrm>
            <a:off x="1252538" y="3011488"/>
            <a:ext cx="107950" cy="107950"/>
          </a:xfrm>
          <a:prstGeom prst="flowChartConnector">
            <a:avLst/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314489" name="AutoShape 121"/>
          <p:cNvSpPr>
            <a:spLocks noChangeAspect="1"/>
          </p:cNvSpPr>
          <p:nvPr/>
        </p:nvSpPr>
        <p:spPr>
          <a:xfrm>
            <a:off x="1258888" y="4640263"/>
            <a:ext cx="107950" cy="107950"/>
          </a:xfrm>
          <a:prstGeom prst="flowChartConnector">
            <a:avLst/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314490" name="AutoShape 122"/>
          <p:cNvSpPr>
            <a:spLocks noChangeAspect="1"/>
          </p:cNvSpPr>
          <p:nvPr/>
        </p:nvSpPr>
        <p:spPr>
          <a:xfrm>
            <a:off x="1762125" y="4187825"/>
            <a:ext cx="107950" cy="107950"/>
          </a:xfrm>
          <a:prstGeom prst="flowChartConnector">
            <a:avLst/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314491" name="AutoShape 123"/>
          <p:cNvSpPr>
            <a:spLocks noChangeAspect="1"/>
          </p:cNvSpPr>
          <p:nvPr/>
        </p:nvSpPr>
        <p:spPr>
          <a:xfrm>
            <a:off x="1758950" y="5072063"/>
            <a:ext cx="107950" cy="107950"/>
          </a:xfrm>
          <a:prstGeom prst="flowChartConnector">
            <a:avLst/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314492" name="AutoShape 124"/>
          <p:cNvSpPr>
            <a:spLocks noChangeAspect="1"/>
          </p:cNvSpPr>
          <p:nvPr/>
        </p:nvSpPr>
        <p:spPr>
          <a:xfrm>
            <a:off x="3632200" y="2238375"/>
            <a:ext cx="107950" cy="107950"/>
          </a:xfrm>
          <a:prstGeom prst="flowChartConnector">
            <a:avLst/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314493" name="AutoShape 125"/>
          <p:cNvSpPr>
            <a:spLocks noChangeAspect="1"/>
          </p:cNvSpPr>
          <p:nvPr/>
        </p:nvSpPr>
        <p:spPr>
          <a:xfrm>
            <a:off x="4406900" y="2238375"/>
            <a:ext cx="107950" cy="107950"/>
          </a:xfrm>
          <a:prstGeom prst="flowChartConnector">
            <a:avLst/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314494" name="Line 126"/>
          <p:cNvSpPr>
            <a:spLocks noChangeAspect="1"/>
          </p:cNvSpPr>
          <p:nvPr/>
        </p:nvSpPr>
        <p:spPr>
          <a:xfrm>
            <a:off x="2438400" y="2286000"/>
            <a:ext cx="1588" cy="2405063"/>
          </a:xfrm>
          <a:prstGeom prst="line">
            <a:avLst/>
          </a:prstGeom>
          <a:ln w="63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4495" name="Freeform 127"/>
          <p:cNvSpPr>
            <a:spLocks noChangeAspect="1"/>
          </p:cNvSpPr>
          <p:nvPr/>
        </p:nvSpPr>
        <p:spPr>
          <a:xfrm>
            <a:off x="1662113" y="4302125"/>
            <a:ext cx="387350" cy="388938"/>
          </a:xfrm>
          <a:custGeom>
            <a:avLst/>
            <a:gdLst>
              <a:gd name="txL" fmla="*/ 0 w 2696"/>
              <a:gd name="txT" fmla="*/ 0 h 2699"/>
              <a:gd name="txR" fmla="*/ 2696 w 2696"/>
              <a:gd name="txB" fmla="*/ 2699 h 2699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2696" h="2699">
                <a:moveTo>
                  <a:pt x="2696" y="0"/>
                </a:moveTo>
                <a:lnTo>
                  <a:pt x="2658" y="1"/>
                </a:lnTo>
                <a:lnTo>
                  <a:pt x="2618" y="2"/>
                </a:lnTo>
                <a:lnTo>
                  <a:pt x="2580" y="3"/>
                </a:lnTo>
                <a:lnTo>
                  <a:pt x="2541" y="5"/>
                </a:lnTo>
                <a:lnTo>
                  <a:pt x="2502" y="7"/>
                </a:lnTo>
                <a:lnTo>
                  <a:pt x="2463" y="11"/>
                </a:lnTo>
                <a:lnTo>
                  <a:pt x="2425" y="14"/>
                </a:lnTo>
                <a:lnTo>
                  <a:pt x="2386" y="18"/>
                </a:lnTo>
                <a:lnTo>
                  <a:pt x="2348" y="23"/>
                </a:lnTo>
                <a:lnTo>
                  <a:pt x="2309" y="28"/>
                </a:lnTo>
                <a:lnTo>
                  <a:pt x="2271" y="34"/>
                </a:lnTo>
                <a:lnTo>
                  <a:pt x="2232" y="40"/>
                </a:lnTo>
                <a:lnTo>
                  <a:pt x="2194" y="47"/>
                </a:lnTo>
                <a:lnTo>
                  <a:pt x="2155" y="55"/>
                </a:lnTo>
                <a:lnTo>
                  <a:pt x="2118" y="63"/>
                </a:lnTo>
                <a:lnTo>
                  <a:pt x="2079" y="71"/>
                </a:lnTo>
                <a:lnTo>
                  <a:pt x="2042" y="81"/>
                </a:lnTo>
                <a:lnTo>
                  <a:pt x="2005" y="91"/>
                </a:lnTo>
                <a:lnTo>
                  <a:pt x="1967" y="101"/>
                </a:lnTo>
                <a:lnTo>
                  <a:pt x="1930" y="112"/>
                </a:lnTo>
                <a:lnTo>
                  <a:pt x="1893" y="123"/>
                </a:lnTo>
                <a:lnTo>
                  <a:pt x="1855" y="135"/>
                </a:lnTo>
                <a:lnTo>
                  <a:pt x="1819" y="147"/>
                </a:lnTo>
                <a:lnTo>
                  <a:pt x="1782" y="160"/>
                </a:lnTo>
                <a:lnTo>
                  <a:pt x="1745" y="173"/>
                </a:lnTo>
                <a:lnTo>
                  <a:pt x="1709" y="188"/>
                </a:lnTo>
                <a:lnTo>
                  <a:pt x="1673" y="202"/>
                </a:lnTo>
                <a:lnTo>
                  <a:pt x="1638" y="217"/>
                </a:lnTo>
                <a:lnTo>
                  <a:pt x="1601" y="233"/>
                </a:lnTo>
                <a:lnTo>
                  <a:pt x="1566" y="248"/>
                </a:lnTo>
                <a:lnTo>
                  <a:pt x="1531" y="265"/>
                </a:lnTo>
                <a:lnTo>
                  <a:pt x="1497" y="282"/>
                </a:lnTo>
                <a:lnTo>
                  <a:pt x="1462" y="300"/>
                </a:lnTo>
                <a:lnTo>
                  <a:pt x="1428" y="317"/>
                </a:lnTo>
                <a:lnTo>
                  <a:pt x="1394" y="336"/>
                </a:lnTo>
                <a:lnTo>
                  <a:pt x="1359" y="355"/>
                </a:lnTo>
                <a:lnTo>
                  <a:pt x="1325" y="375"/>
                </a:lnTo>
                <a:lnTo>
                  <a:pt x="1292" y="394"/>
                </a:lnTo>
                <a:lnTo>
                  <a:pt x="1259" y="415"/>
                </a:lnTo>
                <a:lnTo>
                  <a:pt x="1226" y="436"/>
                </a:lnTo>
                <a:lnTo>
                  <a:pt x="1195" y="458"/>
                </a:lnTo>
                <a:lnTo>
                  <a:pt x="1162" y="480"/>
                </a:lnTo>
                <a:lnTo>
                  <a:pt x="1130" y="502"/>
                </a:lnTo>
                <a:lnTo>
                  <a:pt x="1099" y="525"/>
                </a:lnTo>
                <a:lnTo>
                  <a:pt x="1068" y="548"/>
                </a:lnTo>
                <a:lnTo>
                  <a:pt x="1036" y="571"/>
                </a:lnTo>
                <a:lnTo>
                  <a:pt x="1007" y="596"/>
                </a:lnTo>
                <a:lnTo>
                  <a:pt x="976" y="621"/>
                </a:lnTo>
                <a:lnTo>
                  <a:pt x="946" y="645"/>
                </a:lnTo>
                <a:lnTo>
                  <a:pt x="918" y="671"/>
                </a:lnTo>
                <a:lnTo>
                  <a:pt x="888" y="697"/>
                </a:lnTo>
                <a:lnTo>
                  <a:pt x="859" y="723"/>
                </a:lnTo>
                <a:lnTo>
                  <a:pt x="831" y="749"/>
                </a:lnTo>
                <a:lnTo>
                  <a:pt x="803" y="777"/>
                </a:lnTo>
                <a:lnTo>
                  <a:pt x="776" y="804"/>
                </a:lnTo>
                <a:lnTo>
                  <a:pt x="749" y="832"/>
                </a:lnTo>
                <a:lnTo>
                  <a:pt x="722" y="861"/>
                </a:lnTo>
                <a:lnTo>
                  <a:pt x="696" y="889"/>
                </a:lnTo>
                <a:lnTo>
                  <a:pt x="670" y="918"/>
                </a:lnTo>
                <a:lnTo>
                  <a:pt x="645" y="947"/>
                </a:lnTo>
                <a:lnTo>
                  <a:pt x="620" y="977"/>
                </a:lnTo>
                <a:lnTo>
                  <a:pt x="596" y="1008"/>
                </a:lnTo>
                <a:lnTo>
                  <a:pt x="571" y="1038"/>
                </a:lnTo>
                <a:lnTo>
                  <a:pt x="547" y="1068"/>
                </a:lnTo>
                <a:lnTo>
                  <a:pt x="524" y="1100"/>
                </a:lnTo>
                <a:lnTo>
                  <a:pt x="501" y="1131"/>
                </a:lnTo>
                <a:lnTo>
                  <a:pt x="479" y="1163"/>
                </a:lnTo>
                <a:lnTo>
                  <a:pt x="457" y="1196"/>
                </a:lnTo>
                <a:lnTo>
                  <a:pt x="436" y="1228"/>
                </a:lnTo>
                <a:lnTo>
                  <a:pt x="414" y="1261"/>
                </a:lnTo>
                <a:lnTo>
                  <a:pt x="394" y="1294"/>
                </a:lnTo>
                <a:lnTo>
                  <a:pt x="375" y="1327"/>
                </a:lnTo>
                <a:lnTo>
                  <a:pt x="355" y="1361"/>
                </a:lnTo>
                <a:lnTo>
                  <a:pt x="336" y="1395"/>
                </a:lnTo>
                <a:lnTo>
                  <a:pt x="317" y="1429"/>
                </a:lnTo>
                <a:lnTo>
                  <a:pt x="299" y="1463"/>
                </a:lnTo>
                <a:lnTo>
                  <a:pt x="281" y="1498"/>
                </a:lnTo>
                <a:lnTo>
                  <a:pt x="265" y="1533"/>
                </a:lnTo>
                <a:lnTo>
                  <a:pt x="248" y="1569"/>
                </a:lnTo>
                <a:lnTo>
                  <a:pt x="232" y="1604"/>
                </a:lnTo>
                <a:lnTo>
                  <a:pt x="216" y="1639"/>
                </a:lnTo>
                <a:lnTo>
                  <a:pt x="202" y="1675"/>
                </a:lnTo>
                <a:lnTo>
                  <a:pt x="187" y="1711"/>
                </a:lnTo>
                <a:lnTo>
                  <a:pt x="173" y="1748"/>
                </a:lnTo>
                <a:lnTo>
                  <a:pt x="159" y="1784"/>
                </a:lnTo>
                <a:lnTo>
                  <a:pt x="147" y="1820"/>
                </a:lnTo>
                <a:lnTo>
                  <a:pt x="134" y="1858"/>
                </a:lnTo>
                <a:lnTo>
                  <a:pt x="123" y="1894"/>
                </a:lnTo>
                <a:lnTo>
                  <a:pt x="111" y="1931"/>
                </a:lnTo>
                <a:lnTo>
                  <a:pt x="101" y="1969"/>
                </a:lnTo>
                <a:lnTo>
                  <a:pt x="90" y="2006"/>
                </a:lnTo>
                <a:lnTo>
                  <a:pt x="80" y="2045"/>
                </a:lnTo>
                <a:lnTo>
                  <a:pt x="71" y="2082"/>
                </a:lnTo>
                <a:lnTo>
                  <a:pt x="62" y="2119"/>
                </a:lnTo>
                <a:lnTo>
                  <a:pt x="55" y="2158"/>
                </a:lnTo>
                <a:lnTo>
                  <a:pt x="47" y="2196"/>
                </a:lnTo>
                <a:lnTo>
                  <a:pt x="40" y="2235"/>
                </a:lnTo>
                <a:lnTo>
                  <a:pt x="34" y="2272"/>
                </a:lnTo>
                <a:lnTo>
                  <a:pt x="28" y="2311"/>
                </a:lnTo>
                <a:lnTo>
                  <a:pt x="23" y="2349"/>
                </a:lnTo>
                <a:lnTo>
                  <a:pt x="17" y="2389"/>
                </a:lnTo>
                <a:lnTo>
                  <a:pt x="14" y="2427"/>
                </a:lnTo>
                <a:lnTo>
                  <a:pt x="10" y="2466"/>
                </a:lnTo>
                <a:lnTo>
                  <a:pt x="7" y="2504"/>
                </a:lnTo>
                <a:lnTo>
                  <a:pt x="4" y="2543"/>
                </a:lnTo>
                <a:lnTo>
                  <a:pt x="2" y="2582"/>
                </a:lnTo>
                <a:lnTo>
                  <a:pt x="1" y="2621"/>
                </a:lnTo>
                <a:lnTo>
                  <a:pt x="0" y="2660"/>
                </a:lnTo>
                <a:lnTo>
                  <a:pt x="0" y="2699"/>
                </a:lnTo>
              </a:path>
            </a:pathLst>
          </a:custGeom>
          <a:noFill/>
          <a:ln w="6350" cap="flat" cmpd="sng">
            <a:solidFill>
              <a:srgbClr val="0000FF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14496" name="Freeform 128"/>
          <p:cNvSpPr>
            <a:spLocks noChangeAspect="1"/>
          </p:cNvSpPr>
          <p:nvPr/>
        </p:nvSpPr>
        <p:spPr>
          <a:xfrm>
            <a:off x="2049463" y="4691063"/>
            <a:ext cx="388937" cy="387350"/>
          </a:xfrm>
          <a:custGeom>
            <a:avLst/>
            <a:gdLst>
              <a:gd name="txL" fmla="*/ 0 w 2696"/>
              <a:gd name="txT" fmla="*/ 0 h 2698"/>
              <a:gd name="txR" fmla="*/ 2696 w 2696"/>
              <a:gd name="txB" fmla="*/ 2698 h 2698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2696" h="2698">
                <a:moveTo>
                  <a:pt x="0" y="2698"/>
                </a:moveTo>
                <a:lnTo>
                  <a:pt x="39" y="2698"/>
                </a:lnTo>
                <a:lnTo>
                  <a:pt x="78" y="2697"/>
                </a:lnTo>
                <a:lnTo>
                  <a:pt x="117" y="2695"/>
                </a:lnTo>
                <a:lnTo>
                  <a:pt x="155" y="2693"/>
                </a:lnTo>
                <a:lnTo>
                  <a:pt x="194" y="2691"/>
                </a:lnTo>
                <a:lnTo>
                  <a:pt x="233" y="2688"/>
                </a:lnTo>
                <a:lnTo>
                  <a:pt x="272" y="2684"/>
                </a:lnTo>
                <a:lnTo>
                  <a:pt x="310" y="2680"/>
                </a:lnTo>
                <a:lnTo>
                  <a:pt x="349" y="2676"/>
                </a:lnTo>
                <a:lnTo>
                  <a:pt x="387" y="2670"/>
                </a:lnTo>
                <a:lnTo>
                  <a:pt x="426" y="2664"/>
                </a:lnTo>
                <a:lnTo>
                  <a:pt x="464" y="2658"/>
                </a:lnTo>
                <a:lnTo>
                  <a:pt x="502" y="2650"/>
                </a:lnTo>
                <a:lnTo>
                  <a:pt x="540" y="2643"/>
                </a:lnTo>
                <a:lnTo>
                  <a:pt x="578" y="2635"/>
                </a:lnTo>
                <a:lnTo>
                  <a:pt x="616" y="2626"/>
                </a:lnTo>
                <a:lnTo>
                  <a:pt x="654" y="2617"/>
                </a:lnTo>
                <a:lnTo>
                  <a:pt x="692" y="2608"/>
                </a:lnTo>
                <a:lnTo>
                  <a:pt x="729" y="2598"/>
                </a:lnTo>
                <a:lnTo>
                  <a:pt x="766" y="2587"/>
                </a:lnTo>
                <a:lnTo>
                  <a:pt x="804" y="2576"/>
                </a:lnTo>
                <a:lnTo>
                  <a:pt x="841" y="2564"/>
                </a:lnTo>
                <a:lnTo>
                  <a:pt x="877" y="2551"/>
                </a:lnTo>
                <a:lnTo>
                  <a:pt x="914" y="2538"/>
                </a:lnTo>
                <a:lnTo>
                  <a:pt x="951" y="2525"/>
                </a:lnTo>
                <a:lnTo>
                  <a:pt x="987" y="2511"/>
                </a:lnTo>
                <a:lnTo>
                  <a:pt x="1022" y="2496"/>
                </a:lnTo>
                <a:lnTo>
                  <a:pt x="1059" y="2481"/>
                </a:lnTo>
                <a:lnTo>
                  <a:pt x="1094" y="2466"/>
                </a:lnTo>
                <a:lnTo>
                  <a:pt x="1130" y="2449"/>
                </a:lnTo>
                <a:lnTo>
                  <a:pt x="1165" y="2433"/>
                </a:lnTo>
                <a:lnTo>
                  <a:pt x="1199" y="2416"/>
                </a:lnTo>
                <a:lnTo>
                  <a:pt x="1235" y="2399"/>
                </a:lnTo>
                <a:lnTo>
                  <a:pt x="1269" y="2380"/>
                </a:lnTo>
                <a:lnTo>
                  <a:pt x="1303" y="2362"/>
                </a:lnTo>
                <a:lnTo>
                  <a:pt x="1337" y="2343"/>
                </a:lnTo>
                <a:lnTo>
                  <a:pt x="1371" y="2324"/>
                </a:lnTo>
                <a:lnTo>
                  <a:pt x="1404" y="2303"/>
                </a:lnTo>
                <a:lnTo>
                  <a:pt x="1437" y="2283"/>
                </a:lnTo>
                <a:lnTo>
                  <a:pt x="1470" y="2262"/>
                </a:lnTo>
                <a:lnTo>
                  <a:pt x="1502" y="2240"/>
                </a:lnTo>
                <a:lnTo>
                  <a:pt x="1534" y="2218"/>
                </a:lnTo>
                <a:lnTo>
                  <a:pt x="1565" y="2196"/>
                </a:lnTo>
                <a:lnTo>
                  <a:pt x="1597" y="2173"/>
                </a:lnTo>
                <a:lnTo>
                  <a:pt x="1628" y="2150"/>
                </a:lnTo>
                <a:lnTo>
                  <a:pt x="1659" y="2126"/>
                </a:lnTo>
                <a:lnTo>
                  <a:pt x="1690" y="2102"/>
                </a:lnTo>
                <a:lnTo>
                  <a:pt x="1719" y="2078"/>
                </a:lnTo>
                <a:lnTo>
                  <a:pt x="1749" y="2052"/>
                </a:lnTo>
                <a:lnTo>
                  <a:pt x="1779" y="2027"/>
                </a:lnTo>
                <a:lnTo>
                  <a:pt x="1808" y="2002"/>
                </a:lnTo>
                <a:lnTo>
                  <a:pt x="1837" y="1975"/>
                </a:lnTo>
                <a:lnTo>
                  <a:pt x="1864" y="1948"/>
                </a:lnTo>
                <a:lnTo>
                  <a:pt x="1893" y="1921"/>
                </a:lnTo>
                <a:lnTo>
                  <a:pt x="1920" y="1894"/>
                </a:lnTo>
                <a:lnTo>
                  <a:pt x="1947" y="1865"/>
                </a:lnTo>
                <a:lnTo>
                  <a:pt x="1974" y="1838"/>
                </a:lnTo>
                <a:lnTo>
                  <a:pt x="2000" y="1809"/>
                </a:lnTo>
                <a:lnTo>
                  <a:pt x="2026" y="1780"/>
                </a:lnTo>
                <a:lnTo>
                  <a:pt x="2051" y="1751"/>
                </a:lnTo>
                <a:lnTo>
                  <a:pt x="2077" y="1720"/>
                </a:lnTo>
                <a:lnTo>
                  <a:pt x="2101" y="1691"/>
                </a:lnTo>
                <a:lnTo>
                  <a:pt x="2125" y="1660"/>
                </a:lnTo>
                <a:lnTo>
                  <a:pt x="2149" y="1629"/>
                </a:lnTo>
                <a:lnTo>
                  <a:pt x="2172" y="1598"/>
                </a:lnTo>
                <a:lnTo>
                  <a:pt x="2195" y="1566"/>
                </a:lnTo>
                <a:lnTo>
                  <a:pt x="2217" y="1535"/>
                </a:lnTo>
                <a:lnTo>
                  <a:pt x="2239" y="1503"/>
                </a:lnTo>
                <a:lnTo>
                  <a:pt x="2260" y="1471"/>
                </a:lnTo>
                <a:lnTo>
                  <a:pt x="2281" y="1438"/>
                </a:lnTo>
                <a:lnTo>
                  <a:pt x="2302" y="1405"/>
                </a:lnTo>
                <a:lnTo>
                  <a:pt x="2322" y="1371"/>
                </a:lnTo>
                <a:lnTo>
                  <a:pt x="2341" y="1338"/>
                </a:lnTo>
                <a:lnTo>
                  <a:pt x="2360" y="1304"/>
                </a:lnTo>
                <a:lnTo>
                  <a:pt x="2379" y="1270"/>
                </a:lnTo>
                <a:lnTo>
                  <a:pt x="2396" y="1235"/>
                </a:lnTo>
                <a:lnTo>
                  <a:pt x="2414" y="1200"/>
                </a:lnTo>
                <a:lnTo>
                  <a:pt x="2432" y="1165"/>
                </a:lnTo>
                <a:lnTo>
                  <a:pt x="2448" y="1130"/>
                </a:lnTo>
                <a:lnTo>
                  <a:pt x="2465" y="1095"/>
                </a:lnTo>
                <a:lnTo>
                  <a:pt x="2480" y="1060"/>
                </a:lnTo>
                <a:lnTo>
                  <a:pt x="2494" y="1023"/>
                </a:lnTo>
                <a:lnTo>
                  <a:pt x="2508" y="987"/>
                </a:lnTo>
                <a:lnTo>
                  <a:pt x="2523" y="951"/>
                </a:lnTo>
                <a:lnTo>
                  <a:pt x="2536" y="914"/>
                </a:lnTo>
                <a:lnTo>
                  <a:pt x="2549" y="878"/>
                </a:lnTo>
                <a:lnTo>
                  <a:pt x="2561" y="841"/>
                </a:lnTo>
                <a:lnTo>
                  <a:pt x="2573" y="803"/>
                </a:lnTo>
                <a:lnTo>
                  <a:pt x="2584" y="767"/>
                </a:lnTo>
                <a:lnTo>
                  <a:pt x="2595" y="730"/>
                </a:lnTo>
                <a:lnTo>
                  <a:pt x="2606" y="691"/>
                </a:lnTo>
                <a:lnTo>
                  <a:pt x="2615" y="654"/>
                </a:lnTo>
                <a:lnTo>
                  <a:pt x="2625" y="617"/>
                </a:lnTo>
                <a:lnTo>
                  <a:pt x="2634" y="578"/>
                </a:lnTo>
                <a:lnTo>
                  <a:pt x="2641" y="541"/>
                </a:lnTo>
                <a:lnTo>
                  <a:pt x="2649" y="502"/>
                </a:lnTo>
                <a:lnTo>
                  <a:pt x="2656" y="464"/>
                </a:lnTo>
                <a:lnTo>
                  <a:pt x="2662" y="425"/>
                </a:lnTo>
                <a:lnTo>
                  <a:pt x="2668" y="387"/>
                </a:lnTo>
                <a:lnTo>
                  <a:pt x="2673" y="348"/>
                </a:lnTo>
                <a:lnTo>
                  <a:pt x="2678" y="310"/>
                </a:lnTo>
                <a:lnTo>
                  <a:pt x="2682" y="271"/>
                </a:lnTo>
                <a:lnTo>
                  <a:pt x="2685" y="233"/>
                </a:lnTo>
                <a:lnTo>
                  <a:pt x="2689" y="194"/>
                </a:lnTo>
                <a:lnTo>
                  <a:pt x="2692" y="155"/>
                </a:lnTo>
                <a:lnTo>
                  <a:pt x="2693" y="116"/>
                </a:lnTo>
                <a:lnTo>
                  <a:pt x="2695" y="78"/>
                </a:lnTo>
                <a:lnTo>
                  <a:pt x="2695" y="38"/>
                </a:lnTo>
                <a:lnTo>
                  <a:pt x="2696" y="0"/>
                </a:lnTo>
              </a:path>
            </a:pathLst>
          </a:custGeom>
          <a:noFill/>
          <a:ln w="6350" cap="flat" cmpd="sng">
            <a:solidFill>
              <a:srgbClr val="0000FF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14497" name="Freeform 129"/>
          <p:cNvSpPr>
            <a:spLocks noChangeAspect="1"/>
          </p:cNvSpPr>
          <p:nvPr/>
        </p:nvSpPr>
        <p:spPr>
          <a:xfrm>
            <a:off x="1662113" y="4691063"/>
            <a:ext cx="387350" cy="387350"/>
          </a:xfrm>
          <a:custGeom>
            <a:avLst/>
            <a:gdLst>
              <a:gd name="txL" fmla="*/ 0 w 2696"/>
              <a:gd name="txT" fmla="*/ 0 h 2698"/>
              <a:gd name="txR" fmla="*/ 2696 w 2696"/>
              <a:gd name="txB" fmla="*/ 2698 h 2698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696" h="2698">
                <a:moveTo>
                  <a:pt x="0" y="0"/>
                </a:moveTo>
                <a:lnTo>
                  <a:pt x="0" y="38"/>
                </a:lnTo>
                <a:lnTo>
                  <a:pt x="1" y="78"/>
                </a:lnTo>
                <a:lnTo>
                  <a:pt x="2" y="116"/>
                </a:lnTo>
                <a:lnTo>
                  <a:pt x="4" y="155"/>
                </a:lnTo>
                <a:lnTo>
                  <a:pt x="7" y="194"/>
                </a:lnTo>
                <a:lnTo>
                  <a:pt x="10" y="233"/>
                </a:lnTo>
                <a:lnTo>
                  <a:pt x="14" y="271"/>
                </a:lnTo>
                <a:lnTo>
                  <a:pt x="17" y="310"/>
                </a:lnTo>
                <a:lnTo>
                  <a:pt x="23" y="348"/>
                </a:lnTo>
                <a:lnTo>
                  <a:pt x="28" y="387"/>
                </a:lnTo>
                <a:lnTo>
                  <a:pt x="34" y="425"/>
                </a:lnTo>
                <a:lnTo>
                  <a:pt x="40" y="464"/>
                </a:lnTo>
                <a:lnTo>
                  <a:pt x="47" y="502"/>
                </a:lnTo>
                <a:lnTo>
                  <a:pt x="55" y="541"/>
                </a:lnTo>
                <a:lnTo>
                  <a:pt x="62" y="578"/>
                </a:lnTo>
                <a:lnTo>
                  <a:pt x="71" y="617"/>
                </a:lnTo>
                <a:lnTo>
                  <a:pt x="80" y="654"/>
                </a:lnTo>
                <a:lnTo>
                  <a:pt x="90" y="691"/>
                </a:lnTo>
                <a:lnTo>
                  <a:pt x="101" y="730"/>
                </a:lnTo>
                <a:lnTo>
                  <a:pt x="111" y="767"/>
                </a:lnTo>
                <a:lnTo>
                  <a:pt x="123" y="803"/>
                </a:lnTo>
                <a:lnTo>
                  <a:pt x="134" y="841"/>
                </a:lnTo>
                <a:lnTo>
                  <a:pt x="147" y="878"/>
                </a:lnTo>
                <a:lnTo>
                  <a:pt x="159" y="914"/>
                </a:lnTo>
                <a:lnTo>
                  <a:pt x="173" y="951"/>
                </a:lnTo>
                <a:lnTo>
                  <a:pt x="187" y="987"/>
                </a:lnTo>
                <a:lnTo>
                  <a:pt x="202" y="1023"/>
                </a:lnTo>
                <a:lnTo>
                  <a:pt x="216" y="1060"/>
                </a:lnTo>
                <a:lnTo>
                  <a:pt x="232" y="1095"/>
                </a:lnTo>
                <a:lnTo>
                  <a:pt x="248" y="1130"/>
                </a:lnTo>
                <a:lnTo>
                  <a:pt x="265" y="1165"/>
                </a:lnTo>
                <a:lnTo>
                  <a:pt x="281" y="1200"/>
                </a:lnTo>
                <a:lnTo>
                  <a:pt x="299" y="1235"/>
                </a:lnTo>
                <a:lnTo>
                  <a:pt x="317" y="1270"/>
                </a:lnTo>
                <a:lnTo>
                  <a:pt x="336" y="1304"/>
                </a:lnTo>
                <a:lnTo>
                  <a:pt x="355" y="1338"/>
                </a:lnTo>
                <a:lnTo>
                  <a:pt x="375" y="1371"/>
                </a:lnTo>
                <a:lnTo>
                  <a:pt x="394" y="1405"/>
                </a:lnTo>
                <a:lnTo>
                  <a:pt x="414" y="1438"/>
                </a:lnTo>
                <a:lnTo>
                  <a:pt x="436" y="1471"/>
                </a:lnTo>
                <a:lnTo>
                  <a:pt x="457" y="1503"/>
                </a:lnTo>
                <a:lnTo>
                  <a:pt x="479" y="1535"/>
                </a:lnTo>
                <a:lnTo>
                  <a:pt x="501" y="1566"/>
                </a:lnTo>
                <a:lnTo>
                  <a:pt x="524" y="1598"/>
                </a:lnTo>
                <a:lnTo>
                  <a:pt x="547" y="1629"/>
                </a:lnTo>
                <a:lnTo>
                  <a:pt x="571" y="1660"/>
                </a:lnTo>
                <a:lnTo>
                  <a:pt x="596" y="1691"/>
                </a:lnTo>
                <a:lnTo>
                  <a:pt x="620" y="1720"/>
                </a:lnTo>
                <a:lnTo>
                  <a:pt x="645" y="1751"/>
                </a:lnTo>
                <a:lnTo>
                  <a:pt x="670" y="1780"/>
                </a:lnTo>
                <a:lnTo>
                  <a:pt x="696" y="1809"/>
                </a:lnTo>
                <a:lnTo>
                  <a:pt x="722" y="1838"/>
                </a:lnTo>
                <a:lnTo>
                  <a:pt x="749" y="1865"/>
                </a:lnTo>
                <a:lnTo>
                  <a:pt x="776" y="1894"/>
                </a:lnTo>
                <a:lnTo>
                  <a:pt x="803" y="1921"/>
                </a:lnTo>
                <a:lnTo>
                  <a:pt x="831" y="1948"/>
                </a:lnTo>
                <a:lnTo>
                  <a:pt x="859" y="1975"/>
                </a:lnTo>
                <a:lnTo>
                  <a:pt x="888" y="2002"/>
                </a:lnTo>
                <a:lnTo>
                  <a:pt x="918" y="2027"/>
                </a:lnTo>
                <a:lnTo>
                  <a:pt x="946" y="2052"/>
                </a:lnTo>
                <a:lnTo>
                  <a:pt x="976" y="2078"/>
                </a:lnTo>
                <a:lnTo>
                  <a:pt x="1007" y="2102"/>
                </a:lnTo>
                <a:lnTo>
                  <a:pt x="1036" y="2126"/>
                </a:lnTo>
                <a:lnTo>
                  <a:pt x="1068" y="2150"/>
                </a:lnTo>
                <a:lnTo>
                  <a:pt x="1099" y="2173"/>
                </a:lnTo>
                <a:lnTo>
                  <a:pt x="1130" y="2196"/>
                </a:lnTo>
                <a:lnTo>
                  <a:pt x="1162" y="2218"/>
                </a:lnTo>
                <a:lnTo>
                  <a:pt x="1195" y="2240"/>
                </a:lnTo>
                <a:lnTo>
                  <a:pt x="1226" y="2262"/>
                </a:lnTo>
                <a:lnTo>
                  <a:pt x="1259" y="2283"/>
                </a:lnTo>
                <a:lnTo>
                  <a:pt x="1292" y="2303"/>
                </a:lnTo>
                <a:lnTo>
                  <a:pt x="1325" y="2324"/>
                </a:lnTo>
                <a:lnTo>
                  <a:pt x="1359" y="2343"/>
                </a:lnTo>
                <a:lnTo>
                  <a:pt x="1394" y="2362"/>
                </a:lnTo>
                <a:lnTo>
                  <a:pt x="1428" y="2380"/>
                </a:lnTo>
                <a:lnTo>
                  <a:pt x="1462" y="2399"/>
                </a:lnTo>
                <a:lnTo>
                  <a:pt x="1497" y="2416"/>
                </a:lnTo>
                <a:lnTo>
                  <a:pt x="1531" y="2433"/>
                </a:lnTo>
                <a:lnTo>
                  <a:pt x="1566" y="2449"/>
                </a:lnTo>
                <a:lnTo>
                  <a:pt x="1601" y="2466"/>
                </a:lnTo>
                <a:lnTo>
                  <a:pt x="1638" y="2481"/>
                </a:lnTo>
                <a:lnTo>
                  <a:pt x="1673" y="2496"/>
                </a:lnTo>
                <a:lnTo>
                  <a:pt x="1709" y="2511"/>
                </a:lnTo>
                <a:lnTo>
                  <a:pt x="1745" y="2525"/>
                </a:lnTo>
                <a:lnTo>
                  <a:pt x="1782" y="2538"/>
                </a:lnTo>
                <a:lnTo>
                  <a:pt x="1819" y="2551"/>
                </a:lnTo>
                <a:lnTo>
                  <a:pt x="1855" y="2564"/>
                </a:lnTo>
                <a:lnTo>
                  <a:pt x="1893" y="2576"/>
                </a:lnTo>
                <a:lnTo>
                  <a:pt x="1930" y="2587"/>
                </a:lnTo>
                <a:lnTo>
                  <a:pt x="1967" y="2598"/>
                </a:lnTo>
                <a:lnTo>
                  <a:pt x="2005" y="2608"/>
                </a:lnTo>
                <a:lnTo>
                  <a:pt x="2042" y="2617"/>
                </a:lnTo>
                <a:lnTo>
                  <a:pt x="2079" y="2626"/>
                </a:lnTo>
                <a:lnTo>
                  <a:pt x="2118" y="2635"/>
                </a:lnTo>
                <a:lnTo>
                  <a:pt x="2155" y="2643"/>
                </a:lnTo>
                <a:lnTo>
                  <a:pt x="2194" y="2650"/>
                </a:lnTo>
                <a:lnTo>
                  <a:pt x="2232" y="2658"/>
                </a:lnTo>
                <a:lnTo>
                  <a:pt x="2271" y="2664"/>
                </a:lnTo>
                <a:lnTo>
                  <a:pt x="2309" y="2670"/>
                </a:lnTo>
                <a:lnTo>
                  <a:pt x="2348" y="2676"/>
                </a:lnTo>
                <a:lnTo>
                  <a:pt x="2386" y="2680"/>
                </a:lnTo>
                <a:lnTo>
                  <a:pt x="2425" y="2684"/>
                </a:lnTo>
                <a:lnTo>
                  <a:pt x="2463" y="2688"/>
                </a:lnTo>
                <a:lnTo>
                  <a:pt x="2502" y="2691"/>
                </a:lnTo>
                <a:lnTo>
                  <a:pt x="2541" y="2693"/>
                </a:lnTo>
                <a:lnTo>
                  <a:pt x="2580" y="2695"/>
                </a:lnTo>
                <a:lnTo>
                  <a:pt x="2618" y="2697"/>
                </a:lnTo>
                <a:lnTo>
                  <a:pt x="2658" y="2698"/>
                </a:lnTo>
                <a:lnTo>
                  <a:pt x="2696" y="2698"/>
                </a:lnTo>
              </a:path>
            </a:pathLst>
          </a:custGeom>
          <a:noFill/>
          <a:ln w="6350" cap="flat" cmpd="sng">
            <a:solidFill>
              <a:srgbClr val="0000FF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14498" name="Freeform 130"/>
          <p:cNvSpPr>
            <a:spLocks noChangeAspect="1"/>
          </p:cNvSpPr>
          <p:nvPr/>
        </p:nvSpPr>
        <p:spPr>
          <a:xfrm>
            <a:off x="2049463" y="4302125"/>
            <a:ext cx="388937" cy="388938"/>
          </a:xfrm>
          <a:custGeom>
            <a:avLst/>
            <a:gdLst>
              <a:gd name="txL" fmla="*/ 0 w 2696"/>
              <a:gd name="txT" fmla="*/ 0 h 2699"/>
              <a:gd name="txR" fmla="*/ 2696 w 2696"/>
              <a:gd name="txB" fmla="*/ 2699 h 2699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2696" h="2699">
                <a:moveTo>
                  <a:pt x="2696" y="2699"/>
                </a:moveTo>
                <a:lnTo>
                  <a:pt x="2695" y="2660"/>
                </a:lnTo>
                <a:lnTo>
                  <a:pt x="2695" y="2621"/>
                </a:lnTo>
                <a:lnTo>
                  <a:pt x="2693" y="2582"/>
                </a:lnTo>
                <a:lnTo>
                  <a:pt x="2692" y="2543"/>
                </a:lnTo>
                <a:lnTo>
                  <a:pt x="2689" y="2504"/>
                </a:lnTo>
                <a:lnTo>
                  <a:pt x="2685" y="2466"/>
                </a:lnTo>
                <a:lnTo>
                  <a:pt x="2682" y="2427"/>
                </a:lnTo>
                <a:lnTo>
                  <a:pt x="2678" y="2389"/>
                </a:lnTo>
                <a:lnTo>
                  <a:pt x="2673" y="2349"/>
                </a:lnTo>
                <a:lnTo>
                  <a:pt x="2668" y="2311"/>
                </a:lnTo>
                <a:lnTo>
                  <a:pt x="2662" y="2272"/>
                </a:lnTo>
                <a:lnTo>
                  <a:pt x="2656" y="2235"/>
                </a:lnTo>
                <a:lnTo>
                  <a:pt x="2649" y="2196"/>
                </a:lnTo>
                <a:lnTo>
                  <a:pt x="2641" y="2158"/>
                </a:lnTo>
                <a:lnTo>
                  <a:pt x="2634" y="2119"/>
                </a:lnTo>
                <a:lnTo>
                  <a:pt x="2625" y="2082"/>
                </a:lnTo>
                <a:lnTo>
                  <a:pt x="2615" y="2045"/>
                </a:lnTo>
                <a:lnTo>
                  <a:pt x="2606" y="2006"/>
                </a:lnTo>
                <a:lnTo>
                  <a:pt x="2595" y="1969"/>
                </a:lnTo>
                <a:lnTo>
                  <a:pt x="2584" y="1931"/>
                </a:lnTo>
                <a:lnTo>
                  <a:pt x="2573" y="1894"/>
                </a:lnTo>
                <a:lnTo>
                  <a:pt x="2561" y="1858"/>
                </a:lnTo>
                <a:lnTo>
                  <a:pt x="2549" y="1820"/>
                </a:lnTo>
                <a:lnTo>
                  <a:pt x="2536" y="1784"/>
                </a:lnTo>
                <a:lnTo>
                  <a:pt x="2523" y="1748"/>
                </a:lnTo>
                <a:lnTo>
                  <a:pt x="2508" y="1711"/>
                </a:lnTo>
                <a:lnTo>
                  <a:pt x="2494" y="1675"/>
                </a:lnTo>
                <a:lnTo>
                  <a:pt x="2480" y="1639"/>
                </a:lnTo>
                <a:lnTo>
                  <a:pt x="2465" y="1604"/>
                </a:lnTo>
                <a:lnTo>
                  <a:pt x="2448" y="1569"/>
                </a:lnTo>
                <a:lnTo>
                  <a:pt x="2432" y="1533"/>
                </a:lnTo>
                <a:lnTo>
                  <a:pt x="2414" y="1498"/>
                </a:lnTo>
                <a:lnTo>
                  <a:pt x="2396" y="1463"/>
                </a:lnTo>
                <a:lnTo>
                  <a:pt x="2379" y="1429"/>
                </a:lnTo>
                <a:lnTo>
                  <a:pt x="2360" y="1395"/>
                </a:lnTo>
                <a:lnTo>
                  <a:pt x="2341" y="1361"/>
                </a:lnTo>
                <a:lnTo>
                  <a:pt x="2322" y="1327"/>
                </a:lnTo>
                <a:lnTo>
                  <a:pt x="2302" y="1294"/>
                </a:lnTo>
                <a:lnTo>
                  <a:pt x="2281" y="1261"/>
                </a:lnTo>
                <a:lnTo>
                  <a:pt x="2260" y="1228"/>
                </a:lnTo>
                <a:lnTo>
                  <a:pt x="2239" y="1196"/>
                </a:lnTo>
                <a:lnTo>
                  <a:pt x="2217" y="1163"/>
                </a:lnTo>
                <a:lnTo>
                  <a:pt x="2195" y="1131"/>
                </a:lnTo>
                <a:lnTo>
                  <a:pt x="2172" y="1100"/>
                </a:lnTo>
                <a:lnTo>
                  <a:pt x="2149" y="1068"/>
                </a:lnTo>
                <a:lnTo>
                  <a:pt x="2125" y="1038"/>
                </a:lnTo>
                <a:lnTo>
                  <a:pt x="2101" y="1008"/>
                </a:lnTo>
                <a:lnTo>
                  <a:pt x="2077" y="977"/>
                </a:lnTo>
                <a:lnTo>
                  <a:pt x="2051" y="947"/>
                </a:lnTo>
                <a:lnTo>
                  <a:pt x="2026" y="918"/>
                </a:lnTo>
                <a:lnTo>
                  <a:pt x="2000" y="889"/>
                </a:lnTo>
                <a:lnTo>
                  <a:pt x="1974" y="861"/>
                </a:lnTo>
                <a:lnTo>
                  <a:pt x="1947" y="832"/>
                </a:lnTo>
                <a:lnTo>
                  <a:pt x="1920" y="804"/>
                </a:lnTo>
                <a:lnTo>
                  <a:pt x="1893" y="777"/>
                </a:lnTo>
                <a:lnTo>
                  <a:pt x="1864" y="749"/>
                </a:lnTo>
                <a:lnTo>
                  <a:pt x="1837" y="723"/>
                </a:lnTo>
                <a:lnTo>
                  <a:pt x="1808" y="697"/>
                </a:lnTo>
                <a:lnTo>
                  <a:pt x="1779" y="671"/>
                </a:lnTo>
                <a:lnTo>
                  <a:pt x="1749" y="645"/>
                </a:lnTo>
                <a:lnTo>
                  <a:pt x="1719" y="621"/>
                </a:lnTo>
                <a:lnTo>
                  <a:pt x="1690" y="596"/>
                </a:lnTo>
                <a:lnTo>
                  <a:pt x="1659" y="571"/>
                </a:lnTo>
                <a:lnTo>
                  <a:pt x="1628" y="548"/>
                </a:lnTo>
                <a:lnTo>
                  <a:pt x="1597" y="525"/>
                </a:lnTo>
                <a:lnTo>
                  <a:pt x="1565" y="502"/>
                </a:lnTo>
                <a:lnTo>
                  <a:pt x="1534" y="480"/>
                </a:lnTo>
                <a:lnTo>
                  <a:pt x="1502" y="458"/>
                </a:lnTo>
                <a:lnTo>
                  <a:pt x="1470" y="436"/>
                </a:lnTo>
                <a:lnTo>
                  <a:pt x="1437" y="415"/>
                </a:lnTo>
                <a:lnTo>
                  <a:pt x="1404" y="394"/>
                </a:lnTo>
                <a:lnTo>
                  <a:pt x="1371" y="375"/>
                </a:lnTo>
                <a:lnTo>
                  <a:pt x="1337" y="355"/>
                </a:lnTo>
                <a:lnTo>
                  <a:pt x="1303" y="336"/>
                </a:lnTo>
                <a:lnTo>
                  <a:pt x="1269" y="317"/>
                </a:lnTo>
                <a:lnTo>
                  <a:pt x="1235" y="300"/>
                </a:lnTo>
                <a:lnTo>
                  <a:pt x="1199" y="282"/>
                </a:lnTo>
                <a:lnTo>
                  <a:pt x="1165" y="265"/>
                </a:lnTo>
                <a:lnTo>
                  <a:pt x="1130" y="248"/>
                </a:lnTo>
                <a:lnTo>
                  <a:pt x="1094" y="233"/>
                </a:lnTo>
                <a:lnTo>
                  <a:pt x="1059" y="217"/>
                </a:lnTo>
                <a:lnTo>
                  <a:pt x="1022" y="202"/>
                </a:lnTo>
                <a:lnTo>
                  <a:pt x="987" y="188"/>
                </a:lnTo>
                <a:lnTo>
                  <a:pt x="951" y="173"/>
                </a:lnTo>
                <a:lnTo>
                  <a:pt x="914" y="160"/>
                </a:lnTo>
                <a:lnTo>
                  <a:pt x="877" y="147"/>
                </a:lnTo>
                <a:lnTo>
                  <a:pt x="841" y="135"/>
                </a:lnTo>
                <a:lnTo>
                  <a:pt x="804" y="123"/>
                </a:lnTo>
                <a:lnTo>
                  <a:pt x="766" y="112"/>
                </a:lnTo>
                <a:lnTo>
                  <a:pt x="729" y="101"/>
                </a:lnTo>
                <a:lnTo>
                  <a:pt x="692" y="91"/>
                </a:lnTo>
                <a:lnTo>
                  <a:pt x="654" y="81"/>
                </a:lnTo>
                <a:lnTo>
                  <a:pt x="616" y="71"/>
                </a:lnTo>
                <a:lnTo>
                  <a:pt x="578" y="63"/>
                </a:lnTo>
                <a:lnTo>
                  <a:pt x="540" y="55"/>
                </a:lnTo>
                <a:lnTo>
                  <a:pt x="502" y="47"/>
                </a:lnTo>
                <a:lnTo>
                  <a:pt x="464" y="40"/>
                </a:lnTo>
                <a:lnTo>
                  <a:pt x="426" y="34"/>
                </a:lnTo>
                <a:lnTo>
                  <a:pt x="387" y="28"/>
                </a:lnTo>
                <a:lnTo>
                  <a:pt x="349" y="23"/>
                </a:lnTo>
                <a:lnTo>
                  <a:pt x="310" y="18"/>
                </a:lnTo>
                <a:lnTo>
                  <a:pt x="272" y="14"/>
                </a:lnTo>
                <a:lnTo>
                  <a:pt x="233" y="11"/>
                </a:lnTo>
                <a:lnTo>
                  <a:pt x="194" y="7"/>
                </a:lnTo>
                <a:lnTo>
                  <a:pt x="155" y="5"/>
                </a:lnTo>
                <a:lnTo>
                  <a:pt x="117" y="3"/>
                </a:lnTo>
                <a:lnTo>
                  <a:pt x="78" y="2"/>
                </a:lnTo>
                <a:lnTo>
                  <a:pt x="39" y="1"/>
                </a:lnTo>
                <a:lnTo>
                  <a:pt x="0" y="0"/>
                </a:lnTo>
              </a:path>
            </a:pathLst>
          </a:custGeom>
          <a:noFill/>
          <a:ln w="6350" cap="flat" cmpd="sng">
            <a:solidFill>
              <a:srgbClr val="0000FF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14499" name="AutoShape 131"/>
          <p:cNvSpPr>
            <a:spLocks noChangeAspect="1"/>
          </p:cNvSpPr>
          <p:nvPr/>
        </p:nvSpPr>
        <p:spPr>
          <a:xfrm>
            <a:off x="1997075" y="4251325"/>
            <a:ext cx="107950" cy="107950"/>
          </a:xfrm>
          <a:prstGeom prst="flowChartConnector">
            <a:avLst/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314500" name="AutoShape 132"/>
          <p:cNvSpPr>
            <a:spLocks noChangeAspect="1"/>
          </p:cNvSpPr>
          <p:nvPr/>
        </p:nvSpPr>
        <p:spPr>
          <a:xfrm>
            <a:off x="1995488" y="5024438"/>
            <a:ext cx="107950" cy="107950"/>
          </a:xfrm>
          <a:prstGeom prst="flowChartConnector">
            <a:avLst/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314501" name="Text Box 133"/>
          <p:cNvSpPr txBox="1"/>
          <p:nvPr/>
        </p:nvSpPr>
        <p:spPr>
          <a:xfrm>
            <a:off x="1838325" y="3900488"/>
            <a:ext cx="288925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i="1" dirty="0">
                <a:latin typeface="方正姚体" panose="02010601030101010101" pitchFamily="2" charset="-122"/>
                <a:ea typeface="方正姚体" panose="02010601030101010101" pitchFamily="2" charset="-122"/>
              </a:rPr>
              <a:t>f</a:t>
            </a:r>
            <a:endParaRPr lang="en-US" altLang="zh-CN" i="1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14502" name="Text Box 134"/>
          <p:cNvSpPr txBox="1"/>
          <p:nvPr/>
        </p:nvSpPr>
        <p:spPr>
          <a:xfrm>
            <a:off x="1819275" y="5084763"/>
            <a:ext cx="288925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i="1" dirty="0">
                <a:latin typeface="方正姚体" panose="02010601030101010101" pitchFamily="2" charset="-122"/>
                <a:ea typeface="方正姚体" panose="02010601030101010101" pitchFamily="2" charset="-122"/>
              </a:rPr>
              <a:t>e</a:t>
            </a:r>
            <a:endParaRPr lang="en-US" altLang="zh-CN" i="1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14503" name="Text Box 135"/>
          <p:cNvSpPr txBox="1"/>
          <p:nvPr/>
        </p:nvSpPr>
        <p:spPr>
          <a:xfrm>
            <a:off x="1530350" y="5018088"/>
            <a:ext cx="288925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i="1" dirty="0">
                <a:latin typeface="方正姚体" panose="02010601030101010101" pitchFamily="2" charset="-122"/>
                <a:ea typeface="方正姚体" panose="02010601030101010101" pitchFamily="2" charset="-122"/>
              </a:rPr>
              <a:t>c</a:t>
            </a:r>
            <a:endParaRPr lang="en-US" altLang="zh-CN" i="1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14504" name="Text Box 136"/>
          <p:cNvSpPr txBox="1"/>
          <p:nvPr/>
        </p:nvSpPr>
        <p:spPr>
          <a:xfrm>
            <a:off x="941388" y="4595813"/>
            <a:ext cx="288925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i="1" dirty="0">
                <a:latin typeface="方正姚体" panose="02010601030101010101" pitchFamily="2" charset="-122"/>
                <a:ea typeface="方正姚体" panose="02010601030101010101" pitchFamily="2" charset="-122"/>
              </a:rPr>
              <a:t>b</a:t>
            </a:r>
            <a:endParaRPr lang="en-US" altLang="zh-CN" i="1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14505" name="Text Box 137"/>
          <p:cNvSpPr txBox="1"/>
          <p:nvPr/>
        </p:nvSpPr>
        <p:spPr>
          <a:xfrm>
            <a:off x="1530350" y="3938588"/>
            <a:ext cx="288925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i="1" dirty="0">
                <a:latin typeface="方正姚体" panose="02010601030101010101" pitchFamily="2" charset="-122"/>
                <a:ea typeface="方正姚体" panose="02010601030101010101" pitchFamily="2" charset="-122"/>
              </a:rPr>
              <a:t>d</a:t>
            </a:r>
            <a:endParaRPr lang="en-US" altLang="zh-CN" i="1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14506" name="AutoShape 138"/>
          <p:cNvSpPr/>
          <p:nvPr/>
        </p:nvSpPr>
        <p:spPr>
          <a:xfrm>
            <a:off x="533400" y="1849438"/>
            <a:ext cx="835025" cy="784225"/>
          </a:xfrm>
          <a:prstGeom prst="wedgeRoundRectCallout">
            <a:avLst>
              <a:gd name="adj1" fmla="val 97324"/>
              <a:gd name="adj2" fmla="val 38852"/>
              <a:gd name="adj3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>
            <a:spAutoFit/>
          </a:bodyPr>
          <a:p>
            <a:pPr algn="ctr"/>
            <a:r>
              <a:rPr lang="en-US" altLang="zh-CN" sz="2000" i="1" dirty="0">
                <a:latin typeface="Comic Sans MS" panose="030F0702030302020204" pitchFamily="66" charset="0"/>
                <a:ea typeface="方正姚体" panose="02010601030101010101" pitchFamily="2" charset="-122"/>
              </a:rPr>
              <a:t>a'</a:t>
            </a:r>
            <a:r>
              <a:rPr lang="en-US" altLang="zh-CN" sz="2000" i="1" dirty="0">
                <a:latin typeface="方正姚体" panose="02010601030101010101" pitchFamily="2" charset="-122"/>
                <a:ea typeface="方正姚体" panose="02010601030101010101" pitchFamily="2" charset="-122"/>
              </a:rPr>
              <a:t>b</a:t>
            </a:r>
            <a:r>
              <a:rPr lang="en-US" altLang="zh-CN" sz="2000" i="1" dirty="0">
                <a:latin typeface="Comic Sans MS" panose="030F0702030302020204" pitchFamily="66" charset="0"/>
                <a:ea typeface="方正姚体" panose="02010601030101010101" pitchFamily="2" charset="-122"/>
              </a:rPr>
              <a:t>‘</a:t>
            </a:r>
            <a:endParaRPr lang="en-US" altLang="zh-CN" sz="2000" i="1" dirty="0">
              <a:latin typeface="Comic Sans MS" panose="030F0702030302020204" pitchFamily="66" charset="0"/>
              <a:ea typeface="方正姚体" panose="02010601030101010101" pitchFamily="2" charset="-122"/>
            </a:endParaRPr>
          </a:p>
          <a:p>
            <a:pPr algn="ctr"/>
            <a:r>
              <a:rPr lang="zh-CN" altLang="en-US" sz="2000" b="1" dirty="0">
                <a:latin typeface="仿宋_GB2312" pitchFamily="49" charset="-122"/>
                <a:ea typeface="仿宋_GB2312" pitchFamily="49" charset="-122"/>
              </a:rPr>
              <a:t>中点</a:t>
            </a:r>
            <a:endParaRPr lang="zh-CN" altLang="en-US" sz="2000" b="1" dirty="0">
              <a:latin typeface="Times New Roman" panose="02020603050405020304" charset="0"/>
              <a:ea typeface="仿宋_GB2312" pitchFamily="49" charset="-122"/>
            </a:endParaRPr>
          </a:p>
        </p:txBody>
      </p:sp>
      <p:sp>
        <p:nvSpPr>
          <p:cNvPr id="314507" name="Text Box 139"/>
          <p:cNvSpPr txBox="1"/>
          <p:nvPr/>
        </p:nvSpPr>
        <p:spPr>
          <a:xfrm>
            <a:off x="4710113" y="3914775"/>
            <a:ext cx="226218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作图步骤：</a:t>
            </a:r>
            <a:endParaRPr lang="zh-CN" altLang="en-US" b="1" dirty="0"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314508" name="Text Box 140"/>
          <p:cNvSpPr txBox="1"/>
          <p:nvPr/>
        </p:nvSpPr>
        <p:spPr>
          <a:xfrm>
            <a:off x="4762500" y="4356100"/>
            <a:ext cx="4400550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chemeClr val="accent2"/>
                </a:solidFill>
                <a:latin typeface="仿宋_GB2312" pitchFamily="49" charset="-122"/>
                <a:ea typeface="仿宋_GB2312" pitchFamily="49" charset="-122"/>
              </a:rPr>
              <a:t>1.</a:t>
            </a:r>
            <a:r>
              <a:rPr lang="zh-CN" altLang="en-US" b="1" dirty="0">
                <a:solidFill>
                  <a:schemeClr val="accent2"/>
                </a:solidFill>
                <a:latin typeface="仿宋_GB2312" pitchFamily="49" charset="-122"/>
                <a:ea typeface="仿宋_GB2312" pitchFamily="49" charset="-122"/>
              </a:rPr>
              <a:t>特殊点：最高点</a:t>
            </a:r>
            <a:r>
              <a:rPr lang="en-US" altLang="zh-CN" b="1" i="1" dirty="0">
                <a:solidFill>
                  <a:schemeClr val="accent2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</a:t>
            </a:r>
            <a:r>
              <a:rPr lang="zh-CN" altLang="en-US" b="1" dirty="0">
                <a:solidFill>
                  <a:schemeClr val="accent2"/>
                </a:solidFill>
                <a:latin typeface="仿宋_GB2312" pitchFamily="49" charset="-122"/>
                <a:ea typeface="仿宋_GB2312" pitchFamily="49" charset="-122"/>
              </a:rPr>
              <a:t>、最低点</a:t>
            </a:r>
            <a:r>
              <a:rPr lang="en-US" altLang="zh-CN" b="1" i="1" dirty="0">
                <a:solidFill>
                  <a:schemeClr val="accent2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B</a:t>
            </a:r>
            <a:r>
              <a:rPr lang="zh-CN" altLang="en-US" b="1" dirty="0">
                <a:solidFill>
                  <a:schemeClr val="accent2"/>
                </a:solidFill>
                <a:latin typeface="仿宋_GB2312" pitchFamily="49" charset="-122"/>
                <a:ea typeface="仿宋_GB2312" pitchFamily="49" charset="-122"/>
              </a:rPr>
              <a:t>、最前点</a:t>
            </a:r>
            <a:r>
              <a:rPr lang="en-US" altLang="zh-CN" b="1" i="1" dirty="0">
                <a:solidFill>
                  <a:schemeClr val="accent2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</a:t>
            </a:r>
            <a:r>
              <a:rPr lang="zh-CN" altLang="en-US" b="1" dirty="0">
                <a:solidFill>
                  <a:schemeClr val="accent2"/>
                </a:solidFill>
                <a:latin typeface="仿宋_GB2312" pitchFamily="49" charset="-122"/>
                <a:ea typeface="仿宋_GB2312" pitchFamily="49" charset="-122"/>
              </a:rPr>
              <a:t>、最后点</a:t>
            </a:r>
            <a:r>
              <a:rPr lang="en-US" altLang="zh-CN" b="1" i="1" dirty="0">
                <a:solidFill>
                  <a:schemeClr val="accent2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D </a:t>
            </a:r>
            <a:r>
              <a:rPr lang="zh-CN" altLang="en-US" b="1" dirty="0">
                <a:solidFill>
                  <a:schemeClr val="accent2"/>
                </a:solidFill>
                <a:latin typeface="仿宋_GB2312" pitchFamily="49" charset="-122"/>
                <a:ea typeface="仿宋_GB2312" pitchFamily="49" charset="-122"/>
              </a:rPr>
              <a:t>；</a:t>
            </a:r>
            <a:endParaRPr lang="zh-CN" altLang="en-US" b="1" dirty="0">
              <a:solidFill>
                <a:schemeClr val="accent2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314509" name="Text Box 141"/>
          <p:cNvSpPr txBox="1"/>
          <p:nvPr/>
        </p:nvSpPr>
        <p:spPr>
          <a:xfrm>
            <a:off x="4762500" y="5883275"/>
            <a:ext cx="414655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chemeClr val="accent2"/>
                </a:solidFill>
                <a:latin typeface="仿宋_GB2312" pitchFamily="49" charset="-122"/>
                <a:ea typeface="仿宋_GB2312" pitchFamily="49" charset="-122"/>
              </a:rPr>
              <a:t>3.</a:t>
            </a:r>
            <a:r>
              <a:rPr lang="zh-CN" altLang="en-US" b="1" dirty="0">
                <a:solidFill>
                  <a:schemeClr val="accent2"/>
                </a:solidFill>
                <a:latin typeface="仿宋_GB2312" pitchFamily="49" charset="-122"/>
                <a:ea typeface="仿宋_GB2312" pitchFamily="49" charset="-122"/>
              </a:rPr>
              <a:t>一般点；</a:t>
            </a:r>
            <a:endParaRPr lang="zh-CN" altLang="en-US" b="1" dirty="0">
              <a:solidFill>
                <a:schemeClr val="accent2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314520" name="Text Box 152"/>
          <p:cNvSpPr txBox="1"/>
          <p:nvPr/>
        </p:nvSpPr>
        <p:spPr>
          <a:xfrm>
            <a:off x="4762500" y="5062538"/>
            <a:ext cx="4832350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chemeClr val="accent2"/>
                </a:solidFill>
                <a:latin typeface="仿宋_GB2312" pitchFamily="49" charset="-122"/>
                <a:ea typeface="仿宋_GB2312" pitchFamily="49" charset="-122"/>
              </a:rPr>
              <a:t>2.</a:t>
            </a:r>
            <a:r>
              <a:rPr lang="zh-CN" altLang="en-US" b="1" dirty="0">
                <a:solidFill>
                  <a:schemeClr val="accent2"/>
                </a:solidFill>
                <a:latin typeface="仿宋_GB2312" pitchFamily="49" charset="-122"/>
                <a:ea typeface="仿宋_GB2312" pitchFamily="49" charset="-122"/>
              </a:rPr>
              <a:t>特殊点：转向轮廓线上的点</a:t>
            </a:r>
            <a:r>
              <a:rPr lang="en-US" altLang="zh-CN" b="1" i="1" dirty="0">
                <a:solidFill>
                  <a:schemeClr val="accent2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E</a:t>
            </a:r>
            <a:r>
              <a:rPr lang="zh-CN" altLang="en-US" b="1" dirty="0">
                <a:solidFill>
                  <a:schemeClr val="accent2"/>
                </a:solidFill>
                <a:latin typeface="仿宋_GB2312" pitchFamily="49" charset="-122"/>
                <a:ea typeface="仿宋_GB2312" pitchFamily="49" charset="-122"/>
              </a:rPr>
              <a:t>、</a:t>
            </a:r>
            <a:r>
              <a:rPr lang="en-US" altLang="zh-CN" b="1" i="1" dirty="0">
                <a:solidFill>
                  <a:schemeClr val="accent2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F </a:t>
            </a:r>
            <a:r>
              <a:rPr lang="zh-CN" altLang="en-US" b="1" dirty="0">
                <a:solidFill>
                  <a:schemeClr val="accent2"/>
                </a:solidFill>
                <a:latin typeface="仿宋_GB2312" pitchFamily="49" charset="-122"/>
                <a:ea typeface="仿宋_GB2312" pitchFamily="49" charset="-122"/>
              </a:rPr>
              <a:t>；</a:t>
            </a:r>
            <a:endParaRPr lang="zh-CN" altLang="en-US" b="1" dirty="0">
              <a:solidFill>
                <a:schemeClr val="accent2"/>
              </a:solidFill>
              <a:latin typeface="仿宋_GB2312" pitchFamily="49" charset="-122"/>
              <a:ea typeface="仿宋_GB2312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50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1450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508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14508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314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14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314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14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314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314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14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314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314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500"/>
                                        <p:tgtEl>
                                          <p:spTgt spid="314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1000"/>
                                        <p:tgtEl>
                                          <p:spTgt spid="314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9" dur="500"/>
                                        <p:tgtEl>
                                          <p:spTgt spid="314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314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314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4" dur="500"/>
                                        <p:tgtEl>
                                          <p:spTgt spid="314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00"/>
                            </p:stCondLst>
                            <p:childTnLst>
                              <p:par>
                                <p:cTn id="1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314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000"/>
                            </p:stCondLst>
                            <p:childTnLst>
                              <p:par>
                                <p:cTn id="1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314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500"/>
                            </p:stCondLst>
                            <p:childTnLst>
                              <p:par>
                                <p:cTn id="1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6" dur="500"/>
                                        <p:tgtEl>
                                          <p:spTgt spid="314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1" dur="500"/>
                                        <p:tgtEl>
                                          <p:spTgt spid="314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9" dur="500"/>
                                        <p:tgtEl>
                                          <p:spTgt spid="314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7" dur="500"/>
                                        <p:tgtEl>
                                          <p:spTgt spid="314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314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500"/>
                            </p:stCondLst>
                            <p:childTnLst>
                              <p:par>
                                <p:cTn id="15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6" dur="500"/>
                                        <p:tgtEl>
                                          <p:spTgt spid="314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1000"/>
                            </p:stCondLst>
                            <p:childTnLst>
                              <p:par>
                                <p:cTn id="1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500"/>
                                        <p:tgtEl>
                                          <p:spTgt spid="314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5" dur="500"/>
                                        <p:tgtEl>
                                          <p:spTgt spid="314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500"/>
                            </p:stCondLst>
                            <p:childTnLst>
                              <p:par>
                                <p:cTn id="16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00"/>
                                        <p:tgtEl>
                                          <p:spTgt spid="314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7" dur="500"/>
                                        <p:tgtEl>
                                          <p:spTgt spid="314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500"/>
                                        <p:tgtEl>
                                          <p:spTgt spid="314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500"/>
                            </p:stCondLst>
                            <p:childTnLst>
                              <p:par>
                                <p:cTn id="18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6" dur="500"/>
                                        <p:tgtEl>
                                          <p:spTgt spid="314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4" dur="500"/>
                                        <p:tgtEl>
                                          <p:spTgt spid="314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9" dur="500"/>
                                        <p:tgtEl>
                                          <p:spTgt spid="314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7" dur="500"/>
                                        <p:tgtEl>
                                          <p:spTgt spid="314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2" dur="500"/>
                                        <p:tgtEl>
                                          <p:spTgt spid="314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0" dur="500"/>
                                        <p:tgtEl>
                                          <p:spTgt spid="314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8" dur="500"/>
                                        <p:tgtEl>
                                          <p:spTgt spid="314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3" dur="500"/>
                                        <p:tgtEl>
                                          <p:spTgt spid="314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8" dur="500"/>
                                        <p:tgtEl>
                                          <p:spTgt spid="314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>
                            <p:stCondLst>
                              <p:cond delay="500"/>
                            </p:stCondLst>
                            <p:childTnLst>
                              <p:par>
                                <p:cTn id="2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2" dur="500"/>
                                        <p:tgtEl>
                                          <p:spTgt spid="314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6" dur="500"/>
                                        <p:tgtEl>
                                          <p:spTgt spid="314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1500"/>
                            </p:stCondLst>
                            <p:childTnLst>
                              <p:par>
                                <p:cTn id="2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0" dur="500"/>
                                        <p:tgtEl>
                                          <p:spTgt spid="314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8" dur="500"/>
                                        <p:tgtEl>
                                          <p:spTgt spid="314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6" dur="500"/>
                                        <p:tgtEl>
                                          <p:spTgt spid="314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509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1" dur="500"/>
                                        <p:tgtEl>
                                          <p:spTgt spid="314509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4468" grpId="0" bldLvl="0" animBg="1"/>
      <p:bldP spid="314469" grpId="0"/>
      <p:bldP spid="314470" grpId="0"/>
      <p:bldP spid="314471" grpId="0"/>
      <p:bldP spid="314472" grpId="0" bldLvl="0" animBg="1"/>
      <p:bldP spid="314473" grpId="0" bldLvl="0" animBg="1"/>
      <p:bldP spid="314474" grpId="0" bldLvl="0" animBg="1"/>
      <p:bldP spid="314475" grpId="0" bldLvl="0" animBg="1"/>
      <p:bldP spid="314476" grpId="0"/>
      <p:bldP spid="314477" grpId="0"/>
      <p:bldP spid="314478" grpId="0"/>
      <p:bldP spid="314479" grpId="0"/>
      <p:bldP spid="314480" grpId="0"/>
      <p:bldP spid="314481" grpId="0"/>
      <p:bldP spid="314482" grpId="0" bldLvl="0" animBg="1"/>
      <p:bldP spid="314483" grpId="0" bldLvl="0" animBg="1"/>
      <p:bldP spid="314484" grpId="0"/>
      <p:bldP spid="314485" grpId="0"/>
      <p:bldP spid="314486" grpId="0" bldLvl="0" animBg="1"/>
      <p:bldP spid="314488" grpId="0" bldLvl="0" animBg="1"/>
      <p:bldP spid="314489" grpId="0" bldLvl="0" animBg="1"/>
      <p:bldP spid="314490" grpId="0" bldLvl="0" animBg="1"/>
      <p:bldP spid="314491" grpId="0" bldLvl="0" animBg="1"/>
      <p:bldP spid="314492" grpId="0" bldLvl="0" animBg="1"/>
      <p:bldP spid="314493" grpId="0" bldLvl="0" animBg="1"/>
      <p:bldP spid="314499" grpId="0" bldLvl="0" animBg="1"/>
      <p:bldP spid="314500" grpId="0" bldLvl="0" animBg="1"/>
      <p:bldP spid="314501" grpId="0"/>
      <p:bldP spid="314502" grpId="0"/>
      <p:bldP spid="314503" grpId="0"/>
      <p:bldP spid="314504" grpId="0"/>
      <p:bldP spid="314505" grpId="0"/>
      <p:bldP spid="314506" grpId="0" bldLvl="0" animBg="1"/>
      <p:bldP spid="314520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5298" name="Group 2"/>
          <p:cNvGrpSpPr/>
          <p:nvPr/>
        </p:nvGrpSpPr>
        <p:grpSpPr>
          <a:xfrm>
            <a:off x="928688" y="1000125"/>
            <a:ext cx="3902075" cy="4354513"/>
            <a:chOff x="431" y="1162"/>
            <a:chExt cx="2459" cy="2743"/>
          </a:xfrm>
        </p:grpSpPr>
        <p:grpSp>
          <p:nvGrpSpPr>
            <p:cNvPr id="55445" name="Group 3"/>
            <p:cNvGrpSpPr/>
            <p:nvPr/>
          </p:nvGrpSpPr>
          <p:grpSpPr>
            <a:xfrm>
              <a:off x="537" y="1162"/>
              <a:ext cx="1076" cy="1326"/>
              <a:chOff x="537" y="1162"/>
              <a:chExt cx="1076" cy="1326"/>
            </a:xfrm>
          </p:grpSpPr>
          <p:grpSp>
            <p:nvGrpSpPr>
              <p:cNvPr id="55472" name="Group 4"/>
              <p:cNvGrpSpPr/>
              <p:nvPr/>
            </p:nvGrpSpPr>
            <p:grpSpPr>
              <a:xfrm>
                <a:off x="1074" y="1162"/>
                <a:ext cx="2" cy="1326"/>
                <a:chOff x="1074" y="1162"/>
                <a:chExt cx="2" cy="1326"/>
              </a:xfrm>
            </p:grpSpPr>
            <p:sp>
              <p:nvSpPr>
                <p:cNvPr id="55477" name="Line 5"/>
                <p:cNvSpPr>
                  <a:spLocks noChangeAspect="1"/>
                </p:cNvSpPr>
                <p:nvPr/>
              </p:nvSpPr>
              <p:spPr>
                <a:xfrm>
                  <a:off x="1074" y="1162"/>
                  <a:ext cx="2" cy="131"/>
                </a:xfrm>
                <a:prstGeom prst="line">
                  <a:avLst/>
                </a:prstGeom>
                <a:ln w="635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55478" name="Line 6"/>
                <p:cNvSpPr>
                  <a:spLocks noChangeAspect="1"/>
                </p:cNvSpPr>
                <p:nvPr/>
              </p:nvSpPr>
              <p:spPr>
                <a:xfrm>
                  <a:off x="1074" y="1332"/>
                  <a:ext cx="2" cy="39"/>
                </a:xfrm>
                <a:prstGeom prst="line">
                  <a:avLst/>
                </a:prstGeom>
                <a:ln w="635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55479" name="Line 7"/>
                <p:cNvSpPr>
                  <a:spLocks noChangeAspect="1"/>
                </p:cNvSpPr>
                <p:nvPr/>
              </p:nvSpPr>
              <p:spPr>
                <a:xfrm>
                  <a:off x="1074" y="1410"/>
                  <a:ext cx="2" cy="197"/>
                </a:xfrm>
                <a:prstGeom prst="line">
                  <a:avLst/>
                </a:prstGeom>
                <a:ln w="635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55480" name="Line 8"/>
                <p:cNvSpPr>
                  <a:spLocks noChangeAspect="1"/>
                </p:cNvSpPr>
                <p:nvPr/>
              </p:nvSpPr>
              <p:spPr>
                <a:xfrm>
                  <a:off x="1074" y="1648"/>
                  <a:ext cx="2" cy="39"/>
                </a:xfrm>
                <a:prstGeom prst="line">
                  <a:avLst/>
                </a:prstGeom>
                <a:ln w="635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55481" name="Line 9"/>
                <p:cNvSpPr>
                  <a:spLocks noChangeAspect="1"/>
                </p:cNvSpPr>
                <p:nvPr/>
              </p:nvSpPr>
              <p:spPr>
                <a:xfrm>
                  <a:off x="1074" y="1726"/>
                  <a:ext cx="2" cy="198"/>
                </a:xfrm>
                <a:prstGeom prst="line">
                  <a:avLst/>
                </a:prstGeom>
                <a:ln w="635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55482" name="Line 10"/>
                <p:cNvSpPr>
                  <a:spLocks noChangeAspect="1"/>
                </p:cNvSpPr>
                <p:nvPr/>
              </p:nvSpPr>
              <p:spPr>
                <a:xfrm>
                  <a:off x="1074" y="1963"/>
                  <a:ext cx="2" cy="41"/>
                </a:xfrm>
                <a:prstGeom prst="line">
                  <a:avLst/>
                </a:prstGeom>
                <a:ln w="635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55483" name="Line 11"/>
                <p:cNvSpPr>
                  <a:spLocks noChangeAspect="1"/>
                </p:cNvSpPr>
                <p:nvPr/>
              </p:nvSpPr>
              <p:spPr>
                <a:xfrm>
                  <a:off x="1074" y="2043"/>
                  <a:ext cx="2" cy="197"/>
                </a:xfrm>
                <a:prstGeom prst="line">
                  <a:avLst/>
                </a:prstGeom>
                <a:ln w="635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55484" name="Line 12"/>
                <p:cNvSpPr>
                  <a:spLocks noChangeAspect="1"/>
                </p:cNvSpPr>
                <p:nvPr/>
              </p:nvSpPr>
              <p:spPr>
                <a:xfrm>
                  <a:off x="1074" y="2279"/>
                  <a:ext cx="2" cy="39"/>
                </a:xfrm>
                <a:prstGeom prst="line">
                  <a:avLst/>
                </a:prstGeom>
                <a:ln w="635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55485" name="Line 13"/>
                <p:cNvSpPr>
                  <a:spLocks noChangeAspect="1"/>
                </p:cNvSpPr>
                <p:nvPr/>
              </p:nvSpPr>
              <p:spPr>
                <a:xfrm>
                  <a:off x="1074" y="2359"/>
                  <a:ext cx="2" cy="129"/>
                </a:xfrm>
                <a:prstGeom prst="line">
                  <a:avLst/>
                </a:prstGeom>
                <a:ln w="635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55473" name="Group 14"/>
              <p:cNvGrpSpPr/>
              <p:nvPr/>
            </p:nvGrpSpPr>
            <p:grpSpPr>
              <a:xfrm>
                <a:off x="537" y="1210"/>
                <a:ext cx="1076" cy="1203"/>
                <a:chOff x="537" y="1210"/>
                <a:chExt cx="1076" cy="1203"/>
              </a:xfrm>
            </p:grpSpPr>
            <p:sp>
              <p:nvSpPr>
                <p:cNvPr id="55474" name="Line 15"/>
                <p:cNvSpPr>
                  <a:spLocks noChangeAspect="1"/>
                </p:cNvSpPr>
                <p:nvPr/>
              </p:nvSpPr>
              <p:spPr>
                <a:xfrm flipH="1">
                  <a:off x="537" y="2412"/>
                  <a:ext cx="1076" cy="1"/>
                </a:xfrm>
                <a:prstGeom prst="line">
                  <a:avLst/>
                </a:prstGeom>
                <a:ln w="254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55475" name="Line 16"/>
                <p:cNvSpPr>
                  <a:spLocks noChangeAspect="1"/>
                </p:cNvSpPr>
                <p:nvPr/>
              </p:nvSpPr>
              <p:spPr>
                <a:xfrm flipH="1">
                  <a:off x="537" y="1210"/>
                  <a:ext cx="537" cy="1202"/>
                </a:xfrm>
                <a:prstGeom prst="line">
                  <a:avLst/>
                </a:prstGeom>
                <a:ln w="254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55476" name="Line 17"/>
                <p:cNvSpPr>
                  <a:spLocks noChangeAspect="1"/>
                </p:cNvSpPr>
                <p:nvPr/>
              </p:nvSpPr>
              <p:spPr>
                <a:xfrm>
                  <a:off x="1074" y="1210"/>
                  <a:ext cx="539" cy="1202"/>
                </a:xfrm>
                <a:prstGeom prst="line">
                  <a:avLst/>
                </a:prstGeom>
                <a:ln w="254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</p:grpSp>
        <p:sp>
          <p:nvSpPr>
            <p:cNvPr id="55446" name="Line 18"/>
            <p:cNvSpPr>
              <a:spLocks noChangeAspect="1"/>
            </p:cNvSpPr>
            <p:nvPr/>
          </p:nvSpPr>
          <p:spPr>
            <a:xfrm>
              <a:off x="1072" y="2635"/>
              <a:ext cx="4" cy="431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5447" name="Line 19"/>
            <p:cNvSpPr>
              <a:spLocks noChangeAspect="1"/>
            </p:cNvSpPr>
            <p:nvPr/>
          </p:nvSpPr>
          <p:spPr>
            <a:xfrm>
              <a:off x="1074" y="3105"/>
              <a:ext cx="2" cy="39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5448" name="Line 20"/>
            <p:cNvSpPr>
              <a:spLocks noChangeAspect="1"/>
            </p:cNvSpPr>
            <p:nvPr/>
          </p:nvSpPr>
          <p:spPr>
            <a:xfrm>
              <a:off x="1074" y="3183"/>
              <a:ext cx="2" cy="197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5449" name="Line 21"/>
            <p:cNvSpPr>
              <a:spLocks noChangeAspect="1"/>
            </p:cNvSpPr>
            <p:nvPr/>
          </p:nvSpPr>
          <p:spPr>
            <a:xfrm>
              <a:off x="1074" y="3499"/>
              <a:ext cx="4" cy="406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5450" name="Line 22"/>
            <p:cNvSpPr>
              <a:spLocks noChangeAspect="1"/>
            </p:cNvSpPr>
            <p:nvPr/>
          </p:nvSpPr>
          <p:spPr>
            <a:xfrm>
              <a:off x="1074" y="3421"/>
              <a:ext cx="2" cy="39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5451" name="Line 23"/>
            <p:cNvSpPr>
              <a:spLocks noChangeAspect="1"/>
            </p:cNvSpPr>
            <p:nvPr/>
          </p:nvSpPr>
          <p:spPr>
            <a:xfrm>
              <a:off x="431" y="3265"/>
              <a:ext cx="430" cy="4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5452" name="Line 24"/>
            <p:cNvSpPr>
              <a:spLocks noChangeAspect="1"/>
            </p:cNvSpPr>
            <p:nvPr/>
          </p:nvSpPr>
          <p:spPr>
            <a:xfrm>
              <a:off x="900" y="3267"/>
              <a:ext cx="39" cy="2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5453" name="Line 25"/>
            <p:cNvSpPr>
              <a:spLocks noChangeAspect="1"/>
            </p:cNvSpPr>
            <p:nvPr/>
          </p:nvSpPr>
          <p:spPr>
            <a:xfrm>
              <a:off x="978" y="3267"/>
              <a:ext cx="197" cy="2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5454" name="Line 26"/>
            <p:cNvSpPr>
              <a:spLocks noChangeAspect="1"/>
            </p:cNvSpPr>
            <p:nvPr/>
          </p:nvSpPr>
          <p:spPr>
            <a:xfrm>
              <a:off x="1214" y="3267"/>
              <a:ext cx="39" cy="2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5455" name="Line 27"/>
            <p:cNvSpPr>
              <a:spLocks noChangeAspect="1"/>
            </p:cNvSpPr>
            <p:nvPr/>
          </p:nvSpPr>
          <p:spPr>
            <a:xfrm>
              <a:off x="1294" y="3267"/>
              <a:ext cx="407" cy="4"/>
            </a:xfrm>
            <a:prstGeom prst="line">
              <a:avLst/>
            </a:prstGeom>
            <a:ln w="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5456" name="Freeform 28"/>
            <p:cNvSpPr>
              <a:spLocks noChangeAspect="1"/>
            </p:cNvSpPr>
            <p:nvPr/>
          </p:nvSpPr>
          <p:spPr>
            <a:xfrm>
              <a:off x="537" y="2728"/>
              <a:ext cx="1076" cy="1078"/>
            </a:xfrm>
            <a:custGeom>
              <a:avLst/>
              <a:gdLst>
                <a:gd name="txL" fmla="*/ 0 w 5699"/>
                <a:gd name="txT" fmla="*/ 0 h 5703"/>
                <a:gd name="txR" fmla="*/ 5699 w 5699"/>
                <a:gd name="txB" fmla="*/ 5703 h 5703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5699" h="5703">
                  <a:moveTo>
                    <a:pt x="5699" y="2852"/>
                  </a:moveTo>
                  <a:lnTo>
                    <a:pt x="5697" y="2745"/>
                  </a:lnTo>
                  <a:lnTo>
                    <a:pt x="5691" y="2638"/>
                  </a:lnTo>
                  <a:lnTo>
                    <a:pt x="5682" y="2533"/>
                  </a:lnTo>
                  <a:lnTo>
                    <a:pt x="5667" y="2426"/>
                  </a:lnTo>
                  <a:lnTo>
                    <a:pt x="5650" y="2322"/>
                  </a:lnTo>
                  <a:lnTo>
                    <a:pt x="5628" y="2217"/>
                  </a:lnTo>
                  <a:lnTo>
                    <a:pt x="5602" y="2114"/>
                  </a:lnTo>
                  <a:lnTo>
                    <a:pt x="5573" y="2011"/>
                  </a:lnTo>
                  <a:lnTo>
                    <a:pt x="5540" y="1909"/>
                  </a:lnTo>
                  <a:lnTo>
                    <a:pt x="5502" y="1809"/>
                  </a:lnTo>
                  <a:lnTo>
                    <a:pt x="5462" y="1712"/>
                  </a:lnTo>
                  <a:lnTo>
                    <a:pt x="5417" y="1614"/>
                  </a:lnTo>
                  <a:lnTo>
                    <a:pt x="5369" y="1519"/>
                  </a:lnTo>
                  <a:lnTo>
                    <a:pt x="5318" y="1426"/>
                  </a:lnTo>
                  <a:lnTo>
                    <a:pt x="5263" y="1334"/>
                  </a:lnTo>
                  <a:lnTo>
                    <a:pt x="5205" y="1245"/>
                  </a:lnTo>
                  <a:lnTo>
                    <a:pt x="5142" y="1159"/>
                  </a:lnTo>
                  <a:lnTo>
                    <a:pt x="5077" y="1074"/>
                  </a:lnTo>
                  <a:lnTo>
                    <a:pt x="5010" y="991"/>
                  </a:lnTo>
                  <a:lnTo>
                    <a:pt x="4939" y="912"/>
                  </a:lnTo>
                  <a:lnTo>
                    <a:pt x="4865" y="835"/>
                  </a:lnTo>
                  <a:lnTo>
                    <a:pt x="4788" y="761"/>
                  </a:lnTo>
                  <a:lnTo>
                    <a:pt x="4709" y="690"/>
                  </a:lnTo>
                  <a:lnTo>
                    <a:pt x="4626" y="622"/>
                  </a:lnTo>
                  <a:lnTo>
                    <a:pt x="4542" y="557"/>
                  </a:lnTo>
                  <a:lnTo>
                    <a:pt x="4455" y="496"/>
                  </a:lnTo>
                  <a:lnTo>
                    <a:pt x="4366" y="436"/>
                  </a:lnTo>
                  <a:lnTo>
                    <a:pt x="4275" y="381"/>
                  </a:lnTo>
                  <a:lnTo>
                    <a:pt x="4181" y="330"/>
                  </a:lnTo>
                  <a:lnTo>
                    <a:pt x="4086" y="282"/>
                  </a:lnTo>
                  <a:lnTo>
                    <a:pt x="3989" y="237"/>
                  </a:lnTo>
                  <a:lnTo>
                    <a:pt x="3891" y="197"/>
                  </a:lnTo>
                  <a:lnTo>
                    <a:pt x="3791" y="159"/>
                  </a:lnTo>
                  <a:lnTo>
                    <a:pt x="3690" y="126"/>
                  </a:lnTo>
                  <a:lnTo>
                    <a:pt x="3588" y="97"/>
                  </a:lnTo>
                  <a:lnTo>
                    <a:pt x="3483" y="71"/>
                  </a:lnTo>
                  <a:lnTo>
                    <a:pt x="3380" y="49"/>
                  </a:lnTo>
                  <a:lnTo>
                    <a:pt x="3274" y="32"/>
                  </a:lnTo>
                  <a:lnTo>
                    <a:pt x="3169" y="17"/>
                  </a:lnTo>
                  <a:lnTo>
                    <a:pt x="3062" y="7"/>
                  </a:lnTo>
                  <a:lnTo>
                    <a:pt x="2957" y="2"/>
                  </a:lnTo>
                  <a:lnTo>
                    <a:pt x="2850" y="0"/>
                  </a:lnTo>
                  <a:lnTo>
                    <a:pt x="2743" y="2"/>
                  </a:lnTo>
                  <a:lnTo>
                    <a:pt x="2637" y="7"/>
                  </a:lnTo>
                  <a:lnTo>
                    <a:pt x="2530" y="17"/>
                  </a:lnTo>
                  <a:lnTo>
                    <a:pt x="2425" y="32"/>
                  </a:lnTo>
                  <a:lnTo>
                    <a:pt x="2320" y="49"/>
                  </a:lnTo>
                  <a:lnTo>
                    <a:pt x="2216" y="71"/>
                  </a:lnTo>
                  <a:lnTo>
                    <a:pt x="2112" y="97"/>
                  </a:lnTo>
                  <a:lnTo>
                    <a:pt x="2009" y="126"/>
                  </a:lnTo>
                  <a:lnTo>
                    <a:pt x="1908" y="159"/>
                  </a:lnTo>
                  <a:lnTo>
                    <a:pt x="1808" y="197"/>
                  </a:lnTo>
                  <a:lnTo>
                    <a:pt x="1710" y="237"/>
                  </a:lnTo>
                  <a:lnTo>
                    <a:pt x="1613" y="282"/>
                  </a:lnTo>
                  <a:lnTo>
                    <a:pt x="1518" y="330"/>
                  </a:lnTo>
                  <a:lnTo>
                    <a:pt x="1424" y="381"/>
                  </a:lnTo>
                  <a:lnTo>
                    <a:pt x="1333" y="436"/>
                  </a:lnTo>
                  <a:lnTo>
                    <a:pt x="1244" y="496"/>
                  </a:lnTo>
                  <a:lnTo>
                    <a:pt x="1157" y="557"/>
                  </a:lnTo>
                  <a:lnTo>
                    <a:pt x="1073" y="622"/>
                  </a:lnTo>
                  <a:lnTo>
                    <a:pt x="991" y="690"/>
                  </a:lnTo>
                  <a:lnTo>
                    <a:pt x="911" y="761"/>
                  </a:lnTo>
                  <a:lnTo>
                    <a:pt x="834" y="835"/>
                  </a:lnTo>
                  <a:lnTo>
                    <a:pt x="760" y="912"/>
                  </a:lnTo>
                  <a:lnTo>
                    <a:pt x="690" y="991"/>
                  </a:lnTo>
                  <a:lnTo>
                    <a:pt x="622" y="1074"/>
                  </a:lnTo>
                  <a:lnTo>
                    <a:pt x="557" y="1159"/>
                  </a:lnTo>
                  <a:lnTo>
                    <a:pt x="496" y="1245"/>
                  </a:lnTo>
                  <a:lnTo>
                    <a:pt x="437" y="1334"/>
                  </a:lnTo>
                  <a:lnTo>
                    <a:pt x="382" y="1426"/>
                  </a:lnTo>
                  <a:lnTo>
                    <a:pt x="331" y="1519"/>
                  </a:lnTo>
                  <a:lnTo>
                    <a:pt x="282" y="1614"/>
                  </a:lnTo>
                  <a:lnTo>
                    <a:pt x="238" y="1712"/>
                  </a:lnTo>
                  <a:lnTo>
                    <a:pt x="197" y="1809"/>
                  </a:lnTo>
                  <a:lnTo>
                    <a:pt x="160" y="1909"/>
                  </a:lnTo>
                  <a:lnTo>
                    <a:pt x="126" y="2011"/>
                  </a:lnTo>
                  <a:lnTo>
                    <a:pt x="98" y="2114"/>
                  </a:lnTo>
                  <a:lnTo>
                    <a:pt x="71" y="2217"/>
                  </a:lnTo>
                  <a:lnTo>
                    <a:pt x="49" y="2322"/>
                  </a:lnTo>
                  <a:lnTo>
                    <a:pt x="32" y="2426"/>
                  </a:lnTo>
                  <a:lnTo>
                    <a:pt x="19" y="2533"/>
                  </a:lnTo>
                  <a:lnTo>
                    <a:pt x="8" y="2638"/>
                  </a:lnTo>
                  <a:lnTo>
                    <a:pt x="2" y="2745"/>
                  </a:lnTo>
                  <a:lnTo>
                    <a:pt x="0" y="2852"/>
                  </a:lnTo>
                  <a:lnTo>
                    <a:pt x="2" y="2958"/>
                  </a:lnTo>
                  <a:lnTo>
                    <a:pt x="8" y="3065"/>
                  </a:lnTo>
                  <a:lnTo>
                    <a:pt x="19" y="3170"/>
                  </a:lnTo>
                  <a:lnTo>
                    <a:pt x="32" y="3277"/>
                  </a:lnTo>
                  <a:lnTo>
                    <a:pt x="49" y="3382"/>
                  </a:lnTo>
                  <a:lnTo>
                    <a:pt x="71" y="3486"/>
                  </a:lnTo>
                  <a:lnTo>
                    <a:pt x="98" y="3589"/>
                  </a:lnTo>
                  <a:lnTo>
                    <a:pt x="126" y="3693"/>
                  </a:lnTo>
                  <a:lnTo>
                    <a:pt x="160" y="3794"/>
                  </a:lnTo>
                  <a:lnTo>
                    <a:pt x="197" y="3894"/>
                  </a:lnTo>
                  <a:lnTo>
                    <a:pt x="238" y="3992"/>
                  </a:lnTo>
                  <a:lnTo>
                    <a:pt x="282" y="4090"/>
                  </a:lnTo>
                  <a:lnTo>
                    <a:pt x="331" y="4184"/>
                  </a:lnTo>
                  <a:lnTo>
                    <a:pt x="382" y="4278"/>
                  </a:lnTo>
                  <a:lnTo>
                    <a:pt x="437" y="4369"/>
                  </a:lnTo>
                  <a:lnTo>
                    <a:pt x="496" y="4458"/>
                  </a:lnTo>
                  <a:lnTo>
                    <a:pt x="557" y="4546"/>
                  </a:lnTo>
                  <a:lnTo>
                    <a:pt x="622" y="4629"/>
                  </a:lnTo>
                  <a:lnTo>
                    <a:pt x="690" y="4712"/>
                  </a:lnTo>
                  <a:lnTo>
                    <a:pt x="760" y="4792"/>
                  </a:lnTo>
                  <a:lnTo>
                    <a:pt x="834" y="4868"/>
                  </a:lnTo>
                  <a:lnTo>
                    <a:pt x="911" y="4943"/>
                  </a:lnTo>
                  <a:lnTo>
                    <a:pt x="991" y="5013"/>
                  </a:lnTo>
                  <a:lnTo>
                    <a:pt x="1073" y="5081"/>
                  </a:lnTo>
                  <a:lnTo>
                    <a:pt x="1157" y="5146"/>
                  </a:lnTo>
                  <a:lnTo>
                    <a:pt x="1244" y="5208"/>
                  </a:lnTo>
                  <a:lnTo>
                    <a:pt x="1333" y="5267"/>
                  </a:lnTo>
                  <a:lnTo>
                    <a:pt x="1424" y="5322"/>
                  </a:lnTo>
                  <a:lnTo>
                    <a:pt x="1518" y="5374"/>
                  </a:lnTo>
                  <a:lnTo>
                    <a:pt x="1613" y="5421"/>
                  </a:lnTo>
                  <a:lnTo>
                    <a:pt x="1710" y="5466"/>
                  </a:lnTo>
                  <a:lnTo>
                    <a:pt x="1808" y="5507"/>
                  </a:lnTo>
                  <a:lnTo>
                    <a:pt x="1908" y="5544"/>
                  </a:lnTo>
                  <a:lnTo>
                    <a:pt x="2009" y="5577"/>
                  </a:lnTo>
                  <a:lnTo>
                    <a:pt x="2112" y="5607"/>
                  </a:lnTo>
                  <a:lnTo>
                    <a:pt x="2216" y="5632"/>
                  </a:lnTo>
                  <a:lnTo>
                    <a:pt x="2320" y="5654"/>
                  </a:lnTo>
                  <a:lnTo>
                    <a:pt x="2425" y="5672"/>
                  </a:lnTo>
                  <a:lnTo>
                    <a:pt x="2530" y="5686"/>
                  </a:lnTo>
                  <a:lnTo>
                    <a:pt x="2637" y="5696"/>
                  </a:lnTo>
                  <a:lnTo>
                    <a:pt x="2743" y="5701"/>
                  </a:lnTo>
                  <a:lnTo>
                    <a:pt x="2850" y="5703"/>
                  </a:lnTo>
                  <a:lnTo>
                    <a:pt x="2957" y="5701"/>
                  </a:lnTo>
                  <a:lnTo>
                    <a:pt x="3062" y="5696"/>
                  </a:lnTo>
                  <a:lnTo>
                    <a:pt x="3169" y="5686"/>
                  </a:lnTo>
                  <a:lnTo>
                    <a:pt x="3274" y="5672"/>
                  </a:lnTo>
                  <a:lnTo>
                    <a:pt x="3380" y="5654"/>
                  </a:lnTo>
                  <a:lnTo>
                    <a:pt x="3483" y="5632"/>
                  </a:lnTo>
                  <a:lnTo>
                    <a:pt x="3588" y="5607"/>
                  </a:lnTo>
                  <a:lnTo>
                    <a:pt x="3690" y="5577"/>
                  </a:lnTo>
                  <a:lnTo>
                    <a:pt x="3791" y="5544"/>
                  </a:lnTo>
                  <a:lnTo>
                    <a:pt x="3891" y="5507"/>
                  </a:lnTo>
                  <a:lnTo>
                    <a:pt x="3989" y="5466"/>
                  </a:lnTo>
                  <a:lnTo>
                    <a:pt x="4086" y="5421"/>
                  </a:lnTo>
                  <a:lnTo>
                    <a:pt x="4181" y="5374"/>
                  </a:lnTo>
                  <a:lnTo>
                    <a:pt x="4275" y="5322"/>
                  </a:lnTo>
                  <a:lnTo>
                    <a:pt x="4366" y="5267"/>
                  </a:lnTo>
                  <a:lnTo>
                    <a:pt x="4455" y="5208"/>
                  </a:lnTo>
                  <a:lnTo>
                    <a:pt x="4542" y="5146"/>
                  </a:lnTo>
                  <a:lnTo>
                    <a:pt x="4626" y="5081"/>
                  </a:lnTo>
                  <a:lnTo>
                    <a:pt x="4709" y="5013"/>
                  </a:lnTo>
                  <a:lnTo>
                    <a:pt x="4788" y="4943"/>
                  </a:lnTo>
                  <a:lnTo>
                    <a:pt x="4865" y="4868"/>
                  </a:lnTo>
                  <a:lnTo>
                    <a:pt x="4939" y="4792"/>
                  </a:lnTo>
                  <a:lnTo>
                    <a:pt x="5010" y="4712"/>
                  </a:lnTo>
                  <a:lnTo>
                    <a:pt x="5077" y="4629"/>
                  </a:lnTo>
                  <a:lnTo>
                    <a:pt x="5142" y="4546"/>
                  </a:lnTo>
                  <a:lnTo>
                    <a:pt x="5205" y="4458"/>
                  </a:lnTo>
                  <a:lnTo>
                    <a:pt x="5263" y="4369"/>
                  </a:lnTo>
                  <a:lnTo>
                    <a:pt x="5318" y="4278"/>
                  </a:lnTo>
                  <a:lnTo>
                    <a:pt x="5369" y="4184"/>
                  </a:lnTo>
                  <a:lnTo>
                    <a:pt x="5417" y="4090"/>
                  </a:lnTo>
                  <a:lnTo>
                    <a:pt x="5462" y="3992"/>
                  </a:lnTo>
                  <a:lnTo>
                    <a:pt x="5502" y="3894"/>
                  </a:lnTo>
                  <a:lnTo>
                    <a:pt x="5540" y="3794"/>
                  </a:lnTo>
                  <a:lnTo>
                    <a:pt x="5573" y="3693"/>
                  </a:lnTo>
                  <a:lnTo>
                    <a:pt x="5602" y="3589"/>
                  </a:lnTo>
                  <a:lnTo>
                    <a:pt x="5628" y="3486"/>
                  </a:lnTo>
                  <a:lnTo>
                    <a:pt x="5650" y="3382"/>
                  </a:lnTo>
                  <a:lnTo>
                    <a:pt x="5667" y="3277"/>
                  </a:lnTo>
                  <a:lnTo>
                    <a:pt x="5682" y="3170"/>
                  </a:lnTo>
                  <a:lnTo>
                    <a:pt x="5691" y="3065"/>
                  </a:lnTo>
                  <a:lnTo>
                    <a:pt x="5697" y="2958"/>
                  </a:lnTo>
                  <a:lnTo>
                    <a:pt x="5699" y="2852"/>
                  </a:lnTo>
                  <a:close/>
                </a:path>
              </a:pathLst>
            </a:custGeom>
            <a:noFill/>
            <a:ln w="254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55457" name="Group 29"/>
            <p:cNvGrpSpPr/>
            <p:nvPr/>
          </p:nvGrpSpPr>
          <p:grpSpPr>
            <a:xfrm>
              <a:off x="1814" y="1162"/>
              <a:ext cx="1076" cy="1326"/>
              <a:chOff x="1814" y="1162"/>
              <a:chExt cx="1076" cy="1326"/>
            </a:xfrm>
          </p:grpSpPr>
          <p:grpSp>
            <p:nvGrpSpPr>
              <p:cNvPr id="55458" name="Group 30"/>
              <p:cNvGrpSpPr/>
              <p:nvPr/>
            </p:nvGrpSpPr>
            <p:grpSpPr>
              <a:xfrm>
                <a:off x="2351" y="1162"/>
                <a:ext cx="2" cy="1326"/>
                <a:chOff x="2351" y="1162"/>
                <a:chExt cx="2" cy="1326"/>
              </a:xfrm>
            </p:grpSpPr>
            <p:sp>
              <p:nvSpPr>
                <p:cNvPr id="55463" name="Line 31"/>
                <p:cNvSpPr>
                  <a:spLocks noChangeAspect="1"/>
                </p:cNvSpPr>
                <p:nvPr/>
              </p:nvSpPr>
              <p:spPr>
                <a:xfrm>
                  <a:off x="2351" y="1162"/>
                  <a:ext cx="2" cy="131"/>
                </a:xfrm>
                <a:prstGeom prst="line">
                  <a:avLst/>
                </a:prstGeom>
                <a:ln w="635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55464" name="Line 32"/>
                <p:cNvSpPr>
                  <a:spLocks noChangeAspect="1"/>
                </p:cNvSpPr>
                <p:nvPr/>
              </p:nvSpPr>
              <p:spPr>
                <a:xfrm>
                  <a:off x="2351" y="1332"/>
                  <a:ext cx="2" cy="39"/>
                </a:xfrm>
                <a:prstGeom prst="line">
                  <a:avLst/>
                </a:prstGeom>
                <a:ln w="635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55465" name="Line 33"/>
                <p:cNvSpPr>
                  <a:spLocks noChangeAspect="1"/>
                </p:cNvSpPr>
                <p:nvPr/>
              </p:nvSpPr>
              <p:spPr>
                <a:xfrm>
                  <a:off x="2351" y="1410"/>
                  <a:ext cx="2" cy="197"/>
                </a:xfrm>
                <a:prstGeom prst="line">
                  <a:avLst/>
                </a:prstGeom>
                <a:ln w="635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55466" name="Line 34"/>
                <p:cNvSpPr>
                  <a:spLocks noChangeAspect="1"/>
                </p:cNvSpPr>
                <p:nvPr/>
              </p:nvSpPr>
              <p:spPr>
                <a:xfrm>
                  <a:off x="2351" y="1648"/>
                  <a:ext cx="2" cy="39"/>
                </a:xfrm>
                <a:prstGeom prst="line">
                  <a:avLst/>
                </a:prstGeom>
                <a:ln w="635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55467" name="Line 35"/>
                <p:cNvSpPr>
                  <a:spLocks noChangeAspect="1"/>
                </p:cNvSpPr>
                <p:nvPr/>
              </p:nvSpPr>
              <p:spPr>
                <a:xfrm>
                  <a:off x="2351" y="1726"/>
                  <a:ext cx="2" cy="198"/>
                </a:xfrm>
                <a:prstGeom prst="line">
                  <a:avLst/>
                </a:prstGeom>
                <a:ln w="635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55468" name="Line 36"/>
                <p:cNvSpPr>
                  <a:spLocks noChangeAspect="1"/>
                </p:cNvSpPr>
                <p:nvPr/>
              </p:nvSpPr>
              <p:spPr>
                <a:xfrm>
                  <a:off x="2351" y="1963"/>
                  <a:ext cx="2" cy="41"/>
                </a:xfrm>
                <a:prstGeom prst="line">
                  <a:avLst/>
                </a:prstGeom>
                <a:ln w="635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55469" name="Line 37"/>
                <p:cNvSpPr>
                  <a:spLocks noChangeAspect="1"/>
                </p:cNvSpPr>
                <p:nvPr/>
              </p:nvSpPr>
              <p:spPr>
                <a:xfrm>
                  <a:off x="2351" y="2043"/>
                  <a:ext cx="2" cy="197"/>
                </a:xfrm>
                <a:prstGeom prst="line">
                  <a:avLst/>
                </a:prstGeom>
                <a:ln w="635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55470" name="Line 38"/>
                <p:cNvSpPr>
                  <a:spLocks noChangeAspect="1"/>
                </p:cNvSpPr>
                <p:nvPr/>
              </p:nvSpPr>
              <p:spPr>
                <a:xfrm>
                  <a:off x="2351" y="2279"/>
                  <a:ext cx="2" cy="39"/>
                </a:xfrm>
                <a:prstGeom prst="line">
                  <a:avLst/>
                </a:prstGeom>
                <a:ln w="635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55471" name="Line 39"/>
                <p:cNvSpPr>
                  <a:spLocks noChangeAspect="1"/>
                </p:cNvSpPr>
                <p:nvPr/>
              </p:nvSpPr>
              <p:spPr>
                <a:xfrm>
                  <a:off x="2351" y="2359"/>
                  <a:ext cx="2" cy="129"/>
                </a:xfrm>
                <a:prstGeom prst="line">
                  <a:avLst/>
                </a:prstGeom>
                <a:ln w="6350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55459" name="Group 40"/>
              <p:cNvGrpSpPr/>
              <p:nvPr/>
            </p:nvGrpSpPr>
            <p:grpSpPr>
              <a:xfrm>
                <a:off x="1814" y="1210"/>
                <a:ext cx="1076" cy="1203"/>
                <a:chOff x="1814" y="1210"/>
                <a:chExt cx="1076" cy="1203"/>
              </a:xfrm>
            </p:grpSpPr>
            <p:sp>
              <p:nvSpPr>
                <p:cNvPr id="55460" name="Line 41"/>
                <p:cNvSpPr>
                  <a:spLocks noChangeAspect="1"/>
                </p:cNvSpPr>
                <p:nvPr/>
              </p:nvSpPr>
              <p:spPr>
                <a:xfrm flipH="1">
                  <a:off x="1814" y="2412"/>
                  <a:ext cx="1076" cy="1"/>
                </a:xfrm>
                <a:prstGeom prst="line">
                  <a:avLst/>
                </a:prstGeom>
                <a:ln w="254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55461" name="Line 42"/>
                <p:cNvSpPr>
                  <a:spLocks noChangeAspect="1"/>
                </p:cNvSpPr>
                <p:nvPr/>
              </p:nvSpPr>
              <p:spPr>
                <a:xfrm flipH="1">
                  <a:off x="1814" y="1210"/>
                  <a:ext cx="537" cy="1202"/>
                </a:xfrm>
                <a:prstGeom prst="line">
                  <a:avLst/>
                </a:prstGeom>
                <a:ln w="254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55462" name="Line 43"/>
                <p:cNvSpPr>
                  <a:spLocks noChangeAspect="1"/>
                </p:cNvSpPr>
                <p:nvPr/>
              </p:nvSpPr>
              <p:spPr>
                <a:xfrm>
                  <a:off x="2351" y="1210"/>
                  <a:ext cx="539" cy="1202"/>
                </a:xfrm>
                <a:prstGeom prst="line">
                  <a:avLst/>
                </a:prstGeom>
                <a:ln w="254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</p:grpSp>
      </p:grpSp>
      <p:sp>
        <p:nvSpPr>
          <p:cNvPr id="55299" name="Line 44"/>
          <p:cNvSpPr>
            <a:spLocks noChangeAspect="1"/>
          </p:cNvSpPr>
          <p:nvPr/>
        </p:nvSpPr>
        <p:spPr>
          <a:xfrm>
            <a:off x="2217738" y="1666875"/>
            <a:ext cx="1758950" cy="3175"/>
          </a:xfrm>
          <a:prstGeom prst="line">
            <a:avLst/>
          </a:prstGeom>
          <a:ln w="635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5300" name="Line 45"/>
          <p:cNvSpPr>
            <a:spLocks noChangeAspect="1"/>
          </p:cNvSpPr>
          <p:nvPr/>
        </p:nvSpPr>
        <p:spPr>
          <a:xfrm>
            <a:off x="1211263" y="2719388"/>
            <a:ext cx="2765425" cy="3175"/>
          </a:xfrm>
          <a:prstGeom prst="line">
            <a:avLst/>
          </a:prstGeom>
          <a:ln w="635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5301" name="Line 46"/>
          <p:cNvSpPr>
            <a:spLocks noChangeAspect="1"/>
          </p:cNvSpPr>
          <p:nvPr/>
        </p:nvSpPr>
        <p:spPr>
          <a:xfrm>
            <a:off x="1947863" y="1944688"/>
            <a:ext cx="2419350" cy="3175"/>
          </a:xfrm>
          <a:prstGeom prst="line">
            <a:avLst/>
          </a:prstGeom>
          <a:ln w="635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5302" name="Line 47"/>
          <p:cNvSpPr>
            <a:spLocks noChangeAspect="1"/>
          </p:cNvSpPr>
          <p:nvPr/>
        </p:nvSpPr>
        <p:spPr>
          <a:xfrm>
            <a:off x="3976688" y="3105150"/>
            <a:ext cx="3175" cy="1236663"/>
          </a:xfrm>
          <a:prstGeom prst="line">
            <a:avLst/>
          </a:prstGeom>
          <a:ln w="635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5303" name="Line 48"/>
          <p:cNvSpPr>
            <a:spLocks noChangeAspect="1"/>
          </p:cNvSpPr>
          <p:nvPr/>
        </p:nvSpPr>
        <p:spPr>
          <a:xfrm flipH="1">
            <a:off x="2903538" y="4341813"/>
            <a:ext cx="1073150" cy="3175"/>
          </a:xfrm>
          <a:prstGeom prst="line">
            <a:avLst/>
          </a:prstGeom>
          <a:ln w="635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5304" name="Line 49"/>
          <p:cNvSpPr>
            <a:spLocks noChangeAspect="1"/>
          </p:cNvSpPr>
          <p:nvPr/>
        </p:nvSpPr>
        <p:spPr>
          <a:xfrm>
            <a:off x="3287713" y="3652838"/>
            <a:ext cx="1377950" cy="1379537"/>
          </a:xfrm>
          <a:prstGeom prst="line">
            <a:avLst/>
          </a:prstGeom>
          <a:ln w="63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5442" name="Line 50"/>
          <p:cNvSpPr>
            <a:spLocks noChangeAspect="1"/>
          </p:cNvSpPr>
          <p:nvPr/>
        </p:nvSpPr>
        <p:spPr>
          <a:xfrm>
            <a:off x="2087563" y="1801813"/>
            <a:ext cx="3175" cy="2833687"/>
          </a:xfrm>
          <a:prstGeom prst="line">
            <a:avLst/>
          </a:prstGeom>
          <a:ln w="63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5443" name="Line 51"/>
          <p:cNvSpPr>
            <a:spLocks noChangeAspect="1"/>
          </p:cNvSpPr>
          <p:nvPr/>
        </p:nvSpPr>
        <p:spPr>
          <a:xfrm>
            <a:off x="2087563" y="4635500"/>
            <a:ext cx="2184400" cy="3175"/>
          </a:xfrm>
          <a:prstGeom prst="line">
            <a:avLst/>
          </a:prstGeom>
          <a:ln w="63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5444" name="Line 52"/>
          <p:cNvSpPr>
            <a:spLocks noChangeAspect="1"/>
          </p:cNvSpPr>
          <p:nvPr/>
        </p:nvSpPr>
        <p:spPr>
          <a:xfrm>
            <a:off x="2087563" y="1801813"/>
            <a:ext cx="2184400" cy="3175"/>
          </a:xfrm>
          <a:prstGeom prst="line">
            <a:avLst/>
          </a:prstGeom>
          <a:ln w="63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5445" name="Line 53"/>
          <p:cNvSpPr>
            <a:spLocks noChangeAspect="1"/>
          </p:cNvSpPr>
          <p:nvPr/>
        </p:nvSpPr>
        <p:spPr>
          <a:xfrm flipV="1">
            <a:off x="4271963" y="1801813"/>
            <a:ext cx="3175" cy="2833687"/>
          </a:xfrm>
          <a:prstGeom prst="line">
            <a:avLst/>
          </a:prstGeom>
          <a:ln w="63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5309" name="Line 54"/>
          <p:cNvSpPr>
            <a:spLocks noChangeAspect="1"/>
          </p:cNvSpPr>
          <p:nvPr/>
        </p:nvSpPr>
        <p:spPr>
          <a:xfrm>
            <a:off x="1716088" y="2193925"/>
            <a:ext cx="2701925" cy="1588"/>
          </a:xfrm>
          <a:prstGeom prst="line">
            <a:avLst/>
          </a:prstGeom>
          <a:ln w="635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5447" name="Line 55"/>
          <p:cNvSpPr>
            <a:spLocks noChangeAspect="1"/>
          </p:cNvSpPr>
          <p:nvPr/>
        </p:nvSpPr>
        <p:spPr>
          <a:xfrm>
            <a:off x="2087563" y="4048125"/>
            <a:ext cx="1593850" cy="1588"/>
          </a:xfrm>
          <a:prstGeom prst="line">
            <a:avLst/>
          </a:prstGeom>
          <a:ln w="63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5448" name="Line 56"/>
          <p:cNvSpPr>
            <a:spLocks noChangeAspect="1"/>
          </p:cNvSpPr>
          <p:nvPr/>
        </p:nvSpPr>
        <p:spPr>
          <a:xfrm flipV="1">
            <a:off x="3681413" y="1801813"/>
            <a:ext cx="3175" cy="2246312"/>
          </a:xfrm>
          <a:prstGeom prst="line">
            <a:avLst/>
          </a:prstGeom>
          <a:ln w="63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5449" name="Line 57"/>
          <p:cNvSpPr>
            <a:spLocks noChangeAspect="1"/>
          </p:cNvSpPr>
          <p:nvPr/>
        </p:nvSpPr>
        <p:spPr>
          <a:xfrm>
            <a:off x="1427163" y="2495550"/>
            <a:ext cx="2911475" cy="3175"/>
          </a:xfrm>
          <a:prstGeom prst="line">
            <a:avLst/>
          </a:prstGeom>
          <a:ln w="63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5450" name="Line 58"/>
          <p:cNvSpPr>
            <a:spLocks noChangeAspect="1"/>
          </p:cNvSpPr>
          <p:nvPr/>
        </p:nvSpPr>
        <p:spPr>
          <a:xfrm>
            <a:off x="1427163" y="2495550"/>
            <a:ext cx="0" cy="2208213"/>
          </a:xfrm>
          <a:prstGeom prst="line">
            <a:avLst/>
          </a:prstGeom>
          <a:ln w="63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5451" name="Line 59"/>
          <p:cNvSpPr>
            <a:spLocks noChangeAspect="1"/>
          </p:cNvSpPr>
          <p:nvPr/>
        </p:nvSpPr>
        <p:spPr>
          <a:xfrm>
            <a:off x="1427163" y="4703763"/>
            <a:ext cx="2911475" cy="1587"/>
          </a:xfrm>
          <a:prstGeom prst="line">
            <a:avLst/>
          </a:prstGeom>
          <a:ln w="63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5452" name="Line 60"/>
          <p:cNvSpPr>
            <a:spLocks noChangeAspect="1"/>
          </p:cNvSpPr>
          <p:nvPr/>
        </p:nvSpPr>
        <p:spPr>
          <a:xfrm flipV="1">
            <a:off x="4338638" y="2495550"/>
            <a:ext cx="3175" cy="2208213"/>
          </a:xfrm>
          <a:prstGeom prst="line">
            <a:avLst/>
          </a:prstGeom>
          <a:ln w="63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5453" name="Line 61"/>
          <p:cNvSpPr>
            <a:spLocks noChangeAspect="1"/>
          </p:cNvSpPr>
          <p:nvPr/>
        </p:nvSpPr>
        <p:spPr>
          <a:xfrm>
            <a:off x="1427163" y="3979863"/>
            <a:ext cx="2187575" cy="3175"/>
          </a:xfrm>
          <a:prstGeom prst="line">
            <a:avLst/>
          </a:prstGeom>
          <a:ln w="63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5454" name="Line 62"/>
          <p:cNvSpPr>
            <a:spLocks noChangeAspect="1"/>
          </p:cNvSpPr>
          <p:nvPr/>
        </p:nvSpPr>
        <p:spPr>
          <a:xfrm flipV="1">
            <a:off x="3614738" y="2495550"/>
            <a:ext cx="3175" cy="1484313"/>
          </a:xfrm>
          <a:prstGeom prst="line">
            <a:avLst/>
          </a:prstGeom>
          <a:ln w="63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5318" name="Line 63"/>
          <p:cNvSpPr>
            <a:spLocks noChangeAspect="1"/>
          </p:cNvSpPr>
          <p:nvPr/>
        </p:nvSpPr>
        <p:spPr>
          <a:xfrm>
            <a:off x="2452688" y="2193925"/>
            <a:ext cx="0" cy="2147888"/>
          </a:xfrm>
          <a:prstGeom prst="line">
            <a:avLst/>
          </a:prstGeom>
          <a:ln w="635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5319" name="Freeform 64"/>
          <p:cNvSpPr>
            <a:spLocks noChangeAspect="1"/>
          </p:cNvSpPr>
          <p:nvPr/>
        </p:nvSpPr>
        <p:spPr>
          <a:xfrm>
            <a:off x="1449388" y="4341813"/>
            <a:ext cx="498475" cy="501650"/>
          </a:xfrm>
          <a:custGeom>
            <a:avLst/>
            <a:gdLst>
              <a:gd name="txL" fmla="*/ 0 w 1671"/>
              <a:gd name="txT" fmla="*/ 0 h 1672"/>
              <a:gd name="txR" fmla="*/ 1671 w 1671"/>
              <a:gd name="txB" fmla="*/ 1672 h 1672"/>
            </a:gdLst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671" h="1672">
                <a:moveTo>
                  <a:pt x="0" y="0"/>
                </a:moveTo>
                <a:lnTo>
                  <a:pt x="2" y="82"/>
                </a:lnTo>
                <a:lnTo>
                  <a:pt x="8" y="163"/>
                </a:lnTo>
                <a:lnTo>
                  <a:pt x="18" y="245"/>
                </a:lnTo>
                <a:lnTo>
                  <a:pt x="32" y="326"/>
                </a:lnTo>
                <a:lnTo>
                  <a:pt x="50" y="406"/>
                </a:lnTo>
                <a:lnTo>
                  <a:pt x="72" y="484"/>
                </a:lnTo>
                <a:lnTo>
                  <a:pt x="98" y="563"/>
                </a:lnTo>
                <a:lnTo>
                  <a:pt x="128" y="639"/>
                </a:lnTo>
                <a:lnTo>
                  <a:pt x="161" y="714"/>
                </a:lnTo>
                <a:lnTo>
                  <a:pt x="197" y="788"/>
                </a:lnTo>
                <a:lnTo>
                  <a:pt x="238" y="859"/>
                </a:lnTo>
                <a:lnTo>
                  <a:pt x="282" y="929"/>
                </a:lnTo>
                <a:lnTo>
                  <a:pt x="329" y="996"/>
                </a:lnTo>
                <a:lnTo>
                  <a:pt x="379" y="1061"/>
                </a:lnTo>
                <a:lnTo>
                  <a:pt x="433" y="1122"/>
                </a:lnTo>
                <a:lnTo>
                  <a:pt x="489" y="1181"/>
                </a:lnTo>
                <a:lnTo>
                  <a:pt x="549" y="1239"/>
                </a:lnTo>
                <a:lnTo>
                  <a:pt x="611" y="1293"/>
                </a:lnTo>
                <a:lnTo>
                  <a:pt x="675" y="1343"/>
                </a:lnTo>
                <a:lnTo>
                  <a:pt x="742" y="1389"/>
                </a:lnTo>
                <a:lnTo>
                  <a:pt x="811" y="1433"/>
                </a:lnTo>
                <a:lnTo>
                  <a:pt x="883" y="1474"/>
                </a:lnTo>
                <a:lnTo>
                  <a:pt x="957" y="1511"/>
                </a:lnTo>
                <a:lnTo>
                  <a:pt x="1031" y="1544"/>
                </a:lnTo>
                <a:lnTo>
                  <a:pt x="1108" y="1574"/>
                </a:lnTo>
                <a:lnTo>
                  <a:pt x="1185" y="1599"/>
                </a:lnTo>
                <a:lnTo>
                  <a:pt x="1264" y="1621"/>
                </a:lnTo>
                <a:lnTo>
                  <a:pt x="1345" y="1640"/>
                </a:lnTo>
                <a:lnTo>
                  <a:pt x="1426" y="1653"/>
                </a:lnTo>
                <a:lnTo>
                  <a:pt x="1507" y="1663"/>
                </a:lnTo>
                <a:lnTo>
                  <a:pt x="1589" y="1670"/>
                </a:lnTo>
                <a:lnTo>
                  <a:pt x="1671" y="1672"/>
                </a:lnTo>
              </a:path>
            </a:pathLst>
          </a:custGeom>
          <a:noFill/>
          <a:ln w="6350" cap="flat" cmpd="sng">
            <a:solidFill>
              <a:schemeClr val="bg2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5320" name="Line 65"/>
          <p:cNvSpPr>
            <a:spLocks noChangeAspect="1"/>
          </p:cNvSpPr>
          <p:nvPr/>
        </p:nvSpPr>
        <p:spPr>
          <a:xfrm>
            <a:off x="1716088" y="2193925"/>
            <a:ext cx="0" cy="2590800"/>
          </a:xfrm>
          <a:prstGeom prst="line">
            <a:avLst/>
          </a:prstGeom>
          <a:ln w="635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5321" name="Line 66"/>
          <p:cNvSpPr>
            <a:spLocks noChangeAspect="1"/>
          </p:cNvSpPr>
          <p:nvPr/>
        </p:nvSpPr>
        <p:spPr>
          <a:xfrm>
            <a:off x="1716088" y="4784725"/>
            <a:ext cx="2701925" cy="1588"/>
          </a:xfrm>
          <a:prstGeom prst="line">
            <a:avLst/>
          </a:prstGeom>
          <a:ln w="635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5322" name="Line 67"/>
          <p:cNvSpPr>
            <a:spLocks noChangeAspect="1"/>
          </p:cNvSpPr>
          <p:nvPr/>
        </p:nvSpPr>
        <p:spPr>
          <a:xfrm flipV="1">
            <a:off x="4418013" y="2193925"/>
            <a:ext cx="3175" cy="2590800"/>
          </a:xfrm>
          <a:prstGeom prst="line">
            <a:avLst/>
          </a:prstGeom>
          <a:ln w="635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5323" name="Line 68"/>
          <p:cNvSpPr>
            <a:spLocks noChangeAspect="1"/>
          </p:cNvSpPr>
          <p:nvPr/>
        </p:nvSpPr>
        <p:spPr>
          <a:xfrm>
            <a:off x="1716088" y="3898900"/>
            <a:ext cx="1819275" cy="3175"/>
          </a:xfrm>
          <a:prstGeom prst="line">
            <a:avLst/>
          </a:prstGeom>
          <a:ln w="635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5324" name="Line 69"/>
          <p:cNvSpPr>
            <a:spLocks noChangeAspect="1"/>
          </p:cNvSpPr>
          <p:nvPr/>
        </p:nvSpPr>
        <p:spPr>
          <a:xfrm flipV="1">
            <a:off x="3535363" y="2193925"/>
            <a:ext cx="3175" cy="1704975"/>
          </a:xfrm>
          <a:prstGeom prst="line">
            <a:avLst/>
          </a:prstGeom>
          <a:ln w="635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5325" name="Line 70"/>
          <p:cNvSpPr>
            <a:spLocks noChangeAspect="1"/>
          </p:cNvSpPr>
          <p:nvPr/>
        </p:nvSpPr>
        <p:spPr>
          <a:xfrm>
            <a:off x="2217738" y="1666875"/>
            <a:ext cx="0" cy="2674938"/>
          </a:xfrm>
          <a:prstGeom prst="line">
            <a:avLst/>
          </a:prstGeom>
          <a:ln w="635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5326" name="Freeform 71"/>
          <p:cNvSpPr>
            <a:spLocks noChangeAspect="1"/>
          </p:cNvSpPr>
          <p:nvPr/>
        </p:nvSpPr>
        <p:spPr>
          <a:xfrm>
            <a:off x="1947863" y="3840163"/>
            <a:ext cx="504825" cy="501650"/>
          </a:xfrm>
          <a:custGeom>
            <a:avLst/>
            <a:gdLst>
              <a:gd name="txL" fmla="*/ 0 w 1670"/>
              <a:gd name="txT" fmla="*/ 0 h 1673"/>
              <a:gd name="txR" fmla="*/ 1670 w 1670"/>
              <a:gd name="txB" fmla="*/ 1673 h 1673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1670" h="1673">
                <a:moveTo>
                  <a:pt x="1670" y="1673"/>
                </a:moveTo>
                <a:lnTo>
                  <a:pt x="1668" y="1590"/>
                </a:lnTo>
                <a:lnTo>
                  <a:pt x="1662" y="1509"/>
                </a:lnTo>
                <a:lnTo>
                  <a:pt x="1652" y="1427"/>
                </a:lnTo>
                <a:lnTo>
                  <a:pt x="1638" y="1346"/>
                </a:lnTo>
                <a:lnTo>
                  <a:pt x="1620" y="1267"/>
                </a:lnTo>
                <a:lnTo>
                  <a:pt x="1598" y="1188"/>
                </a:lnTo>
                <a:lnTo>
                  <a:pt x="1572" y="1110"/>
                </a:lnTo>
                <a:lnTo>
                  <a:pt x="1543" y="1033"/>
                </a:lnTo>
                <a:lnTo>
                  <a:pt x="1509" y="958"/>
                </a:lnTo>
                <a:lnTo>
                  <a:pt x="1473" y="884"/>
                </a:lnTo>
                <a:lnTo>
                  <a:pt x="1432" y="813"/>
                </a:lnTo>
                <a:lnTo>
                  <a:pt x="1388" y="744"/>
                </a:lnTo>
                <a:lnTo>
                  <a:pt x="1341" y="677"/>
                </a:lnTo>
                <a:lnTo>
                  <a:pt x="1291" y="612"/>
                </a:lnTo>
                <a:lnTo>
                  <a:pt x="1238" y="550"/>
                </a:lnTo>
                <a:lnTo>
                  <a:pt x="1181" y="491"/>
                </a:lnTo>
                <a:lnTo>
                  <a:pt x="1121" y="434"/>
                </a:lnTo>
                <a:lnTo>
                  <a:pt x="1060" y="380"/>
                </a:lnTo>
                <a:lnTo>
                  <a:pt x="995" y="330"/>
                </a:lnTo>
                <a:lnTo>
                  <a:pt x="928" y="283"/>
                </a:lnTo>
                <a:lnTo>
                  <a:pt x="859" y="239"/>
                </a:lnTo>
                <a:lnTo>
                  <a:pt x="787" y="198"/>
                </a:lnTo>
                <a:lnTo>
                  <a:pt x="713" y="161"/>
                </a:lnTo>
                <a:lnTo>
                  <a:pt x="639" y="128"/>
                </a:lnTo>
                <a:lnTo>
                  <a:pt x="563" y="98"/>
                </a:lnTo>
                <a:lnTo>
                  <a:pt x="485" y="73"/>
                </a:lnTo>
                <a:lnTo>
                  <a:pt x="406" y="51"/>
                </a:lnTo>
                <a:lnTo>
                  <a:pt x="325" y="33"/>
                </a:lnTo>
                <a:lnTo>
                  <a:pt x="245" y="19"/>
                </a:lnTo>
                <a:lnTo>
                  <a:pt x="164" y="9"/>
                </a:lnTo>
                <a:lnTo>
                  <a:pt x="81" y="3"/>
                </a:lnTo>
                <a:lnTo>
                  <a:pt x="0" y="0"/>
                </a:lnTo>
              </a:path>
            </a:pathLst>
          </a:custGeom>
          <a:noFill/>
          <a:ln w="6350" cap="flat" cmpd="sng">
            <a:solidFill>
              <a:schemeClr val="bg2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5327" name="Freeform 72"/>
          <p:cNvSpPr>
            <a:spLocks noChangeAspect="1"/>
          </p:cNvSpPr>
          <p:nvPr/>
        </p:nvSpPr>
        <p:spPr>
          <a:xfrm>
            <a:off x="1947863" y="4341813"/>
            <a:ext cx="504825" cy="501650"/>
          </a:xfrm>
          <a:custGeom>
            <a:avLst/>
            <a:gdLst>
              <a:gd name="txL" fmla="*/ 0 w 1670"/>
              <a:gd name="txT" fmla="*/ 0 h 1672"/>
              <a:gd name="txR" fmla="*/ 1670 w 1670"/>
              <a:gd name="txB" fmla="*/ 1672 h 1672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1670" h="1672">
                <a:moveTo>
                  <a:pt x="0" y="1672"/>
                </a:moveTo>
                <a:lnTo>
                  <a:pt x="81" y="1670"/>
                </a:lnTo>
                <a:lnTo>
                  <a:pt x="164" y="1663"/>
                </a:lnTo>
                <a:lnTo>
                  <a:pt x="245" y="1653"/>
                </a:lnTo>
                <a:lnTo>
                  <a:pt x="325" y="1640"/>
                </a:lnTo>
                <a:lnTo>
                  <a:pt x="406" y="1621"/>
                </a:lnTo>
                <a:lnTo>
                  <a:pt x="485" y="1599"/>
                </a:lnTo>
                <a:lnTo>
                  <a:pt x="563" y="1574"/>
                </a:lnTo>
                <a:lnTo>
                  <a:pt x="639" y="1544"/>
                </a:lnTo>
                <a:lnTo>
                  <a:pt x="713" y="1511"/>
                </a:lnTo>
                <a:lnTo>
                  <a:pt x="787" y="1474"/>
                </a:lnTo>
                <a:lnTo>
                  <a:pt x="859" y="1433"/>
                </a:lnTo>
                <a:lnTo>
                  <a:pt x="928" y="1389"/>
                </a:lnTo>
                <a:lnTo>
                  <a:pt x="995" y="1343"/>
                </a:lnTo>
                <a:lnTo>
                  <a:pt x="1060" y="1293"/>
                </a:lnTo>
                <a:lnTo>
                  <a:pt x="1121" y="1239"/>
                </a:lnTo>
                <a:lnTo>
                  <a:pt x="1181" y="1181"/>
                </a:lnTo>
                <a:lnTo>
                  <a:pt x="1238" y="1122"/>
                </a:lnTo>
                <a:lnTo>
                  <a:pt x="1291" y="1061"/>
                </a:lnTo>
                <a:lnTo>
                  <a:pt x="1341" y="996"/>
                </a:lnTo>
                <a:lnTo>
                  <a:pt x="1388" y="929"/>
                </a:lnTo>
                <a:lnTo>
                  <a:pt x="1432" y="859"/>
                </a:lnTo>
                <a:lnTo>
                  <a:pt x="1473" y="788"/>
                </a:lnTo>
                <a:lnTo>
                  <a:pt x="1509" y="714"/>
                </a:lnTo>
                <a:lnTo>
                  <a:pt x="1543" y="639"/>
                </a:lnTo>
                <a:lnTo>
                  <a:pt x="1572" y="563"/>
                </a:lnTo>
                <a:lnTo>
                  <a:pt x="1598" y="484"/>
                </a:lnTo>
                <a:lnTo>
                  <a:pt x="1620" y="406"/>
                </a:lnTo>
                <a:lnTo>
                  <a:pt x="1638" y="326"/>
                </a:lnTo>
                <a:lnTo>
                  <a:pt x="1652" y="245"/>
                </a:lnTo>
                <a:lnTo>
                  <a:pt x="1662" y="163"/>
                </a:lnTo>
                <a:lnTo>
                  <a:pt x="1668" y="82"/>
                </a:lnTo>
                <a:lnTo>
                  <a:pt x="1670" y="0"/>
                </a:lnTo>
              </a:path>
            </a:pathLst>
          </a:custGeom>
          <a:noFill/>
          <a:ln w="6350" cap="flat" cmpd="sng">
            <a:solidFill>
              <a:schemeClr val="bg2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5328" name="Freeform 73"/>
          <p:cNvSpPr>
            <a:spLocks noChangeAspect="1"/>
          </p:cNvSpPr>
          <p:nvPr/>
        </p:nvSpPr>
        <p:spPr>
          <a:xfrm>
            <a:off x="1449388" y="3840163"/>
            <a:ext cx="498475" cy="501650"/>
          </a:xfrm>
          <a:custGeom>
            <a:avLst/>
            <a:gdLst>
              <a:gd name="txL" fmla="*/ 0 w 1671"/>
              <a:gd name="txT" fmla="*/ 0 h 1673"/>
              <a:gd name="txR" fmla="*/ 1671 w 1671"/>
              <a:gd name="txB" fmla="*/ 1673 h 1673"/>
            </a:gdLst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1671" h="1673">
                <a:moveTo>
                  <a:pt x="1671" y="0"/>
                </a:moveTo>
                <a:lnTo>
                  <a:pt x="1589" y="3"/>
                </a:lnTo>
                <a:lnTo>
                  <a:pt x="1507" y="9"/>
                </a:lnTo>
                <a:lnTo>
                  <a:pt x="1426" y="19"/>
                </a:lnTo>
                <a:lnTo>
                  <a:pt x="1345" y="33"/>
                </a:lnTo>
                <a:lnTo>
                  <a:pt x="1264" y="51"/>
                </a:lnTo>
                <a:lnTo>
                  <a:pt x="1185" y="73"/>
                </a:lnTo>
                <a:lnTo>
                  <a:pt x="1108" y="98"/>
                </a:lnTo>
                <a:lnTo>
                  <a:pt x="1031" y="128"/>
                </a:lnTo>
                <a:lnTo>
                  <a:pt x="957" y="161"/>
                </a:lnTo>
                <a:lnTo>
                  <a:pt x="883" y="198"/>
                </a:lnTo>
                <a:lnTo>
                  <a:pt x="811" y="239"/>
                </a:lnTo>
                <a:lnTo>
                  <a:pt x="742" y="283"/>
                </a:lnTo>
                <a:lnTo>
                  <a:pt x="675" y="330"/>
                </a:lnTo>
                <a:lnTo>
                  <a:pt x="611" y="380"/>
                </a:lnTo>
                <a:lnTo>
                  <a:pt x="549" y="434"/>
                </a:lnTo>
                <a:lnTo>
                  <a:pt x="489" y="491"/>
                </a:lnTo>
                <a:lnTo>
                  <a:pt x="433" y="550"/>
                </a:lnTo>
                <a:lnTo>
                  <a:pt x="379" y="612"/>
                </a:lnTo>
                <a:lnTo>
                  <a:pt x="329" y="677"/>
                </a:lnTo>
                <a:lnTo>
                  <a:pt x="282" y="744"/>
                </a:lnTo>
                <a:lnTo>
                  <a:pt x="238" y="813"/>
                </a:lnTo>
                <a:lnTo>
                  <a:pt x="197" y="884"/>
                </a:lnTo>
                <a:lnTo>
                  <a:pt x="161" y="958"/>
                </a:lnTo>
                <a:lnTo>
                  <a:pt x="128" y="1033"/>
                </a:lnTo>
                <a:lnTo>
                  <a:pt x="98" y="1110"/>
                </a:lnTo>
                <a:lnTo>
                  <a:pt x="72" y="1188"/>
                </a:lnTo>
                <a:lnTo>
                  <a:pt x="50" y="1267"/>
                </a:lnTo>
                <a:lnTo>
                  <a:pt x="32" y="1346"/>
                </a:lnTo>
                <a:lnTo>
                  <a:pt x="18" y="1427"/>
                </a:lnTo>
                <a:lnTo>
                  <a:pt x="8" y="1509"/>
                </a:lnTo>
                <a:lnTo>
                  <a:pt x="2" y="1590"/>
                </a:lnTo>
                <a:lnTo>
                  <a:pt x="0" y="1673"/>
                </a:lnTo>
              </a:path>
            </a:pathLst>
          </a:custGeom>
          <a:noFill/>
          <a:ln w="6350" cap="flat" cmpd="sng">
            <a:solidFill>
              <a:schemeClr val="bg2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15466" name="Line 74"/>
          <p:cNvSpPr>
            <a:spLocks noChangeAspect="1"/>
          </p:cNvSpPr>
          <p:nvPr/>
        </p:nvSpPr>
        <p:spPr>
          <a:xfrm flipH="1">
            <a:off x="1246188" y="1076325"/>
            <a:ext cx="701675" cy="1908175"/>
          </a:xfrm>
          <a:prstGeom prst="line">
            <a:avLst/>
          </a:prstGeom>
          <a:ln w="63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5467" name="Line 75"/>
          <p:cNvSpPr>
            <a:spLocks noChangeAspect="1"/>
          </p:cNvSpPr>
          <p:nvPr/>
        </p:nvSpPr>
        <p:spPr>
          <a:xfrm>
            <a:off x="1246188" y="2984500"/>
            <a:ext cx="3175" cy="1843088"/>
          </a:xfrm>
          <a:prstGeom prst="line">
            <a:avLst/>
          </a:prstGeom>
          <a:ln w="63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5468" name="Line 76"/>
          <p:cNvSpPr>
            <a:spLocks noChangeAspect="1"/>
          </p:cNvSpPr>
          <p:nvPr/>
        </p:nvSpPr>
        <p:spPr>
          <a:xfrm>
            <a:off x="1246188" y="3856038"/>
            <a:ext cx="701675" cy="485775"/>
          </a:xfrm>
          <a:prstGeom prst="line">
            <a:avLst/>
          </a:prstGeom>
          <a:ln w="63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5469" name="Line 77"/>
          <p:cNvSpPr>
            <a:spLocks noChangeAspect="1"/>
          </p:cNvSpPr>
          <p:nvPr/>
        </p:nvSpPr>
        <p:spPr>
          <a:xfrm flipV="1">
            <a:off x="1246188" y="4341813"/>
            <a:ext cx="701675" cy="485775"/>
          </a:xfrm>
          <a:prstGeom prst="line">
            <a:avLst/>
          </a:prstGeom>
          <a:ln w="63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5470" name="Line 78"/>
          <p:cNvSpPr>
            <a:spLocks noChangeAspect="1"/>
          </p:cNvSpPr>
          <p:nvPr/>
        </p:nvSpPr>
        <p:spPr>
          <a:xfrm>
            <a:off x="1947863" y="1076325"/>
            <a:ext cx="361950" cy="1908175"/>
          </a:xfrm>
          <a:prstGeom prst="line">
            <a:avLst/>
          </a:prstGeom>
          <a:ln w="63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5471" name="Line 79"/>
          <p:cNvSpPr>
            <a:spLocks noChangeAspect="1"/>
          </p:cNvSpPr>
          <p:nvPr/>
        </p:nvSpPr>
        <p:spPr>
          <a:xfrm>
            <a:off x="2309813" y="2984500"/>
            <a:ext cx="3175" cy="2132013"/>
          </a:xfrm>
          <a:prstGeom prst="line">
            <a:avLst/>
          </a:prstGeom>
          <a:ln w="63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5472" name="Line 80"/>
          <p:cNvSpPr>
            <a:spLocks noChangeAspect="1"/>
          </p:cNvSpPr>
          <p:nvPr/>
        </p:nvSpPr>
        <p:spPr>
          <a:xfrm flipV="1">
            <a:off x="1947863" y="3567113"/>
            <a:ext cx="361950" cy="774700"/>
          </a:xfrm>
          <a:prstGeom prst="line">
            <a:avLst/>
          </a:prstGeom>
          <a:ln w="63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5473" name="Line 81"/>
          <p:cNvSpPr>
            <a:spLocks noChangeAspect="1"/>
          </p:cNvSpPr>
          <p:nvPr/>
        </p:nvSpPr>
        <p:spPr>
          <a:xfrm>
            <a:off x="1947863" y="4341813"/>
            <a:ext cx="361950" cy="774700"/>
          </a:xfrm>
          <a:prstGeom prst="line">
            <a:avLst/>
          </a:prstGeom>
          <a:ln w="63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5337" name="Text Box 82"/>
          <p:cNvSpPr txBox="1"/>
          <p:nvPr/>
        </p:nvSpPr>
        <p:spPr>
          <a:xfrm>
            <a:off x="2366963" y="1216025"/>
            <a:ext cx="504825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i="1" dirty="0">
                <a:latin typeface="方正姚体" panose="02010601030101010101" pitchFamily="2" charset="-122"/>
                <a:ea typeface="方正姚体" panose="02010601030101010101" pitchFamily="2" charset="-122"/>
              </a:rPr>
              <a:t>P</a:t>
            </a:r>
            <a:r>
              <a:rPr lang="en-US" altLang="zh-CN" baseline="-10000" dirty="0">
                <a:latin typeface="方正姚体" panose="02010601030101010101" pitchFamily="2" charset="-122"/>
                <a:ea typeface="方正姚体" panose="02010601030101010101" pitchFamily="2" charset="-122"/>
              </a:rPr>
              <a:t>V</a:t>
            </a:r>
            <a:endParaRPr lang="en-US" altLang="zh-CN" baseline="-10000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55338" name="Group 83"/>
          <p:cNvGrpSpPr/>
          <p:nvPr/>
        </p:nvGrpSpPr>
        <p:grpSpPr>
          <a:xfrm>
            <a:off x="928688" y="1431925"/>
            <a:ext cx="1508125" cy="1585913"/>
            <a:chOff x="431" y="1434"/>
            <a:chExt cx="950" cy="999"/>
          </a:xfrm>
        </p:grpSpPr>
        <p:sp>
          <p:nvSpPr>
            <p:cNvPr id="55442" name="Line 84"/>
            <p:cNvSpPr>
              <a:spLocks noChangeAspect="1"/>
            </p:cNvSpPr>
            <p:nvPr/>
          </p:nvSpPr>
          <p:spPr>
            <a:xfrm flipH="1">
              <a:off x="610" y="1582"/>
              <a:ext cx="633" cy="663"/>
            </a:xfrm>
            <a:prstGeom prst="line">
              <a:avLst/>
            </a:prstGeom>
            <a:ln w="63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5443" name="Line 85"/>
            <p:cNvSpPr>
              <a:spLocks noChangeAspect="1"/>
            </p:cNvSpPr>
            <p:nvPr/>
          </p:nvSpPr>
          <p:spPr>
            <a:xfrm flipV="1">
              <a:off x="1292" y="1434"/>
              <a:ext cx="89" cy="93"/>
            </a:xfrm>
            <a:prstGeom prst="line">
              <a:avLst/>
            </a:prstGeom>
            <a:ln w="254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5444" name="Line 86"/>
            <p:cNvSpPr>
              <a:spLocks noChangeAspect="1"/>
            </p:cNvSpPr>
            <p:nvPr/>
          </p:nvSpPr>
          <p:spPr>
            <a:xfrm flipV="1">
              <a:off x="431" y="2340"/>
              <a:ext cx="89" cy="93"/>
            </a:xfrm>
            <a:prstGeom prst="line">
              <a:avLst/>
            </a:prstGeom>
            <a:ln w="254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55339" name="Line 87"/>
          <p:cNvSpPr>
            <a:spLocks noChangeAspect="1"/>
          </p:cNvSpPr>
          <p:nvPr/>
        </p:nvSpPr>
        <p:spPr>
          <a:xfrm flipH="1">
            <a:off x="1211263" y="1666875"/>
            <a:ext cx="1006475" cy="1052513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5340" name="AutoShape 88"/>
          <p:cNvSpPr>
            <a:spLocks noChangeAspect="1"/>
          </p:cNvSpPr>
          <p:nvPr/>
        </p:nvSpPr>
        <p:spPr>
          <a:xfrm>
            <a:off x="2163763" y="1611313"/>
            <a:ext cx="107950" cy="107950"/>
          </a:xfrm>
          <a:prstGeom prst="flowChartConnector">
            <a:avLst/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55341" name="Text Box 89"/>
          <p:cNvSpPr txBox="1"/>
          <p:nvPr/>
        </p:nvSpPr>
        <p:spPr>
          <a:xfrm>
            <a:off x="2078038" y="1289050"/>
            <a:ext cx="4953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i="1" dirty="0">
                <a:latin typeface="Comic Sans MS" panose="030F0702030302020204" pitchFamily="66" charset="0"/>
                <a:ea typeface="方正姚体" panose="02010601030101010101" pitchFamily="2" charset="-122"/>
              </a:rPr>
              <a:t>a'</a:t>
            </a:r>
            <a:endParaRPr lang="en-US" altLang="zh-CN" i="1" dirty="0">
              <a:latin typeface="Comic Sans MS" panose="030F0702030302020204" pitchFamily="66" charset="0"/>
              <a:ea typeface="方正姚体" panose="02010601030101010101" pitchFamily="2" charset="-122"/>
            </a:endParaRPr>
          </a:p>
        </p:txBody>
      </p:sp>
      <p:sp>
        <p:nvSpPr>
          <p:cNvPr id="55342" name="Text Box 90"/>
          <p:cNvSpPr txBox="1"/>
          <p:nvPr/>
        </p:nvSpPr>
        <p:spPr>
          <a:xfrm>
            <a:off x="2230438" y="4168775"/>
            <a:ext cx="288925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i="1" dirty="0">
                <a:latin typeface="Comic Sans MS" panose="030F0702030302020204" pitchFamily="66" charset="0"/>
                <a:ea typeface="方正姚体" panose="02010601030101010101" pitchFamily="2" charset="-122"/>
              </a:rPr>
              <a:t>a</a:t>
            </a:r>
            <a:endParaRPr lang="en-US" altLang="zh-CN" i="1" dirty="0">
              <a:latin typeface="Comic Sans MS" panose="030F0702030302020204" pitchFamily="66" charset="0"/>
              <a:ea typeface="方正姚体" panose="02010601030101010101" pitchFamily="2" charset="-122"/>
            </a:endParaRPr>
          </a:p>
        </p:txBody>
      </p:sp>
      <p:sp>
        <p:nvSpPr>
          <p:cNvPr id="55343" name="Text Box 91"/>
          <p:cNvSpPr txBox="1"/>
          <p:nvPr/>
        </p:nvSpPr>
        <p:spPr>
          <a:xfrm>
            <a:off x="3757613" y="1330325"/>
            <a:ext cx="55245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i="1" dirty="0">
                <a:latin typeface="Comic Sans MS" panose="030F0702030302020204" pitchFamily="66" charset="0"/>
                <a:ea typeface="方正姚体" panose="02010601030101010101" pitchFamily="2" charset="-122"/>
              </a:rPr>
              <a:t>a”</a:t>
            </a:r>
            <a:endParaRPr lang="en-US" altLang="zh-CN" i="1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15484" name="AutoShape 92"/>
          <p:cNvSpPr>
            <a:spLocks noChangeAspect="1"/>
          </p:cNvSpPr>
          <p:nvPr/>
        </p:nvSpPr>
        <p:spPr>
          <a:xfrm>
            <a:off x="4221163" y="1746250"/>
            <a:ext cx="107950" cy="107950"/>
          </a:xfrm>
          <a:prstGeom prst="flowChartConnector">
            <a:avLst/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315485" name="AutoShape 93"/>
          <p:cNvSpPr>
            <a:spLocks noChangeAspect="1"/>
          </p:cNvSpPr>
          <p:nvPr/>
        </p:nvSpPr>
        <p:spPr>
          <a:xfrm>
            <a:off x="3630613" y="1744663"/>
            <a:ext cx="107950" cy="107950"/>
          </a:xfrm>
          <a:prstGeom prst="flowChartConnector">
            <a:avLst/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55346" name="AutoShape 94"/>
          <p:cNvSpPr>
            <a:spLocks noChangeAspect="1"/>
          </p:cNvSpPr>
          <p:nvPr/>
        </p:nvSpPr>
        <p:spPr>
          <a:xfrm>
            <a:off x="3922713" y="1612900"/>
            <a:ext cx="107950" cy="107950"/>
          </a:xfrm>
          <a:prstGeom prst="flowChartConnector">
            <a:avLst/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55347" name="AutoShape 95"/>
          <p:cNvSpPr>
            <a:spLocks noChangeAspect="1"/>
          </p:cNvSpPr>
          <p:nvPr/>
        </p:nvSpPr>
        <p:spPr>
          <a:xfrm>
            <a:off x="3484563" y="2139950"/>
            <a:ext cx="107950" cy="107950"/>
          </a:xfrm>
          <a:prstGeom prst="flowChartConnector">
            <a:avLst/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55348" name="AutoShape 96"/>
          <p:cNvSpPr>
            <a:spLocks noChangeAspect="1"/>
          </p:cNvSpPr>
          <p:nvPr/>
        </p:nvSpPr>
        <p:spPr>
          <a:xfrm>
            <a:off x="4364038" y="2136775"/>
            <a:ext cx="107950" cy="107950"/>
          </a:xfrm>
          <a:prstGeom prst="flowChartConnector">
            <a:avLst/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315489" name="AutoShape 97"/>
          <p:cNvSpPr>
            <a:spLocks noChangeAspect="1"/>
          </p:cNvSpPr>
          <p:nvPr/>
        </p:nvSpPr>
        <p:spPr>
          <a:xfrm>
            <a:off x="4287838" y="2439988"/>
            <a:ext cx="107950" cy="107950"/>
          </a:xfrm>
          <a:prstGeom prst="flowChartConnector">
            <a:avLst/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55350" name="AutoShape 98"/>
          <p:cNvSpPr>
            <a:spLocks noChangeAspect="1"/>
          </p:cNvSpPr>
          <p:nvPr/>
        </p:nvSpPr>
        <p:spPr>
          <a:xfrm>
            <a:off x="3922713" y="2665413"/>
            <a:ext cx="107950" cy="107950"/>
          </a:xfrm>
          <a:prstGeom prst="flowChartConnector">
            <a:avLst/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315491" name="AutoShape 99"/>
          <p:cNvSpPr>
            <a:spLocks noChangeAspect="1"/>
          </p:cNvSpPr>
          <p:nvPr/>
        </p:nvSpPr>
        <p:spPr>
          <a:xfrm>
            <a:off x="3560763" y="2439988"/>
            <a:ext cx="107950" cy="107950"/>
          </a:xfrm>
          <a:prstGeom prst="flowChartConnector">
            <a:avLst/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55352" name="Text Box 100"/>
          <p:cNvSpPr txBox="1"/>
          <p:nvPr/>
        </p:nvSpPr>
        <p:spPr>
          <a:xfrm>
            <a:off x="4341813" y="1716088"/>
            <a:ext cx="552450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i="1" dirty="0">
                <a:latin typeface="方正姚体" panose="02010601030101010101" pitchFamily="2" charset="-122"/>
                <a:ea typeface="方正姚体" panose="02010601030101010101" pitchFamily="2" charset="-122"/>
              </a:rPr>
              <a:t>e</a:t>
            </a:r>
            <a:r>
              <a:rPr lang="en-US" altLang="zh-CN" i="1" dirty="0">
                <a:latin typeface="Comic Sans MS" panose="030F0702030302020204" pitchFamily="66" charset="0"/>
                <a:ea typeface="方正姚体" panose="02010601030101010101" pitchFamily="2" charset="-122"/>
              </a:rPr>
              <a:t>”</a:t>
            </a:r>
            <a:endParaRPr lang="en-US" altLang="zh-CN" i="1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55353" name="Text Box 101"/>
          <p:cNvSpPr txBox="1"/>
          <p:nvPr/>
        </p:nvSpPr>
        <p:spPr>
          <a:xfrm>
            <a:off x="3179763" y="1866900"/>
            <a:ext cx="55245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i="1" dirty="0">
                <a:latin typeface="方正姚体" panose="02010601030101010101" pitchFamily="2" charset="-122"/>
                <a:ea typeface="方正姚体" panose="02010601030101010101" pitchFamily="2" charset="-122"/>
              </a:rPr>
              <a:t>f</a:t>
            </a:r>
            <a:r>
              <a:rPr lang="en-US" altLang="zh-CN" i="1" dirty="0">
                <a:latin typeface="Comic Sans MS" panose="030F0702030302020204" pitchFamily="66" charset="0"/>
                <a:ea typeface="方正姚体" panose="02010601030101010101" pitchFamily="2" charset="-122"/>
              </a:rPr>
              <a:t>”</a:t>
            </a:r>
            <a:endParaRPr lang="en-US" altLang="zh-CN" i="1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55354" name="Text Box 102"/>
          <p:cNvSpPr txBox="1"/>
          <p:nvPr/>
        </p:nvSpPr>
        <p:spPr>
          <a:xfrm>
            <a:off x="3087688" y="2146300"/>
            <a:ext cx="55245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i="1" dirty="0">
                <a:latin typeface="方正姚体" panose="02010601030101010101" pitchFamily="2" charset="-122"/>
                <a:ea typeface="方正姚体" panose="02010601030101010101" pitchFamily="2" charset="-122"/>
              </a:rPr>
              <a:t>d</a:t>
            </a:r>
            <a:r>
              <a:rPr lang="en-US" altLang="zh-CN" i="1" dirty="0">
                <a:latin typeface="Comic Sans MS" panose="030F0702030302020204" pitchFamily="66" charset="0"/>
                <a:ea typeface="方正姚体" panose="02010601030101010101" pitchFamily="2" charset="-122"/>
              </a:rPr>
              <a:t>”</a:t>
            </a:r>
            <a:endParaRPr lang="en-US" altLang="zh-CN" i="1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55355" name="Text Box 103"/>
          <p:cNvSpPr txBox="1"/>
          <p:nvPr/>
        </p:nvSpPr>
        <p:spPr>
          <a:xfrm>
            <a:off x="4411663" y="1979613"/>
            <a:ext cx="552450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i="1" dirty="0">
                <a:latin typeface="方正姚体" panose="02010601030101010101" pitchFamily="2" charset="-122"/>
                <a:ea typeface="方正姚体" panose="02010601030101010101" pitchFamily="2" charset="-122"/>
              </a:rPr>
              <a:t>c</a:t>
            </a:r>
            <a:r>
              <a:rPr lang="en-US" altLang="zh-CN" i="1" dirty="0">
                <a:latin typeface="Comic Sans MS" panose="030F0702030302020204" pitchFamily="66" charset="0"/>
                <a:ea typeface="方正姚体" panose="02010601030101010101" pitchFamily="2" charset="-122"/>
              </a:rPr>
              <a:t>”</a:t>
            </a:r>
            <a:endParaRPr lang="en-US" altLang="zh-CN" i="1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55356" name="Text Box 104"/>
          <p:cNvSpPr txBox="1"/>
          <p:nvPr/>
        </p:nvSpPr>
        <p:spPr>
          <a:xfrm>
            <a:off x="3925888" y="2655888"/>
            <a:ext cx="552450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i="1" dirty="0">
                <a:latin typeface="方正姚体" panose="02010601030101010101" pitchFamily="2" charset="-122"/>
                <a:ea typeface="方正姚体" panose="02010601030101010101" pitchFamily="2" charset="-122"/>
              </a:rPr>
              <a:t>b</a:t>
            </a:r>
            <a:r>
              <a:rPr lang="en-US" altLang="zh-CN" i="1" dirty="0">
                <a:latin typeface="Comic Sans MS" panose="030F0702030302020204" pitchFamily="66" charset="0"/>
                <a:ea typeface="方正姚体" panose="02010601030101010101" pitchFamily="2" charset="-122"/>
              </a:rPr>
              <a:t>”</a:t>
            </a:r>
            <a:endParaRPr lang="en-US" altLang="zh-CN" i="1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55357" name="Text Box 105"/>
          <p:cNvSpPr txBox="1"/>
          <p:nvPr/>
        </p:nvSpPr>
        <p:spPr>
          <a:xfrm>
            <a:off x="1344613" y="1595438"/>
            <a:ext cx="1095375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i="1" dirty="0">
                <a:latin typeface="方正姚体" panose="02010601030101010101" pitchFamily="2" charset="-122"/>
                <a:ea typeface="方正姚体" panose="02010601030101010101" pitchFamily="2" charset="-122"/>
              </a:rPr>
              <a:t>e</a:t>
            </a:r>
            <a:r>
              <a:rPr lang="en-US" altLang="zh-CN" i="1" dirty="0">
                <a:latin typeface="Comic Sans MS" panose="030F0702030302020204" pitchFamily="66" charset="0"/>
                <a:ea typeface="方正姚体" panose="02010601030101010101" pitchFamily="2" charset="-122"/>
              </a:rPr>
              <a:t>'</a:t>
            </a:r>
            <a:r>
              <a:rPr lang="en-US" altLang="zh-CN" i="1" dirty="0">
                <a:latin typeface="方正姚体" panose="02010601030101010101" pitchFamily="2" charset="-122"/>
                <a:ea typeface="方正姚体" panose="02010601030101010101" pitchFamily="2" charset="-122"/>
              </a:rPr>
              <a:t>(f</a:t>
            </a:r>
            <a:r>
              <a:rPr lang="en-US" altLang="zh-CN" i="1" dirty="0">
                <a:latin typeface="Comic Sans MS" panose="030F0702030302020204" pitchFamily="66" charset="0"/>
                <a:ea typeface="方正姚体" panose="02010601030101010101" pitchFamily="2" charset="-122"/>
              </a:rPr>
              <a:t>'</a:t>
            </a:r>
            <a:r>
              <a:rPr lang="en-US" altLang="zh-CN" i="1" dirty="0">
                <a:latin typeface="方正姚体" panose="02010601030101010101" pitchFamily="2" charset="-122"/>
                <a:ea typeface="方正姚体" panose="02010601030101010101" pitchFamily="2" charset="-122"/>
              </a:rPr>
              <a:t>)</a:t>
            </a:r>
            <a:endParaRPr lang="en-US" altLang="zh-CN" i="1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15498" name="AutoShape 106"/>
          <p:cNvSpPr>
            <a:spLocks noChangeAspect="1"/>
          </p:cNvSpPr>
          <p:nvPr/>
        </p:nvSpPr>
        <p:spPr>
          <a:xfrm>
            <a:off x="2036763" y="1746250"/>
            <a:ext cx="107950" cy="107950"/>
          </a:xfrm>
          <a:prstGeom prst="flowChartConnector">
            <a:avLst/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55359" name="AutoShape 107"/>
          <p:cNvSpPr>
            <a:spLocks noChangeAspect="1"/>
          </p:cNvSpPr>
          <p:nvPr/>
        </p:nvSpPr>
        <p:spPr>
          <a:xfrm>
            <a:off x="1893888" y="1889125"/>
            <a:ext cx="107950" cy="107950"/>
          </a:xfrm>
          <a:prstGeom prst="flowChartConnector">
            <a:avLst/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55360" name="AutoShape 108"/>
          <p:cNvSpPr>
            <a:spLocks noChangeAspect="1"/>
          </p:cNvSpPr>
          <p:nvPr/>
        </p:nvSpPr>
        <p:spPr>
          <a:xfrm>
            <a:off x="1658938" y="2136775"/>
            <a:ext cx="107950" cy="107950"/>
          </a:xfrm>
          <a:prstGeom prst="flowChartConnector">
            <a:avLst/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55361" name="Text Box 109"/>
          <p:cNvSpPr txBox="1"/>
          <p:nvPr/>
        </p:nvSpPr>
        <p:spPr>
          <a:xfrm>
            <a:off x="1481138" y="2146300"/>
            <a:ext cx="95885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i="1" dirty="0">
                <a:latin typeface="方正姚体" panose="02010601030101010101" pitchFamily="2" charset="-122"/>
                <a:ea typeface="方正姚体" panose="02010601030101010101" pitchFamily="2" charset="-122"/>
              </a:rPr>
              <a:t>c</a:t>
            </a:r>
            <a:r>
              <a:rPr lang="en-US" altLang="zh-CN" i="1" dirty="0">
                <a:latin typeface="Comic Sans MS" panose="030F0702030302020204" pitchFamily="66" charset="0"/>
                <a:ea typeface="方正姚体" panose="02010601030101010101" pitchFamily="2" charset="-122"/>
              </a:rPr>
              <a:t>'</a:t>
            </a:r>
            <a:r>
              <a:rPr lang="en-US" altLang="zh-CN" i="1" dirty="0">
                <a:latin typeface="方正姚体" panose="02010601030101010101" pitchFamily="2" charset="-122"/>
                <a:ea typeface="方正姚体" panose="02010601030101010101" pitchFamily="2" charset="-122"/>
              </a:rPr>
              <a:t>(d</a:t>
            </a:r>
            <a:r>
              <a:rPr lang="en-US" altLang="zh-CN" i="1" dirty="0">
                <a:latin typeface="Comic Sans MS" panose="030F0702030302020204" pitchFamily="66" charset="0"/>
                <a:ea typeface="方正姚体" panose="02010601030101010101" pitchFamily="2" charset="-122"/>
              </a:rPr>
              <a:t>'</a:t>
            </a:r>
            <a:r>
              <a:rPr lang="en-US" altLang="zh-CN" i="1" dirty="0">
                <a:latin typeface="方正姚体" panose="02010601030101010101" pitchFamily="2" charset="-122"/>
                <a:ea typeface="方正姚体" panose="02010601030101010101" pitchFamily="2" charset="-122"/>
              </a:rPr>
              <a:t>)</a:t>
            </a:r>
            <a:endParaRPr lang="en-US" altLang="zh-CN" i="1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15502" name="AutoShape 110"/>
          <p:cNvSpPr>
            <a:spLocks noChangeAspect="1"/>
          </p:cNvSpPr>
          <p:nvPr/>
        </p:nvSpPr>
        <p:spPr>
          <a:xfrm>
            <a:off x="1376363" y="2439988"/>
            <a:ext cx="107950" cy="107950"/>
          </a:xfrm>
          <a:prstGeom prst="flowChartConnector">
            <a:avLst/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55363" name="Text Box 111"/>
          <p:cNvSpPr txBox="1"/>
          <p:nvPr/>
        </p:nvSpPr>
        <p:spPr>
          <a:xfrm>
            <a:off x="849313" y="2506663"/>
            <a:ext cx="431800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i="1" dirty="0">
                <a:latin typeface="方正姚体" panose="02010601030101010101" pitchFamily="2" charset="-122"/>
                <a:ea typeface="方正姚体" panose="02010601030101010101" pitchFamily="2" charset="-122"/>
              </a:rPr>
              <a:t>b</a:t>
            </a:r>
            <a:r>
              <a:rPr lang="en-US" altLang="zh-CN" i="1" dirty="0">
                <a:latin typeface="Comic Sans MS" panose="030F0702030302020204" pitchFamily="66" charset="0"/>
                <a:ea typeface="方正姚体" panose="02010601030101010101" pitchFamily="2" charset="-122"/>
              </a:rPr>
              <a:t>'</a:t>
            </a:r>
            <a:endParaRPr lang="en-US" altLang="zh-CN" i="1" dirty="0">
              <a:latin typeface="Comic Sans MS" panose="030F0702030302020204" pitchFamily="66" charset="0"/>
              <a:ea typeface="方正姚体" panose="02010601030101010101" pitchFamily="2" charset="-122"/>
            </a:endParaRPr>
          </a:p>
        </p:txBody>
      </p:sp>
      <p:sp>
        <p:nvSpPr>
          <p:cNvPr id="55364" name="AutoShape 112"/>
          <p:cNvSpPr>
            <a:spLocks noChangeAspect="1"/>
          </p:cNvSpPr>
          <p:nvPr/>
        </p:nvSpPr>
        <p:spPr>
          <a:xfrm>
            <a:off x="2160588" y="4287838"/>
            <a:ext cx="107950" cy="107950"/>
          </a:xfrm>
          <a:prstGeom prst="flowChartConnector">
            <a:avLst/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55365" name="Line 113"/>
          <p:cNvSpPr>
            <a:spLocks noChangeAspect="1"/>
          </p:cNvSpPr>
          <p:nvPr/>
        </p:nvSpPr>
        <p:spPr>
          <a:xfrm>
            <a:off x="1211263" y="2747963"/>
            <a:ext cx="3175" cy="1584325"/>
          </a:xfrm>
          <a:prstGeom prst="line">
            <a:avLst/>
          </a:prstGeom>
          <a:ln w="635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5366" name="AutoShape 114"/>
          <p:cNvSpPr>
            <a:spLocks noChangeAspect="1"/>
          </p:cNvSpPr>
          <p:nvPr/>
        </p:nvSpPr>
        <p:spPr>
          <a:xfrm>
            <a:off x="1154113" y="2665413"/>
            <a:ext cx="107950" cy="107950"/>
          </a:xfrm>
          <a:prstGeom prst="flowChartConnector">
            <a:avLst/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55367" name="AutoShape 115"/>
          <p:cNvSpPr>
            <a:spLocks noChangeAspect="1"/>
          </p:cNvSpPr>
          <p:nvPr/>
        </p:nvSpPr>
        <p:spPr>
          <a:xfrm>
            <a:off x="1160463" y="4294188"/>
            <a:ext cx="107950" cy="107950"/>
          </a:xfrm>
          <a:prstGeom prst="flowChartConnector">
            <a:avLst/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55368" name="AutoShape 116"/>
          <p:cNvSpPr>
            <a:spLocks noChangeAspect="1"/>
          </p:cNvSpPr>
          <p:nvPr/>
        </p:nvSpPr>
        <p:spPr>
          <a:xfrm>
            <a:off x="1662113" y="3841750"/>
            <a:ext cx="107950" cy="107950"/>
          </a:xfrm>
          <a:prstGeom prst="flowChartConnector">
            <a:avLst/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55369" name="AutoShape 117"/>
          <p:cNvSpPr>
            <a:spLocks noChangeAspect="1"/>
          </p:cNvSpPr>
          <p:nvPr/>
        </p:nvSpPr>
        <p:spPr>
          <a:xfrm>
            <a:off x="1658938" y="4725988"/>
            <a:ext cx="107950" cy="107950"/>
          </a:xfrm>
          <a:prstGeom prst="flowChartConnector">
            <a:avLst/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315510" name="AutoShape 118"/>
          <p:cNvSpPr>
            <a:spLocks noChangeAspect="1"/>
          </p:cNvSpPr>
          <p:nvPr/>
        </p:nvSpPr>
        <p:spPr>
          <a:xfrm>
            <a:off x="1373188" y="4649788"/>
            <a:ext cx="107950" cy="107950"/>
          </a:xfrm>
          <a:prstGeom prst="flowChartConnector">
            <a:avLst/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315511" name="AutoShape 119"/>
          <p:cNvSpPr>
            <a:spLocks noChangeAspect="1"/>
          </p:cNvSpPr>
          <p:nvPr/>
        </p:nvSpPr>
        <p:spPr>
          <a:xfrm>
            <a:off x="1373188" y="3924300"/>
            <a:ext cx="107950" cy="107950"/>
          </a:xfrm>
          <a:prstGeom prst="flowChartConnector">
            <a:avLst/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315512" name="AutoShape 120"/>
          <p:cNvSpPr>
            <a:spLocks noChangeAspect="1"/>
          </p:cNvSpPr>
          <p:nvPr/>
        </p:nvSpPr>
        <p:spPr>
          <a:xfrm>
            <a:off x="2033588" y="4024313"/>
            <a:ext cx="107950" cy="107950"/>
          </a:xfrm>
          <a:prstGeom prst="flowChartConnector">
            <a:avLst/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315513" name="AutoShape 121"/>
          <p:cNvSpPr>
            <a:spLocks noChangeAspect="1"/>
          </p:cNvSpPr>
          <p:nvPr/>
        </p:nvSpPr>
        <p:spPr>
          <a:xfrm>
            <a:off x="2036763" y="4581525"/>
            <a:ext cx="107950" cy="107950"/>
          </a:xfrm>
          <a:prstGeom prst="flowChartConnector">
            <a:avLst/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55374" name="AutoShape 122"/>
          <p:cNvSpPr>
            <a:spLocks noChangeAspect="1"/>
          </p:cNvSpPr>
          <p:nvPr/>
        </p:nvSpPr>
        <p:spPr>
          <a:xfrm>
            <a:off x="3532188" y="1892300"/>
            <a:ext cx="107950" cy="107950"/>
          </a:xfrm>
          <a:prstGeom prst="flowChartConnector">
            <a:avLst/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55375" name="AutoShape 123"/>
          <p:cNvSpPr>
            <a:spLocks noChangeAspect="1"/>
          </p:cNvSpPr>
          <p:nvPr/>
        </p:nvSpPr>
        <p:spPr>
          <a:xfrm>
            <a:off x="4306888" y="1892300"/>
            <a:ext cx="107950" cy="107950"/>
          </a:xfrm>
          <a:prstGeom prst="flowChartConnector">
            <a:avLst/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55376" name="Line 124"/>
          <p:cNvSpPr>
            <a:spLocks noChangeAspect="1"/>
          </p:cNvSpPr>
          <p:nvPr/>
        </p:nvSpPr>
        <p:spPr>
          <a:xfrm>
            <a:off x="2338388" y="1939925"/>
            <a:ext cx="3175" cy="2405063"/>
          </a:xfrm>
          <a:prstGeom prst="line">
            <a:avLst/>
          </a:prstGeom>
          <a:ln w="635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5377" name="Freeform 125"/>
          <p:cNvSpPr>
            <a:spLocks noChangeAspect="1"/>
          </p:cNvSpPr>
          <p:nvPr/>
        </p:nvSpPr>
        <p:spPr>
          <a:xfrm>
            <a:off x="1563688" y="3956050"/>
            <a:ext cx="387350" cy="388938"/>
          </a:xfrm>
          <a:custGeom>
            <a:avLst/>
            <a:gdLst>
              <a:gd name="txL" fmla="*/ 0 w 2696"/>
              <a:gd name="txT" fmla="*/ 0 h 2699"/>
              <a:gd name="txR" fmla="*/ 2696 w 2696"/>
              <a:gd name="txB" fmla="*/ 2699 h 2699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2696" h="2699">
                <a:moveTo>
                  <a:pt x="2696" y="0"/>
                </a:moveTo>
                <a:lnTo>
                  <a:pt x="2658" y="1"/>
                </a:lnTo>
                <a:lnTo>
                  <a:pt x="2618" y="2"/>
                </a:lnTo>
                <a:lnTo>
                  <a:pt x="2580" y="3"/>
                </a:lnTo>
                <a:lnTo>
                  <a:pt x="2541" y="5"/>
                </a:lnTo>
                <a:lnTo>
                  <a:pt x="2502" y="7"/>
                </a:lnTo>
                <a:lnTo>
                  <a:pt x="2463" y="11"/>
                </a:lnTo>
                <a:lnTo>
                  <a:pt x="2425" y="14"/>
                </a:lnTo>
                <a:lnTo>
                  <a:pt x="2386" y="18"/>
                </a:lnTo>
                <a:lnTo>
                  <a:pt x="2348" y="23"/>
                </a:lnTo>
                <a:lnTo>
                  <a:pt x="2309" y="28"/>
                </a:lnTo>
                <a:lnTo>
                  <a:pt x="2271" y="34"/>
                </a:lnTo>
                <a:lnTo>
                  <a:pt x="2232" y="40"/>
                </a:lnTo>
                <a:lnTo>
                  <a:pt x="2194" y="47"/>
                </a:lnTo>
                <a:lnTo>
                  <a:pt x="2155" y="55"/>
                </a:lnTo>
                <a:lnTo>
                  <a:pt x="2118" y="63"/>
                </a:lnTo>
                <a:lnTo>
                  <a:pt x="2079" y="71"/>
                </a:lnTo>
                <a:lnTo>
                  <a:pt x="2042" y="81"/>
                </a:lnTo>
                <a:lnTo>
                  <a:pt x="2005" y="91"/>
                </a:lnTo>
                <a:lnTo>
                  <a:pt x="1967" y="101"/>
                </a:lnTo>
                <a:lnTo>
                  <a:pt x="1930" y="112"/>
                </a:lnTo>
                <a:lnTo>
                  <a:pt x="1893" y="123"/>
                </a:lnTo>
                <a:lnTo>
                  <a:pt x="1855" y="135"/>
                </a:lnTo>
                <a:lnTo>
                  <a:pt x="1819" y="147"/>
                </a:lnTo>
                <a:lnTo>
                  <a:pt x="1782" y="160"/>
                </a:lnTo>
                <a:lnTo>
                  <a:pt x="1745" y="173"/>
                </a:lnTo>
                <a:lnTo>
                  <a:pt x="1709" y="188"/>
                </a:lnTo>
                <a:lnTo>
                  <a:pt x="1673" y="202"/>
                </a:lnTo>
                <a:lnTo>
                  <a:pt x="1638" y="217"/>
                </a:lnTo>
                <a:lnTo>
                  <a:pt x="1601" y="233"/>
                </a:lnTo>
                <a:lnTo>
                  <a:pt x="1566" y="248"/>
                </a:lnTo>
                <a:lnTo>
                  <a:pt x="1531" y="265"/>
                </a:lnTo>
                <a:lnTo>
                  <a:pt x="1497" y="282"/>
                </a:lnTo>
                <a:lnTo>
                  <a:pt x="1462" y="300"/>
                </a:lnTo>
                <a:lnTo>
                  <a:pt x="1428" y="317"/>
                </a:lnTo>
                <a:lnTo>
                  <a:pt x="1394" y="336"/>
                </a:lnTo>
                <a:lnTo>
                  <a:pt x="1359" y="355"/>
                </a:lnTo>
                <a:lnTo>
                  <a:pt x="1325" y="375"/>
                </a:lnTo>
                <a:lnTo>
                  <a:pt x="1292" y="394"/>
                </a:lnTo>
                <a:lnTo>
                  <a:pt x="1259" y="415"/>
                </a:lnTo>
                <a:lnTo>
                  <a:pt x="1226" y="436"/>
                </a:lnTo>
                <a:lnTo>
                  <a:pt x="1195" y="458"/>
                </a:lnTo>
                <a:lnTo>
                  <a:pt x="1162" y="480"/>
                </a:lnTo>
                <a:lnTo>
                  <a:pt x="1130" y="502"/>
                </a:lnTo>
                <a:lnTo>
                  <a:pt x="1099" y="525"/>
                </a:lnTo>
                <a:lnTo>
                  <a:pt x="1068" y="548"/>
                </a:lnTo>
                <a:lnTo>
                  <a:pt x="1036" y="571"/>
                </a:lnTo>
                <a:lnTo>
                  <a:pt x="1007" y="596"/>
                </a:lnTo>
                <a:lnTo>
                  <a:pt x="976" y="621"/>
                </a:lnTo>
                <a:lnTo>
                  <a:pt x="946" y="645"/>
                </a:lnTo>
                <a:lnTo>
                  <a:pt x="918" y="671"/>
                </a:lnTo>
                <a:lnTo>
                  <a:pt x="888" y="697"/>
                </a:lnTo>
                <a:lnTo>
                  <a:pt x="859" y="723"/>
                </a:lnTo>
                <a:lnTo>
                  <a:pt x="831" y="749"/>
                </a:lnTo>
                <a:lnTo>
                  <a:pt x="803" y="777"/>
                </a:lnTo>
                <a:lnTo>
                  <a:pt x="776" y="804"/>
                </a:lnTo>
                <a:lnTo>
                  <a:pt x="749" y="832"/>
                </a:lnTo>
                <a:lnTo>
                  <a:pt x="722" y="861"/>
                </a:lnTo>
                <a:lnTo>
                  <a:pt x="696" y="889"/>
                </a:lnTo>
                <a:lnTo>
                  <a:pt x="670" y="918"/>
                </a:lnTo>
                <a:lnTo>
                  <a:pt x="645" y="947"/>
                </a:lnTo>
                <a:lnTo>
                  <a:pt x="620" y="977"/>
                </a:lnTo>
                <a:lnTo>
                  <a:pt x="596" y="1008"/>
                </a:lnTo>
                <a:lnTo>
                  <a:pt x="571" y="1038"/>
                </a:lnTo>
                <a:lnTo>
                  <a:pt x="547" y="1068"/>
                </a:lnTo>
                <a:lnTo>
                  <a:pt x="524" y="1100"/>
                </a:lnTo>
                <a:lnTo>
                  <a:pt x="501" y="1131"/>
                </a:lnTo>
                <a:lnTo>
                  <a:pt x="479" y="1163"/>
                </a:lnTo>
                <a:lnTo>
                  <a:pt x="457" y="1196"/>
                </a:lnTo>
                <a:lnTo>
                  <a:pt x="436" y="1228"/>
                </a:lnTo>
                <a:lnTo>
                  <a:pt x="414" y="1261"/>
                </a:lnTo>
                <a:lnTo>
                  <a:pt x="394" y="1294"/>
                </a:lnTo>
                <a:lnTo>
                  <a:pt x="375" y="1327"/>
                </a:lnTo>
                <a:lnTo>
                  <a:pt x="355" y="1361"/>
                </a:lnTo>
                <a:lnTo>
                  <a:pt x="336" y="1395"/>
                </a:lnTo>
                <a:lnTo>
                  <a:pt x="317" y="1429"/>
                </a:lnTo>
                <a:lnTo>
                  <a:pt x="299" y="1463"/>
                </a:lnTo>
                <a:lnTo>
                  <a:pt x="281" y="1498"/>
                </a:lnTo>
                <a:lnTo>
                  <a:pt x="265" y="1533"/>
                </a:lnTo>
                <a:lnTo>
                  <a:pt x="248" y="1569"/>
                </a:lnTo>
                <a:lnTo>
                  <a:pt x="232" y="1604"/>
                </a:lnTo>
                <a:lnTo>
                  <a:pt x="216" y="1639"/>
                </a:lnTo>
                <a:lnTo>
                  <a:pt x="202" y="1675"/>
                </a:lnTo>
                <a:lnTo>
                  <a:pt x="187" y="1711"/>
                </a:lnTo>
                <a:lnTo>
                  <a:pt x="173" y="1748"/>
                </a:lnTo>
                <a:lnTo>
                  <a:pt x="159" y="1784"/>
                </a:lnTo>
                <a:lnTo>
                  <a:pt x="147" y="1820"/>
                </a:lnTo>
                <a:lnTo>
                  <a:pt x="134" y="1858"/>
                </a:lnTo>
                <a:lnTo>
                  <a:pt x="123" y="1894"/>
                </a:lnTo>
                <a:lnTo>
                  <a:pt x="111" y="1931"/>
                </a:lnTo>
                <a:lnTo>
                  <a:pt x="101" y="1969"/>
                </a:lnTo>
                <a:lnTo>
                  <a:pt x="90" y="2006"/>
                </a:lnTo>
                <a:lnTo>
                  <a:pt x="80" y="2045"/>
                </a:lnTo>
                <a:lnTo>
                  <a:pt x="71" y="2082"/>
                </a:lnTo>
                <a:lnTo>
                  <a:pt x="62" y="2119"/>
                </a:lnTo>
                <a:lnTo>
                  <a:pt x="55" y="2158"/>
                </a:lnTo>
                <a:lnTo>
                  <a:pt x="47" y="2196"/>
                </a:lnTo>
                <a:lnTo>
                  <a:pt x="40" y="2235"/>
                </a:lnTo>
                <a:lnTo>
                  <a:pt x="34" y="2272"/>
                </a:lnTo>
                <a:lnTo>
                  <a:pt x="28" y="2311"/>
                </a:lnTo>
                <a:lnTo>
                  <a:pt x="23" y="2349"/>
                </a:lnTo>
                <a:lnTo>
                  <a:pt x="17" y="2389"/>
                </a:lnTo>
                <a:lnTo>
                  <a:pt x="14" y="2427"/>
                </a:lnTo>
                <a:lnTo>
                  <a:pt x="10" y="2466"/>
                </a:lnTo>
                <a:lnTo>
                  <a:pt x="7" y="2504"/>
                </a:lnTo>
                <a:lnTo>
                  <a:pt x="4" y="2543"/>
                </a:lnTo>
                <a:lnTo>
                  <a:pt x="2" y="2582"/>
                </a:lnTo>
                <a:lnTo>
                  <a:pt x="1" y="2621"/>
                </a:lnTo>
                <a:lnTo>
                  <a:pt x="0" y="2660"/>
                </a:lnTo>
                <a:lnTo>
                  <a:pt x="0" y="2699"/>
                </a:lnTo>
              </a:path>
            </a:pathLst>
          </a:custGeom>
          <a:noFill/>
          <a:ln w="6350" cap="flat" cmpd="sng">
            <a:solidFill>
              <a:schemeClr val="bg2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5378" name="Freeform 126"/>
          <p:cNvSpPr>
            <a:spLocks noChangeAspect="1"/>
          </p:cNvSpPr>
          <p:nvPr/>
        </p:nvSpPr>
        <p:spPr>
          <a:xfrm>
            <a:off x="1951038" y="4344988"/>
            <a:ext cx="387350" cy="387350"/>
          </a:xfrm>
          <a:custGeom>
            <a:avLst/>
            <a:gdLst>
              <a:gd name="txL" fmla="*/ 0 w 2696"/>
              <a:gd name="txT" fmla="*/ 0 h 2698"/>
              <a:gd name="txR" fmla="*/ 2696 w 2696"/>
              <a:gd name="txB" fmla="*/ 2698 h 2698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2696" h="2698">
                <a:moveTo>
                  <a:pt x="0" y="2698"/>
                </a:moveTo>
                <a:lnTo>
                  <a:pt x="39" y="2698"/>
                </a:lnTo>
                <a:lnTo>
                  <a:pt x="78" y="2697"/>
                </a:lnTo>
                <a:lnTo>
                  <a:pt x="117" y="2695"/>
                </a:lnTo>
                <a:lnTo>
                  <a:pt x="155" y="2693"/>
                </a:lnTo>
                <a:lnTo>
                  <a:pt x="194" y="2691"/>
                </a:lnTo>
                <a:lnTo>
                  <a:pt x="233" y="2688"/>
                </a:lnTo>
                <a:lnTo>
                  <a:pt x="272" y="2684"/>
                </a:lnTo>
                <a:lnTo>
                  <a:pt x="310" y="2680"/>
                </a:lnTo>
                <a:lnTo>
                  <a:pt x="349" y="2676"/>
                </a:lnTo>
                <a:lnTo>
                  <a:pt x="387" y="2670"/>
                </a:lnTo>
                <a:lnTo>
                  <a:pt x="426" y="2664"/>
                </a:lnTo>
                <a:lnTo>
                  <a:pt x="464" y="2658"/>
                </a:lnTo>
                <a:lnTo>
                  <a:pt x="502" y="2650"/>
                </a:lnTo>
                <a:lnTo>
                  <a:pt x="540" y="2643"/>
                </a:lnTo>
                <a:lnTo>
                  <a:pt x="578" y="2635"/>
                </a:lnTo>
                <a:lnTo>
                  <a:pt x="616" y="2626"/>
                </a:lnTo>
                <a:lnTo>
                  <a:pt x="654" y="2617"/>
                </a:lnTo>
                <a:lnTo>
                  <a:pt x="692" y="2608"/>
                </a:lnTo>
                <a:lnTo>
                  <a:pt x="729" y="2598"/>
                </a:lnTo>
                <a:lnTo>
                  <a:pt x="766" y="2587"/>
                </a:lnTo>
                <a:lnTo>
                  <a:pt x="804" y="2576"/>
                </a:lnTo>
                <a:lnTo>
                  <a:pt x="841" y="2564"/>
                </a:lnTo>
                <a:lnTo>
                  <a:pt x="877" y="2551"/>
                </a:lnTo>
                <a:lnTo>
                  <a:pt x="914" y="2538"/>
                </a:lnTo>
                <a:lnTo>
                  <a:pt x="951" y="2525"/>
                </a:lnTo>
                <a:lnTo>
                  <a:pt x="987" y="2511"/>
                </a:lnTo>
                <a:lnTo>
                  <a:pt x="1022" y="2496"/>
                </a:lnTo>
                <a:lnTo>
                  <a:pt x="1059" y="2481"/>
                </a:lnTo>
                <a:lnTo>
                  <a:pt x="1094" y="2466"/>
                </a:lnTo>
                <a:lnTo>
                  <a:pt x="1130" y="2449"/>
                </a:lnTo>
                <a:lnTo>
                  <a:pt x="1165" y="2433"/>
                </a:lnTo>
                <a:lnTo>
                  <a:pt x="1199" y="2416"/>
                </a:lnTo>
                <a:lnTo>
                  <a:pt x="1235" y="2399"/>
                </a:lnTo>
                <a:lnTo>
                  <a:pt x="1269" y="2380"/>
                </a:lnTo>
                <a:lnTo>
                  <a:pt x="1303" y="2362"/>
                </a:lnTo>
                <a:lnTo>
                  <a:pt x="1337" y="2343"/>
                </a:lnTo>
                <a:lnTo>
                  <a:pt x="1371" y="2324"/>
                </a:lnTo>
                <a:lnTo>
                  <a:pt x="1404" y="2303"/>
                </a:lnTo>
                <a:lnTo>
                  <a:pt x="1437" y="2283"/>
                </a:lnTo>
                <a:lnTo>
                  <a:pt x="1470" y="2262"/>
                </a:lnTo>
                <a:lnTo>
                  <a:pt x="1502" y="2240"/>
                </a:lnTo>
                <a:lnTo>
                  <a:pt x="1534" y="2218"/>
                </a:lnTo>
                <a:lnTo>
                  <a:pt x="1565" y="2196"/>
                </a:lnTo>
                <a:lnTo>
                  <a:pt x="1597" y="2173"/>
                </a:lnTo>
                <a:lnTo>
                  <a:pt x="1628" y="2150"/>
                </a:lnTo>
                <a:lnTo>
                  <a:pt x="1659" y="2126"/>
                </a:lnTo>
                <a:lnTo>
                  <a:pt x="1690" y="2102"/>
                </a:lnTo>
                <a:lnTo>
                  <a:pt x="1719" y="2078"/>
                </a:lnTo>
                <a:lnTo>
                  <a:pt x="1749" y="2052"/>
                </a:lnTo>
                <a:lnTo>
                  <a:pt x="1779" y="2027"/>
                </a:lnTo>
                <a:lnTo>
                  <a:pt x="1808" y="2002"/>
                </a:lnTo>
                <a:lnTo>
                  <a:pt x="1837" y="1975"/>
                </a:lnTo>
                <a:lnTo>
                  <a:pt x="1864" y="1948"/>
                </a:lnTo>
                <a:lnTo>
                  <a:pt x="1893" y="1921"/>
                </a:lnTo>
                <a:lnTo>
                  <a:pt x="1920" y="1894"/>
                </a:lnTo>
                <a:lnTo>
                  <a:pt x="1947" y="1865"/>
                </a:lnTo>
                <a:lnTo>
                  <a:pt x="1974" y="1838"/>
                </a:lnTo>
                <a:lnTo>
                  <a:pt x="2000" y="1809"/>
                </a:lnTo>
                <a:lnTo>
                  <a:pt x="2026" y="1780"/>
                </a:lnTo>
                <a:lnTo>
                  <a:pt x="2051" y="1751"/>
                </a:lnTo>
                <a:lnTo>
                  <a:pt x="2077" y="1720"/>
                </a:lnTo>
                <a:lnTo>
                  <a:pt x="2101" y="1691"/>
                </a:lnTo>
                <a:lnTo>
                  <a:pt x="2125" y="1660"/>
                </a:lnTo>
                <a:lnTo>
                  <a:pt x="2149" y="1629"/>
                </a:lnTo>
                <a:lnTo>
                  <a:pt x="2172" y="1598"/>
                </a:lnTo>
                <a:lnTo>
                  <a:pt x="2195" y="1566"/>
                </a:lnTo>
                <a:lnTo>
                  <a:pt x="2217" y="1535"/>
                </a:lnTo>
                <a:lnTo>
                  <a:pt x="2239" y="1503"/>
                </a:lnTo>
                <a:lnTo>
                  <a:pt x="2260" y="1471"/>
                </a:lnTo>
                <a:lnTo>
                  <a:pt x="2281" y="1438"/>
                </a:lnTo>
                <a:lnTo>
                  <a:pt x="2302" y="1405"/>
                </a:lnTo>
                <a:lnTo>
                  <a:pt x="2322" y="1371"/>
                </a:lnTo>
                <a:lnTo>
                  <a:pt x="2341" y="1338"/>
                </a:lnTo>
                <a:lnTo>
                  <a:pt x="2360" y="1304"/>
                </a:lnTo>
                <a:lnTo>
                  <a:pt x="2379" y="1270"/>
                </a:lnTo>
                <a:lnTo>
                  <a:pt x="2396" y="1235"/>
                </a:lnTo>
                <a:lnTo>
                  <a:pt x="2414" y="1200"/>
                </a:lnTo>
                <a:lnTo>
                  <a:pt x="2432" y="1165"/>
                </a:lnTo>
                <a:lnTo>
                  <a:pt x="2448" y="1130"/>
                </a:lnTo>
                <a:lnTo>
                  <a:pt x="2465" y="1095"/>
                </a:lnTo>
                <a:lnTo>
                  <a:pt x="2480" y="1060"/>
                </a:lnTo>
                <a:lnTo>
                  <a:pt x="2494" y="1023"/>
                </a:lnTo>
                <a:lnTo>
                  <a:pt x="2508" y="987"/>
                </a:lnTo>
                <a:lnTo>
                  <a:pt x="2523" y="951"/>
                </a:lnTo>
                <a:lnTo>
                  <a:pt x="2536" y="914"/>
                </a:lnTo>
                <a:lnTo>
                  <a:pt x="2549" y="878"/>
                </a:lnTo>
                <a:lnTo>
                  <a:pt x="2561" y="841"/>
                </a:lnTo>
                <a:lnTo>
                  <a:pt x="2573" y="803"/>
                </a:lnTo>
                <a:lnTo>
                  <a:pt x="2584" y="767"/>
                </a:lnTo>
                <a:lnTo>
                  <a:pt x="2595" y="730"/>
                </a:lnTo>
                <a:lnTo>
                  <a:pt x="2606" y="691"/>
                </a:lnTo>
                <a:lnTo>
                  <a:pt x="2615" y="654"/>
                </a:lnTo>
                <a:lnTo>
                  <a:pt x="2625" y="617"/>
                </a:lnTo>
                <a:lnTo>
                  <a:pt x="2634" y="578"/>
                </a:lnTo>
                <a:lnTo>
                  <a:pt x="2641" y="541"/>
                </a:lnTo>
                <a:lnTo>
                  <a:pt x="2649" y="502"/>
                </a:lnTo>
                <a:lnTo>
                  <a:pt x="2656" y="464"/>
                </a:lnTo>
                <a:lnTo>
                  <a:pt x="2662" y="425"/>
                </a:lnTo>
                <a:lnTo>
                  <a:pt x="2668" y="387"/>
                </a:lnTo>
                <a:lnTo>
                  <a:pt x="2673" y="348"/>
                </a:lnTo>
                <a:lnTo>
                  <a:pt x="2678" y="310"/>
                </a:lnTo>
                <a:lnTo>
                  <a:pt x="2682" y="271"/>
                </a:lnTo>
                <a:lnTo>
                  <a:pt x="2685" y="233"/>
                </a:lnTo>
                <a:lnTo>
                  <a:pt x="2689" y="194"/>
                </a:lnTo>
                <a:lnTo>
                  <a:pt x="2692" y="155"/>
                </a:lnTo>
                <a:lnTo>
                  <a:pt x="2693" y="116"/>
                </a:lnTo>
                <a:lnTo>
                  <a:pt x="2695" y="78"/>
                </a:lnTo>
                <a:lnTo>
                  <a:pt x="2695" y="38"/>
                </a:lnTo>
                <a:lnTo>
                  <a:pt x="2696" y="0"/>
                </a:lnTo>
              </a:path>
            </a:pathLst>
          </a:custGeom>
          <a:noFill/>
          <a:ln w="6350" cap="flat" cmpd="sng">
            <a:solidFill>
              <a:schemeClr val="bg2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5379" name="Freeform 127"/>
          <p:cNvSpPr>
            <a:spLocks noChangeAspect="1"/>
          </p:cNvSpPr>
          <p:nvPr/>
        </p:nvSpPr>
        <p:spPr>
          <a:xfrm>
            <a:off x="1563688" y="4344988"/>
            <a:ext cx="387350" cy="387350"/>
          </a:xfrm>
          <a:custGeom>
            <a:avLst/>
            <a:gdLst>
              <a:gd name="txL" fmla="*/ 0 w 2696"/>
              <a:gd name="txT" fmla="*/ 0 h 2698"/>
              <a:gd name="txR" fmla="*/ 2696 w 2696"/>
              <a:gd name="txB" fmla="*/ 2698 h 2698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696" h="2698">
                <a:moveTo>
                  <a:pt x="0" y="0"/>
                </a:moveTo>
                <a:lnTo>
                  <a:pt x="0" y="38"/>
                </a:lnTo>
                <a:lnTo>
                  <a:pt x="1" y="78"/>
                </a:lnTo>
                <a:lnTo>
                  <a:pt x="2" y="116"/>
                </a:lnTo>
                <a:lnTo>
                  <a:pt x="4" y="155"/>
                </a:lnTo>
                <a:lnTo>
                  <a:pt x="7" y="194"/>
                </a:lnTo>
                <a:lnTo>
                  <a:pt x="10" y="233"/>
                </a:lnTo>
                <a:lnTo>
                  <a:pt x="14" y="271"/>
                </a:lnTo>
                <a:lnTo>
                  <a:pt x="17" y="310"/>
                </a:lnTo>
                <a:lnTo>
                  <a:pt x="23" y="348"/>
                </a:lnTo>
                <a:lnTo>
                  <a:pt x="28" y="387"/>
                </a:lnTo>
                <a:lnTo>
                  <a:pt x="34" y="425"/>
                </a:lnTo>
                <a:lnTo>
                  <a:pt x="40" y="464"/>
                </a:lnTo>
                <a:lnTo>
                  <a:pt x="47" y="502"/>
                </a:lnTo>
                <a:lnTo>
                  <a:pt x="55" y="541"/>
                </a:lnTo>
                <a:lnTo>
                  <a:pt x="62" y="578"/>
                </a:lnTo>
                <a:lnTo>
                  <a:pt x="71" y="617"/>
                </a:lnTo>
                <a:lnTo>
                  <a:pt x="80" y="654"/>
                </a:lnTo>
                <a:lnTo>
                  <a:pt x="90" y="691"/>
                </a:lnTo>
                <a:lnTo>
                  <a:pt x="101" y="730"/>
                </a:lnTo>
                <a:lnTo>
                  <a:pt x="111" y="767"/>
                </a:lnTo>
                <a:lnTo>
                  <a:pt x="123" y="803"/>
                </a:lnTo>
                <a:lnTo>
                  <a:pt x="134" y="841"/>
                </a:lnTo>
                <a:lnTo>
                  <a:pt x="147" y="878"/>
                </a:lnTo>
                <a:lnTo>
                  <a:pt x="159" y="914"/>
                </a:lnTo>
                <a:lnTo>
                  <a:pt x="173" y="951"/>
                </a:lnTo>
                <a:lnTo>
                  <a:pt x="187" y="987"/>
                </a:lnTo>
                <a:lnTo>
                  <a:pt x="202" y="1023"/>
                </a:lnTo>
                <a:lnTo>
                  <a:pt x="216" y="1060"/>
                </a:lnTo>
                <a:lnTo>
                  <a:pt x="232" y="1095"/>
                </a:lnTo>
                <a:lnTo>
                  <a:pt x="248" y="1130"/>
                </a:lnTo>
                <a:lnTo>
                  <a:pt x="265" y="1165"/>
                </a:lnTo>
                <a:lnTo>
                  <a:pt x="281" y="1200"/>
                </a:lnTo>
                <a:lnTo>
                  <a:pt x="299" y="1235"/>
                </a:lnTo>
                <a:lnTo>
                  <a:pt x="317" y="1270"/>
                </a:lnTo>
                <a:lnTo>
                  <a:pt x="336" y="1304"/>
                </a:lnTo>
                <a:lnTo>
                  <a:pt x="355" y="1338"/>
                </a:lnTo>
                <a:lnTo>
                  <a:pt x="375" y="1371"/>
                </a:lnTo>
                <a:lnTo>
                  <a:pt x="394" y="1405"/>
                </a:lnTo>
                <a:lnTo>
                  <a:pt x="414" y="1438"/>
                </a:lnTo>
                <a:lnTo>
                  <a:pt x="436" y="1471"/>
                </a:lnTo>
                <a:lnTo>
                  <a:pt x="457" y="1503"/>
                </a:lnTo>
                <a:lnTo>
                  <a:pt x="479" y="1535"/>
                </a:lnTo>
                <a:lnTo>
                  <a:pt x="501" y="1566"/>
                </a:lnTo>
                <a:lnTo>
                  <a:pt x="524" y="1598"/>
                </a:lnTo>
                <a:lnTo>
                  <a:pt x="547" y="1629"/>
                </a:lnTo>
                <a:lnTo>
                  <a:pt x="571" y="1660"/>
                </a:lnTo>
                <a:lnTo>
                  <a:pt x="596" y="1691"/>
                </a:lnTo>
                <a:lnTo>
                  <a:pt x="620" y="1720"/>
                </a:lnTo>
                <a:lnTo>
                  <a:pt x="645" y="1751"/>
                </a:lnTo>
                <a:lnTo>
                  <a:pt x="670" y="1780"/>
                </a:lnTo>
                <a:lnTo>
                  <a:pt x="696" y="1809"/>
                </a:lnTo>
                <a:lnTo>
                  <a:pt x="722" y="1838"/>
                </a:lnTo>
                <a:lnTo>
                  <a:pt x="749" y="1865"/>
                </a:lnTo>
                <a:lnTo>
                  <a:pt x="776" y="1894"/>
                </a:lnTo>
                <a:lnTo>
                  <a:pt x="803" y="1921"/>
                </a:lnTo>
                <a:lnTo>
                  <a:pt x="831" y="1948"/>
                </a:lnTo>
                <a:lnTo>
                  <a:pt x="859" y="1975"/>
                </a:lnTo>
                <a:lnTo>
                  <a:pt x="888" y="2002"/>
                </a:lnTo>
                <a:lnTo>
                  <a:pt x="918" y="2027"/>
                </a:lnTo>
                <a:lnTo>
                  <a:pt x="946" y="2052"/>
                </a:lnTo>
                <a:lnTo>
                  <a:pt x="976" y="2078"/>
                </a:lnTo>
                <a:lnTo>
                  <a:pt x="1007" y="2102"/>
                </a:lnTo>
                <a:lnTo>
                  <a:pt x="1036" y="2126"/>
                </a:lnTo>
                <a:lnTo>
                  <a:pt x="1068" y="2150"/>
                </a:lnTo>
                <a:lnTo>
                  <a:pt x="1099" y="2173"/>
                </a:lnTo>
                <a:lnTo>
                  <a:pt x="1130" y="2196"/>
                </a:lnTo>
                <a:lnTo>
                  <a:pt x="1162" y="2218"/>
                </a:lnTo>
                <a:lnTo>
                  <a:pt x="1195" y="2240"/>
                </a:lnTo>
                <a:lnTo>
                  <a:pt x="1226" y="2262"/>
                </a:lnTo>
                <a:lnTo>
                  <a:pt x="1259" y="2283"/>
                </a:lnTo>
                <a:lnTo>
                  <a:pt x="1292" y="2303"/>
                </a:lnTo>
                <a:lnTo>
                  <a:pt x="1325" y="2324"/>
                </a:lnTo>
                <a:lnTo>
                  <a:pt x="1359" y="2343"/>
                </a:lnTo>
                <a:lnTo>
                  <a:pt x="1394" y="2362"/>
                </a:lnTo>
                <a:lnTo>
                  <a:pt x="1428" y="2380"/>
                </a:lnTo>
                <a:lnTo>
                  <a:pt x="1462" y="2399"/>
                </a:lnTo>
                <a:lnTo>
                  <a:pt x="1497" y="2416"/>
                </a:lnTo>
                <a:lnTo>
                  <a:pt x="1531" y="2433"/>
                </a:lnTo>
                <a:lnTo>
                  <a:pt x="1566" y="2449"/>
                </a:lnTo>
                <a:lnTo>
                  <a:pt x="1601" y="2466"/>
                </a:lnTo>
                <a:lnTo>
                  <a:pt x="1638" y="2481"/>
                </a:lnTo>
                <a:lnTo>
                  <a:pt x="1673" y="2496"/>
                </a:lnTo>
                <a:lnTo>
                  <a:pt x="1709" y="2511"/>
                </a:lnTo>
                <a:lnTo>
                  <a:pt x="1745" y="2525"/>
                </a:lnTo>
                <a:lnTo>
                  <a:pt x="1782" y="2538"/>
                </a:lnTo>
                <a:lnTo>
                  <a:pt x="1819" y="2551"/>
                </a:lnTo>
                <a:lnTo>
                  <a:pt x="1855" y="2564"/>
                </a:lnTo>
                <a:lnTo>
                  <a:pt x="1893" y="2576"/>
                </a:lnTo>
                <a:lnTo>
                  <a:pt x="1930" y="2587"/>
                </a:lnTo>
                <a:lnTo>
                  <a:pt x="1967" y="2598"/>
                </a:lnTo>
                <a:lnTo>
                  <a:pt x="2005" y="2608"/>
                </a:lnTo>
                <a:lnTo>
                  <a:pt x="2042" y="2617"/>
                </a:lnTo>
                <a:lnTo>
                  <a:pt x="2079" y="2626"/>
                </a:lnTo>
                <a:lnTo>
                  <a:pt x="2118" y="2635"/>
                </a:lnTo>
                <a:lnTo>
                  <a:pt x="2155" y="2643"/>
                </a:lnTo>
                <a:lnTo>
                  <a:pt x="2194" y="2650"/>
                </a:lnTo>
                <a:lnTo>
                  <a:pt x="2232" y="2658"/>
                </a:lnTo>
                <a:lnTo>
                  <a:pt x="2271" y="2664"/>
                </a:lnTo>
                <a:lnTo>
                  <a:pt x="2309" y="2670"/>
                </a:lnTo>
                <a:lnTo>
                  <a:pt x="2348" y="2676"/>
                </a:lnTo>
                <a:lnTo>
                  <a:pt x="2386" y="2680"/>
                </a:lnTo>
                <a:lnTo>
                  <a:pt x="2425" y="2684"/>
                </a:lnTo>
                <a:lnTo>
                  <a:pt x="2463" y="2688"/>
                </a:lnTo>
                <a:lnTo>
                  <a:pt x="2502" y="2691"/>
                </a:lnTo>
                <a:lnTo>
                  <a:pt x="2541" y="2693"/>
                </a:lnTo>
                <a:lnTo>
                  <a:pt x="2580" y="2695"/>
                </a:lnTo>
                <a:lnTo>
                  <a:pt x="2618" y="2697"/>
                </a:lnTo>
                <a:lnTo>
                  <a:pt x="2658" y="2698"/>
                </a:lnTo>
                <a:lnTo>
                  <a:pt x="2696" y="2698"/>
                </a:lnTo>
              </a:path>
            </a:pathLst>
          </a:custGeom>
          <a:noFill/>
          <a:ln w="6350" cap="flat" cmpd="sng">
            <a:solidFill>
              <a:schemeClr val="bg2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5380" name="Freeform 128"/>
          <p:cNvSpPr>
            <a:spLocks noChangeAspect="1"/>
          </p:cNvSpPr>
          <p:nvPr/>
        </p:nvSpPr>
        <p:spPr>
          <a:xfrm>
            <a:off x="1951038" y="3956050"/>
            <a:ext cx="387350" cy="388938"/>
          </a:xfrm>
          <a:custGeom>
            <a:avLst/>
            <a:gdLst>
              <a:gd name="txL" fmla="*/ 0 w 2696"/>
              <a:gd name="txT" fmla="*/ 0 h 2699"/>
              <a:gd name="txR" fmla="*/ 2696 w 2696"/>
              <a:gd name="txB" fmla="*/ 2699 h 2699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2696" h="2699">
                <a:moveTo>
                  <a:pt x="2696" y="2699"/>
                </a:moveTo>
                <a:lnTo>
                  <a:pt x="2695" y="2660"/>
                </a:lnTo>
                <a:lnTo>
                  <a:pt x="2695" y="2621"/>
                </a:lnTo>
                <a:lnTo>
                  <a:pt x="2693" y="2582"/>
                </a:lnTo>
                <a:lnTo>
                  <a:pt x="2692" y="2543"/>
                </a:lnTo>
                <a:lnTo>
                  <a:pt x="2689" y="2504"/>
                </a:lnTo>
                <a:lnTo>
                  <a:pt x="2685" y="2466"/>
                </a:lnTo>
                <a:lnTo>
                  <a:pt x="2682" y="2427"/>
                </a:lnTo>
                <a:lnTo>
                  <a:pt x="2678" y="2389"/>
                </a:lnTo>
                <a:lnTo>
                  <a:pt x="2673" y="2349"/>
                </a:lnTo>
                <a:lnTo>
                  <a:pt x="2668" y="2311"/>
                </a:lnTo>
                <a:lnTo>
                  <a:pt x="2662" y="2272"/>
                </a:lnTo>
                <a:lnTo>
                  <a:pt x="2656" y="2235"/>
                </a:lnTo>
                <a:lnTo>
                  <a:pt x="2649" y="2196"/>
                </a:lnTo>
                <a:lnTo>
                  <a:pt x="2641" y="2158"/>
                </a:lnTo>
                <a:lnTo>
                  <a:pt x="2634" y="2119"/>
                </a:lnTo>
                <a:lnTo>
                  <a:pt x="2625" y="2082"/>
                </a:lnTo>
                <a:lnTo>
                  <a:pt x="2615" y="2045"/>
                </a:lnTo>
                <a:lnTo>
                  <a:pt x="2606" y="2006"/>
                </a:lnTo>
                <a:lnTo>
                  <a:pt x="2595" y="1969"/>
                </a:lnTo>
                <a:lnTo>
                  <a:pt x="2584" y="1931"/>
                </a:lnTo>
                <a:lnTo>
                  <a:pt x="2573" y="1894"/>
                </a:lnTo>
                <a:lnTo>
                  <a:pt x="2561" y="1858"/>
                </a:lnTo>
                <a:lnTo>
                  <a:pt x="2549" y="1820"/>
                </a:lnTo>
                <a:lnTo>
                  <a:pt x="2536" y="1784"/>
                </a:lnTo>
                <a:lnTo>
                  <a:pt x="2523" y="1748"/>
                </a:lnTo>
                <a:lnTo>
                  <a:pt x="2508" y="1711"/>
                </a:lnTo>
                <a:lnTo>
                  <a:pt x="2494" y="1675"/>
                </a:lnTo>
                <a:lnTo>
                  <a:pt x="2480" y="1639"/>
                </a:lnTo>
                <a:lnTo>
                  <a:pt x="2465" y="1604"/>
                </a:lnTo>
                <a:lnTo>
                  <a:pt x="2448" y="1569"/>
                </a:lnTo>
                <a:lnTo>
                  <a:pt x="2432" y="1533"/>
                </a:lnTo>
                <a:lnTo>
                  <a:pt x="2414" y="1498"/>
                </a:lnTo>
                <a:lnTo>
                  <a:pt x="2396" y="1463"/>
                </a:lnTo>
                <a:lnTo>
                  <a:pt x="2379" y="1429"/>
                </a:lnTo>
                <a:lnTo>
                  <a:pt x="2360" y="1395"/>
                </a:lnTo>
                <a:lnTo>
                  <a:pt x="2341" y="1361"/>
                </a:lnTo>
                <a:lnTo>
                  <a:pt x="2322" y="1327"/>
                </a:lnTo>
                <a:lnTo>
                  <a:pt x="2302" y="1294"/>
                </a:lnTo>
                <a:lnTo>
                  <a:pt x="2281" y="1261"/>
                </a:lnTo>
                <a:lnTo>
                  <a:pt x="2260" y="1228"/>
                </a:lnTo>
                <a:lnTo>
                  <a:pt x="2239" y="1196"/>
                </a:lnTo>
                <a:lnTo>
                  <a:pt x="2217" y="1163"/>
                </a:lnTo>
                <a:lnTo>
                  <a:pt x="2195" y="1131"/>
                </a:lnTo>
                <a:lnTo>
                  <a:pt x="2172" y="1100"/>
                </a:lnTo>
                <a:lnTo>
                  <a:pt x="2149" y="1068"/>
                </a:lnTo>
                <a:lnTo>
                  <a:pt x="2125" y="1038"/>
                </a:lnTo>
                <a:lnTo>
                  <a:pt x="2101" y="1008"/>
                </a:lnTo>
                <a:lnTo>
                  <a:pt x="2077" y="977"/>
                </a:lnTo>
                <a:lnTo>
                  <a:pt x="2051" y="947"/>
                </a:lnTo>
                <a:lnTo>
                  <a:pt x="2026" y="918"/>
                </a:lnTo>
                <a:lnTo>
                  <a:pt x="2000" y="889"/>
                </a:lnTo>
                <a:lnTo>
                  <a:pt x="1974" y="861"/>
                </a:lnTo>
                <a:lnTo>
                  <a:pt x="1947" y="832"/>
                </a:lnTo>
                <a:lnTo>
                  <a:pt x="1920" y="804"/>
                </a:lnTo>
                <a:lnTo>
                  <a:pt x="1893" y="777"/>
                </a:lnTo>
                <a:lnTo>
                  <a:pt x="1864" y="749"/>
                </a:lnTo>
                <a:lnTo>
                  <a:pt x="1837" y="723"/>
                </a:lnTo>
                <a:lnTo>
                  <a:pt x="1808" y="697"/>
                </a:lnTo>
                <a:lnTo>
                  <a:pt x="1779" y="671"/>
                </a:lnTo>
                <a:lnTo>
                  <a:pt x="1749" y="645"/>
                </a:lnTo>
                <a:lnTo>
                  <a:pt x="1719" y="621"/>
                </a:lnTo>
                <a:lnTo>
                  <a:pt x="1690" y="596"/>
                </a:lnTo>
                <a:lnTo>
                  <a:pt x="1659" y="571"/>
                </a:lnTo>
                <a:lnTo>
                  <a:pt x="1628" y="548"/>
                </a:lnTo>
                <a:lnTo>
                  <a:pt x="1597" y="525"/>
                </a:lnTo>
                <a:lnTo>
                  <a:pt x="1565" y="502"/>
                </a:lnTo>
                <a:lnTo>
                  <a:pt x="1534" y="480"/>
                </a:lnTo>
                <a:lnTo>
                  <a:pt x="1502" y="458"/>
                </a:lnTo>
                <a:lnTo>
                  <a:pt x="1470" y="436"/>
                </a:lnTo>
                <a:lnTo>
                  <a:pt x="1437" y="415"/>
                </a:lnTo>
                <a:lnTo>
                  <a:pt x="1404" y="394"/>
                </a:lnTo>
                <a:lnTo>
                  <a:pt x="1371" y="375"/>
                </a:lnTo>
                <a:lnTo>
                  <a:pt x="1337" y="355"/>
                </a:lnTo>
                <a:lnTo>
                  <a:pt x="1303" y="336"/>
                </a:lnTo>
                <a:lnTo>
                  <a:pt x="1269" y="317"/>
                </a:lnTo>
                <a:lnTo>
                  <a:pt x="1235" y="300"/>
                </a:lnTo>
                <a:lnTo>
                  <a:pt x="1199" y="282"/>
                </a:lnTo>
                <a:lnTo>
                  <a:pt x="1165" y="265"/>
                </a:lnTo>
                <a:lnTo>
                  <a:pt x="1130" y="248"/>
                </a:lnTo>
                <a:lnTo>
                  <a:pt x="1094" y="233"/>
                </a:lnTo>
                <a:lnTo>
                  <a:pt x="1059" y="217"/>
                </a:lnTo>
                <a:lnTo>
                  <a:pt x="1022" y="202"/>
                </a:lnTo>
                <a:lnTo>
                  <a:pt x="987" y="188"/>
                </a:lnTo>
                <a:lnTo>
                  <a:pt x="951" y="173"/>
                </a:lnTo>
                <a:lnTo>
                  <a:pt x="914" y="160"/>
                </a:lnTo>
                <a:lnTo>
                  <a:pt x="877" y="147"/>
                </a:lnTo>
                <a:lnTo>
                  <a:pt x="841" y="135"/>
                </a:lnTo>
                <a:lnTo>
                  <a:pt x="804" y="123"/>
                </a:lnTo>
                <a:lnTo>
                  <a:pt x="766" y="112"/>
                </a:lnTo>
                <a:lnTo>
                  <a:pt x="729" y="101"/>
                </a:lnTo>
                <a:lnTo>
                  <a:pt x="692" y="91"/>
                </a:lnTo>
                <a:lnTo>
                  <a:pt x="654" y="81"/>
                </a:lnTo>
                <a:lnTo>
                  <a:pt x="616" y="71"/>
                </a:lnTo>
                <a:lnTo>
                  <a:pt x="578" y="63"/>
                </a:lnTo>
                <a:lnTo>
                  <a:pt x="540" y="55"/>
                </a:lnTo>
                <a:lnTo>
                  <a:pt x="502" y="47"/>
                </a:lnTo>
                <a:lnTo>
                  <a:pt x="464" y="40"/>
                </a:lnTo>
                <a:lnTo>
                  <a:pt x="426" y="34"/>
                </a:lnTo>
                <a:lnTo>
                  <a:pt x="387" y="28"/>
                </a:lnTo>
                <a:lnTo>
                  <a:pt x="349" y="23"/>
                </a:lnTo>
                <a:lnTo>
                  <a:pt x="310" y="18"/>
                </a:lnTo>
                <a:lnTo>
                  <a:pt x="272" y="14"/>
                </a:lnTo>
                <a:lnTo>
                  <a:pt x="233" y="11"/>
                </a:lnTo>
                <a:lnTo>
                  <a:pt x="194" y="7"/>
                </a:lnTo>
                <a:lnTo>
                  <a:pt x="155" y="5"/>
                </a:lnTo>
                <a:lnTo>
                  <a:pt x="117" y="3"/>
                </a:lnTo>
                <a:lnTo>
                  <a:pt x="78" y="2"/>
                </a:lnTo>
                <a:lnTo>
                  <a:pt x="39" y="1"/>
                </a:lnTo>
                <a:lnTo>
                  <a:pt x="0" y="0"/>
                </a:lnTo>
              </a:path>
            </a:pathLst>
          </a:custGeom>
          <a:noFill/>
          <a:ln w="6350" cap="flat" cmpd="sng">
            <a:solidFill>
              <a:schemeClr val="bg2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5381" name="AutoShape 129"/>
          <p:cNvSpPr>
            <a:spLocks noChangeAspect="1"/>
          </p:cNvSpPr>
          <p:nvPr/>
        </p:nvSpPr>
        <p:spPr>
          <a:xfrm>
            <a:off x="1897063" y="3905250"/>
            <a:ext cx="107950" cy="107950"/>
          </a:xfrm>
          <a:prstGeom prst="flowChartConnector">
            <a:avLst/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55382" name="AutoShape 130"/>
          <p:cNvSpPr>
            <a:spLocks noChangeAspect="1"/>
          </p:cNvSpPr>
          <p:nvPr/>
        </p:nvSpPr>
        <p:spPr>
          <a:xfrm>
            <a:off x="1897063" y="4678363"/>
            <a:ext cx="107950" cy="107950"/>
          </a:xfrm>
          <a:prstGeom prst="flowChartConnector">
            <a:avLst/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55383" name="Text Box 131"/>
          <p:cNvSpPr txBox="1"/>
          <p:nvPr/>
        </p:nvSpPr>
        <p:spPr>
          <a:xfrm>
            <a:off x="1738313" y="3554413"/>
            <a:ext cx="288925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i="1" dirty="0">
                <a:latin typeface="方正姚体" panose="02010601030101010101" pitchFamily="2" charset="-122"/>
                <a:ea typeface="方正姚体" panose="02010601030101010101" pitchFamily="2" charset="-122"/>
              </a:rPr>
              <a:t>f</a:t>
            </a:r>
            <a:endParaRPr lang="en-US" altLang="zh-CN" i="1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55384" name="Text Box 132"/>
          <p:cNvSpPr txBox="1"/>
          <p:nvPr/>
        </p:nvSpPr>
        <p:spPr>
          <a:xfrm>
            <a:off x="1719263" y="4738688"/>
            <a:ext cx="288925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i="1" dirty="0">
                <a:latin typeface="方正姚体" panose="02010601030101010101" pitchFamily="2" charset="-122"/>
                <a:ea typeface="方正姚体" panose="02010601030101010101" pitchFamily="2" charset="-122"/>
              </a:rPr>
              <a:t>e</a:t>
            </a:r>
            <a:endParaRPr lang="en-US" altLang="zh-CN" i="1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55385" name="Text Box 133"/>
          <p:cNvSpPr txBox="1"/>
          <p:nvPr/>
        </p:nvSpPr>
        <p:spPr>
          <a:xfrm>
            <a:off x="1430338" y="4672013"/>
            <a:ext cx="288925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i="1" dirty="0">
                <a:latin typeface="方正姚体" panose="02010601030101010101" pitchFamily="2" charset="-122"/>
                <a:ea typeface="方正姚体" panose="02010601030101010101" pitchFamily="2" charset="-122"/>
              </a:rPr>
              <a:t>c</a:t>
            </a:r>
            <a:endParaRPr lang="en-US" altLang="zh-CN" i="1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55386" name="Text Box 134"/>
          <p:cNvSpPr txBox="1"/>
          <p:nvPr/>
        </p:nvSpPr>
        <p:spPr>
          <a:xfrm>
            <a:off x="842963" y="4249738"/>
            <a:ext cx="288925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i="1" dirty="0">
                <a:latin typeface="方正姚体" panose="02010601030101010101" pitchFamily="2" charset="-122"/>
                <a:ea typeface="方正姚体" panose="02010601030101010101" pitchFamily="2" charset="-122"/>
              </a:rPr>
              <a:t>b</a:t>
            </a:r>
            <a:endParaRPr lang="en-US" altLang="zh-CN" i="1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55387" name="Text Box 135"/>
          <p:cNvSpPr txBox="1"/>
          <p:nvPr/>
        </p:nvSpPr>
        <p:spPr>
          <a:xfrm>
            <a:off x="1430338" y="3592513"/>
            <a:ext cx="288925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i="1" dirty="0">
                <a:latin typeface="方正姚体" panose="02010601030101010101" pitchFamily="2" charset="-122"/>
                <a:ea typeface="方正姚体" panose="02010601030101010101" pitchFamily="2" charset="-122"/>
              </a:rPr>
              <a:t>d</a:t>
            </a:r>
            <a:endParaRPr lang="en-US" altLang="zh-CN" i="1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15528" name="Freeform 136"/>
          <p:cNvSpPr>
            <a:spLocks noChangeAspect="1"/>
          </p:cNvSpPr>
          <p:nvPr/>
        </p:nvSpPr>
        <p:spPr>
          <a:xfrm>
            <a:off x="1712913" y="4341813"/>
            <a:ext cx="501650" cy="441325"/>
          </a:xfrm>
          <a:custGeom>
            <a:avLst/>
            <a:gdLst>
              <a:gd name="txL" fmla="*/ 0 w 3464"/>
              <a:gd name="txT" fmla="*/ 0 h 3058"/>
              <a:gd name="txR" fmla="*/ 3464 w 3464"/>
              <a:gd name="txB" fmla="*/ 3058 h 3058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3464" h="3058">
                <a:moveTo>
                  <a:pt x="0" y="3058"/>
                </a:moveTo>
                <a:lnTo>
                  <a:pt x="59" y="3057"/>
                </a:lnTo>
                <a:lnTo>
                  <a:pt x="119" y="3056"/>
                </a:lnTo>
                <a:lnTo>
                  <a:pt x="178" y="3054"/>
                </a:lnTo>
                <a:lnTo>
                  <a:pt x="236" y="3051"/>
                </a:lnTo>
                <a:lnTo>
                  <a:pt x="296" y="3046"/>
                </a:lnTo>
                <a:lnTo>
                  <a:pt x="355" y="3042"/>
                </a:lnTo>
                <a:lnTo>
                  <a:pt x="413" y="3036"/>
                </a:lnTo>
                <a:lnTo>
                  <a:pt x="472" y="3030"/>
                </a:lnTo>
                <a:lnTo>
                  <a:pt x="531" y="3022"/>
                </a:lnTo>
                <a:lnTo>
                  <a:pt x="589" y="3013"/>
                </a:lnTo>
                <a:lnTo>
                  <a:pt x="647" y="3004"/>
                </a:lnTo>
                <a:lnTo>
                  <a:pt x="705" y="2993"/>
                </a:lnTo>
                <a:lnTo>
                  <a:pt x="763" y="2982"/>
                </a:lnTo>
                <a:lnTo>
                  <a:pt x="820" y="2970"/>
                </a:lnTo>
                <a:lnTo>
                  <a:pt x="877" y="2958"/>
                </a:lnTo>
                <a:lnTo>
                  <a:pt x="934" y="2944"/>
                </a:lnTo>
                <a:lnTo>
                  <a:pt x="991" y="2930"/>
                </a:lnTo>
                <a:lnTo>
                  <a:pt x="1048" y="2914"/>
                </a:lnTo>
                <a:lnTo>
                  <a:pt x="1105" y="2898"/>
                </a:lnTo>
                <a:lnTo>
                  <a:pt x="1160" y="2881"/>
                </a:lnTo>
                <a:lnTo>
                  <a:pt x="1216" y="2864"/>
                </a:lnTo>
                <a:lnTo>
                  <a:pt x="1271" y="2845"/>
                </a:lnTo>
                <a:lnTo>
                  <a:pt x="1326" y="2825"/>
                </a:lnTo>
                <a:lnTo>
                  <a:pt x="1380" y="2804"/>
                </a:lnTo>
                <a:lnTo>
                  <a:pt x="1434" y="2783"/>
                </a:lnTo>
                <a:lnTo>
                  <a:pt x="1487" y="2761"/>
                </a:lnTo>
                <a:lnTo>
                  <a:pt x="1541" y="2738"/>
                </a:lnTo>
                <a:lnTo>
                  <a:pt x="1594" y="2715"/>
                </a:lnTo>
                <a:lnTo>
                  <a:pt x="1646" y="2690"/>
                </a:lnTo>
                <a:lnTo>
                  <a:pt x="1697" y="2666"/>
                </a:lnTo>
                <a:lnTo>
                  <a:pt x="1749" y="2639"/>
                </a:lnTo>
                <a:lnTo>
                  <a:pt x="1799" y="2613"/>
                </a:lnTo>
                <a:lnTo>
                  <a:pt x="1850" y="2586"/>
                </a:lnTo>
                <a:lnTo>
                  <a:pt x="1899" y="2557"/>
                </a:lnTo>
                <a:lnTo>
                  <a:pt x="1949" y="2527"/>
                </a:lnTo>
                <a:lnTo>
                  <a:pt x="1997" y="2498"/>
                </a:lnTo>
                <a:lnTo>
                  <a:pt x="2046" y="2468"/>
                </a:lnTo>
                <a:lnTo>
                  <a:pt x="2093" y="2436"/>
                </a:lnTo>
                <a:lnTo>
                  <a:pt x="2140" y="2404"/>
                </a:lnTo>
                <a:lnTo>
                  <a:pt x="2186" y="2372"/>
                </a:lnTo>
                <a:lnTo>
                  <a:pt x="2231" y="2338"/>
                </a:lnTo>
                <a:lnTo>
                  <a:pt x="2276" y="2304"/>
                </a:lnTo>
                <a:lnTo>
                  <a:pt x="2320" y="2270"/>
                </a:lnTo>
                <a:lnTo>
                  <a:pt x="2364" y="2235"/>
                </a:lnTo>
                <a:lnTo>
                  <a:pt x="2407" y="2199"/>
                </a:lnTo>
                <a:lnTo>
                  <a:pt x="2449" y="2162"/>
                </a:lnTo>
                <a:lnTo>
                  <a:pt x="2491" y="2125"/>
                </a:lnTo>
                <a:lnTo>
                  <a:pt x="2531" y="2086"/>
                </a:lnTo>
                <a:lnTo>
                  <a:pt x="2571" y="2049"/>
                </a:lnTo>
                <a:lnTo>
                  <a:pt x="2611" y="2009"/>
                </a:lnTo>
                <a:lnTo>
                  <a:pt x="2649" y="1970"/>
                </a:lnTo>
                <a:lnTo>
                  <a:pt x="2686" y="1929"/>
                </a:lnTo>
                <a:lnTo>
                  <a:pt x="2724" y="1889"/>
                </a:lnTo>
                <a:lnTo>
                  <a:pt x="2760" y="1848"/>
                </a:lnTo>
                <a:lnTo>
                  <a:pt x="2795" y="1806"/>
                </a:lnTo>
                <a:lnTo>
                  <a:pt x="2829" y="1763"/>
                </a:lnTo>
                <a:lnTo>
                  <a:pt x="2863" y="1720"/>
                </a:lnTo>
                <a:lnTo>
                  <a:pt x="2896" y="1676"/>
                </a:lnTo>
                <a:lnTo>
                  <a:pt x="2928" y="1633"/>
                </a:lnTo>
                <a:lnTo>
                  <a:pt x="2959" y="1588"/>
                </a:lnTo>
                <a:lnTo>
                  <a:pt x="2990" y="1543"/>
                </a:lnTo>
                <a:lnTo>
                  <a:pt x="3018" y="1498"/>
                </a:lnTo>
                <a:lnTo>
                  <a:pt x="3047" y="1453"/>
                </a:lnTo>
                <a:lnTo>
                  <a:pt x="3076" y="1407"/>
                </a:lnTo>
                <a:lnTo>
                  <a:pt x="3102" y="1360"/>
                </a:lnTo>
                <a:lnTo>
                  <a:pt x="3127" y="1314"/>
                </a:lnTo>
                <a:lnTo>
                  <a:pt x="3153" y="1265"/>
                </a:lnTo>
                <a:lnTo>
                  <a:pt x="3177" y="1218"/>
                </a:lnTo>
                <a:lnTo>
                  <a:pt x="3200" y="1170"/>
                </a:lnTo>
                <a:lnTo>
                  <a:pt x="3222" y="1121"/>
                </a:lnTo>
                <a:lnTo>
                  <a:pt x="3243" y="1073"/>
                </a:lnTo>
                <a:lnTo>
                  <a:pt x="3264" y="1023"/>
                </a:lnTo>
                <a:lnTo>
                  <a:pt x="3282" y="975"/>
                </a:lnTo>
                <a:lnTo>
                  <a:pt x="3301" y="924"/>
                </a:lnTo>
                <a:lnTo>
                  <a:pt x="3318" y="875"/>
                </a:lnTo>
                <a:lnTo>
                  <a:pt x="3335" y="824"/>
                </a:lnTo>
                <a:lnTo>
                  <a:pt x="3350" y="775"/>
                </a:lnTo>
                <a:lnTo>
                  <a:pt x="3365" y="723"/>
                </a:lnTo>
                <a:lnTo>
                  <a:pt x="3378" y="673"/>
                </a:lnTo>
                <a:lnTo>
                  <a:pt x="3391" y="622"/>
                </a:lnTo>
                <a:lnTo>
                  <a:pt x="3402" y="570"/>
                </a:lnTo>
                <a:lnTo>
                  <a:pt x="3413" y="520"/>
                </a:lnTo>
                <a:lnTo>
                  <a:pt x="3423" y="468"/>
                </a:lnTo>
                <a:lnTo>
                  <a:pt x="3431" y="416"/>
                </a:lnTo>
                <a:lnTo>
                  <a:pt x="3438" y="365"/>
                </a:lnTo>
                <a:lnTo>
                  <a:pt x="3445" y="312"/>
                </a:lnTo>
                <a:lnTo>
                  <a:pt x="3450" y="260"/>
                </a:lnTo>
                <a:lnTo>
                  <a:pt x="3455" y="209"/>
                </a:lnTo>
                <a:lnTo>
                  <a:pt x="3459" y="156"/>
                </a:lnTo>
                <a:lnTo>
                  <a:pt x="3461" y="104"/>
                </a:lnTo>
                <a:lnTo>
                  <a:pt x="3462" y="51"/>
                </a:lnTo>
                <a:lnTo>
                  <a:pt x="3464" y="0"/>
                </a:lnTo>
              </a:path>
            </a:pathLst>
          </a:custGeom>
          <a:noFill/>
          <a:ln w="25400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grpSp>
        <p:nvGrpSpPr>
          <p:cNvPr id="10" name="Group 137"/>
          <p:cNvGrpSpPr/>
          <p:nvPr/>
        </p:nvGrpSpPr>
        <p:grpSpPr>
          <a:xfrm>
            <a:off x="1712913" y="3824288"/>
            <a:ext cx="3175" cy="1035050"/>
            <a:chOff x="926" y="2941"/>
            <a:chExt cx="1" cy="652"/>
          </a:xfrm>
        </p:grpSpPr>
        <p:sp>
          <p:nvSpPr>
            <p:cNvPr id="55437" name="Line 138"/>
            <p:cNvSpPr>
              <a:spLocks noChangeAspect="1"/>
            </p:cNvSpPr>
            <p:nvPr/>
          </p:nvSpPr>
          <p:spPr>
            <a:xfrm>
              <a:off x="926" y="2941"/>
              <a:ext cx="1" cy="110"/>
            </a:xfrm>
            <a:prstGeom prst="line">
              <a:avLst/>
            </a:prstGeom>
            <a:ln w="1270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5438" name="Line 139"/>
            <p:cNvSpPr>
              <a:spLocks noChangeAspect="1"/>
            </p:cNvSpPr>
            <p:nvPr/>
          </p:nvSpPr>
          <p:spPr>
            <a:xfrm>
              <a:off x="926" y="3090"/>
              <a:ext cx="1" cy="39"/>
            </a:xfrm>
            <a:prstGeom prst="line">
              <a:avLst/>
            </a:prstGeom>
            <a:ln w="1270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5439" name="Line 140"/>
            <p:cNvSpPr>
              <a:spLocks noChangeAspect="1"/>
            </p:cNvSpPr>
            <p:nvPr/>
          </p:nvSpPr>
          <p:spPr>
            <a:xfrm>
              <a:off x="926" y="3168"/>
              <a:ext cx="1" cy="198"/>
            </a:xfrm>
            <a:prstGeom prst="line">
              <a:avLst/>
            </a:prstGeom>
            <a:ln w="1270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5440" name="Line 141"/>
            <p:cNvSpPr>
              <a:spLocks noChangeAspect="1"/>
            </p:cNvSpPr>
            <p:nvPr/>
          </p:nvSpPr>
          <p:spPr>
            <a:xfrm>
              <a:off x="926" y="3405"/>
              <a:ext cx="1" cy="39"/>
            </a:xfrm>
            <a:prstGeom prst="line">
              <a:avLst/>
            </a:prstGeom>
            <a:ln w="1270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5441" name="Line 142"/>
            <p:cNvSpPr>
              <a:spLocks noChangeAspect="1"/>
            </p:cNvSpPr>
            <p:nvPr/>
          </p:nvSpPr>
          <p:spPr>
            <a:xfrm>
              <a:off x="926" y="3483"/>
              <a:ext cx="1" cy="110"/>
            </a:xfrm>
            <a:prstGeom prst="line">
              <a:avLst/>
            </a:prstGeom>
            <a:ln w="1270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315535" name="Freeform 143"/>
          <p:cNvSpPr>
            <a:spLocks noChangeAspect="1"/>
          </p:cNvSpPr>
          <p:nvPr/>
        </p:nvSpPr>
        <p:spPr>
          <a:xfrm>
            <a:off x="1214438" y="3900488"/>
            <a:ext cx="498475" cy="441325"/>
          </a:xfrm>
          <a:custGeom>
            <a:avLst/>
            <a:gdLst>
              <a:gd name="txL" fmla="*/ 0 w 3462"/>
              <a:gd name="txT" fmla="*/ 0 h 3059"/>
              <a:gd name="txR" fmla="*/ 3462 w 3462"/>
              <a:gd name="txB" fmla="*/ 3059 h 3059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3462" h="3059">
                <a:moveTo>
                  <a:pt x="3462" y="0"/>
                </a:moveTo>
                <a:lnTo>
                  <a:pt x="3404" y="1"/>
                </a:lnTo>
                <a:lnTo>
                  <a:pt x="3344" y="2"/>
                </a:lnTo>
                <a:lnTo>
                  <a:pt x="3285" y="5"/>
                </a:lnTo>
                <a:lnTo>
                  <a:pt x="3226" y="8"/>
                </a:lnTo>
                <a:lnTo>
                  <a:pt x="3167" y="11"/>
                </a:lnTo>
                <a:lnTo>
                  <a:pt x="3108" y="17"/>
                </a:lnTo>
                <a:lnTo>
                  <a:pt x="3050" y="22"/>
                </a:lnTo>
                <a:lnTo>
                  <a:pt x="2990" y="29"/>
                </a:lnTo>
                <a:lnTo>
                  <a:pt x="2932" y="36"/>
                </a:lnTo>
                <a:lnTo>
                  <a:pt x="2874" y="45"/>
                </a:lnTo>
                <a:lnTo>
                  <a:pt x="2816" y="54"/>
                </a:lnTo>
                <a:lnTo>
                  <a:pt x="2757" y="64"/>
                </a:lnTo>
                <a:lnTo>
                  <a:pt x="2700" y="75"/>
                </a:lnTo>
                <a:lnTo>
                  <a:pt x="2642" y="87"/>
                </a:lnTo>
                <a:lnTo>
                  <a:pt x="2585" y="100"/>
                </a:lnTo>
                <a:lnTo>
                  <a:pt x="2528" y="113"/>
                </a:lnTo>
                <a:lnTo>
                  <a:pt x="2472" y="129"/>
                </a:lnTo>
                <a:lnTo>
                  <a:pt x="2414" y="144"/>
                </a:lnTo>
                <a:lnTo>
                  <a:pt x="2358" y="160"/>
                </a:lnTo>
                <a:lnTo>
                  <a:pt x="2302" y="177"/>
                </a:lnTo>
                <a:lnTo>
                  <a:pt x="2247" y="195"/>
                </a:lnTo>
                <a:lnTo>
                  <a:pt x="2192" y="213"/>
                </a:lnTo>
                <a:lnTo>
                  <a:pt x="2137" y="233"/>
                </a:lnTo>
                <a:lnTo>
                  <a:pt x="2083" y="254"/>
                </a:lnTo>
                <a:lnTo>
                  <a:pt x="2029" y="275"/>
                </a:lnTo>
                <a:lnTo>
                  <a:pt x="1975" y="297"/>
                </a:lnTo>
                <a:lnTo>
                  <a:pt x="1922" y="320"/>
                </a:lnTo>
                <a:lnTo>
                  <a:pt x="1869" y="343"/>
                </a:lnTo>
                <a:lnTo>
                  <a:pt x="1816" y="367"/>
                </a:lnTo>
                <a:lnTo>
                  <a:pt x="1765" y="393"/>
                </a:lnTo>
                <a:lnTo>
                  <a:pt x="1714" y="419"/>
                </a:lnTo>
                <a:lnTo>
                  <a:pt x="1664" y="445"/>
                </a:lnTo>
                <a:lnTo>
                  <a:pt x="1613" y="473"/>
                </a:lnTo>
                <a:lnTo>
                  <a:pt x="1564" y="502"/>
                </a:lnTo>
                <a:lnTo>
                  <a:pt x="1514" y="530"/>
                </a:lnTo>
                <a:lnTo>
                  <a:pt x="1466" y="560"/>
                </a:lnTo>
                <a:lnTo>
                  <a:pt x="1417" y="591"/>
                </a:lnTo>
                <a:lnTo>
                  <a:pt x="1370" y="621"/>
                </a:lnTo>
                <a:lnTo>
                  <a:pt x="1323" y="653"/>
                </a:lnTo>
                <a:lnTo>
                  <a:pt x="1277" y="686"/>
                </a:lnTo>
                <a:lnTo>
                  <a:pt x="1232" y="719"/>
                </a:lnTo>
                <a:lnTo>
                  <a:pt x="1187" y="753"/>
                </a:lnTo>
                <a:lnTo>
                  <a:pt x="1143" y="788"/>
                </a:lnTo>
                <a:lnTo>
                  <a:pt x="1099" y="824"/>
                </a:lnTo>
                <a:lnTo>
                  <a:pt x="1056" y="860"/>
                </a:lnTo>
                <a:lnTo>
                  <a:pt x="1014" y="896"/>
                </a:lnTo>
                <a:lnTo>
                  <a:pt x="972" y="934"/>
                </a:lnTo>
                <a:lnTo>
                  <a:pt x="932" y="971"/>
                </a:lnTo>
                <a:lnTo>
                  <a:pt x="892" y="1009"/>
                </a:lnTo>
                <a:lnTo>
                  <a:pt x="852" y="1049"/>
                </a:lnTo>
                <a:lnTo>
                  <a:pt x="814" y="1089"/>
                </a:lnTo>
                <a:lnTo>
                  <a:pt x="777" y="1128"/>
                </a:lnTo>
                <a:lnTo>
                  <a:pt x="739" y="1170"/>
                </a:lnTo>
                <a:lnTo>
                  <a:pt x="703" y="1211"/>
                </a:lnTo>
                <a:lnTo>
                  <a:pt x="668" y="1252"/>
                </a:lnTo>
                <a:lnTo>
                  <a:pt x="634" y="1295"/>
                </a:lnTo>
                <a:lnTo>
                  <a:pt x="600" y="1338"/>
                </a:lnTo>
                <a:lnTo>
                  <a:pt x="567" y="1381"/>
                </a:lnTo>
                <a:lnTo>
                  <a:pt x="535" y="1425"/>
                </a:lnTo>
                <a:lnTo>
                  <a:pt x="504" y="1470"/>
                </a:lnTo>
                <a:lnTo>
                  <a:pt x="473" y="1514"/>
                </a:lnTo>
                <a:lnTo>
                  <a:pt x="444" y="1560"/>
                </a:lnTo>
                <a:lnTo>
                  <a:pt x="415" y="1605"/>
                </a:lnTo>
                <a:lnTo>
                  <a:pt x="388" y="1651"/>
                </a:lnTo>
                <a:lnTo>
                  <a:pt x="361" y="1698"/>
                </a:lnTo>
                <a:lnTo>
                  <a:pt x="335" y="1745"/>
                </a:lnTo>
                <a:lnTo>
                  <a:pt x="311" y="1792"/>
                </a:lnTo>
                <a:lnTo>
                  <a:pt x="286" y="1841"/>
                </a:lnTo>
                <a:lnTo>
                  <a:pt x="263" y="1888"/>
                </a:lnTo>
                <a:lnTo>
                  <a:pt x="241" y="1936"/>
                </a:lnTo>
                <a:lnTo>
                  <a:pt x="219" y="1986"/>
                </a:lnTo>
                <a:lnTo>
                  <a:pt x="200" y="2034"/>
                </a:lnTo>
                <a:lnTo>
                  <a:pt x="180" y="2084"/>
                </a:lnTo>
                <a:lnTo>
                  <a:pt x="162" y="2133"/>
                </a:lnTo>
                <a:lnTo>
                  <a:pt x="145" y="2184"/>
                </a:lnTo>
                <a:lnTo>
                  <a:pt x="128" y="2233"/>
                </a:lnTo>
                <a:lnTo>
                  <a:pt x="113" y="2284"/>
                </a:lnTo>
                <a:lnTo>
                  <a:pt x="98" y="2334"/>
                </a:lnTo>
                <a:lnTo>
                  <a:pt x="84" y="2386"/>
                </a:lnTo>
                <a:lnTo>
                  <a:pt x="72" y="2436"/>
                </a:lnTo>
                <a:lnTo>
                  <a:pt x="60" y="2488"/>
                </a:lnTo>
                <a:lnTo>
                  <a:pt x="50" y="2539"/>
                </a:lnTo>
                <a:lnTo>
                  <a:pt x="40" y="2590"/>
                </a:lnTo>
                <a:lnTo>
                  <a:pt x="31" y="2642"/>
                </a:lnTo>
                <a:lnTo>
                  <a:pt x="25" y="2694"/>
                </a:lnTo>
                <a:lnTo>
                  <a:pt x="18" y="2745"/>
                </a:lnTo>
                <a:lnTo>
                  <a:pt x="13" y="2798"/>
                </a:lnTo>
                <a:lnTo>
                  <a:pt x="7" y="2850"/>
                </a:lnTo>
                <a:lnTo>
                  <a:pt x="4" y="2902"/>
                </a:lnTo>
                <a:lnTo>
                  <a:pt x="2" y="2954"/>
                </a:lnTo>
                <a:lnTo>
                  <a:pt x="0" y="3006"/>
                </a:lnTo>
                <a:lnTo>
                  <a:pt x="0" y="3059"/>
                </a:lnTo>
              </a:path>
            </a:pathLst>
          </a:custGeom>
          <a:noFill/>
          <a:ln w="25400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15536" name="Freeform 144"/>
          <p:cNvSpPr>
            <a:spLocks noChangeAspect="1"/>
          </p:cNvSpPr>
          <p:nvPr/>
        </p:nvSpPr>
        <p:spPr>
          <a:xfrm>
            <a:off x="1712913" y="3900488"/>
            <a:ext cx="501650" cy="441325"/>
          </a:xfrm>
          <a:custGeom>
            <a:avLst/>
            <a:gdLst>
              <a:gd name="txL" fmla="*/ 0 w 3464"/>
              <a:gd name="txT" fmla="*/ 0 h 3059"/>
              <a:gd name="txR" fmla="*/ 3464 w 3464"/>
              <a:gd name="txB" fmla="*/ 3059 h 3059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3464" h="3059">
                <a:moveTo>
                  <a:pt x="0" y="0"/>
                </a:moveTo>
                <a:lnTo>
                  <a:pt x="59" y="1"/>
                </a:lnTo>
                <a:lnTo>
                  <a:pt x="119" y="2"/>
                </a:lnTo>
                <a:lnTo>
                  <a:pt x="178" y="5"/>
                </a:lnTo>
                <a:lnTo>
                  <a:pt x="236" y="8"/>
                </a:lnTo>
                <a:lnTo>
                  <a:pt x="296" y="11"/>
                </a:lnTo>
                <a:lnTo>
                  <a:pt x="355" y="17"/>
                </a:lnTo>
                <a:lnTo>
                  <a:pt x="413" y="22"/>
                </a:lnTo>
                <a:lnTo>
                  <a:pt x="472" y="29"/>
                </a:lnTo>
                <a:lnTo>
                  <a:pt x="531" y="36"/>
                </a:lnTo>
                <a:lnTo>
                  <a:pt x="589" y="45"/>
                </a:lnTo>
                <a:lnTo>
                  <a:pt x="647" y="54"/>
                </a:lnTo>
                <a:lnTo>
                  <a:pt x="705" y="64"/>
                </a:lnTo>
                <a:lnTo>
                  <a:pt x="763" y="75"/>
                </a:lnTo>
                <a:lnTo>
                  <a:pt x="820" y="87"/>
                </a:lnTo>
                <a:lnTo>
                  <a:pt x="877" y="100"/>
                </a:lnTo>
                <a:lnTo>
                  <a:pt x="934" y="113"/>
                </a:lnTo>
                <a:lnTo>
                  <a:pt x="991" y="129"/>
                </a:lnTo>
                <a:lnTo>
                  <a:pt x="1048" y="144"/>
                </a:lnTo>
                <a:lnTo>
                  <a:pt x="1105" y="160"/>
                </a:lnTo>
                <a:lnTo>
                  <a:pt x="1160" y="177"/>
                </a:lnTo>
                <a:lnTo>
                  <a:pt x="1216" y="195"/>
                </a:lnTo>
                <a:lnTo>
                  <a:pt x="1271" y="213"/>
                </a:lnTo>
                <a:lnTo>
                  <a:pt x="1326" y="233"/>
                </a:lnTo>
                <a:lnTo>
                  <a:pt x="1380" y="254"/>
                </a:lnTo>
                <a:lnTo>
                  <a:pt x="1434" y="275"/>
                </a:lnTo>
                <a:lnTo>
                  <a:pt x="1487" y="297"/>
                </a:lnTo>
                <a:lnTo>
                  <a:pt x="1541" y="320"/>
                </a:lnTo>
                <a:lnTo>
                  <a:pt x="1594" y="343"/>
                </a:lnTo>
                <a:lnTo>
                  <a:pt x="1646" y="367"/>
                </a:lnTo>
                <a:lnTo>
                  <a:pt x="1697" y="393"/>
                </a:lnTo>
                <a:lnTo>
                  <a:pt x="1749" y="419"/>
                </a:lnTo>
                <a:lnTo>
                  <a:pt x="1799" y="445"/>
                </a:lnTo>
                <a:lnTo>
                  <a:pt x="1850" y="473"/>
                </a:lnTo>
                <a:lnTo>
                  <a:pt x="1899" y="502"/>
                </a:lnTo>
                <a:lnTo>
                  <a:pt x="1949" y="530"/>
                </a:lnTo>
                <a:lnTo>
                  <a:pt x="1997" y="560"/>
                </a:lnTo>
                <a:lnTo>
                  <a:pt x="2046" y="591"/>
                </a:lnTo>
                <a:lnTo>
                  <a:pt x="2093" y="621"/>
                </a:lnTo>
                <a:lnTo>
                  <a:pt x="2140" y="653"/>
                </a:lnTo>
                <a:lnTo>
                  <a:pt x="2186" y="686"/>
                </a:lnTo>
                <a:lnTo>
                  <a:pt x="2231" y="719"/>
                </a:lnTo>
                <a:lnTo>
                  <a:pt x="2276" y="753"/>
                </a:lnTo>
                <a:lnTo>
                  <a:pt x="2320" y="788"/>
                </a:lnTo>
                <a:lnTo>
                  <a:pt x="2364" y="824"/>
                </a:lnTo>
                <a:lnTo>
                  <a:pt x="2407" y="860"/>
                </a:lnTo>
                <a:lnTo>
                  <a:pt x="2449" y="896"/>
                </a:lnTo>
                <a:lnTo>
                  <a:pt x="2491" y="934"/>
                </a:lnTo>
                <a:lnTo>
                  <a:pt x="2531" y="971"/>
                </a:lnTo>
                <a:lnTo>
                  <a:pt x="2571" y="1009"/>
                </a:lnTo>
                <a:lnTo>
                  <a:pt x="2611" y="1049"/>
                </a:lnTo>
                <a:lnTo>
                  <a:pt x="2649" y="1089"/>
                </a:lnTo>
                <a:lnTo>
                  <a:pt x="2686" y="1128"/>
                </a:lnTo>
                <a:lnTo>
                  <a:pt x="2724" y="1170"/>
                </a:lnTo>
                <a:lnTo>
                  <a:pt x="2760" y="1211"/>
                </a:lnTo>
                <a:lnTo>
                  <a:pt x="2795" y="1252"/>
                </a:lnTo>
                <a:lnTo>
                  <a:pt x="2829" y="1295"/>
                </a:lnTo>
                <a:lnTo>
                  <a:pt x="2863" y="1338"/>
                </a:lnTo>
                <a:lnTo>
                  <a:pt x="2896" y="1381"/>
                </a:lnTo>
                <a:lnTo>
                  <a:pt x="2928" y="1425"/>
                </a:lnTo>
                <a:lnTo>
                  <a:pt x="2959" y="1470"/>
                </a:lnTo>
                <a:lnTo>
                  <a:pt x="2990" y="1514"/>
                </a:lnTo>
                <a:lnTo>
                  <a:pt x="3018" y="1560"/>
                </a:lnTo>
                <a:lnTo>
                  <a:pt x="3047" y="1605"/>
                </a:lnTo>
                <a:lnTo>
                  <a:pt x="3076" y="1651"/>
                </a:lnTo>
                <a:lnTo>
                  <a:pt x="3102" y="1698"/>
                </a:lnTo>
                <a:lnTo>
                  <a:pt x="3127" y="1745"/>
                </a:lnTo>
                <a:lnTo>
                  <a:pt x="3153" y="1792"/>
                </a:lnTo>
                <a:lnTo>
                  <a:pt x="3177" y="1841"/>
                </a:lnTo>
                <a:lnTo>
                  <a:pt x="3200" y="1888"/>
                </a:lnTo>
                <a:lnTo>
                  <a:pt x="3222" y="1936"/>
                </a:lnTo>
                <a:lnTo>
                  <a:pt x="3243" y="1986"/>
                </a:lnTo>
                <a:lnTo>
                  <a:pt x="3264" y="2034"/>
                </a:lnTo>
                <a:lnTo>
                  <a:pt x="3282" y="2084"/>
                </a:lnTo>
                <a:lnTo>
                  <a:pt x="3301" y="2133"/>
                </a:lnTo>
                <a:lnTo>
                  <a:pt x="3318" y="2184"/>
                </a:lnTo>
                <a:lnTo>
                  <a:pt x="3335" y="2233"/>
                </a:lnTo>
                <a:lnTo>
                  <a:pt x="3350" y="2284"/>
                </a:lnTo>
                <a:lnTo>
                  <a:pt x="3365" y="2334"/>
                </a:lnTo>
                <a:lnTo>
                  <a:pt x="3378" y="2386"/>
                </a:lnTo>
                <a:lnTo>
                  <a:pt x="3391" y="2436"/>
                </a:lnTo>
                <a:lnTo>
                  <a:pt x="3402" y="2488"/>
                </a:lnTo>
                <a:lnTo>
                  <a:pt x="3413" y="2539"/>
                </a:lnTo>
                <a:lnTo>
                  <a:pt x="3423" y="2590"/>
                </a:lnTo>
                <a:lnTo>
                  <a:pt x="3431" y="2642"/>
                </a:lnTo>
                <a:lnTo>
                  <a:pt x="3438" y="2694"/>
                </a:lnTo>
                <a:lnTo>
                  <a:pt x="3445" y="2745"/>
                </a:lnTo>
                <a:lnTo>
                  <a:pt x="3450" y="2798"/>
                </a:lnTo>
                <a:lnTo>
                  <a:pt x="3455" y="2850"/>
                </a:lnTo>
                <a:lnTo>
                  <a:pt x="3459" y="2902"/>
                </a:lnTo>
                <a:lnTo>
                  <a:pt x="3461" y="2954"/>
                </a:lnTo>
                <a:lnTo>
                  <a:pt x="3462" y="3006"/>
                </a:lnTo>
                <a:lnTo>
                  <a:pt x="3464" y="3059"/>
                </a:lnTo>
              </a:path>
            </a:pathLst>
          </a:custGeom>
          <a:noFill/>
          <a:ln w="25400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15537" name="Freeform 145"/>
          <p:cNvSpPr>
            <a:spLocks noChangeAspect="1"/>
          </p:cNvSpPr>
          <p:nvPr/>
        </p:nvSpPr>
        <p:spPr>
          <a:xfrm>
            <a:off x="1214438" y="4341813"/>
            <a:ext cx="498475" cy="441325"/>
          </a:xfrm>
          <a:custGeom>
            <a:avLst/>
            <a:gdLst>
              <a:gd name="txL" fmla="*/ 0 w 3462"/>
              <a:gd name="txT" fmla="*/ 0 h 3058"/>
              <a:gd name="txR" fmla="*/ 3462 w 3462"/>
              <a:gd name="txB" fmla="*/ 3058 h 3058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3462" h="3058">
                <a:moveTo>
                  <a:pt x="3462" y="3058"/>
                </a:moveTo>
                <a:lnTo>
                  <a:pt x="3404" y="3057"/>
                </a:lnTo>
                <a:lnTo>
                  <a:pt x="3344" y="3056"/>
                </a:lnTo>
                <a:lnTo>
                  <a:pt x="3285" y="3054"/>
                </a:lnTo>
                <a:lnTo>
                  <a:pt x="3226" y="3051"/>
                </a:lnTo>
                <a:lnTo>
                  <a:pt x="3167" y="3046"/>
                </a:lnTo>
                <a:lnTo>
                  <a:pt x="3108" y="3042"/>
                </a:lnTo>
                <a:lnTo>
                  <a:pt x="3050" y="3036"/>
                </a:lnTo>
                <a:lnTo>
                  <a:pt x="2990" y="3030"/>
                </a:lnTo>
                <a:lnTo>
                  <a:pt x="2932" y="3022"/>
                </a:lnTo>
                <a:lnTo>
                  <a:pt x="2874" y="3013"/>
                </a:lnTo>
                <a:lnTo>
                  <a:pt x="2816" y="3004"/>
                </a:lnTo>
                <a:lnTo>
                  <a:pt x="2757" y="2993"/>
                </a:lnTo>
                <a:lnTo>
                  <a:pt x="2700" y="2982"/>
                </a:lnTo>
                <a:lnTo>
                  <a:pt x="2642" y="2970"/>
                </a:lnTo>
                <a:lnTo>
                  <a:pt x="2585" y="2958"/>
                </a:lnTo>
                <a:lnTo>
                  <a:pt x="2528" y="2944"/>
                </a:lnTo>
                <a:lnTo>
                  <a:pt x="2472" y="2930"/>
                </a:lnTo>
                <a:lnTo>
                  <a:pt x="2414" y="2914"/>
                </a:lnTo>
                <a:lnTo>
                  <a:pt x="2358" y="2898"/>
                </a:lnTo>
                <a:lnTo>
                  <a:pt x="2302" y="2881"/>
                </a:lnTo>
                <a:lnTo>
                  <a:pt x="2247" y="2864"/>
                </a:lnTo>
                <a:lnTo>
                  <a:pt x="2192" y="2845"/>
                </a:lnTo>
                <a:lnTo>
                  <a:pt x="2137" y="2825"/>
                </a:lnTo>
                <a:lnTo>
                  <a:pt x="2083" y="2804"/>
                </a:lnTo>
                <a:lnTo>
                  <a:pt x="2029" y="2783"/>
                </a:lnTo>
                <a:lnTo>
                  <a:pt x="1975" y="2761"/>
                </a:lnTo>
                <a:lnTo>
                  <a:pt x="1922" y="2738"/>
                </a:lnTo>
                <a:lnTo>
                  <a:pt x="1869" y="2715"/>
                </a:lnTo>
                <a:lnTo>
                  <a:pt x="1816" y="2690"/>
                </a:lnTo>
                <a:lnTo>
                  <a:pt x="1765" y="2666"/>
                </a:lnTo>
                <a:lnTo>
                  <a:pt x="1714" y="2639"/>
                </a:lnTo>
                <a:lnTo>
                  <a:pt x="1664" y="2613"/>
                </a:lnTo>
                <a:lnTo>
                  <a:pt x="1613" y="2586"/>
                </a:lnTo>
                <a:lnTo>
                  <a:pt x="1564" y="2557"/>
                </a:lnTo>
                <a:lnTo>
                  <a:pt x="1514" y="2527"/>
                </a:lnTo>
                <a:lnTo>
                  <a:pt x="1466" y="2498"/>
                </a:lnTo>
                <a:lnTo>
                  <a:pt x="1417" y="2468"/>
                </a:lnTo>
                <a:lnTo>
                  <a:pt x="1370" y="2436"/>
                </a:lnTo>
                <a:lnTo>
                  <a:pt x="1323" y="2404"/>
                </a:lnTo>
                <a:lnTo>
                  <a:pt x="1277" y="2372"/>
                </a:lnTo>
                <a:lnTo>
                  <a:pt x="1232" y="2338"/>
                </a:lnTo>
                <a:lnTo>
                  <a:pt x="1187" y="2304"/>
                </a:lnTo>
                <a:lnTo>
                  <a:pt x="1143" y="2270"/>
                </a:lnTo>
                <a:lnTo>
                  <a:pt x="1099" y="2235"/>
                </a:lnTo>
                <a:lnTo>
                  <a:pt x="1056" y="2199"/>
                </a:lnTo>
                <a:lnTo>
                  <a:pt x="1014" y="2162"/>
                </a:lnTo>
                <a:lnTo>
                  <a:pt x="972" y="2125"/>
                </a:lnTo>
                <a:lnTo>
                  <a:pt x="932" y="2086"/>
                </a:lnTo>
                <a:lnTo>
                  <a:pt x="892" y="2049"/>
                </a:lnTo>
                <a:lnTo>
                  <a:pt x="852" y="2009"/>
                </a:lnTo>
                <a:lnTo>
                  <a:pt x="814" y="1970"/>
                </a:lnTo>
                <a:lnTo>
                  <a:pt x="777" y="1929"/>
                </a:lnTo>
                <a:lnTo>
                  <a:pt x="739" y="1889"/>
                </a:lnTo>
                <a:lnTo>
                  <a:pt x="703" y="1848"/>
                </a:lnTo>
                <a:lnTo>
                  <a:pt x="668" y="1806"/>
                </a:lnTo>
                <a:lnTo>
                  <a:pt x="634" y="1763"/>
                </a:lnTo>
                <a:lnTo>
                  <a:pt x="600" y="1720"/>
                </a:lnTo>
                <a:lnTo>
                  <a:pt x="567" y="1676"/>
                </a:lnTo>
                <a:lnTo>
                  <a:pt x="535" y="1633"/>
                </a:lnTo>
                <a:lnTo>
                  <a:pt x="504" y="1588"/>
                </a:lnTo>
                <a:lnTo>
                  <a:pt x="473" y="1543"/>
                </a:lnTo>
                <a:lnTo>
                  <a:pt x="444" y="1498"/>
                </a:lnTo>
                <a:lnTo>
                  <a:pt x="415" y="1453"/>
                </a:lnTo>
                <a:lnTo>
                  <a:pt x="388" y="1407"/>
                </a:lnTo>
                <a:lnTo>
                  <a:pt x="361" y="1360"/>
                </a:lnTo>
                <a:lnTo>
                  <a:pt x="335" y="1314"/>
                </a:lnTo>
                <a:lnTo>
                  <a:pt x="311" y="1265"/>
                </a:lnTo>
                <a:lnTo>
                  <a:pt x="286" y="1218"/>
                </a:lnTo>
                <a:lnTo>
                  <a:pt x="263" y="1170"/>
                </a:lnTo>
                <a:lnTo>
                  <a:pt x="241" y="1121"/>
                </a:lnTo>
                <a:lnTo>
                  <a:pt x="219" y="1073"/>
                </a:lnTo>
                <a:lnTo>
                  <a:pt x="200" y="1023"/>
                </a:lnTo>
                <a:lnTo>
                  <a:pt x="180" y="975"/>
                </a:lnTo>
                <a:lnTo>
                  <a:pt x="162" y="924"/>
                </a:lnTo>
                <a:lnTo>
                  <a:pt x="145" y="875"/>
                </a:lnTo>
                <a:lnTo>
                  <a:pt x="128" y="824"/>
                </a:lnTo>
                <a:lnTo>
                  <a:pt x="113" y="775"/>
                </a:lnTo>
                <a:lnTo>
                  <a:pt x="98" y="723"/>
                </a:lnTo>
                <a:lnTo>
                  <a:pt x="84" y="673"/>
                </a:lnTo>
                <a:lnTo>
                  <a:pt x="72" y="622"/>
                </a:lnTo>
                <a:lnTo>
                  <a:pt x="60" y="570"/>
                </a:lnTo>
                <a:lnTo>
                  <a:pt x="50" y="520"/>
                </a:lnTo>
                <a:lnTo>
                  <a:pt x="40" y="468"/>
                </a:lnTo>
                <a:lnTo>
                  <a:pt x="31" y="416"/>
                </a:lnTo>
                <a:lnTo>
                  <a:pt x="25" y="365"/>
                </a:lnTo>
                <a:lnTo>
                  <a:pt x="18" y="312"/>
                </a:lnTo>
                <a:lnTo>
                  <a:pt x="13" y="260"/>
                </a:lnTo>
                <a:lnTo>
                  <a:pt x="7" y="209"/>
                </a:lnTo>
                <a:lnTo>
                  <a:pt x="4" y="156"/>
                </a:lnTo>
                <a:lnTo>
                  <a:pt x="2" y="104"/>
                </a:lnTo>
                <a:lnTo>
                  <a:pt x="0" y="51"/>
                </a:lnTo>
                <a:lnTo>
                  <a:pt x="0" y="0"/>
                </a:lnTo>
              </a:path>
            </a:pathLst>
          </a:custGeom>
          <a:noFill/>
          <a:ln w="25400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15538" name="Freeform 146"/>
          <p:cNvSpPr>
            <a:spLocks noChangeAspect="1"/>
          </p:cNvSpPr>
          <p:nvPr/>
        </p:nvSpPr>
        <p:spPr>
          <a:xfrm>
            <a:off x="3535363" y="2193925"/>
            <a:ext cx="882650" cy="523875"/>
          </a:xfrm>
          <a:custGeom>
            <a:avLst/>
            <a:gdLst>
              <a:gd name="txL" fmla="*/ 0 w 6710"/>
              <a:gd name="txT" fmla="*/ 0 h 3994"/>
              <a:gd name="txR" fmla="*/ 6710 w 6710"/>
              <a:gd name="txB" fmla="*/ 3994 h 3994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6710" h="3994">
                <a:moveTo>
                  <a:pt x="0" y="0"/>
                </a:moveTo>
                <a:lnTo>
                  <a:pt x="1" y="108"/>
                </a:lnTo>
                <a:lnTo>
                  <a:pt x="4" y="217"/>
                </a:lnTo>
                <a:lnTo>
                  <a:pt x="11" y="324"/>
                </a:lnTo>
                <a:lnTo>
                  <a:pt x="20" y="432"/>
                </a:lnTo>
                <a:lnTo>
                  <a:pt x="31" y="539"/>
                </a:lnTo>
                <a:lnTo>
                  <a:pt x="44" y="646"/>
                </a:lnTo>
                <a:lnTo>
                  <a:pt x="61" y="753"/>
                </a:lnTo>
                <a:lnTo>
                  <a:pt x="78" y="859"/>
                </a:lnTo>
                <a:lnTo>
                  <a:pt x="99" y="964"/>
                </a:lnTo>
                <a:lnTo>
                  <a:pt x="122" y="1069"/>
                </a:lnTo>
                <a:lnTo>
                  <a:pt x="147" y="1172"/>
                </a:lnTo>
                <a:lnTo>
                  <a:pt x="176" y="1275"/>
                </a:lnTo>
                <a:lnTo>
                  <a:pt x="206" y="1378"/>
                </a:lnTo>
                <a:lnTo>
                  <a:pt x="239" y="1479"/>
                </a:lnTo>
                <a:lnTo>
                  <a:pt x="273" y="1579"/>
                </a:lnTo>
                <a:lnTo>
                  <a:pt x="310" y="1678"/>
                </a:lnTo>
                <a:lnTo>
                  <a:pt x="350" y="1774"/>
                </a:lnTo>
                <a:lnTo>
                  <a:pt x="391" y="1871"/>
                </a:lnTo>
                <a:lnTo>
                  <a:pt x="434" y="1966"/>
                </a:lnTo>
                <a:lnTo>
                  <a:pt x="480" y="2059"/>
                </a:lnTo>
                <a:lnTo>
                  <a:pt x="528" y="2152"/>
                </a:lnTo>
                <a:lnTo>
                  <a:pt x="578" y="2242"/>
                </a:lnTo>
                <a:lnTo>
                  <a:pt x="630" y="2331"/>
                </a:lnTo>
                <a:lnTo>
                  <a:pt x="684" y="2418"/>
                </a:lnTo>
                <a:lnTo>
                  <a:pt x="740" y="2502"/>
                </a:lnTo>
                <a:lnTo>
                  <a:pt x="798" y="2586"/>
                </a:lnTo>
                <a:lnTo>
                  <a:pt x="857" y="2667"/>
                </a:lnTo>
                <a:lnTo>
                  <a:pt x="919" y="2747"/>
                </a:lnTo>
                <a:lnTo>
                  <a:pt x="983" y="2824"/>
                </a:lnTo>
                <a:lnTo>
                  <a:pt x="1048" y="2900"/>
                </a:lnTo>
                <a:lnTo>
                  <a:pt x="1115" y="2974"/>
                </a:lnTo>
                <a:lnTo>
                  <a:pt x="1183" y="3044"/>
                </a:lnTo>
                <a:lnTo>
                  <a:pt x="1253" y="3114"/>
                </a:lnTo>
                <a:lnTo>
                  <a:pt x="1325" y="3181"/>
                </a:lnTo>
                <a:lnTo>
                  <a:pt x="1397" y="3244"/>
                </a:lnTo>
                <a:lnTo>
                  <a:pt x="1472" y="3306"/>
                </a:lnTo>
                <a:lnTo>
                  <a:pt x="1548" y="3365"/>
                </a:lnTo>
                <a:lnTo>
                  <a:pt x="1625" y="3422"/>
                </a:lnTo>
                <a:lnTo>
                  <a:pt x="1704" y="3477"/>
                </a:lnTo>
                <a:lnTo>
                  <a:pt x="1783" y="3529"/>
                </a:lnTo>
                <a:lnTo>
                  <a:pt x="1864" y="3579"/>
                </a:lnTo>
                <a:lnTo>
                  <a:pt x="1946" y="3626"/>
                </a:lnTo>
                <a:lnTo>
                  <a:pt x="2029" y="3670"/>
                </a:lnTo>
                <a:lnTo>
                  <a:pt x="2113" y="3710"/>
                </a:lnTo>
                <a:lnTo>
                  <a:pt x="2197" y="3750"/>
                </a:lnTo>
                <a:lnTo>
                  <a:pt x="2283" y="3785"/>
                </a:lnTo>
                <a:lnTo>
                  <a:pt x="2370" y="3818"/>
                </a:lnTo>
                <a:lnTo>
                  <a:pt x="2457" y="3849"/>
                </a:lnTo>
                <a:lnTo>
                  <a:pt x="2545" y="3876"/>
                </a:lnTo>
                <a:lnTo>
                  <a:pt x="2634" y="3901"/>
                </a:lnTo>
                <a:lnTo>
                  <a:pt x="2723" y="3923"/>
                </a:lnTo>
                <a:lnTo>
                  <a:pt x="2812" y="3942"/>
                </a:lnTo>
                <a:lnTo>
                  <a:pt x="2902" y="3958"/>
                </a:lnTo>
                <a:lnTo>
                  <a:pt x="2992" y="3971"/>
                </a:lnTo>
                <a:lnTo>
                  <a:pt x="3082" y="3981"/>
                </a:lnTo>
                <a:lnTo>
                  <a:pt x="3173" y="3989"/>
                </a:lnTo>
                <a:lnTo>
                  <a:pt x="3264" y="3993"/>
                </a:lnTo>
                <a:lnTo>
                  <a:pt x="3355" y="3994"/>
                </a:lnTo>
                <a:lnTo>
                  <a:pt x="3446" y="3993"/>
                </a:lnTo>
                <a:lnTo>
                  <a:pt x="3536" y="3989"/>
                </a:lnTo>
                <a:lnTo>
                  <a:pt x="3627" y="3981"/>
                </a:lnTo>
                <a:lnTo>
                  <a:pt x="3718" y="3971"/>
                </a:lnTo>
                <a:lnTo>
                  <a:pt x="3808" y="3958"/>
                </a:lnTo>
                <a:lnTo>
                  <a:pt x="3898" y="3942"/>
                </a:lnTo>
                <a:lnTo>
                  <a:pt x="3987" y="3923"/>
                </a:lnTo>
                <a:lnTo>
                  <a:pt x="4076" y="3901"/>
                </a:lnTo>
                <a:lnTo>
                  <a:pt x="4164" y="3876"/>
                </a:lnTo>
                <a:lnTo>
                  <a:pt x="4252" y="3849"/>
                </a:lnTo>
                <a:lnTo>
                  <a:pt x="4340" y="3818"/>
                </a:lnTo>
                <a:lnTo>
                  <a:pt x="4425" y="3785"/>
                </a:lnTo>
                <a:lnTo>
                  <a:pt x="4511" y="3750"/>
                </a:lnTo>
                <a:lnTo>
                  <a:pt x="4596" y="3710"/>
                </a:lnTo>
                <a:lnTo>
                  <a:pt x="4680" y="3670"/>
                </a:lnTo>
                <a:lnTo>
                  <a:pt x="4763" y="3626"/>
                </a:lnTo>
                <a:lnTo>
                  <a:pt x="4845" y="3579"/>
                </a:lnTo>
                <a:lnTo>
                  <a:pt x="4926" y="3529"/>
                </a:lnTo>
                <a:lnTo>
                  <a:pt x="5006" y="3477"/>
                </a:lnTo>
                <a:lnTo>
                  <a:pt x="5084" y="3422"/>
                </a:lnTo>
                <a:lnTo>
                  <a:pt x="5161" y="3365"/>
                </a:lnTo>
                <a:lnTo>
                  <a:pt x="5238" y="3306"/>
                </a:lnTo>
                <a:lnTo>
                  <a:pt x="5311" y="3244"/>
                </a:lnTo>
                <a:lnTo>
                  <a:pt x="5385" y="3181"/>
                </a:lnTo>
                <a:lnTo>
                  <a:pt x="5457" y="3114"/>
                </a:lnTo>
                <a:lnTo>
                  <a:pt x="5527" y="3044"/>
                </a:lnTo>
                <a:lnTo>
                  <a:pt x="5595" y="2974"/>
                </a:lnTo>
                <a:lnTo>
                  <a:pt x="5662" y="2900"/>
                </a:lnTo>
                <a:lnTo>
                  <a:pt x="5727" y="2824"/>
                </a:lnTo>
                <a:lnTo>
                  <a:pt x="5790" y="2747"/>
                </a:lnTo>
                <a:lnTo>
                  <a:pt x="5852" y="2667"/>
                </a:lnTo>
                <a:lnTo>
                  <a:pt x="5912" y="2586"/>
                </a:lnTo>
                <a:lnTo>
                  <a:pt x="5970" y="2502"/>
                </a:lnTo>
                <a:lnTo>
                  <a:pt x="6025" y="2418"/>
                </a:lnTo>
                <a:lnTo>
                  <a:pt x="6080" y="2331"/>
                </a:lnTo>
                <a:lnTo>
                  <a:pt x="6131" y="2242"/>
                </a:lnTo>
                <a:lnTo>
                  <a:pt x="6181" y="2152"/>
                </a:lnTo>
                <a:lnTo>
                  <a:pt x="6229" y="2059"/>
                </a:lnTo>
                <a:lnTo>
                  <a:pt x="6275" y="1966"/>
                </a:lnTo>
                <a:lnTo>
                  <a:pt x="6318" y="1871"/>
                </a:lnTo>
                <a:lnTo>
                  <a:pt x="6360" y="1774"/>
                </a:lnTo>
                <a:lnTo>
                  <a:pt x="6400" y="1678"/>
                </a:lnTo>
                <a:lnTo>
                  <a:pt x="6436" y="1579"/>
                </a:lnTo>
                <a:lnTo>
                  <a:pt x="6471" y="1479"/>
                </a:lnTo>
                <a:lnTo>
                  <a:pt x="6504" y="1378"/>
                </a:lnTo>
                <a:lnTo>
                  <a:pt x="6534" y="1275"/>
                </a:lnTo>
                <a:lnTo>
                  <a:pt x="6561" y="1172"/>
                </a:lnTo>
                <a:lnTo>
                  <a:pt x="6586" y="1069"/>
                </a:lnTo>
                <a:lnTo>
                  <a:pt x="6611" y="964"/>
                </a:lnTo>
                <a:lnTo>
                  <a:pt x="6630" y="859"/>
                </a:lnTo>
                <a:lnTo>
                  <a:pt x="6649" y="753"/>
                </a:lnTo>
                <a:lnTo>
                  <a:pt x="6666" y="646"/>
                </a:lnTo>
                <a:lnTo>
                  <a:pt x="6679" y="539"/>
                </a:lnTo>
                <a:lnTo>
                  <a:pt x="6690" y="432"/>
                </a:lnTo>
                <a:lnTo>
                  <a:pt x="6699" y="324"/>
                </a:lnTo>
                <a:lnTo>
                  <a:pt x="6704" y="217"/>
                </a:lnTo>
                <a:lnTo>
                  <a:pt x="6708" y="108"/>
                </a:lnTo>
                <a:lnTo>
                  <a:pt x="6710" y="0"/>
                </a:lnTo>
              </a:path>
            </a:pathLst>
          </a:custGeom>
          <a:noFill/>
          <a:ln w="25400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15539" name="Freeform 147"/>
          <p:cNvSpPr>
            <a:spLocks noChangeAspect="1"/>
          </p:cNvSpPr>
          <p:nvPr/>
        </p:nvSpPr>
        <p:spPr>
          <a:xfrm>
            <a:off x="3589338" y="1670050"/>
            <a:ext cx="774700" cy="277813"/>
          </a:xfrm>
          <a:custGeom>
            <a:avLst/>
            <a:gdLst>
              <a:gd name="txL" fmla="*/ 0 w 5920"/>
              <a:gd name="txT" fmla="*/ 0 h 2114"/>
              <a:gd name="txR" fmla="*/ 5920 w 5920"/>
              <a:gd name="txB" fmla="*/ 2114 h 2114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5920" h="2114">
                <a:moveTo>
                  <a:pt x="0" y="2114"/>
                </a:moveTo>
                <a:lnTo>
                  <a:pt x="25" y="2058"/>
                </a:lnTo>
                <a:lnTo>
                  <a:pt x="51" y="2003"/>
                </a:lnTo>
                <a:lnTo>
                  <a:pt x="79" y="1948"/>
                </a:lnTo>
                <a:lnTo>
                  <a:pt x="106" y="1894"/>
                </a:lnTo>
                <a:lnTo>
                  <a:pt x="135" y="1840"/>
                </a:lnTo>
                <a:lnTo>
                  <a:pt x="163" y="1787"/>
                </a:lnTo>
                <a:lnTo>
                  <a:pt x="193" y="1735"/>
                </a:lnTo>
                <a:lnTo>
                  <a:pt x="224" y="1682"/>
                </a:lnTo>
                <a:lnTo>
                  <a:pt x="255" y="1631"/>
                </a:lnTo>
                <a:lnTo>
                  <a:pt x="287" y="1580"/>
                </a:lnTo>
                <a:lnTo>
                  <a:pt x="320" y="1529"/>
                </a:lnTo>
                <a:lnTo>
                  <a:pt x="353" y="1480"/>
                </a:lnTo>
                <a:lnTo>
                  <a:pt x="387" y="1431"/>
                </a:lnTo>
                <a:lnTo>
                  <a:pt x="421" y="1383"/>
                </a:lnTo>
                <a:lnTo>
                  <a:pt x="456" y="1335"/>
                </a:lnTo>
                <a:lnTo>
                  <a:pt x="492" y="1288"/>
                </a:lnTo>
                <a:lnTo>
                  <a:pt x="528" y="1241"/>
                </a:lnTo>
                <a:lnTo>
                  <a:pt x="566" y="1196"/>
                </a:lnTo>
                <a:lnTo>
                  <a:pt x="603" y="1151"/>
                </a:lnTo>
                <a:lnTo>
                  <a:pt x="642" y="1107"/>
                </a:lnTo>
                <a:lnTo>
                  <a:pt x="680" y="1063"/>
                </a:lnTo>
                <a:lnTo>
                  <a:pt x="720" y="1020"/>
                </a:lnTo>
                <a:lnTo>
                  <a:pt x="759" y="978"/>
                </a:lnTo>
                <a:lnTo>
                  <a:pt x="800" y="937"/>
                </a:lnTo>
                <a:lnTo>
                  <a:pt x="842" y="897"/>
                </a:lnTo>
                <a:lnTo>
                  <a:pt x="883" y="857"/>
                </a:lnTo>
                <a:lnTo>
                  <a:pt x="925" y="818"/>
                </a:lnTo>
                <a:lnTo>
                  <a:pt x="968" y="779"/>
                </a:lnTo>
                <a:lnTo>
                  <a:pt x="1011" y="743"/>
                </a:lnTo>
                <a:lnTo>
                  <a:pt x="1055" y="706"/>
                </a:lnTo>
                <a:lnTo>
                  <a:pt x="1099" y="670"/>
                </a:lnTo>
                <a:lnTo>
                  <a:pt x="1143" y="635"/>
                </a:lnTo>
                <a:lnTo>
                  <a:pt x="1188" y="601"/>
                </a:lnTo>
                <a:lnTo>
                  <a:pt x="1234" y="568"/>
                </a:lnTo>
                <a:lnTo>
                  <a:pt x="1279" y="536"/>
                </a:lnTo>
                <a:lnTo>
                  <a:pt x="1326" y="504"/>
                </a:lnTo>
                <a:lnTo>
                  <a:pt x="1373" y="475"/>
                </a:lnTo>
                <a:lnTo>
                  <a:pt x="1420" y="445"/>
                </a:lnTo>
                <a:lnTo>
                  <a:pt x="1467" y="417"/>
                </a:lnTo>
                <a:lnTo>
                  <a:pt x="1515" y="388"/>
                </a:lnTo>
                <a:lnTo>
                  <a:pt x="1564" y="362"/>
                </a:lnTo>
                <a:lnTo>
                  <a:pt x="1612" y="335"/>
                </a:lnTo>
                <a:lnTo>
                  <a:pt x="1662" y="311"/>
                </a:lnTo>
                <a:lnTo>
                  <a:pt x="1711" y="287"/>
                </a:lnTo>
                <a:lnTo>
                  <a:pt x="1761" y="264"/>
                </a:lnTo>
                <a:lnTo>
                  <a:pt x="1810" y="241"/>
                </a:lnTo>
                <a:lnTo>
                  <a:pt x="1861" y="220"/>
                </a:lnTo>
                <a:lnTo>
                  <a:pt x="1911" y="200"/>
                </a:lnTo>
                <a:lnTo>
                  <a:pt x="1962" y="180"/>
                </a:lnTo>
                <a:lnTo>
                  <a:pt x="2013" y="161"/>
                </a:lnTo>
                <a:lnTo>
                  <a:pt x="2064" y="144"/>
                </a:lnTo>
                <a:lnTo>
                  <a:pt x="2116" y="127"/>
                </a:lnTo>
                <a:lnTo>
                  <a:pt x="2167" y="112"/>
                </a:lnTo>
                <a:lnTo>
                  <a:pt x="2219" y="98"/>
                </a:lnTo>
                <a:lnTo>
                  <a:pt x="2272" y="85"/>
                </a:lnTo>
                <a:lnTo>
                  <a:pt x="2323" y="71"/>
                </a:lnTo>
                <a:lnTo>
                  <a:pt x="2376" y="60"/>
                </a:lnTo>
                <a:lnTo>
                  <a:pt x="2429" y="49"/>
                </a:lnTo>
                <a:lnTo>
                  <a:pt x="2482" y="41"/>
                </a:lnTo>
                <a:lnTo>
                  <a:pt x="2534" y="32"/>
                </a:lnTo>
                <a:lnTo>
                  <a:pt x="2587" y="24"/>
                </a:lnTo>
                <a:lnTo>
                  <a:pt x="2640" y="17"/>
                </a:lnTo>
                <a:lnTo>
                  <a:pt x="2694" y="12"/>
                </a:lnTo>
                <a:lnTo>
                  <a:pt x="2747" y="8"/>
                </a:lnTo>
                <a:lnTo>
                  <a:pt x="2799" y="4"/>
                </a:lnTo>
                <a:lnTo>
                  <a:pt x="2853" y="1"/>
                </a:lnTo>
                <a:lnTo>
                  <a:pt x="2906" y="0"/>
                </a:lnTo>
                <a:lnTo>
                  <a:pt x="2960" y="0"/>
                </a:lnTo>
                <a:lnTo>
                  <a:pt x="3013" y="0"/>
                </a:lnTo>
                <a:lnTo>
                  <a:pt x="3066" y="1"/>
                </a:lnTo>
                <a:lnTo>
                  <a:pt x="3119" y="4"/>
                </a:lnTo>
                <a:lnTo>
                  <a:pt x="3173" y="8"/>
                </a:lnTo>
                <a:lnTo>
                  <a:pt x="3226" y="12"/>
                </a:lnTo>
                <a:lnTo>
                  <a:pt x="3279" y="17"/>
                </a:lnTo>
                <a:lnTo>
                  <a:pt x="3332" y="24"/>
                </a:lnTo>
                <a:lnTo>
                  <a:pt x="3385" y="32"/>
                </a:lnTo>
                <a:lnTo>
                  <a:pt x="3438" y="41"/>
                </a:lnTo>
                <a:lnTo>
                  <a:pt x="3491" y="49"/>
                </a:lnTo>
                <a:lnTo>
                  <a:pt x="3544" y="60"/>
                </a:lnTo>
                <a:lnTo>
                  <a:pt x="3595" y="71"/>
                </a:lnTo>
                <a:lnTo>
                  <a:pt x="3648" y="85"/>
                </a:lnTo>
                <a:lnTo>
                  <a:pt x="3700" y="98"/>
                </a:lnTo>
                <a:lnTo>
                  <a:pt x="3752" y="112"/>
                </a:lnTo>
                <a:lnTo>
                  <a:pt x="3804" y="127"/>
                </a:lnTo>
                <a:lnTo>
                  <a:pt x="3856" y="144"/>
                </a:lnTo>
                <a:lnTo>
                  <a:pt x="3906" y="161"/>
                </a:lnTo>
                <a:lnTo>
                  <a:pt x="3958" y="180"/>
                </a:lnTo>
                <a:lnTo>
                  <a:pt x="4008" y="200"/>
                </a:lnTo>
                <a:lnTo>
                  <a:pt x="4059" y="220"/>
                </a:lnTo>
                <a:lnTo>
                  <a:pt x="4108" y="241"/>
                </a:lnTo>
                <a:lnTo>
                  <a:pt x="4159" y="264"/>
                </a:lnTo>
                <a:lnTo>
                  <a:pt x="4209" y="287"/>
                </a:lnTo>
                <a:lnTo>
                  <a:pt x="4258" y="311"/>
                </a:lnTo>
                <a:lnTo>
                  <a:pt x="4306" y="335"/>
                </a:lnTo>
                <a:lnTo>
                  <a:pt x="4356" y="362"/>
                </a:lnTo>
                <a:lnTo>
                  <a:pt x="4404" y="388"/>
                </a:lnTo>
                <a:lnTo>
                  <a:pt x="4451" y="417"/>
                </a:lnTo>
                <a:lnTo>
                  <a:pt x="4500" y="445"/>
                </a:lnTo>
                <a:lnTo>
                  <a:pt x="4547" y="475"/>
                </a:lnTo>
                <a:lnTo>
                  <a:pt x="4593" y="504"/>
                </a:lnTo>
                <a:lnTo>
                  <a:pt x="4639" y="536"/>
                </a:lnTo>
                <a:lnTo>
                  <a:pt x="4686" y="568"/>
                </a:lnTo>
                <a:lnTo>
                  <a:pt x="4731" y="601"/>
                </a:lnTo>
                <a:lnTo>
                  <a:pt x="4776" y="635"/>
                </a:lnTo>
                <a:lnTo>
                  <a:pt x="4821" y="670"/>
                </a:lnTo>
                <a:lnTo>
                  <a:pt x="4865" y="706"/>
                </a:lnTo>
                <a:lnTo>
                  <a:pt x="4909" y="743"/>
                </a:lnTo>
                <a:lnTo>
                  <a:pt x="4952" y="779"/>
                </a:lnTo>
                <a:lnTo>
                  <a:pt x="4994" y="818"/>
                </a:lnTo>
                <a:lnTo>
                  <a:pt x="5036" y="857"/>
                </a:lnTo>
                <a:lnTo>
                  <a:pt x="5078" y="897"/>
                </a:lnTo>
                <a:lnTo>
                  <a:pt x="5119" y="937"/>
                </a:lnTo>
                <a:lnTo>
                  <a:pt x="5159" y="978"/>
                </a:lnTo>
                <a:lnTo>
                  <a:pt x="5200" y="1020"/>
                </a:lnTo>
                <a:lnTo>
                  <a:pt x="5240" y="1063"/>
                </a:lnTo>
                <a:lnTo>
                  <a:pt x="5278" y="1107"/>
                </a:lnTo>
                <a:lnTo>
                  <a:pt x="5317" y="1151"/>
                </a:lnTo>
                <a:lnTo>
                  <a:pt x="5354" y="1196"/>
                </a:lnTo>
                <a:lnTo>
                  <a:pt x="5391" y="1241"/>
                </a:lnTo>
                <a:lnTo>
                  <a:pt x="5428" y="1288"/>
                </a:lnTo>
                <a:lnTo>
                  <a:pt x="5463" y="1335"/>
                </a:lnTo>
                <a:lnTo>
                  <a:pt x="5498" y="1383"/>
                </a:lnTo>
                <a:lnTo>
                  <a:pt x="5533" y="1431"/>
                </a:lnTo>
                <a:lnTo>
                  <a:pt x="5567" y="1480"/>
                </a:lnTo>
                <a:lnTo>
                  <a:pt x="5600" y="1529"/>
                </a:lnTo>
                <a:lnTo>
                  <a:pt x="5632" y="1580"/>
                </a:lnTo>
                <a:lnTo>
                  <a:pt x="5664" y="1631"/>
                </a:lnTo>
                <a:lnTo>
                  <a:pt x="5696" y="1682"/>
                </a:lnTo>
                <a:lnTo>
                  <a:pt x="5727" y="1735"/>
                </a:lnTo>
                <a:lnTo>
                  <a:pt x="5756" y="1787"/>
                </a:lnTo>
                <a:lnTo>
                  <a:pt x="5785" y="1840"/>
                </a:lnTo>
                <a:lnTo>
                  <a:pt x="5813" y="1894"/>
                </a:lnTo>
                <a:lnTo>
                  <a:pt x="5841" y="1948"/>
                </a:lnTo>
                <a:lnTo>
                  <a:pt x="5868" y="2003"/>
                </a:lnTo>
                <a:lnTo>
                  <a:pt x="5895" y="2058"/>
                </a:lnTo>
                <a:lnTo>
                  <a:pt x="5920" y="2114"/>
                </a:lnTo>
              </a:path>
            </a:pathLst>
          </a:custGeom>
          <a:noFill/>
          <a:ln w="12700" cap="flat" cmpd="sng">
            <a:solidFill>
              <a:srgbClr val="FF0000">
                <a:alpha val="100000"/>
              </a:srgbClr>
            </a:solidFill>
            <a:prstDash val="lgDash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15540" name="Freeform 148"/>
          <p:cNvSpPr>
            <a:spLocks noChangeAspect="1"/>
          </p:cNvSpPr>
          <p:nvPr/>
        </p:nvSpPr>
        <p:spPr>
          <a:xfrm>
            <a:off x="3535363" y="1947863"/>
            <a:ext cx="53975" cy="246062"/>
          </a:xfrm>
          <a:custGeom>
            <a:avLst/>
            <a:gdLst>
              <a:gd name="txL" fmla="*/ 0 w 395"/>
              <a:gd name="txT" fmla="*/ 0 h 1880"/>
              <a:gd name="txR" fmla="*/ 395 w 395"/>
              <a:gd name="txB" fmla="*/ 1880 h 1880"/>
            </a:gdLst>
            <a:ahLst/>
            <a:cxnLst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395" h="1880">
                <a:moveTo>
                  <a:pt x="0" y="1880"/>
                </a:moveTo>
                <a:lnTo>
                  <a:pt x="0" y="1817"/>
                </a:lnTo>
                <a:lnTo>
                  <a:pt x="2" y="1754"/>
                </a:lnTo>
                <a:lnTo>
                  <a:pt x="3" y="1691"/>
                </a:lnTo>
                <a:lnTo>
                  <a:pt x="7" y="1627"/>
                </a:lnTo>
                <a:lnTo>
                  <a:pt x="11" y="1564"/>
                </a:lnTo>
                <a:lnTo>
                  <a:pt x="15" y="1502"/>
                </a:lnTo>
                <a:lnTo>
                  <a:pt x="21" y="1439"/>
                </a:lnTo>
                <a:lnTo>
                  <a:pt x="26" y="1376"/>
                </a:lnTo>
                <a:lnTo>
                  <a:pt x="34" y="1314"/>
                </a:lnTo>
                <a:lnTo>
                  <a:pt x="42" y="1251"/>
                </a:lnTo>
                <a:lnTo>
                  <a:pt x="51" y="1188"/>
                </a:lnTo>
                <a:lnTo>
                  <a:pt x="61" y="1127"/>
                </a:lnTo>
                <a:lnTo>
                  <a:pt x="70" y="1065"/>
                </a:lnTo>
                <a:lnTo>
                  <a:pt x="81" y="1004"/>
                </a:lnTo>
                <a:lnTo>
                  <a:pt x="93" y="942"/>
                </a:lnTo>
                <a:lnTo>
                  <a:pt x="107" y="881"/>
                </a:lnTo>
                <a:lnTo>
                  <a:pt x="121" y="819"/>
                </a:lnTo>
                <a:lnTo>
                  <a:pt x="135" y="759"/>
                </a:lnTo>
                <a:lnTo>
                  <a:pt x="151" y="698"/>
                </a:lnTo>
                <a:lnTo>
                  <a:pt x="166" y="638"/>
                </a:lnTo>
                <a:lnTo>
                  <a:pt x="184" y="578"/>
                </a:lnTo>
                <a:lnTo>
                  <a:pt x="201" y="519"/>
                </a:lnTo>
                <a:lnTo>
                  <a:pt x="219" y="460"/>
                </a:lnTo>
                <a:lnTo>
                  <a:pt x="239" y="401"/>
                </a:lnTo>
                <a:lnTo>
                  <a:pt x="258" y="342"/>
                </a:lnTo>
                <a:lnTo>
                  <a:pt x="279" y="285"/>
                </a:lnTo>
                <a:lnTo>
                  <a:pt x="301" y="226"/>
                </a:lnTo>
                <a:lnTo>
                  <a:pt x="323" y="169"/>
                </a:lnTo>
                <a:lnTo>
                  <a:pt x="346" y="112"/>
                </a:lnTo>
                <a:lnTo>
                  <a:pt x="370" y="56"/>
                </a:lnTo>
                <a:lnTo>
                  <a:pt x="395" y="0"/>
                </a:lnTo>
              </a:path>
            </a:pathLst>
          </a:custGeom>
          <a:noFill/>
          <a:ln w="25400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15541" name="Freeform 149"/>
          <p:cNvSpPr>
            <a:spLocks noChangeAspect="1"/>
          </p:cNvSpPr>
          <p:nvPr/>
        </p:nvSpPr>
        <p:spPr>
          <a:xfrm>
            <a:off x="4364038" y="1947863"/>
            <a:ext cx="53975" cy="246062"/>
          </a:xfrm>
          <a:custGeom>
            <a:avLst/>
            <a:gdLst>
              <a:gd name="txL" fmla="*/ 0 w 395"/>
              <a:gd name="txT" fmla="*/ 0 h 1880"/>
              <a:gd name="txR" fmla="*/ 395 w 395"/>
              <a:gd name="txB" fmla="*/ 1880 h 1880"/>
            </a:gdLst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395" h="1880">
                <a:moveTo>
                  <a:pt x="0" y="0"/>
                </a:moveTo>
                <a:lnTo>
                  <a:pt x="24" y="56"/>
                </a:lnTo>
                <a:lnTo>
                  <a:pt x="48" y="112"/>
                </a:lnTo>
                <a:lnTo>
                  <a:pt x="71" y="169"/>
                </a:lnTo>
                <a:lnTo>
                  <a:pt x="93" y="226"/>
                </a:lnTo>
                <a:lnTo>
                  <a:pt x="115" y="285"/>
                </a:lnTo>
                <a:lnTo>
                  <a:pt x="136" y="342"/>
                </a:lnTo>
                <a:lnTo>
                  <a:pt x="156" y="401"/>
                </a:lnTo>
                <a:lnTo>
                  <a:pt x="175" y="460"/>
                </a:lnTo>
                <a:lnTo>
                  <a:pt x="193" y="519"/>
                </a:lnTo>
                <a:lnTo>
                  <a:pt x="211" y="578"/>
                </a:lnTo>
                <a:lnTo>
                  <a:pt x="229" y="638"/>
                </a:lnTo>
                <a:lnTo>
                  <a:pt x="244" y="698"/>
                </a:lnTo>
                <a:lnTo>
                  <a:pt x="259" y="759"/>
                </a:lnTo>
                <a:lnTo>
                  <a:pt x="274" y="819"/>
                </a:lnTo>
                <a:lnTo>
                  <a:pt x="288" y="881"/>
                </a:lnTo>
                <a:lnTo>
                  <a:pt x="300" y="942"/>
                </a:lnTo>
                <a:lnTo>
                  <a:pt x="312" y="1004"/>
                </a:lnTo>
                <a:lnTo>
                  <a:pt x="324" y="1065"/>
                </a:lnTo>
                <a:lnTo>
                  <a:pt x="334" y="1127"/>
                </a:lnTo>
                <a:lnTo>
                  <a:pt x="344" y="1188"/>
                </a:lnTo>
                <a:lnTo>
                  <a:pt x="353" y="1251"/>
                </a:lnTo>
                <a:lnTo>
                  <a:pt x="361" y="1314"/>
                </a:lnTo>
                <a:lnTo>
                  <a:pt x="367" y="1376"/>
                </a:lnTo>
                <a:lnTo>
                  <a:pt x="374" y="1439"/>
                </a:lnTo>
                <a:lnTo>
                  <a:pt x="379" y="1502"/>
                </a:lnTo>
                <a:lnTo>
                  <a:pt x="384" y="1564"/>
                </a:lnTo>
                <a:lnTo>
                  <a:pt x="388" y="1627"/>
                </a:lnTo>
                <a:lnTo>
                  <a:pt x="390" y="1691"/>
                </a:lnTo>
                <a:lnTo>
                  <a:pt x="392" y="1754"/>
                </a:lnTo>
                <a:lnTo>
                  <a:pt x="393" y="1817"/>
                </a:lnTo>
                <a:lnTo>
                  <a:pt x="395" y="1880"/>
                </a:lnTo>
              </a:path>
            </a:pathLst>
          </a:custGeom>
          <a:noFill/>
          <a:ln w="25400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grpSp>
        <p:nvGrpSpPr>
          <p:cNvPr id="11" name="Group 150"/>
          <p:cNvGrpSpPr/>
          <p:nvPr/>
        </p:nvGrpSpPr>
        <p:grpSpPr>
          <a:xfrm>
            <a:off x="3424238" y="2193925"/>
            <a:ext cx="1104900" cy="1588"/>
            <a:chOff x="2004" y="1914"/>
            <a:chExt cx="696" cy="1"/>
          </a:xfrm>
        </p:grpSpPr>
        <p:sp>
          <p:nvSpPr>
            <p:cNvPr id="55432" name="Line 151"/>
            <p:cNvSpPr>
              <a:spLocks noChangeAspect="1"/>
            </p:cNvSpPr>
            <p:nvPr/>
          </p:nvSpPr>
          <p:spPr>
            <a:xfrm>
              <a:off x="2004" y="1914"/>
              <a:ext cx="131" cy="1"/>
            </a:xfrm>
            <a:prstGeom prst="line">
              <a:avLst/>
            </a:prstGeom>
            <a:ln w="1270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5433" name="Line 152"/>
            <p:cNvSpPr>
              <a:spLocks noChangeAspect="1"/>
            </p:cNvSpPr>
            <p:nvPr/>
          </p:nvSpPr>
          <p:spPr>
            <a:xfrm>
              <a:off x="2174" y="1914"/>
              <a:ext cx="39" cy="1"/>
            </a:xfrm>
            <a:prstGeom prst="line">
              <a:avLst/>
            </a:prstGeom>
            <a:ln w="1270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5434" name="Line 153"/>
            <p:cNvSpPr>
              <a:spLocks noChangeAspect="1"/>
            </p:cNvSpPr>
            <p:nvPr/>
          </p:nvSpPr>
          <p:spPr>
            <a:xfrm>
              <a:off x="2253" y="1914"/>
              <a:ext cx="197" cy="1"/>
            </a:xfrm>
            <a:prstGeom prst="line">
              <a:avLst/>
            </a:prstGeom>
            <a:ln w="1270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5435" name="Line 154"/>
            <p:cNvSpPr>
              <a:spLocks noChangeAspect="1"/>
            </p:cNvSpPr>
            <p:nvPr/>
          </p:nvSpPr>
          <p:spPr>
            <a:xfrm>
              <a:off x="2491" y="1914"/>
              <a:ext cx="39" cy="1"/>
            </a:xfrm>
            <a:prstGeom prst="line">
              <a:avLst/>
            </a:prstGeom>
            <a:ln w="1270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5436" name="Line 155"/>
            <p:cNvSpPr>
              <a:spLocks noChangeAspect="1"/>
            </p:cNvSpPr>
            <p:nvPr/>
          </p:nvSpPr>
          <p:spPr>
            <a:xfrm>
              <a:off x="2569" y="1914"/>
              <a:ext cx="131" cy="1"/>
            </a:xfrm>
            <a:prstGeom prst="line">
              <a:avLst/>
            </a:prstGeom>
            <a:ln w="1270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315552" name="Text Box 160"/>
          <p:cNvSpPr txBox="1"/>
          <p:nvPr/>
        </p:nvSpPr>
        <p:spPr>
          <a:xfrm>
            <a:off x="4583113" y="5862638"/>
            <a:ext cx="4427537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chemeClr val="accent2"/>
                </a:solidFill>
                <a:latin typeface="仿宋_GB2312" pitchFamily="49" charset="-122"/>
                <a:ea typeface="仿宋_GB2312" pitchFamily="49" charset="-122"/>
              </a:rPr>
              <a:t>4.</a:t>
            </a:r>
            <a:r>
              <a:rPr lang="zh-CN" altLang="en-US" b="1" dirty="0">
                <a:solidFill>
                  <a:schemeClr val="accent2"/>
                </a:solidFill>
                <a:latin typeface="仿宋_GB2312" pitchFamily="49" charset="-122"/>
                <a:ea typeface="仿宋_GB2312" pitchFamily="49" charset="-122"/>
              </a:rPr>
              <a:t>判断可见性，连线。</a:t>
            </a:r>
            <a:endParaRPr lang="zh-CN" altLang="en-US" b="1" dirty="0">
              <a:solidFill>
                <a:schemeClr val="accent2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55399" name="Text Box 172"/>
          <p:cNvSpPr txBox="1"/>
          <p:nvPr/>
        </p:nvSpPr>
        <p:spPr>
          <a:xfrm>
            <a:off x="6615113" y="1290638"/>
            <a:ext cx="2232025" cy="2519362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spcBef>
                <a:spcPct val="50000"/>
              </a:spcBef>
            </a:pPr>
            <a:endParaRPr lang="zh-CN" altLang="en-US" u="sng" dirty="0">
              <a:latin typeface="Times New Roman" panose="02020603050405020304" charset="0"/>
            </a:endParaRPr>
          </a:p>
        </p:txBody>
      </p:sp>
      <p:pic>
        <p:nvPicPr>
          <p:cNvPr id="55400" name="Picture 173" descr="04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77063" y="1868488"/>
            <a:ext cx="1816100" cy="18049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5401" name="Group 174"/>
          <p:cNvGrpSpPr/>
          <p:nvPr/>
        </p:nvGrpSpPr>
        <p:grpSpPr>
          <a:xfrm>
            <a:off x="5678488" y="823913"/>
            <a:ext cx="1333500" cy="2046287"/>
            <a:chOff x="3423" y="1051"/>
            <a:chExt cx="841" cy="1289"/>
          </a:xfrm>
        </p:grpSpPr>
        <p:grpSp>
          <p:nvGrpSpPr>
            <p:cNvPr id="55427" name="Group 175"/>
            <p:cNvGrpSpPr/>
            <p:nvPr/>
          </p:nvGrpSpPr>
          <p:grpSpPr>
            <a:xfrm>
              <a:off x="3423" y="1051"/>
              <a:ext cx="841" cy="1289"/>
              <a:chOff x="2786" y="1117"/>
              <a:chExt cx="841" cy="1289"/>
            </a:xfrm>
          </p:grpSpPr>
          <p:sp>
            <p:nvSpPr>
              <p:cNvPr id="55430" name="AutoShape 176"/>
              <p:cNvSpPr>
                <a:spLocks noChangeAspect="1"/>
              </p:cNvSpPr>
              <p:nvPr/>
            </p:nvSpPr>
            <p:spPr>
              <a:xfrm rot="7148466">
                <a:off x="2609" y="1388"/>
                <a:ext cx="1195" cy="841"/>
              </a:xfrm>
              <a:prstGeom prst="parallelogram">
                <a:avLst>
                  <a:gd name="adj" fmla="val 1302"/>
                </a:avLst>
              </a:prstGeom>
              <a:solidFill>
                <a:schemeClr val="accent1">
                  <a:alpha val="38823"/>
                </a:schemeClr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latin typeface="Times New Roman" panose="02020603050405020304" charset="0"/>
                </a:endParaRPr>
              </a:p>
            </p:txBody>
          </p:sp>
          <p:pic>
            <p:nvPicPr>
              <p:cNvPr id="55431" name="Picture 177" descr="039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880" y="1117"/>
                <a:ext cx="630" cy="111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55428" name="Freeform 178"/>
            <p:cNvSpPr>
              <a:spLocks noChangeAspect="1"/>
            </p:cNvSpPr>
            <p:nvPr/>
          </p:nvSpPr>
          <p:spPr>
            <a:xfrm>
              <a:off x="3519" y="1348"/>
              <a:ext cx="626" cy="811"/>
            </a:xfrm>
            <a:custGeom>
              <a:avLst/>
              <a:gdLst>
                <a:gd name="txL" fmla="*/ 0 w 5123"/>
                <a:gd name="txT" fmla="*/ 0 h 6643"/>
                <a:gd name="txR" fmla="*/ 5123 w 5123"/>
                <a:gd name="txB" fmla="*/ 6643 h 6643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5123" h="6643">
                  <a:moveTo>
                    <a:pt x="885" y="2056"/>
                  </a:moveTo>
                  <a:lnTo>
                    <a:pt x="857" y="2104"/>
                  </a:lnTo>
                  <a:lnTo>
                    <a:pt x="830" y="2154"/>
                  </a:lnTo>
                  <a:lnTo>
                    <a:pt x="803" y="2203"/>
                  </a:lnTo>
                  <a:lnTo>
                    <a:pt x="777" y="2252"/>
                  </a:lnTo>
                  <a:lnTo>
                    <a:pt x="751" y="2302"/>
                  </a:lnTo>
                  <a:lnTo>
                    <a:pt x="725" y="2351"/>
                  </a:lnTo>
                  <a:lnTo>
                    <a:pt x="700" y="2402"/>
                  </a:lnTo>
                  <a:lnTo>
                    <a:pt x="675" y="2451"/>
                  </a:lnTo>
                  <a:lnTo>
                    <a:pt x="651" y="2502"/>
                  </a:lnTo>
                  <a:lnTo>
                    <a:pt x="626" y="2553"/>
                  </a:lnTo>
                  <a:lnTo>
                    <a:pt x="603" y="2603"/>
                  </a:lnTo>
                  <a:lnTo>
                    <a:pt x="579" y="2654"/>
                  </a:lnTo>
                  <a:lnTo>
                    <a:pt x="556" y="2704"/>
                  </a:lnTo>
                  <a:lnTo>
                    <a:pt x="534" y="2755"/>
                  </a:lnTo>
                  <a:lnTo>
                    <a:pt x="512" y="2805"/>
                  </a:lnTo>
                  <a:lnTo>
                    <a:pt x="490" y="2856"/>
                  </a:lnTo>
                  <a:lnTo>
                    <a:pt x="469" y="2908"/>
                  </a:lnTo>
                  <a:lnTo>
                    <a:pt x="448" y="2958"/>
                  </a:lnTo>
                  <a:lnTo>
                    <a:pt x="427" y="3009"/>
                  </a:lnTo>
                  <a:lnTo>
                    <a:pt x="408" y="3061"/>
                  </a:lnTo>
                  <a:lnTo>
                    <a:pt x="388" y="3111"/>
                  </a:lnTo>
                  <a:lnTo>
                    <a:pt x="369" y="3162"/>
                  </a:lnTo>
                  <a:lnTo>
                    <a:pt x="350" y="3213"/>
                  </a:lnTo>
                  <a:lnTo>
                    <a:pt x="333" y="3264"/>
                  </a:lnTo>
                  <a:lnTo>
                    <a:pt x="314" y="3314"/>
                  </a:lnTo>
                  <a:lnTo>
                    <a:pt x="298" y="3365"/>
                  </a:lnTo>
                  <a:lnTo>
                    <a:pt x="280" y="3417"/>
                  </a:lnTo>
                  <a:lnTo>
                    <a:pt x="264" y="3467"/>
                  </a:lnTo>
                  <a:lnTo>
                    <a:pt x="248" y="3518"/>
                  </a:lnTo>
                  <a:lnTo>
                    <a:pt x="233" y="3568"/>
                  </a:lnTo>
                  <a:lnTo>
                    <a:pt x="217" y="3618"/>
                  </a:lnTo>
                  <a:lnTo>
                    <a:pt x="203" y="3669"/>
                  </a:lnTo>
                  <a:lnTo>
                    <a:pt x="189" y="3719"/>
                  </a:lnTo>
                  <a:lnTo>
                    <a:pt x="176" y="3769"/>
                  </a:lnTo>
                  <a:lnTo>
                    <a:pt x="162" y="3819"/>
                  </a:lnTo>
                  <a:lnTo>
                    <a:pt x="150" y="3869"/>
                  </a:lnTo>
                  <a:lnTo>
                    <a:pt x="138" y="3918"/>
                  </a:lnTo>
                  <a:lnTo>
                    <a:pt x="126" y="3968"/>
                  </a:lnTo>
                  <a:lnTo>
                    <a:pt x="115" y="4017"/>
                  </a:lnTo>
                  <a:lnTo>
                    <a:pt x="105" y="4065"/>
                  </a:lnTo>
                  <a:lnTo>
                    <a:pt x="94" y="4115"/>
                  </a:lnTo>
                  <a:lnTo>
                    <a:pt x="86" y="4163"/>
                  </a:lnTo>
                  <a:lnTo>
                    <a:pt x="76" y="4212"/>
                  </a:lnTo>
                  <a:lnTo>
                    <a:pt x="68" y="4260"/>
                  </a:lnTo>
                  <a:lnTo>
                    <a:pt x="59" y="4307"/>
                  </a:lnTo>
                  <a:lnTo>
                    <a:pt x="51" y="4355"/>
                  </a:lnTo>
                  <a:lnTo>
                    <a:pt x="45" y="4403"/>
                  </a:lnTo>
                  <a:lnTo>
                    <a:pt x="38" y="4449"/>
                  </a:lnTo>
                  <a:lnTo>
                    <a:pt x="33" y="4496"/>
                  </a:lnTo>
                  <a:lnTo>
                    <a:pt x="26" y="4543"/>
                  </a:lnTo>
                  <a:lnTo>
                    <a:pt x="22" y="4589"/>
                  </a:lnTo>
                  <a:lnTo>
                    <a:pt x="17" y="4635"/>
                  </a:lnTo>
                  <a:lnTo>
                    <a:pt x="13" y="4681"/>
                  </a:lnTo>
                  <a:lnTo>
                    <a:pt x="10" y="4726"/>
                  </a:lnTo>
                  <a:lnTo>
                    <a:pt x="6" y="4771"/>
                  </a:lnTo>
                  <a:lnTo>
                    <a:pt x="4" y="4815"/>
                  </a:lnTo>
                  <a:lnTo>
                    <a:pt x="2" y="4860"/>
                  </a:lnTo>
                  <a:lnTo>
                    <a:pt x="1" y="4904"/>
                  </a:lnTo>
                  <a:lnTo>
                    <a:pt x="0" y="4947"/>
                  </a:lnTo>
                  <a:lnTo>
                    <a:pt x="0" y="4990"/>
                  </a:lnTo>
                  <a:lnTo>
                    <a:pt x="0" y="5033"/>
                  </a:lnTo>
                  <a:lnTo>
                    <a:pt x="1" y="5076"/>
                  </a:lnTo>
                  <a:lnTo>
                    <a:pt x="2" y="5118"/>
                  </a:lnTo>
                  <a:lnTo>
                    <a:pt x="4" y="5159"/>
                  </a:lnTo>
                  <a:lnTo>
                    <a:pt x="6" y="5200"/>
                  </a:lnTo>
                  <a:lnTo>
                    <a:pt x="9" y="5241"/>
                  </a:lnTo>
                  <a:lnTo>
                    <a:pt x="12" y="5281"/>
                  </a:lnTo>
                  <a:lnTo>
                    <a:pt x="16" y="5321"/>
                  </a:lnTo>
                  <a:lnTo>
                    <a:pt x="20" y="5360"/>
                  </a:lnTo>
                  <a:lnTo>
                    <a:pt x="25" y="5399"/>
                  </a:lnTo>
                  <a:lnTo>
                    <a:pt x="31" y="5437"/>
                  </a:lnTo>
                  <a:lnTo>
                    <a:pt x="36" y="5475"/>
                  </a:lnTo>
                  <a:lnTo>
                    <a:pt x="43" y="5512"/>
                  </a:lnTo>
                  <a:lnTo>
                    <a:pt x="49" y="5550"/>
                  </a:lnTo>
                  <a:lnTo>
                    <a:pt x="57" y="5586"/>
                  </a:lnTo>
                  <a:lnTo>
                    <a:pt x="65" y="5622"/>
                  </a:lnTo>
                  <a:lnTo>
                    <a:pt x="73" y="5657"/>
                  </a:lnTo>
                  <a:lnTo>
                    <a:pt x="82" y="5693"/>
                  </a:lnTo>
                  <a:lnTo>
                    <a:pt x="91" y="5727"/>
                  </a:lnTo>
                  <a:lnTo>
                    <a:pt x="101" y="5761"/>
                  </a:lnTo>
                  <a:lnTo>
                    <a:pt x="112" y="5794"/>
                  </a:lnTo>
                  <a:lnTo>
                    <a:pt x="123" y="5826"/>
                  </a:lnTo>
                  <a:lnTo>
                    <a:pt x="134" y="5859"/>
                  </a:lnTo>
                  <a:lnTo>
                    <a:pt x="146" y="5889"/>
                  </a:lnTo>
                  <a:lnTo>
                    <a:pt x="158" y="5921"/>
                  </a:lnTo>
                  <a:lnTo>
                    <a:pt x="171" y="5951"/>
                  </a:lnTo>
                  <a:lnTo>
                    <a:pt x="184" y="5981"/>
                  </a:lnTo>
                  <a:lnTo>
                    <a:pt x="199" y="6010"/>
                  </a:lnTo>
                  <a:lnTo>
                    <a:pt x="213" y="6039"/>
                  </a:lnTo>
                  <a:lnTo>
                    <a:pt x="227" y="6067"/>
                  </a:lnTo>
                  <a:lnTo>
                    <a:pt x="243" y="6094"/>
                  </a:lnTo>
                  <a:lnTo>
                    <a:pt x="258" y="6121"/>
                  </a:lnTo>
                  <a:lnTo>
                    <a:pt x="275" y="6148"/>
                  </a:lnTo>
                  <a:lnTo>
                    <a:pt x="291" y="6173"/>
                  </a:lnTo>
                  <a:lnTo>
                    <a:pt x="309" y="6198"/>
                  </a:lnTo>
                  <a:lnTo>
                    <a:pt x="326" y="6222"/>
                  </a:lnTo>
                  <a:lnTo>
                    <a:pt x="344" y="6246"/>
                  </a:lnTo>
                  <a:lnTo>
                    <a:pt x="363" y="6269"/>
                  </a:lnTo>
                  <a:lnTo>
                    <a:pt x="381" y="6291"/>
                  </a:lnTo>
                  <a:lnTo>
                    <a:pt x="401" y="6313"/>
                  </a:lnTo>
                  <a:lnTo>
                    <a:pt x="421" y="6333"/>
                  </a:lnTo>
                  <a:lnTo>
                    <a:pt x="442" y="6354"/>
                  </a:lnTo>
                  <a:lnTo>
                    <a:pt x="461" y="6374"/>
                  </a:lnTo>
                  <a:lnTo>
                    <a:pt x="483" y="6393"/>
                  </a:lnTo>
                  <a:lnTo>
                    <a:pt x="504" y="6412"/>
                  </a:lnTo>
                  <a:lnTo>
                    <a:pt x="526" y="6429"/>
                  </a:lnTo>
                  <a:lnTo>
                    <a:pt x="548" y="6446"/>
                  </a:lnTo>
                  <a:lnTo>
                    <a:pt x="571" y="6462"/>
                  </a:lnTo>
                  <a:lnTo>
                    <a:pt x="594" y="6479"/>
                  </a:lnTo>
                  <a:lnTo>
                    <a:pt x="619" y="6493"/>
                  </a:lnTo>
                  <a:lnTo>
                    <a:pt x="643" y="6507"/>
                  </a:lnTo>
                  <a:lnTo>
                    <a:pt x="667" y="6520"/>
                  </a:lnTo>
                  <a:lnTo>
                    <a:pt x="691" y="6534"/>
                  </a:lnTo>
                  <a:lnTo>
                    <a:pt x="716" y="6546"/>
                  </a:lnTo>
                  <a:lnTo>
                    <a:pt x="742" y="6558"/>
                  </a:lnTo>
                  <a:lnTo>
                    <a:pt x="768" y="6568"/>
                  </a:lnTo>
                  <a:lnTo>
                    <a:pt x="795" y="6578"/>
                  </a:lnTo>
                  <a:lnTo>
                    <a:pt x="821" y="6587"/>
                  </a:lnTo>
                  <a:lnTo>
                    <a:pt x="847" y="6596"/>
                  </a:lnTo>
                  <a:lnTo>
                    <a:pt x="875" y="6604"/>
                  </a:lnTo>
                  <a:lnTo>
                    <a:pt x="902" y="6611"/>
                  </a:lnTo>
                  <a:lnTo>
                    <a:pt x="931" y="6617"/>
                  </a:lnTo>
                  <a:lnTo>
                    <a:pt x="958" y="6623"/>
                  </a:lnTo>
                  <a:lnTo>
                    <a:pt x="987" y="6628"/>
                  </a:lnTo>
                  <a:lnTo>
                    <a:pt x="1017" y="6632"/>
                  </a:lnTo>
                  <a:lnTo>
                    <a:pt x="1045" y="6636"/>
                  </a:lnTo>
                  <a:lnTo>
                    <a:pt x="1075" y="6639"/>
                  </a:lnTo>
                  <a:lnTo>
                    <a:pt x="1105" y="6641"/>
                  </a:lnTo>
                  <a:lnTo>
                    <a:pt x="1135" y="6642"/>
                  </a:lnTo>
                  <a:lnTo>
                    <a:pt x="1166" y="6643"/>
                  </a:lnTo>
                  <a:lnTo>
                    <a:pt x="1197" y="6642"/>
                  </a:lnTo>
                  <a:lnTo>
                    <a:pt x="1228" y="6642"/>
                  </a:lnTo>
                  <a:lnTo>
                    <a:pt x="1258" y="6640"/>
                  </a:lnTo>
                  <a:lnTo>
                    <a:pt x="1290" y="6638"/>
                  </a:lnTo>
                  <a:lnTo>
                    <a:pt x="1322" y="6636"/>
                  </a:lnTo>
                  <a:lnTo>
                    <a:pt x="1354" y="6631"/>
                  </a:lnTo>
                  <a:lnTo>
                    <a:pt x="1386" y="6627"/>
                  </a:lnTo>
                  <a:lnTo>
                    <a:pt x="1419" y="6623"/>
                  </a:lnTo>
                  <a:lnTo>
                    <a:pt x="1452" y="6616"/>
                  </a:lnTo>
                  <a:lnTo>
                    <a:pt x="1485" y="6609"/>
                  </a:lnTo>
                  <a:lnTo>
                    <a:pt x="1518" y="6603"/>
                  </a:lnTo>
                  <a:lnTo>
                    <a:pt x="1551" y="6594"/>
                  </a:lnTo>
                  <a:lnTo>
                    <a:pt x="1585" y="6585"/>
                  </a:lnTo>
                  <a:lnTo>
                    <a:pt x="1619" y="6576"/>
                  </a:lnTo>
                  <a:lnTo>
                    <a:pt x="1653" y="6567"/>
                  </a:lnTo>
                  <a:lnTo>
                    <a:pt x="1687" y="6556"/>
                  </a:lnTo>
                  <a:lnTo>
                    <a:pt x="1721" y="6543"/>
                  </a:lnTo>
                  <a:lnTo>
                    <a:pt x="1756" y="6531"/>
                  </a:lnTo>
                  <a:lnTo>
                    <a:pt x="1790" y="6518"/>
                  </a:lnTo>
                  <a:lnTo>
                    <a:pt x="1826" y="6505"/>
                  </a:lnTo>
                  <a:lnTo>
                    <a:pt x="1861" y="6491"/>
                  </a:lnTo>
                  <a:lnTo>
                    <a:pt x="1896" y="6475"/>
                  </a:lnTo>
                  <a:lnTo>
                    <a:pt x="1931" y="6460"/>
                  </a:lnTo>
                  <a:lnTo>
                    <a:pt x="1966" y="6443"/>
                  </a:lnTo>
                  <a:lnTo>
                    <a:pt x="2001" y="6426"/>
                  </a:lnTo>
                  <a:lnTo>
                    <a:pt x="2038" y="6408"/>
                  </a:lnTo>
                  <a:lnTo>
                    <a:pt x="2073" y="6390"/>
                  </a:lnTo>
                  <a:lnTo>
                    <a:pt x="2109" y="6371"/>
                  </a:lnTo>
                  <a:lnTo>
                    <a:pt x="2145" y="6351"/>
                  </a:lnTo>
                  <a:lnTo>
                    <a:pt x="2182" y="6330"/>
                  </a:lnTo>
                  <a:lnTo>
                    <a:pt x="2217" y="6309"/>
                  </a:lnTo>
                  <a:lnTo>
                    <a:pt x="2253" y="6287"/>
                  </a:lnTo>
                  <a:lnTo>
                    <a:pt x="2289" y="6264"/>
                  </a:lnTo>
                  <a:lnTo>
                    <a:pt x="2326" y="6241"/>
                  </a:lnTo>
                  <a:lnTo>
                    <a:pt x="2362" y="6218"/>
                  </a:lnTo>
                  <a:lnTo>
                    <a:pt x="2398" y="6193"/>
                  </a:lnTo>
                  <a:lnTo>
                    <a:pt x="2436" y="6169"/>
                  </a:lnTo>
                  <a:lnTo>
                    <a:pt x="2472" y="6142"/>
                  </a:lnTo>
                  <a:lnTo>
                    <a:pt x="2508" y="6116"/>
                  </a:lnTo>
                  <a:lnTo>
                    <a:pt x="2544" y="6089"/>
                  </a:lnTo>
                  <a:lnTo>
                    <a:pt x="2581" y="6062"/>
                  </a:lnTo>
                  <a:lnTo>
                    <a:pt x="2618" y="6033"/>
                  </a:lnTo>
                  <a:lnTo>
                    <a:pt x="2654" y="6005"/>
                  </a:lnTo>
                  <a:lnTo>
                    <a:pt x="2691" y="5975"/>
                  </a:lnTo>
                  <a:lnTo>
                    <a:pt x="2727" y="5945"/>
                  </a:lnTo>
                  <a:lnTo>
                    <a:pt x="2763" y="5915"/>
                  </a:lnTo>
                  <a:lnTo>
                    <a:pt x="2799" y="5884"/>
                  </a:lnTo>
                  <a:lnTo>
                    <a:pt x="2836" y="5852"/>
                  </a:lnTo>
                  <a:lnTo>
                    <a:pt x="2872" y="5820"/>
                  </a:lnTo>
                  <a:lnTo>
                    <a:pt x="2908" y="5787"/>
                  </a:lnTo>
                  <a:lnTo>
                    <a:pt x="2945" y="5754"/>
                  </a:lnTo>
                  <a:lnTo>
                    <a:pt x="2981" y="5720"/>
                  </a:lnTo>
                  <a:lnTo>
                    <a:pt x="3016" y="5686"/>
                  </a:lnTo>
                  <a:lnTo>
                    <a:pt x="3052" y="5651"/>
                  </a:lnTo>
                  <a:lnTo>
                    <a:pt x="3089" y="5616"/>
                  </a:lnTo>
                  <a:lnTo>
                    <a:pt x="3124" y="5579"/>
                  </a:lnTo>
                  <a:lnTo>
                    <a:pt x="3159" y="5543"/>
                  </a:lnTo>
                  <a:lnTo>
                    <a:pt x="3195" y="5506"/>
                  </a:lnTo>
                  <a:lnTo>
                    <a:pt x="3230" y="5468"/>
                  </a:lnTo>
                  <a:lnTo>
                    <a:pt x="3266" y="5430"/>
                  </a:lnTo>
                  <a:lnTo>
                    <a:pt x="3300" y="5391"/>
                  </a:lnTo>
                  <a:lnTo>
                    <a:pt x="3335" y="5353"/>
                  </a:lnTo>
                  <a:lnTo>
                    <a:pt x="3370" y="5313"/>
                  </a:lnTo>
                  <a:lnTo>
                    <a:pt x="3404" y="5274"/>
                  </a:lnTo>
                  <a:lnTo>
                    <a:pt x="3438" y="5233"/>
                  </a:lnTo>
                  <a:lnTo>
                    <a:pt x="3473" y="5192"/>
                  </a:lnTo>
                  <a:lnTo>
                    <a:pt x="3506" y="5152"/>
                  </a:lnTo>
                  <a:lnTo>
                    <a:pt x="3540" y="5110"/>
                  </a:lnTo>
                  <a:lnTo>
                    <a:pt x="3574" y="5068"/>
                  </a:lnTo>
                  <a:lnTo>
                    <a:pt x="3607" y="5025"/>
                  </a:lnTo>
                  <a:lnTo>
                    <a:pt x="3640" y="4982"/>
                  </a:lnTo>
                  <a:lnTo>
                    <a:pt x="3673" y="4939"/>
                  </a:lnTo>
                  <a:lnTo>
                    <a:pt x="3706" y="4895"/>
                  </a:lnTo>
                  <a:lnTo>
                    <a:pt x="3739" y="4851"/>
                  </a:lnTo>
                  <a:lnTo>
                    <a:pt x="3771" y="4807"/>
                  </a:lnTo>
                  <a:lnTo>
                    <a:pt x="3803" y="4762"/>
                  </a:lnTo>
                  <a:lnTo>
                    <a:pt x="3835" y="4717"/>
                  </a:lnTo>
                  <a:lnTo>
                    <a:pt x="3867" y="4672"/>
                  </a:lnTo>
                  <a:lnTo>
                    <a:pt x="3898" y="4627"/>
                  </a:lnTo>
                  <a:lnTo>
                    <a:pt x="3929" y="4581"/>
                  </a:lnTo>
                  <a:lnTo>
                    <a:pt x="3959" y="4535"/>
                  </a:lnTo>
                  <a:lnTo>
                    <a:pt x="3990" y="4488"/>
                  </a:lnTo>
                  <a:lnTo>
                    <a:pt x="4021" y="4441"/>
                  </a:lnTo>
                  <a:lnTo>
                    <a:pt x="4050" y="4394"/>
                  </a:lnTo>
                  <a:lnTo>
                    <a:pt x="4080" y="4346"/>
                  </a:lnTo>
                  <a:lnTo>
                    <a:pt x="4109" y="4298"/>
                  </a:lnTo>
                  <a:lnTo>
                    <a:pt x="4137" y="4250"/>
                  </a:lnTo>
                  <a:lnTo>
                    <a:pt x="4166" y="4203"/>
                  </a:lnTo>
                  <a:lnTo>
                    <a:pt x="4194" y="4154"/>
                  </a:lnTo>
                  <a:lnTo>
                    <a:pt x="4223" y="4105"/>
                  </a:lnTo>
                  <a:lnTo>
                    <a:pt x="4250" y="4057"/>
                  </a:lnTo>
                  <a:lnTo>
                    <a:pt x="4278" y="4007"/>
                  </a:lnTo>
                  <a:lnTo>
                    <a:pt x="4304" y="3959"/>
                  </a:lnTo>
                  <a:lnTo>
                    <a:pt x="4331" y="3909"/>
                  </a:lnTo>
                  <a:lnTo>
                    <a:pt x="4357" y="3859"/>
                  </a:lnTo>
                  <a:lnTo>
                    <a:pt x="4383" y="3809"/>
                  </a:lnTo>
                  <a:lnTo>
                    <a:pt x="4409" y="3760"/>
                  </a:lnTo>
                  <a:lnTo>
                    <a:pt x="4434" y="3709"/>
                  </a:lnTo>
                  <a:lnTo>
                    <a:pt x="4458" y="3660"/>
                  </a:lnTo>
                  <a:lnTo>
                    <a:pt x="4482" y="3609"/>
                  </a:lnTo>
                  <a:lnTo>
                    <a:pt x="4507" y="3559"/>
                  </a:lnTo>
                  <a:lnTo>
                    <a:pt x="4530" y="3508"/>
                  </a:lnTo>
                  <a:lnTo>
                    <a:pt x="4553" y="3457"/>
                  </a:lnTo>
                  <a:lnTo>
                    <a:pt x="4576" y="3407"/>
                  </a:lnTo>
                  <a:lnTo>
                    <a:pt x="4598" y="3356"/>
                  </a:lnTo>
                  <a:lnTo>
                    <a:pt x="4620" y="3306"/>
                  </a:lnTo>
                  <a:lnTo>
                    <a:pt x="4642" y="3254"/>
                  </a:lnTo>
                  <a:lnTo>
                    <a:pt x="4663" y="3203"/>
                  </a:lnTo>
                  <a:lnTo>
                    <a:pt x="4684" y="3153"/>
                  </a:lnTo>
                  <a:lnTo>
                    <a:pt x="4703" y="3101"/>
                  </a:lnTo>
                  <a:lnTo>
                    <a:pt x="4723" y="3051"/>
                  </a:lnTo>
                  <a:lnTo>
                    <a:pt x="4743" y="3000"/>
                  </a:lnTo>
                  <a:lnTo>
                    <a:pt x="4762" y="2948"/>
                  </a:lnTo>
                  <a:lnTo>
                    <a:pt x="4780" y="2898"/>
                  </a:lnTo>
                  <a:lnTo>
                    <a:pt x="4798" y="2847"/>
                  </a:lnTo>
                  <a:lnTo>
                    <a:pt x="4815" y="2797"/>
                  </a:lnTo>
                  <a:lnTo>
                    <a:pt x="4833" y="2745"/>
                  </a:lnTo>
                  <a:lnTo>
                    <a:pt x="4849" y="2694"/>
                  </a:lnTo>
                  <a:lnTo>
                    <a:pt x="4866" y="2644"/>
                  </a:lnTo>
                  <a:lnTo>
                    <a:pt x="4881" y="2593"/>
                  </a:lnTo>
                  <a:lnTo>
                    <a:pt x="4897" y="2543"/>
                  </a:lnTo>
                  <a:lnTo>
                    <a:pt x="4911" y="2493"/>
                  </a:lnTo>
                  <a:lnTo>
                    <a:pt x="4925" y="2443"/>
                  </a:lnTo>
                  <a:lnTo>
                    <a:pt x="4940" y="2392"/>
                  </a:lnTo>
                  <a:lnTo>
                    <a:pt x="4953" y="2343"/>
                  </a:lnTo>
                  <a:lnTo>
                    <a:pt x="4966" y="2293"/>
                  </a:lnTo>
                  <a:lnTo>
                    <a:pt x="4978" y="2243"/>
                  </a:lnTo>
                  <a:lnTo>
                    <a:pt x="4990" y="2193"/>
                  </a:lnTo>
                  <a:lnTo>
                    <a:pt x="5001" y="2145"/>
                  </a:lnTo>
                  <a:lnTo>
                    <a:pt x="5012" y="2095"/>
                  </a:lnTo>
                  <a:lnTo>
                    <a:pt x="5022" y="2046"/>
                  </a:lnTo>
                  <a:lnTo>
                    <a:pt x="5032" y="1997"/>
                  </a:lnTo>
                  <a:lnTo>
                    <a:pt x="5042" y="1949"/>
                  </a:lnTo>
                  <a:lnTo>
                    <a:pt x="5051" y="1901"/>
                  </a:lnTo>
                  <a:lnTo>
                    <a:pt x="5059" y="1852"/>
                  </a:lnTo>
                  <a:lnTo>
                    <a:pt x="5067" y="1805"/>
                  </a:lnTo>
                  <a:lnTo>
                    <a:pt x="5074" y="1758"/>
                  </a:lnTo>
                  <a:lnTo>
                    <a:pt x="5081" y="1710"/>
                  </a:lnTo>
                  <a:lnTo>
                    <a:pt x="5087" y="1663"/>
                  </a:lnTo>
                  <a:lnTo>
                    <a:pt x="5094" y="1616"/>
                  </a:lnTo>
                  <a:lnTo>
                    <a:pt x="5099" y="1570"/>
                  </a:lnTo>
                  <a:lnTo>
                    <a:pt x="5103" y="1524"/>
                  </a:lnTo>
                  <a:lnTo>
                    <a:pt x="5108" y="1478"/>
                  </a:lnTo>
                  <a:lnTo>
                    <a:pt x="5111" y="1432"/>
                  </a:lnTo>
                  <a:lnTo>
                    <a:pt x="5114" y="1387"/>
                  </a:lnTo>
                  <a:lnTo>
                    <a:pt x="5118" y="1342"/>
                  </a:lnTo>
                  <a:lnTo>
                    <a:pt x="5120" y="1298"/>
                  </a:lnTo>
                  <a:lnTo>
                    <a:pt x="5121" y="1254"/>
                  </a:lnTo>
                  <a:lnTo>
                    <a:pt x="5122" y="1210"/>
                  </a:lnTo>
                  <a:lnTo>
                    <a:pt x="5123" y="1167"/>
                  </a:lnTo>
                  <a:lnTo>
                    <a:pt x="5123" y="1123"/>
                  </a:lnTo>
                  <a:lnTo>
                    <a:pt x="5123" y="1082"/>
                  </a:lnTo>
                  <a:lnTo>
                    <a:pt x="5122" y="1039"/>
                  </a:lnTo>
                  <a:lnTo>
                    <a:pt x="5121" y="997"/>
                  </a:lnTo>
                  <a:lnTo>
                    <a:pt x="5119" y="956"/>
                  </a:lnTo>
                  <a:lnTo>
                    <a:pt x="5117" y="914"/>
                  </a:lnTo>
                  <a:lnTo>
                    <a:pt x="5113" y="875"/>
                  </a:lnTo>
                  <a:lnTo>
                    <a:pt x="5110" y="834"/>
                  </a:lnTo>
                  <a:lnTo>
                    <a:pt x="5106" y="795"/>
                  </a:lnTo>
                  <a:lnTo>
                    <a:pt x="5101" y="756"/>
                  </a:lnTo>
                  <a:lnTo>
                    <a:pt x="5096" y="717"/>
                  </a:lnTo>
                  <a:lnTo>
                    <a:pt x="5090" y="679"/>
                  </a:lnTo>
                  <a:lnTo>
                    <a:pt x="5085" y="641"/>
                  </a:lnTo>
                  <a:lnTo>
                    <a:pt x="5078" y="604"/>
                  </a:lnTo>
                  <a:lnTo>
                    <a:pt x="5070" y="567"/>
                  </a:lnTo>
                  <a:lnTo>
                    <a:pt x="5063" y="531"/>
                  </a:lnTo>
                  <a:lnTo>
                    <a:pt x="5055" y="496"/>
                  </a:lnTo>
                  <a:lnTo>
                    <a:pt x="5046" y="460"/>
                  </a:lnTo>
                  <a:lnTo>
                    <a:pt x="5037" y="425"/>
                  </a:lnTo>
                  <a:lnTo>
                    <a:pt x="5028" y="391"/>
                  </a:lnTo>
                  <a:lnTo>
                    <a:pt x="5018" y="358"/>
                  </a:lnTo>
                  <a:lnTo>
                    <a:pt x="5007" y="325"/>
                  </a:lnTo>
                  <a:lnTo>
                    <a:pt x="4996" y="292"/>
                  </a:lnTo>
                  <a:lnTo>
                    <a:pt x="4984" y="260"/>
                  </a:lnTo>
                  <a:lnTo>
                    <a:pt x="4972" y="230"/>
                  </a:lnTo>
                  <a:lnTo>
                    <a:pt x="4959" y="199"/>
                  </a:lnTo>
                  <a:lnTo>
                    <a:pt x="4946" y="168"/>
                  </a:lnTo>
                  <a:lnTo>
                    <a:pt x="4933" y="138"/>
                  </a:lnTo>
                  <a:lnTo>
                    <a:pt x="4919" y="110"/>
                  </a:lnTo>
                  <a:lnTo>
                    <a:pt x="4904" y="81"/>
                  </a:lnTo>
                  <a:lnTo>
                    <a:pt x="4889" y="54"/>
                  </a:lnTo>
                  <a:lnTo>
                    <a:pt x="4874" y="26"/>
                  </a:lnTo>
                  <a:lnTo>
                    <a:pt x="4858" y="0"/>
                  </a:lnTo>
                </a:path>
              </a:pathLst>
            </a:custGeom>
            <a:noFill/>
            <a:ln w="2540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5429" name="Freeform 179"/>
            <p:cNvSpPr>
              <a:spLocks noChangeAspect="1"/>
            </p:cNvSpPr>
            <p:nvPr/>
          </p:nvSpPr>
          <p:spPr>
            <a:xfrm>
              <a:off x="3627" y="1285"/>
              <a:ext cx="486" cy="314"/>
            </a:xfrm>
            <a:custGeom>
              <a:avLst/>
              <a:gdLst>
                <a:gd name="txL" fmla="*/ 0 w 3973"/>
                <a:gd name="txT" fmla="*/ 0 h 2567"/>
                <a:gd name="txR" fmla="*/ 3973 w 3973"/>
                <a:gd name="txB" fmla="*/ 2567 h 2567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3973" h="2567">
                  <a:moveTo>
                    <a:pt x="3973" y="511"/>
                  </a:moveTo>
                  <a:lnTo>
                    <a:pt x="3957" y="485"/>
                  </a:lnTo>
                  <a:lnTo>
                    <a:pt x="3939" y="459"/>
                  </a:lnTo>
                  <a:lnTo>
                    <a:pt x="3923" y="435"/>
                  </a:lnTo>
                  <a:lnTo>
                    <a:pt x="3904" y="411"/>
                  </a:lnTo>
                  <a:lnTo>
                    <a:pt x="3886" y="388"/>
                  </a:lnTo>
                  <a:lnTo>
                    <a:pt x="3868" y="365"/>
                  </a:lnTo>
                  <a:lnTo>
                    <a:pt x="3848" y="343"/>
                  </a:lnTo>
                  <a:lnTo>
                    <a:pt x="3828" y="321"/>
                  </a:lnTo>
                  <a:lnTo>
                    <a:pt x="3808" y="301"/>
                  </a:lnTo>
                  <a:lnTo>
                    <a:pt x="3789" y="280"/>
                  </a:lnTo>
                  <a:lnTo>
                    <a:pt x="3768" y="261"/>
                  </a:lnTo>
                  <a:lnTo>
                    <a:pt x="3746" y="241"/>
                  </a:lnTo>
                  <a:lnTo>
                    <a:pt x="3724" y="224"/>
                  </a:lnTo>
                  <a:lnTo>
                    <a:pt x="3702" y="206"/>
                  </a:lnTo>
                  <a:lnTo>
                    <a:pt x="3680" y="190"/>
                  </a:lnTo>
                  <a:lnTo>
                    <a:pt x="3657" y="173"/>
                  </a:lnTo>
                  <a:lnTo>
                    <a:pt x="3634" y="158"/>
                  </a:lnTo>
                  <a:lnTo>
                    <a:pt x="3609" y="144"/>
                  </a:lnTo>
                  <a:lnTo>
                    <a:pt x="3585" y="129"/>
                  </a:lnTo>
                  <a:lnTo>
                    <a:pt x="3561" y="116"/>
                  </a:lnTo>
                  <a:lnTo>
                    <a:pt x="3536" y="104"/>
                  </a:lnTo>
                  <a:lnTo>
                    <a:pt x="3511" y="92"/>
                  </a:lnTo>
                  <a:lnTo>
                    <a:pt x="3484" y="81"/>
                  </a:lnTo>
                  <a:lnTo>
                    <a:pt x="3459" y="70"/>
                  </a:lnTo>
                  <a:lnTo>
                    <a:pt x="3432" y="61"/>
                  </a:lnTo>
                  <a:lnTo>
                    <a:pt x="3405" y="51"/>
                  </a:lnTo>
                  <a:lnTo>
                    <a:pt x="3379" y="44"/>
                  </a:lnTo>
                  <a:lnTo>
                    <a:pt x="3351" y="36"/>
                  </a:lnTo>
                  <a:lnTo>
                    <a:pt x="3323" y="29"/>
                  </a:lnTo>
                  <a:lnTo>
                    <a:pt x="3295" y="23"/>
                  </a:lnTo>
                  <a:lnTo>
                    <a:pt x="3267" y="17"/>
                  </a:lnTo>
                  <a:lnTo>
                    <a:pt x="3238" y="13"/>
                  </a:lnTo>
                  <a:lnTo>
                    <a:pt x="3208" y="8"/>
                  </a:lnTo>
                  <a:lnTo>
                    <a:pt x="3179" y="5"/>
                  </a:lnTo>
                  <a:lnTo>
                    <a:pt x="3149" y="3"/>
                  </a:lnTo>
                  <a:lnTo>
                    <a:pt x="3119" y="2"/>
                  </a:lnTo>
                  <a:lnTo>
                    <a:pt x="3088" y="1"/>
                  </a:lnTo>
                  <a:lnTo>
                    <a:pt x="3058" y="0"/>
                  </a:lnTo>
                  <a:lnTo>
                    <a:pt x="3027" y="1"/>
                  </a:lnTo>
                  <a:lnTo>
                    <a:pt x="2996" y="2"/>
                  </a:lnTo>
                  <a:lnTo>
                    <a:pt x="2964" y="3"/>
                  </a:lnTo>
                  <a:lnTo>
                    <a:pt x="2933" y="6"/>
                  </a:lnTo>
                  <a:lnTo>
                    <a:pt x="2900" y="9"/>
                  </a:lnTo>
                  <a:lnTo>
                    <a:pt x="2869" y="13"/>
                  </a:lnTo>
                  <a:lnTo>
                    <a:pt x="2837" y="18"/>
                  </a:lnTo>
                  <a:lnTo>
                    <a:pt x="2804" y="24"/>
                  </a:lnTo>
                  <a:lnTo>
                    <a:pt x="2771" y="29"/>
                  </a:lnTo>
                  <a:lnTo>
                    <a:pt x="2738" y="37"/>
                  </a:lnTo>
                  <a:lnTo>
                    <a:pt x="2704" y="45"/>
                  </a:lnTo>
                  <a:lnTo>
                    <a:pt x="2671" y="52"/>
                  </a:lnTo>
                  <a:lnTo>
                    <a:pt x="2637" y="62"/>
                  </a:lnTo>
                  <a:lnTo>
                    <a:pt x="2603" y="71"/>
                  </a:lnTo>
                  <a:lnTo>
                    <a:pt x="2569" y="82"/>
                  </a:lnTo>
                  <a:lnTo>
                    <a:pt x="2534" y="93"/>
                  </a:lnTo>
                  <a:lnTo>
                    <a:pt x="2500" y="105"/>
                  </a:lnTo>
                  <a:lnTo>
                    <a:pt x="2465" y="118"/>
                  </a:lnTo>
                  <a:lnTo>
                    <a:pt x="2430" y="131"/>
                  </a:lnTo>
                  <a:lnTo>
                    <a:pt x="2396" y="146"/>
                  </a:lnTo>
                  <a:lnTo>
                    <a:pt x="2361" y="160"/>
                  </a:lnTo>
                  <a:lnTo>
                    <a:pt x="2324" y="175"/>
                  </a:lnTo>
                  <a:lnTo>
                    <a:pt x="2289" y="192"/>
                  </a:lnTo>
                  <a:lnTo>
                    <a:pt x="2254" y="208"/>
                  </a:lnTo>
                  <a:lnTo>
                    <a:pt x="2219" y="226"/>
                  </a:lnTo>
                  <a:lnTo>
                    <a:pt x="2183" y="244"/>
                  </a:lnTo>
                  <a:lnTo>
                    <a:pt x="2146" y="263"/>
                  </a:lnTo>
                  <a:lnTo>
                    <a:pt x="2111" y="282"/>
                  </a:lnTo>
                  <a:lnTo>
                    <a:pt x="2075" y="303"/>
                  </a:lnTo>
                  <a:lnTo>
                    <a:pt x="2039" y="324"/>
                  </a:lnTo>
                  <a:lnTo>
                    <a:pt x="2002" y="345"/>
                  </a:lnTo>
                  <a:lnTo>
                    <a:pt x="1966" y="367"/>
                  </a:lnTo>
                  <a:lnTo>
                    <a:pt x="1930" y="390"/>
                  </a:lnTo>
                  <a:lnTo>
                    <a:pt x="1894" y="414"/>
                  </a:lnTo>
                  <a:lnTo>
                    <a:pt x="1857" y="438"/>
                  </a:lnTo>
                  <a:lnTo>
                    <a:pt x="1821" y="462"/>
                  </a:lnTo>
                  <a:lnTo>
                    <a:pt x="1784" y="488"/>
                  </a:lnTo>
                  <a:lnTo>
                    <a:pt x="1747" y="514"/>
                  </a:lnTo>
                  <a:lnTo>
                    <a:pt x="1711" y="540"/>
                  </a:lnTo>
                  <a:lnTo>
                    <a:pt x="1675" y="568"/>
                  </a:lnTo>
                  <a:lnTo>
                    <a:pt x="1637" y="595"/>
                  </a:lnTo>
                  <a:lnTo>
                    <a:pt x="1601" y="624"/>
                  </a:lnTo>
                  <a:lnTo>
                    <a:pt x="1565" y="654"/>
                  </a:lnTo>
                  <a:lnTo>
                    <a:pt x="1529" y="683"/>
                  </a:lnTo>
                  <a:lnTo>
                    <a:pt x="1492" y="713"/>
                  </a:lnTo>
                  <a:lnTo>
                    <a:pt x="1456" y="744"/>
                  </a:lnTo>
                  <a:lnTo>
                    <a:pt x="1419" y="776"/>
                  </a:lnTo>
                  <a:lnTo>
                    <a:pt x="1382" y="808"/>
                  </a:lnTo>
                  <a:lnTo>
                    <a:pt x="1346" y="841"/>
                  </a:lnTo>
                  <a:lnTo>
                    <a:pt x="1311" y="874"/>
                  </a:lnTo>
                  <a:lnTo>
                    <a:pt x="1275" y="907"/>
                  </a:lnTo>
                  <a:lnTo>
                    <a:pt x="1238" y="942"/>
                  </a:lnTo>
                  <a:lnTo>
                    <a:pt x="1202" y="976"/>
                  </a:lnTo>
                  <a:lnTo>
                    <a:pt x="1167" y="1011"/>
                  </a:lnTo>
                  <a:lnTo>
                    <a:pt x="1131" y="1047"/>
                  </a:lnTo>
                  <a:lnTo>
                    <a:pt x="1096" y="1084"/>
                  </a:lnTo>
                  <a:lnTo>
                    <a:pt x="1059" y="1120"/>
                  </a:lnTo>
                  <a:lnTo>
                    <a:pt x="1024" y="1157"/>
                  </a:lnTo>
                  <a:lnTo>
                    <a:pt x="989" y="1196"/>
                  </a:lnTo>
                  <a:lnTo>
                    <a:pt x="954" y="1234"/>
                  </a:lnTo>
                  <a:lnTo>
                    <a:pt x="919" y="1273"/>
                  </a:lnTo>
                  <a:lnTo>
                    <a:pt x="885" y="1311"/>
                  </a:lnTo>
                  <a:lnTo>
                    <a:pt x="849" y="1352"/>
                  </a:lnTo>
                  <a:lnTo>
                    <a:pt x="815" y="1391"/>
                  </a:lnTo>
                  <a:lnTo>
                    <a:pt x="780" y="1432"/>
                  </a:lnTo>
                  <a:lnTo>
                    <a:pt x="746" y="1473"/>
                  </a:lnTo>
                  <a:lnTo>
                    <a:pt x="713" y="1515"/>
                  </a:lnTo>
                  <a:lnTo>
                    <a:pt x="679" y="1556"/>
                  </a:lnTo>
                  <a:lnTo>
                    <a:pt x="645" y="1599"/>
                  </a:lnTo>
                  <a:lnTo>
                    <a:pt x="612" y="1642"/>
                  </a:lnTo>
                  <a:lnTo>
                    <a:pt x="579" y="1685"/>
                  </a:lnTo>
                  <a:lnTo>
                    <a:pt x="546" y="1728"/>
                  </a:lnTo>
                  <a:lnTo>
                    <a:pt x="513" y="1772"/>
                  </a:lnTo>
                  <a:lnTo>
                    <a:pt x="481" y="1816"/>
                  </a:lnTo>
                  <a:lnTo>
                    <a:pt x="448" y="1861"/>
                  </a:lnTo>
                  <a:lnTo>
                    <a:pt x="416" y="1906"/>
                  </a:lnTo>
                  <a:lnTo>
                    <a:pt x="385" y="1951"/>
                  </a:lnTo>
                  <a:lnTo>
                    <a:pt x="354" y="1996"/>
                  </a:lnTo>
                  <a:lnTo>
                    <a:pt x="323" y="2042"/>
                  </a:lnTo>
                  <a:lnTo>
                    <a:pt x="292" y="2088"/>
                  </a:lnTo>
                  <a:lnTo>
                    <a:pt x="261" y="2136"/>
                  </a:lnTo>
                  <a:lnTo>
                    <a:pt x="231" y="2182"/>
                  </a:lnTo>
                  <a:lnTo>
                    <a:pt x="201" y="2229"/>
                  </a:lnTo>
                  <a:lnTo>
                    <a:pt x="171" y="2276"/>
                  </a:lnTo>
                  <a:lnTo>
                    <a:pt x="141" y="2325"/>
                  </a:lnTo>
                  <a:lnTo>
                    <a:pt x="113" y="2372"/>
                  </a:lnTo>
                  <a:lnTo>
                    <a:pt x="83" y="2420"/>
                  </a:lnTo>
                  <a:lnTo>
                    <a:pt x="56" y="2469"/>
                  </a:lnTo>
                  <a:lnTo>
                    <a:pt x="27" y="2517"/>
                  </a:lnTo>
                  <a:lnTo>
                    <a:pt x="0" y="2567"/>
                  </a:lnTo>
                </a:path>
              </a:pathLst>
            </a:custGeom>
            <a:noFill/>
            <a:ln w="9525" cap="flat" cmpd="sng">
              <a:solidFill>
                <a:srgbClr val="FF0000">
                  <a:alpha val="100000"/>
                </a:srgbClr>
              </a:solidFill>
              <a:prstDash val="lgDash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55402" name="Freeform 180"/>
          <p:cNvSpPr>
            <a:spLocks noChangeAspect="1"/>
          </p:cNvSpPr>
          <p:nvPr/>
        </p:nvSpPr>
        <p:spPr>
          <a:xfrm>
            <a:off x="7212013" y="1976438"/>
            <a:ext cx="993775" cy="1287462"/>
          </a:xfrm>
          <a:custGeom>
            <a:avLst/>
            <a:gdLst>
              <a:gd name="txL" fmla="*/ 0 w 5123"/>
              <a:gd name="txT" fmla="*/ 0 h 6643"/>
              <a:gd name="txR" fmla="*/ 5123 w 5123"/>
              <a:gd name="txB" fmla="*/ 6643 h 6643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5123" h="6643">
                <a:moveTo>
                  <a:pt x="885" y="2056"/>
                </a:moveTo>
                <a:lnTo>
                  <a:pt x="857" y="2104"/>
                </a:lnTo>
                <a:lnTo>
                  <a:pt x="830" y="2154"/>
                </a:lnTo>
                <a:lnTo>
                  <a:pt x="803" y="2203"/>
                </a:lnTo>
                <a:lnTo>
                  <a:pt x="777" y="2252"/>
                </a:lnTo>
                <a:lnTo>
                  <a:pt x="751" y="2302"/>
                </a:lnTo>
                <a:lnTo>
                  <a:pt x="725" y="2351"/>
                </a:lnTo>
                <a:lnTo>
                  <a:pt x="700" y="2402"/>
                </a:lnTo>
                <a:lnTo>
                  <a:pt x="675" y="2451"/>
                </a:lnTo>
                <a:lnTo>
                  <a:pt x="651" y="2502"/>
                </a:lnTo>
                <a:lnTo>
                  <a:pt x="626" y="2553"/>
                </a:lnTo>
                <a:lnTo>
                  <a:pt x="603" y="2603"/>
                </a:lnTo>
                <a:lnTo>
                  <a:pt x="579" y="2654"/>
                </a:lnTo>
                <a:lnTo>
                  <a:pt x="556" y="2704"/>
                </a:lnTo>
                <a:lnTo>
                  <a:pt x="534" y="2755"/>
                </a:lnTo>
                <a:lnTo>
                  <a:pt x="512" y="2805"/>
                </a:lnTo>
                <a:lnTo>
                  <a:pt x="490" y="2856"/>
                </a:lnTo>
                <a:lnTo>
                  <a:pt x="469" y="2908"/>
                </a:lnTo>
                <a:lnTo>
                  <a:pt x="448" y="2958"/>
                </a:lnTo>
                <a:lnTo>
                  <a:pt x="427" y="3009"/>
                </a:lnTo>
                <a:lnTo>
                  <a:pt x="408" y="3061"/>
                </a:lnTo>
                <a:lnTo>
                  <a:pt x="388" y="3111"/>
                </a:lnTo>
                <a:lnTo>
                  <a:pt x="369" y="3162"/>
                </a:lnTo>
                <a:lnTo>
                  <a:pt x="350" y="3213"/>
                </a:lnTo>
                <a:lnTo>
                  <a:pt x="333" y="3264"/>
                </a:lnTo>
                <a:lnTo>
                  <a:pt x="314" y="3314"/>
                </a:lnTo>
                <a:lnTo>
                  <a:pt x="298" y="3365"/>
                </a:lnTo>
                <a:lnTo>
                  <a:pt x="280" y="3417"/>
                </a:lnTo>
                <a:lnTo>
                  <a:pt x="264" y="3467"/>
                </a:lnTo>
                <a:lnTo>
                  <a:pt x="248" y="3518"/>
                </a:lnTo>
                <a:lnTo>
                  <a:pt x="233" y="3568"/>
                </a:lnTo>
                <a:lnTo>
                  <a:pt x="217" y="3618"/>
                </a:lnTo>
                <a:lnTo>
                  <a:pt x="203" y="3669"/>
                </a:lnTo>
                <a:lnTo>
                  <a:pt x="189" y="3719"/>
                </a:lnTo>
                <a:lnTo>
                  <a:pt x="176" y="3769"/>
                </a:lnTo>
                <a:lnTo>
                  <a:pt x="162" y="3819"/>
                </a:lnTo>
                <a:lnTo>
                  <a:pt x="150" y="3869"/>
                </a:lnTo>
                <a:lnTo>
                  <a:pt x="138" y="3918"/>
                </a:lnTo>
                <a:lnTo>
                  <a:pt x="126" y="3968"/>
                </a:lnTo>
                <a:lnTo>
                  <a:pt x="115" y="4017"/>
                </a:lnTo>
                <a:lnTo>
                  <a:pt x="105" y="4065"/>
                </a:lnTo>
                <a:lnTo>
                  <a:pt x="94" y="4115"/>
                </a:lnTo>
                <a:lnTo>
                  <a:pt x="86" y="4163"/>
                </a:lnTo>
                <a:lnTo>
                  <a:pt x="76" y="4212"/>
                </a:lnTo>
                <a:lnTo>
                  <a:pt x="68" y="4260"/>
                </a:lnTo>
                <a:lnTo>
                  <a:pt x="59" y="4307"/>
                </a:lnTo>
                <a:lnTo>
                  <a:pt x="51" y="4355"/>
                </a:lnTo>
                <a:lnTo>
                  <a:pt x="45" y="4403"/>
                </a:lnTo>
                <a:lnTo>
                  <a:pt x="38" y="4449"/>
                </a:lnTo>
                <a:lnTo>
                  <a:pt x="33" y="4496"/>
                </a:lnTo>
                <a:lnTo>
                  <a:pt x="26" y="4543"/>
                </a:lnTo>
                <a:lnTo>
                  <a:pt x="22" y="4589"/>
                </a:lnTo>
                <a:lnTo>
                  <a:pt x="17" y="4635"/>
                </a:lnTo>
                <a:lnTo>
                  <a:pt x="13" y="4681"/>
                </a:lnTo>
                <a:lnTo>
                  <a:pt x="10" y="4726"/>
                </a:lnTo>
                <a:lnTo>
                  <a:pt x="6" y="4771"/>
                </a:lnTo>
                <a:lnTo>
                  <a:pt x="4" y="4815"/>
                </a:lnTo>
                <a:lnTo>
                  <a:pt x="2" y="4860"/>
                </a:lnTo>
                <a:lnTo>
                  <a:pt x="1" y="4904"/>
                </a:lnTo>
                <a:lnTo>
                  <a:pt x="0" y="4947"/>
                </a:lnTo>
                <a:lnTo>
                  <a:pt x="0" y="4990"/>
                </a:lnTo>
                <a:lnTo>
                  <a:pt x="0" y="5033"/>
                </a:lnTo>
                <a:lnTo>
                  <a:pt x="1" y="5076"/>
                </a:lnTo>
                <a:lnTo>
                  <a:pt x="2" y="5118"/>
                </a:lnTo>
                <a:lnTo>
                  <a:pt x="4" y="5159"/>
                </a:lnTo>
                <a:lnTo>
                  <a:pt x="6" y="5200"/>
                </a:lnTo>
                <a:lnTo>
                  <a:pt x="9" y="5241"/>
                </a:lnTo>
                <a:lnTo>
                  <a:pt x="12" y="5281"/>
                </a:lnTo>
                <a:lnTo>
                  <a:pt x="16" y="5321"/>
                </a:lnTo>
                <a:lnTo>
                  <a:pt x="20" y="5360"/>
                </a:lnTo>
                <a:lnTo>
                  <a:pt x="25" y="5399"/>
                </a:lnTo>
                <a:lnTo>
                  <a:pt x="31" y="5437"/>
                </a:lnTo>
                <a:lnTo>
                  <a:pt x="36" y="5475"/>
                </a:lnTo>
                <a:lnTo>
                  <a:pt x="43" y="5512"/>
                </a:lnTo>
                <a:lnTo>
                  <a:pt x="49" y="5550"/>
                </a:lnTo>
                <a:lnTo>
                  <a:pt x="57" y="5586"/>
                </a:lnTo>
                <a:lnTo>
                  <a:pt x="65" y="5622"/>
                </a:lnTo>
                <a:lnTo>
                  <a:pt x="73" y="5657"/>
                </a:lnTo>
                <a:lnTo>
                  <a:pt x="82" y="5693"/>
                </a:lnTo>
                <a:lnTo>
                  <a:pt x="91" y="5727"/>
                </a:lnTo>
                <a:lnTo>
                  <a:pt x="101" y="5761"/>
                </a:lnTo>
                <a:lnTo>
                  <a:pt x="112" y="5794"/>
                </a:lnTo>
                <a:lnTo>
                  <a:pt x="123" y="5826"/>
                </a:lnTo>
                <a:lnTo>
                  <a:pt x="134" y="5859"/>
                </a:lnTo>
                <a:lnTo>
                  <a:pt x="146" y="5889"/>
                </a:lnTo>
                <a:lnTo>
                  <a:pt x="158" y="5921"/>
                </a:lnTo>
                <a:lnTo>
                  <a:pt x="171" y="5951"/>
                </a:lnTo>
                <a:lnTo>
                  <a:pt x="184" y="5981"/>
                </a:lnTo>
                <a:lnTo>
                  <a:pt x="199" y="6010"/>
                </a:lnTo>
                <a:lnTo>
                  <a:pt x="213" y="6039"/>
                </a:lnTo>
                <a:lnTo>
                  <a:pt x="227" y="6067"/>
                </a:lnTo>
                <a:lnTo>
                  <a:pt x="243" y="6094"/>
                </a:lnTo>
                <a:lnTo>
                  <a:pt x="258" y="6121"/>
                </a:lnTo>
                <a:lnTo>
                  <a:pt x="275" y="6148"/>
                </a:lnTo>
                <a:lnTo>
                  <a:pt x="291" y="6173"/>
                </a:lnTo>
                <a:lnTo>
                  <a:pt x="309" y="6198"/>
                </a:lnTo>
                <a:lnTo>
                  <a:pt x="326" y="6222"/>
                </a:lnTo>
                <a:lnTo>
                  <a:pt x="344" y="6246"/>
                </a:lnTo>
                <a:lnTo>
                  <a:pt x="363" y="6269"/>
                </a:lnTo>
                <a:lnTo>
                  <a:pt x="381" y="6291"/>
                </a:lnTo>
                <a:lnTo>
                  <a:pt x="401" y="6313"/>
                </a:lnTo>
                <a:lnTo>
                  <a:pt x="421" y="6333"/>
                </a:lnTo>
                <a:lnTo>
                  <a:pt x="442" y="6354"/>
                </a:lnTo>
                <a:lnTo>
                  <a:pt x="461" y="6374"/>
                </a:lnTo>
                <a:lnTo>
                  <a:pt x="483" y="6393"/>
                </a:lnTo>
                <a:lnTo>
                  <a:pt x="504" y="6412"/>
                </a:lnTo>
                <a:lnTo>
                  <a:pt x="526" y="6429"/>
                </a:lnTo>
                <a:lnTo>
                  <a:pt x="548" y="6446"/>
                </a:lnTo>
                <a:lnTo>
                  <a:pt x="571" y="6462"/>
                </a:lnTo>
                <a:lnTo>
                  <a:pt x="594" y="6479"/>
                </a:lnTo>
                <a:lnTo>
                  <a:pt x="619" y="6493"/>
                </a:lnTo>
                <a:lnTo>
                  <a:pt x="643" y="6507"/>
                </a:lnTo>
                <a:lnTo>
                  <a:pt x="667" y="6520"/>
                </a:lnTo>
                <a:lnTo>
                  <a:pt x="691" y="6534"/>
                </a:lnTo>
                <a:lnTo>
                  <a:pt x="716" y="6546"/>
                </a:lnTo>
                <a:lnTo>
                  <a:pt x="742" y="6558"/>
                </a:lnTo>
                <a:lnTo>
                  <a:pt x="768" y="6568"/>
                </a:lnTo>
                <a:lnTo>
                  <a:pt x="795" y="6578"/>
                </a:lnTo>
                <a:lnTo>
                  <a:pt x="821" y="6587"/>
                </a:lnTo>
                <a:lnTo>
                  <a:pt x="847" y="6596"/>
                </a:lnTo>
                <a:lnTo>
                  <a:pt x="875" y="6604"/>
                </a:lnTo>
                <a:lnTo>
                  <a:pt x="902" y="6611"/>
                </a:lnTo>
                <a:lnTo>
                  <a:pt x="931" y="6617"/>
                </a:lnTo>
                <a:lnTo>
                  <a:pt x="958" y="6623"/>
                </a:lnTo>
                <a:lnTo>
                  <a:pt x="987" y="6628"/>
                </a:lnTo>
                <a:lnTo>
                  <a:pt x="1017" y="6632"/>
                </a:lnTo>
                <a:lnTo>
                  <a:pt x="1045" y="6636"/>
                </a:lnTo>
                <a:lnTo>
                  <a:pt x="1075" y="6639"/>
                </a:lnTo>
                <a:lnTo>
                  <a:pt x="1105" y="6641"/>
                </a:lnTo>
                <a:lnTo>
                  <a:pt x="1135" y="6642"/>
                </a:lnTo>
                <a:lnTo>
                  <a:pt x="1166" y="6643"/>
                </a:lnTo>
                <a:lnTo>
                  <a:pt x="1197" y="6642"/>
                </a:lnTo>
                <a:lnTo>
                  <a:pt x="1228" y="6642"/>
                </a:lnTo>
                <a:lnTo>
                  <a:pt x="1258" y="6640"/>
                </a:lnTo>
                <a:lnTo>
                  <a:pt x="1290" y="6638"/>
                </a:lnTo>
                <a:lnTo>
                  <a:pt x="1322" y="6636"/>
                </a:lnTo>
                <a:lnTo>
                  <a:pt x="1354" y="6631"/>
                </a:lnTo>
                <a:lnTo>
                  <a:pt x="1386" y="6627"/>
                </a:lnTo>
                <a:lnTo>
                  <a:pt x="1419" y="6623"/>
                </a:lnTo>
                <a:lnTo>
                  <a:pt x="1452" y="6616"/>
                </a:lnTo>
                <a:lnTo>
                  <a:pt x="1485" y="6609"/>
                </a:lnTo>
                <a:lnTo>
                  <a:pt x="1518" y="6603"/>
                </a:lnTo>
                <a:lnTo>
                  <a:pt x="1551" y="6594"/>
                </a:lnTo>
                <a:lnTo>
                  <a:pt x="1585" y="6585"/>
                </a:lnTo>
                <a:lnTo>
                  <a:pt x="1619" y="6576"/>
                </a:lnTo>
                <a:lnTo>
                  <a:pt x="1653" y="6567"/>
                </a:lnTo>
                <a:lnTo>
                  <a:pt x="1687" y="6556"/>
                </a:lnTo>
                <a:lnTo>
                  <a:pt x="1721" y="6543"/>
                </a:lnTo>
                <a:lnTo>
                  <a:pt x="1756" y="6531"/>
                </a:lnTo>
                <a:lnTo>
                  <a:pt x="1790" y="6518"/>
                </a:lnTo>
                <a:lnTo>
                  <a:pt x="1826" y="6505"/>
                </a:lnTo>
                <a:lnTo>
                  <a:pt x="1861" y="6491"/>
                </a:lnTo>
                <a:lnTo>
                  <a:pt x="1896" y="6475"/>
                </a:lnTo>
                <a:lnTo>
                  <a:pt x="1931" y="6460"/>
                </a:lnTo>
                <a:lnTo>
                  <a:pt x="1966" y="6443"/>
                </a:lnTo>
                <a:lnTo>
                  <a:pt x="2001" y="6426"/>
                </a:lnTo>
                <a:lnTo>
                  <a:pt x="2038" y="6408"/>
                </a:lnTo>
                <a:lnTo>
                  <a:pt x="2073" y="6390"/>
                </a:lnTo>
                <a:lnTo>
                  <a:pt x="2109" y="6371"/>
                </a:lnTo>
                <a:lnTo>
                  <a:pt x="2145" y="6351"/>
                </a:lnTo>
                <a:lnTo>
                  <a:pt x="2182" y="6330"/>
                </a:lnTo>
                <a:lnTo>
                  <a:pt x="2217" y="6309"/>
                </a:lnTo>
                <a:lnTo>
                  <a:pt x="2253" y="6287"/>
                </a:lnTo>
                <a:lnTo>
                  <a:pt x="2289" y="6264"/>
                </a:lnTo>
                <a:lnTo>
                  <a:pt x="2326" y="6241"/>
                </a:lnTo>
                <a:lnTo>
                  <a:pt x="2362" y="6218"/>
                </a:lnTo>
                <a:lnTo>
                  <a:pt x="2398" y="6193"/>
                </a:lnTo>
                <a:lnTo>
                  <a:pt x="2436" y="6169"/>
                </a:lnTo>
                <a:lnTo>
                  <a:pt x="2472" y="6142"/>
                </a:lnTo>
                <a:lnTo>
                  <a:pt x="2508" y="6116"/>
                </a:lnTo>
                <a:lnTo>
                  <a:pt x="2544" y="6089"/>
                </a:lnTo>
                <a:lnTo>
                  <a:pt x="2581" y="6062"/>
                </a:lnTo>
                <a:lnTo>
                  <a:pt x="2618" y="6033"/>
                </a:lnTo>
                <a:lnTo>
                  <a:pt x="2654" y="6005"/>
                </a:lnTo>
                <a:lnTo>
                  <a:pt x="2691" y="5975"/>
                </a:lnTo>
                <a:lnTo>
                  <a:pt x="2727" y="5945"/>
                </a:lnTo>
                <a:lnTo>
                  <a:pt x="2763" y="5915"/>
                </a:lnTo>
                <a:lnTo>
                  <a:pt x="2799" y="5884"/>
                </a:lnTo>
                <a:lnTo>
                  <a:pt x="2836" y="5852"/>
                </a:lnTo>
                <a:lnTo>
                  <a:pt x="2872" y="5820"/>
                </a:lnTo>
                <a:lnTo>
                  <a:pt x="2908" y="5787"/>
                </a:lnTo>
                <a:lnTo>
                  <a:pt x="2945" y="5754"/>
                </a:lnTo>
                <a:lnTo>
                  <a:pt x="2981" y="5720"/>
                </a:lnTo>
                <a:lnTo>
                  <a:pt x="3016" y="5686"/>
                </a:lnTo>
                <a:lnTo>
                  <a:pt x="3052" y="5651"/>
                </a:lnTo>
                <a:lnTo>
                  <a:pt x="3089" y="5616"/>
                </a:lnTo>
                <a:lnTo>
                  <a:pt x="3124" y="5579"/>
                </a:lnTo>
                <a:lnTo>
                  <a:pt x="3159" y="5543"/>
                </a:lnTo>
                <a:lnTo>
                  <a:pt x="3195" y="5506"/>
                </a:lnTo>
                <a:lnTo>
                  <a:pt x="3230" y="5468"/>
                </a:lnTo>
                <a:lnTo>
                  <a:pt x="3266" y="5430"/>
                </a:lnTo>
                <a:lnTo>
                  <a:pt x="3300" y="5391"/>
                </a:lnTo>
                <a:lnTo>
                  <a:pt x="3335" y="5353"/>
                </a:lnTo>
                <a:lnTo>
                  <a:pt x="3370" y="5313"/>
                </a:lnTo>
                <a:lnTo>
                  <a:pt x="3404" y="5274"/>
                </a:lnTo>
                <a:lnTo>
                  <a:pt x="3438" y="5233"/>
                </a:lnTo>
                <a:lnTo>
                  <a:pt x="3473" y="5192"/>
                </a:lnTo>
                <a:lnTo>
                  <a:pt x="3506" y="5152"/>
                </a:lnTo>
                <a:lnTo>
                  <a:pt x="3540" y="5110"/>
                </a:lnTo>
                <a:lnTo>
                  <a:pt x="3574" y="5068"/>
                </a:lnTo>
                <a:lnTo>
                  <a:pt x="3607" y="5025"/>
                </a:lnTo>
                <a:lnTo>
                  <a:pt x="3640" y="4982"/>
                </a:lnTo>
                <a:lnTo>
                  <a:pt x="3673" y="4939"/>
                </a:lnTo>
                <a:lnTo>
                  <a:pt x="3706" y="4895"/>
                </a:lnTo>
                <a:lnTo>
                  <a:pt x="3739" y="4851"/>
                </a:lnTo>
                <a:lnTo>
                  <a:pt x="3771" y="4807"/>
                </a:lnTo>
                <a:lnTo>
                  <a:pt x="3803" y="4762"/>
                </a:lnTo>
                <a:lnTo>
                  <a:pt x="3835" y="4717"/>
                </a:lnTo>
                <a:lnTo>
                  <a:pt x="3867" y="4672"/>
                </a:lnTo>
                <a:lnTo>
                  <a:pt x="3898" y="4627"/>
                </a:lnTo>
                <a:lnTo>
                  <a:pt x="3929" y="4581"/>
                </a:lnTo>
                <a:lnTo>
                  <a:pt x="3959" y="4535"/>
                </a:lnTo>
                <a:lnTo>
                  <a:pt x="3990" y="4488"/>
                </a:lnTo>
                <a:lnTo>
                  <a:pt x="4021" y="4441"/>
                </a:lnTo>
                <a:lnTo>
                  <a:pt x="4050" y="4394"/>
                </a:lnTo>
                <a:lnTo>
                  <a:pt x="4080" y="4346"/>
                </a:lnTo>
                <a:lnTo>
                  <a:pt x="4109" y="4298"/>
                </a:lnTo>
                <a:lnTo>
                  <a:pt x="4137" y="4250"/>
                </a:lnTo>
                <a:lnTo>
                  <a:pt x="4166" y="4203"/>
                </a:lnTo>
                <a:lnTo>
                  <a:pt x="4194" y="4154"/>
                </a:lnTo>
                <a:lnTo>
                  <a:pt x="4223" y="4105"/>
                </a:lnTo>
                <a:lnTo>
                  <a:pt x="4250" y="4057"/>
                </a:lnTo>
                <a:lnTo>
                  <a:pt x="4278" y="4007"/>
                </a:lnTo>
                <a:lnTo>
                  <a:pt x="4304" y="3959"/>
                </a:lnTo>
                <a:lnTo>
                  <a:pt x="4331" y="3909"/>
                </a:lnTo>
                <a:lnTo>
                  <a:pt x="4357" y="3859"/>
                </a:lnTo>
                <a:lnTo>
                  <a:pt x="4383" y="3809"/>
                </a:lnTo>
                <a:lnTo>
                  <a:pt x="4409" y="3760"/>
                </a:lnTo>
                <a:lnTo>
                  <a:pt x="4434" y="3709"/>
                </a:lnTo>
                <a:lnTo>
                  <a:pt x="4458" y="3660"/>
                </a:lnTo>
                <a:lnTo>
                  <a:pt x="4482" y="3609"/>
                </a:lnTo>
                <a:lnTo>
                  <a:pt x="4507" y="3559"/>
                </a:lnTo>
                <a:lnTo>
                  <a:pt x="4530" y="3508"/>
                </a:lnTo>
                <a:lnTo>
                  <a:pt x="4553" y="3457"/>
                </a:lnTo>
                <a:lnTo>
                  <a:pt x="4576" y="3407"/>
                </a:lnTo>
                <a:lnTo>
                  <a:pt x="4598" y="3356"/>
                </a:lnTo>
                <a:lnTo>
                  <a:pt x="4620" y="3306"/>
                </a:lnTo>
                <a:lnTo>
                  <a:pt x="4642" y="3254"/>
                </a:lnTo>
                <a:lnTo>
                  <a:pt x="4663" y="3203"/>
                </a:lnTo>
                <a:lnTo>
                  <a:pt x="4684" y="3153"/>
                </a:lnTo>
                <a:lnTo>
                  <a:pt x="4703" y="3101"/>
                </a:lnTo>
                <a:lnTo>
                  <a:pt x="4723" y="3051"/>
                </a:lnTo>
                <a:lnTo>
                  <a:pt x="4743" y="3000"/>
                </a:lnTo>
                <a:lnTo>
                  <a:pt x="4762" y="2948"/>
                </a:lnTo>
                <a:lnTo>
                  <a:pt x="4780" y="2898"/>
                </a:lnTo>
                <a:lnTo>
                  <a:pt x="4798" y="2847"/>
                </a:lnTo>
                <a:lnTo>
                  <a:pt x="4815" y="2797"/>
                </a:lnTo>
                <a:lnTo>
                  <a:pt x="4833" y="2745"/>
                </a:lnTo>
                <a:lnTo>
                  <a:pt x="4849" y="2694"/>
                </a:lnTo>
                <a:lnTo>
                  <a:pt x="4866" y="2644"/>
                </a:lnTo>
                <a:lnTo>
                  <a:pt x="4881" y="2593"/>
                </a:lnTo>
                <a:lnTo>
                  <a:pt x="4897" y="2543"/>
                </a:lnTo>
                <a:lnTo>
                  <a:pt x="4911" y="2493"/>
                </a:lnTo>
                <a:lnTo>
                  <a:pt x="4925" y="2443"/>
                </a:lnTo>
                <a:lnTo>
                  <a:pt x="4940" y="2392"/>
                </a:lnTo>
                <a:lnTo>
                  <a:pt x="4953" y="2343"/>
                </a:lnTo>
                <a:lnTo>
                  <a:pt x="4966" y="2293"/>
                </a:lnTo>
                <a:lnTo>
                  <a:pt x="4978" y="2243"/>
                </a:lnTo>
                <a:lnTo>
                  <a:pt x="4990" y="2193"/>
                </a:lnTo>
                <a:lnTo>
                  <a:pt x="5001" y="2145"/>
                </a:lnTo>
                <a:lnTo>
                  <a:pt x="5012" y="2095"/>
                </a:lnTo>
                <a:lnTo>
                  <a:pt x="5022" y="2046"/>
                </a:lnTo>
                <a:lnTo>
                  <a:pt x="5032" y="1997"/>
                </a:lnTo>
                <a:lnTo>
                  <a:pt x="5042" y="1949"/>
                </a:lnTo>
                <a:lnTo>
                  <a:pt x="5051" y="1901"/>
                </a:lnTo>
                <a:lnTo>
                  <a:pt x="5059" y="1852"/>
                </a:lnTo>
                <a:lnTo>
                  <a:pt x="5067" y="1805"/>
                </a:lnTo>
                <a:lnTo>
                  <a:pt x="5074" y="1758"/>
                </a:lnTo>
                <a:lnTo>
                  <a:pt x="5081" y="1710"/>
                </a:lnTo>
                <a:lnTo>
                  <a:pt x="5087" y="1663"/>
                </a:lnTo>
                <a:lnTo>
                  <a:pt x="5094" y="1616"/>
                </a:lnTo>
                <a:lnTo>
                  <a:pt x="5099" y="1570"/>
                </a:lnTo>
                <a:lnTo>
                  <a:pt x="5103" y="1524"/>
                </a:lnTo>
                <a:lnTo>
                  <a:pt x="5108" y="1478"/>
                </a:lnTo>
                <a:lnTo>
                  <a:pt x="5111" y="1432"/>
                </a:lnTo>
                <a:lnTo>
                  <a:pt x="5114" y="1387"/>
                </a:lnTo>
                <a:lnTo>
                  <a:pt x="5118" y="1342"/>
                </a:lnTo>
                <a:lnTo>
                  <a:pt x="5120" y="1298"/>
                </a:lnTo>
                <a:lnTo>
                  <a:pt x="5121" y="1254"/>
                </a:lnTo>
                <a:lnTo>
                  <a:pt x="5122" y="1210"/>
                </a:lnTo>
                <a:lnTo>
                  <a:pt x="5123" y="1167"/>
                </a:lnTo>
                <a:lnTo>
                  <a:pt x="5123" y="1123"/>
                </a:lnTo>
                <a:lnTo>
                  <a:pt x="5123" y="1082"/>
                </a:lnTo>
                <a:lnTo>
                  <a:pt x="5122" y="1039"/>
                </a:lnTo>
                <a:lnTo>
                  <a:pt x="5121" y="997"/>
                </a:lnTo>
                <a:lnTo>
                  <a:pt x="5119" y="956"/>
                </a:lnTo>
                <a:lnTo>
                  <a:pt x="5117" y="914"/>
                </a:lnTo>
                <a:lnTo>
                  <a:pt x="5113" y="875"/>
                </a:lnTo>
                <a:lnTo>
                  <a:pt x="5110" y="834"/>
                </a:lnTo>
                <a:lnTo>
                  <a:pt x="5106" y="795"/>
                </a:lnTo>
                <a:lnTo>
                  <a:pt x="5101" y="756"/>
                </a:lnTo>
                <a:lnTo>
                  <a:pt x="5096" y="717"/>
                </a:lnTo>
                <a:lnTo>
                  <a:pt x="5090" y="679"/>
                </a:lnTo>
                <a:lnTo>
                  <a:pt x="5085" y="641"/>
                </a:lnTo>
                <a:lnTo>
                  <a:pt x="5078" y="604"/>
                </a:lnTo>
                <a:lnTo>
                  <a:pt x="5070" y="567"/>
                </a:lnTo>
                <a:lnTo>
                  <a:pt x="5063" y="531"/>
                </a:lnTo>
                <a:lnTo>
                  <a:pt x="5055" y="496"/>
                </a:lnTo>
                <a:lnTo>
                  <a:pt x="5046" y="460"/>
                </a:lnTo>
                <a:lnTo>
                  <a:pt x="5037" y="425"/>
                </a:lnTo>
                <a:lnTo>
                  <a:pt x="5028" y="391"/>
                </a:lnTo>
                <a:lnTo>
                  <a:pt x="5018" y="358"/>
                </a:lnTo>
                <a:lnTo>
                  <a:pt x="5007" y="325"/>
                </a:lnTo>
                <a:lnTo>
                  <a:pt x="4996" y="292"/>
                </a:lnTo>
                <a:lnTo>
                  <a:pt x="4984" y="260"/>
                </a:lnTo>
                <a:lnTo>
                  <a:pt x="4972" y="230"/>
                </a:lnTo>
                <a:lnTo>
                  <a:pt x="4959" y="199"/>
                </a:lnTo>
                <a:lnTo>
                  <a:pt x="4946" y="168"/>
                </a:lnTo>
                <a:lnTo>
                  <a:pt x="4933" y="138"/>
                </a:lnTo>
                <a:lnTo>
                  <a:pt x="4919" y="110"/>
                </a:lnTo>
                <a:lnTo>
                  <a:pt x="4904" y="81"/>
                </a:lnTo>
                <a:lnTo>
                  <a:pt x="4889" y="54"/>
                </a:lnTo>
                <a:lnTo>
                  <a:pt x="4874" y="26"/>
                </a:lnTo>
                <a:lnTo>
                  <a:pt x="4858" y="0"/>
                </a:lnTo>
              </a:path>
            </a:pathLst>
          </a:custGeom>
          <a:noFill/>
          <a:ln w="25400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5403" name="Freeform 181"/>
          <p:cNvSpPr>
            <a:spLocks noChangeAspect="1"/>
          </p:cNvSpPr>
          <p:nvPr/>
        </p:nvSpPr>
        <p:spPr>
          <a:xfrm>
            <a:off x="7383463" y="1876425"/>
            <a:ext cx="771525" cy="498475"/>
          </a:xfrm>
          <a:custGeom>
            <a:avLst/>
            <a:gdLst>
              <a:gd name="txL" fmla="*/ 0 w 3973"/>
              <a:gd name="txT" fmla="*/ 0 h 2567"/>
              <a:gd name="txR" fmla="*/ 3973 w 3973"/>
              <a:gd name="txB" fmla="*/ 2567 h 2567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3973" h="2567">
                <a:moveTo>
                  <a:pt x="3973" y="511"/>
                </a:moveTo>
                <a:lnTo>
                  <a:pt x="3957" y="485"/>
                </a:lnTo>
                <a:lnTo>
                  <a:pt x="3939" y="459"/>
                </a:lnTo>
                <a:lnTo>
                  <a:pt x="3923" y="435"/>
                </a:lnTo>
                <a:lnTo>
                  <a:pt x="3904" y="411"/>
                </a:lnTo>
                <a:lnTo>
                  <a:pt x="3886" y="388"/>
                </a:lnTo>
                <a:lnTo>
                  <a:pt x="3868" y="365"/>
                </a:lnTo>
                <a:lnTo>
                  <a:pt x="3848" y="343"/>
                </a:lnTo>
                <a:lnTo>
                  <a:pt x="3828" y="321"/>
                </a:lnTo>
                <a:lnTo>
                  <a:pt x="3808" y="301"/>
                </a:lnTo>
                <a:lnTo>
                  <a:pt x="3789" y="280"/>
                </a:lnTo>
                <a:lnTo>
                  <a:pt x="3768" y="261"/>
                </a:lnTo>
                <a:lnTo>
                  <a:pt x="3746" y="241"/>
                </a:lnTo>
                <a:lnTo>
                  <a:pt x="3724" y="224"/>
                </a:lnTo>
                <a:lnTo>
                  <a:pt x="3702" y="206"/>
                </a:lnTo>
                <a:lnTo>
                  <a:pt x="3680" y="190"/>
                </a:lnTo>
                <a:lnTo>
                  <a:pt x="3657" y="173"/>
                </a:lnTo>
                <a:lnTo>
                  <a:pt x="3634" y="158"/>
                </a:lnTo>
                <a:lnTo>
                  <a:pt x="3609" y="144"/>
                </a:lnTo>
                <a:lnTo>
                  <a:pt x="3585" y="129"/>
                </a:lnTo>
                <a:lnTo>
                  <a:pt x="3561" y="116"/>
                </a:lnTo>
                <a:lnTo>
                  <a:pt x="3536" y="104"/>
                </a:lnTo>
                <a:lnTo>
                  <a:pt x="3511" y="92"/>
                </a:lnTo>
                <a:lnTo>
                  <a:pt x="3484" y="81"/>
                </a:lnTo>
                <a:lnTo>
                  <a:pt x="3459" y="70"/>
                </a:lnTo>
                <a:lnTo>
                  <a:pt x="3432" y="61"/>
                </a:lnTo>
                <a:lnTo>
                  <a:pt x="3405" y="51"/>
                </a:lnTo>
                <a:lnTo>
                  <a:pt x="3379" y="44"/>
                </a:lnTo>
                <a:lnTo>
                  <a:pt x="3351" y="36"/>
                </a:lnTo>
                <a:lnTo>
                  <a:pt x="3323" y="29"/>
                </a:lnTo>
                <a:lnTo>
                  <a:pt x="3295" y="23"/>
                </a:lnTo>
                <a:lnTo>
                  <a:pt x="3267" y="17"/>
                </a:lnTo>
                <a:lnTo>
                  <a:pt x="3238" y="13"/>
                </a:lnTo>
                <a:lnTo>
                  <a:pt x="3208" y="8"/>
                </a:lnTo>
                <a:lnTo>
                  <a:pt x="3179" y="5"/>
                </a:lnTo>
                <a:lnTo>
                  <a:pt x="3149" y="3"/>
                </a:lnTo>
                <a:lnTo>
                  <a:pt x="3119" y="2"/>
                </a:lnTo>
                <a:lnTo>
                  <a:pt x="3088" y="1"/>
                </a:lnTo>
                <a:lnTo>
                  <a:pt x="3058" y="0"/>
                </a:lnTo>
                <a:lnTo>
                  <a:pt x="3027" y="1"/>
                </a:lnTo>
                <a:lnTo>
                  <a:pt x="2996" y="2"/>
                </a:lnTo>
                <a:lnTo>
                  <a:pt x="2964" y="3"/>
                </a:lnTo>
                <a:lnTo>
                  <a:pt x="2933" y="6"/>
                </a:lnTo>
                <a:lnTo>
                  <a:pt x="2900" y="9"/>
                </a:lnTo>
                <a:lnTo>
                  <a:pt x="2869" y="13"/>
                </a:lnTo>
                <a:lnTo>
                  <a:pt x="2837" y="18"/>
                </a:lnTo>
                <a:lnTo>
                  <a:pt x="2804" y="24"/>
                </a:lnTo>
                <a:lnTo>
                  <a:pt x="2771" y="29"/>
                </a:lnTo>
                <a:lnTo>
                  <a:pt x="2738" y="37"/>
                </a:lnTo>
                <a:lnTo>
                  <a:pt x="2704" y="45"/>
                </a:lnTo>
                <a:lnTo>
                  <a:pt x="2671" y="52"/>
                </a:lnTo>
                <a:lnTo>
                  <a:pt x="2637" y="62"/>
                </a:lnTo>
                <a:lnTo>
                  <a:pt x="2603" y="71"/>
                </a:lnTo>
                <a:lnTo>
                  <a:pt x="2569" y="82"/>
                </a:lnTo>
                <a:lnTo>
                  <a:pt x="2534" y="93"/>
                </a:lnTo>
                <a:lnTo>
                  <a:pt x="2500" y="105"/>
                </a:lnTo>
                <a:lnTo>
                  <a:pt x="2465" y="118"/>
                </a:lnTo>
                <a:lnTo>
                  <a:pt x="2430" y="131"/>
                </a:lnTo>
                <a:lnTo>
                  <a:pt x="2396" y="146"/>
                </a:lnTo>
                <a:lnTo>
                  <a:pt x="2361" y="160"/>
                </a:lnTo>
                <a:lnTo>
                  <a:pt x="2324" y="175"/>
                </a:lnTo>
                <a:lnTo>
                  <a:pt x="2289" y="192"/>
                </a:lnTo>
                <a:lnTo>
                  <a:pt x="2254" y="208"/>
                </a:lnTo>
                <a:lnTo>
                  <a:pt x="2219" y="226"/>
                </a:lnTo>
                <a:lnTo>
                  <a:pt x="2183" y="244"/>
                </a:lnTo>
                <a:lnTo>
                  <a:pt x="2146" y="263"/>
                </a:lnTo>
                <a:lnTo>
                  <a:pt x="2111" y="282"/>
                </a:lnTo>
                <a:lnTo>
                  <a:pt x="2075" y="303"/>
                </a:lnTo>
                <a:lnTo>
                  <a:pt x="2039" y="324"/>
                </a:lnTo>
                <a:lnTo>
                  <a:pt x="2002" y="345"/>
                </a:lnTo>
                <a:lnTo>
                  <a:pt x="1966" y="367"/>
                </a:lnTo>
                <a:lnTo>
                  <a:pt x="1930" y="390"/>
                </a:lnTo>
                <a:lnTo>
                  <a:pt x="1894" y="414"/>
                </a:lnTo>
                <a:lnTo>
                  <a:pt x="1857" y="438"/>
                </a:lnTo>
                <a:lnTo>
                  <a:pt x="1821" y="462"/>
                </a:lnTo>
                <a:lnTo>
                  <a:pt x="1784" y="488"/>
                </a:lnTo>
                <a:lnTo>
                  <a:pt x="1747" y="514"/>
                </a:lnTo>
                <a:lnTo>
                  <a:pt x="1711" y="540"/>
                </a:lnTo>
                <a:lnTo>
                  <a:pt x="1675" y="568"/>
                </a:lnTo>
                <a:lnTo>
                  <a:pt x="1637" y="595"/>
                </a:lnTo>
                <a:lnTo>
                  <a:pt x="1601" y="624"/>
                </a:lnTo>
                <a:lnTo>
                  <a:pt x="1565" y="654"/>
                </a:lnTo>
                <a:lnTo>
                  <a:pt x="1529" y="683"/>
                </a:lnTo>
                <a:lnTo>
                  <a:pt x="1492" y="713"/>
                </a:lnTo>
                <a:lnTo>
                  <a:pt x="1456" y="744"/>
                </a:lnTo>
                <a:lnTo>
                  <a:pt x="1419" y="776"/>
                </a:lnTo>
                <a:lnTo>
                  <a:pt x="1382" y="808"/>
                </a:lnTo>
                <a:lnTo>
                  <a:pt x="1346" y="841"/>
                </a:lnTo>
                <a:lnTo>
                  <a:pt x="1311" y="874"/>
                </a:lnTo>
                <a:lnTo>
                  <a:pt x="1275" y="907"/>
                </a:lnTo>
                <a:lnTo>
                  <a:pt x="1238" y="942"/>
                </a:lnTo>
                <a:lnTo>
                  <a:pt x="1202" y="976"/>
                </a:lnTo>
                <a:lnTo>
                  <a:pt x="1167" y="1011"/>
                </a:lnTo>
                <a:lnTo>
                  <a:pt x="1131" y="1047"/>
                </a:lnTo>
                <a:lnTo>
                  <a:pt x="1096" y="1084"/>
                </a:lnTo>
                <a:lnTo>
                  <a:pt x="1059" y="1120"/>
                </a:lnTo>
                <a:lnTo>
                  <a:pt x="1024" y="1157"/>
                </a:lnTo>
                <a:lnTo>
                  <a:pt x="989" y="1196"/>
                </a:lnTo>
                <a:lnTo>
                  <a:pt x="954" y="1234"/>
                </a:lnTo>
                <a:lnTo>
                  <a:pt x="919" y="1273"/>
                </a:lnTo>
                <a:lnTo>
                  <a:pt x="885" y="1311"/>
                </a:lnTo>
                <a:lnTo>
                  <a:pt x="849" y="1352"/>
                </a:lnTo>
                <a:lnTo>
                  <a:pt x="815" y="1391"/>
                </a:lnTo>
                <a:lnTo>
                  <a:pt x="780" y="1432"/>
                </a:lnTo>
                <a:lnTo>
                  <a:pt x="746" y="1473"/>
                </a:lnTo>
                <a:lnTo>
                  <a:pt x="713" y="1515"/>
                </a:lnTo>
                <a:lnTo>
                  <a:pt x="679" y="1556"/>
                </a:lnTo>
                <a:lnTo>
                  <a:pt x="645" y="1599"/>
                </a:lnTo>
                <a:lnTo>
                  <a:pt x="612" y="1642"/>
                </a:lnTo>
                <a:lnTo>
                  <a:pt x="579" y="1685"/>
                </a:lnTo>
                <a:lnTo>
                  <a:pt x="546" y="1728"/>
                </a:lnTo>
                <a:lnTo>
                  <a:pt x="513" y="1772"/>
                </a:lnTo>
                <a:lnTo>
                  <a:pt x="481" y="1816"/>
                </a:lnTo>
                <a:lnTo>
                  <a:pt x="448" y="1861"/>
                </a:lnTo>
                <a:lnTo>
                  <a:pt x="416" y="1906"/>
                </a:lnTo>
                <a:lnTo>
                  <a:pt x="385" y="1951"/>
                </a:lnTo>
                <a:lnTo>
                  <a:pt x="354" y="1996"/>
                </a:lnTo>
                <a:lnTo>
                  <a:pt x="323" y="2042"/>
                </a:lnTo>
                <a:lnTo>
                  <a:pt x="292" y="2088"/>
                </a:lnTo>
                <a:lnTo>
                  <a:pt x="261" y="2136"/>
                </a:lnTo>
                <a:lnTo>
                  <a:pt x="231" y="2182"/>
                </a:lnTo>
                <a:lnTo>
                  <a:pt x="201" y="2229"/>
                </a:lnTo>
                <a:lnTo>
                  <a:pt x="171" y="2276"/>
                </a:lnTo>
                <a:lnTo>
                  <a:pt x="141" y="2325"/>
                </a:lnTo>
                <a:lnTo>
                  <a:pt x="113" y="2372"/>
                </a:lnTo>
                <a:lnTo>
                  <a:pt x="83" y="2420"/>
                </a:lnTo>
                <a:lnTo>
                  <a:pt x="56" y="2469"/>
                </a:lnTo>
                <a:lnTo>
                  <a:pt x="27" y="2517"/>
                </a:lnTo>
                <a:lnTo>
                  <a:pt x="0" y="2567"/>
                </a:lnTo>
              </a:path>
            </a:pathLst>
          </a:custGeom>
          <a:noFill/>
          <a:ln w="25400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5404" name="Line 182"/>
          <p:cNvSpPr>
            <a:spLocks noChangeAspect="1"/>
          </p:cNvSpPr>
          <p:nvPr/>
        </p:nvSpPr>
        <p:spPr>
          <a:xfrm flipV="1">
            <a:off x="7304088" y="1843088"/>
            <a:ext cx="812800" cy="1454150"/>
          </a:xfrm>
          <a:prstGeom prst="line">
            <a:avLst/>
          </a:prstGeom>
          <a:ln w="6350" cap="flat" cmpd="sng">
            <a:solidFill>
              <a:srgbClr val="FF00FF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55405" name="Line 183"/>
          <p:cNvSpPr>
            <a:spLocks noChangeAspect="1"/>
          </p:cNvSpPr>
          <p:nvPr/>
        </p:nvSpPr>
        <p:spPr>
          <a:xfrm flipH="1" flipV="1">
            <a:off x="7319963" y="2346325"/>
            <a:ext cx="777875" cy="447675"/>
          </a:xfrm>
          <a:prstGeom prst="line">
            <a:avLst/>
          </a:prstGeom>
          <a:ln w="6350" cap="flat" cmpd="sng">
            <a:solidFill>
              <a:srgbClr val="FF00FF"/>
            </a:solidFill>
            <a:prstDash val="lgDashDot"/>
            <a:headEnd type="none" w="med" len="med"/>
            <a:tailEnd type="none" w="med" len="med"/>
          </a:ln>
        </p:spPr>
      </p:sp>
      <p:grpSp>
        <p:nvGrpSpPr>
          <p:cNvPr id="55406" name="Group 184"/>
          <p:cNvGrpSpPr/>
          <p:nvPr/>
        </p:nvGrpSpPr>
        <p:grpSpPr>
          <a:xfrm>
            <a:off x="7046913" y="1576388"/>
            <a:ext cx="1635125" cy="2024062"/>
            <a:chOff x="4286" y="1706"/>
            <a:chExt cx="1029" cy="1275"/>
          </a:xfrm>
        </p:grpSpPr>
        <p:grpSp>
          <p:nvGrpSpPr>
            <p:cNvPr id="55412" name="Group 185"/>
            <p:cNvGrpSpPr/>
            <p:nvPr/>
          </p:nvGrpSpPr>
          <p:grpSpPr>
            <a:xfrm>
              <a:off x="4390" y="1895"/>
              <a:ext cx="626" cy="874"/>
              <a:chOff x="3982" y="1713"/>
              <a:chExt cx="626" cy="874"/>
            </a:xfrm>
          </p:grpSpPr>
          <p:sp>
            <p:nvSpPr>
              <p:cNvPr id="55425" name="Freeform 186"/>
              <p:cNvSpPr>
                <a:spLocks noChangeAspect="1"/>
              </p:cNvSpPr>
              <p:nvPr/>
            </p:nvSpPr>
            <p:spPr>
              <a:xfrm>
                <a:off x="3982" y="1776"/>
                <a:ext cx="626" cy="811"/>
              </a:xfrm>
              <a:custGeom>
                <a:avLst/>
                <a:gdLst>
                  <a:gd name="txL" fmla="*/ 0 w 5123"/>
                  <a:gd name="txT" fmla="*/ 0 h 6643"/>
                  <a:gd name="txR" fmla="*/ 5123 w 5123"/>
                  <a:gd name="txB" fmla="*/ 6643 h 6643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5123" h="6643">
                    <a:moveTo>
                      <a:pt x="885" y="2056"/>
                    </a:moveTo>
                    <a:lnTo>
                      <a:pt x="857" y="2104"/>
                    </a:lnTo>
                    <a:lnTo>
                      <a:pt x="830" y="2154"/>
                    </a:lnTo>
                    <a:lnTo>
                      <a:pt x="803" y="2203"/>
                    </a:lnTo>
                    <a:lnTo>
                      <a:pt x="777" y="2252"/>
                    </a:lnTo>
                    <a:lnTo>
                      <a:pt x="751" y="2302"/>
                    </a:lnTo>
                    <a:lnTo>
                      <a:pt x="725" y="2351"/>
                    </a:lnTo>
                    <a:lnTo>
                      <a:pt x="700" y="2402"/>
                    </a:lnTo>
                    <a:lnTo>
                      <a:pt x="675" y="2451"/>
                    </a:lnTo>
                    <a:lnTo>
                      <a:pt x="651" y="2502"/>
                    </a:lnTo>
                    <a:lnTo>
                      <a:pt x="626" y="2553"/>
                    </a:lnTo>
                    <a:lnTo>
                      <a:pt x="603" y="2603"/>
                    </a:lnTo>
                    <a:lnTo>
                      <a:pt x="579" y="2654"/>
                    </a:lnTo>
                    <a:lnTo>
                      <a:pt x="556" y="2704"/>
                    </a:lnTo>
                    <a:lnTo>
                      <a:pt x="534" y="2755"/>
                    </a:lnTo>
                    <a:lnTo>
                      <a:pt x="512" y="2805"/>
                    </a:lnTo>
                    <a:lnTo>
                      <a:pt x="490" y="2856"/>
                    </a:lnTo>
                    <a:lnTo>
                      <a:pt x="469" y="2908"/>
                    </a:lnTo>
                    <a:lnTo>
                      <a:pt x="448" y="2958"/>
                    </a:lnTo>
                    <a:lnTo>
                      <a:pt x="427" y="3009"/>
                    </a:lnTo>
                    <a:lnTo>
                      <a:pt x="408" y="3061"/>
                    </a:lnTo>
                    <a:lnTo>
                      <a:pt x="388" y="3111"/>
                    </a:lnTo>
                    <a:lnTo>
                      <a:pt x="369" y="3162"/>
                    </a:lnTo>
                    <a:lnTo>
                      <a:pt x="350" y="3213"/>
                    </a:lnTo>
                    <a:lnTo>
                      <a:pt x="333" y="3264"/>
                    </a:lnTo>
                    <a:lnTo>
                      <a:pt x="314" y="3314"/>
                    </a:lnTo>
                    <a:lnTo>
                      <a:pt x="298" y="3365"/>
                    </a:lnTo>
                    <a:lnTo>
                      <a:pt x="280" y="3417"/>
                    </a:lnTo>
                    <a:lnTo>
                      <a:pt x="264" y="3467"/>
                    </a:lnTo>
                    <a:lnTo>
                      <a:pt x="248" y="3518"/>
                    </a:lnTo>
                    <a:lnTo>
                      <a:pt x="233" y="3568"/>
                    </a:lnTo>
                    <a:lnTo>
                      <a:pt x="217" y="3618"/>
                    </a:lnTo>
                    <a:lnTo>
                      <a:pt x="203" y="3669"/>
                    </a:lnTo>
                    <a:lnTo>
                      <a:pt x="189" y="3719"/>
                    </a:lnTo>
                    <a:lnTo>
                      <a:pt x="176" y="3769"/>
                    </a:lnTo>
                    <a:lnTo>
                      <a:pt x="162" y="3819"/>
                    </a:lnTo>
                    <a:lnTo>
                      <a:pt x="150" y="3869"/>
                    </a:lnTo>
                    <a:lnTo>
                      <a:pt x="138" y="3918"/>
                    </a:lnTo>
                    <a:lnTo>
                      <a:pt x="126" y="3968"/>
                    </a:lnTo>
                    <a:lnTo>
                      <a:pt x="115" y="4017"/>
                    </a:lnTo>
                    <a:lnTo>
                      <a:pt x="105" y="4065"/>
                    </a:lnTo>
                    <a:lnTo>
                      <a:pt x="94" y="4115"/>
                    </a:lnTo>
                    <a:lnTo>
                      <a:pt x="86" y="4163"/>
                    </a:lnTo>
                    <a:lnTo>
                      <a:pt x="76" y="4212"/>
                    </a:lnTo>
                    <a:lnTo>
                      <a:pt x="68" y="4260"/>
                    </a:lnTo>
                    <a:lnTo>
                      <a:pt x="59" y="4307"/>
                    </a:lnTo>
                    <a:lnTo>
                      <a:pt x="51" y="4355"/>
                    </a:lnTo>
                    <a:lnTo>
                      <a:pt x="45" y="4403"/>
                    </a:lnTo>
                    <a:lnTo>
                      <a:pt x="38" y="4449"/>
                    </a:lnTo>
                    <a:lnTo>
                      <a:pt x="33" y="4496"/>
                    </a:lnTo>
                    <a:lnTo>
                      <a:pt x="26" y="4543"/>
                    </a:lnTo>
                    <a:lnTo>
                      <a:pt x="22" y="4589"/>
                    </a:lnTo>
                    <a:lnTo>
                      <a:pt x="17" y="4635"/>
                    </a:lnTo>
                    <a:lnTo>
                      <a:pt x="13" y="4681"/>
                    </a:lnTo>
                    <a:lnTo>
                      <a:pt x="10" y="4726"/>
                    </a:lnTo>
                    <a:lnTo>
                      <a:pt x="6" y="4771"/>
                    </a:lnTo>
                    <a:lnTo>
                      <a:pt x="4" y="4815"/>
                    </a:lnTo>
                    <a:lnTo>
                      <a:pt x="2" y="4860"/>
                    </a:lnTo>
                    <a:lnTo>
                      <a:pt x="1" y="4904"/>
                    </a:lnTo>
                    <a:lnTo>
                      <a:pt x="0" y="4947"/>
                    </a:lnTo>
                    <a:lnTo>
                      <a:pt x="0" y="4990"/>
                    </a:lnTo>
                    <a:lnTo>
                      <a:pt x="0" y="5033"/>
                    </a:lnTo>
                    <a:lnTo>
                      <a:pt x="1" y="5076"/>
                    </a:lnTo>
                    <a:lnTo>
                      <a:pt x="2" y="5118"/>
                    </a:lnTo>
                    <a:lnTo>
                      <a:pt x="4" y="5159"/>
                    </a:lnTo>
                    <a:lnTo>
                      <a:pt x="6" y="5200"/>
                    </a:lnTo>
                    <a:lnTo>
                      <a:pt x="9" y="5241"/>
                    </a:lnTo>
                    <a:lnTo>
                      <a:pt x="12" y="5281"/>
                    </a:lnTo>
                    <a:lnTo>
                      <a:pt x="16" y="5321"/>
                    </a:lnTo>
                    <a:lnTo>
                      <a:pt x="20" y="5360"/>
                    </a:lnTo>
                    <a:lnTo>
                      <a:pt x="25" y="5399"/>
                    </a:lnTo>
                    <a:lnTo>
                      <a:pt x="31" y="5437"/>
                    </a:lnTo>
                    <a:lnTo>
                      <a:pt x="36" y="5475"/>
                    </a:lnTo>
                    <a:lnTo>
                      <a:pt x="43" y="5512"/>
                    </a:lnTo>
                    <a:lnTo>
                      <a:pt x="49" y="5550"/>
                    </a:lnTo>
                    <a:lnTo>
                      <a:pt x="57" y="5586"/>
                    </a:lnTo>
                    <a:lnTo>
                      <a:pt x="65" y="5622"/>
                    </a:lnTo>
                    <a:lnTo>
                      <a:pt x="73" y="5657"/>
                    </a:lnTo>
                    <a:lnTo>
                      <a:pt x="82" y="5693"/>
                    </a:lnTo>
                    <a:lnTo>
                      <a:pt x="91" y="5727"/>
                    </a:lnTo>
                    <a:lnTo>
                      <a:pt x="101" y="5761"/>
                    </a:lnTo>
                    <a:lnTo>
                      <a:pt x="112" y="5794"/>
                    </a:lnTo>
                    <a:lnTo>
                      <a:pt x="123" y="5826"/>
                    </a:lnTo>
                    <a:lnTo>
                      <a:pt x="134" y="5859"/>
                    </a:lnTo>
                    <a:lnTo>
                      <a:pt x="146" y="5889"/>
                    </a:lnTo>
                    <a:lnTo>
                      <a:pt x="158" y="5921"/>
                    </a:lnTo>
                    <a:lnTo>
                      <a:pt x="171" y="5951"/>
                    </a:lnTo>
                    <a:lnTo>
                      <a:pt x="184" y="5981"/>
                    </a:lnTo>
                    <a:lnTo>
                      <a:pt x="199" y="6010"/>
                    </a:lnTo>
                    <a:lnTo>
                      <a:pt x="213" y="6039"/>
                    </a:lnTo>
                    <a:lnTo>
                      <a:pt x="227" y="6067"/>
                    </a:lnTo>
                    <a:lnTo>
                      <a:pt x="243" y="6094"/>
                    </a:lnTo>
                    <a:lnTo>
                      <a:pt x="258" y="6121"/>
                    </a:lnTo>
                    <a:lnTo>
                      <a:pt x="275" y="6148"/>
                    </a:lnTo>
                    <a:lnTo>
                      <a:pt x="291" y="6173"/>
                    </a:lnTo>
                    <a:lnTo>
                      <a:pt x="309" y="6198"/>
                    </a:lnTo>
                    <a:lnTo>
                      <a:pt x="326" y="6222"/>
                    </a:lnTo>
                    <a:lnTo>
                      <a:pt x="344" y="6246"/>
                    </a:lnTo>
                    <a:lnTo>
                      <a:pt x="363" y="6269"/>
                    </a:lnTo>
                    <a:lnTo>
                      <a:pt x="381" y="6291"/>
                    </a:lnTo>
                    <a:lnTo>
                      <a:pt x="401" y="6313"/>
                    </a:lnTo>
                    <a:lnTo>
                      <a:pt x="421" y="6333"/>
                    </a:lnTo>
                    <a:lnTo>
                      <a:pt x="442" y="6354"/>
                    </a:lnTo>
                    <a:lnTo>
                      <a:pt x="461" y="6374"/>
                    </a:lnTo>
                    <a:lnTo>
                      <a:pt x="483" y="6393"/>
                    </a:lnTo>
                    <a:lnTo>
                      <a:pt x="504" y="6412"/>
                    </a:lnTo>
                    <a:lnTo>
                      <a:pt x="526" y="6429"/>
                    </a:lnTo>
                    <a:lnTo>
                      <a:pt x="548" y="6446"/>
                    </a:lnTo>
                    <a:lnTo>
                      <a:pt x="571" y="6462"/>
                    </a:lnTo>
                    <a:lnTo>
                      <a:pt x="594" y="6479"/>
                    </a:lnTo>
                    <a:lnTo>
                      <a:pt x="619" y="6493"/>
                    </a:lnTo>
                    <a:lnTo>
                      <a:pt x="643" y="6507"/>
                    </a:lnTo>
                    <a:lnTo>
                      <a:pt x="667" y="6520"/>
                    </a:lnTo>
                    <a:lnTo>
                      <a:pt x="691" y="6534"/>
                    </a:lnTo>
                    <a:lnTo>
                      <a:pt x="716" y="6546"/>
                    </a:lnTo>
                    <a:lnTo>
                      <a:pt x="742" y="6558"/>
                    </a:lnTo>
                    <a:lnTo>
                      <a:pt x="768" y="6568"/>
                    </a:lnTo>
                    <a:lnTo>
                      <a:pt x="795" y="6578"/>
                    </a:lnTo>
                    <a:lnTo>
                      <a:pt x="821" y="6587"/>
                    </a:lnTo>
                    <a:lnTo>
                      <a:pt x="847" y="6596"/>
                    </a:lnTo>
                    <a:lnTo>
                      <a:pt x="875" y="6604"/>
                    </a:lnTo>
                    <a:lnTo>
                      <a:pt x="902" y="6611"/>
                    </a:lnTo>
                    <a:lnTo>
                      <a:pt x="931" y="6617"/>
                    </a:lnTo>
                    <a:lnTo>
                      <a:pt x="958" y="6623"/>
                    </a:lnTo>
                    <a:lnTo>
                      <a:pt x="987" y="6628"/>
                    </a:lnTo>
                    <a:lnTo>
                      <a:pt x="1017" y="6632"/>
                    </a:lnTo>
                    <a:lnTo>
                      <a:pt x="1045" y="6636"/>
                    </a:lnTo>
                    <a:lnTo>
                      <a:pt x="1075" y="6639"/>
                    </a:lnTo>
                    <a:lnTo>
                      <a:pt x="1105" y="6641"/>
                    </a:lnTo>
                    <a:lnTo>
                      <a:pt x="1135" y="6642"/>
                    </a:lnTo>
                    <a:lnTo>
                      <a:pt x="1166" y="6643"/>
                    </a:lnTo>
                    <a:lnTo>
                      <a:pt x="1197" y="6642"/>
                    </a:lnTo>
                    <a:lnTo>
                      <a:pt x="1228" y="6642"/>
                    </a:lnTo>
                    <a:lnTo>
                      <a:pt x="1258" y="6640"/>
                    </a:lnTo>
                    <a:lnTo>
                      <a:pt x="1290" y="6638"/>
                    </a:lnTo>
                    <a:lnTo>
                      <a:pt x="1322" y="6636"/>
                    </a:lnTo>
                    <a:lnTo>
                      <a:pt x="1354" y="6631"/>
                    </a:lnTo>
                    <a:lnTo>
                      <a:pt x="1386" y="6627"/>
                    </a:lnTo>
                    <a:lnTo>
                      <a:pt x="1419" y="6623"/>
                    </a:lnTo>
                    <a:lnTo>
                      <a:pt x="1452" y="6616"/>
                    </a:lnTo>
                    <a:lnTo>
                      <a:pt x="1485" y="6609"/>
                    </a:lnTo>
                    <a:lnTo>
                      <a:pt x="1518" y="6603"/>
                    </a:lnTo>
                    <a:lnTo>
                      <a:pt x="1551" y="6594"/>
                    </a:lnTo>
                    <a:lnTo>
                      <a:pt x="1585" y="6585"/>
                    </a:lnTo>
                    <a:lnTo>
                      <a:pt x="1619" y="6576"/>
                    </a:lnTo>
                    <a:lnTo>
                      <a:pt x="1653" y="6567"/>
                    </a:lnTo>
                    <a:lnTo>
                      <a:pt x="1687" y="6556"/>
                    </a:lnTo>
                    <a:lnTo>
                      <a:pt x="1721" y="6543"/>
                    </a:lnTo>
                    <a:lnTo>
                      <a:pt x="1756" y="6531"/>
                    </a:lnTo>
                    <a:lnTo>
                      <a:pt x="1790" y="6518"/>
                    </a:lnTo>
                    <a:lnTo>
                      <a:pt x="1826" y="6505"/>
                    </a:lnTo>
                    <a:lnTo>
                      <a:pt x="1861" y="6491"/>
                    </a:lnTo>
                    <a:lnTo>
                      <a:pt x="1896" y="6475"/>
                    </a:lnTo>
                    <a:lnTo>
                      <a:pt x="1931" y="6460"/>
                    </a:lnTo>
                    <a:lnTo>
                      <a:pt x="1966" y="6443"/>
                    </a:lnTo>
                    <a:lnTo>
                      <a:pt x="2001" y="6426"/>
                    </a:lnTo>
                    <a:lnTo>
                      <a:pt x="2038" y="6408"/>
                    </a:lnTo>
                    <a:lnTo>
                      <a:pt x="2073" y="6390"/>
                    </a:lnTo>
                    <a:lnTo>
                      <a:pt x="2109" y="6371"/>
                    </a:lnTo>
                    <a:lnTo>
                      <a:pt x="2145" y="6351"/>
                    </a:lnTo>
                    <a:lnTo>
                      <a:pt x="2182" y="6330"/>
                    </a:lnTo>
                    <a:lnTo>
                      <a:pt x="2217" y="6309"/>
                    </a:lnTo>
                    <a:lnTo>
                      <a:pt x="2253" y="6287"/>
                    </a:lnTo>
                    <a:lnTo>
                      <a:pt x="2289" y="6264"/>
                    </a:lnTo>
                    <a:lnTo>
                      <a:pt x="2326" y="6241"/>
                    </a:lnTo>
                    <a:lnTo>
                      <a:pt x="2362" y="6218"/>
                    </a:lnTo>
                    <a:lnTo>
                      <a:pt x="2398" y="6193"/>
                    </a:lnTo>
                    <a:lnTo>
                      <a:pt x="2436" y="6169"/>
                    </a:lnTo>
                    <a:lnTo>
                      <a:pt x="2472" y="6142"/>
                    </a:lnTo>
                    <a:lnTo>
                      <a:pt x="2508" y="6116"/>
                    </a:lnTo>
                    <a:lnTo>
                      <a:pt x="2544" y="6089"/>
                    </a:lnTo>
                    <a:lnTo>
                      <a:pt x="2581" y="6062"/>
                    </a:lnTo>
                    <a:lnTo>
                      <a:pt x="2618" y="6033"/>
                    </a:lnTo>
                    <a:lnTo>
                      <a:pt x="2654" y="6005"/>
                    </a:lnTo>
                    <a:lnTo>
                      <a:pt x="2691" y="5975"/>
                    </a:lnTo>
                    <a:lnTo>
                      <a:pt x="2727" y="5945"/>
                    </a:lnTo>
                    <a:lnTo>
                      <a:pt x="2763" y="5915"/>
                    </a:lnTo>
                    <a:lnTo>
                      <a:pt x="2799" y="5884"/>
                    </a:lnTo>
                    <a:lnTo>
                      <a:pt x="2836" y="5852"/>
                    </a:lnTo>
                    <a:lnTo>
                      <a:pt x="2872" y="5820"/>
                    </a:lnTo>
                    <a:lnTo>
                      <a:pt x="2908" y="5787"/>
                    </a:lnTo>
                    <a:lnTo>
                      <a:pt x="2945" y="5754"/>
                    </a:lnTo>
                    <a:lnTo>
                      <a:pt x="2981" y="5720"/>
                    </a:lnTo>
                    <a:lnTo>
                      <a:pt x="3016" y="5686"/>
                    </a:lnTo>
                    <a:lnTo>
                      <a:pt x="3052" y="5651"/>
                    </a:lnTo>
                    <a:lnTo>
                      <a:pt x="3089" y="5616"/>
                    </a:lnTo>
                    <a:lnTo>
                      <a:pt x="3124" y="5579"/>
                    </a:lnTo>
                    <a:lnTo>
                      <a:pt x="3159" y="5543"/>
                    </a:lnTo>
                    <a:lnTo>
                      <a:pt x="3195" y="5506"/>
                    </a:lnTo>
                    <a:lnTo>
                      <a:pt x="3230" y="5468"/>
                    </a:lnTo>
                    <a:lnTo>
                      <a:pt x="3266" y="5430"/>
                    </a:lnTo>
                    <a:lnTo>
                      <a:pt x="3300" y="5391"/>
                    </a:lnTo>
                    <a:lnTo>
                      <a:pt x="3335" y="5353"/>
                    </a:lnTo>
                    <a:lnTo>
                      <a:pt x="3370" y="5313"/>
                    </a:lnTo>
                    <a:lnTo>
                      <a:pt x="3404" y="5274"/>
                    </a:lnTo>
                    <a:lnTo>
                      <a:pt x="3438" y="5233"/>
                    </a:lnTo>
                    <a:lnTo>
                      <a:pt x="3473" y="5192"/>
                    </a:lnTo>
                    <a:lnTo>
                      <a:pt x="3506" y="5152"/>
                    </a:lnTo>
                    <a:lnTo>
                      <a:pt x="3540" y="5110"/>
                    </a:lnTo>
                    <a:lnTo>
                      <a:pt x="3574" y="5068"/>
                    </a:lnTo>
                    <a:lnTo>
                      <a:pt x="3607" y="5025"/>
                    </a:lnTo>
                    <a:lnTo>
                      <a:pt x="3640" y="4982"/>
                    </a:lnTo>
                    <a:lnTo>
                      <a:pt x="3673" y="4939"/>
                    </a:lnTo>
                    <a:lnTo>
                      <a:pt x="3706" y="4895"/>
                    </a:lnTo>
                    <a:lnTo>
                      <a:pt x="3739" y="4851"/>
                    </a:lnTo>
                    <a:lnTo>
                      <a:pt x="3771" y="4807"/>
                    </a:lnTo>
                    <a:lnTo>
                      <a:pt x="3803" y="4762"/>
                    </a:lnTo>
                    <a:lnTo>
                      <a:pt x="3835" y="4717"/>
                    </a:lnTo>
                    <a:lnTo>
                      <a:pt x="3867" y="4672"/>
                    </a:lnTo>
                    <a:lnTo>
                      <a:pt x="3898" y="4627"/>
                    </a:lnTo>
                    <a:lnTo>
                      <a:pt x="3929" y="4581"/>
                    </a:lnTo>
                    <a:lnTo>
                      <a:pt x="3959" y="4535"/>
                    </a:lnTo>
                    <a:lnTo>
                      <a:pt x="3990" y="4488"/>
                    </a:lnTo>
                    <a:lnTo>
                      <a:pt x="4021" y="4441"/>
                    </a:lnTo>
                    <a:lnTo>
                      <a:pt x="4050" y="4394"/>
                    </a:lnTo>
                    <a:lnTo>
                      <a:pt x="4080" y="4346"/>
                    </a:lnTo>
                    <a:lnTo>
                      <a:pt x="4109" y="4298"/>
                    </a:lnTo>
                    <a:lnTo>
                      <a:pt x="4137" y="4250"/>
                    </a:lnTo>
                    <a:lnTo>
                      <a:pt x="4166" y="4203"/>
                    </a:lnTo>
                    <a:lnTo>
                      <a:pt x="4194" y="4154"/>
                    </a:lnTo>
                    <a:lnTo>
                      <a:pt x="4223" y="4105"/>
                    </a:lnTo>
                    <a:lnTo>
                      <a:pt x="4250" y="4057"/>
                    </a:lnTo>
                    <a:lnTo>
                      <a:pt x="4278" y="4007"/>
                    </a:lnTo>
                    <a:lnTo>
                      <a:pt x="4304" y="3959"/>
                    </a:lnTo>
                    <a:lnTo>
                      <a:pt x="4331" y="3909"/>
                    </a:lnTo>
                    <a:lnTo>
                      <a:pt x="4357" y="3859"/>
                    </a:lnTo>
                    <a:lnTo>
                      <a:pt x="4383" y="3809"/>
                    </a:lnTo>
                    <a:lnTo>
                      <a:pt x="4409" y="3760"/>
                    </a:lnTo>
                    <a:lnTo>
                      <a:pt x="4434" y="3709"/>
                    </a:lnTo>
                    <a:lnTo>
                      <a:pt x="4458" y="3660"/>
                    </a:lnTo>
                    <a:lnTo>
                      <a:pt x="4482" y="3609"/>
                    </a:lnTo>
                    <a:lnTo>
                      <a:pt x="4507" y="3559"/>
                    </a:lnTo>
                    <a:lnTo>
                      <a:pt x="4530" y="3508"/>
                    </a:lnTo>
                    <a:lnTo>
                      <a:pt x="4553" y="3457"/>
                    </a:lnTo>
                    <a:lnTo>
                      <a:pt x="4576" y="3407"/>
                    </a:lnTo>
                    <a:lnTo>
                      <a:pt x="4598" y="3356"/>
                    </a:lnTo>
                    <a:lnTo>
                      <a:pt x="4620" y="3306"/>
                    </a:lnTo>
                    <a:lnTo>
                      <a:pt x="4642" y="3254"/>
                    </a:lnTo>
                    <a:lnTo>
                      <a:pt x="4663" y="3203"/>
                    </a:lnTo>
                    <a:lnTo>
                      <a:pt x="4684" y="3153"/>
                    </a:lnTo>
                    <a:lnTo>
                      <a:pt x="4703" y="3101"/>
                    </a:lnTo>
                    <a:lnTo>
                      <a:pt x="4723" y="3051"/>
                    </a:lnTo>
                    <a:lnTo>
                      <a:pt x="4743" y="3000"/>
                    </a:lnTo>
                    <a:lnTo>
                      <a:pt x="4762" y="2948"/>
                    </a:lnTo>
                    <a:lnTo>
                      <a:pt x="4780" y="2898"/>
                    </a:lnTo>
                    <a:lnTo>
                      <a:pt x="4798" y="2847"/>
                    </a:lnTo>
                    <a:lnTo>
                      <a:pt x="4815" y="2797"/>
                    </a:lnTo>
                    <a:lnTo>
                      <a:pt x="4833" y="2745"/>
                    </a:lnTo>
                    <a:lnTo>
                      <a:pt x="4849" y="2694"/>
                    </a:lnTo>
                    <a:lnTo>
                      <a:pt x="4866" y="2644"/>
                    </a:lnTo>
                    <a:lnTo>
                      <a:pt x="4881" y="2593"/>
                    </a:lnTo>
                    <a:lnTo>
                      <a:pt x="4897" y="2543"/>
                    </a:lnTo>
                    <a:lnTo>
                      <a:pt x="4911" y="2493"/>
                    </a:lnTo>
                    <a:lnTo>
                      <a:pt x="4925" y="2443"/>
                    </a:lnTo>
                    <a:lnTo>
                      <a:pt x="4940" y="2392"/>
                    </a:lnTo>
                    <a:lnTo>
                      <a:pt x="4953" y="2343"/>
                    </a:lnTo>
                    <a:lnTo>
                      <a:pt x="4966" y="2293"/>
                    </a:lnTo>
                    <a:lnTo>
                      <a:pt x="4978" y="2243"/>
                    </a:lnTo>
                    <a:lnTo>
                      <a:pt x="4990" y="2193"/>
                    </a:lnTo>
                    <a:lnTo>
                      <a:pt x="5001" y="2145"/>
                    </a:lnTo>
                    <a:lnTo>
                      <a:pt x="5012" y="2095"/>
                    </a:lnTo>
                    <a:lnTo>
                      <a:pt x="5022" y="2046"/>
                    </a:lnTo>
                    <a:lnTo>
                      <a:pt x="5032" y="1997"/>
                    </a:lnTo>
                    <a:lnTo>
                      <a:pt x="5042" y="1949"/>
                    </a:lnTo>
                    <a:lnTo>
                      <a:pt x="5051" y="1901"/>
                    </a:lnTo>
                    <a:lnTo>
                      <a:pt x="5059" y="1852"/>
                    </a:lnTo>
                    <a:lnTo>
                      <a:pt x="5067" y="1805"/>
                    </a:lnTo>
                    <a:lnTo>
                      <a:pt x="5074" y="1758"/>
                    </a:lnTo>
                    <a:lnTo>
                      <a:pt x="5081" y="1710"/>
                    </a:lnTo>
                    <a:lnTo>
                      <a:pt x="5087" y="1663"/>
                    </a:lnTo>
                    <a:lnTo>
                      <a:pt x="5094" y="1616"/>
                    </a:lnTo>
                    <a:lnTo>
                      <a:pt x="5099" y="1570"/>
                    </a:lnTo>
                    <a:lnTo>
                      <a:pt x="5103" y="1524"/>
                    </a:lnTo>
                    <a:lnTo>
                      <a:pt x="5108" y="1478"/>
                    </a:lnTo>
                    <a:lnTo>
                      <a:pt x="5111" y="1432"/>
                    </a:lnTo>
                    <a:lnTo>
                      <a:pt x="5114" y="1387"/>
                    </a:lnTo>
                    <a:lnTo>
                      <a:pt x="5118" y="1342"/>
                    </a:lnTo>
                    <a:lnTo>
                      <a:pt x="5120" y="1298"/>
                    </a:lnTo>
                    <a:lnTo>
                      <a:pt x="5121" y="1254"/>
                    </a:lnTo>
                    <a:lnTo>
                      <a:pt x="5122" y="1210"/>
                    </a:lnTo>
                    <a:lnTo>
                      <a:pt x="5123" y="1167"/>
                    </a:lnTo>
                    <a:lnTo>
                      <a:pt x="5123" y="1123"/>
                    </a:lnTo>
                    <a:lnTo>
                      <a:pt x="5123" y="1082"/>
                    </a:lnTo>
                    <a:lnTo>
                      <a:pt x="5122" y="1039"/>
                    </a:lnTo>
                    <a:lnTo>
                      <a:pt x="5121" y="997"/>
                    </a:lnTo>
                    <a:lnTo>
                      <a:pt x="5119" y="956"/>
                    </a:lnTo>
                    <a:lnTo>
                      <a:pt x="5117" y="914"/>
                    </a:lnTo>
                    <a:lnTo>
                      <a:pt x="5113" y="875"/>
                    </a:lnTo>
                    <a:lnTo>
                      <a:pt x="5110" y="834"/>
                    </a:lnTo>
                    <a:lnTo>
                      <a:pt x="5106" y="795"/>
                    </a:lnTo>
                    <a:lnTo>
                      <a:pt x="5101" y="756"/>
                    </a:lnTo>
                    <a:lnTo>
                      <a:pt x="5096" y="717"/>
                    </a:lnTo>
                    <a:lnTo>
                      <a:pt x="5090" y="679"/>
                    </a:lnTo>
                    <a:lnTo>
                      <a:pt x="5085" y="641"/>
                    </a:lnTo>
                    <a:lnTo>
                      <a:pt x="5078" y="604"/>
                    </a:lnTo>
                    <a:lnTo>
                      <a:pt x="5070" y="567"/>
                    </a:lnTo>
                    <a:lnTo>
                      <a:pt x="5063" y="531"/>
                    </a:lnTo>
                    <a:lnTo>
                      <a:pt x="5055" y="496"/>
                    </a:lnTo>
                    <a:lnTo>
                      <a:pt x="5046" y="460"/>
                    </a:lnTo>
                    <a:lnTo>
                      <a:pt x="5037" y="425"/>
                    </a:lnTo>
                    <a:lnTo>
                      <a:pt x="5028" y="391"/>
                    </a:lnTo>
                    <a:lnTo>
                      <a:pt x="5018" y="358"/>
                    </a:lnTo>
                    <a:lnTo>
                      <a:pt x="5007" y="325"/>
                    </a:lnTo>
                    <a:lnTo>
                      <a:pt x="4996" y="292"/>
                    </a:lnTo>
                    <a:lnTo>
                      <a:pt x="4984" y="260"/>
                    </a:lnTo>
                    <a:lnTo>
                      <a:pt x="4972" y="230"/>
                    </a:lnTo>
                    <a:lnTo>
                      <a:pt x="4959" y="199"/>
                    </a:lnTo>
                    <a:lnTo>
                      <a:pt x="4946" y="168"/>
                    </a:lnTo>
                    <a:lnTo>
                      <a:pt x="4933" y="138"/>
                    </a:lnTo>
                    <a:lnTo>
                      <a:pt x="4919" y="110"/>
                    </a:lnTo>
                    <a:lnTo>
                      <a:pt x="4904" y="81"/>
                    </a:lnTo>
                    <a:lnTo>
                      <a:pt x="4889" y="54"/>
                    </a:lnTo>
                    <a:lnTo>
                      <a:pt x="4874" y="26"/>
                    </a:lnTo>
                    <a:lnTo>
                      <a:pt x="4858" y="0"/>
                    </a:lnTo>
                  </a:path>
                </a:pathLst>
              </a:custGeom>
              <a:noFill/>
              <a:ln w="25400" cap="flat" cmpd="sng">
                <a:solidFill>
                  <a:srgbClr val="FF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5426" name="Freeform 187"/>
              <p:cNvSpPr>
                <a:spLocks noChangeAspect="1"/>
              </p:cNvSpPr>
              <p:nvPr/>
            </p:nvSpPr>
            <p:spPr>
              <a:xfrm>
                <a:off x="4090" y="1713"/>
                <a:ext cx="486" cy="314"/>
              </a:xfrm>
              <a:custGeom>
                <a:avLst/>
                <a:gdLst>
                  <a:gd name="txL" fmla="*/ 0 w 3973"/>
                  <a:gd name="txT" fmla="*/ 0 h 2567"/>
                  <a:gd name="txR" fmla="*/ 3973 w 3973"/>
                  <a:gd name="txB" fmla="*/ 2567 h 2567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3973" h="2567">
                    <a:moveTo>
                      <a:pt x="3973" y="511"/>
                    </a:moveTo>
                    <a:lnTo>
                      <a:pt x="3957" y="485"/>
                    </a:lnTo>
                    <a:lnTo>
                      <a:pt x="3939" y="459"/>
                    </a:lnTo>
                    <a:lnTo>
                      <a:pt x="3923" y="435"/>
                    </a:lnTo>
                    <a:lnTo>
                      <a:pt x="3904" y="411"/>
                    </a:lnTo>
                    <a:lnTo>
                      <a:pt x="3886" y="388"/>
                    </a:lnTo>
                    <a:lnTo>
                      <a:pt x="3868" y="365"/>
                    </a:lnTo>
                    <a:lnTo>
                      <a:pt x="3848" y="343"/>
                    </a:lnTo>
                    <a:lnTo>
                      <a:pt x="3828" y="321"/>
                    </a:lnTo>
                    <a:lnTo>
                      <a:pt x="3808" y="301"/>
                    </a:lnTo>
                    <a:lnTo>
                      <a:pt x="3789" y="280"/>
                    </a:lnTo>
                    <a:lnTo>
                      <a:pt x="3768" y="261"/>
                    </a:lnTo>
                    <a:lnTo>
                      <a:pt x="3746" y="241"/>
                    </a:lnTo>
                    <a:lnTo>
                      <a:pt x="3724" y="224"/>
                    </a:lnTo>
                    <a:lnTo>
                      <a:pt x="3702" y="206"/>
                    </a:lnTo>
                    <a:lnTo>
                      <a:pt x="3680" y="190"/>
                    </a:lnTo>
                    <a:lnTo>
                      <a:pt x="3657" y="173"/>
                    </a:lnTo>
                    <a:lnTo>
                      <a:pt x="3634" y="158"/>
                    </a:lnTo>
                    <a:lnTo>
                      <a:pt x="3609" y="144"/>
                    </a:lnTo>
                    <a:lnTo>
                      <a:pt x="3585" y="129"/>
                    </a:lnTo>
                    <a:lnTo>
                      <a:pt x="3561" y="116"/>
                    </a:lnTo>
                    <a:lnTo>
                      <a:pt x="3536" y="104"/>
                    </a:lnTo>
                    <a:lnTo>
                      <a:pt x="3511" y="92"/>
                    </a:lnTo>
                    <a:lnTo>
                      <a:pt x="3484" y="81"/>
                    </a:lnTo>
                    <a:lnTo>
                      <a:pt x="3459" y="70"/>
                    </a:lnTo>
                    <a:lnTo>
                      <a:pt x="3432" y="61"/>
                    </a:lnTo>
                    <a:lnTo>
                      <a:pt x="3405" y="51"/>
                    </a:lnTo>
                    <a:lnTo>
                      <a:pt x="3379" y="44"/>
                    </a:lnTo>
                    <a:lnTo>
                      <a:pt x="3351" y="36"/>
                    </a:lnTo>
                    <a:lnTo>
                      <a:pt x="3323" y="29"/>
                    </a:lnTo>
                    <a:lnTo>
                      <a:pt x="3295" y="23"/>
                    </a:lnTo>
                    <a:lnTo>
                      <a:pt x="3267" y="17"/>
                    </a:lnTo>
                    <a:lnTo>
                      <a:pt x="3238" y="13"/>
                    </a:lnTo>
                    <a:lnTo>
                      <a:pt x="3208" y="8"/>
                    </a:lnTo>
                    <a:lnTo>
                      <a:pt x="3179" y="5"/>
                    </a:lnTo>
                    <a:lnTo>
                      <a:pt x="3149" y="3"/>
                    </a:lnTo>
                    <a:lnTo>
                      <a:pt x="3119" y="2"/>
                    </a:lnTo>
                    <a:lnTo>
                      <a:pt x="3088" y="1"/>
                    </a:lnTo>
                    <a:lnTo>
                      <a:pt x="3058" y="0"/>
                    </a:lnTo>
                    <a:lnTo>
                      <a:pt x="3027" y="1"/>
                    </a:lnTo>
                    <a:lnTo>
                      <a:pt x="2996" y="2"/>
                    </a:lnTo>
                    <a:lnTo>
                      <a:pt x="2964" y="3"/>
                    </a:lnTo>
                    <a:lnTo>
                      <a:pt x="2933" y="6"/>
                    </a:lnTo>
                    <a:lnTo>
                      <a:pt x="2900" y="9"/>
                    </a:lnTo>
                    <a:lnTo>
                      <a:pt x="2869" y="13"/>
                    </a:lnTo>
                    <a:lnTo>
                      <a:pt x="2837" y="18"/>
                    </a:lnTo>
                    <a:lnTo>
                      <a:pt x="2804" y="24"/>
                    </a:lnTo>
                    <a:lnTo>
                      <a:pt x="2771" y="29"/>
                    </a:lnTo>
                    <a:lnTo>
                      <a:pt x="2738" y="37"/>
                    </a:lnTo>
                    <a:lnTo>
                      <a:pt x="2704" y="45"/>
                    </a:lnTo>
                    <a:lnTo>
                      <a:pt x="2671" y="52"/>
                    </a:lnTo>
                    <a:lnTo>
                      <a:pt x="2637" y="62"/>
                    </a:lnTo>
                    <a:lnTo>
                      <a:pt x="2603" y="71"/>
                    </a:lnTo>
                    <a:lnTo>
                      <a:pt x="2569" y="82"/>
                    </a:lnTo>
                    <a:lnTo>
                      <a:pt x="2534" y="93"/>
                    </a:lnTo>
                    <a:lnTo>
                      <a:pt x="2500" y="105"/>
                    </a:lnTo>
                    <a:lnTo>
                      <a:pt x="2465" y="118"/>
                    </a:lnTo>
                    <a:lnTo>
                      <a:pt x="2430" y="131"/>
                    </a:lnTo>
                    <a:lnTo>
                      <a:pt x="2396" y="146"/>
                    </a:lnTo>
                    <a:lnTo>
                      <a:pt x="2361" y="160"/>
                    </a:lnTo>
                    <a:lnTo>
                      <a:pt x="2324" y="175"/>
                    </a:lnTo>
                    <a:lnTo>
                      <a:pt x="2289" y="192"/>
                    </a:lnTo>
                    <a:lnTo>
                      <a:pt x="2254" y="208"/>
                    </a:lnTo>
                    <a:lnTo>
                      <a:pt x="2219" y="226"/>
                    </a:lnTo>
                    <a:lnTo>
                      <a:pt x="2183" y="244"/>
                    </a:lnTo>
                    <a:lnTo>
                      <a:pt x="2146" y="263"/>
                    </a:lnTo>
                    <a:lnTo>
                      <a:pt x="2111" y="282"/>
                    </a:lnTo>
                    <a:lnTo>
                      <a:pt x="2075" y="303"/>
                    </a:lnTo>
                    <a:lnTo>
                      <a:pt x="2039" y="324"/>
                    </a:lnTo>
                    <a:lnTo>
                      <a:pt x="2002" y="345"/>
                    </a:lnTo>
                    <a:lnTo>
                      <a:pt x="1966" y="367"/>
                    </a:lnTo>
                    <a:lnTo>
                      <a:pt x="1930" y="390"/>
                    </a:lnTo>
                    <a:lnTo>
                      <a:pt x="1894" y="414"/>
                    </a:lnTo>
                    <a:lnTo>
                      <a:pt x="1857" y="438"/>
                    </a:lnTo>
                    <a:lnTo>
                      <a:pt x="1821" y="462"/>
                    </a:lnTo>
                    <a:lnTo>
                      <a:pt x="1784" y="488"/>
                    </a:lnTo>
                    <a:lnTo>
                      <a:pt x="1747" y="514"/>
                    </a:lnTo>
                    <a:lnTo>
                      <a:pt x="1711" y="540"/>
                    </a:lnTo>
                    <a:lnTo>
                      <a:pt x="1675" y="568"/>
                    </a:lnTo>
                    <a:lnTo>
                      <a:pt x="1637" y="595"/>
                    </a:lnTo>
                    <a:lnTo>
                      <a:pt x="1601" y="624"/>
                    </a:lnTo>
                    <a:lnTo>
                      <a:pt x="1565" y="654"/>
                    </a:lnTo>
                    <a:lnTo>
                      <a:pt x="1529" y="683"/>
                    </a:lnTo>
                    <a:lnTo>
                      <a:pt x="1492" y="713"/>
                    </a:lnTo>
                    <a:lnTo>
                      <a:pt x="1456" y="744"/>
                    </a:lnTo>
                    <a:lnTo>
                      <a:pt x="1419" y="776"/>
                    </a:lnTo>
                    <a:lnTo>
                      <a:pt x="1382" y="808"/>
                    </a:lnTo>
                    <a:lnTo>
                      <a:pt x="1346" y="841"/>
                    </a:lnTo>
                    <a:lnTo>
                      <a:pt x="1311" y="874"/>
                    </a:lnTo>
                    <a:lnTo>
                      <a:pt x="1275" y="907"/>
                    </a:lnTo>
                    <a:lnTo>
                      <a:pt x="1238" y="942"/>
                    </a:lnTo>
                    <a:lnTo>
                      <a:pt x="1202" y="976"/>
                    </a:lnTo>
                    <a:lnTo>
                      <a:pt x="1167" y="1011"/>
                    </a:lnTo>
                    <a:lnTo>
                      <a:pt x="1131" y="1047"/>
                    </a:lnTo>
                    <a:lnTo>
                      <a:pt x="1096" y="1084"/>
                    </a:lnTo>
                    <a:lnTo>
                      <a:pt x="1059" y="1120"/>
                    </a:lnTo>
                    <a:lnTo>
                      <a:pt x="1024" y="1157"/>
                    </a:lnTo>
                    <a:lnTo>
                      <a:pt x="989" y="1196"/>
                    </a:lnTo>
                    <a:lnTo>
                      <a:pt x="954" y="1234"/>
                    </a:lnTo>
                    <a:lnTo>
                      <a:pt x="919" y="1273"/>
                    </a:lnTo>
                    <a:lnTo>
                      <a:pt x="885" y="1311"/>
                    </a:lnTo>
                    <a:lnTo>
                      <a:pt x="849" y="1352"/>
                    </a:lnTo>
                    <a:lnTo>
                      <a:pt x="815" y="1391"/>
                    </a:lnTo>
                    <a:lnTo>
                      <a:pt x="780" y="1432"/>
                    </a:lnTo>
                    <a:lnTo>
                      <a:pt x="746" y="1473"/>
                    </a:lnTo>
                    <a:lnTo>
                      <a:pt x="713" y="1515"/>
                    </a:lnTo>
                    <a:lnTo>
                      <a:pt x="679" y="1556"/>
                    </a:lnTo>
                    <a:lnTo>
                      <a:pt x="645" y="1599"/>
                    </a:lnTo>
                    <a:lnTo>
                      <a:pt x="612" y="1642"/>
                    </a:lnTo>
                    <a:lnTo>
                      <a:pt x="579" y="1685"/>
                    </a:lnTo>
                    <a:lnTo>
                      <a:pt x="546" y="1728"/>
                    </a:lnTo>
                    <a:lnTo>
                      <a:pt x="513" y="1772"/>
                    </a:lnTo>
                    <a:lnTo>
                      <a:pt x="481" y="1816"/>
                    </a:lnTo>
                    <a:lnTo>
                      <a:pt x="448" y="1861"/>
                    </a:lnTo>
                    <a:lnTo>
                      <a:pt x="416" y="1906"/>
                    </a:lnTo>
                    <a:lnTo>
                      <a:pt x="385" y="1951"/>
                    </a:lnTo>
                    <a:lnTo>
                      <a:pt x="354" y="1996"/>
                    </a:lnTo>
                    <a:lnTo>
                      <a:pt x="323" y="2042"/>
                    </a:lnTo>
                    <a:lnTo>
                      <a:pt x="292" y="2088"/>
                    </a:lnTo>
                    <a:lnTo>
                      <a:pt x="261" y="2136"/>
                    </a:lnTo>
                    <a:lnTo>
                      <a:pt x="231" y="2182"/>
                    </a:lnTo>
                    <a:lnTo>
                      <a:pt x="201" y="2229"/>
                    </a:lnTo>
                    <a:lnTo>
                      <a:pt x="171" y="2276"/>
                    </a:lnTo>
                    <a:lnTo>
                      <a:pt x="141" y="2325"/>
                    </a:lnTo>
                    <a:lnTo>
                      <a:pt x="113" y="2372"/>
                    </a:lnTo>
                    <a:lnTo>
                      <a:pt x="83" y="2420"/>
                    </a:lnTo>
                    <a:lnTo>
                      <a:pt x="56" y="2469"/>
                    </a:lnTo>
                    <a:lnTo>
                      <a:pt x="27" y="2517"/>
                    </a:lnTo>
                    <a:lnTo>
                      <a:pt x="0" y="2567"/>
                    </a:lnTo>
                  </a:path>
                </a:pathLst>
              </a:custGeom>
              <a:noFill/>
              <a:ln w="9525" cap="flat" cmpd="sng">
                <a:solidFill>
                  <a:srgbClr val="FF0000">
                    <a:alpha val="100000"/>
                  </a:srgbClr>
                </a:solidFill>
                <a:prstDash val="lgDash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55413" name="AutoShape 188"/>
            <p:cNvSpPr>
              <a:spLocks noChangeAspect="1"/>
            </p:cNvSpPr>
            <p:nvPr/>
          </p:nvSpPr>
          <p:spPr>
            <a:xfrm>
              <a:off x="4901" y="1874"/>
              <a:ext cx="68" cy="68"/>
            </a:xfrm>
            <a:prstGeom prst="flowChartConnector">
              <a:avLst/>
            </a:prstGeom>
            <a:solidFill>
              <a:srgbClr val="FFFF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5414" name="Text Box 189"/>
            <p:cNvSpPr txBox="1"/>
            <p:nvPr/>
          </p:nvSpPr>
          <p:spPr>
            <a:xfrm>
              <a:off x="4967" y="1706"/>
              <a:ext cx="348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i="1" dirty="0">
                  <a:latin typeface="方正姚体" panose="02010601030101010101" pitchFamily="2" charset="-122"/>
                  <a:ea typeface="方正姚体" panose="02010601030101010101" pitchFamily="2" charset="-122"/>
                </a:rPr>
                <a:t>A</a:t>
              </a:r>
              <a:endParaRPr lang="en-US" altLang="zh-CN" i="1" dirty="0"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55415" name="AutoShape 190"/>
            <p:cNvSpPr>
              <a:spLocks noChangeAspect="1"/>
            </p:cNvSpPr>
            <p:nvPr/>
          </p:nvSpPr>
          <p:spPr>
            <a:xfrm>
              <a:off x="4959" y="2211"/>
              <a:ext cx="68" cy="68"/>
            </a:xfrm>
            <a:prstGeom prst="flowChartConnector">
              <a:avLst/>
            </a:prstGeom>
            <a:solidFill>
              <a:srgbClr val="FFFF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5416" name="AutoShape 191"/>
            <p:cNvSpPr>
              <a:spLocks noChangeAspect="1"/>
            </p:cNvSpPr>
            <p:nvPr/>
          </p:nvSpPr>
          <p:spPr>
            <a:xfrm>
              <a:off x="4592" y="1998"/>
              <a:ext cx="68" cy="68"/>
            </a:xfrm>
            <a:prstGeom prst="flowChartConnector">
              <a:avLst/>
            </a:prstGeom>
            <a:solidFill>
              <a:srgbClr val="FFFF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5417" name="AutoShape 192"/>
            <p:cNvSpPr>
              <a:spLocks noChangeAspect="1"/>
            </p:cNvSpPr>
            <p:nvPr/>
          </p:nvSpPr>
          <p:spPr>
            <a:xfrm>
              <a:off x="4464" y="2176"/>
              <a:ext cx="68" cy="68"/>
            </a:xfrm>
            <a:prstGeom prst="flowChartConnector">
              <a:avLst/>
            </a:prstGeom>
            <a:solidFill>
              <a:srgbClr val="FFFF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5418" name="AutoShape 193"/>
            <p:cNvSpPr>
              <a:spLocks noChangeAspect="1"/>
            </p:cNvSpPr>
            <p:nvPr/>
          </p:nvSpPr>
          <p:spPr>
            <a:xfrm>
              <a:off x="4876" y="2420"/>
              <a:ext cx="68" cy="68"/>
            </a:xfrm>
            <a:prstGeom prst="flowChartConnector">
              <a:avLst/>
            </a:prstGeom>
            <a:solidFill>
              <a:srgbClr val="FFFF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5419" name="AutoShape 194"/>
            <p:cNvSpPr>
              <a:spLocks noChangeAspect="1"/>
            </p:cNvSpPr>
            <p:nvPr/>
          </p:nvSpPr>
          <p:spPr>
            <a:xfrm>
              <a:off x="4430" y="2726"/>
              <a:ext cx="68" cy="68"/>
            </a:xfrm>
            <a:prstGeom prst="flowChartConnector">
              <a:avLst/>
            </a:prstGeom>
            <a:solidFill>
              <a:srgbClr val="FFFF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5420" name="Text Box 195"/>
            <p:cNvSpPr txBox="1"/>
            <p:nvPr/>
          </p:nvSpPr>
          <p:spPr>
            <a:xfrm>
              <a:off x="4428" y="1884"/>
              <a:ext cx="348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i="1" dirty="0">
                  <a:latin typeface="方正姚体" panose="02010601030101010101" pitchFamily="2" charset="-122"/>
                  <a:ea typeface="方正姚体" panose="02010601030101010101" pitchFamily="2" charset="-122"/>
                </a:rPr>
                <a:t>F</a:t>
              </a:r>
              <a:endParaRPr lang="en-US" altLang="zh-CN" i="1" dirty="0"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55421" name="Text Box 196"/>
            <p:cNvSpPr txBox="1"/>
            <p:nvPr/>
          </p:nvSpPr>
          <p:spPr>
            <a:xfrm>
              <a:off x="4921" y="2205"/>
              <a:ext cx="348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i="1" dirty="0">
                  <a:latin typeface="方正姚体" panose="02010601030101010101" pitchFamily="2" charset="-122"/>
                  <a:ea typeface="方正姚体" panose="02010601030101010101" pitchFamily="2" charset="-122"/>
                </a:rPr>
                <a:t>E</a:t>
              </a:r>
              <a:endParaRPr lang="en-US" altLang="zh-CN" i="1" dirty="0"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55422" name="Text Box 197"/>
            <p:cNvSpPr txBox="1"/>
            <p:nvPr/>
          </p:nvSpPr>
          <p:spPr>
            <a:xfrm>
              <a:off x="4876" y="2387"/>
              <a:ext cx="348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i="1" dirty="0">
                  <a:latin typeface="方正姚体" panose="02010601030101010101" pitchFamily="2" charset="-122"/>
                  <a:ea typeface="方正姚体" panose="02010601030101010101" pitchFamily="2" charset="-122"/>
                </a:rPr>
                <a:t>C</a:t>
              </a:r>
              <a:endParaRPr lang="en-US" altLang="zh-CN" i="1" dirty="0"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55423" name="Text Box 198"/>
            <p:cNvSpPr txBox="1"/>
            <p:nvPr/>
          </p:nvSpPr>
          <p:spPr>
            <a:xfrm>
              <a:off x="4286" y="2069"/>
              <a:ext cx="348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i="1" dirty="0">
                  <a:latin typeface="方正姚体" panose="02010601030101010101" pitchFamily="2" charset="-122"/>
                  <a:ea typeface="方正姚体" panose="02010601030101010101" pitchFamily="2" charset="-122"/>
                </a:rPr>
                <a:t>D</a:t>
              </a:r>
              <a:endParaRPr lang="en-US" altLang="zh-CN" i="1" dirty="0"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55424" name="Text Box 199"/>
            <p:cNvSpPr txBox="1"/>
            <p:nvPr/>
          </p:nvSpPr>
          <p:spPr>
            <a:xfrm>
              <a:off x="4377" y="2750"/>
              <a:ext cx="348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i="1" dirty="0">
                  <a:latin typeface="方正姚体" panose="02010601030101010101" pitchFamily="2" charset="-122"/>
                  <a:ea typeface="方正姚体" panose="02010601030101010101" pitchFamily="2" charset="-122"/>
                </a:rPr>
                <a:t>B</a:t>
              </a:r>
              <a:endParaRPr lang="en-US" altLang="zh-CN" i="1" dirty="0"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sp>
        <p:nvSpPr>
          <p:cNvPr id="55407" name="AutoShape 202"/>
          <p:cNvSpPr/>
          <p:nvPr/>
        </p:nvSpPr>
        <p:spPr>
          <a:xfrm>
            <a:off x="474663" y="1417638"/>
            <a:ext cx="854075" cy="850900"/>
          </a:xfrm>
          <a:prstGeom prst="wedgeRoundRectCallout">
            <a:avLst>
              <a:gd name="adj1" fmla="val 93912"/>
              <a:gd name="adj2" fmla="val 39130"/>
              <a:gd name="adj3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>
            <a:spAutoFit/>
          </a:bodyPr>
          <a:p>
            <a:pPr algn="ctr"/>
            <a:r>
              <a:rPr lang="en-US" altLang="zh-CN" i="1" dirty="0">
                <a:latin typeface="Comic Sans MS" panose="030F0702030302020204" pitchFamily="66" charset="0"/>
                <a:ea typeface="方正姚体" panose="02010601030101010101" pitchFamily="2" charset="-122"/>
              </a:rPr>
              <a:t>a'</a:t>
            </a:r>
            <a:r>
              <a:rPr lang="en-US" altLang="zh-CN" i="1" dirty="0">
                <a:latin typeface="方正姚体" panose="02010601030101010101" pitchFamily="2" charset="-122"/>
                <a:ea typeface="方正姚体" panose="02010601030101010101" pitchFamily="2" charset="-122"/>
              </a:rPr>
              <a:t>b</a:t>
            </a:r>
            <a:r>
              <a:rPr lang="en-US" altLang="zh-CN" i="1" dirty="0">
                <a:latin typeface="Comic Sans MS" panose="030F0702030302020204" pitchFamily="66" charset="0"/>
                <a:ea typeface="方正姚体" panose="02010601030101010101" pitchFamily="2" charset="-122"/>
              </a:rPr>
              <a:t>'</a:t>
            </a:r>
            <a:r>
              <a:rPr lang="zh-CN" altLang="en-US" sz="2000" b="1" dirty="0">
                <a:latin typeface="仿宋_GB2312" pitchFamily="49" charset="-122"/>
                <a:ea typeface="仿宋_GB2312" pitchFamily="49" charset="-122"/>
              </a:rPr>
              <a:t>中点</a:t>
            </a:r>
            <a:endParaRPr lang="zh-CN" altLang="en-US" sz="2000" b="1" dirty="0">
              <a:latin typeface="Times New Roman" panose="02020603050405020304" charset="0"/>
              <a:ea typeface="仿宋_GB2312" pitchFamily="49" charset="-122"/>
            </a:endParaRPr>
          </a:p>
        </p:txBody>
      </p:sp>
      <p:sp>
        <p:nvSpPr>
          <p:cNvPr id="55408" name="Text Box 203"/>
          <p:cNvSpPr txBox="1"/>
          <p:nvPr/>
        </p:nvSpPr>
        <p:spPr>
          <a:xfrm>
            <a:off x="4611688" y="3575050"/>
            <a:ext cx="2260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作图步骤：</a:t>
            </a:r>
            <a:endParaRPr lang="zh-CN" altLang="en-US" b="1" dirty="0"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55409" name="Text Box 204"/>
          <p:cNvSpPr txBox="1"/>
          <p:nvPr/>
        </p:nvSpPr>
        <p:spPr>
          <a:xfrm>
            <a:off x="4662488" y="4016375"/>
            <a:ext cx="4400550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chemeClr val="accent2"/>
                </a:solidFill>
                <a:latin typeface="仿宋_GB2312" pitchFamily="49" charset="-122"/>
                <a:ea typeface="仿宋_GB2312" pitchFamily="49" charset="-122"/>
              </a:rPr>
              <a:t>1.</a:t>
            </a:r>
            <a:r>
              <a:rPr lang="zh-CN" altLang="en-US" b="1" dirty="0">
                <a:solidFill>
                  <a:schemeClr val="accent2"/>
                </a:solidFill>
                <a:latin typeface="仿宋_GB2312" pitchFamily="49" charset="-122"/>
                <a:ea typeface="仿宋_GB2312" pitchFamily="49" charset="-122"/>
              </a:rPr>
              <a:t>特殊点：最高点</a:t>
            </a:r>
            <a:r>
              <a:rPr lang="en-US" altLang="zh-CN" b="1" i="1" dirty="0">
                <a:solidFill>
                  <a:schemeClr val="accent2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</a:t>
            </a:r>
            <a:r>
              <a:rPr lang="zh-CN" altLang="en-US" b="1" dirty="0">
                <a:solidFill>
                  <a:schemeClr val="accent2"/>
                </a:solidFill>
                <a:latin typeface="仿宋_GB2312" pitchFamily="49" charset="-122"/>
                <a:ea typeface="仿宋_GB2312" pitchFamily="49" charset="-122"/>
              </a:rPr>
              <a:t>、最低点</a:t>
            </a:r>
            <a:r>
              <a:rPr lang="en-US" altLang="zh-CN" b="1" i="1" dirty="0">
                <a:solidFill>
                  <a:schemeClr val="accent2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B</a:t>
            </a:r>
            <a:r>
              <a:rPr lang="zh-CN" altLang="en-US" b="1" dirty="0">
                <a:solidFill>
                  <a:schemeClr val="accent2"/>
                </a:solidFill>
                <a:latin typeface="仿宋_GB2312" pitchFamily="49" charset="-122"/>
                <a:ea typeface="仿宋_GB2312" pitchFamily="49" charset="-122"/>
              </a:rPr>
              <a:t>、最前点</a:t>
            </a:r>
            <a:r>
              <a:rPr lang="en-US" altLang="zh-CN" b="1" i="1" dirty="0">
                <a:solidFill>
                  <a:schemeClr val="accent2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</a:t>
            </a:r>
            <a:r>
              <a:rPr lang="zh-CN" altLang="en-US" b="1" dirty="0">
                <a:solidFill>
                  <a:schemeClr val="accent2"/>
                </a:solidFill>
                <a:latin typeface="仿宋_GB2312" pitchFamily="49" charset="-122"/>
                <a:ea typeface="仿宋_GB2312" pitchFamily="49" charset="-122"/>
              </a:rPr>
              <a:t>、最后点</a:t>
            </a:r>
            <a:r>
              <a:rPr lang="en-US" altLang="zh-CN" b="1" i="1" dirty="0">
                <a:solidFill>
                  <a:schemeClr val="accent2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D </a:t>
            </a:r>
            <a:r>
              <a:rPr lang="zh-CN" altLang="en-US" b="1" dirty="0">
                <a:solidFill>
                  <a:schemeClr val="accent2"/>
                </a:solidFill>
                <a:latin typeface="仿宋_GB2312" pitchFamily="49" charset="-122"/>
                <a:ea typeface="仿宋_GB2312" pitchFamily="49" charset="-122"/>
              </a:rPr>
              <a:t>；</a:t>
            </a:r>
            <a:endParaRPr lang="zh-CN" altLang="en-US" b="1" dirty="0">
              <a:solidFill>
                <a:schemeClr val="accent2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55410" name="Text Box 205"/>
          <p:cNvSpPr txBox="1"/>
          <p:nvPr/>
        </p:nvSpPr>
        <p:spPr>
          <a:xfrm>
            <a:off x="4646613" y="5495925"/>
            <a:ext cx="414655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chemeClr val="accent2"/>
                </a:solidFill>
                <a:latin typeface="仿宋_GB2312" pitchFamily="49" charset="-122"/>
                <a:ea typeface="仿宋_GB2312" pitchFamily="49" charset="-122"/>
              </a:rPr>
              <a:t>3.</a:t>
            </a:r>
            <a:r>
              <a:rPr lang="zh-CN" altLang="en-US" b="1" dirty="0">
                <a:solidFill>
                  <a:schemeClr val="accent2"/>
                </a:solidFill>
                <a:latin typeface="仿宋_GB2312" pitchFamily="49" charset="-122"/>
                <a:ea typeface="仿宋_GB2312" pitchFamily="49" charset="-122"/>
              </a:rPr>
              <a:t>一般点；</a:t>
            </a:r>
            <a:endParaRPr lang="zh-CN" altLang="en-US" b="1" dirty="0">
              <a:solidFill>
                <a:schemeClr val="accent2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55411" name="Text Box 206"/>
          <p:cNvSpPr txBox="1"/>
          <p:nvPr/>
        </p:nvSpPr>
        <p:spPr>
          <a:xfrm>
            <a:off x="4662488" y="4722813"/>
            <a:ext cx="4832350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chemeClr val="accent2"/>
                </a:solidFill>
                <a:latin typeface="仿宋_GB2312" pitchFamily="49" charset="-122"/>
                <a:ea typeface="仿宋_GB2312" pitchFamily="49" charset="-122"/>
              </a:rPr>
              <a:t>2.</a:t>
            </a:r>
            <a:r>
              <a:rPr lang="zh-CN" altLang="en-US" b="1" dirty="0">
                <a:solidFill>
                  <a:schemeClr val="accent2"/>
                </a:solidFill>
                <a:latin typeface="仿宋_GB2312" pitchFamily="49" charset="-122"/>
                <a:ea typeface="仿宋_GB2312" pitchFamily="49" charset="-122"/>
              </a:rPr>
              <a:t>特殊点：转向轮廓线上的点</a:t>
            </a:r>
            <a:r>
              <a:rPr lang="en-US" altLang="zh-CN" b="1" i="1" dirty="0">
                <a:solidFill>
                  <a:schemeClr val="accent2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E</a:t>
            </a:r>
            <a:r>
              <a:rPr lang="zh-CN" altLang="en-US" b="1" dirty="0">
                <a:solidFill>
                  <a:schemeClr val="accent2"/>
                </a:solidFill>
                <a:latin typeface="仿宋_GB2312" pitchFamily="49" charset="-122"/>
                <a:ea typeface="仿宋_GB2312" pitchFamily="49" charset="-122"/>
              </a:rPr>
              <a:t>、 </a:t>
            </a:r>
            <a:r>
              <a:rPr lang="en-US" altLang="zh-CN" b="1" dirty="0">
                <a:solidFill>
                  <a:schemeClr val="accent2"/>
                </a:solidFill>
                <a:latin typeface="仿宋_GB2312" pitchFamily="49" charset="-122"/>
                <a:ea typeface="仿宋_GB2312" pitchFamily="49" charset="-122"/>
              </a:rPr>
              <a:t>    </a:t>
            </a:r>
            <a:r>
              <a:rPr lang="en-US" altLang="zh-CN" b="1" i="1" dirty="0">
                <a:solidFill>
                  <a:schemeClr val="accent2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F </a:t>
            </a:r>
            <a:r>
              <a:rPr lang="zh-CN" altLang="en-US" b="1" dirty="0">
                <a:solidFill>
                  <a:schemeClr val="accent2"/>
                </a:solidFill>
                <a:latin typeface="仿宋_GB2312" pitchFamily="49" charset="-122"/>
                <a:ea typeface="仿宋_GB2312" pitchFamily="49" charset="-122"/>
              </a:rPr>
              <a:t>；</a:t>
            </a:r>
            <a:endParaRPr lang="zh-CN" altLang="en-US" b="1" dirty="0">
              <a:solidFill>
                <a:schemeClr val="accent2"/>
              </a:solidFill>
              <a:latin typeface="仿宋_GB2312" pitchFamily="49" charset="-122"/>
              <a:ea typeface="仿宋_GB2312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15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15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15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15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15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15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15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15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15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315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315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315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315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500"/>
                                        <p:tgtEl>
                                          <p:spTgt spid="315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315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315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315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00"/>
                                        <p:tgtEl>
                                          <p:spTgt spid="315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315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500"/>
                            </p:stCondLst>
                            <p:childTnLst>
                              <p:par>
                                <p:cTn id="1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2" dur="500"/>
                                        <p:tgtEl>
                                          <p:spTgt spid="315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552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1" dur="500"/>
                                        <p:tgtEl>
                                          <p:spTgt spid="315552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6" dur="500"/>
                                        <p:tgtEl>
                                          <p:spTgt spid="315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500"/>
                            </p:stCondLst>
                            <p:childTnLst>
                              <p:par>
                                <p:cTn id="1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315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000"/>
                            </p:stCondLst>
                            <p:childTnLst>
                              <p:par>
                                <p:cTn id="1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315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500"/>
                            </p:stCondLst>
                            <p:childTnLst>
                              <p:par>
                                <p:cTn id="15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8" dur="500"/>
                                        <p:tgtEl>
                                          <p:spTgt spid="315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3" dur="500"/>
                                        <p:tgtEl>
                                          <p:spTgt spid="315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500"/>
                            </p:stCondLst>
                            <p:childTnLst>
                              <p:par>
                                <p:cTn id="1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315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1000"/>
                            </p:stCondLst>
                            <p:childTnLst>
                              <p:par>
                                <p:cTn id="16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1" dur="500"/>
                                        <p:tgtEl>
                                          <p:spTgt spid="315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1500"/>
                            </p:stCondLst>
                            <p:childTnLst>
                              <p:par>
                                <p:cTn id="17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5" dur="500"/>
                                        <p:tgtEl>
                                          <p:spTgt spid="315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5484" grpId="0" bldLvl="0" animBg="1"/>
      <p:bldP spid="315485" grpId="0" bldLvl="0" animBg="1"/>
      <p:bldP spid="315489" grpId="0" bldLvl="0" animBg="1"/>
      <p:bldP spid="315491" grpId="0" bldLvl="0" animBg="1"/>
      <p:bldP spid="315498" grpId="0" bldLvl="0" animBg="1"/>
      <p:bldP spid="315502" grpId="0" bldLvl="0" animBg="1"/>
      <p:bldP spid="315510" grpId="0" bldLvl="0" animBg="1"/>
      <p:bldP spid="315511" grpId="0" bldLvl="0" animBg="1"/>
      <p:bldP spid="315512" grpId="0" bldLvl="0" animBg="1"/>
      <p:bldP spid="315513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6738" name="Oval 2"/>
          <p:cNvSpPr/>
          <p:nvPr/>
        </p:nvSpPr>
        <p:spPr>
          <a:xfrm>
            <a:off x="941388" y="4578350"/>
            <a:ext cx="1495425" cy="1485900"/>
          </a:xfrm>
          <a:prstGeom prst="ellipse">
            <a:avLst/>
          </a:prstGeom>
          <a:noFill/>
          <a:ln w="12700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  <p:txBody>
          <a:bodyPr anchor="ctr" anchorCtr="0">
            <a:spAutoFit/>
          </a:bodyPr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116739" name="Oval 3"/>
          <p:cNvSpPr/>
          <p:nvPr/>
        </p:nvSpPr>
        <p:spPr>
          <a:xfrm>
            <a:off x="1122363" y="4759325"/>
            <a:ext cx="1143000" cy="1133475"/>
          </a:xfrm>
          <a:prstGeom prst="ellipse">
            <a:avLst/>
          </a:prstGeom>
          <a:noFill/>
          <a:ln w="12700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  <p:txBody>
          <a:bodyPr anchor="ctr" anchorCtr="0">
            <a:spAutoFit/>
          </a:bodyPr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59396" name="Freeform 4"/>
          <p:cNvSpPr/>
          <p:nvPr/>
        </p:nvSpPr>
        <p:spPr>
          <a:xfrm>
            <a:off x="595313" y="3505200"/>
            <a:ext cx="139700" cy="1588"/>
          </a:xfrm>
          <a:custGeom>
            <a:avLst/>
            <a:gdLst>
              <a:gd name="txL" fmla="*/ 0 w 264"/>
              <a:gd name="txT" fmla="*/ 0 h 1588"/>
              <a:gd name="txR" fmla="*/ 264 w 264"/>
              <a:gd name="txB" fmla="*/ 1588 h 1588"/>
            </a:gdLst>
            <a:ahLst/>
            <a:cxnLst>
              <a:cxn ang="0">
                <a:pos x="0" y="0"/>
              </a:cxn>
              <a:cxn ang="0">
                <a:pos x="2147483647" y="0"/>
              </a:cxn>
              <a:cxn ang="0">
                <a:pos x="2147483647" y="0"/>
              </a:cxn>
            </a:cxnLst>
            <a:rect l="txL" t="txT" r="txR" b="txB"/>
            <a:pathLst>
              <a:path w="264" h="1588">
                <a:moveTo>
                  <a:pt x="0" y="0"/>
                </a:moveTo>
                <a:lnTo>
                  <a:pt x="262" y="0"/>
                </a:lnTo>
                <a:lnTo>
                  <a:pt x="264" y="0"/>
                </a:lnTo>
              </a:path>
            </a:pathLst>
          </a:custGeom>
          <a:noFill/>
          <a:ln w="0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16741" name="Freeform 5"/>
          <p:cNvSpPr/>
          <p:nvPr/>
        </p:nvSpPr>
        <p:spPr>
          <a:xfrm>
            <a:off x="2274888" y="2535238"/>
            <a:ext cx="1587" cy="2794000"/>
          </a:xfrm>
          <a:custGeom>
            <a:avLst/>
            <a:gdLst>
              <a:gd name="txL" fmla="*/ 0 w 1"/>
              <a:gd name="txT" fmla="*/ 0 h 5281"/>
              <a:gd name="txR" fmla="*/ 1 w 1"/>
              <a:gd name="txB" fmla="*/ 5281 h 5281"/>
            </a:gdLst>
            <a:ahLst/>
            <a:cxnLst>
              <a:cxn ang="0">
                <a:pos x="0" y="2147483647"/>
              </a:cxn>
              <a:cxn ang="0">
                <a:pos x="0" y="0"/>
              </a:cxn>
              <a:cxn ang="0">
                <a:pos x="2147483647" y="0"/>
              </a:cxn>
            </a:cxnLst>
            <a:rect l="txL" t="txT" r="txR" b="txB"/>
            <a:pathLst>
              <a:path w="1" h="5281">
                <a:moveTo>
                  <a:pt x="0" y="5281"/>
                </a:moveTo>
                <a:lnTo>
                  <a:pt x="0" y="0"/>
                </a:lnTo>
                <a:lnTo>
                  <a:pt x="1" y="0"/>
                </a:lnTo>
              </a:path>
            </a:pathLst>
          </a:custGeom>
          <a:noFill/>
          <a:ln w="0" cap="flat" cmpd="sng">
            <a:solidFill>
              <a:srgbClr val="0000FF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16742" name="Freeform 6"/>
          <p:cNvSpPr/>
          <p:nvPr/>
        </p:nvSpPr>
        <p:spPr>
          <a:xfrm>
            <a:off x="1093788" y="2535238"/>
            <a:ext cx="1181100" cy="4762"/>
          </a:xfrm>
          <a:custGeom>
            <a:avLst/>
            <a:gdLst>
              <a:gd name="txL" fmla="*/ 0 w 744"/>
              <a:gd name="txT" fmla="*/ 0 h 3"/>
              <a:gd name="txR" fmla="*/ 744 w 744"/>
              <a:gd name="txB" fmla="*/ 3 h 3"/>
            </a:gdLst>
            <a:ahLst/>
            <a:cxnLst>
              <a:cxn ang="0">
                <a:pos x="2147483647" y="0"/>
              </a:cxn>
              <a:cxn ang="0">
                <a:pos x="0" y="2147483647"/>
              </a:cxn>
              <a:cxn ang="0">
                <a:pos x="2147483647" y="0"/>
              </a:cxn>
            </a:cxnLst>
            <a:rect l="txL" t="txT" r="txR" b="txB"/>
            <a:pathLst>
              <a:path w="744" h="3">
                <a:moveTo>
                  <a:pt x="744" y="0"/>
                </a:moveTo>
                <a:lnTo>
                  <a:pt x="0" y="3"/>
                </a:lnTo>
                <a:lnTo>
                  <a:pt x="395" y="0"/>
                </a:lnTo>
              </a:path>
            </a:pathLst>
          </a:custGeom>
          <a:noFill/>
          <a:ln w="0" cap="flat" cmpd="sng">
            <a:solidFill>
              <a:srgbClr val="0000FF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grpSp>
        <p:nvGrpSpPr>
          <p:cNvPr id="2" name="Group 7"/>
          <p:cNvGrpSpPr/>
          <p:nvPr/>
        </p:nvGrpSpPr>
        <p:grpSpPr>
          <a:xfrm>
            <a:off x="758825" y="3492500"/>
            <a:ext cx="1852613" cy="2392363"/>
            <a:chOff x="478" y="2200"/>
            <a:chExt cx="1167" cy="1507"/>
          </a:xfrm>
        </p:grpSpPr>
        <p:sp>
          <p:nvSpPr>
            <p:cNvPr id="59547" name="Freeform 8"/>
            <p:cNvSpPr/>
            <p:nvPr/>
          </p:nvSpPr>
          <p:spPr>
            <a:xfrm>
              <a:off x="478" y="2200"/>
              <a:ext cx="5" cy="1507"/>
            </a:xfrm>
            <a:custGeom>
              <a:avLst/>
              <a:gdLst>
                <a:gd name="txL" fmla="*/ 0 w 5"/>
                <a:gd name="txT" fmla="*/ 0 h 1507"/>
                <a:gd name="txR" fmla="*/ 5 w 5"/>
                <a:gd name="txB" fmla="*/ 1507 h 1507"/>
              </a:gdLst>
              <a:ahLst/>
              <a:cxnLst>
                <a:cxn ang="0">
                  <a:pos x="5" y="1507"/>
                </a:cxn>
                <a:cxn ang="0">
                  <a:pos x="0" y="0"/>
                </a:cxn>
              </a:cxnLst>
              <a:rect l="txL" t="txT" r="txR" b="txB"/>
              <a:pathLst>
                <a:path w="5" h="1507">
                  <a:moveTo>
                    <a:pt x="5" y="1507"/>
                  </a:moveTo>
                  <a:lnTo>
                    <a:pt x="0" y="0"/>
                  </a:lnTo>
                </a:path>
              </a:pathLst>
            </a:custGeom>
            <a:noFill/>
            <a:ln w="0" cap="flat" cmpd="sng">
              <a:solidFill>
                <a:srgbClr val="0000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9548" name="Freeform 9"/>
            <p:cNvSpPr/>
            <p:nvPr/>
          </p:nvSpPr>
          <p:spPr>
            <a:xfrm>
              <a:off x="1642" y="2200"/>
              <a:ext cx="3" cy="1507"/>
            </a:xfrm>
            <a:custGeom>
              <a:avLst/>
              <a:gdLst>
                <a:gd name="txL" fmla="*/ 0 w 3"/>
                <a:gd name="txT" fmla="*/ 0 h 1507"/>
                <a:gd name="txR" fmla="*/ 3 w 3"/>
                <a:gd name="txB" fmla="*/ 1507 h 1507"/>
              </a:gdLst>
              <a:ahLst/>
              <a:cxnLst>
                <a:cxn ang="0">
                  <a:pos x="0" y="1507"/>
                </a:cxn>
                <a:cxn ang="0">
                  <a:pos x="3" y="0"/>
                </a:cxn>
                <a:cxn ang="0">
                  <a:pos x="1" y="29"/>
                </a:cxn>
              </a:cxnLst>
              <a:rect l="txL" t="txT" r="txR" b="txB"/>
              <a:pathLst>
                <a:path w="3" h="1507">
                  <a:moveTo>
                    <a:pt x="0" y="1507"/>
                  </a:moveTo>
                  <a:lnTo>
                    <a:pt x="3" y="0"/>
                  </a:lnTo>
                  <a:lnTo>
                    <a:pt x="1" y="29"/>
                  </a:lnTo>
                </a:path>
              </a:pathLst>
            </a:custGeom>
            <a:noFill/>
            <a:ln w="0" cap="flat" cmpd="sng">
              <a:solidFill>
                <a:srgbClr val="0000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16746" name="Freeform 10"/>
          <p:cNvSpPr/>
          <p:nvPr/>
        </p:nvSpPr>
        <p:spPr>
          <a:xfrm>
            <a:off x="2444750" y="2862263"/>
            <a:ext cx="1588" cy="2466975"/>
          </a:xfrm>
          <a:custGeom>
            <a:avLst/>
            <a:gdLst>
              <a:gd name="txL" fmla="*/ 0 w 1"/>
              <a:gd name="txT" fmla="*/ 0 h 4662"/>
              <a:gd name="txR" fmla="*/ 1 w 1"/>
              <a:gd name="txB" fmla="*/ 4662 h 4662"/>
            </a:gdLst>
            <a:ahLst/>
            <a:cxnLst>
              <a:cxn ang="0">
                <a:pos x="0" y="0"/>
              </a:cxn>
              <a:cxn ang="0">
                <a:pos x="0" y="2147483647"/>
              </a:cxn>
              <a:cxn ang="0">
                <a:pos x="2147483647" y="2147483647"/>
              </a:cxn>
            </a:cxnLst>
            <a:rect l="txL" t="txT" r="txR" b="txB"/>
            <a:pathLst>
              <a:path w="1" h="4662">
                <a:moveTo>
                  <a:pt x="0" y="0"/>
                </a:moveTo>
                <a:lnTo>
                  <a:pt x="0" y="4662"/>
                </a:lnTo>
                <a:lnTo>
                  <a:pt x="1" y="4662"/>
                </a:lnTo>
              </a:path>
            </a:pathLst>
          </a:custGeom>
          <a:noFill/>
          <a:ln w="0" cap="flat" cmpd="sng">
            <a:solidFill>
              <a:srgbClr val="0000FF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grpSp>
        <p:nvGrpSpPr>
          <p:cNvPr id="3" name="Group 11"/>
          <p:cNvGrpSpPr/>
          <p:nvPr/>
        </p:nvGrpSpPr>
        <p:grpSpPr>
          <a:xfrm>
            <a:off x="1208088" y="2843213"/>
            <a:ext cx="958850" cy="3041650"/>
            <a:chOff x="761" y="1824"/>
            <a:chExt cx="604" cy="1883"/>
          </a:xfrm>
        </p:grpSpPr>
        <p:sp>
          <p:nvSpPr>
            <p:cNvPr id="59545" name="Freeform 12"/>
            <p:cNvSpPr/>
            <p:nvPr/>
          </p:nvSpPr>
          <p:spPr>
            <a:xfrm>
              <a:off x="761" y="1824"/>
              <a:ext cx="1" cy="1883"/>
            </a:xfrm>
            <a:custGeom>
              <a:avLst/>
              <a:gdLst>
                <a:gd name="txL" fmla="*/ 0 w 1"/>
                <a:gd name="txT" fmla="*/ 0 h 5647"/>
                <a:gd name="txR" fmla="*/ 1 w 1"/>
                <a:gd name="txB" fmla="*/ 5647 h 5647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5647">
                  <a:moveTo>
                    <a:pt x="0" y="5647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0" cap="flat" cmpd="sng">
              <a:solidFill>
                <a:srgbClr val="0000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9546" name="Freeform 13"/>
            <p:cNvSpPr/>
            <p:nvPr/>
          </p:nvSpPr>
          <p:spPr>
            <a:xfrm>
              <a:off x="1364" y="1824"/>
              <a:ext cx="1" cy="1883"/>
            </a:xfrm>
            <a:custGeom>
              <a:avLst/>
              <a:gdLst>
                <a:gd name="txL" fmla="*/ 0 w 1"/>
                <a:gd name="txT" fmla="*/ 0 h 5647"/>
                <a:gd name="txR" fmla="*/ 1 w 1"/>
                <a:gd name="txB" fmla="*/ 5647 h 5647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5647">
                  <a:moveTo>
                    <a:pt x="0" y="5647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0" cap="flat" cmpd="sng">
              <a:solidFill>
                <a:srgbClr val="0000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16750" name="Freeform 14"/>
          <p:cNvSpPr/>
          <p:nvPr/>
        </p:nvSpPr>
        <p:spPr>
          <a:xfrm>
            <a:off x="952500" y="2857500"/>
            <a:ext cx="1482725" cy="1588"/>
          </a:xfrm>
          <a:custGeom>
            <a:avLst/>
            <a:gdLst>
              <a:gd name="txL" fmla="*/ 0 w 934"/>
              <a:gd name="txT" fmla="*/ 0 h 1"/>
              <a:gd name="txR" fmla="*/ 934 w 934"/>
              <a:gd name="txB" fmla="*/ 1 h 1"/>
            </a:gdLst>
            <a:ahLst/>
            <a:cxnLst>
              <a:cxn ang="0">
                <a:pos x="0" y="0"/>
              </a:cxn>
              <a:cxn ang="0">
                <a:pos x="2147483647" y="0"/>
              </a:cxn>
            </a:cxnLst>
            <a:rect l="txL" t="txT" r="txR" b="txB"/>
            <a:pathLst>
              <a:path w="934" h="1">
                <a:moveTo>
                  <a:pt x="0" y="0"/>
                </a:moveTo>
                <a:lnTo>
                  <a:pt x="934" y="0"/>
                </a:lnTo>
              </a:path>
            </a:pathLst>
          </a:custGeom>
          <a:noFill/>
          <a:ln w="0" cap="flat" cmpd="sng">
            <a:solidFill>
              <a:srgbClr val="0000FF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grpSp>
        <p:nvGrpSpPr>
          <p:cNvPr id="4" name="Group 15"/>
          <p:cNvGrpSpPr/>
          <p:nvPr/>
        </p:nvGrpSpPr>
        <p:grpSpPr>
          <a:xfrm>
            <a:off x="784225" y="2536825"/>
            <a:ext cx="1806575" cy="938213"/>
            <a:chOff x="494" y="1598"/>
            <a:chExt cx="1138" cy="591"/>
          </a:xfrm>
        </p:grpSpPr>
        <p:sp>
          <p:nvSpPr>
            <p:cNvPr id="59541" name="Freeform 16"/>
            <p:cNvSpPr/>
            <p:nvPr/>
          </p:nvSpPr>
          <p:spPr>
            <a:xfrm>
              <a:off x="494" y="1819"/>
              <a:ext cx="254" cy="370"/>
            </a:xfrm>
            <a:custGeom>
              <a:avLst/>
              <a:gdLst>
                <a:gd name="txL" fmla="*/ 0 w 761"/>
                <a:gd name="txT" fmla="*/ 0 h 1110"/>
                <a:gd name="txR" fmla="*/ 761 w 761"/>
                <a:gd name="txB" fmla="*/ 1110 h 1110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761" h="1110">
                  <a:moveTo>
                    <a:pt x="0" y="1110"/>
                  </a:moveTo>
                  <a:lnTo>
                    <a:pt x="760" y="0"/>
                  </a:lnTo>
                  <a:lnTo>
                    <a:pt x="761" y="0"/>
                  </a:lnTo>
                </a:path>
              </a:pathLst>
            </a:custGeom>
            <a:noFill/>
            <a:ln w="19050" cap="flat" cmpd="sng">
              <a:solidFill>
                <a:srgbClr val="FF33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9542" name="Freeform 17"/>
            <p:cNvSpPr/>
            <p:nvPr/>
          </p:nvSpPr>
          <p:spPr>
            <a:xfrm>
              <a:off x="775" y="1598"/>
              <a:ext cx="267" cy="189"/>
            </a:xfrm>
            <a:custGeom>
              <a:avLst/>
              <a:gdLst>
                <a:gd name="txL" fmla="*/ 0 w 800"/>
                <a:gd name="txT" fmla="*/ 0 h 567"/>
                <a:gd name="txR" fmla="*/ 800 w 800"/>
                <a:gd name="txB" fmla="*/ 567 h 567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800" h="567">
                  <a:moveTo>
                    <a:pt x="0" y="567"/>
                  </a:moveTo>
                  <a:lnTo>
                    <a:pt x="381" y="194"/>
                  </a:lnTo>
                  <a:lnTo>
                    <a:pt x="799" y="0"/>
                  </a:lnTo>
                  <a:lnTo>
                    <a:pt x="800" y="0"/>
                  </a:lnTo>
                </a:path>
              </a:pathLst>
            </a:custGeom>
            <a:noFill/>
            <a:ln w="19050" cap="flat" cmpd="sng">
              <a:solidFill>
                <a:srgbClr val="FF33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9543" name="Freeform 18"/>
            <p:cNvSpPr/>
            <p:nvPr/>
          </p:nvSpPr>
          <p:spPr>
            <a:xfrm>
              <a:off x="1084" y="1598"/>
              <a:ext cx="267" cy="189"/>
            </a:xfrm>
            <a:custGeom>
              <a:avLst/>
              <a:gdLst>
                <a:gd name="txL" fmla="*/ 0 w 801"/>
                <a:gd name="txT" fmla="*/ 0 h 567"/>
                <a:gd name="txR" fmla="*/ 801 w 801"/>
                <a:gd name="txB" fmla="*/ 567 h 567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801" h="567">
                  <a:moveTo>
                    <a:pt x="0" y="0"/>
                  </a:moveTo>
                  <a:lnTo>
                    <a:pt x="417" y="194"/>
                  </a:lnTo>
                  <a:lnTo>
                    <a:pt x="800" y="567"/>
                  </a:lnTo>
                  <a:lnTo>
                    <a:pt x="801" y="567"/>
                  </a:lnTo>
                </a:path>
              </a:pathLst>
            </a:custGeom>
            <a:noFill/>
            <a:ln w="19050" cap="flat" cmpd="sng">
              <a:solidFill>
                <a:srgbClr val="FF33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9544" name="Freeform 19"/>
            <p:cNvSpPr/>
            <p:nvPr/>
          </p:nvSpPr>
          <p:spPr>
            <a:xfrm>
              <a:off x="1378" y="1819"/>
              <a:ext cx="254" cy="370"/>
            </a:xfrm>
            <a:custGeom>
              <a:avLst/>
              <a:gdLst>
                <a:gd name="txL" fmla="*/ 0 w 762"/>
                <a:gd name="txT" fmla="*/ 0 h 1110"/>
                <a:gd name="txR" fmla="*/ 762 w 762"/>
                <a:gd name="txB" fmla="*/ 1110 h 1110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762" h="1110">
                  <a:moveTo>
                    <a:pt x="0" y="0"/>
                  </a:moveTo>
                  <a:lnTo>
                    <a:pt x="760" y="1110"/>
                  </a:lnTo>
                  <a:lnTo>
                    <a:pt x="762" y="1110"/>
                  </a:lnTo>
                </a:path>
              </a:pathLst>
            </a:custGeom>
            <a:noFill/>
            <a:ln w="19050" cap="flat" cmpd="sng">
              <a:solidFill>
                <a:srgbClr val="FF33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59404" name="Freeform 20"/>
          <p:cNvSpPr/>
          <p:nvPr/>
        </p:nvSpPr>
        <p:spPr>
          <a:xfrm>
            <a:off x="2640013" y="3505200"/>
            <a:ext cx="139700" cy="1588"/>
          </a:xfrm>
          <a:custGeom>
            <a:avLst/>
            <a:gdLst>
              <a:gd name="txL" fmla="*/ 0 w 263"/>
              <a:gd name="txT" fmla="*/ 0 h 1588"/>
              <a:gd name="txR" fmla="*/ 263 w 263"/>
              <a:gd name="txB" fmla="*/ 1588 h 1588"/>
            </a:gdLst>
            <a:ahLst/>
            <a:cxnLst>
              <a:cxn ang="0">
                <a:pos x="0" y="0"/>
              </a:cxn>
              <a:cxn ang="0">
                <a:pos x="2147483647" y="0"/>
              </a:cxn>
              <a:cxn ang="0">
                <a:pos x="2147483647" y="0"/>
              </a:cxn>
            </a:cxnLst>
            <a:rect l="txL" t="txT" r="txR" b="txB"/>
            <a:pathLst>
              <a:path w="263" h="1588">
                <a:moveTo>
                  <a:pt x="0" y="0"/>
                </a:moveTo>
                <a:lnTo>
                  <a:pt x="261" y="0"/>
                </a:lnTo>
                <a:lnTo>
                  <a:pt x="263" y="0"/>
                </a:lnTo>
              </a:path>
            </a:pathLst>
          </a:custGeom>
          <a:noFill/>
          <a:ln w="0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grpSp>
        <p:nvGrpSpPr>
          <p:cNvPr id="5" name="Group 21"/>
          <p:cNvGrpSpPr/>
          <p:nvPr/>
        </p:nvGrpSpPr>
        <p:grpSpPr>
          <a:xfrm>
            <a:off x="3368675" y="1246188"/>
            <a:ext cx="2535238" cy="4826000"/>
            <a:chOff x="1946" y="785"/>
            <a:chExt cx="1597" cy="3040"/>
          </a:xfrm>
        </p:grpSpPr>
        <p:sp>
          <p:nvSpPr>
            <p:cNvPr id="59520" name="Arc 22"/>
            <p:cNvSpPr/>
            <p:nvPr/>
          </p:nvSpPr>
          <p:spPr>
            <a:xfrm>
              <a:off x="2065" y="2682"/>
              <a:ext cx="1368" cy="1050"/>
            </a:xfrm>
            <a:custGeom>
              <a:avLst/>
              <a:gdLst>
                <a:gd name="txL" fmla="*/ 0 w 43200"/>
                <a:gd name="txT" fmla="*/ 0 h 33168"/>
                <a:gd name="txR" fmla="*/ 43200 w 43200"/>
                <a:gd name="txB" fmla="*/ 33168 h 33168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43200" h="33168" fill="none">
                  <a:moveTo>
                    <a:pt x="3239" y="32978"/>
                  </a:moveTo>
                  <a:cubicBezTo>
                    <a:pt x="1122" y="29560"/>
                    <a:pt x="0" y="25620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5696"/>
                    <a:pt x="42035" y="29708"/>
                    <a:pt x="39841" y="33168"/>
                  </a:cubicBezTo>
                </a:path>
                <a:path w="43200" h="33168" stroke="0">
                  <a:moveTo>
                    <a:pt x="3239" y="32978"/>
                  </a:moveTo>
                  <a:cubicBezTo>
                    <a:pt x="1122" y="29560"/>
                    <a:pt x="0" y="25620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5696"/>
                    <a:pt x="42035" y="29708"/>
                    <a:pt x="39841" y="33168"/>
                  </a:cubicBezTo>
                  <a:lnTo>
                    <a:pt x="21600" y="21600"/>
                  </a:lnTo>
                  <a:lnTo>
                    <a:pt x="3239" y="32978"/>
                  </a:lnTo>
                  <a:close/>
                </a:path>
              </a:pathLst>
            </a:custGeom>
            <a:noFill/>
            <a:ln w="381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9521" name="Freeform 23"/>
            <p:cNvSpPr/>
            <p:nvPr/>
          </p:nvSpPr>
          <p:spPr>
            <a:xfrm>
              <a:off x="2060" y="884"/>
              <a:ext cx="688" cy="1324"/>
            </a:xfrm>
            <a:custGeom>
              <a:avLst/>
              <a:gdLst>
                <a:gd name="txL" fmla="*/ 0 w 2063"/>
                <a:gd name="txT" fmla="*/ 0 h 3970"/>
                <a:gd name="txR" fmla="*/ 2063 w 2063"/>
                <a:gd name="txB" fmla="*/ 3970 h 3970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2063" h="3970">
                  <a:moveTo>
                    <a:pt x="2063" y="0"/>
                  </a:moveTo>
                  <a:lnTo>
                    <a:pt x="0" y="3970"/>
                  </a:lnTo>
                  <a:lnTo>
                    <a:pt x="1" y="3970"/>
                  </a:lnTo>
                </a:path>
              </a:pathLst>
            </a:custGeom>
            <a:noFill/>
            <a:ln w="381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9522" name="Freeform 24"/>
            <p:cNvSpPr/>
            <p:nvPr/>
          </p:nvSpPr>
          <p:spPr>
            <a:xfrm>
              <a:off x="2168" y="3728"/>
              <a:ext cx="1159" cy="1"/>
            </a:xfrm>
            <a:custGeom>
              <a:avLst/>
              <a:gdLst>
                <a:gd name="txL" fmla="*/ 0 w 3477"/>
                <a:gd name="txT" fmla="*/ 0 h 1"/>
                <a:gd name="txR" fmla="*/ 3477 w 3477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3477" h="1">
                  <a:moveTo>
                    <a:pt x="0" y="0"/>
                  </a:moveTo>
                  <a:lnTo>
                    <a:pt x="3475" y="0"/>
                  </a:lnTo>
                  <a:lnTo>
                    <a:pt x="3477" y="0"/>
                  </a:lnTo>
                </a:path>
              </a:pathLst>
            </a:custGeom>
            <a:noFill/>
            <a:ln w="38100" cap="flat" cmpd="sng">
              <a:solidFill>
                <a:schemeClr val="tx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9523" name="Freeform 25"/>
            <p:cNvSpPr/>
            <p:nvPr/>
          </p:nvSpPr>
          <p:spPr>
            <a:xfrm>
              <a:off x="2060" y="2208"/>
              <a:ext cx="1375" cy="1"/>
            </a:xfrm>
            <a:custGeom>
              <a:avLst/>
              <a:gdLst>
                <a:gd name="txL" fmla="*/ 0 w 4126"/>
                <a:gd name="txT" fmla="*/ 0 h 1"/>
                <a:gd name="txR" fmla="*/ 4126 w 4126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4126" h="1">
                  <a:moveTo>
                    <a:pt x="0" y="0"/>
                  </a:moveTo>
                  <a:lnTo>
                    <a:pt x="4125" y="0"/>
                  </a:lnTo>
                  <a:lnTo>
                    <a:pt x="4126" y="0"/>
                  </a:lnTo>
                </a:path>
              </a:pathLst>
            </a:custGeom>
            <a:noFill/>
            <a:ln w="381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9524" name="Freeform 26"/>
            <p:cNvSpPr/>
            <p:nvPr/>
          </p:nvSpPr>
          <p:spPr>
            <a:xfrm>
              <a:off x="2168" y="1597"/>
              <a:ext cx="1159" cy="611"/>
            </a:xfrm>
            <a:custGeom>
              <a:avLst/>
              <a:gdLst>
                <a:gd name="txL" fmla="*/ 0 w 3477"/>
                <a:gd name="txT" fmla="*/ 0 h 1832"/>
                <a:gd name="txR" fmla="*/ 3477 w 3477"/>
                <a:gd name="txB" fmla="*/ 1832 h 1832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3477" h="1832">
                  <a:moveTo>
                    <a:pt x="0" y="1832"/>
                  </a:moveTo>
                  <a:lnTo>
                    <a:pt x="704" y="775"/>
                  </a:lnTo>
                  <a:lnTo>
                    <a:pt x="1185" y="258"/>
                  </a:lnTo>
                  <a:lnTo>
                    <a:pt x="1457" y="72"/>
                  </a:lnTo>
                  <a:lnTo>
                    <a:pt x="1738" y="0"/>
                  </a:lnTo>
                  <a:lnTo>
                    <a:pt x="2019" y="72"/>
                  </a:lnTo>
                  <a:lnTo>
                    <a:pt x="2290" y="258"/>
                  </a:lnTo>
                  <a:lnTo>
                    <a:pt x="2771" y="775"/>
                  </a:lnTo>
                  <a:lnTo>
                    <a:pt x="3475" y="1832"/>
                  </a:lnTo>
                  <a:lnTo>
                    <a:pt x="3477" y="1832"/>
                  </a:lnTo>
                </a:path>
              </a:pathLst>
            </a:custGeom>
            <a:noFill/>
            <a:ln w="3810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9525" name="Freeform 27"/>
            <p:cNvSpPr/>
            <p:nvPr/>
          </p:nvSpPr>
          <p:spPr>
            <a:xfrm>
              <a:off x="2748" y="884"/>
              <a:ext cx="687" cy="1324"/>
            </a:xfrm>
            <a:custGeom>
              <a:avLst/>
              <a:gdLst>
                <a:gd name="txL" fmla="*/ 0 w 2062"/>
                <a:gd name="txT" fmla="*/ 0 h 3970"/>
                <a:gd name="txR" fmla="*/ 2062 w 2062"/>
                <a:gd name="txB" fmla="*/ 3970 h 3970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2062" h="3970">
                  <a:moveTo>
                    <a:pt x="2062" y="397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381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59526" name="Group 28"/>
            <p:cNvGrpSpPr/>
            <p:nvPr/>
          </p:nvGrpSpPr>
          <p:grpSpPr>
            <a:xfrm>
              <a:off x="2748" y="785"/>
              <a:ext cx="1" cy="1534"/>
              <a:chOff x="2671" y="631"/>
              <a:chExt cx="1" cy="1534"/>
            </a:xfrm>
          </p:grpSpPr>
          <p:sp>
            <p:nvSpPr>
              <p:cNvPr id="59536" name="Freeform 29"/>
              <p:cNvSpPr/>
              <p:nvPr/>
            </p:nvSpPr>
            <p:spPr>
              <a:xfrm>
                <a:off x="2671" y="631"/>
                <a:ext cx="1" cy="430"/>
              </a:xfrm>
              <a:custGeom>
                <a:avLst/>
                <a:gdLst>
                  <a:gd name="txL" fmla="*/ 0 w 2"/>
                  <a:gd name="txT" fmla="*/ 0 h 1291"/>
                  <a:gd name="txR" fmla="*/ 2 w 2"/>
                  <a:gd name="txB" fmla="*/ 1291 h 1291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2" h="1291">
                    <a:moveTo>
                      <a:pt x="0" y="0"/>
                    </a:moveTo>
                    <a:lnTo>
                      <a:pt x="0" y="1291"/>
                    </a:lnTo>
                    <a:lnTo>
                      <a:pt x="2" y="1291"/>
                    </a:lnTo>
                  </a:path>
                </a:pathLst>
              </a:custGeom>
              <a:noFill/>
              <a:ln w="1905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9537" name="Freeform 30"/>
              <p:cNvSpPr/>
              <p:nvPr/>
            </p:nvSpPr>
            <p:spPr>
              <a:xfrm>
                <a:off x="2671" y="1895"/>
                <a:ext cx="1" cy="270"/>
              </a:xfrm>
              <a:custGeom>
                <a:avLst/>
                <a:gdLst>
                  <a:gd name="txL" fmla="*/ 0 w 2"/>
                  <a:gd name="txT" fmla="*/ 0 h 810"/>
                  <a:gd name="txR" fmla="*/ 2 w 2"/>
                  <a:gd name="txB" fmla="*/ 810 h 810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2" h="810">
                    <a:moveTo>
                      <a:pt x="0" y="0"/>
                    </a:moveTo>
                    <a:lnTo>
                      <a:pt x="0" y="810"/>
                    </a:lnTo>
                    <a:lnTo>
                      <a:pt x="2" y="810"/>
                    </a:lnTo>
                  </a:path>
                </a:pathLst>
              </a:custGeom>
              <a:noFill/>
              <a:ln w="1905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9538" name="Freeform 31"/>
              <p:cNvSpPr/>
              <p:nvPr/>
            </p:nvSpPr>
            <p:spPr>
              <a:xfrm>
                <a:off x="2671" y="1814"/>
                <a:ext cx="1" cy="36"/>
              </a:xfrm>
              <a:custGeom>
                <a:avLst/>
                <a:gdLst>
                  <a:gd name="txL" fmla="*/ 0 w 2"/>
                  <a:gd name="txT" fmla="*/ 0 h 107"/>
                  <a:gd name="txR" fmla="*/ 2 w 2"/>
                  <a:gd name="txB" fmla="*/ 107 h 107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2" h="107">
                    <a:moveTo>
                      <a:pt x="0" y="0"/>
                    </a:moveTo>
                    <a:lnTo>
                      <a:pt x="0" y="107"/>
                    </a:lnTo>
                    <a:lnTo>
                      <a:pt x="2" y="107"/>
                    </a:lnTo>
                  </a:path>
                </a:pathLst>
              </a:custGeom>
              <a:noFill/>
              <a:ln w="1905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9539" name="Freeform 32"/>
              <p:cNvSpPr/>
              <p:nvPr/>
            </p:nvSpPr>
            <p:spPr>
              <a:xfrm>
                <a:off x="2671" y="1108"/>
                <a:ext cx="1" cy="41"/>
              </a:xfrm>
              <a:custGeom>
                <a:avLst/>
                <a:gdLst>
                  <a:gd name="txL" fmla="*/ 0 w 2"/>
                  <a:gd name="txT" fmla="*/ 0 h 122"/>
                  <a:gd name="txR" fmla="*/ 2 w 2"/>
                  <a:gd name="txB" fmla="*/ 122 h 122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2" h="122">
                    <a:moveTo>
                      <a:pt x="0" y="0"/>
                    </a:moveTo>
                    <a:lnTo>
                      <a:pt x="0" y="122"/>
                    </a:lnTo>
                    <a:lnTo>
                      <a:pt x="2" y="122"/>
                    </a:lnTo>
                  </a:path>
                </a:pathLst>
              </a:custGeom>
              <a:noFill/>
              <a:ln w="1905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9540" name="Freeform 33"/>
              <p:cNvSpPr/>
              <p:nvPr/>
            </p:nvSpPr>
            <p:spPr>
              <a:xfrm>
                <a:off x="2671" y="1188"/>
                <a:ext cx="1" cy="579"/>
              </a:xfrm>
              <a:custGeom>
                <a:avLst/>
                <a:gdLst>
                  <a:gd name="txL" fmla="*/ 0 w 2"/>
                  <a:gd name="txT" fmla="*/ 0 h 1737"/>
                  <a:gd name="txR" fmla="*/ 2 w 2"/>
                  <a:gd name="txB" fmla="*/ 1737 h 1737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2" h="1737">
                    <a:moveTo>
                      <a:pt x="0" y="0"/>
                    </a:moveTo>
                    <a:lnTo>
                      <a:pt x="0" y="1737"/>
                    </a:lnTo>
                    <a:lnTo>
                      <a:pt x="2" y="1737"/>
                    </a:lnTo>
                  </a:path>
                </a:pathLst>
              </a:custGeom>
              <a:noFill/>
              <a:ln w="1905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59527" name="Group 34"/>
            <p:cNvGrpSpPr/>
            <p:nvPr/>
          </p:nvGrpSpPr>
          <p:grpSpPr>
            <a:xfrm>
              <a:off x="1946" y="2588"/>
              <a:ext cx="1597" cy="1237"/>
              <a:chOff x="1869" y="2434"/>
              <a:chExt cx="1597" cy="1237"/>
            </a:xfrm>
          </p:grpSpPr>
          <p:sp>
            <p:nvSpPr>
              <p:cNvPr id="59528" name="Freeform 35"/>
              <p:cNvSpPr/>
              <p:nvPr/>
            </p:nvSpPr>
            <p:spPr>
              <a:xfrm>
                <a:off x="1869" y="3203"/>
                <a:ext cx="371" cy="1"/>
              </a:xfrm>
              <a:custGeom>
                <a:avLst/>
                <a:gdLst>
                  <a:gd name="txL" fmla="*/ 0 w 1115"/>
                  <a:gd name="txT" fmla="*/ 0 h 1"/>
                  <a:gd name="txR" fmla="*/ 1115 w 1115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1115" h="1">
                    <a:moveTo>
                      <a:pt x="0" y="0"/>
                    </a:moveTo>
                    <a:lnTo>
                      <a:pt x="1114" y="0"/>
                    </a:lnTo>
                    <a:lnTo>
                      <a:pt x="1115" y="0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9529" name="Freeform 36"/>
              <p:cNvSpPr/>
              <p:nvPr/>
            </p:nvSpPr>
            <p:spPr>
              <a:xfrm>
                <a:off x="2671" y="2434"/>
                <a:ext cx="1" cy="525"/>
              </a:xfrm>
              <a:custGeom>
                <a:avLst/>
                <a:gdLst>
                  <a:gd name="txL" fmla="*/ 0 w 2"/>
                  <a:gd name="txT" fmla="*/ 0 h 1575"/>
                  <a:gd name="txR" fmla="*/ 2 w 2"/>
                  <a:gd name="txB" fmla="*/ 1575 h 1575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2" h="1575">
                    <a:moveTo>
                      <a:pt x="0" y="0"/>
                    </a:moveTo>
                    <a:lnTo>
                      <a:pt x="0" y="1575"/>
                    </a:lnTo>
                    <a:lnTo>
                      <a:pt x="2" y="1575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9530" name="Freeform 37"/>
              <p:cNvSpPr/>
              <p:nvPr/>
            </p:nvSpPr>
            <p:spPr>
              <a:xfrm>
                <a:off x="2362" y="3203"/>
                <a:ext cx="647" cy="1"/>
              </a:xfrm>
              <a:custGeom>
                <a:avLst/>
                <a:gdLst>
                  <a:gd name="txL" fmla="*/ 0 w 1940"/>
                  <a:gd name="txT" fmla="*/ 0 h 1"/>
                  <a:gd name="txR" fmla="*/ 1940 w 1940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1940" h="1">
                    <a:moveTo>
                      <a:pt x="0" y="0"/>
                    </a:moveTo>
                    <a:lnTo>
                      <a:pt x="1938" y="0"/>
                    </a:lnTo>
                    <a:lnTo>
                      <a:pt x="1940" y="0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9531" name="Freeform 38"/>
              <p:cNvSpPr/>
              <p:nvPr/>
            </p:nvSpPr>
            <p:spPr>
              <a:xfrm>
                <a:off x="3056" y="3203"/>
                <a:ext cx="40" cy="1"/>
              </a:xfrm>
              <a:custGeom>
                <a:avLst/>
                <a:gdLst>
                  <a:gd name="txL" fmla="*/ 0 w 121"/>
                  <a:gd name="txT" fmla="*/ 0 h 1"/>
                  <a:gd name="txR" fmla="*/ 121 w 121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121" h="1">
                    <a:moveTo>
                      <a:pt x="0" y="0"/>
                    </a:moveTo>
                    <a:lnTo>
                      <a:pt x="120" y="0"/>
                    </a:lnTo>
                    <a:lnTo>
                      <a:pt x="121" y="0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9532" name="Freeform 39"/>
              <p:cNvSpPr/>
              <p:nvPr/>
            </p:nvSpPr>
            <p:spPr>
              <a:xfrm>
                <a:off x="2671" y="3087"/>
                <a:ext cx="1" cy="584"/>
              </a:xfrm>
              <a:custGeom>
                <a:avLst/>
                <a:gdLst>
                  <a:gd name="txL" fmla="*/ 0 w 2"/>
                  <a:gd name="txT" fmla="*/ 0 h 1750"/>
                  <a:gd name="txR" fmla="*/ 2 w 2"/>
                  <a:gd name="txB" fmla="*/ 1750 h 1750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2" h="1750">
                    <a:moveTo>
                      <a:pt x="0" y="0"/>
                    </a:moveTo>
                    <a:lnTo>
                      <a:pt x="0" y="1750"/>
                    </a:lnTo>
                    <a:lnTo>
                      <a:pt x="2" y="1750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9533" name="Freeform 40"/>
              <p:cNvSpPr/>
              <p:nvPr/>
            </p:nvSpPr>
            <p:spPr>
              <a:xfrm>
                <a:off x="2671" y="2999"/>
                <a:ext cx="1" cy="40"/>
              </a:xfrm>
              <a:custGeom>
                <a:avLst/>
                <a:gdLst>
                  <a:gd name="txL" fmla="*/ 0 w 2"/>
                  <a:gd name="txT" fmla="*/ 0 h 120"/>
                  <a:gd name="txR" fmla="*/ 2 w 2"/>
                  <a:gd name="txB" fmla="*/ 120 h 120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2" h="120">
                    <a:moveTo>
                      <a:pt x="0" y="0"/>
                    </a:moveTo>
                    <a:lnTo>
                      <a:pt x="0" y="120"/>
                    </a:lnTo>
                    <a:lnTo>
                      <a:pt x="2" y="120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9534" name="Freeform 41"/>
              <p:cNvSpPr/>
              <p:nvPr/>
            </p:nvSpPr>
            <p:spPr>
              <a:xfrm>
                <a:off x="3136" y="3203"/>
                <a:ext cx="330" cy="1"/>
              </a:xfrm>
              <a:custGeom>
                <a:avLst/>
                <a:gdLst>
                  <a:gd name="txL" fmla="*/ 0 w 988"/>
                  <a:gd name="txT" fmla="*/ 0 h 1"/>
                  <a:gd name="txR" fmla="*/ 988 w 988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988" h="1">
                    <a:moveTo>
                      <a:pt x="0" y="0"/>
                    </a:moveTo>
                    <a:lnTo>
                      <a:pt x="987" y="0"/>
                    </a:lnTo>
                    <a:lnTo>
                      <a:pt x="988" y="0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9535" name="Freeform 42"/>
              <p:cNvSpPr/>
              <p:nvPr/>
            </p:nvSpPr>
            <p:spPr>
              <a:xfrm>
                <a:off x="2288" y="3203"/>
                <a:ext cx="32" cy="1"/>
              </a:xfrm>
              <a:custGeom>
                <a:avLst/>
                <a:gdLst>
                  <a:gd name="txL" fmla="*/ 0 w 97"/>
                  <a:gd name="txT" fmla="*/ 0 h 1"/>
                  <a:gd name="txR" fmla="*/ 97 w 97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97" h="1">
                    <a:moveTo>
                      <a:pt x="0" y="0"/>
                    </a:moveTo>
                    <a:lnTo>
                      <a:pt x="95" y="0"/>
                    </a:lnTo>
                    <a:lnTo>
                      <a:pt x="97" y="0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grpSp>
        <p:nvGrpSpPr>
          <p:cNvPr id="8" name="Group 46"/>
          <p:cNvGrpSpPr/>
          <p:nvPr/>
        </p:nvGrpSpPr>
        <p:grpSpPr>
          <a:xfrm>
            <a:off x="1820863" y="2752725"/>
            <a:ext cx="482600" cy="484188"/>
            <a:chOff x="1070" y="1580"/>
            <a:chExt cx="304" cy="305"/>
          </a:xfrm>
        </p:grpSpPr>
        <p:sp>
          <p:nvSpPr>
            <p:cNvPr id="59518" name="Rectangle 47"/>
            <p:cNvSpPr/>
            <p:nvPr/>
          </p:nvSpPr>
          <p:spPr>
            <a:xfrm>
              <a:off x="1070" y="1655"/>
              <a:ext cx="295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p>
              <a:r>
                <a:rPr lang="en-US" altLang="zh-CN" i="1" dirty="0">
                  <a:solidFill>
                    <a:srgbClr val="000000"/>
                  </a:solidFill>
                  <a:latin typeface="Dutch801 Rm BT" pitchFamily="18" charset="0"/>
                </a:rPr>
                <a:t>d</a:t>
              </a:r>
              <a:r>
                <a:rPr lang="en-US" altLang="zh-CN" dirty="0">
                  <a:latin typeface="Times New Roman" panose="02020603050405020304" charset="0"/>
                </a:rPr>
                <a:t>′</a:t>
              </a:r>
              <a:endParaRPr lang="en-US" altLang="zh-CN" dirty="0">
                <a:latin typeface="Times New Roman" panose="02020603050405020304" charset="0"/>
              </a:endParaRPr>
            </a:p>
          </p:txBody>
        </p:sp>
        <p:sp>
          <p:nvSpPr>
            <p:cNvPr id="59519" name="Text Box 48"/>
            <p:cNvSpPr txBox="1"/>
            <p:nvPr/>
          </p:nvSpPr>
          <p:spPr>
            <a:xfrm>
              <a:off x="1193" y="1580"/>
              <a:ext cx="181" cy="135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anchor="ctr" anchorCtr="0">
              <a:spAutoFit/>
            </a:bodyPr>
            <a:p>
              <a:r>
                <a:rPr lang="en-US" altLang="zh-CN" sz="800" dirty="0">
                  <a:solidFill>
                    <a:srgbClr val="FF3300"/>
                  </a:solidFill>
                  <a:latin typeface="Times New Roman" panose="02020603050405020304" charset="0"/>
                </a:rPr>
                <a:t>●</a:t>
              </a:r>
              <a:endParaRPr lang="en-US" altLang="zh-CN" sz="800" dirty="0">
                <a:solidFill>
                  <a:srgbClr val="FF3300"/>
                </a:solidFill>
                <a:latin typeface="Times New Roman" panose="02020603050405020304" charset="0"/>
              </a:endParaRPr>
            </a:p>
          </p:txBody>
        </p:sp>
      </p:grpSp>
      <p:grpSp>
        <p:nvGrpSpPr>
          <p:cNvPr id="9" name="Group 49"/>
          <p:cNvGrpSpPr/>
          <p:nvPr/>
        </p:nvGrpSpPr>
        <p:grpSpPr>
          <a:xfrm>
            <a:off x="1063625" y="2752725"/>
            <a:ext cx="668338" cy="450850"/>
            <a:chOff x="593" y="1580"/>
            <a:chExt cx="421" cy="284"/>
          </a:xfrm>
        </p:grpSpPr>
        <p:sp>
          <p:nvSpPr>
            <p:cNvPr id="59516" name="Rectangle 50"/>
            <p:cNvSpPr/>
            <p:nvPr/>
          </p:nvSpPr>
          <p:spPr>
            <a:xfrm>
              <a:off x="735" y="1634"/>
              <a:ext cx="279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p>
              <a:r>
                <a:rPr lang="en-US" altLang="zh-CN" i="1" dirty="0">
                  <a:solidFill>
                    <a:srgbClr val="000000"/>
                  </a:solidFill>
                  <a:latin typeface="Dutch801 Rm BT" pitchFamily="18" charset="0"/>
                </a:rPr>
                <a:t>c</a:t>
              </a:r>
              <a:r>
                <a:rPr lang="en-US" altLang="zh-CN" dirty="0">
                  <a:latin typeface="Times New Roman" panose="02020603050405020304" charset="0"/>
                </a:rPr>
                <a:t>′</a:t>
              </a:r>
              <a:endParaRPr lang="en-US" altLang="zh-CN" dirty="0">
                <a:latin typeface="Times New Roman" panose="02020603050405020304" charset="0"/>
              </a:endParaRPr>
            </a:p>
          </p:txBody>
        </p:sp>
        <p:sp>
          <p:nvSpPr>
            <p:cNvPr id="59517" name="Text Box 51"/>
            <p:cNvSpPr txBox="1"/>
            <p:nvPr/>
          </p:nvSpPr>
          <p:spPr>
            <a:xfrm>
              <a:off x="593" y="1580"/>
              <a:ext cx="181" cy="135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anchor="ctr" anchorCtr="0">
              <a:spAutoFit/>
            </a:bodyPr>
            <a:p>
              <a:r>
                <a:rPr lang="en-US" altLang="zh-CN" sz="800" dirty="0">
                  <a:solidFill>
                    <a:srgbClr val="FF3300"/>
                  </a:solidFill>
                  <a:latin typeface="Times New Roman" panose="02020603050405020304" charset="0"/>
                </a:rPr>
                <a:t>●</a:t>
              </a:r>
              <a:endParaRPr lang="en-US" altLang="zh-CN" sz="800" dirty="0">
                <a:solidFill>
                  <a:srgbClr val="FF3300"/>
                </a:solidFill>
                <a:latin typeface="Times New Roman" panose="02020603050405020304" charset="0"/>
              </a:endParaRPr>
            </a:p>
          </p:txBody>
        </p:sp>
      </p:grpSp>
      <p:grpSp>
        <p:nvGrpSpPr>
          <p:cNvPr id="59408" name="Group 160"/>
          <p:cNvGrpSpPr/>
          <p:nvPr/>
        </p:nvGrpSpPr>
        <p:grpSpPr>
          <a:xfrm>
            <a:off x="361950" y="1231900"/>
            <a:ext cx="2598738" cy="4930775"/>
            <a:chOff x="228" y="776"/>
            <a:chExt cx="1637" cy="3106"/>
          </a:xfrm>
        </p:grpSpPr>
        <p:sp>
          <p:nvSpPr>
            <p:cNvPr id="59497" name="Arc 53"/>
            <p:cNvSpPr/>
            <p:nvPr/>
          </p:nvSpPr>
          <p:spPr>
            <a:xfrm>
              <a:off x="374" y="2671"/>
              <a:ext cx="1368" cy="1050"/>
            </a:xfrm>
            <a:custGeom>
              <a:avLst/>
              <a:gdLst>
                <a:gd name="txL" fmla="*/ 0 w 43200"/>
                <a:gd name="txT" fmla="*/ 0 h 33168"/>
                <a:gd name="txR" fmla="*/ 43200 w 43200"/>
                <a:gd name="txB" fmla="*/ 33168 h 33168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43200" h="33168" fill="none">
                  <a:moveTo>
                    <a:pt x="3296" y="33069"/>
                  </a:moveTo>
                  <a:cubicBezTo>
                    <a:pt x="1142" y="29631"/>
                    <a:pt x="0" y="25656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5696"/>
                    <a:pt x="42035" y="29708"/>
                    <a:pt x="39841" y="33168"/>
                  </a:cubicBezTo>
                </a:path>
                <a:path w="43200" h="33168" stroke="0">
                  <a:moveTo>
                    <a:pt x="3296" y="33069"/>
                  </a:moveTo>
                  <a:cubicBezTo>
                    <a:pt x="1142" y="29631"/>
                    <a:pt x="0" y="25656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5696"/>
                    <a:pt x="42035" y="29708"/>
                    <a:pt x="39841" y="33168"/>
                  </a:cubicBezTo>
                  <a:lnTo>
                    <a:pt x="21600" y="21600"/>
                  </a:lnTo>
                  <a:lnTo>
                    <a:pt x="3296" y="33069"/>
                  </a:lnTo>
                  <a:close/>
                </a:path>
              </a:pathLst>
            </a:custGeom>
            <a:noFill/>
            <a:ln w="381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9498" name="Freeform 54"/>
            <p:cNvSpPr/>
            <p:nvPr/>
          </p:nvSpPr>
          <p:spPr>
            <a:xfrm>
              <a:off x="375" y="884"/>
              <a:ext cx="688" cy="1324"/>
            </a:xfrm>
            <a:custGeom>
              <a:avLst/>
              <a:gdLst>
                <a:gd name="txL" fmla="*/ 0 w 2063"/>
                <a:gd name="txT" fmla="*/ 0 h 3970"/>
                <a:gd name="txR" fmla="*/ 2063 w 2063"/>
                <a:gd name="txB" fmla="*/ 3970 h 3970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2063" h="3970">
                  <a:moveTo>
                    <a:pt x="2063" y="0"/>
                  </a:moveTo>
                  <a:lnTo>
                    <a:pt x="0" y="3970"/>
                  </a:lnTo>
                  <a:lnTo>
                    <a:pt x="1" y="3970"/>
                  </a:lnTo>
                </a:path>
              </a:pathLst>
            </a:custGeom>
            <a:noFill/>
            <a:ln w="38100" cap="flat" cmpd="sng">
              <a:solidFill>
                <a:schemeClr val="tx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9499" name="Freeform 55"/>
            <p:cNvSpPr/>
            <p:nvPr/>
          </p:nvSpPr>
          <p:spPr>
            <a:xfrm>
              <a:off x="1063" y="884"/>
              <a:ext cx="687" cy="1324"/>
            </a:xfrm>
            <a:custGeom>
              <a:avLst/>
              <a:gdLst>
                <a:gd name="txL" fmla="*/ 0 w 2063"/>
                <a:gd name="txT" fmla="*/ 0 h 3970"/>
                <a:gd name="txR" fmla="*/ 2063 w 2063"/>
                <a:gd name="txB" fmla="*/ 3970 h 3970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2063" h="3970">
                  <a:moveTo>
                    <a:pt x="2063" y="397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38100" cap="flat" cmpd="sng">
              <a:solidFill>
                <a:schemeClr val="tx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59500" name="Group 159"/>
            <p:cNvGrpSpPr/>
            <p:nvPr/>
          </p:nvGrpSpPr>
          <p:grpSpPr>
            <a:xfrm>
              <a:off x="1062" y="776"/>
              <a:ext cx="2" cy="1515"/>
              <a:chOff x="1062" y="776"/>
              <a:chExt cx="2" cy="1515"/>
            </a:xfrm>
          </p:grpSpPr>
          <p:sp>
            <p:nvSpPr>
              <p:cNvPr id="59511" name="Freeform 57"/>
              <p:cNvSpPr/>
              <p:nvPr/>
            </p:nvSpPr>
            <p:spPr>
              <a:xfrm>
                <a:off x="1063" y="776"/>
                <a:ext cx="1" cy="448"/>
              </a:xfrm>
              <a:custGeom>
                <a:avLst/>
                <a:gdLst>
                  <a:gd name="txL" fmla="*/ 0 w 2"/>
                  <a:gd name="txT" fmla="*/ 0 h 1344"/>
                  <a:gd name="txR" fmla="*/ 2 w 2"/>
                  <a:gd name="txB" fmla="*/ 1344 h 1344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2" h="1344">
                    <a:moveTo>
                      <a:pt x="0" y="0"/>
                    </a:moveTo>
                    <a:lnTo>
                      <a:pt x="0" y="1344"/>
                    </a:lnTo>
                    <a:lnTo>
                      <a:pt x="2" y="1344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9512" name="Freeform 58"/>
              <p:cNvSpPr/>
              <p:nvPr/>
            </p:nvSpPr>
            <p:spPr>
              <a:xfrm>
                <a:off x="1063" y="1966"/>
                <a:ext cx="1" cy="40"/>
              </a:xfrm>
              <a:custGeom>
                <a:avLst/>
                <a:gdLst>
                  <a:gd name="txL" fmla="*/ 0 w 2"/>
                  <a:gd name="txT" fmla="*/ 0 h 120"/>
                  <a:gd name="txR" fmla="*/ 2 w 2"/>
                  <a:gd name="txB" fmla="*/ 120 h 120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2" h="120">
                    <a:moveTo>
                      <a:pt x="0" y="0"/>
                    </a:moveTo>
                    <a:lnTo>
                      <a:pt x="0" y="120"/>
                    </a:lnTo>
                    <a:lnTo>
                      <a:pt x="2" y="120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9513" name="Freeform 60"/>
              <p:cNvSpPr/>
              <p:nvPr/>
            </p:nvSpPr>
            <p:spPr>
              <a:xfrm>
                <a:off x="1063" y="1269"/>
                <a:ext cx="1" cy="27"/>
              </a:xfrm>
              <a:custGeom>
                <a:avLst/>
                <a:gdLst>
                  <a:gd name="txL" fmla="*/ 0 w 2"/>
                  <a:gd name="txT" fmla="*/ 0 h 82"/>
                  <a:gd name="txR" fmla="*/ 2 w 2"/>
                  <a:gd name="txB" fmla="*/ 82 h 82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2" h="82">
                    <a:moveTo>
                      <a:pt x="0" y="0"/>
                    </a:moveTo>
                    <a:lnTo>
                      <a:pt x="0" y="82"/>
                    </a:lnTo>
                    <a:lnTo>
                      <a:pt x="2" y="82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9514" name="Freeform 61"/>
              <p:cNvSpPr/>
              <p:nvPr/>
            </p:nvSpPr>
            <p:spPr>
              <a:xfrm>
                <a:off x="1062" y="1338"/>
                <a:ext cx="2" cy="576"/>
              </a:xfrm>
              <a:custGeom>
                <a:avLst/>
                <a:gdLst>
                  <a:gd name="txL" fmla="*/ 0 w 2"/>
                  <a:gd name="txT" fmla="*/ 0 h 576"/>
                  <a:gd name="txR" fmla="*/ 2 w 2"/>
                  <a:gd name="txB" fmla="*/ 576 h 576"/>
                </a:gdLst>
                <a:ahLst/>
                <a:cxnLst>
                  <a:cxn ang="0">
                    <a:pos x="0" y="0"/>
                  </a:cxn>
                  <a:cxn ang="0">
                    <a:pos x="1" y="576"/>
                  </a:cxn>
                  <a:cxn ang="0">
                    <a:pos x="2" y="576"/>
                  </a:cxn>
                </a:cxnLst>
                <a:rect l="txL" t="txT" r="txR" b="txB"/>
                <a:pathLst>
                  <a:path w="2" h="576">
                    <a:moveTo>
                      <a:pt x="0" y="0"/>
                    </a:moveTo>
                    <a:lnTo>
                      <a:pt x="1" y="576"/>
                    </a:lnTo>
                    <a:lnTo>
                      <a:pt x="2" y="576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9515" name="Freeform 62"/>
              <p:cNvSpPr/>
              <p:nvPr/>
            </p:nvSpPr>
            <p:spPr>
              <a:xfrm>
                <a:off x="1063" y="2046"/>
                <a:ext cx="1" cy="245"/>
              </a:xfrm>
              <a:custGeom>
                <a:avLst/>
                <a:gdLst>
                  <a:gd name="txL" fmla="*/ 0 w 2"/>
                  <a:gd name="txT" fmla="*/ 0 h 735"/>
                  <a:gd name="txR" fmla="*/ 2 w 2"/>
                  <a:gd name="txB" fmla="*/ 735 h 735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2" h="735">
                    <a:moveTo>
                      <a:pt x="0" y="0"/>
                    </a:moveTo>
                    <a:lnTo>
                      <a:pt x="0" y="735"/>
                    </a:lnTo>
                    <a:lnTo>
                      <a:pt x="2" y="735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59501" name="Line 63"/>
            <p:cNvSpPr/>
            <p:nvPr/>
          </p:nvSpPr>
          <p:spPr>
            <a:xfrm>
              <a:off x="377" y="2206"/>
              <a:ext cx="1374" cy="0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59502" name="Group 158"/>
            <p:cNvGrpSpPr/>
            <p:nvPr/>
          </p:nvGrpSpPr>
          <p:grpSpPr>
            <a:xfrm>
              <a:off x="1062" y="2587"/>
              <a:ext cx="2" cy="1295"/>
              <a:chOff x="1062" y="2587"/>
              <a:chExt cx="2" cy="1295"/>
            </a:xfrm>
          </p:grpSpPr>
          <p:sp>
            <p:nvSpPr>
              <p:cNvPr id="59508" name="Freeform 65"/>
              <p:cNvSpPr/>
              <p:nvPr/>
            </p:nvSpPr>
            <p:spPr>
              <a:xfrm>
                <a:off x="1062" y="3268"/>
                <a:ext cx="1" cy="614"/>
              </a:xfrm>
              <a:custGeom>
                <a:avLst/>
                <a:gdLst>
                  <a:gd name="txL" fmla="*/ 0 w 1"/>
                  <a:gd name="txT" fmla="*/ 0 h 614"/>
                  <a:gd name="txR" fmla="*/ 1 w 1"/>
                  <a:gd name="txB" fmla="*/ 614 h 614"/>
                </a:gdLst>
                <a:ahLst/>
                <a:cxnLst>
                  <a:cxn ang="0">
                    <a:pos x="1" y="0"/>
                  </a:cxn>
                  <a:cxn ang="0">
                    <a:pos x="0" y="614"/>
                  </a:cxn>
                </a:cxnLst>
                <a:rect l="txL" t="txT" r="txR" b="txB"/>
                <a:pathLst>
                  <a:path w="1" h="614">
                    <a:moveTo>
                      <a:pt x="1" y="0"/>
                    </a:moveTo>
                    <a:lnTo>
                      <a:pt x="0" y="614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9509" name="Freeform 66"/>
              <p:cNvSpPr/>
              <p:nvPr/>
            </p:nvSpPr>
            <p:spPr>
              <a:xfrm>
                <a:off x="1063" y="3169"/>
                <a:ext cx="1" cy="36"/>
              </a:xfrm>
              <a:custGeom>
                <a:avLst/>
                <a:gdLst>
                  <a:gd name="txL" fmla="*/ 0 w 2"/>
                  <a:gd name="txT" fmla="*/ 0 h 108"/>
                  <a:gd name="txR" fmla="*/ 2 w 2"/>
                  <a:gd name="txB" fmla="*/ 108 h 108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2" h="108">
                    <a:moveTo>
                      <a:pt x="0" y="0"/>
                    </a:moveTo>
                    <a:lnTo>
                      <a:pt x="0" y="108"/>
                    </a:lnTo>
                    <a:lnTo>
                      <a:pt x="2" y="108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9510" name="Freeform 67"/>
              <p:cNvSpPr/>
              <p:nvPr/>
            </p:nvSpPr>
            <p:spPr>
              <a:xfrm>
                <a:off x="1063" y="2587"/>
                <a:ext cx="1" cy="529"/>
              </a:xfrm>
              <a:custGeom>
                <a:avLst/>
                <a:gdLst>
                  <a:gd name="txL" fmla="*/ 0 w 2"/>
                  <a:gd name="txT" fmla="*/ 0 h 1587"/>
                  <a:gd name="txR" fmla="*/ 2 w 2"/>
                  <a:gd name="txB" fmla="*/ 1587 h 1587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2" h="1587">
                    <a:moveTo>
                      <a:pt x="0" y="0"/>
                    </a:moveTo>
                    <a:lnTo>
                      <a:pt x="0" y="1587"/>
                    </a:lnTo>
                    <a:lnTo>
                      <a:pt x="2" y="1587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59503" name="Group 68"/>
            <p:cNvGrpSpPr/>
            <p:nvPr/>
          </p:nvGrpSpPr>
          <p:grpSpPr>
            <a:xfrm>
              <a:off x="228" y="3357"/>
              <a:ext cx="1637" cy="1"/>
              <a:chOff x="151" y="3203"/>
              <a:chExt cx="1637" cy="1"/>
            </a:xfrm>
          </p:grpSpPr>
          <p:sp>
            <p:nvSpPr>
              <p:cNvPr id="59504" name="Freeform 69"/>
              <p:cNvSpPr/>
              <p:nvPr/>
            </p:nvSpPr>
            <p:spPr>
              <a:xfrm>
                <a:off x="151" y="3203"/>
                <a:ext cx="613" cy="1"/>
              </a:xfrm>
              <a:custGeom>
                <a:avLst/>
                <a:gdLst>
                  <a:gd name="txL" fmla="*/ 0 w 1840"/>
                  <a:gd name="txT" fmla="*/ 0 h 1"/>
                  <a:gd name="txR" fmla="*/ 1840 w 1840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1840" h="1">
                    <a:moveTo>
                      <a:pt x="0" y="0"/>
                    </a:moveTo>
                    <a:lnTo>
                      <a:pt x="1839" y="0"/>
                    </a:lnTo>
                    <a:lnTo>
                      <a:pt x="1840" y="0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9505" name="Freeform 70"/>
              <p:cNvSpPr/>
              <p:nvPr/>
            </p:nvSpPr>
            <p:spPr>
              <a:xfrm>
                <a:off x="986" y="3203"/>
                <a:ext cx="478" cy="1"/>
              </a:xfrm>
              <a:custGeom>
                <a:avLst/>
                <a:gdLst>
                  <a:gd name="txL" fmla="*/ 0 w 1434"/>
                  <a:gd name="txT" fmla="*/ 0 h 1"/>
                  <a:gd name="txR" fmla="*/ 1434 w 1434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1434" h="1">
                    <a:moveTo>
                      <a:pt x="0" y="0"/>
                    </a:moveTo>
                    <a:lnTo>
                      <a:pt x="1433" y="0"/>
                    </a:lnTo>
                    <a:lnTo>
                      <a:pt x="1434" y="0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9506" name="Freeform 71"/>
              <p:cNvSpPr/>
              <p:nvPr/>
            </p:nvSpPr>
            <p:spPr>
              <a:xfrm>
                <a:off x="891" y="3203"/>
                <a:ext cx="897" cy="1"/>
              </a:xfrm>
              <a:custGeom>
                <a:avLst/>
                <a:gdLst>
                  <a:gd name="txL" fmla="*/ 0 w 2691"/>
                  <a:gd name="txT" fmla="*/ 0 h 1"/>
                  <a:gd name="txR" fmla="*/ 2691 w 2691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691" h="1">
                    <a:moveTo>
                      <a:pt x="0" y="0"/>
                    </a:moveTo>
                    <a:lnTo>
                      <a:pt x="2689" y="0"/>
                    </a:lnTo>
                    <a:lnTo>
                      <a:pt x="2691" y="0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9507" name="Freeform 72"/>
              <p:cNvSpPr/>
              <p:nvPr/>
            </p:nvSpPr>
            <p:spPr>
              <a:xfrm>
                <a:off x="812" y="3203"/>
                <a:ext cx="33" cy="1"/>
              </a:xfrm>
              <a:custGeom>
                <a:avLst/>
                <a:gdLst>
                  <a:gd name="txL" fmla="*/ 0 w 98"/>
                  <a:gd name="txT" fmla="*/ 0 h 1"/>
                  <a:gd name="txR" fmla="*/ 98 w 98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98" h="1">
                    <a:moveTo>
                      <a:pt x="0" y="0"/>
                    </a:moveTo>
                    <a:lnTo>
                      <a:pt x="96" y="0"/>
                    </a:lnTo>
                    <a:lnTo>
                      <a:pt x="98" y="0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sp>
        <p:nvSpPr>
          <p:cNvPr id="59409" name="Line 73"/>
          <p:cNvSpPr/>
          <p:nvPr/>
        </p:nvSpPr>
        <p:spPr>
          <a:xfrm>
            <a:off x="769938" y="5892800"/>
            <a:ext cx="1847850" cy="0"/>
          </a:xfrm>
          <a:prstGeom prst="line">
            <a:avLst/>
          </a:prstGeom>
          <a:ln w="3810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4" name="Group 74"/>
          <p:cNvGrpSpPr/>
          <p:nvPr/>
        </p:nvGrpSpPr>
        <p:grpSpPr>
          <a:xfrm>
            <a:off x="1530350" y="5516563"/>
            <a:ext cx="330200" cy="474662"/>
            <a:chOff x="887" y="3321"/>
            <a:chExt cx="208" cy="299"/>
          </a:xfrm>
        </p:grpSpPr>
        <p:sp>
          <p:nvSpPr>
            <p:cNvPr id="59495" name="Rectangle 75"/>
            <p:cNvSpPr/>
            <p:nvPr/>
          </p:nvSpPr>
          <p:spPr>
            <a:xfrm>
              <a:off x="989" y="3321"/>
              <a:ext cx="106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p>
              <a:r>
                <a:rPr lang="en-US" altLang="zh-CN" i="1" dirty="0">
                  <a:solidFill>
                    <a:srgbClr val="000000"/>
                  </a:solidFill>
                  <a:latin typeface="Dutch801 Rm BT" pitchFamily="18" charset="0"/>
                </a:rPr>
                <a:t>e</a:t>
              </a:r>
              <a:endParaRPr lang="en-US" altLang="zh-CN" dirty="0">
                <a:latin typeface="Times New Roman" panose="02020603050405020304" charset="0"/>
              </a:endParaRPr>
            </a:p>
          </p:txBody>
        </p:sp>
        <p:sp>
          <p:nvSpPr>
            <p:cNvPr id="59496" name="Text Box 76"/>
            <p:cNvSpPr txBox="1"/>
            <p:nvPr/>
          </p:nvSpPr>
          <p:spPr>
            <a:xfrm>
              <a:off x="887" y="3485"/>
              <a:ext cx="181" cy="135"/>
            </a:xfrm>
            <a:prstGeom prst="rect">
              <a:avLst/>
            </a:prstGeom>
            <a:noFill/>
            <a:ln w="19050">
              <a:noFill/>
            </a:ln>
          </p:spPr>
          <p:txBody>
            <a:bodyPr anchor="ctr" anchorCtr="0">
              <a:spAutoFit/>
            </a:bodyPr>
            <a:p>
              <a:r>
                <a:rPr lang="en-US" altLang="zh-CN" sz="800" dirty="0">
                  <a:solidFill>
                    <a:srgbClr val="FF3300"/>
                  </a:solidFill>
                  <a:latin typeface="Times New Roman" panose="02020603050405020304" charset="0"/>
                </a:rPr>
                <a:t>●</a:t>
              </a:r>
              <a:endParaRPr lang="en-US" altLang="zh-CN" sz="800" dirty="0">
                <a:solidFill>
                  <a:srgbClr val="FF3300"/>
                </a:solidFill>
                <a:latin typeface="Times New Roman" panose="02020603050405020304" charset="0"/>
              </a:endParaRPr>
            </a:p>
          </p:txBody>
        </p:sp>
      </p:grpSp>
      <p:grpSp>
        <p:nvGrpSpPr>
          <p:cNvPr id="15" name="Group 77"/>
          <p:cNvGrpSpPr/>
          <p:nvPr/>
        </p:nvGrpSpPr>
        <p:grpSpPr>
          <a:xfrm>
            <a:off x="1054100" y="5781675"/>
            <a:ext cx="287338" cy="438150"/>
            <a:chOff x="587" y="3488"/>
            <a:chExt cx="181" cy="276"/>
          </a:xfrm>
        </p:grpSpPr>
        <p:sp>
          <p:nvSpPr>
            <p:cNvPr id="59493" name="Rectangle 78"/>
            <p:cNvSpPr/>
            <p:nvPr/>
          </p:nvSpPr>
          <p:spPr>
            <a:xfrm>
              <a:off x="637" y="3534"/>
              <a:ext cx="85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p>
              <a:r>
                <a:rPr lang="en-US" altLang="zh-CN" i="1" dirty="0">
                  <a:solidFill>
                    <a:srgbClr val="000000"/>
                  </a:solidFill>
                  <a:latin typeface="Dutch801 Rm BT" pitchFamily="18" charset="0"/>
                </a:rPr>
                <a:t>c</a:t>
              </a:r>
              <a:endParaRPr lang="en-US" altLang="zh-CN" dirty="0">
                <a:latin typeface="Times New Roman" panose="02020603050405020304" charset="0"/>
              </a:endParaRPr>
            </a:p>
          </p:txBody>
        </p:sp>
        <p:sp>
          <p:nvSpPr>
            <p:cNvPr id="59494" name="Text Box 79"/>
            <p:cNvSpPr txBox="1"/>
            <p:nvPr/>
          </p:nvSpPr>
          <p:spPr>
            <a:xfrm>
              <a:off x="587" y="3488"/>
              <a:ext cx="181" cy="135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anchor="ctr" anchorCtr="0">
              <a:spAutoFit/>
            </a:bodyPr>
            <a:p>
              <a:r>
                <a:rPr lang="en-US" altLang="zh-CN" sz="800" dirty="0">
                  <a:solidFill>
                    <a:srgbClr val="FF3300"/>
                  </a:solidFill>
                  <a:latin typeface="Times New Roman" panose="02020603050405020304" charset="0"/>
                </a:rPr>
                <a:t>●</a:t>
              </a:r>
              <a:endParaRPr lang="en-US" altLang="zh-CN" sz="800" dirty="0">
                <a:solidFill>
                  <a:srgbClr val="FF3300"/>
                </a:solidFill>
                <a:latin typeface="Times New Roman" panose="02020603050405020304" charset="0"/>
              </a:endParaRPr>
            </a:p>
          </p:txBody>
        </p:sp>
      </p:grpSp>
      <p:grpSp>
        <p:nvGrpSpPr>
          <p:cNvPr id="16" name="Group 80"/>
          <p:cNvGrpSpPr/>
          <p:nvPr/>
        </p:nvGrpSpPr>
        <p:grpSpPr>
          <a:xfrm>
            <a:off x="615950" y="5772150"/>
            <a:ext cx="287338" cy="415925"/>
            <a:chOff x="311" y="3476"/>
            <a:chExt cx="181" cy="262"/>
          </a:xfrm>
        </p:grpSpPr>
        <p:sp>
          <p:nvSpPr>
            <p:cNvPr id="59491" name="Rectangle 81"/>
            <p:cNvSpPr/>
            <p:nvPr/>
          </p:nvSpPr>
          <p:spPr>
            <a:xfrm>
              <a:off x="353" y="3508"/>
              <a:ext cx="98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p>
              <a:r>
                <a:rPr lang="en-US" altLang="zh-CN" i="1" dirty="0">
                  <a:solidFill>
                    <a:srgbClr val="000000"/>
                  </a:solidFill>
                  <a:latin typeface="Dutch801 Rm BT" pitchFamily="18" charset="0"/>
                </a:rPr>
                <a:t>a</a:t>
              </a:r>
              <a:endParaRPr lang="en-US" altLang="zh-CN" dirty="0">
                <a:latin typeface="Times New Roman" panose="02020603050405020304" charset="0"/>
              </a:endParaRPr>
            </a:p>
          </p:txBody>
        </p:sp>
        <p:sp>
          <p:nvSpPr>
            <p:cNvPr id="59492" name="Text Box 82"/>
            <p:cNvSpPr txBox="1"/>
            <p:nvPr/>
          </p:nvSpPr>
          <p:spPr>
            <a:xfrm>
              <a:off x="311" y="3476"/>
              <a:ext cx="181" cy="135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anchor="ctr" anchorCtr="0">
              <a:spAutoFit/>
            </a:bodyPr>
            <a:p>
              <a:r>
                <a:rPr lang="en-US" altLang="zh-CN" sz="800" dirty="0">
                  <a:solidFill>
                    <a:srgbClr val="FF3300"/>
                  </a:solidFill>
                  <a:latin typeface="Times New Roman" panose="02020603050405020304" charset="0"/>
                </a:rPr>
                <a:t>●</a:t>
              </a:r>
              <a:endParaRPr lang="en-US" altLang="zh-CN" sz="800" dirty="0">
                <a:solidFill>
                  <a:srgbClr val="FF3300"/>
                </a:solidFill>
                <a:latin typeface="Times New Roman" panose="02020603050405020304" charset="0"/>
              </a:endParaRPr>
            </a:p>
          </p:txBody>
        </p:sp>
      </p:grpSp>
      <p:grpSp>
        <p:nvGrpSpPr>
          <p:cNvPr id="17" name="Group 83"/>
          <p:cNvGrpSpPr/>
          <p:nvPr/>
        </p:nvGrpSpPr>
        <p:grpSpPr>
          <a:xfrm>
            <a:off x="2006600" y="5792788"/>
            <a:ext cx="320675" cy="425450"/>
            <a:chOff x="1187" y="3495"/>
            <a:chExt cx="202" cy="268"/>
          </a:xfrm>
        </p:grpSpPr>
        <p:sp>
          <p:nvSpPr>
            <p:cNvPr id="59489" name="Rectangle 84"/>
            <p:cNvSpPr/>
            <p:nvPr/>
          </p:nvSpPr>
          <p:spPr>
            <a:xfrm>
              <a:off x="1288" y="3533"/>
              <a:ext cx="101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p>
              <a:r>
                <a:rPr lang="en-US" altLang="zh-CN" i="1" dirty="0">
                  <a:solidFill>
                    <a:srgbClr val="000000"/>
                  </a:solidFill>
                  <a:latin typeface="Dutch801 Rm BT" pitchFamily="18" charset="0"/>
                </a:rPr>
                <a:t>d</a:t>
              </a:r>
              <a:endParaRPr lang="en-US" altLang="zh-CN" dirty="0">
                <a:latin typeface="Times New Roman" panose="02020603050405020304" charset="0"/>
              </a:endParaRPr>
            </a:p>
          </p:txBody>
        </p:sp>
        <p:sp>
          <p:nvSpPr>
            <p:cNvPr id="59490" name="Text Box 85"/>
            <p:cNvSpPr txBox="1"/>
            <p:nvPr/>
          </p:nvSpPr>
          <p:spPr>
            <a:xfrm>
              <a:off x="1187" y="3495"/>
              <a:ext cx="181" cy="135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anchor="ctr" anchorCtr="0">
              <a:spAutoFit/>
            </a:bodyPr>
            <a:p>
              <a:r>
                <a:rPr lang="en-US" altLang="zh-CN" sz="800" dirty="0">
                  <a:solidFill>
                    <a:srgbClr val="FF3300"/>
                  </a:solidFill>
                  <a:latin typeface="Times New Roman" panose="02020603050405020304" charset="0"/>
                </a:rPr>
                <a:t>●</a:t>
              </a:r>
              <a:endParaRPr lang="en-US" altLang="zh-CN" sz="800" dirty="0">
                <a:solidFill>
                  <a:srgbClr val="FF3300"/>
                </a:solidFill>
                <a:latin typeface="Times New Roman" panose="02020603050405020304" charset="0"/>
              </a:endParaRPr>
            </a:p>
          </p:txBody>
        </p:sp>
      </p:grpSp>
      <p:grpSp>
        <p:nvGrpSpPr>
          <p:cNvPr id="18" name="Group 86"/>
          <p:cNvGrpSpPr/>
          <p:nvPr/>
        </p:nvGrpSpPr>
        <p:grpSpPr>
          <a:xfrm>
            <a:off x="2463800" y="5781675"/>
            <a:ext cx="361950" cy="469900"/>
            <a:chOff x="1475" y="3488"/>
            <a:chExt cx="228" cy="296"/>
          </a:xfrm>
        </p:grpSpPr>
        <p:sp>
          <p:nvSpPr>
            <p:cNvPr id="59487" name="Rectangle 87"/>
            <p:cNvSpPr/>
            <p:nvPr/>
          </p:nvSpPr>
          <p:spPr>
            <a:xfrm>
              <a:off x="1606" y="3554"/>
              <a:ext cx="97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p>
              <a:r>
                <a:rPr lang="en-US" altLang="zh-CN" i="1" dirty="0">
                  <a:solidFill>
                    <a:srgbClr val="000000"/>
                  </a:solidFill>
                  <a:latin typeface="Dutch801 Rm BT" pitchFamily="18" charset="0"/>
                </a:rPr>
                <a:t>b</a:t>
              </a:r>
              <a:endParaRPr lang="en-US" altLang="zh-CN" dirty="0">
                <a:latin typeface="Times New Roman" panose="02020603050405020304" charset="0"/>
              </a:endParaRPr>
            </a:p>
          </p:txBody>
        </p:sp>
        <p:sp>
          <p:nvSpPr>
            <p:cNvPr id="59488" name="Text Box 88"/>
            <p:cNvSpPr txBox="1"/>
            <p:nvPr/>
          </p:nvSpPr>
          <p:spPr>
            <a:xfrm>
              <a:off x="1475" y="3488"/>
              <a:ext cx="181" cy="135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anchor="ctr" anchorCtr="0">
              <a:spAutoFit/>
            </a:bodyPr>
            <a:p>
              <a:r>
                <a:rPr lang="en-US" altLang="zh-CN" sz="800" dirty="0">
                  <a:solidFill>
                    <a:srgbClr val="FF3300"/>
                  </a:solidFill>
                  <a:latin typeface="Times New Roman" panose="02020603050405020304" charset="0"/>
                </a:rPr>
                <a:t>●</a:t>
              </a:r>
              <a:endParaRPr lang="en-US" altLang="zh-CN" sz="800" dirty="0">
                <a:solidFill>
                  <a:srgbClr val="FF3300"/>
                </a:solidFill>
                <a:latin typeface="Times New Roman" panose="02020603050405020304" charset="0"/>
              </a:endParaRPr>
            </a:p>
          </p:txBody>
        </p:sp>
      </p:grpSp>
      <p:sp>
        <p:nvSpPr>
          <p:cNvPr id="59415" name="Text Box 89"/>
          <p:cNvSpPr txBox="1"/>
          <p:nvPr/>
        </p:nvSpPr>
        <p:spPr>
          <a:xfrm>
            <a:off x="395605" y="836613"/>
            <a:ext cx="76581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sz="2800" b="1" dirty="0">
                <a:solidFill>
                  <a:srgbClr val="FF0000"/>
                </a:solidFill>
                <a:latin typeface="Times New Roman" panose="02020603050405020304" charset="0"/>
              </a:rPr>
              <a:t>练习：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</a:rPr>
              <a:t>圆锥被正平面截切，补全主视图。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grpSp>
        <p:nvGrpSpPr>
          <p:cNvPr id="19" name="Group 90"/>
          <p:cNvGrpSpPr/>
          <p:nvPr/>
        </p:nvGrpSpPr>
        <p:grpSpPr>
          <a:xfrm>
            <a:off x="6756400" y="3957638"/>
            <a:ext cx="1990725" cy="2057400"/>
            <a:chOff x="1620" y="1248"/>
            <a:chExt cx="1254" cy="1296"/>
          </a:xfrm>
        </p:grpSpPr>
        <p:sp>
          <p:nvSpPr>
            <p:cNvPr id="59485" name="Freeform 91"/>
            <p:cNvSpPr/>
            <p:nvPr/>
          </p:nvSpPr>
          <p:spPr>
            <a:xfrm>
              <a:off x="1992" y="1896"/>
              <a:ext cx="870" cy="648"/>
            </a:xfrm>
            <a:custGeom>
              <a:avLst/>
              <a:gdLst>
                <a:gd name="txL" fmla="*/ 0 w 870"/>
                <a:gd name="txT" fmla="*/ 0 h 648"/>
                <a:gd name="txR" fmla="*/ 870 w 870"/>
                <a:gd name="txB" fmla="*/ 648 h 648"/>
              </a:gdLst>
              <a:ahLst/>
              <a:cxnLst>
                <a:cxn ang="0">
                  <a:pos x="0" y="648"/>
                </a:cxn>
                <a:cxn ang="0">
                  <a:pos x="870" y="144"/>
                </a:cxn>
                <a:cxn ang="0">
                  <a:pos x="750" y="54"/>
                </a:cxn>
                <a:cxn ang="0">
                  <a:pos x="630" y="0"/>
                </a:cxn>
                <a:cxn ang="0">
                  <a:pos x="426" y="6"/>
                </a:cxn>
                <a:cxn ang="0">
                  <a:pos x="300" y="78"/>
                </a:cxn>
                <a:cxn ang="0">
                  <a:pos x="180" y="210"/>
                </a:cxn>
                <a:cxn ang="0">
                  <a:pos x="72" y="438"/>
                </a:cxn>
                <a:cxn ang="0">
                  <a:pos x="12" y="582"/>
                </a:cxn>
                <a:cxn ang="0">
                  <a:pos x="0" y="648"/>
                </a:cxn>
              </a:cxnLst>
              <a:rect l="txL" t="txT" r="txR" b="txB"/>
              <a:pathLst>
                <a:path w="870" h="648">
                  <a:moveTo>
                    <a:pt x="0" y="648"/>
                  </a:moveTo>
                  <a:lnTo>
                    <a:pt x="870" y="144"/>
                  </a:lnTo>
                  <a:lnTo>
                    <a:pt x="750" y="54"/>
                  </a:lnTo>
                  <a:lnTo>
                    <a:pt x="630" y="0"/>
                  </a:lnTo>
                  <a:lnTo>
                    <a:pt x="426" y="6"/>
                  </a:lnTo>
                  <a:lnTo>
                    <a:pt x="300" y="78"/>
                  </a:lnTo>
                  <a:lnTo>
                    <a:pt x="180" y="210"/>
                  </a:lnTo>
                  <a:lnTo>
                    <a:pt x="72" y="438"/>
                  </a:lnTo>
                  <a:lnTo>
                    <a:pt x="12" y="582"/>
                  </a:lnTo>
                  <a:lnTo>
                    <a:pt x="0" y="648"/>
                  </a:lnTo>
                  <a:close/>
                </a:path>
              </a:pathLst>
            </a:custGeom>
            <a:solidFill>
              <a:srgbClr val="FF33CC">
                <a:alpha val="100000"/>
              </a:srgbClr>
            </a:solidFill>
            <a:ln w="1905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9486" name="Freeform 92"/>
            <p:cNvSpPr/>
            <p:nvPr/>
          </p:nvSpPr>
          <p:spPr>
            <a:xfrm>
              <a:off x="1620" y="1248"/>
              <a:ext cx="1254" cy="1296"/>
            </a:xfrm>
            <a:custGeom>
              <a:avLst/>
              <a:gdLst>
                <a:gd name="txL" fmla="*/ 0 w 1254"/>
                <a:gd name="txT" fmla="*/ 0 h 1296"/>
                <a:gd name="txR" fmla="*/ 1254 w 1254"/>
                <a:gd name="txB" fmla="*/ 1296 h 1296"/>
              </a:gdLst>
              <a:ahLst/>
              <a:cxnLst>
                <a:cxn ang="0">
                  <a:pos x="636" y="0"/>
                </a:cxn>
                <a:cxn ang="0">
                  <a:pos x="60" y="756"/>
                </a:cxn>
                <a:cxn ang="0">
                  <a:pos x="12" y="846"/>
                </a:cxn>
                <a:cxn ang="0">
                  <a:pos x="0" y="918"/>
                </a:cxn>
                <a:cxn ang="0">
                  <a:pos x="18" y="1026"/>
                </a:cxn>
                <a:cxn ang="0">
                  <a:pos x="78" y="1128"/>
                </a:cxn>
                <a:cxn ang="0">
                  <a:pos x="156" y="1194"/>
                </a:cxn>
                <a:cxn ang="0">
                  <a:pos x="240" y="1242"/>
                </a:cxn>
                <a:cxn ang="0">
                  <a:pos x="324" y="1278"/>
                </a:cxn>
                <a:cxn ang="0">
                  <a:pos x="384" y="1296"/>
                </a:cxn>
                <a:cxn ang="0">
                  <a:pos x="534" y="1020"/>
                </a:cxn>
                <a:cxn ang="0">
                  <a:pos x="600" y="912"/>
                </a:cxn>
                <a:cxn ang="0">
                  <a:pos x="672" y="804"/>
                </a:cxn>
                <a:cxn ang="0">
                  <a:pos x="747" y="730"/>
                </a:cxn>
                <a:cxn ang="0">
                  <a:pos x="816" y="678"/>
                </a:cxn>
                <a:cxn ang="0">
                  <a:pos x="936" y="652"/>
                </a:cxn>
                <a:cxn ang="0">
                  <a:pos x="1050" y="678"/>
                </a:cxn>
                <a:cxn ang="0">
                  <a:pos x="1146" y="726"/>
                </a:cxn>
                <a:cxn ang="0">
                  <a:pos x="1254" y="798"/>
                </a:cxn>
                <a:cxn ang="0">
                  <a:pos x="636" y="0"/>
                </a:cxn>
              </a:cxnLst>
              <a:rect l="txL" t="txT" r="txR" b="txB"/>
              <a:pathLst>
                <a:path w="1254" h="1296">
                  <a:moveTo>
                    <a:pt x="636" y="0"/>
                  </a:moveTo>
                  <a:lnTo>
                    <a:pt x="60" y="756"/>
                  </a:lnTo>
                  <a:lnTo>
                    <a:pt x="12" y="846"/>
                  </a:lnTo>
                  <a:lnTo>
                    <a:pt x="0" y="918"/>
                  </a:lnTo>
                  <a:lnTo>
                    <a:pt x="18" y="1026"/>
                  </a:lnTo>
                  <a:lnTo>
                    <a:pt x="78" y="1128"/>
                  </a:lnTo>
                  <a:lnTo>
                    <a:pt x="156" y="1194"/>
                  </a:lnTo>
                  <a:lnTo>
                    <a:pt x="240" y="1242"/>
                  </a:lnTo>
                  <a:lnTo>
                    <a:pt x="324" y="1278"/>
                  </a:lnTo>
                  <a:lnTo>
                    <a:pt x="384" y="1296"/>
                  </a:lnTo>
                  <a:lnTo>
                    <a:pt x="534" y="1020"/>
                  </a:lnTo>
                  <a:lnTo>
                    <a:pt x="600" y="912"/>
                  </a:lnTo>
                  <a:lnTo>
                    <a:pt x="672" y="804"/>
                  </a:lnTo>
                  <a:lnTo>
                    <a:pt x="747" y="730"/>
                  </a:lnTo>
                  <a:lnTo>
                    <a:pt x="816" y="678"/>
                  </a:lnTo>
                  <a:lnTo>
                    <a:pt x="936" y="652"/>
                  </a:lnTo>
                  <a:lnTo>
                    <a:pt x="1050" y="678"/>
                  </a:lnTo>
                  <a:lnTo>
                    <a:pt x="1146" y="726"/>
                  </a:lnTo>
                  <a:lnTo>
                    <a:pt x="1254" y="798"/>
                  </a:lnTo>
                  <a:lnTo>
                    <a:pt x="636" y="0"/>
                  </a:lnTo>
                  <a:close/>
                </a:path>
              </a:pathLst>
            </a:custGeom>
            <a:gradFill rotWithShape="0">
              <a:gsLst>
                <a:gs pos="0">
                  <a:srgbClr val="820000">
                    <a:alpha val="100000"/>
                  </a:srgbClr>
                </a:gs>
                <a:gs pos="50000">
                  <a:srgbClr val="CC0000">
                    <a:alpha val="100000"/>
                  </a:srgbClr>
                </a:gs>
                <a:gs pos="100000">
                  <a:srgbClr val="820000">
                    <a:alpha val="100000"/>
                  </a:srgbClr>
                </a:gs>
              </a:gsLst>
              <a:lin ang="0" scaled="1"/>
              <a:tileRect/>
            </a:gradFill>
            <a:ln w="1905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20" name="Group 93"/>
          <p:cNvGrpSpPr/>
          <p:nvPr/>
        </p:nvGrpSpPr>
        <p:grpSpPr>
          <a:xfrm>
            <a:off x="6383338" y="1168400"/>
            <a:ext cx="2068512" cy="2225675"/>
            <a:chOff x="4055" y="2280"/>
            <a:chExt cx="1303" cy="1402"/>
          </a:xfrm>
        </p:grpSpPr>
        <p:sp>
          <p:nvSpPr>
            <p:cNvPr id="59454" name="Freeform 94"/>
            <p:cNvSpPr/>
            <p:nvPr/>
          </p:nvSpPr>
          <p:spPr>
            <a:xfrm>
              <a:off x="4419" y="3015"/>
              <a:ext cx="879" cy="639"/>
            </a:xfrm>
            <a:custGeom>
              <a:avLst/>
              <a:gdLst>
                <a:gd name="txL" fmla="*/ 0 w 879"/>
                <a:gd name="txT" fmla="*/ 0 h 639"/>
                <a:gd name="txR" fmla="*/ 879 w 879"/>
                <a:gd name="txB" fmla="*/ 639 h 639"/>
              </a:gdLst>
              <a:ahLst/>
              <a:cxnLst>
                <a:cxn ang="0">
                  <a:pos x="0" y="639"/>
                </a:cxn>
                <a:cxn ang="0">
                  <a:pos x="246" y="240"/>
                </a:cxn>
                <a:cxn ang="0">
                  <a:pos x="303" y="147"/>
                </a:cxn>
                <a:cxn ang="0">
                  <a:pos x="375" y="69"/>
                </a:cxn>
                <a:cxn ang="0">
                  <a:pos x="456" y="12"/>
                </a:cxn>
                <a:cxn ang="0">
                  <a:pos x="561" y="0"/>
                </a:cxn>
                <a:cxn ang="0">
                  <a:pos x="645" y="9"/>
                </a:cxn>
                <a:cxn ang="0">
                  <a:pos x="714" y="24"/>
                </a:cxn>
                <a:cxn ang="0">
                  <a:pos x="801" y="75"/>
                </a:cxn>
                <a:cxn ang="0">
                  <a:pos x="879" y="123"/>
                </a:cxn>
              </a:cxnLst>
              <a:rect l="txL" t="txT" r="txR" b="txB"/>
              <a:pathLst>
                <a:path w="879" h="639">
                  <a:moveTo>
                    <a:pt x="0" y="639"/>
                  </a:moveTo>
                  <a:cubicBezTo>
                    <a:pt x="98" y="480"/>
                    <a:pt x="196" y="322"/>
                    <a:pt x="246" y="240"/>
                  </a:cubicBezTo>
                  <a:cubicBezTo>
                    <a:pt x="296" y="158"/>
                    <a:pt x="281" y="175"/>
                    <a:pt x="303" y="147"/>
                  </a:cubicBezTo>
                  <a:cubicBezTo>
                    <a:pt x="325" y="119"/>
                    <a:pt x="350" y="91"/>
                    <a:pt x="375" y="69"/>
                  </a:cubicBezTo>
                  <a:cubicBezTo>
                    <a:pt x="400" y="47"/>
                    <a:pt x="425" y="23"/>
                    <a:pt x="456" y="12"/>
                  </a:cubicBezTo>
                  <a:cubicBezTo>
                    <a:pt x="487" y="1"/>
                    <a:pt x="530" y="0"/>
                    <a:pt x="561" y="0"/>
                  </a:cubicBezTo>
                  <a:cubicBezTo>
                    <a:pt x="592" y="0"/>
                    <a:pt x="620" y="5"/>
                    <a:pt x="645" y="9"/>
                  </a:cubicBezTo>
                  <a:cubicBezTo>
                    <a:pt x="670" y="13"/>
                    <a:pt x="688" y="13"/>
                    <a:pt x="714" y="24"/>
                  </a:cubicBezTo>
                  <a:cubicBezTo>
                    <a:pt x="740" y="35"/>
                    <a:pt x="774" y="59"/>
                    <a:pt x="801" y="75"/>
                  </a:cubicBezTo>
                  <a:cubicBezTo>
                    <a:pt x="828" y="91"/>
                    <a:pt x="866" y="115"/>
                    <a:pt x="879" y="123"/>
                  </a:cubicBezTo>
                </a:path>
              </a:pathLst>
            </a:custGeom>
            <a:noFill/>
            <a:ln w="38100" cap="flat" cmpd="sng">
              <a:solidFill>
                <a:srgbClr val="FF33CC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9455" name="Freeform 95"/>
            <p:cNvSpPr/>
            <p:nvPr/>
          </p:nvSpPr>
          <p:spPr>
            <a:xfrm>
              <a:off x="4438" y="3147"/>
              <a:ext cx="846" cy="489"/>
            </a:xfrm>
            <a:custGeom>
              <a:avLst/>
              <a:gdLst>
                <a:gd name="txL" fmla="*/ 0 w 2846"/>
                <a:gd name="txT" fmla="*/ 0 h 1643"/>
                <a:gd name="txR" fmla="*/ 2846 w 2846"/>
                <a:gd name="txB" fmla="*/ 1643 h 1643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2846" h="1643">
                  <a:moveTo>
                    <a:pt x="2846" y="0"/>
                  </a:moveTo>
                  <a:lnTo>
                    <a:pt x="0" y="1643"/>
                  </a:lnTo>
                  <a:lnTo>
                    <a:pt x="1" y="1643"/>
                  </a:lnTo>
                </a:path>
              </a:pathLst>
            </a:custGeom>
            <a:noFill/>
            <a:ln w="38100" cap="flat" cmpd="sng">
              <a:solidFill>
                <a:srgbClr val="FF33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9456" name="Freeform 96"/>
            <p:cNvSpPr/>
            <p:nvPr/>
          </p:nvSpPr>
          <p:spPr>
            <a:xfrm>
              <a:off x="4693" y="2351"/>
              <a:ext cx="609" cy="790"/>
            </a:xfrm>
            <a:custGeom>
              <a:avLst/>
              <a:gdLst>
                <a:gd name="txL" fmla="*/ 0 w 1934"/>
                <a:gd name="txT" fmla="*/ 0 h 2505"/>
                <a:gd name="txR" fmla="*/ 1934 w 1934"/>
                <a:gd name="txB" fmla="*/ 2505 h 2505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1934" h="2505">
                  <a:moveTo>
                    <a:pt x="0" y="0"/>
                  </a:moveTo>
                  <a:lnTo>
                    <a:pt x="1932" y="2505"/>
                  </a:lnTo>
                  <a:lnTo>
                    <a:pt x="1934" y="2505"/>
                  </a:lnTo>
                </a:path>
              </a:pathLst>
            </a:custGeom>
            <a:noFill/>
            <a:ln w="3810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9457" name="Freeform 97"/>
            <p:cNvSpPr/>
            <p:nvPr/>
          </p:nvSpPr>
          <p:spPr>
            <a:xfrm>
              <a:off x="4118" y="2342"/>
              <a:ext cx="582" cy="754"/>
            </a:xfrm>
            <a:custGeom>
              <a:avLst/>
              <a:gdLst>
                <a:gd name="txL" fmla="*/ 0 w 1933"/>
                <a:gd name="txT" fmla="*/ 0 h 2505"/>
                <a:gd name="txR" fmla="*/ 1933 w 1933"/>
                <a:gd name="txB" fmla="*/ 2505 h 2505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1933" h="2505">
                  <a:moveTo>
                    <a:pt x="1933" y="0"/>
                  </a:moveTo>
                  <a:lnTo>
                    <a:pt x="0" y="2505"/>
                  </a:lnTo>
                  <a:lnTo>
                    <a:pt x="1" y="2505"/>
                  </a:lnTo>
                </a:path>
              </a:pathLst>
            </a:custGeom>
            <a:noFill/>
            <a:ln w="3810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9458" name="Freeform 98"/>
            <p:cNvSpPr/>
            <p:nvPr/>
          </p:nvSpPr>
          <p:spPr>
            <a:xfrm>
              <a:off x="4055" y="3096"/>
              <a:ext cx="356" cy="543"/>
            </a:xfrm>
            <a:custGeom>
              <a:avLst/>
              <a:gdLst>
                <a:gd name="txL" fmla="*/ 0 w 1197"/>
                <a:gd name="txT" fmla="*/ 0 h 1824"/>
                <a:gd name="txR" fmla="*/ 1197 w 1197"/>
                <a:gd name="txB" fmla="*/ 1824 h 1824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1197" h="1824">
                  <a:moveTo>
                    <a:pt x="214" y="0"/>
                  </a:moveTo>
                  <a:lnTo>
                    <a:pt x="66" y="250"/>
                  </a:lnTo>
                  <a:lnTo>
                    <a:pt x="0" y="513"/>
                  </a:lnTo>
                  <a:lnTo>
                    <a:pt x="14" y="780"/>
                  </a:lnTo>
                  <a:lnTo>
                    <a:pt x="111" y="1040"/>
                  </a:lnTo>
                  <a:lnTo>
                    <a:pt x="285" y="1283"/>
                  </a:lnTo>
                  <a:lnTo>
                    <a:pt x="531" y="1500"/>
                  </a:lnTo>
                  <a:lnTo>
                    <a:pt x="838" y="1682"/>
                  </a:lnTo>
                  <a:lnTo>
                    <a:pt x="1196" y="1824"/>
                  </a:lnTo>
                  <a:lnTo>
                    <a:pt x="1197" y="1824"/>
                  </a:lnTo>
                </a:path>
              </a:pathLst>
            </a:custGeom>
            <a:noFill/>
            <a:ln w="3810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59459" name="Group 99"/>
            <p:cNvGrpSpPr/>
            <p:nvPr/>
          </p:nvGrpSpPr>
          <p:grpSpPr>
            <a:xfrm>
              <a:off x="4693" y="2280"/>
              <a:ext cx="1" cy="1072"/>
              <a:chOff x="4693" y="2280"/>
              <a:chExt cx="1" cy="1072"/>
            </a:xfrm>
          </p:grpSpPr>
          <p:sp>
            <p:nvSpPr>
              <p:cNvPr id="59480" name="Freeform 100"/>
              <p:cNvSpPr/>
              <p:nvPr/>
            </p:nvSpPr>
            <p:spPr>
              <a:xfrm>
                <a:off x="4693" y="3008"/>
                <a:ext cx="1" cy="344"/>
              </a:xfrm>
              <a:custGeom>
                <a:avLst/>
                <a:gdLst>
                  <a:gd name="txL" fmla="*/ 0 w 1"/>
                  <a:gd name="txT" fmla="*/ 0 h 1160"/>
                  <a:gd name="txR" fmla="*/ 1 w 1"/>
                  <a:gd name="txB" fmla="*/ 1160 h 1160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1" h="1160">
                    <a:moveTo>
                      <a:pt x="0" y="0"/>
                    </a:moveTo>
                    <a:lnTo>
                      <a:pt x="0" y="1160"/>
                    </a:lnTo>
                    <a:lnTo>
                      <a:pt x="1" y="1160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9481" name="Freeform 101"/>
              <p:cNvSpPr/>
              <p:nvPr/>
            </p:nvSpPr>
            <p:spPr>
              <a:xfrm>
                <a:off x="4693" y="2280"/>
                <a:ext cx="1" cy="202"/>
              </a:xfrm>
              <a:custGeom>
                <a:avLst/>
                <a:gdLst>
                  <a:gd name="txL" fmla="*/ 0 w 1"/>
                  <a:gd name="txT" fmla="*/ 0 h 677"/>
                  <a:gd name="txR" fmla="*/ 1 w 1"/>
                  <a:gd name="txB" fmla="*/ 677 h 677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1" h="677">
                    <a:moveTo>
                      <a:pt x="0" y="0"/>
                    </a:moveTo>
                    <a:lnTo>
                      <a:pt x="0" y="677"/>
                    </a:lnTo>
                    <a:lnTo>
                      <a:pt x="1" y="677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9482" name="Freeform 102"/>
              <p:cNvSpPr/>
              <p:nvPr/>
            </p:nvSpPr>
            <p:spPr>
              <a:xfrm>
                <a:off x="4693" y="2574"/>
                <a:ext cx="1" cy="340"/>
              </a:xfrm>
              <a:custGeom>
                <a:avLst/>
                <a:gdLst>
                  <a:gd name="txL" fmla="*/ 0 w 1"/>
                  <a:gd name="txT" fmla="*/ 0 h 1144"/>
                  <a:gd name="txR" fmla="*/ 1 w 1"/>
                  <a:gd name="txB" fmla="*/ 1144 h 1144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1" h="1144">
                    <a:moveTo>
                      <a:pt x="0" y="0"/>
                    </a:moveTo>
                    <a:lnTo>
                      <a:pt x="0" y="1144"/>
                    </a:lnTo>
                    <a:lnTo>
                      <a:pt x="1" y="1144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9483" name="Freeform 103"/>
              <p:cNvSpPr/>
              <p:nvPr/>
            </p:nvSpPr>
            <p:spPr>
              <a:xfrm>
                <a:off x="4693" y="2956"/>
                <a:ext cx="1" cy="15"/>
              </a:xfrm>
              <a:custGeom>
                <a:avLst/>
                <a:gdLst>
                  <a:gd name="txL" fmla="*/ 0 w 1"/>
                  <a:gd name="txT" fmla="*/ 0 h 47"/>
                  <a:gd name="txR" fmla="*/ 1 w 1"/>
                  <a:gd name="txB" fmla="*/ 47 h 47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1" h="47">
                    <a:moveTo>
                      <a:pt x="0" y="0"/>
                    </a:moveTo>
                    <a:lnTo>
                      <a:pt x="0" y="47"/>
                    </a:lnTo>
                    <a:lnTo>
                      <a:pt x="1" y="47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9484" name="Freeform 104"/>
              <p:cNvSpPr/>
              <p:nvPr/>
            </p:nvSpPr>
            <p:spPr>
              <a:xfrm>
                <a:off x="4693" y="2519"/>
                <a:ext cx="1" cy="19"/>
              </a:xfrm>
              <a:custGeom>
                <a:avLst/>
                <a:gdLst>
                  <a:gd name="txL" fmla="*/ 0 w 1"/>
                  <a:gd name="txT" fmla="*/ 0 h 63"/>
                  <a:gd name="txR" fmla="*/ 1 w 1"/>
                  <a:gd name="txB" fmla="*/ 63 h 63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1" h="63">
                    <a:moveTo>
                      <a:pt x="0" y="0"/>
                    </a:moveTo>
                    <a:lnTo>
                      <a:pt x="0" y="63"/>
                    </a:lnTo>
                    <a:lnTo>
                      <a:pt x="1" y="63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59460" name="Group 105"/>
            <p:cNvGrpSpPr/>
            <p:nvPr/>
          </p:nvGrpSpPr>
          <p:grpSpPr>
            <a:xfrm>
              <a:off x="4439" y="3153"/>
              <a:ext cx="894" cy="529"/>
              <a:chOff x="4439" y="3153"/>
              <a:chExt cx="894" cy="529"/>
            </a:xfrm>
          </p:grpSpPr>
          <p:sp>
            <p:nvSpPr>
              <p:cNvPr id="59473" name="Freeform 106"/>
              <p:cNvSpPr/>
              <p:nvPr/>
            </p:nvSpPr>
            <p:spPr>
              <a:xfrm>
                <a:off x="4439" y="3647"/>
                <a:ext cx="192" cy="32"/>
              </a:xfrm>
              <a:custGeom>
                <a:avLst/>
                <a:gdLst>
                  <a:gd name="txL" fmla="*/ 0 w 645"/>
                  <a:gd name="txT" fmla="*/ 0 h 107"/>
                  <a:gd name="txR" fmla="*/ 645 w 645"/>
                  <a:gd name="txB" fmla="*/ 107 h 107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645" h="107">
                    <a:moveTo>
                      <a:pt x="0" y="0"/>
                    </a:moveTo>
                    <a:lnTo>
                      <a:pt x="316" y="69"/>
                    </a:lnTo>
                    <a:lnTo>
                      <a:pt x="644" y="107"/>
                    </a:lnTo>
                    <a:lnTo>
                      <a:pt x="645" y="107"/>
                    </a:lnTo>
                  </a:path>
                </a:pathLst>
              </a:custGeom>
              <a:noFill/>
              <a:ln w="1270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9474" name="Freeform 107"/>
              <p:cNvSpPr/>
              <p:nvPr/>
            </p:nvSpPr>
            <p:spPr>
              <a:xfrm>
                <a:off x="4719" y="3680"/>
                <a:ext cx="23" cy="1"/>
              </a:xfrm>
              <a:custGeom>
                <a:avLst/>
                <a:gdLst>
                  <a:gd name="txL" fmla="*/ 0 w 80"/>
                  <a:gd name="txT" fmla="*/ 0 h 3"/>
                  <a:gd name="txR" fmla="*/ 80 w 80"/>
                  <a:gd name="txB" fmla="*/ 3 h 3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80" h="3">
                    <a:moveTo>
                      <a:pt x="0" y="3"/>
                    </a:moveTo>
                    <a:lnTo>
                      <a:pt x="79" y="0"/>
                    </a:lnTo>
                    <a:lnTo>
                      <a:pt x="80" y="0"/>
                    </a:lnTo>
                  </a:path>
                </a:pathLst>
              </a:custGeom>
              <a:noFill/>
              <a:ln w="1270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9475" name="Freeform 108"/>
              <p:cNvSpPr/>
              <p:nvPr/>
            </p:nvSpPr>
            <p:spPr>
              <a:xfrm>
                <a:off x="4663" y="3681"/>
                <a:ext cx="19" cy="1"/>
              </a:xfrm>
              <a:custGeom>
                <a:avLst/>
                <a:gdLst>
                  <a:gd name="txL" fmla="*/ 0 w 64"/>
                  <a:gd name="txT" fmla="*/ 0 h 1"/>
                  <a:gd name="txR" fmla="*/ 64 w 64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</a:cxnLst>
                <a:rect l="txL" t="txT" r="txR" b="txB"/>
                <a:pathLst>
                  <a:path w="64" h="1">
                    <a:moveTo>
                      <a:pt x="0" y="0"/>
                    </a:moveTo>
                    <a:lnTo>
                      <a:pt x="63" y="1"/>
                    </a:lnTo>
                    <a:lnTo>
                      <a:pt x="64" y="1"/>
                    </a:lnTo>
                  </a:path>
                </a:pathLst>
              </a:custGeom>
              <a:noFill/>
              <a:ln w="1270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9476" name="Freeform 109"/>
              <p:cNvSpPr/>
              <p:nvPr/>
            </p:nvSpPr>
            <p:spPr>
              <a:xfrm>
                <a:off x="4775" y="3469"/>
                <a:ext cx="480" cy="208"/>
              </a:xfrm>
              <a:custGeom>
                <a:avLst/>
                <a:gdLst>
                  <a:gd name="txL" fmla="*/ 0 w 1615"/>
                  <a:gd name="txT" fmla="*/ 0 h 700"/>
                  <a:gd name="txR" fmla="*/ 1615 w 1615"/>
                  <a:gd name="txB" fmla="*/ 700 h 700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1615" h="700">
                    <a:moveTo>
                      <a:pt x="0" y="700"/>
                    </a:moveTo>
                    <a:lnTo>
                      <a:pt x="396" y="643"/>
                    </a:lnTo>
                    <a:lnTo>
                      <a:pt x="767" y="540"/>
                    </a:lnTo>
                    <a:lnTo>
                      <a:pt x="1102" y="395"/>
                    </a:lnTo>
                    <a:lnTo>
                      <a:pt x="1388" y="213"/>
                    </a:lnTo>
                    <a:lnTo>
                      <a:pt x="1614" y="0"/>
                    </a:lnTo>
                    <a:lnTo>
                      <a:pt x="1615" y="0"/>
                    </a:lnTo>
                  </a:path>
                </a:pathLst>
              </a:custGeom>
              <a:noFill/>
              <a:ln w="1270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9477" name="Freeform 110"/>
              <p:cNvSpPr/>
              <p:nvPr/>
            </p:nvSpPr>
            <p:spPr>
              <a:xfrm>
                <a:off x="5277" y="3426"/>
                <a:ext cx="11" cy="16"/>
              </a:xfrm>
              <a:custGeom>
                <a:avLst/>
                <a:gdLst>
                  <a:gd name="txL" fmla="*/ 0 w 35"/>
                  <a:gd name="txT" fmla="*/ 0 h 51"/>
                  <a:gd name="txR" fmla="*/ 35 w 35"/>
                  <a:gd name="txB" fmla="*/ 51 h 51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35" h="51">
                    <a:moveTo>
                      <a:pt x="0" y="51"/>
                    </a:moveTo>
                    <a:lnTo>
                      <a:pt x="33" y="0"/>
                    </a:lnTo>
                    <a:lnTo>
                      <a:pt x="35" y="0"/>
                    </a:lnTo>
                  </a:path>
                </a:pathLst>
              </a:custGeom>
              <a:noFill/>
              <a:ln w="1270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9478" name="Freeform 111"/>
              <p:cNvSpPr/>
              <p:nvPr/>
            </p:nvSpPr>
            <p:spPr>
              <a:xfrm>
                <a:off x="5304" y="3153"/>
                <a:ext cx="29" cy="183"/>
              </a:xfrm>
              <a:custGeom>
                <a:avLst/>
                <a:gdLst>
                  <a:gd name="txL" fmla="*/ 0 w 99"/>
                  <a:gd name="txT" fmla="*/ 0 h 618"/>
                  <a:gd name="txR" fmla="*/ 99 w 99"/>
                  <a:gd name="txB" fmla="*/ 618 h 618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99" h="618">
                    <a:moveTo>
                      <a:pt x="75" y="618"/>
                    </a:moveTo>
                    <a:lnTo>
                      <a:pt x="99" y="410"/>
                    </a:lnTo>
                    <a:lnTo>
                      <a:pt x="75" y="203"/>
                    </a:ln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1270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9479" name="Freeform 112"/>
              <p:cNvSpPr/>
              <p:nvPr/>
            </p:nvSpPr>
            <p:spPr>
              <a:xfrm>
                <a:off x="5307" y="3371"/>
                <a:ext cx="9" cy="19"/>
              </a:xfrm>
              <a:custGeom>
                <a:avLst/>
                <a:gdLst>
                  <a:gd name="txL" fmla="*/ 0 w 28"/>
                  <a:gd name="txT" fmla="*/ 0 h 63"/>
                  <a:gd name="txR" fmla="*/ 28 w 28"/>
                  <a:gd name="txB" fmla="*/ 63 h 63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8" h="63">
                    <a:moveTo>
                      <a:pt x="0" y="63"/>
                    </a:moveTo>
                    <a:lnTo>
                      <a:pt x="27" y="0"/>
                    </a:lnTo>
                    <a:lnTo>
                      <a:pt x="28" y="0"/>
                    </a:lnTo>
                  </a:path>
                </a:pathLst>
              </a:custGeom>
              <a:noFill/>
              <a:ln w="1270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59461" name="Group 113"/>
            <p:cNvGrpSpPr/>
            <p:nvPr/>
          </p:nvGrpSpPr>
          <p:grpSpPr>
            <a:xfrm>
              <a:off x="4133" y="2896"/>
              <a:ext cx="1225" cy="692"/>
              <a:chOff x="4133" y="2896"/>
              <a:chExt cx="1225" cy="692"/>
            </a:xfrm>
          </p:grpSpPr>
          <p:sp>
            <p:nvSpPr>
              <p:cNvPr id="59462" name="Freeform 114"/>
              <p:cNvSpPr/>
              <p:nvPr/>
            </p:nvSpPr>
            <p:spPr>
              <a:xfrm>
                <a:off x="4619" y="3232"/>
                <a:ext cx="329" cy="189"/>
              </a:xfrm>
              <a:custGeom>
                <a:avLst/>
                <a:gdLst>
                  <a:gd name="txL" fmla="*/ 0 w 1106"/>
                  <a:gd name="txT" fmla="*/ 0 h 638"/>
                  <a:gd name="txR" fmla="*/ 1106 w 1106"/>
                  <a:gd name="txB" fmla="*/ 638 h 638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1106" h="638">
                    <a:moveTo>
                      <a:pt x="0" y="0"/>
                    </a:moveTo>
                    <a:lnTo>
                      <a:pt x="1105" y="638"/>
                    </a:lnTo>
                    <a:lnTo>
                      <a:pt x="1106" y="638"/>
                    </a:lnTo>
                  </a:path>
                </a:pathLst>
              </a:custGeom>
              <a:noFill/>
              <a:ln w="1905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9463" name="Freeform 115"/>
              <p:cNvSpPr/>
              <p:nvPr/>
            </p:nvSpPr>
            <p:spPr>
              <a:xfrm>
                <a:off x="4506" y="3160"/>
                <a:ext cx="387" cy="223"/>
              </a:xfrm>
              <a:custGeom>
                <a:avLst/>
                <a:gdLst>
                  <a:gd name="txL" fmla="*/ 0 w 1302"/>
                  <a:gd name="txT" fmla="*/ 0 h 751"/>
                  <a:gd name="txR" fmla="*/ 1302 w 1302"/>
                  <a:gd name="txB" fmla="*/ 751 h 751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1302" h="751">
                    <a:moveTo>
                      <a:pt x="1302" y="0"/>
                    </a:moveTo>
                    <a:lnTo>
                      <a:pt x="0" y="751"/>
                    </a:lnTo>
                    <a:lnTo>
                      <a:pt x="2" y="751"/>
                    </a:lnTo>
                  </a:path>
                </a:pathLst>
              </a:custGeom>
              <a:noFill/>
              <a:ln w="1905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9464" name="Freeform 116"/>
              <p:cNvSpPr/>
              <p:nvPr/>
            </p:nvSpPr>
            <p:spPr>
              <a:xfrm>
                <a:off x="4133" y="2951"/>
                <a:ext cx="289" cy="167"/>
              </a:xfrm>
              <a:custGeom>
                <a:avLst/>
                <a:gdLst>
                  <a:gd name="txL" fmla="*/ 0 w 970"/>
                  <a:gd name="txT" fmla="*/ 0 h 560"/>
                  <a:gd name="txR" fmla="*/ 970 w 970"/>
                  <a:gd name="txB" fmla="*/ 560 h 560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970" h="560">
                    <a:moveTo>
                      <a:pt x="0" y="0"/>
                    </a:moveTo>
                    <a:lnTo>
                      <a:pt x="969" y="560"/>
                    </a:lnTo>
                    <a:lnTo>
                      <a:pt x="970" y="560"/>
                    </a:lnTo>
                  </a:path>
                </a:pathLst>
              </a:custGeom>
              <a:noFill/>
              <a:ln w="1905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9465" name="Freeform 117"/>
              <p:cNvSpPr/>
              <p:nvPr/>
            </p:nvSpPr>
            <p:spPr>
              <a:xfrm>
                <a:off x="4151" y="3434"/>
                <a:ext cx="268" cy="154"/>
              </a:xfrm>
              <a:custGeom>
                <a:avLst/>
                <a:gdLst>
                  <a:gd name="txL" fmla="*/ 0 w 900"/>
                  <a:gd name="txT" fmla="*/ 0 h 520"/>
                  <a:gd name="txR" fmla="*/ 900 w 900"/>
                  <a:gd name="txB" fmla="*/ 520 h 520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900" h="520">
                    <a:moveTo>
                      <a:pt x="900" y="0"/>
                    </a:moveTo>
                    <a:lnTo>
                      <a:pt x="0" y="520"/>
                    </a:lnTo>
                    <a:lnTo>
                      <a:pt x="1" y="520"/>
                    </a:lnTo>
                  </a:path>
                </a:pathLst>
              </a:custGeom>
              <a:noFill/>
              <a:ln w="1905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9466" name="Freeform 118"/>
              <p:cNvSpPr/>
              <p:nvPr/>
            </p:nvSpPr>
            <p:spPr>
              <a:xfrm>
                <a:off x="4453" y="3402"/>
                <a:ext cx="20" cy="12"/>
              </a:xfrm>
              <a:custGeom>
                <a:avLst/>
                <a:gdLst>
                  <a:gd name="txL" fmla="*/ 0 w 65"/>
                  <a:gd name="txT" fmla="*/ 0 h 39"/>
                  <a:gd name="txR" fmla="*/ 65 w 65"/>
                  <a:gd name="txB" fmla="*/ 39 h 39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65" h="39">
                    <a:moveTo>
                      <a:pt x="65" y="0"/>
                    </a:moveTo>
                    <a:lnTo>
                      <a:pt x="0" y="39"/>
                    </a:lnTo>
                    <a:lnTo>
                      <a:pt x="1" y="39"/>
                    </a:lnTo>
                  </a:path>
                </a:pathLst>
              </a:custGeom>
              <a:noFill/>
              <a:ln w="1905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9467" name="Freeform 119"/>
              <p:cNvSpPr/>
              <p:nvPr/>
            </p:nvSpPr>
            <p:spPr>
              <a:xfrm>
                <a:off x="4458" y="3140"/>
                <a:ext cx="26" cy="14"/>
              </a:xfrm>
              <a:custGeom>
                <a:avLst/>
                <a:gdLst>
                  <a:gd name="txL" fmla="*/ 0 w 87"/>
                  <a:gd name="txT" fmla="*/ 0 h 49"/>
                  <a:gd name="txR" fmla="*/ 87 w 87"/>
                  <a:gd name="txB" fmla="*/ 49 h 49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87" h="49">
                    <a:moveTo>
                      <a:pt x="0" y="0"/>
                    </a:moveTo>
                    <a:lnTo>
                      <a:pt x="86" y="49"/>
                    </a:lnTo>
                    <a:lnTo>
                      <a:pt x="87" y="49"/>
                    </a:lnTo>
                  </a:path>
                </a:pathLst>
              </a:custGeom>
              <a:noFill/>
              <a:ln w="1905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9468" name="Freeform 120"/>
              <p:cNvSpPr/>
              <p:nvPr/>
            </p:nvSpPr>
            <p:spPr>
              <a:xfrm>
                <a:off x="4519" y="3174"/>
                <a:ext cx="22" cy="13"/>
              </a:xfrm>
              <a:custGeom>
                <a:avLst/>
                <a:gdLst>
                  <a:gd name="txL" fmla="*/ 0 w 77"/>
                  <a:gd name="txT" fmla="*/ 0 h 43"/>
                  <a:gd name="txR" fmla="*/ 77 w 77"/>
                  <a:gd name="txB" fmla="*/ 43 h 43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77" h="43">
                    <a:moveTo>
                      <a:pt x="0" y="0"/>
                    </a:moveTo>
                    <a:lnTo>
                      <a:pt x="76" y="43"/>
                    </a:lnTo>
                    <a:lnTo>
                      <a:pt x="77" y="43"/>
                    </a:lnTo>
                  </a:path>
                </a:pathLst>
              </a:custGeom>
              <a:noFill/>
              <a:ln w="1905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9469" name="Freeform 121"/>
              <p:cNvSpPr/>
              <p:nvPr/>
            </p:nvSpPr>
            <p:spPr>
              <a:xfrm>
                <a:off x="5031" y="3469"/>
                <a:ext cx="205" cy="119"/>
              </a:xfrm>
              <a:custGeom>
                <a:avLst/>
                <a:gdLst>
                  <a:gd name="txL" fmla="*/ 0 w 692"/>
                  <a:gd name="txT" fmla="*/ 0 h 399"/>
                  <a:gd name="txR" fmla="*/ 692 w 692"/>
                  <a:gd name="txB" fmla="*/ 399 h 399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692" h="399">
                    <a:moveTo>
                      <a:pt x="0" y="0"/>
                    </a:moveTo>
                    <a:lnTo>
                      <a:pt x="690" y="399"/>
                    </a:lnTo>
                    <a:lnTo>
                      <a:pt x="692" y="399"/>
                    </a:lnTo>
                  </a:path>
                </a:pathLst>
              </a:custGeom>
              <a:noFill/>
              <a:ln w="1905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9470" name="Freeform 122"/>
              <p:cNvSpPr/>
              <p:nvPr/>
            </p:nvSpPr>
            <p:spPr>
              <a:xfrm>
                <a:off x="4981" y="3441"/>
                <a:ext cx="17" cy="10"/>
              </a:xfrm>
              <a:custGeom>
                <a:avLst/>
                <a:gdLst>
                  <a:gd name="txL" fmla="*/ 0 w 61"/>
                  <a:gd name="txT" fmla="*/ 0 h 34"/>
                  <a:gd name="txR" fmla="*/ 61 w 61"/>
                  <a:gd name="txB" fmla="*/ 34 h 34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61" h="34">
                    <a:moveTo>
                      <a:pt x="0" y="0"/>
                    </a:moveTo>
                    <a:lnTo>
                      <a:pt x="60" y="34"/>
                    </a:lnTo>
                    <a:lnTo>
                      <a:pt x="61" y="34"/>
                    </a:lnTo>
                  </a:path>
                </a:pathLst>
              </a:custGeom>
              <a:noFill/>
              <a:ln w="1905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9471" name="Freeform 123"/>
              <p:cNvSpPr/>
              <p:nvPr/>
            </p:nvSpPr>
            <p:spPr>
              <a:xfrm>
                <a:off x="4923" y="3128"/>
                <a:ext cx="24" cy="14"/>
              </a:xfrm>
              <a:custGeom>
                <a:avLst/>
                <a:gdLst>
                  <a:gd name="txL" fmla="*/ 0 w 78"/>
                  <a:gd name="txT" fmla="*/ 0 h 46"/>
                  <a:gd name="txR" fmla="*/ 78 w 78"/>
                  <a:gd name="txB" fmla="*/ 46 h 46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78" h="46">
                    <a:moveTo>
                      <a:pt x="78" y="0"/>
                    </a:moveTo>
                    <a:lnTo>
                      <a:pt x="0" y="46"/>
                    </a:lnTo>
                    <a:lnTo>
                      <a:pt x="1" y="46"/>
                    </a:lnTo>
                  </a:path>
                </a:pathLst>
              </a:custGeom>
              <a:noFill/>
              <a:ln w="1905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9472" name="Freeform 124"/>
              <p:cNvSpPr/>
              <p:nvPr/>
            </p:nvSpPr>
            <p:spPr>
              <a:xfrm>
                <a:off x="4971" y="2896"/>
                <a:ext cx="387" cy="223"/>
              </a:xfrm>
              <a:custGeom>
                <a:avLst/>
                <a:gdLst>
                  <a:gd name="txL" fmla="*/ 0 w 1302"/>
                  <a:gd name="txT" fmla="*/ 0 h 751"/>
                  <a:gd name="txR" fmla="*/ 1302 w 1302"/>
                  <a:gd name="txB" fmla="*/ 751 h 751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1302" h="751">
                    <a:moveTo>
                      <a:pt x="1302" y="0"/>
                    </a:moveTo>
                    <a:lnTo>
                      <a:pt x="0" y="751"/>
                    </a:lnTo>
                    <a:lnTo>
                      <a:pt x="2" y="751"/>
                    </a:lnTo>
                  </a:path>
                </a:pathLst>
              </a:custGeom>
              <a:noFill/>
              <a:ln w="1905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grpSp>
        <p:nvGrpSpPr>
          <p:cNvPr id="24" name="Group 125"/>
          <p:cNvGrpSpPr/>
          <p:nvPr/>
        </p:nvGrpSpPr>
        <p:grpSpPr>
          <a:xfrm>
            <a:off x="6851650" y="1878013"/>
            <a:ext cx="1093788" cy="534987"/>
            <a:chOff x="4316" y="1183"/>
            <a:chExt cx="689" cy="337"/>
          </a:xfrm>
        </p:grpSpPr>
        <p:sp>
          <p:nvSpPr>
            <p:cNvPr id="59452" name="Freeform 126"/>
            <p:cNvSpPr/>
            <p:nvPr/>
          </p:nvSpPr>
          <p:spPr>
            <a:xfrm>
              <a:off x="4316" y="1190"/>
              <a:ext cx="515" cy="330"/>
            </a:xfrm>
            <a:custGeom>
              <a:avLst/>
              <a:gdLst>
                <a:gd name="txL" fmla="*/ 0 w 1732"/>
                <a:gd name="txT" fmla="*/ 0 h 1111"/>
                <a:gd name="txR" fmla="*/ 1732 w 1732"/>
                <a:gd name="txB" fmla="*/ 1111 h 1111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1732" h="1111">
                  <a:moveTo>
                    <a:pt x="164" y="0"/>
                  </a:moveTo>
                  <a:lnTo>
                    <a:pt x="70" y="125"/>
                  </a:lnTo>
                  <a:lnTo>
                    <a:pt x="16" y="258"/>
                  </a:lnTo>
                  <a:lnTo>
                    <a:pt x="0" y="395"/>
                  </a:lnTo>
                  <a:lnTo>
                    <a:pt x="27" y="532"/>
                  </a:lnTo>
                  <a:lnTo>
                    <a:pt x="92" y="662"/>
                  </a:lnTo>
                  <a:lnTo>
                    <a:pt x="195" y="783"/>
                  </a:lnTo>
                  <a:lnTo>
                    <a:pt x="330" y="891"/>
                  </a:lnTo>
                  <a:lnTo>
                    <a:pt x="496" y="979"/>
                  </a:lnTo>
                  <a:lnTo>
                    <a:pt x="685" y="1047"/>
                  </a:lnTo>
                  <a:lnTo>
                    <a:pt x="890" y="1092"/>
                  </a:lnTo>
                  <a:lnTo>
                    <a:pt x="1106" y="1111"/>
                  </a:lnTo>
                  <a:lnTo>
                    <a:pt x="1322" y="1104"/>
                  </a:lnTo>
                  <a:lnTo>
                    <a:pt x="1533" y="1072"/>
                  </a:lnTo>
                  <a:lnTo>
                    <a:pt x="1731" y="1015"/>
                  </a:lnTo>
                  <a:lnTo>
                    <a:pt x="1732" y="1015"/>
                  </a:lnTo>
                </a:path>
              </a:pathLst>
            </a:custGeom>
            <a:noFill/>
            <a:ln w="19050" cap="flat" cmpd="sng">
              <a:solidFill>
                <a:schemeClr val="accent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9453" name="Freeform 127"/>
            <p:cNvSpPr/>
            <p:nvPr/>
          </p:nvSpPr>
          <p:spPr>
            <a:xfrm>
              <a:off x="4857" y="1183"/>
              <a:ext cx="148" cy="298"/>
            </a:xfrm>
            <a:custGeom>
              <a:avLst/>
              <a:gdLst>
                <a:gd name="txL" fmla="*/ 0 w 495"/>
                <a:gd name="txT" fmla="*/ 0 h 1002"/>
                <a:gd name="txR" fmla="*/ 495 w 495"/>
                <a:gd name="txB" fmla="*/ 1002 h 1002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495" h="1002">
                  <a:moveTo>
                    <a:pt x="0" y="1002"/>
                  </a:moveTo>
                  <a:lnTo>
                    <a:pt x="169" y="910"/>
                  </a:lnTo>
                  <a:lnTo>
                    <a:pt x="307" y="800"/>
                  </a:lnTo>
                  <a:lnTo>
                    <a:pt x="410" y="676"/>
                  </a:lnTo>
                  <a:lnTo>
                    <a:pt x="473" y="540"/>
                  </a:lnTo>
                  <a:lnTo>
                    <a:pt x="495" y="400"/>
                  </a:lnTo>
                  <a:lnTo>
                    <a:pt x="474" y="260"/>
                  </a:lnTo>
                  <a:lnTo>
                    <a:pt x="411" y="126"/>
                  </a:lnTo>
                  <a:lnTo>
                    <a:pt x="309" y="0"/>
                  </a:lnTo>
                  <a:lnTo>
                    <a:pt x="310" y="0"/>
                  </a:lnTo>
                </a:path>
              </a:pathLst>
            </a:custGeom>
            <a:noFill/>
            <a:ln w="19050" cap="flat" cmpd="sng">
              <a:solidFill>
                <a:schemeClr val="accent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25" name="Group 128"/>
          <p:cNvGrpSpPr/>
          <p:nvPr/>
        </p:nvGrpSpPr>
        <p:grpSpPr>
          <a:xfrm>
            <a:off x="7526338" y="2006600"/>
            <a:ext cx="206375" cy="392113"/>
            <a:chOff x="4775" y="2808"/>
            <a:chExt cx="130" cy="247"/>
          </a:xfrm>
        </p:grpSpPr>
        <p:sp>
          <p:nvSpPr>
            <p:cNvPr id="59450" name="Rectangle 129"/>
            <p:cNvSpPr/>
            <p:nvPr/>
          </p:nvSpPr>
          <p:spPr>
            <a:xfrm>
              <a:off x="4775" y="2808"/>
              <a:ext cx="130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p>
              <a:r>
                <a:rPr lang="en-US" altLang="zh-CN" i="1" dirty="0">
                  <a:solidFill>
                    <a:schemeClr val="tx2"/>
                  </a:solidFill>
                  <a:latin typeface="Dutch801 Rm BT" pitchFamily="18" charset="0"/>
                </a:rPr>
                <a:t>E</a:t>
              </a:r>
              <a:endParaRPr lang="en-US" altLang="zh-CN" dirty="0">
                <a:latin typeface="Times New Roman" panose="02020603050405020304" charset="0"/>
              </a:endParaRPr>
            </a:p>
          </p:txBody>
        </p:sp>
        <p:sp>
          <p:nvSpPr>
            <p:cNvPr id="59451" name="Freeform 130"/>
            <p:cNvSpPr/>
            <p:nvPr/>
          </p:nvSpPr>
          <p:spPr>
            <a:xfrm>
              <a:off x="4855" y="3006"/>
              <a:ext cx="47" cy="49"/>
            </a:xfrm>
            <a:custGeom>
              <a:avLst/>
              <a:gdLst>
                <a:gd name="txL" fmla="*/ 0 w 100"/>
                <a:gd name="txT" fmla="*/ 0 h 99"/>
                <a:gd name="txR" fmla="*/ 100 w 100"/>
                <a:gd name="txB" fmla="*/ 99 h 99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100" h="99">
                  <a:moveTo>
                    <a:pt x="99" y="50"/>
                  </a:moveTo>
                  <a:lnTo>
                    <a:pt x="84" y="14"/>
                  </a:lnTo>
                  <a:lnTo>
                    <a:pt x="49" y="0"/>
                  </a:lnTo>
                  <a:lnTo>
                    <a:pt x="14" y="14"/>
                  </a:lnTo>
                  <a:lnTo>
                    <a:pt x="0" y="50"/>
                  </a:lnTo>
                  <a:lnTo>
                    <a:pt x="14" y="85"/>
                  </a:lnTo>
                  <a:lnTo>
                    <a:pt x="49" y="99"/>
                  </a:lnTo>
                  <a:lnTo>
                    <a:pt x="84" y="85"/>
                  </a:lnTo>
                  <a:lnTo>
                    <a:pt x="99" y="50"/>
                  </a:lnTo>
                  <a:lnTo>
                    <a:pt x="100" y="50"/>
                  </a:lnTo>
                </a:path>
              </a:pathLst>
            </a:custGeom>
            <a:solidFill>
              <a:srgbClr val="CC0000">
                <a:alpha val="100000"/>
              </a:srgbClr>
            </a:solidFill>
            <a:ln w="0" cap="flat" cmpd="sng">
              <a:solidFill>
                <a:srgbClr val="CC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26" name="Group 131"/>
          <p:cNvGrpSpPr/>
          <p:nvPr/>
        </p:nvGrpSpPr>
        <p:grpSpPr>
          <a:xfrm>
            <a:off x="6691313" y="2041525"/>
            <a:ext cx="1411287" cy="700088"/>
            <a:chOff x="4215" y="1286"/>
            <a:chExt cx="889" cy="441"/>
          </a:xfrm>
        </p:grpSpPr>
        <p:sp>
          <p:nvSpPr>
            <p:cNvPr id="59444" name="Freeform 132"/>
            <p:cNvSpPr/>
            <p:nvPr/>
          </p:nvSpPr>
          <p:spPr>
            <a:xfrm>
              <a:off x="4638" y="1703"/>
              <a:ext cx="205" cy="24"/>
            </a:xfrm>
            <a:custGeom>
              <a:avLst/>
              <a:gdLst>
                <a:gd name="txL" fmla="*/ 0 w 690"/>
                <a:gd name="txT" fmla="*/ 0 h 83"/>
                <a:gd name="txR" fmla="*/ 690 w 690"/>
                <a:gd name="txB" fmla="*/ 83 h 83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690" h="83">
                  <a:moveTo>
                    <a:pt x="0" y="83"/>
                  </a:moveTo>
                  <a:lnTo>
                    <a:pt x="236" y="78"/>
                  </a:lnTo>
                  <a:lnTo>
                    <a:pt x="467" y="51"/>
                  </a:lnTo>
                  <a:lnTo>
                    <a:pt x="689" y="0"/>
                  </a:lnTo>
                  <a:lnTo>
                    <a:pt x="690" y="0"/>
                  </a:lnTo>
                </a:path>
              </a:pathLst>
            </a:custGeom>
            <a:noFill/>
            <a:ln w="19050" cap="flat" cmpd="sng">
              <a:solidFill>
                <a:schemeClr val="accent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9445" name="Freeform 133"/>
            <p:cNvSpPr/>
            <p:nvPr/>
          </p:nvSpPr>
          <p:spPr>
            <a:xfrm>
              <a:off x="4215" y="1286"/>
              <a:ext cx="393" cy="439"/>
            </a:xfrm>
            <a:custGeom>
              <a:avLst/>
              <a:gdLst>
                <a:gd name="txL" fmla="*/ 0 w 1322"/>
                <a:gd name="txT" fmla="*/ 0 h 1477"/>
                <a:gd name="txR" fmla="*/ 1322 w 1322"/>
                <a:gd name="txB" fmla="*/ 1477 h 1477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1322" h="1477">
                  <a:moveTo>
                    <a:pt x="251" y="0"/>
                  </a:moveTo>
                  <a:lnTo>
                    <a:pt x="120" y="155"/>
                  </a:lnTo>
                  <a:lnTo>
                    <a:pt x="35" y="324"/>
                  </a:lnTo>
                  <a:lnTo>
                    <a:pt x="0" y="499"/>
                  </a:lnTo>
                  <a:lnTo>
                    <a:pt x="17" y="676"/>
                  </a:lnTo>
                  <a:lnTo>
                    <a:pt x="84" y="847"/>
                  </a:lnTo>
                  <a:lnTo>
                    <a:pt x="201" y="1008"/>
                  </a:lnTo>
                  <a:lnTo>
                    <a:pt x="361" y="1153"/>
                  </a:lnTo>
                  <a:lnTo>
                    <a:pt x="561" y="1275"/>
                  </a:lnTo>
                  <a:lnTo>
                    <a:pt x="793" y="1372"/>
                  </a:lnTo>
                  <a:lnTo>
                    <a:pt x="1048" y="1441"/>
                  </a:lnTo>
                  <a:lnTo>
                    <a:pt x="1321" y="1477"/>
                  </a:lnTo>
                  <a:lnTo>
                    <a:pt x="1322" y="1477"/>
                  </a:lnTo>
                </a:path>
              </a:pathLst>
            </a:custGeom>
            <a:noFill/>
            <a:ln w="19050" cap="flat" cmpd="sng">
              <a:solidFill>
                <a:schemeClr val="accent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9446" name="Freeform 134"/>
            <p:cNvSpPr/>
            <p:nvPr/>
          </p:nvSpPr>
          <p:spPr>
            <a:xfrm>
              <a:off x="4996" y="1508"/>
              <a:ext cx="97" cy="121"/>
            </a:xfrm>
            <a:custGeom>
              <a:avLst/>
              <a:gdLst>
                <a:gd name="txL" fmla="*/ 0 w 327"/>
                <a:gd name="txT" fmla="*/ 0 h 410"/>
                <a:gd name="txR" fmla="*/ 327 w 327"/>
                <a:gd name="txB" fmla="*/ 410 h 410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327" h="410">
                  <a:moveTo>
                    <a:pt x="0" y="410"/>
                  </a:moveTo>
                  <a:lnTo>
                    <a:pt x="143" y="286"/>
                  </a:lnTo>
                  <a:lnTo>
                    <a:pt x="252" y="148"/>
                  </a:lnTo>
                  <a:lnTo>
                    <a:pt x="326" y="0"/>
                  </a:lnTo>
                  <a:lnTo>
                    <a:pt x="327" y="0"/>
                  </a:lnTo>
                </a:path>
              </a:pathLst>
            </a:custGeom>
            <a:noFill/>
            <a:ln w="19050" cap="flat" cmpd="sng">
              <a:solidFill>
                <a:schemeClr val="accent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9447" name="Freeform 135"/>
            <p:cNvSpPr/>
            <p:nvPr/>
          </p:nvSpPr>
          <p:spPr>
            <a:xfrm>
              <a:off x="4943" y="1647"/>
              <a:ext cx="28" cy="15"/>
            </a:xfrm>
            <a:custGeom>
              <a:avLst/>
              <a:gdLst>
                <a:gd name="txL" fmla="*/ 0 w 93"/>
                <a:gd name="txT" fmla="*/ 0 h 52"/>
                <a:gd name="txR" fmla="*/ 93 w 93"/>
                <a:gd name="txB" fmla="*/ 52 h 52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93" h="52">
                  <a:moveTo>
                    <a:pt x="0" y="52"/>
                  </a:moveTo>
                  <a:lnTo>
                    <a:pt x="92" y="0"/>
                  </a:lnTo>
                  <a:lnTo>
                    <a:pt x="93" y="0"/>
                  </a:lnTo>
                </a:path>
              </a:pathLst>
            </a:custGeom>
            <a:noFill/>
            <a:ln w="19050" cap="flat" cmpd="sng">
              <a:solidFill>
                <a:schemeClr val="accent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9448" name="Freeform 136"/>
            <p:cNvSpPr/>
            <p:nvPr/>
          </p:nvSpPr>
          <p:spPr>
            <a:xfrm>
              <a:off x="4879" y="1680"/>
              <a:ext cx="28" cy="11"/>
            </a:xfrm>
            <a:custGeom>
              <a:avLst/>
              <a:gdLst>
                <a:gd name="txL" fmla="*/ 0 w 97"/>
                <a:gd name="txT" fmla="*/ 0 h 38"/>
                <a:gd name="txR" fmla="*/ 97 w 97"/>
                <a:gd name="txB" fmla="*/ 38 h 38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97" h="38">
                  <a:moveTo>
                    <a:pt x="0" y="38"/>
                  </a:moveTo>
                  <a:lnTo>
                    <a:pt x="96" y="0"/>
                  </a:lnTo>
                  <a:lnTo>
                    <a:pt x="97" y="0"/>
                  </a:lnTo>
                </a:path>
              </a:pathLst>
            </a:custGeom>
            <a:noFill/>
            <a:ln w="19050" cap="flat" cmpd="sng">
              <a:solidFill>
                <a:schemeClr val="accent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9449" name="Freeform 137"/>
            <p:cNvSpPr/>
            <p:nvPr/>
          </p:nvSpPr>
          <p:spPr>
            <a:xfrm>
              <a:off x="5029" y="1286"/>
              <a:ext cx="75" cy="193"/>
            </a:xfrm>
            <a:custGeom>
              <a:avLst/>
              <a:gdLst>
                <a:gd name="txL" fmla="*/ 0 w 250"/>
                <a:gd name="txT" fmla="*/ 0 h 648"/>
                <a:gd name="txR" fmla="*/ 250 w 250"/>
                <a:gd name="txB" fmla="*/ 648 h 648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250" h="648">
                  <a:moveTo>
                    <a:pt x="242" y="648"/>
                  </a:moveTo>
                  <a:lnTo>
                    <a:pt x="250" y="479"/>
                  </a:lnTo>
                  <a:lnTo>
                    <a:pt x="213" y="309"/>
                  </a:lnTo>
                  <a:lnTo>
                    <a:pt x="128" y="149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9050" cap="flat" cmpd="sng">
              <a:solidFill>
                <a:schemeClr val="accent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27" name="Group 138"/>
          <p:cNvGrpSpPr/>
          <p:nvPr/>
        </p:nvGrpSpPr>
        <p:grpSpPr>
          <a:xfrm>
            <a:off x="7997825" y="2335213"/>
            <a:ext cx="230188" cy="392112"/>
            <a:chOff x="5072" y="3015"/>
            <a:chExt cx="145" cy="247"/>
          </a:xfrm>
        </p:grpSpPr>
        <p:sp>
          <p:nvSpPr>
            <p:cNvPr id="59442" name="Rectangle 139"/>
            <p:cNvSpPr/>
            <p:nvPr/>
          </p:nvSpPr>
          <p:spPr>
            <a:xfrm>
              <a:off x="5072" y="3032"/>
              <a:ext cx="145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p>
              <a:r>
                <a:rPr lang="en-US" altLang="zh-CN" i="1" dirty="0">
                  <a:solidFill>
                    <a:schemeClr val="tx2"/>
                  </a:solidFill>
                  <a:latin typeface="Dutch801 Rm BT" pitchFamily="18" charset="0"/>
                </a:rPr>
                <a:t>D</a:t>
              </a:r>
              <a:endParaRPr lang="en-US" altLang="zh-CN" dirty="0">
                <a:latin typeface="Times New Roman" panose="02020603050405020304" charset="0"/>
              </a:endParaRPr>
            </a:p>
          </p:txBody>
        </p:sp>
        <p:sp>
          <p:nvSpPr>
            <p:cNvPr id="59443" name="Freeform 140"/>
            <p:cNvSpPr/>
            <p:nvPr/>
          </p:nvSpPr>
          <p:spPr>
            <a:xfrm>
              <a:off x="5107" y="3015"/>
              <a:ext cx="49" cy="47"/>
            </a:xfrm>
            <a:custGeom>
              <a:avLst/>
              <a:gdLst>
                <a:gd name="txL" fmla="*/ 0 w 100"/>
                <a:gd name="txT" fmla="*/ 0 h 99"/>
                <a:gd name="txR" fmla="*/ 100 w 100"/>
                <a:gd name="txB" fmla="*/ 99 h 99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100" h="99">
                  <a:moveTo>
                    <a:pt x="99" y="49"/>
                  </a:moveTo>
                  <a:lnTo>
                    <a:pt x="85" y="14"/>
                  </a:lnTo>
                  <a:lnTo>
                    <a:pt x="50" y="0"/>
                  </a:lnTo>
                  <a:lnTo>
                    <a:pt x="15" y="14"/>
                  </a:lnTo>
                  <a:lnTo>
                    <a:pt x="0" y="49"/>
                  </a:lnTo>
                  <a:lnTo>
                    <a:pt x="15" y="84"/>
                  </a:lnTo>
                  <a:lnTo>
                    <a:pt x="50" y="99"/>
                  </a:lnTo>
                  <a:lnTo>
                    <a:pt x="85" y="84"/>
                  </a:lnTo>
                  <a:lnTo>
                    <a:pt x="99" y="49"/>
                  </a:lnTo>
                  <a:lnTo>
                    <a:pt x="100" y="49"/>
                  </a:lnTo>
                </a:path>
              </a:pathLst>
            </a:custGeom>
            <a:solidFill>
              <a:srgbClr val="CC0000">
                <a:alpha val="100000"/>
              </a:srgbClr>
            </a:solidFill>
            <a:ln w="0" cap="flat" cmpd="sng">
              <a:solidFill>
                <a:srgbClr val="CC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28" name="Group 141"/>
          <p:cNvGrpSpPr/>
          <p:nvPr/>
        </p:nvGrpSpPr>
        <p:grpSpPr>
          <a:xfrm>
            <a:off x="7104063" y="2397125"/>
            <a:ext cx="279400" cy="366713"/>
            <a:chOff x="4518" y="3060"/>
            <a:chExt cx="176" cy="231"/>
          </a:xfrm>
        </p:grpSpPr>
        <p:sp>
          <p:nvSpPr>
            <p:cNvPr id="59440" name="Freeform 142"/>
            <p:cNvSpPr/>
            <p:nvPr/>
          </p:nvSpPr>
          <p:spPr>
            <a:xfrm>
              <a:off x="4639" y="3238"/>
              <a:ext cx="55" cy="53"/>
            </a:xfrm>
            <a:custGeom>
              <a:avLst/>
              <a:gdLst>
                <a:gd name="txL" fmla="*/ 0 w 100"/>
                <a:gd name="txT" fmla="*/ 0 h 99"/>
                <a:gd name="txR" fmla="*/ 100 w 100"/>
                <a:gd name="txB" fmla="*/ 99 h 99"/>
              </a:gdLst>
              <a:ahLst/>
              <a:cxnLst>
                <a:cxn ang="0">
                  <a:pos x="1" y="1"/>
                </a:cxn>
                <a:cxn ang="0">
                  <a:pos x="1" y="1"/>
                </a:cxn>
                <a:cxn ang="0">
                  <a:pos x="1" y="0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</a:cxnLst>
              <a:rect l="txL" t="txT" r="txR" b="txB"/>
              <a:pathLst>
                <a:path w="100" h="99">
                  <a:moveTo>
                    <a:pt x="99" y="50"/>
                  </a:moveTo>
                  <a:lnTo>
                    <a:pt x="84" y="15"/>
                  </a:lnTo>
                  <a:lnTo>
                    <a:pt x="49" y="0"/>
                  </a:lnTo>
                  <a:lnTo>
                    <a:pt x="14" y="15"/>
                  </a:lnTo>
                  <a:lnTo>
                    <a:pt x="0" y="50"/>
                  </a:lnTo>
                  <a:lnTo>
                    <a:pt x="14" y="85"/>
                  </a:lnTo>
                  <a:lnTo>
                    <a:pt x="49" y="99"/>
                  </a:lnTo>
                  <a:lnTo>
                    <a:pt x="84" y="85"/>
                  </a:lnTo>
                  <a:lnTo>
                    <a:pt x="99" y="50"/>
                  </a:lnTo>
                  <a:lnTo>
                    <a:pt x="100" y="50"/>
                  </a:lnTo>
                </a:path>
              </a:pathLst>
            </a:custGeom>
            <a:solidFill>
              <a:srgbClr val="CC0000">
                <a:alpha val="100000"/>
              </a:srgbClr>
            </a:solidFill>
            <a:ln w="0" cap="flat" cmpd="sng">
              <a:solidFill>
                <a:srgbClr val="CC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9441" name="Rectangle 143"/>
            <p:cNvSpPr/>
            <p:nvPr/>
          </p:nvSpPr>
          <p:spPr>
            <a:xfrm>
              <a:off x="4518" y="3060"/>
              <a:ext cx="135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p>
              <a:r>
                <a:rPr lang="en-US" altLang="zh-CN" i="1" dirty="0">
                  <a:solidFill>
                    <a:schemeClr val="tx2"/>
                  </a:solidFill>
                  <a:latin typeface="Dutch801 Rm BT" pitchFamily="18" charset="0"/>
                </a:rPr>
                <a:t>C</a:t>
              </a:r>
              <a:endParaRPr lang="en-US" altLang="zh-CN" dirty="0">
                <a:latin typeface="Times New Roman" panose="02020603050405020304" charset="0"/>
              </a:endParaRPr>
            </a:p>
          </p:txBody>
        </p:sp>
      </p:grpSp>
      <p:grpSp>
        <p:nvGrpSpPr>
          <p:cNvPr id="29" name="Group 144"/>
          <p:cNvGrpSpPr/>
          <p:nvPr/>
        </p:nvGrpSpPr>
        <p:grpSpPr>
          <a:xfrm>
            <a:off x="6778625" y="3295650"/>
            <a:ext cx="215900" cy="393700"/>
            <a:chOff x="4304" y="3620"/>
            <a:chExt cx="136" cy="248"/>
          </a:xfrm>
        </p:grpSpPr>
        <p:sp>
          <p:nvSpPr>
            <p:cNvPr id="59438" name="Rectangle 145"/>
            <p:cNvSpPr/>
            <p:nvPr/>
          </p:nvSpPr>
          <p:spPr>
            <a:xfrm>
              <a:off x="4304" y="3638"/>
              <a:ext cx="132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p>
              <a:r>
                <a:rPr lang="en-US" altLang="zh-CN" i="1" dirty="0">
                  <a:solidFill>
                    <a:schemeClr val="tx2"/>
                  </a:solidFill>
                  <a:latin typeface="Dutch801 Rm BT" pitchFamily="18" charset="0"/>
                </a:rPr>
                <a:t>A</a:t>
              </a:r>
              <a:endParaRPr lang="en-US" altLang="zh-CN" dirty="0">
                <a:latin typeface="Times New Roman" panose="02020603050405020304" charset="0"/>
              </a:endParaRPr>
            </a:p>
          </p:txBody>
        </p:sp>
        <p:sp>
          <p:nvSpPr>
            <p:cNvPr id="59439" name="Freeform 146"/>
            <p:cNvSpPr/>
            <p:nvPr/>
          </p:nvSpPr>
          <p:spPr>
            <a:xfrm>
              <a:off x="4390" y="3620"/>
              <a:ext cx="50" cy="47"/>
            </a:xfrm>
            <a:custGeom>
              <a:avLst/>
              <a:gdLst>
                <a:gd name="txL" fmla="*/ 0 w 102"/>
                <a:gd name="txT" fmla="*/ 0 h 99"/>
                <a:gd name="txR" fmla="*/ 102 w 102"/>
                <a:gd name="txB" fmla="*/ 99 h 99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102" h="99">
                  <a:moveTo>
                    <a:pt x="101" y="49"/>
                  </a:moveTo>
                  <a:lnTo>
                    <a:pt x="85" y="14"/>
                  </a:lnTo>
                  <a:lnTo>
                    <a:pt x="50" y="0"/>
                  </a:lnTo>
                  <a:lnTo>
                    <a:pt x="15" y="14"/>
                  </a:lnTo>
                  <a:lnTo>
                    <a:pt x="0" y="49"/>
                  </a:lnTo>
                  <a:lnTo>
                    <a:pt x="15" y="84"/>
                  </a:lnTo>
                  <a:lnTo>
                    <a:pt x="50" y="99"/>
                  </a:lnTo>
                  <a:lnTo>
                    <a:pt x="85" y="84"/>
                  </a:lnTo>
                  <a:lnTo>
                    <a:pt x="101" y="49"/>
                  </a:lnTo>
                  <a:lnTo>
                    <a:pt x="102" y="49"/>
                  </a:lnTo>
                </a:path>
              </a:pathLst>
            </a:custGeom>
            <a:solidFill>
              <a:srgbClr val="CC0000">
                <a:alpha val="100000"/>
              </a:srgbClr>
            </a:solidFill>
            <a:ln w="0" cap="flat" cmpd="sng">
              <a:solidFill>
                <a:srgbClr val="CC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30" name="Group 147"/>
          <p:cNvGrpSpPr/>
          <p:nvPr/>
        </p:nvGrpSpPr>
        <p:grpSpPr>
          <a:xfrm>
            <a:off x="8301038" y="2262188"/>
            <a:ext cx="282575" cy="365125"/>
            <a:chOff x="5263" y="2969"/>
            <a:chExt cx="178" cy="230"/>
          </a:xfrm>
        </p:grpSpPr>
        <p:sp>
          <p:nvSpPr>
            <p:cNvPr id="59436" name="Rectangle 148"/>
            <p:cNvSpPr/>
            <p:nvPr/>
          </p:nvSpPr>
          <p:spPr>
            <a:xfrm>
              <a:off x="5316" y="2969"/>
              <a:ext cx="125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p>
              <a:r>
                <a:rPr lang="en-US" altLang="zh-CN" i="1" dirty="0">
                  <a:solidFill>
                    <a:schemeClr val="tx2"/>
                  </a:solidFill>
                  <a:latin typeface="Dutch801 Rm BT" pitchFamily="18" charset="0"/>
                </a:rPr>
                <a:t>B</a:t>
              </a:r>
              <a:endParaRPr lang="en-US" altLang="zh-CN" dirty="0">
                <a:latin typeface="Times New Roman" panose="02020603050405020304" charset="0"/>
              </a:endParaRPr>
            </a:p>
          </p:txBody>
        </p:sp>
        <p:sp>
          <p:nvSpPr>
            <p:cNvPr id="59437" name="Freeform 149"/>
            <p:cNvSpPr/>
            <p:nvPr/>
          </p:nvSpPr>
          <p:spPr>
            <a:xfrm>
              <a:off x="5263" y="3110"/>
              <a:ext cx="50" cy="47"/>
            </a:xfrm>
            <a:custGeom>
              <a:avLst/>
              <a:gdLst>
                <a:gd name="txL" fmla="*/ 0 w 100"/>
                <a:gd name="txT" fmla="*/ 0 h 99"/>
                <a:gd name="txR" fmla="*/ 100 w 100"/>
                <a:gd name="txB" fmla="*/ 99 h 99"/>
              </a:gdLst>
              <a:ahLst/>
              <a:cxnLst>
                <a:cxn ang="0">
                  <a:pos x="1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0"/>
                </a:cxn>
              </a:cxnLst>
              <a:rect l="txL" t="txT" r="txR" b="txB"/>
              <a:pathLst>
                <a:path w="100" h="99">
                  <a:moveTo>
                    <a:pt x="99" y="50"/>
                  </a:moveTo>
                  <a:lnTo>
                    <a:pt x="84" y="15"/>
                  </a:lnTo>
                  <a:lnTo>
                    <a:pt x="49" y="0"/>
                  </a:lnTo>
                  <a:lnTo>
                    <a:pt x="14" y="15"/>
                  </a:lnTo>
                  <a:lnTo>
                    <a:pt x="0" y="50"/>
                  </a:lnTo>
                  <a:lnTo>
                    <a:pt x="14" y="85"/>
                  </a:lnTo>
                  <a:lnTo>
                    <a:pt x="49" y="99"/>
                  </a:lnTo>
                  <a:lnTo>
                    <a:pt x="84" y="85"/>
                  </a:lnTo>
                  <a:lnTo>
                    <a:pt x="99" y="50"/>
                  </a:lnTo>
                  <a:lnTo>
                    <a:pt x="100" y="50"/>
                  </a:lnTo>
                </a:path>
              </a:pathLst>
            </a:custGeom>
            <a:solidFill>
              <a:srgbClr val="CC0000">
                <a:alpha val="100000"/>
              </a:srgbClr>
            </a:solidFill>
            <a:ln w="0" cap="flat" cmpd="sng">
              <a:solidFill>
                <a:srgbClr val="CC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31" name="Group 150"/>
          <p:cNvGrpSpPr/>
          <p:nvPr/>
        </p:nvGrpSpPr>
        <p:grpSpPr>
          <a:xfrm>
            <a:off x="2444750" y="3390900"/>
            <a:ext cx="696913" cy="468313"/>
            <a:chOff x="1463" y="1982"/>
            <a:chExt cx="439" cy="295"/>
          </a:xfrm>
        </p:grpSpPr>
        <p:sp>
          <p:nvSpPr>
            <p:cNvPr id="59434" name="Rectangle 151"/>
            <p:cNvSpPr/>
            <p:nvPr/>
          </p:nvSpPr>
          <p:spPr>
            <a:xfrm>
              <a:off x="1611" y="2047"/>
              <a:ext cx="291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p>
              <a:r>
                <a:rPr lang="en-US" altLang="zh-CN" i="1" dirty="0">
                  <a:solidFill>
                    <a:srgbClr val="000000"/>
                  </a:solidFill>
                  <a:latin typeface="Dutch801 Rm BT" pitchFamily="18" charset="0"/>
                </a:rPr>
                <a:t>b</a:t>
              </a:r>
              <a:r>
                <a:rPr lang="en-US" altLang="zh-CN" dirty="0">
                  <a:latin typeface="Times New Roman" panose="02020603050405020304" charset="0"/>
                </a:rPr>
                <a:t>′</a:t>
              </a:r>
              <a:endParaRPr lang="en-US" altLang="zh-CN" dirty="0">
                <a:latin typeface="Times New Roman" panose="02020603050405020304" charset="0"/>
              </a:endParaRPr>
            </a:p>
          </p:txBody>
        </p:sp>
        <p:sp>
          <p:nvSpPr>
            <p:cNvPr id="59435" name="Text Box 152"/>
            <p:cNvSpPr txBox="1"/>
            <p:nvPr/>
          </p:nvSpPr>
          <p:spPr>
            <a:xfrm>
              <a:off x="1463" y="1982"/>
              <a:ext cx="181" cy="135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anchor="ctr" anchorCtr="0">
              <a:spAutoFit/>
            </a:bodyPr>
            <a:p>
              <a:r>
                <a:rPr lang="en-US" altLang="zh-CN" sz="800" dirty="0">
                  <a:solidFill>
                    <a:srgbClr val="FF3300"/>
                  </a:solidFill>
                  <a:latin typeface="Times New Roman" panose="02020603050405020304" charset="0"/>
                </a:rPr>
                <a:t>●</a:t>
              </a:r>
              <a:endParaRPr lang="en-US" altLang="zh-CN" sz="800" dirty="0">
                <a:solidFill>
                  <a:srgbClr val="FF3300"/>
                </a:solidFill>
                <a:latin typeface="Times New Roman" panose="02020603050405020304" charset="0"/>
              </a:endParaRPr>
            </a:p>
          </p:txBody>
        </p:sp>
      </p:grpSp>
      <p:grpSp>
        <p:nvGrpSpPr>
          <p:cNvPr id="116736" name="Group 153"/>
          <p:cNvGrpSpPr/>
          <p:nvPr/>
        </p:nvGrpSpPr>
        <p:grpSpPr>
          <a:xfrm>
            <a:off x="409575" y="3400425"/>
            <a:ext cx="503238" cy="512763"/>
            <a:chOff x="181" y="1988"/>
            <a:chExt cx="317" cy="323"/>
          </a:xfrm>
        </p:grpSpPr>
        <p:sp>
          <p:nvSpPr>
            <p:cNvPr id="59432" name="Rectangle 154"/>
            <p:cNvSpPr/>
            <p:nvPr/>
          </p:nvSpPr>
          <p:spPr>
            <a:xfrm>
              <a:off x="181" y="2081"/>
              <a:ext cx="292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p>
              <a:r>
                <a:rPr lang="en-US" altLang="zh-CN" i="1" dirty="0">
                  <a:solidFill>
                    <a:srgbClr val="000000"/>
                  </a:solidFill>
                  <a:latin typeface="Dutch801 Rm BT" pitchFamily="18" charset="0"/>
                </a:rPr>
                <a:t>a</a:t>
              </a:r>
              <a:r>
                <a:rPr lang="en-US" altLang="zh-CN" dirty="0">
                  <a:latin typeface="Times New Roman" panose="02020603050405020304" charset="0"/>
                </a:rPr>
                <a:t>′</a:t>
              </a:r>
              <a:endParaRPr lang="en-US" altLang="zh-CN" dirty="0">
                <a:latin typeface="Times New Roman" panose="02020603050405020304" charset="0"/>
              </a:endParaRPr>
            </a:p>
          </p:txBody>
        </p:sp>
        <p:sp>
          <p:nvSpPr>
            <p:cNvPr id="59433" name="Text Box 155"/>
            <p:cNvSpPr txBox="1"/>
            <p:nvPr/>
          </p:nvSpPr>
          <p:spPr>
            <a:xfrm>
              <a:off x="317" y="1988"/>
              <a:ext cx="181" cy="135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anchor="ctr" anchorCtr="0">
              <a:spAutoFit/>
            </a:bodyPr>
            <a:p>
              <a:r>
                <a:rPr lang="en-US" altLang="zh-CN" sz="800" dirty="0">
                  <a:solidFill>
                    <a:srgbClr val="FF3300"/>
                  </a:solidFill>
                  <a:latin typeface="Times New Roman" panose="02020603050405020304" charset="0"/>
                </a:rPr>
                <a:t>●</a:t>
              </a:r>
              <a:endParaRPr lang="en-US" altLang="zh-CN" sz="800" dirty="0">
                <a:solidFill>
                  <a:srgbClr val="FF3300"/>
                </a:solidFill>
                <a:latin typeface="Times New Roman" panose="02020603050405020304" charset="0"/>
              </a:endParaRPr>
            </a:p>
          </p:txBody>
        </p:sp>
      </p:grpSp>
      <p:sp>
        <p:nvSpPr>
          <p:cNvPr id="116892" name="Text Box 156"/>
          <p:cNvSpPr txBox="1"/>
          <p:nvPr/>
        </p:nvSpPr>
        <p:spPr>
          <a:xfrm>
            <a:off x="6807200" y="874713"/>
            <a:ext cx="1812925" cy="1554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latin typeface="Times New Roman" panose="02020603050405020304" charset="0"/>
              </a:rPr>
              <a:t>截交线的空间形状？</a:t>
            </a:r>
            <a:endParaRPr lang="zh-CN" altLang="en-US" sz="3200" dirty="0">
              <a:latin typeface="Times New Roman" panose="02020603050405020304" charset="0"/>
            </a:endParaRPr>
          </a:p>
        </p:txBody>
      </p:sp>
      <p:sp>
        <p:nvSpPr>
          <p:cNvPr id="116893" name="Text Box 157"/>
          <p:cNvSpPr txBox="1"/>
          <p:nvPr/>
        </p:nvSpPr>
        <p:spPr>
          <a:xfrm>
            <a:off x="6762750" y="2178050"/>
            <a:ext cx="1812925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latin typeface="Times New Roman" panose="02020603050405020304" charset="0"/>
              </a:rPr>
              <a:t>截交线的投影特性？</a:t>
            </a:r>
            <a:endParaRPr lang="zh-CN" altLang="en-US" sz="3200" dirty="0">
              <a:latin typeface="Times New Roman" panose="02020603050405020304" charset="0"/>
            </a:endParaRPr>
          </a:p>
        </p:txBody>
      </p:sp>
      <p:grpSp>
        <p:nvGrpSpPr>
          <p:cNvPr id="116737" name="Group 43"/>
          <p:cNvGrpSpPr/>
          <p:nvPr/>
        </p:nvGrpSpPr>
        <p:grpSpPr>
          <a:xfrm>
            <a:off x="1530350" y="2193925"/>
            <a:ext cx="676275" cy="449263"/>
            <a:chOff x="887" y="1228"/>
            <a:chExt cx="426" cy="283"/>
          </a:xfrm>
        </p:grpSpPr>
        <p:sp>
          <p:nvSpPr>
            <p:cNvPr id="59430" name="Rectangle 44"/>
            <p:cNvSpPr/>
            <p:nvPr/>
          </p:nvSpPr>
          <p:spPr>
            <a:xfrm>
              <a:off x="1039" y="1228"/>
              <a:ext cx="274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p>
              <a:r>
                <a:rPr lang="en-US" altLang="zh-CN" i="1" dirty="0">
                  <a:solidFill>
                    <a:srgbClr val="000000"/>
                  </a:solidFill>
                  <a:latin typeface="Dutch801 Rm BT" pitchFamily="18" charset="0"/>
                </a:rPr>
                <a:t>e</a:t>
              </a:r>
              <a:r>
                <a:rPr lang="en-US" altLang="zh-CN" dirty="0">
                  <a:latin typeface="Times New Roman" panose="02020603050405020304" charset="0"/>
                </a:rPr>
                <a:t>′</a:t>
              </a:r>
              <a:endParaRPr lang="en-US" altLang="zh-CN" dirty="0">
                <a:latin typeface="Times New Roman" panose="02020603050405020304" charset="0"/>
              </a:endParaRPr>
            </a:p>
          </p:txBody>
        </p:sp>
        <p:sp>
          <p:nvSpPr>
            <p:cNvPr id="59431" name="Text Box 45"/>
            <p:cNvSpPr txBox="1"/>
            <p:nvPr/>
          </p:nvSpPr>
          <p:spPr>
            <a:xfrm>
              <a:off x="887" y="1376"/>
              <a:ext cx="180" cy="135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anchor="ctr" anchorCtr="0">
              <a:spAutoFit/>
            </a:bodyPr>
            <a:p>
              <a:r>
                <a:rPr lang="en-US" altLang="zh-CN" sz="800" dirty="0">
                  <a:solidFill>
                    <a:srgbClr val="FF3300"/>
                  </a:solidFill>
                  <a:latin typeface="Times New Roman" panose="02020603050405020304" charset="0"/>
                </a:rPr>
                <a:t>●</a:t>
              </a:r>
              <a:endParaRPr lang="en-US" altLang="zh-CN" sz="800" dirty="0">
                <a:solidFill>
                  <a:srgbClr val="FF3300"/>
                </a:solidFill>
                <a:latin typeface="Times New Roman" panose="02020603050405020304" charset="0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1168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1168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6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1168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1168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6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67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67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6" dur="500"/>
                                        <p:tgtEl>
                                          <p:spTgt spid="116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116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6" dur="500"/>
                                        <p:tgtEl>
                                          <p:spTgt spid="116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167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167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00"/>
                            </p:stCondLst>
                            <p:childTnLst>
                              <p:par>
                                <p:cTn id="115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3" dur="500"/>
                                        <p:tgtEl>
                                          <p:spTgt spid="116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500"/>
                                        <p:tgtEl>
                                          <p:spTgt spid="116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5" dur="500"/>
                                        <p:tgtEl>
                                          <p:spTgt spid="116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500"/>
                            </p:stCondLst>
                            <p:childTnLst>
                              <p:par>
                                <p:cTn id="158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38" grpId="0" bldLvl="0" animBg="1"/>
      <p:bldP spid="116739" grpId="0" bldLvl="0" animBg="1"/>
      <p:bldP spid="116892" grpId="0"/>
      <p:bldP spid="116893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9571" name="Picture 3" descr="lit3-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9138" y="1844675"/>
            <a:ext cx="8208962" cy="4635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 Box 3"/>
          <p:cNvSpPr txBox="1"/>
          <p:nvPr/>
        </p:nvSpPr>
        <p:spPr>
          <a:xfrm>
            <a:off x="717550" y="979170"/>
            <a:ext cx="8426450" cy="4298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200" b="1" dirty="0">
                <a:latin typeface="Times New Roman" panose="02020603050405020304" charset="0"/>
              </a:rPr>
              <a:t>       平面与球体相交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9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1442" name="Group 4"/>
          <p:cNvGrpSpPr/>
          <p:nvPr/>
        </p:nvGrpSpPr>
        <p:grpSpPr>
          <a:xfrm>
            <a:off x="1371600" y="1341755"/>
            <a:ext cx="7010400" cy="5410200"/>
            <a:chOff x="672" y="528"/>
            <a:chExt cx="4416" cy="3408"/>
          </a:xfrm>
        </p:grpSpPr>
        <p:grpSp>
          <p:nvGrpSpPr>
            <p:cNvPr id="61468" name="Group 5"/>
            <p:cNvGrpSpPr/>
            <p:nvPr/>
          </p:nvGrpSpPr>
          <p:grpSpPr>
            <a:xfrm>
              <a:off x="720" y="528"/>
              <a:ext cx="2016" cy="1152"/>
              <a:chOff x="720" y="528"/>
              <a:chExt cx="2016" cy="1152"/>
            </a:xfrm>
          </p:grpSpPr>
          <p:sp>
            <p:nvSpPr>
              <p:cNvPr id="61478" name="Arc 6"/>
              <p:cNvSpPr/>
              <p:nvPr/>
            </p:nvSpPr>
            <p:spPr>
              <a:xfrm flipH="1">
                <a:off x="720" y="624"/>
                <a:ext cx="2016" cy="1008"/>
              </a:xfrm>
              <a:custGeom>
                <a:avLst/>
                <a:gdLst>
                  <a:gd name="txL" fmla="*/ 0 w 43200"/>
                  <a:gd name="txT" fmla="*/ 0 h 21600"/>
                  <a:gd name="txR" fmla="*/ 43200 w 43200"/>
                  <a:gd name="txB" fmla="*/ 21600 h 21600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43200" h="21600" fill="none">
                    <a:moveTo>
                      <a:pt x="0" y="21599"/>
                    </a:moveTo>
                    <a:cubicBezTo>
                      <a:pt x="0" y="9670"/>
                      <a:pt x="9671" y="-1"/>
                      <a:pt x="21600" y="0"/>
                    </a:cubicBezTo>
                    <a:cubicBezTo>
                      <a:pt x="33529" y="0"/>
                      <a:pt x="43200" y="9670"/>
                      <a:pt x="43200" y="21600"/>
                    </a:cubicBezTo>
                  </a:path>
                  <a:path w="43200" h="21600" stroke="0">
                    <a:moveTo>
                      <a:pt x="0" y="21599"/>
                    </a:moveTo>
                    <a:cubicBezTo>
                      <a:pt x="0" y="9670"/>
                      <a:pt x="9671" y="-1"/>
                      <a:pt x="21600" y="0"/>
                    </a:cubicBezTo>
                    <a:cubicBezTo>
                      <a:pt x="33529" y="0"/>
                      <a:pt x="43200" y="9670"/>
                      <a:pt x="43200" y="21600"/>
                    </a:cubicBezTo>
                    <a:lnTo>
                      <a:pt x="21600" y="21600"/>
                    </a:lnTo>
                    <a:lnTo>
                      <a:pt x="0" y="21599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rgbClr val="FF0000">
                    <a:alpha val="100000"/>
                  </a:srgbClr>
                </a:solidFill>
                <a:prstDash val="lgDashDot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1479" name="Line 7"/>
              <p:cNvSpPr/>
              <p:nvPr/>
            </p:nvSpPr>
            <p:spPr>
              <a:xfrm>
                <a:off x="720" y="1632"/>
                <a:ext cx="2016" cy="0"/>
              </a:xfrm>
              <a:prstGeom prst="line">
                <a:avLst/>
              </a:prstGeom>
              <a:ln w="3810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1480" name="Line 8"/>
              <p:cNvSpPr/>
              <p:nvPr/>
            </p:nvSpPr>
            <p:spPr>
              <a:xfrm>
                <a:off x="1728" y="528"/>
                <a:ext cx="0" cy="1152"/>
              </a:xfrm>
              <a:prstGeom prst="line">
                <a:avLst/>
              </a:prstGeom>
              <a:ln w="19050" cap="flat" cmpd="sng">
                <a:solidFill>
                  <a:srgbClr val="FF00FF"/>
                </a:solidFill>
                <a:prstDash val="lgDashDot"/>
                <a:headEnd type="none" w="med" len="med"/>
                <a:tailEnd type="none" w="med" len="med"/>
              </a:ln>
            </p:spPr>
          </p:sp>
          <p:sp>
            <p:nvSpPr>
              <p:cNvPr id="61481" name="Line 9"/>
              <p:cNvSpPr/>
              <p:nvPr/>
            </p:nvSpPr>
            <p:spPr>
              <a:xfrm>
                <a:off x="1104" y="816"/>
                <a:ext cx="0" cy="480"/>
              </a:xfrm>
              <a:prstGeom prst="line">
                <a:avLst/>
              </a:prstGeom>
              <a:ln w="3810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1482" name="Line 10"/>
              <p:cNvSpPr/>
              <p:nvPr/>
            </p:nvSpPr>
            <p:spPr>
              <a:xfrm>
                <a:off x="2304" y="816"/>
                <a:ext cx="0" cy="480"/>
              </a:xfrm>
              <a:prstGeom prst="line">
                <a:avLst/>
              </a:prstGeom>
              <a:ln w="3810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1483" name="Line 11"/>
              <p:cNvSpPr/>
              <p:nvPr/>
            </p:nvSpPr>
            <p:spPr>
              <a:xfrm>
                <a:off x="1104" y="1296"/>
                <a:ext cx="1200" cy="0"/>
              </a:xfrm>
              <a:prstGeom prst="line">
                <a:avLst/>
              </a:prstGeom>
              <a:ln w="3810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1484" name="Arc 12"/>
              <p:cNvSpPr/>
              <p:nvPr/>
            </p:nvSpPr>
            <p:spPr>
              <a:xfrm flipH="1">
                <a:off x="1728" y="813"/>
                <a:ext cx="1008" cy="819"/>
              </a:xfrm>
              <a:custGeom>
                <a:avLst/>
                <a:gdLst>
                  <a:gd name="txL" fmla="*/ 0 w 21600"/>
                  <a:gd name="txT" fmla="*/ 0 h 17541"/>
                  <a:gd name="txR" fmla="*/ 21600 w 21600"/>
                  <a:gd name="txB" fmla="*/ 17541 h 17541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1600" h="17541" fill="none">
                    <a:moveTo>
                      <a:pt x="0" y="17540"/>
                    </a:moveTo>
                    <a:cubicBezTo>
                      <a:pt x="0" y="10586"/>
                      <a:pt x="3348" y="4058"/>
                      <a:pt x="8995" y="0"/>
                    </a:cubicBezTo>
                  </a:path>
                  <a:path w="21600" h="17541" stroke="0">
                    <a:moveTo>
                      <a:pt x="0" y="17540"/>
                    </a:moveTo>
                    <a:cubicBezTo>
                      <a:pt x="0" y="10586"/>
                      <a:pt x="3348" y="4058"/>
                      <a:pt x="8995" y="0"/>
                    </a:cubicBezTo>
                    <a:lnTo>
                      <a:pt x="21600" y="17541"/>
                    </a:lnTo>
                    <a:lnTo>
                      <a:pt x="0" y="1754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accent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1485" name="Arc 13"/>
              <p:cNvSpPr/>
              <p:nvPr/>
            </p:nvSpPr>
            <p:spPr>
              <a:xfrm flipH="1">
                <a:off x="720" y="829"/>
                <a:ext cx="1008" cy="803"/>
              </a:xfrm>
              <a:custGeom>
                <a:avLst/>
                <a:gdLst>
                  <a:gd name="txL" fmla="*/ 0 w 21600"/>
                  <a:gd name="txT" fmla="*/ 0 h 17198"/>
                  <a:gd name="txR" fmla="*/ 21600 w 21600"/>
                  <a:gd name="txB" fmla="*/ 17198 h 17198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1600" h="17198" fill="none">
                    <a:moveTo>
                      <a:pt x="13068" y="0"/>
                    </a:moveTo>
                    <a:cubicBezTo>
                      <a:pt x="18443" y="4084"/>
                      <a:pt x="21600" y="10447"/>
                      <a:pt x="21600" y="17198"/>
                    </a:cubicBezTo>
                  </a:path>
                  <a:path w="21600" h="17198" stroke="0">
                    <a:moveTo>
                      <a:pt x="13068" y="0"/>
                    </a:moveTo>
                    <a:cubicBezTo>
                      <a:pt x="18443" y="4084"/>
                      <a:pt x="21600" y="10447"/>
                      <a:pt x="21600" y="17198"/>
                    </a:cubicBezTo>
                    <a:lnTo>
                      <a:pt x="0" y="17198"/>
                    </a:lnTo>
                    <a:lnTo>
                      <a:pt x="13068" y="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chemeClr val="accent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61469" name="Group 14"/>
            <p:cNvGrpSpPr/>
            <p:nvPr/>
          </p:nvGrpSpPr>
          <p:grpSpPr>
            <a:xfrm>
              <a:off x="672" y="1776"/>
              <a:ext cx="2160" cy="2160"/>
              <a:chOff x="672" y="1776"/>
              <a:chExt cx="2160" cy="2160"/>
            </a:xfrm>
          </p:grpSpPr>
          <p:sp>
            <p:nvSpPr>
              <p:cNvPr id="61474" name="Oval 15"/>
              <p:cNvSpPr/>
              <p:nvPr/>
            </p:nvSpPr>
            <p:spPr>
              <a:xfrm>
                <a:off x="720" y="1824"/>
                <a:ext cx="2016" cy="2016"/>
              </a:xfrm>
              <a:prstGeom prst="ellipse">
                <a:avLst/>
              </a:prstGeom>
              <a:noFill/>
              <a:ln w="3810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latin typeface="Times New Roman" panose="02020603050405020304" charset="0"/>
                </a:endParaRPr>
              </a:p>
            </p:txBody>
          </p:sp>
          <p:grpSp>
            <p:nvGrpSpPr>
              <p:cNvPr id="61475" name="Group 16"/>
              <p:cNvGrpSpPr/>
              <p:nvPr/>
            </p:nvGrpSpPr>
            <p:grpSpPr>
              <a:xfrm>
                <a:off x="672" y="1776"/>
                <a:ext cx="2160" cy="2160"/>
                <a:chOff x="672" y="1776"/>
                <a:chExt cx="2160" cy="2160"/>
              </a:xfrm>
            </p:grpSpPr>
            <p:sp>
              <p:nvSpPr>
                <p:cNvPr id="61476" name="Line 17"/>
                <p:cNvSpPr/>
                <p:nvPr/>
              </p:nvSpPr>
              <p:spPr>
                <a:xfrm>
                  <a:off x="672" y="2832"/>
                  <a:ext cx="2160" cy="0"/>
                </a:xfrm>
                <a:prstGeom prst="line">
                  <a:avLst/>
                </a:prstGeom>
                <a:ln w="19050" cap="flat" cmpd="sng">
                  <a:solidFill>
                    <a:srgbClr val="FF00FF"/>
                  </a:solidFill>
                  <a:prstDash val="lgDashDot"/>
                  <a:headEnd type="none" w="med" len="med"/>
                  <a:tailEnd type="none" w="med" len="med"/>
                </a:ln>
              </p:spPr>
            </p:sp>
            <p:sp>
              <p:nvSpPr>
                <p:cNvPr id="61477" name="Line 18"/>
                <p:cNvSpPr/>
                <p:nvPr/>
              </p:nvSpPr>
              <p:spPr>
                <a:xfrm>
                  <a:off x="1728" y="1776"/>
                  <a:ext cx="0" cy="2160"/>
                </a:xfrm>
                <a:prstGeom prst="line">
                  <a:avLst/>
                </a:prstGeom>
                <a:ln w="19050" cap="flat" cmpd="sng">
                  <a:solidFill>
                    <a:srgbClr val="FF00FF"/>
                  </a:solidFill>
                  <a:prstDash val="lgDashDot"/>
                  <a:headEnd type="none" w="med" len="med"/>
                  <a:tailEnd type="none" w="med" len="med"/>
                </a:ln>
              </p:spPr>
            </p:sp>
          </p:grpSp>
        </p:grpSp>
        <p:grpSp>
          <p:nvGrpSpPr>
            <p:cNvPr id="61470" name="Group 19"/>
            <p:cNvGrpSpPr/>
            <p:nvPr/>
          </p:nvGrpSpPr>
          <p:grpSpPr>
            <a:xfrm>
              <a:off x="3072" y="528"/>
              <a:ext cx="2016" cy="1152"/>
              <a:chOff x="3072" y="528"/>
              <a:chExt cx="2016" cy="1152"/>
            </a:xfrm>
          </p:grpSpPr>
          <p:sp>
            <p:nvSpPr>
              <p:cNvPr id="61471" name="Arc 20"/>
              <p:cNvSpPr/>
              <p:nvPr/>
            </p:nvSpPr>
            <p:spPr>
              <a:xfrm flipH="1">
                <a:off x="3072" y="624"/>
                <a:ext cx="2016" cy="1008"/>
              </a:xfrm>
              <a:custGeom>
                <a:avLst/>
                <a:gdLst>
                  <a:gd name="txL" fmla="*/ 0 w 43200"/>
                  <a:gd name="txT" fmla="*/ 0 h 21600"/>
                  <a:gd name="txR" fmla="*/ 43200 w 43200"/>
                  <a:gd name="txB" fmla="*/ 21600 h 21600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43200" h="21600" fill="none">
                    <a:moveTo>
                      <a:pt x="0" y="21599"/>
                    </a:moveTo>
                    <a:cubicBezTo>
                      <a:pt x="0" y="9670"/>
                      <a:pt x="9671" y="-1"/>
                      <a:pt x="21600" y="0"/>
                    </a:cubicBezTo>
                    <a:cubicBezTo>
                      <a:pt x="33529" y="0"/>
                      <a:pt x="43200" y="9670"/>
                      <a:pt x="43200" y="21600"/>
                    </a:cubicBezTo>
                  </a:path>
                  <a:path w="43200" h="21600" stroke="0">
                    <a:moveTo>
                      <a:pt x="0" y="21599"/>
                    </a:moveTo>
                    <a:cubicBezTo>
                      <a:pt x="0" y="9670"/>
                      <a:pt x="9671" y="-1"/>
                      <a:pt x="21600" y="0"/>
                    </a:cubicBezTo>
                    <a:cubicBezTo>
                      <a:pt x="33529" y="0"/>
                      <a:pt x="43200" y="9670"/>
                      <a:pt x="43200" y="21600"/>
                    </a:cubicBezTo>
                    <a:lnTo>
                      <a:pt x="21600" y="21600"/>
                    </a:lnTo>
                    <a:lnTo>
                      <a:pt x="0" y="21599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rgbClr val="FF0000">
                    <a:alpha val="100000"/>
                  </a:srgbClr>
                </a:solidFill>
                <a:prstDash val="lgDashDot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1472" name="Line 21"/>
              <p:cNvSpPr/>
              <p:nvPr/>
            </p:nvSpPr>
            <p:spPr>
              <a:xfrm>
                <a:off x="3072" y="1632"/>
                <a:ext cx="2016" cy="0"/>
              </a:xfrm>
              <a:prstGeom prst="line">
                <a:avLst/>
              </a:prstGeom>
              <a:ln w="3810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1473" name="Line 22"/>
              <p:cNvSpPr/>
              <p:nvPr/>
            </p:nvSpPr>
            <p:spPr>
              <a:xfrm>
                <a:off x="4080" y="528"/>
                <a:ext cx="0" cy="1152"/>
              </a:xfrm>
              <a:prstGeom prst="line">
                <a:avLst/>
              </a:prstGeom>
              <a:ln w="19050" cap="flat" cmpd="sng">
                <a:solidFill>
                  <a:srgbClr val="FF00FF"/>
                </a:solidFill>
                <a:prstDash val="lgDashDot"/>
                <a:headEnd type="none" w="med" len="med"/>
                <a:tailEnd type="none" w="med" len="med"/>
              </a:ln>
            </p:spPr>
          </p:sp>
        </p:grpSp>
      </p:grpSp>
      <p:sp>
        <p:nvSpPr>
          <p:cNvPr id="57367" name="Oval 23"/>
          <p:cNvSpPr/>
          <p:nvPr/>
        </p:nvSpPr>
        <p:spPr>
          <a:xfrm>
            <a:off x="1524000" y="3475355"/>
            <a:ext cx="3048000" cy="3048000"/>
          </a:xfrm>
          <a:prstGeom prst="ellipse">
            <a:avLst/>
          </a:prstGeom>
          <a:noFill/>
          <a:ln w="1905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grpSp>
        <p:nvGrpSpPr>
          <p:cNvPr id="7" name="Group 24"/>
          <p:cNvGrpSpPr/>
          <p:nvPr/>
        </p:nvGrpSpPr>
        <p:grpSpPr>
          <a:xfrm>
            <a:off x="2052638" y="3475355"/>
            <a:ext cx="1903412" cy="3349625"/>
            <a:chOff x="1101" y="1872"/>
            <a:chExt cx="1199" cy="2110"/>
          </a:xfrm>
        </p:grpSpPr>
        <p:sp>
          <p:nvSpPr>
            <p:cNvPr id="61466" name="Arc 25"/>
            <p:cNvSpPr/>
            <p:nvPr/>
          </p:nvSpPr>
          <p:spPr>
            <a:xfrm rot="-7910774" flipH="1">
              <a:off x="1205" y="3026"/>
              <a:ext cx="958" cy="953"/>
            </a:xfrm>
            <a:custGeom>
              <a:avLst/>
              <a:gdLst>
                <a:gd name="txL" fmla="*/ 0 w 21544"/>
                <a:gd name="txT" fmla="*/ 0 h 21428"/>
                <a:gd name="txR" fmla="*/ 21544 w 21544"/>
                <a:gd name="txB" fmla="*/ 21428 h 21428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21544" h="21428" fill="none">
                  <a:moveTo>
                    <a:pt x="2719" y="-1"/>
                  </a:moveTo>
                  <a:cubicBezTo>
                    <a:pt x="12925" y="1294"/>
                    <a:pt x="20802" y="9609"/>
                    <a:pt x="21543" y="19871"/>
                  </a:cubicBezTo>
                </a:path>
                <a:path w="21544" h="21428" stroke="0">
                  <a:moveTo>
                    <a:pt x="2719" y="-1"/>
                  </a:moveTo>
                  <a:cubicBezTo>
                    <a:pt x="12925" y="1294"/>
                    <a:pt x="20802" y="9609"/>
                    <a:pt x="21543" y="19871"/>
                  </a:cubicBezTo>
                  <a:lnTo>
                    <a:pt x="0" y="21428"/>
                  </a:lnTo>
                  <a:lnTo>
                    <a:pt x="2719" y="-1"/>
                  </a:lnTo>
                  <a:close/>
                </a:path>
              </a:pathLst>
            </a:custGeom>
            <a:noFill/>
            <a:ln w="38100" cap="flat" cmpd="sng">
              <a:solidFill>
                <a:schemeClr val="accent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467" name="Arc 26"/>
            <p:cNvSpPr/>
            <p:nvPr/>
          </p:nvSpPr>
          <p:spPr>
            <a:xfrm flipH="1">
              <a:off x="1101" y="1872"/>
              <a:ext cx="1199" cy="960"/>
            </a:xfrm>
            <a:custGeom>
              <a:avLst/>
              <a:gdLst>
                <a:gd name="txL" fmla="*/ 0 w 26973"/>
                <a:gd name="txT" fmla="*/ 0 h 21600"/>
                <a:gd name="txR" fmla="*/ 26973 w 26973"/>
                <a:gd name="txB" fmla="*/ 21600 h 21600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26973" h="21600" fill="none">
                  <a:moveTo>
                    <a:pt x="-1" y="4252"/>
                  </a:moveTo>
                  <a:cubicBezTo>
                    <a:pt x="3722" y="1491"/>
                    <a:pt x="8234" y="-1"/>
                    <a:pt x="12870" y="0"/>
                  </a:cubicBezTo>
                  <a:cubicBezTo>
                    <a:pt x="18046" y="0"/>
                    <a:pt x="23051" y="1859"/>
                    <a:pt x="26972" y="5239"/>
                  </a:cubicBezTo>
                </a:path>
                <a:path w="26973" h="21600" stroke="0">
                  <a:moveTo>
                    <a:pt x="-1" y="4252"/>
                  </a:moveTo>
                  <a:cubicBezTo>
                    <a:pt x="3722" y="1491"/>
                    <a:pt x="8234" y="-1"/>
                    <a:pt x="12870" y="0"/>
                  </a:cubicBezTo>
                  <a:cubicBezTo>
                    <a:pt x="18046" y="0"/>
                    <a:pt x="23051" y="1859"/>
                    <a:pt x="26972" y="5239"/>
                  </a:cubicBezTo>
                  <a:lnTo>
                    <a:pt x="12870" y="21600"/>
                  </a:lnTo>
                  <a:lnTo>
                    <a:pt x="-1" y="4252"/>
                  </a:lnTo>
                  <a:close/>
                </a:path>
              </a:pathLst>
            </a:custGeom>
            <a:noFill/>
            <a:ln w="38100" cap="flat" cmpd="sng">
              <a:solidFill>
                <a:schemeClr val="accent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57371" name="Freeform 27"/>
          <p:cNvSpPr/>
          <p:nvPr/>
        </p:nvSpPr>
        <p:spPr>
          <a:xfrm>
            <a:off x="5638800" y="1798955"/>
            <a:ext cx="2384425" cy="755650"/>
          </a:xfrm>
          <a:custGeom>
            <a:avLst/>
            <a:gdLst>
              <a:gd name="txL" fmla="*/ 0 w 7451"/>
              <a:gd name="txT" fmla="*/ 0 h 2457"/>
              <a:gd name="txR" fmla="*/ 7451 w 7451"/>
              <a:gd name="txB" fmla="*/ 2457 h 2457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</a:cxnLst>
            <a:rect l="txL" t="txT" r="txR" b="txB"/>
            <a:pathLst>
              <a:path w="7451" h="2457">
                <a:moveTo>
                  <a:pt x="7451" y="2457"/>
                </a:moveTo>
                <a:lnTo>
                  <a:pt x="6982" y="1639"/>
                </a:lnTo>
                <a:lnTo>
                  <a:pt x="6336" y="951"/>
                </a:lnTo>
                <a:lnTo>
                  <a:pt x="5549" y="433"/>
                </a:lnTo>
                <a:lnTo>
                  <a:pt x="4662" y="110"/>
                </a:lnTo>
                <a:lnTo>
                  <a:pt x="3726" y="0"/>
                </a:lnTo>
                <a:lnTo>
                  <a:pt x="2789" y="110"/>
                </a:lnTo>
                <a:lnTo>
                  <a:pt x="1903" y="433"/>
                </a:lnTo>
                <a:lnTo>
                  <a:pt x="1116" y="951"/>
                </a:lnTo>
                <a:lnTo>
                  <a:pt x="469" y="1639"/>
                </a:lnTo>
                <a:lnTo>
                  <a:pt x="0" y="2457"/>
                </a:lnTo>
                <a:lnTo>
                  <a:pt x="1" y="2457"/>
                </a:lnTo>
              </a:path>
            </a:pathLst>
          </a:custGeom>
          <a:noFill/>
          <a:ln w="57150" cap="flat" cmpd="sng">
            <a:solidFill>
              <a:srgbClr val="FF33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1446" name="Rectangle 28"/>
          <p:cNvSpPr/>
          <p:nvPr/>
        </p:nvSpPr>
        <p:spPr>
          <a:xfrm>
            <a:off x="467360" y="692785"/>
            <a:ext cx="7400925" cy="6096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r>
              <a:rPr lang="zh-CN" altLang="en-US" sz="2800" b="1" dirty="0">
                <a:latin typeface="Times New Roman" panose="02020603050405020304" charset="0"/>
              </a:rPr>
              <a:t>练习：求半球体截切后的俯视图和左视图。</a:t>
            </a:r>
            <a:endParaRPr lang="zh-CN" altLang="en-US" sz="2800" b="1" dirty="0">
              <a:latin typeface="Times New Roman" panose="02020603050405020304" charset="0"/>
            </a:endParaRPr>
          </a:p>
        </p:txBody>
      </p:sp>
      <p:sp>
        <p:nvSpPr>
          <p:cNvPr id="57373" name="Line 29"/>
          <p:cNvSpPr/>
          <p:nvPr/>
        </p:nvSpPr>
        <p:spPr>
          <a:xfrm>
            <a:off x="1066800" y="1798955"/>
            <a:ext cx="5638800" cy="0"/>
          </a:xfrm>
          <a:prstGeom prst="line">
            <a:avLst/>
          </a:prstGeom>
          <a:ln w="1905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7374" name="Line 30"/>
          <p:cNvSpPr/>
          <p:nvPr/>
        </p:nvSpPr>
        <p:spPr>
          <a:xfrm>
            <a:off x="3962400" y="2560955"/>
            <a:ext cx="1371600" cy="0"/>
          </a:xfrm>
          <a:prstGeom prst="line">
            <a:avLst/>
          </a:prstGeom>
          <a:ln w="1905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7375" name="Line 31"/>
          <p:cNvSpPr/>
          <p:nvPr/>
        </p:nvSpPr>
        <p:spPr>
          <a:xfrm>
            <a:off x="4572000" y="2560955"/>
            <a:ext cx="0" cy="2438400"/>
          </a:xfrm>
          <a:prstGeom prst="line">
            <a:avLst/>
          </a:prstGeom>
          <a:ln w="1905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7376" name="Line 32"/>
          <p:cNvSpPr/>
          <p:nvPr/>
        </p:nvSpPr>
        <p:spPr>
          <a:xfrm>
            <a:off x="2057400" y="2560955"/>
            <a:ext cx="0" cy="1295400"/>
          </a:xfrm>
          <a:prstGeom prst="line">
            <a:avLst/>
          </a:prstGeom>
          <a:ln w="1905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7377" name="Line 33"/>
          <p:cNvSpPr/>
          <p:nvPr/>
        </p:nvSpPr>
        <p:spPr>
          <a:xfrm>
            <a:off x="3962400" y="2560955"/>
            <a:ext cx="0" cy="1219200"/>
          </a:xfrm>
          <a:prstGeom prst="line">
            <a:avLst/>
          </a:prstGeom>
          <a:ln w="1905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8" name="Group 34"/>
          <p:cNvGrpSpPr/>
          <p:nvPr/>
        </p:nvGrpSpPr>
        <p:grpSpPr>
          <a:xfrm>
            <a:off x="2057400" y="3780155"/>
            <a:ext cx="1905000" cy="2438400"/>
            <a:chOff x="1104" y="2064"/>
            <a:chExt cx="1200" cy="1536"/>
          </a:xfrm>
        </p:grpSpPr>
        <p:sp>
          <p:nvSpPr>
            <p:cNvPr id="61464" name="Line 35"/>
            <p:cNvSpPr/>
            <p:nvPr/>
          </p:nvSpPr>
          <p:spPr>
            <a:xfrm>
              <a:off x="1104" y="2112"/>
              <a:ext cx="0" cy="1440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1465" name="Line 36"/>
            <p:cNvSpPr/>
            <p:nvPr/>
          </p:nvSpPr>
          <p:spPr>
            <a:xfrm>
              <a:off x="2304" y="2064"/>
              <a:ext cx="0" cy="1536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9" name="Group 37"/>
          <p:cNvGrpSpPr/>
          <p:nvPr/>
        </p:nvGrpSpPr>
        <p:grpSpPr>
          <a:xfrm>
            <a:off x="5181600" y="2549843"/>
            <a:ext cx="3200400" cy="544512"/>
            <a:chOff x="3072" y="1289"/>
            <a:chExt cx="2016" cy="343"/>
          </a:xfrm>
        </p:grpSpPr>
        <p:sp>
          <p:nvSpPr>
            <p:cNvPr id="61462" name="Arc 38"/>
            <p:cNvSpPr/>
            <p:nvPr/>
          </p:nvSpPr>
          <p:spPr>
            <a:xfrm flipH="1">
              <a:off x="4080" y="1289"/>
              <a:ext cx="1008" cy="343"/>
            </a:xfrm>
            <a:custGeom>
              <a:avLst/>
              <a:gdLst>
                <a:gd name="txL" fmla="*/ 0 w 21600"/>
                <a:gd name="txT" fmla="*/ 0 h 7336"/>
                <a:gd name="txR" fmla="*/ 21600 w 21600"/>
                <a:gd name="txB" fmla="*/ 7336 h 7336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21600" h="7336" fill="none">
                  <a:moveTo>
                    <a:pt x="0" y="7335"/>
                  </a:moveTo>
                  <a:cubicBezTo>
                    <a:pt x="0" y="4834"/>
                    <a:pt x="434" y="2352"/>
                    <a:pt x="1283" y="-1"/>
                  </a:cubicBezTo>
                </a:path>
                <a:path w="21600" h="7336" stroke="0">
                  <a:moveTo>
                    <a:pt x="0" y="7335"/>
                  </a:moveTo>
                  <a:cubicBezTo>
                    <a:pt x="0" y="4834"/>
                    <a:pt x="434" y="2352"/>
                    <a:pt x="1283" y="-1"/>
                  </a:cubicBezTo>
                  <a:lnTo>
                    <a:pt x="21600" y="7336"/>
                  </a:lnTo>
                  <a:lnTo>
                    <a:pt x="0" y="7335"/>
                  </a:lnTo>
                  <a:close/>
                </a:path>
              </a:pathLst>
            </a:custGeom>
            <a:noFill/>
            <a:ln w="38100" cap="flat" cmpd="sng">
              <a:solidFill>
                <a:schemeClr val="accent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463" name="Arc 39"/>
            <p:cNvSpPr/>
            <p:nvPr/>
          </p:nvSpPr>
          <p:spPr>
            <a:xfrm flipH="1">
              <a:off x="3072" y="1289"/>
              <a:ext cx="1008" cy="343"/>
            </a:xfrm>
            <a:custGeom>
              <a:avLst/>
              <a:gdLst>
                <a:gd name="txL" fmla="*/ 0 w 21600"/>
                <a:gd name="txT" fmla="*/ 0 h 7341"/>
                <a:gd name="txR" fmla="*/ 21600 w 21600"/>
                <a:gd name="txB" fmla="*/ 7341 h 7341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21600" h="7341" fill="none">
                  <a:moveTo>
                    <a:pt x="20314" y="-1"/>
                  </a:moveTo>
                  <a:cubicBezTo>
                    <a:pt x="21164" y="2353"/>
                    <a:pt x="21600" y="4837"/>
                    <a:pt x="21600" y="7341"/>
                  </a:cubicBezTo>
                </a:path>
                <a:path w="21600" h="7341" stroke="0">
                  <a:moveTo>
                    <a:pt x="20314" y="-1"/>
                  </a:moveTo>
                  <a:cubicBezTo>
                    <a:pt x="21164" y="2353"/>
                    <a:pt x="21600" y="4837"/>
                    <a:pt x="21600" y="7341"/>
                  </a:cubicBezTo>
                  <a:lnTo>
                    <a:pt x="0" y="7341"/>
                  </a:lnTo>
                  <a:lnTo>
                    <a:pt x="20314" y="-1"/>
                  </a:lnTo>
                  <a:close/>
                </a:path>
              </a:pathLst>
            </a:custGeom>
            <a:noFill/>
            <a:ln w="38100" cap="flat" cmpd="sng">
              <a:solidFill>
                <a:schemeClr val="accent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57384" name="Line 40"/>
          <p:cNvSpPr/>
          <p:nvPr/>
        </p:nvSpPr>
        <p:spPr>
          <a:xfrm>
            <a:off x="5562600" y="2560955"/>
            <a:ext cx="2438400" cy="0"/>
          </a:xfrm>
          <a:prstGeom prst="line">
            <a:avLst/>
          </a:prstGeom>
          <a:ln w="19050" cap="flat" cmpd="sng">
            <a:solidFill>
              <a:srgbClr val="FF00FF"/>
            </a:solidFill>
            <a:prstDash val="dash"/>
            <a:headEnd type="none" w="med" len="med"/>
            <a:tailEnd type="none" w="med" len="med"/>
          </a:ln>
        </p:spPr>
      </p:sp>
      <p:grpSp>
        <p:nvGrpSpPr>
          <p:cNvPr id="10" name="Group 41"/>
          <p:cNvGrpSpPr/>
          <p:nvPr/>
        </p:nvGrpSpPr>
        <p:grpSpPr>
          <a:xfrm>
            <a:off x="5257800" y="2560955"/>
            <a:ext cx="3048000" cy="0"/>
            <a:chOff x="3120" y="1296"/>
            <a:chExt cx="1920" cy="0"/>
          </a:xfrm>
        </p:grpSpPr>
        <p:sp>
          <p:nvSpPr>
            <p:cNvPr id="61460" name="Line 42"/>
            <p:cNvSpPr/>
            <p:nvPr/>
          </p:nvSpPr>
          <p:spPr>
            <a:xfrm>
              <a:off x="4848" y="1296"/>
              <a:ext cx="192" cy="0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1461" name="Line 43"/>
            <p:cNvSpPr/>
            <p:nvPr/>
          </p:nvSpPr>
          <p:spPr>
            <a:xfrm flipH="1">
              <a:off x="3120" y="1296"/>
              <a:ext cx="240" cy="0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57388" name="Line 44"/>
          <p:cNvSpPr/>
          <p:nvPr/>
        </p:nvSpPr>
        <p:spPr>
          <a:xfrm flipV="1">
            <a:off x="1143000" y="1798955"/>
            <a:ext cx="0" cy="1295400"/>
          </a:xfrm>
          <a:prstGeom prst="line">
            <a:avLst/>
          </a:prstGeom>
          <a:ln w="19050" cap="flat" cmpd="sng">
            <a:solidFill>
              <a:srgbClr val="FF00FF"/>
            </a:solidFill>
            <a:prstDash val="solid"/>
            <a:headEnd type="none" w="med" len="med"/>
            <a:tailEnd type="triangle" w="sm" len="lg"/>
          </a:ln>
        </p:spPr>
      </p:sp>
      <p:sp>
        <p:nvSpPr>
          <p:cNvPr id="57389" name="Line 45"/>
          <p:cNvSpPr/>
          <p:nvPr/>
        </p:nvSpPr>
        <p:spPr>
          <a:xfrm rot="2318274" flipV="1">
            <a:off x="7186613" y="1881505"/>
            <a:ext cx="0" cy="1371600"/>
          </a:xfrm>
          <a:prstGeom prst="line">
            <a:avLst/>
          </a:prstGeom>
          <a:ln w="19050" cap="flat" cmpd="sng">
            <a:solidFill>
              <a:srgbClr val="FF00FF"/>
            </a:solidFill>
            <a:prstDash val="solid"/>
            <a:headEnd type="none" w="med" len="med"/>
            <a:tailEnd type="triangle" w="sm" len="lg"/>
          </a:ln>
        </p:spPr>
      </p:sp>
      <p:sp>
        <p:nvSpPr>
          <p:cNvPr id="57390" name="Line 46"/>
          <p:cNvSpPr/>
          <p:nvPr/>
        </p:nvSpPr>
        <p:spPr>
          <a:xfrm flipH="1">
            <a:off x="1066800" y="3094355"/>
            <a:ext cx="381000" cy="0"/>
          </a:xfrm>
          <a:prstGeom prst="line">
            <a:avLst/>
          </a:prstGeom>
          <a:ln w="1905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pic>
        <p:nvPicPr>
          <p:cNvPr id="61459" name="Picture 47" descr="5-11ddq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57800" y="4237355"/>
            <a:ext cx="3429000" cy="2295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7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7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57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7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7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7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7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7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57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7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57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6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Rectangle 2"/>
          <p:cNvSpPr/>
          <p:nvPr/>
        </p:nvSpPr>
        <p:spPr>
          <a:xfrm>
            <a:off x="0" y="714375"/>
            <a:ext cx="3059113" cy="574675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9933"/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  <a:effectLst>
            <a:prstShdw prst="shdw12" dir="16200000">
              <a:srgbClr val="DDDDDD">
                <a:alpha val="50000"/>
              </a:srgbClr>
            </a:prstShdw>
          </a:effectLst>
        </p:spPr>
        <p:txBody>
          <a:bodyPr anchor="ctr" anchorCtr="0"/>
          <a:p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一、平面立体的投影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39552" y="1844824"/>
            <a:ext cx="8308474" cy="1886585"/>
          </a:xfrm>
          <a:prstGeom prst="rect">
            <a:avLst/>
          </a:prstGeom>
          <a:solidFill>
            <a:srgbClr val="00FF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spAutoFit/>
          </a:bodyPr>
          <a:lstStyle/>
          <a:p>
            <a:pPr marL="0" marR="0" lvl="0" indent="539750" algn="l" defTabSz="914400" rtl="0" eaLnBrk="1" fontAlgn="base" latinLnBrk="0" hangingPunct="1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平面立体是指仅由若干平面所围成的几何体。常见的有棱柱体、棱锥体等。平面立体投影，可归结为绘制其各个表面的投影，而其每个表面都是由若干直线段组成，每条直线段皆可由两个端点确定。因此，做平面立体的投影图，又可归结为绘制其各表面的交线（棱线）及各顶点（棱线的交点）的投影。</a:t>
            </a:r>
            <a:endParaRPr kumimoji="0" lang="zh-CN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403350" y="10795"/>
            <a:ext cx="6192520" cy="586740"/>
            <a:chOff x="2210" y="17"/>
            <a:chExt cx="9752" cy="924"/>
          </a:xfrm>
        </p:grpSpPr>
        <p:sp>
          <p:nvSpPr>
            <p:cNvPr id="51" name="Rectangle 4"/>
            <p:cNvSpPr>
              <a:spLocks noChangeAspect="1" noChangeArrowheads="1"/>
            </p:cNvSpPr>
            <p:nvPr>
              <p:custDataLst>
                <p:tags r:id="rId1"/>
              </p:custDataLst>
            </p:nvPr>
          </p:nvSpPr>
          <p:spPr bwMode="auto">
            <a:xfrm rot="10800000">
              <a:off x="2210" y="67"/>
              <a:ext cx="9753" cy="85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Rectangle 5"/>
            <p:cNvSpPr>
              <a:spLocks noChangeAspect="1"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2243" y="77"/>
              <a:ext cx="9187" cy="295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AutoShape 6"/>
            <p:cNvSpPr>
              <a:spLocks noChangeAspect="1"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210" y="17"/>
              <a:ext cx="2720" cy="925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404" name="WordArt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2550" y="242"/>
              <a:ext cx="1813" cy="4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任务一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6405" name="Text Box 8"/>
            <p:cNvSpPr txBox="1"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5145" y="243"/>
              <a:ext cx="22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立体的投影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844165" y="4364990"/>
            <a:ext cx="2919730" cy="1829435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466" name="Line 4"/>
          <p:cNvSpPr/>
          <p:nvPr/>
        </p:nvSpPr>
        <p:spPr>
          <a:xfrm flipH="1">
            <a:off x="4930775" y="2865438"/>
            <a:ext cx="2657475" cy="1587"/>
          </a:xfrm>
          <a:prstGeom prst="line">
            <a:avLst/>
          </a:prstGeom>
          <a:ln w="0" cap="flat" cmpd="sng">
            <a:solidFill>
              <a:srgbClr val="000000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62467" name="Line 5"/>
          <p:cNvSpPr/>
          <p:nvPr/>
        </p:nvSpPr>
        <p:spPr>
          <a:xfrm flipH="1">
            <a:off x="1341438" y="2865438"/>
            <a:ext cx="2722562" cy="1587"/>
          </a:xfrm>
          <a:prstGeom prst="line">
            <a:avLst/>
          </a:prstGeom>
          <a:ln w="0" cap="flat" cmpd="sng">
            <a:solidFill>
              <a:srgbClr val="000000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62468" name="Line 6"/>
          <p:cNvSpPr/>
          <p:nvPr/>
        </p:nvSpPr>
        <p:spPr>
          <a:xfrm>
            <a:off x="2754313" y="1560513"/>
            <a:ext cx="1587" cy="1504950"/>
          </a:xfrm>
          <a:prstGeom prst="line">
            <a:avLst/>
          </a:prstGeom>
          <a:ln w="0" cap="flat" cmpd="sng">
            <a:solidFill>
              <a:srgbClr val="000000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62469" name="Line 7"/>
          <p:cNvSpPr/>
          <p:nvPr/>
        </p:nvSpPr>
        <p:spPr>
          <a:xfrm>
            <a:off x="1535113" y="2865438"/>
            <a:ext cx="2438400" cy="1587"/>
          </a:xfrm>
          <a:prstGeom prst="line">
            <a:avLst/>
          </a:prstGeom>
          <a:ln w="2857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2470" name="Line 8"/>
          <p:cNvSpPr/>
          <p:nvPr/>
        </p:nvSpPr>
        <p:spPr>
          <a:xfrm>
            <a:off x="6259513" y="1465263"/>
            <a:ext cx="1587" cy="1562100"/>
          </a:xfrm>
          <a:prstGeom prst="line">
            <a:avLst/>
          </a:prstGeom>
          <a:ln w="0" cap="flat" cmpd="sng">
            <a:solidFill>
              <a:srgbClr val="000000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62471" name="Freeform 9"/>
          <p:cNvSpPr/>
          <p:nvPr/>
        </p:nvSpPr>
        <p:spPr>
          <a:xfrm>
            <a:off x="3363913" y="1808163"/>
            <a:ext cx="609600" cy="1057275"/>
          </a:xfrm>
          <a:custGeom>
            <a:avLst/>
            <a:gdLst>
              <a:gd name="txL" fmla="*/ 0 w 2304"/>
              <a:gd name="txT" fmla="*/ 0 h 3994"/>
              <a:gd name="txR" fmla="*/ 2304 w 2304"/>
              <a:gd name="txB" fmla="*/ 3994 h 3994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2304" h="3994">
                <a:moveTo>
                  <a:pt x="2304" y="3994"/>
                </a:moveTo>
                <a:lnTo>
                  <a:pt x="2297" y="3739"/>
                </a:lnTo>
                <a:lnTo>
                  <a:pt x="2275" y="3486"/>
                </a:lnTo>
                <a:lnTo>
                  <a:pt x="2240" y="3234"/>
                </a:lnTo>
                <a:lnTo>
                  <a:pt x="2192" y="2984"/>
                </a:lnTo>
                <a:lnTo>
                  <a:pt x="2130" y="2739"/>
                </a:lnTo>
                <a:lnTo>
                  <a:pt x="2054" y="2496"/>
                </a:lnTo>
                <a:lnTo>
                  <a:pt x="1964" y="2258"/>
                </a:lnTo>
                <a:lnTo>
                  <a:pt x="1862" y="2025"/>
                </a:lnTo>
                <a:lnTo>
                  <a:pt x="1748" y="1799"/>
                </a:lnTo>
                <a:lnTo>
                  <a:pt x="1621" y="1578"/>
                </a:lnTo>
                <a:lnTo>
                  <a:pt x="1482" y="1366"/>
                </a:lnTo>
                <a:lnTo>
                  <a:pt x="1332" y="1161"/>
                </a:lnTo>
                <a:lnTo>
                  <a:pt x="1170" y="964"/>
                </a:lnTo>
                <a:lnTo>
                  <a:pt x="998" y="777"/>
                </a:lnTo>
                <a:lnTo>
                  <a:pt x="816" y="600"/>
                </a:lnTo>
                <a:lnTo>
                  <a:pt x="625" y="434"/>
                </a:lnTo>
                <a:lnTo>
                  <a:pt x="425" y="277"/>
                </a:lnTo>
                <a:lnTo>
                  <a:pt x="216" y="132"/>
                </a:lnTo>
                <a:lnTo>
                  <a:pt x="0" y="0"/>
                </a:lnTo>
              </a:path>
            </a:pathLst>
          </a:custGeom>
          <a:noFill/>
          <a:ln w="28575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2472" name="Freeform 10"/>
          <p:cNvSpPr/>
          <p:nvPr/>
        </p:nvSpPr>
        <p:spPr>
          <a:xfrm>
            <a:off x="1535113" y="1808163"/>
            <a:ext cx="609600" cy="1057275"/>
          </a:xfrm>
          <a:custGeom>
            <a:avLst/>
            <a:gdLst>
              <a:gd name="txL" fmla="*/ 0 w 2304"/>
              <a:gd name="txT" fmla="*/ 0 h 3994"/>
              <a:gd name="txR" fmla="*/ 2304 w 2304"/>
              <a:gd name="txB" fmla="*/ 3994 h 3994"/>
            </a:gdLst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2304" h="3994">
                <a:moveTo>
                  <a:pt x="2304" y="0"/>
                </a:moveTo>
                <a:lnTo>
                  <a:pt x="2087" y="132"/>
                </a:lnTo>
                <a:lnTo>
                  <a:pt x="1879" y="277"/>
                </a:lnTo>
                <a:lnTo>
                  <a:pt x="1678" y="434"/>
                </a:lnTo>
                <a:lnTo>
                  <a:pt x="1487" y="600"/>
                </a:lnTo>
                <a:lnTo>
                  <a:pt x="1305" y="777"/>
                </a:lnTo>
                <a:lnTo>
                  <a:pt x="1132" y="964"/>
                </a:lnTo>
                <a:lnTo>
                  <a:pt x="971" y="1161"/>
                </a:lnTo>
                <a:lnTo>
                  <a:pt x="821" y="1366"/>
                </a:lnTo>
                <a:lnTo>
                  <a:pt x="682" y="1578"/>
                </a:lnTo>
                <a:lnTo>
                  <a:pt x="555" y="1799"/>
                </a:lnTo>
                <a:lnTo>
                  <a:pt x="440" y="2025"/>
                </a:lnTo>
                <a:lnTo>
                  <a:pt x="338" y="2258"/>
                </a:lnTo>
                <a:lnTo>
                  <a:pt x="250" y="2496"/>
                </a:lnTo>
                <a:lnTo>
                  <a:pt x="174" y="2739"/>
                </a:lnTo>
                <a:lnTo>
                  <a:pt x="111" y="2984"/>
                </a:lnTo>
                <a:lnTo>
                  <a:pt x="62" y="3234"/>
                </a:lnTo>
                <a:lnTo>
                  <a:pt x="27" y="3486"/>
                </a:lnTo>
                <a:lnTo>
                  <a:pt x="7" y="3739"/>
                </a:lnTo>
                <a:lnTo>
                  <a:pt x="0" y="3994"/>
                </a:lnTo>
              </a:path>
            </a:pathLst>
          </a:custGeom>
          <a:noFill/>
          <a:ln w="28575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2473" name="Freeform 11"/>
          <p:cNvSpPr/>
          <p:nvPr/>
        </p:nvSpPr>
        <p:spPr>
          <a:xfrm>
            <a:off x="7405688" y="2449513"/>
            <a:ext cx="73025" cy="415925"/>
          </a:xfrm>
          <a:custGeom>
            <a:avLst/>
            <a:gdLst>
              <a:gd name="txL" fmla="*/ 0 w 277"/>
              <a:gd name="txT" fmla="*/ 0 h 1575"/>
              <a:gd name="txR" fmla="*/ 277 w 277"/>
              <a:gd name="txB" fmla="*/ 1575 h 1575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277" h="1575">
                <a:moveTo>
                  <a:pt x="277" y="1575"/>
                </a:moveTo>
                <a:lnTo>
                  <a:pt x="269" y="1306"/>
                </a:lnTo>
                <a:lnTo>
                  <a:pt x="246" y="1040"/>
                </a:lnTo>
                <a:lnTo>
                  <a:pt x="207" y="774"/>
                </a:lnTo>
                <a:lnTo>
                  <a:pt x="153" y="512"/>
                </a:lnTo>
                <a:lnTo>
                  <a:pt x="84" y="254"/>
                </a:lnTo>
                <a:lnTo>
                  <a:pt x="0" y="0"/>
                </a:lnTo>
              </a:path>
            </a:pathLst>
          </a:custGeom>
          <a:noFill/>
          <a:ln w="28575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2474" name="Freeform 12"/>
          <p:cNvSpPr/>
          <p:nvPr/>
        </p:nvSpPr>
        <p:spPr>
          <a:xfrm>
            <a:off x="5292725" y="1811338"/>
            <a:ext cx="1935163" cy="638175"/>
          </a:xfrm>
          <a:custGeom>
            <a:avLst/>
            <a:gdLst>
              <a:gd name="txL" fmla="*/ 0 w 7312"/>
              <a:gd name="txT" fmla="*/ 0 h 2408"/>
              <a:gd name="txR" fmla="*/ 7312 w 7312"/>
              <a:gd name="txB" fmla="*/ 2408 h 2408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7312" h="2408">
                <a:moveTo>
                  <a:pt x="7312" y="2408"/>
                </a:moveTo>
                <a:lnTo>
                  <a:pt x="7211" y="2192"/>
                </a:lnTo>
                <a:lnTo>
                  <a:pt x="7098" y="1983"/>
                </a:lnTo>
                <a:lnTo>
                  <a:pt x="6973" y="1780"/>
                </a:lnTo>
                <a:lnTo>
                  <a:pt x="6836" y="1586"/>
                </a:lnTo>
                <a:lnTo>
                  <a:pt x="6688" y="1401"/>
                </a:lnTo>
                <a:lnTo>
                  <a:pt x="6528" y="1224"/>
                </a:lnTo>
                <a:lnTo>
                  <a:pt x="6359" y="1057"/>
                </a:lnTo>
                <a:lnTo>
                  <a:pt x="6180" y="902"/>
                </a:lnTo>
                <a:lnTo>
                  <a:pt x="5992" y="756"/>
                </a:lnTo>
                <a:lnTo>
                  <a:pt x="5795" y="622"/>
                </a:lnTo>
                <a:lnTo>
                  <a:pt x="5590" y="501"/>
                </a:lnTo>
                <a:lnTo>
                  <a:pt x="5380" y="392"/>
                </a:lnTo>
                <a:lnTo>
                  <a:pt x="5163" y="295"/>
                </a:lnTo>
                <a:lnTo>
                  <a:pt x="4939" y="212"/>
                </a:lnTo>
                <a:lnTo>
                  <a:pt x="4713" y="142"/>
                </a:lnTo>
                <a:lnTo>
                  <a:pt x="4482" y="85"/>
                </a:lnTo>
                <a:lnTo>
                  <a:pt x="4248" y="43"/>
                </a:lnTo>
                <a:lnTo>
                  <a:pt x="4012" y="14"/>
                </a:lnTo>
                <a:lnTo>
                  <a:pt x="3775" y="0"/>
                </a:lnTo>
                <a:lnTo>
                  <a:pt x="3537" y="0"/>
                </a:lnTo>
                <a:lnTo>
                  <a:pt x="3300" y="14"/>
                </a:lnTo>
                <a:lnTo>
                  <a:pt x="3064" y="43"/>
                </a:lnTo>
                <a:lnTo>
                  <a:pt x="2830" y="85"/>
                </a:lnTo>
                <a:lnTo>
                  <a:pt x="2599" y="142"/>
                </a:lnTo>
                <a:lnTo>
                  <a:pt x="2372" y="212"/>
                </a:lnTo>
                <a:lnTo>
                  <a:pt x="2150" y="295"/>
                </a:lnTo>
                <a:lnTo>
                  <a:pt x="1933" y="392"/>
                </a:lnTo>
                <a:lnTo>
                  <a:pt x="1721" y="501"/>
                </a:lnTo>
                <a:lnTo>
                  <a:pt x="1517" y="622"/>
                </a:lnTo>
                <a:lnTo>
                  <a:pt x="1321" y="756"/>
                </a:lnTo>
                <a:lnTo>
                  <a:pt x="1133" y="902"/>
                </a:lnTo>
                <a:lnTo>
                  <a:pt x="954" y="1057"/>
                </a:lnTo>
                <a:lnTo>
                  <a:pt x="784" y="1224"/>
                </a:lnTo>
                <a:lnTo>
                  <a:pt x="624" y="1401"/>
                </a:lnTo>
                <a:lnTo>
                  <a:pt x="476" y="1586"/>
                </a:lnTo>
                <a:lnTo>
                  <a:pt x="339" y="1780"/>
                </a:lnTo>
                <a:lnTo>
                  <a:pt x="213" y="1983"/>
                </a:lnTo>
                <a:lnTo>
                  <a:pt x="100" y="2192"/>
                </a:lnTo>
                <a:lnTo>
                  <a:pt x="0" y="2408"/>
                </a:lnTo>
              </a:path>
            </a:pathLst>
          </a:custGeom>
          <a:noFill/>
          <a:ln w="28575" cap="flat" cmpd="sng">
            <a:solidFill>
              <a:srgbClr val="F301FF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2475" name="Line 13"/>
          <p:cNvSpPr/>
          <p:nvPr/>
        </p:nvSpPr>
        <p:spPr>
          <a:xfrm flipH="1">
            <a:off x="2144713" y="2449513"/>
            <a:ext cx="1219200" cy="1587"/>
          </a:xfrm>
          <a:prstGeom prst="line">
            <a:avLst/>
          </a:prstGeom>
          <a:ln w="2857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2476" name="Line 14"/>
          <p:cNvSpPr/>
          <p:nvPr/>
        </p:nvSpPr>
        <p:spPr>
          <a:xfrm>
            <a:off x="5040313" y="2865438"/>
            <a:ext cx="2438400" cy="1587"/>
          </a:xfrm>
          <a:prstGeom prst="line">
            <a:avLst/>
          </a:prstGeom>
          <a:ln w="2857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2477" name="Line 15"/>
          <p:cNvSpPr/>
          <p:nvPr/>
        </p:nvSpPr>
        <p:spPr>
          <a:xfrm>
            <a:off x="3363913" y="1808163"/>
            <a:ext cx="1587" cy="1587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2478" name="Line 16"/>
          <p:cNvSpPr/>
          <p:nvPr/>
        </p:nvSpPr>
        <p:spPr>
          <a:xfrm>
            <a:off x="3363913" y="1808163"/>
            <a:ext cx="1587" cy="641350"/>
          </a:xfrm>
          <a:prstGeom prst="line">
            <a:avLst/>
          </a:prstGeom>
          <a:ln w="2857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2479" name="Line 17"/>
          <p:cNvSpPr/>
          <p:nvPr/>
        </p:nvSpPr>
        <p:spPr>
          <a:xfrm>
            <a:off x="2144713" y="1808163"/>
            <a:ext cx="1587" cy="641350"/>
          </a:xfrm>
          <a:prstGeom prst="line">
            <a:avLst/>
          </a:prstGeom>
          <a:ln w="2857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2480" name="Freeform 18"/>
          <p:cNvSpPr/>
          <p:nvPr/>
        </p:nvSpPr>
        <p:spPr>
          <a:xfrm>
            <a:off x="5040313" y="2449513"/>
            <a:ext cx="73025" cy="415925"/>
          </a:xfrm>
          <a:custGeom>
            <a:avLst/>
            <a:gdLst>
              <a:gd name="txL" fmla="*/ 0 w 277"/>
              <a:gd name="txT" fmla="*/ 0 h 1575"/>
              <a:gd name="txR" fmla="*/ 277 w 277"/>
              <a:gd name="txB" fmla="*/ 1575 h 1575"/>
            </a:gdLst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277" h="1575">
                <a:moveTo>
                  <a:pt x="277" y="0"/>
                </a:moveTo>
                <a:lnTo>
                  <a:pt x="193" y="254"/>
                </a:lnTo>
                <a:lnTo>
                  <a:pt x="124" y="512"/>
                </a:lnTo>
                <a:lnTo>
                  <a:pt x="70" y="774"/>
                </a:lnTo>
                <a:lnTo>
                  <a:pt x="32" y="1040"/>
                </a:lnTo>
                <a:lnTo>
                  <a:pt x="8" y="1306"/>
                </a:lnTo>
                <a:lnTo>
                  <a:pt x="0" y="1575"/>
                </a:lnTo>
              </a:path>
            </a:pathLst>
          </a:custGeom>
          <a:noFill/>
          <a:ln w="28575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2481" name="Line 19"/>
          <p:cNvSpPr/>
          <p:nvPr/>
        </p:nvSpPr>
        <p:spPr>
          <a:xfrm>
            <a:off x="1258888" y="4665663"/>
            <a:ext cx="2960687" cy="1587"/>
          </a:xfrm>
          <a:prstGeom prst="line">
            <a:avLst/>
          </a:prstGeom>
          <a:ln w="0" cap="flat" cmpd="sng">
            <a:solidFill>
              <a:srgbClr val="000000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62482" name="Freeform 20"/>
          <p:cNvSpPr/>
          <p:nvPr/>
        </p:nvSpPr>
        <p:spPr>
          <a:xfrm>
            <a:off x="1554163" y="3463925"/>
            <a:ext cx="2400300" cy="2403475"/>
          </a:xfrm>
          <a:custGeom>
            <a:avLst/>
            <a:gdLst>
              <a:gd name="txL" fmla="*/ 0 w 9072"/>
              <a:gd name="txT" fmla="*/ 0 h 9080"/>
              <a:gd name="txR" fmla="*/ 9072 w 9072"/>
              <a:gd name="txB" fmla="*/ 9080 h 9080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9072" h="9080">
                <a:moveTo>
                  <a:pt x="9072" y="4539"/>
                </a:moveTo>
                <a:lnTo>
                  <a:pt x="9065" y="4285"/>
                </a:lnTo>
                <a:lnTo>
                  <a:pt x="9043" y="4031"/>
                </a:lnTo>
                <a:lnTo>
                  <a:pt x="9007" y="3779"/>
                </a:lnTo>
                <a:lnTo>
                  <a:pt x="8958" y="3529"/>
                </a:lnTo>
                <a:lnTo>
                  <a:pt x="8894" y="3284"/>
                </a:lnTo>
                <a:lnTo>
                  <a:pt x="8817" y="3041"/>
                </a:lnTo>
                <a:lnTo>
                  <a:pt x="8726" y="2802"/>
                </a:lnTo>
                <a:lnTo>
                  <a:pt x="8622" y="2570"/>
                </a:lnTo>
                <a:lnTo>
                  <a:pt x="8505" y="2343"/>
                </a:lnTo>
                <a:lnTo>
                  <a:pt x="8376" y="2124"/>
                </a:lnTo>
                <a:lnTo>
                  <a:pt x="8234" y="1913"/>
                </a:lnTo>
                <a:lnTo>
                  <a:pt x="8081" y="1710"/>
                </a:lnTo>
                <a:lnTo>
                  <a:pt x="7918" y="1514"/>
                </a:lnTo>
                <a:lnTo>
                  <a:pt x="7743" y="1330"/>
                </a:lnTo>
                <a:lnTo>
                  <a:pt x="7558" y="1154"/>
                </a:lnTo>
                <a:lnTo>
                  <a:pt x="7363" y="991"/>
                </a:lnTo>
                <a:lnTo>
                  <a:pt x="7161" y="838"/>
                </a:lnTo>
                <a:lnTo>
                  <a:pt x="6949" y="696"/>
                </a:lnTo>
                <a:lnTo>
                  <a:pt x="6730" y="567"/>
                </a:lnTo>
                <a:lnTo>
                  <a:pt x="6503" y="450"/>
                </a:lnTo>
                <a:lnTo>
                  <a:pt x="6271" y="346"/>
                </a:lnTo>
                <a:lnTo>
                  <a:pt x="6033" y="255"/>
                </a:lnTo>
                <a:lnTo>
                  <a:pt x="5792" y="177"/>
                </a:lnTo>
                <a:lnTo>
                  <a:pt x="5545" y="115"/>
                </a:lnTo>
                <a:lnTo>
                  <a:pt x="5295" y="64"/>
                </a:lnTo>
                <a:lnTo>
                  <a:pt x="5043" y="29"/>
                </a:lnTo>
                <a:lnTo>
                  <a:pt x="4790" y="8"/>
                </a:lnTo>
                <a:lnTo>
                  <a:pt x="4536" y="0"/>
                </a:lnTo>
                <a:lnTo>
                  <a:pt x="4281" y="8"/>
                </a:lnTo>
                <a:lnTo>
                  <a:pt x="4028" y="29"/>
                </a:lnTo>
                <a:lnTo>
                  <a:pt x="3776" y="64"/>
                </a:lnTo>
                <a:lnTo>
                  <a:pt x="3526" y="115"/>
                </a:lnTo>
                <a:lnTo>
                  <a:pt x="3280" y="177"/>
                </a:lnTo>
                <a:lnTo>
                  <a:pt x="3037" y="255"/>
                </a:lnTo>
                <a:lnTo>
                  <a:pt x="2799" y="346"/>
                </a:lnTo>
                <a:lnTo>
                  <a:pt x="2567" y="450"/>
                </a:lnTo>
                <a:lnTo>
                  <a:pt x="2342" y="567"/>
                </a:lnTo>
                <a:lnTo>
                  <a:pt x="2123" y="696"/>
                </a:lnTo>
                <a:lnTo>
                  <a:pt x="1911" y="838"/>
                </a:lnTo>
                <a:lnTo>
                  <a:pt x="1707" y="991"/>
                </a:lnTo>
                <a:lnTo>
                  <a:pt x="1513" y="1154"/>
                </a:lnTo>
                <a:lnTo>
                  <a:pt x="1328" y="1330"/>
                </a:lnTo>
                <a:lnTo>
                  <a:pt x="1154" y="1514"/>
                </a:lnTo>
                <a:lnTo>
                  <a:pt x="989" y="1710"/>
                </a:lnTo>
                <a:lnTo>
                  <a:pt x="836" y="1913"/>
                </a:lnTo>
                <a:lnTo>
                  <a:pt x="695" y="2124"/>
                </a:lnTo>
                <a:lnTo>
                  <a:pt x="565" y="2343"/>
                </a:lnTo>
                <a:lnTo>
                  <a:pt x="449" y="2570"/>
                </a:lnTo>
                <a:lnTo>
                  <a:pt x="345" y="2802"/>
                </a:lnTo>
                <a:lnTo>
                  <a:pt x="254" y="3041"/>
                </a:lnTo>
                <a:lnTo>
                  <a:pt x="177" y="3284"/>
                </a:lnTo>
                <a:lnTo>
                  <a:pt x="113" y="3529"/>
                </a:lnTo>
                <a:lnTo>
                  <a:pt x="63" y="3779"/>
                </a:lnTo>
                <a:lnTo>
                  <a:pt x="29" y="4031"/>
                </a:lnTo>
                <a:lnTo>
                  <a:pt x="7" y="4285"/>
                </a:lnTo>
                <a:lnTo>
                  <a:pt x="0" y="4539"/>
                </a:lnTo>
                <a:lnTo>
                  <a:pt x="7" y="4795"/>
                </a:lnTo>
                <a:lnTo>
                  <a:pt x="29" y="5049"/>
                </a:lnTo>
                <a:lnTo>
                  <a:pt x="63" y="5301"/>
                </a:lnTo>
                <a:lnTo>
                  <a:pt x="113" y="5550"/>
                </a:lnTo>
                <a:lnTo>
                  <a:pt x="177" y="5796"/>
                </a:lnTo>
                <a:lnTo>
                  <a:pt x="254" y="6039"/>
                </a:lnTo>
                <a:lnTo>
                  <a:pt x="345" y="6277"/>
                </a:lnTo>
                <a:lnTo>
                  <a:pt x="449" y="6509"/>
                </a:lnTo>
                <a:lnTo>
                  <a:pt x="565" y="6735"/>
                </a:lnTo>
                <a:lnTo>
                  <a:pt x="695" y="6956"/>
                </a:lnTo>
                <a:lnTo>
                  <a:pt x="836" y="7166"/>
                </a:lnTo>
                <a:lnTo>
                  <a:pt x="989" y="7370"/>
                </a:lnTo>
                <a:lnTo>
                  <a:pt x="1154" y="7565"/>
                </a:lnTo>
                <a:lnTo>
                  <a:pt x="1328" y="7750"/>
                </a:lnTo>
                <a:lnTo>
                  <a:pt x="1513" y="7925"/>
                </a:lnTo>
                <a:lnTo>
                  <a:pt x="1707" y="8089"/>
                </a:lnTo>
                <a:lnTo>
                  <a:pt x="1911" y="8242"/>
                </a:lnTo>
                <a:lnTo>
                  <a:pt x="2123" y="8383"/>
                </a:lnTo>
                <a:lnTo>
                  <a:pt x="2342" y="8513"/>
                </a:lnTo>
                <a:lnTo>
                  <a:pt x="2567" y="8630"/>
                </a:lnTo>
                <a:lnTo>
                  <a:pt x="2799" y="8734"/>
                </a:lnTo>
                <a:lnTo>
                  <a:pt x="3037" y="8825"/>
                </a:lnTo>
                <a:lnTo>
                  <a:pt x="3280" y="8902"/>
                </a:lnTo>
                <a:lnTo>
                  <a:pt x="3526" y="8965"/>
                </a:lnTo>
                <a:lnTo>
                  <a:pt x="3776" y="9016"/>
                </a:lnTo>
                <a:lnTo>
                  <a:pt x="4028" y="9051"/>
                </a:lnTo>
                <a:lnTo>
                  <a:pt x="4281" y="9072"/>
                </a:lnTo>
                <a:lnTo>
                  <a:pt x="4536" y="9080"/>
                </a:lnTo>
                <a:lnTo>
                  <a:pt x="4790" y="9072"/>
                </a:lnTo>
                <a:lnTo>
                  <a:pt x="5043" y="9051"/>
                </a:lnTo>
                <a:lnTo>
                  <a:pt x="5295" y="9016"/>
                </a:lnTo>
                <a:lnTo>
                  <a:pt x="5545" y="8965"/>
                </a:lnTo>
                <a:lnTo>
                  <a:pt x="5792" y="8902"/>
                </a:lnTo>
                <a:lnTo>
                  <a:pt x="6033" y="8825"/>
                </a:lnTo>
                <a:lnTo>
                  <a:pt x="6271" y="8734"/>
                </a:lnTo>
                <a:lnTo>
                  <a:pt x="6503" y="8630"/>
                </a:lnTo>
                <a:lnTo>
                  <a:pt x="6730" y="8513"/>
                </a:lnTo>
                <a:lnTo>
                  <a:pt x="6949" y="8383"/>
                </a:lnTo>
                <a:lnTo>
                  <a:pt x="7161" y="8242"/>
                </a:lnTo>
                <a:lnTo>
                  <a:pt x="7363" y="8089"/>
                </a:lnTo>
                <a:lnTo>
                  <a:pt x="7558" y="7925"/>
                </a:lnTo>
                <a:lnTo>
                  <a:pt x="7743" y="7750"/>
                </a:lnTo>
                <a:lnTo>
                  <a:pt x="7918" y="7565"/>
                </a:lnTo>
                <a:lnTo>
                  <a:pt x="8081" y="7370"/>
                </a:lnTo>
                <a:lnTo>
                  <a:pt x="8234" y="7166"/>
                </a:lnTo>
                <a:lnTo>
                  <a:pt x="8376" y="6956"/>
                </a:lnTo>
                <a:lnTo>
                  <a:pt x="8505" y="6735"/>
                </a:lnTo>
                <a:lnTo>
                  <a:pt x="8622" y="6509"/>
                </a:lnTo>
                <a:lnTo>
                  <a:pt x="8726" y="6277"/>
                </a:lnTo>
                <a:lnTo>
                  <a:pt x="8817" y="6039"/>
                </a:lnTo>
                <a:lnTo>
                  <a:pt x="8894" y="5796"/>
                </a:lnTo>
                <a:lnTo>
                  <a:pt x="8958" y="5550"/>
                </a:lnTo>
                <a:lnTo>
                  <a:pt x="9007" y="5301"/>
                </a:lnTo>
                <a:lnTo>
                  <a:pt x="9043" y="5049"/>
                </a:lnTo>
                <a:lnTo>
                  <a:pt x="9065" y="4795"/>
                </a:lnTo>
                <a:lnTo>
                  <a:pt x="9072" y="4539"/>
                </a:lnTo>
                <a:close/>
              </a:path>
            </a:pathLst>
          </a:custGeom>
          <a:noFill/>
          <a:ln w="28575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grpSp>
        <p:nvGrpSpPr>
          <p:cNvPr id="62483" name="Group 21"/>
          <p:cNvGrpSpPr/>
          <p:nvPr/>
        </p:nvGrpSpPr>
        <p:grpSpPr>
          <a:xfrm>
            <a:off x="2144713" y="3548063"/>
            <a:ext cx="1219200" cy="2235200"/>
            <a:chOff x="962" y="2235"/>
            <a:chExt cx="768" cy="1408"/>
          </a:xfrm>
        </p:grpSpPr>
        <p:sp>
          <p:nvSpPr>
            <p:cNvPr id="62497" name="Freeform 22"/>
            <p:cNvSpPr/>
            <p:nvPr/>
          </p:nvSpPr>
          <p:spPr>
            <a:xfrm>
              <a:off x="962" y="3520"/>
              <a:ext cx="768" cy="123"/>
            </a:xfrm>
            <a:custGeom>
              <a:avLst/>
              <a:gdLst>
                <a:gd name="txL" fmla="*/ 0 w 4608"/>
                <a:gd name="txT" fmla="*/ 0 h 734"/>
                <a:gd name="txR" fmla="*/ 4608 w 4608"/>
                <a:gd name="txB" fmla="*/ 734 h 734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4608" h="734">
                  <a:moveTo>
                    <a:pt x="0" y="0"/>
                  </a:moveTo>
                  <a:lnTo>
                    <a:pt x="204" y="136"/>
                  </a:lnTo>
                  <a:lnTo>
                    <a:pt x="416" y="259"/>
                  </a:lnTo>
                  <a:lnTo>
                    <a:pt x="636" y="368"/>
                  </a:lnTo>
                  <a:lnTo>
                    <a:pt x="863" y="465"/>
                  </a:lnTo>
                  <a:lnTo>
                    <a:pt x="1094" y="546"/>
                  </a:lnTo>
                  <a:lnTo>
                    <a:pt x="1331" y="614"/>
                  </a:lnTo>
                  <a:lnTo>
                    <a:pt x="1570" y="666"/>
                  </a:lnTo>
                  <a:lnTo>
                    <a:pt x="1813" y="704"/>
                  </a:lnTo>
                  <a:lnTo>
                    <a:pt x="2058" y="727"/>
                  </a:lnTo>
                  <a:lnTo>
                    <a:pt x="2304" y="734"/>
                  </a:lnTo>
                  <a:lnTo>
                    <a:pt x="2549" y="727"/>
                  </a:lnTo>
                  <a:lnTo>
                    <a:pt x="2793" y="704"/>
                  </a:lnTo>
                  <a:lnTo>
                    <a:pt x="3036" y="666"/>
                  </a:lnTo>
                  <a:lnTo>
                    <a:pt x="3277" y="614"/>
                  </a:lnTo>
                  <a:lnTo>
                    <a:pt x="3512" y="546"/>
                  </a:lnTo>
                  <a:lnTo>
                    <a:pt x="3744" y="465"/>
                  </a:lnTo>
                  <a:lnTo>
                    <a:pt x="3970" y="368"/>
                  </a:lnTo>
                  <a:lnTo>
                    <a:pt x="4190" y="259"/>
                  </a:lnTo>
                  <a:lnTo>
                    <a:pt x="4403" y="136"/>
                  </a:lnTo>
                  <a:lnTo>
                    <a:pt x="4608" y="0"/>
                  </a:lnTo>
                </a:path>
              </a:pathLst>
            </a:custGeom>
            <a:noFill/>
            <a:ln w="28575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98" name="Freeform 23"/>
            <p:cNvSpPr/>
            <p:nvPr/>
          </p:nvSpPr>
          <p:spPr>
            <a:xfrm>
              <a:off x="962" y="2235"/>
              <a:ext cx="768" cy="123"/>
            </a:xfrm>
            <a:custGeom>
              <a:avLst/>
              <a:gdLst>
                <a:gd name="txL" fmla="*/ 0 w 4608"/>
                <a:gd name="txT" fmla="*/ 0 h 735"/>
                <a:gd name="txR" fmla="*/ 4608 w 4608"/>
                <a:gd name="txB" fmla="*/ 735 h 735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4608" h="735">
                  <a:moveTo>
                    <a:pt x="4608" y="735"/>
                  </a:moveTo>
                  <a:lnTo>
                    <a:pt x="4403" y="599"/>
                  </a:lnTo>
                  <a:lnTo>
                    <a:pt x="4190" y="476"/>
                  </a:lnTo>
                  <a:lnTo>
                    <a:pt x="3970" y="366"/>
                  </a:lnTo>
                  <a:lnTo>
                    <a:pt x="3744" y="270"/>
                  </a:lnTo>
                  <a:lnTo>
                    <a:pt x="3512" y="188"/>
                  </a:lnTo>
                  <a:lnTo>
                    <a:pt x="3277" y="121"/>
                  </a:lnTo>
                  <a:lnTo>
                    <a:pt x="3036" y="69"/>
                  </a:lnTo>
                  <a:lnTo>
                    <a:pt x="2793" y="31"/>
                  </a:lnTo>
                  <a:lnTo>
                    <a:pt x="2549" y="8"/>
                  </a:lnTo>
                  <a:lnTo>
                    <a:pt x="2304" y="0"/>
                  </a:lnTo>
                  <a:lnTo>
                    <a:pt x="2058" y="8"/>
                  </a:lnTo>
                  <a:lnTo>
                    <a:pt x="1813" y="31"/>
                  </a:lnTo>
                  <a:lnTo>
                    <a:pt x="1570" y="69"/>
                  </a:lnTo>
                  <a:lnTo>
                    <a:pt x="1331" y="121"/>
                  </a:lnTo>
                  <a:lnTo>
                    <a:pt x="1094" y="188"/>
                  </a:lnTo>
                  <a:lnTo>
                    <a:pt x="863" y="270"/>
                  </a:lnTo>
                  <a:lnTo>
                    <a:pt x="636" y="366"/>
                  </a:lnTo>
                  <a:lnTo>
                    <a:pt x="416" y="476"/>
                  </a:lnTo>
                  <a:lnTo>
                    <a:pt x="204" y="599"/>
                  </a:lnTo>
                  <a:lnTo>
                    <a:pt x="0" y="735"/>
                  </a:lnTo>
                </a:path>
              </a:pathLst>
            </a:custGeom>
            <a:noFill/>
            <a:ln w="28575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62484" name="Group 24"/>
          <p:cNvGrpSpPr/>
          <p:nvPr/>
        </p:nvGrpSpPr>
        <p:grpSpPr>
          <a:xfrm>
            <a:off x="2144713" y="3743325"/>
            <a:ext cx="1219200" cy="1846263"/>
            <a:chOff x="962" y="2358"/>
            <a:chExt cx="768" cy="1163"/>
          </a:xfrm>
        </p:grpSpPr>
        <p:sp>
          <p:nvSpPr>
            <p:cNvPr id="62495" name="Line 25"/>
            <p:cNvSpPr/>
            <p:nvPr/>
          </p:nvSpPr>
          <p:spPr>
            <a:xfrm>
              <a:off x="962" y="2358"/>
              <a:ext cx="1" cy="1163"/>
            </a:xfrm>
            <a:prstGeom prst="line">
              <a:avLst/>
            </a:prstGeom>
            <a:ln w="28575" cap="flat" cmpd="sng">
              <a:solidFill>
                <a:srgbClr val="F301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2496" name="Line 26"/>
            <p:cNvSpPr/>
            <p:nvPr/>
          </p:nvSpPr>
          <p:spPr>
            <a:xfrm>
              <a:off x="1730" y="2358"/>
              <a:ext cx="0" cy="1162"/>
            </a:xfrm>
            <a:prstGeom prst="line">
              <a:avLst/>
            </a:prstGeom>
            <a:ln w="28575" cap="flat" cmpd="sng">
              <a:solidFill>
                <a:srgbClr val="F301FF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62485" name="Line 27"/>
          <p:cNvSpPr/>
          <p:nvPr/>
        </p:nvSpPr>
        <p:spPr>
          <a:xfrm>
            <a:off x="2754313" y="3294063"/>
            <a:ext cx="1587" cy="2819400"/>
          </a:xfrm>
          <a:prstGeom prst="line">
            <a:avLst/>
          </a:prstGeom>
          <a:ln w="0" cap="flat" cmpd="sng">
            <a:solidFill>
              <a:srgbClr val="000000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62486" name="Line 28"/>
          <p:cNvSpPr/>
          <p:nvPr/>
        </p:nvSpPr>
        <p:spPr>
          <a:xfrm flipH="1">
            <a:off x="2146300" y="2454275"/>
            <a:ext cx="1219200" cy="1588"/>
          </a:xfrm>
          <a:prstGeom prst="line">
            <a:avLst/>
          </a:prstGeom>
          <a:ln w="28575" cap="flat" cmpd="sng">
            <a:solidFill>
              <a:srgbClr val="F54913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62487" name="Group 29"/>
          <p:cNvGrpSpPr/>
          <p:nvPr/>
        </p:nvGrpSpPr>
        <p:grpSpPr>
          <a:xfrm>
            <a:off x="2144713" y="1814513"/>
            <a:ext cx="1225550" cy="641350"/>
            <a:chOff x="962" y="1143"/>
            <a:chExt cx="772" cy="404"/>
          </a:xfrm>
        </p:grpSpPr>
        <p:sp>
          <p:nvSpPr>
            <p:cNvPr id="62493" name="Line 30"/>
            <p:cNvSpPr/>
            <p:nvPr/>
          </p:nvSpPr>
          <p:spPr>
            <a:xfrm>
              <a:off x="1733" y="1143"/>
              <a:ext cx="1" cy="404"/>
            </a:xfrm>
            <a:prstGeom prst="line">
              <a:avLst/>
            </a:prstGeom>
            <a:ln w="28575" cap="flat" cmpd="sng">
              <a:solidFill>
                <a:srgbClr val="F301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2494" name="Line 31"/>
            <p:cNvSpPr/>
            <p:nvPr/>
          </p:nvSpPr>
          <p:spPr>
            <a:xfrm>
              <a:off x="962" y="1143"/>
              <a:ext cx="1" cy="404"/>
            </a:xfrm>
            <a:prstGeom prst="line">
              <a:avLst/>
            </a:prstGeom>
            <a:ln w="28575" cap="flat" cmpd="sng">
              <a:solidFill>
                <a:srgbClr val="F301FF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62488" name="Group 32"/>
          <p:cNvGrpSpPr/>
          <p:nvPr/>
        </p:nvGrpSpPr>
        <p:grpSpPr>
          <a:xfrm>
            <a:off x="5126038" y="2463800"/>
            <a:ext cx="2279650" cy="3175"/>
            <a:chOff x="2840" y="1543"/>
            <a:chExt cx="1436" cy="2"/>
          </a:xfrm>
        </p:grpSpPr>
        <p:sp>
          <p:nvSpPr>
            <p:cNvPr id="62490" name="Line 33"/>
            <p:cNvSpPr/>
            <p:nvPr/>
          </p:nvSpPr>
          <p:spPr>
            <a:xfrm>
              <a:off x="4164" y="1543"/>
              <a:ext cx="112" cy="1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2491" name="Line 34"/>
            <p:cNvSpPr/>
            <p:nvPr/>
          </p:nvSpPr>
          <p:spPr>
            <a:xfrm>
              <a:off x="2840" y="1544"/>
              <a:ext cx="112" cy="1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2492" name="Line 35"/>
            <p:cNvSpPr/>
            <p:nvPr/>
          </p:nvSpPr>
          <p:spPr>
            <a:xfrm>
              <a:off x="2984" y="1543"/>
              <a:ext cx="1212" cy="0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lgDash"/>
              <a:headEnd type="none" w="sm" len="sm"/>
              <a:tailEnd type="none" w="sm" len="sm"/>
            </a:ln>
          </p:spPr>
        </p:sp>
      </p:grpSp>
      <p:pic>
        <p:nvPicPr>
          <p:cNvPr id="62489" name="Picture 47" descr="5-11ddq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57800" y="3806825"/>
            <a:ext cx="3429000" cy="22955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1403350" y="10795"/>
            <a:ext cx="6193155" cy="587375"/>
            <a:chOff x="2210" y="17"/>
            <a:chExt cx="9753" cy="925"/>
          </a:xfrm>
        </p:grpSpPr>
        <p:sp>
          <p:nvSpPr>
            <p:cNvPr id="6" name="Rectangle 4"/>
            <p:cNvSpPr>
              <a:spLocks noChangeAspect="1" noChangeArrowheads="1"/>
            </p:cNvSpPr>
            <p:nvPr>
              <p:custDataLst>
                <p:tags r:id="rId2"/>
              </p:custDataLst>
            </p:nvPr>
          </p:nvSpPr>
          <p:spPr bwMode="auto">
            <a:xfrm rot="10800000">
              <a:off x="2210" y="67"/>
              <a:ext cx="9753" cy="85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Rectangle 5"/>
            <p:cNvSpPr>
              <a:spLocks noChangeAspect="1"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243" y="77"/>
              <a:ext cx="9187" cy="295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AutoShape 6"/>
            <p:cNvSpPr>
              <a:spLocks noChangeAspect="1"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2210" y="17"/>
              <a:ext cx="2720" cy="925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WordArt 7"/>
            <p:cNvSpPr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2550" y="242"/>
              <a:ext cx="1813" cy="4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任务二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0" name="Text Box 8"/>
            <p:cNvSpPr txBox="1"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5145" y="243"/>
              <a:ext cx="30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立体表面的交线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>
    <p:random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Rectangle 2"/>
          <p:cNvSpPr/>
          <p:nvPr/>
        </p:nvSpPr>
        <p:spPr>
          <a:xfrm>
            <a:off x="0" y="714375"/>
            <a:ext cx="3059113" cy="574675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9933"/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  <a:effectLst>
            <a:prstShdw prst="shdw12" dir="16200000">
              <a:srgbClr val="DDDDDD">
                <a:alpha val="50000"/>
              </a:srgbClr>
            </a:prstShdw>
          </a:effectLst>
        </p:spPr>
        <p:txBody>
          <a:bodyPr anchor="ctr" anchorCtr="0"/>
          <a:p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二、相贯线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9507" y="1541929"/>
            <a:ext cx="8308474" cy="2963545"/>
          </a:xfrm>
          <a:prstGeom prst="rect">
            <a:avLst/>
          </a:prstGeom>
          <a:solidFill>
            <a:srgbClr val="00FF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spAutoFit/>
          </a:bodyPr>
          <a:lstStyle/>
          <a:p>
            <a:pPr marL="0" marR="0" lvl="0" indent="539750" algn="l" defTabSz="914400" rtl="0" eaLnBrk="1" fontAlgn="base" latinLnBrk="0" hangingPunct="1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两立体相交称为相贯，相交的立体称为相贯体，相贯体表面的交线称为相贯线。相贯线的形状取决于相贯体的形状、大小以及两相贯体的相对位置，一般情况是封闭的空间曲线，特殊情况是平面曲线或直线。相贯线具有以下特性：</a:t>
            </a:r>
            <a:endParaRPr kumimoji="0" lang="zh-CN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539750" algn="l" defTabSz="914400" rtl="0" eaLnBrk="1" fontAlgn="base" latinLnBrk="0" hangingPunct="1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（1）封闭性：由于立体都是封闭的，所以相贯线一般都是封闭的空间曲线。</a:t>
            </a:r>
            <a:endParaRPr kumimoji="0" lang="zh-CN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539750" algn="l" defTabSz="914400" rtl="0" eaLnBrk="1" fontAlgn="base" latinLnBrk="0" hangingPunct="1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（2）共有性：相贯线既属于甲立体表面，又属于乙立体表面，所以相贯线是两立体的共有线，是两立体表面共有点的集合。</a:t>
            </a:r>
            <a:endParaRPr kumimoji="0" lang="zh-CN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403350" y="10795"/>
            <a:ext cx="6193155" cy="587375"/>
            <a:chOff x="2210" y="17"/>
            <a:chExt cx="9753" cy="925"/>
          </a:xfrm>
        </p:grpSpPr>
        <p:sp>
          <p:nvSpPr>
            <p:cNvPr id="6" name="Rectangle 4"/>
            <p:cNvSpPr>
              <a:spLocks noChangeAspect="1" noChangeArrowheads="1"/>
            </p:cNvSpPr>
            <p:nvPr>
              <p:custDataLst>
                <p:tags r:id="rId1"/>
              </p:custDataLst>
            </p:nvPr>
          </p:nvSpPr>
          <p:spPr bwMode="auto">
            <a:xfrm rot="10800000">
              <a:off x="2210" y="67"/>
              <a:ext cx="9753" cy="85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Rectangle 5"/>
            <p:cNvSpPr>
              <a:spLocks noChangeAspect="1"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2243" y="77"/>
              <a:ext cx="9187" cy="295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AutoShape 6"/>
            <p:cNvSpPr>
              <a:spLocks noChangeAspect="1"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210" y="17"/>
              <a:ext cx="2720" cy="925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WordArt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2550" y="242"/>
              <a:ext cx="1813" cy="4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任务二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0" name="Text Box 8"/>
            <p:cNvSpPr txBox="1"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5145" y="243"/>
              <a:ext cx="30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立体表面的交线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grpSp>
        <p:nvGrpSpPr>
          <p:cNvPr id="11" name="Group 5"/>
          <p:cNvGrpSpPr/>
          <p:nvPr/>
        </p:nvGrpSpPr>
        <p:grpSpPr>
          <a:xfrm>
            <a:off x="3451543" y="4665663"/>
            <a:ext cx="2093912" cy="1990725"/>
            <a:chOff x="1770" y="1602"/>
            <a:chExt cx="1319" cy="1254"/>
          </a:xfrm>
        </p:grpSpPr>
        <p:sp>
          <p:nvSpPr>
            <p:cNvPr id="63516" name="Freeform 6"/>
            <p:cNvSpPr/>
            <p:nvPr>
              <p:custDataLst>
                <p:tags r:id="rId6"/>
              </p:custDataLst>
            </p:nvPr>
          </p:nvSpPr>
          <p:spPr>
            <a:xfrm>
              <a:off x="1838" y="1664"/>
              <a:ext cx="1251" cy="1142"/>
            </a:xfrm>
            <a:custGeom>
              <a:avLst/>
              <a:gdLst>
                <a:gd name="txL" fmla="*/ 0 w 1251"/>
                <a:gd name="txT" fmla="*/ 0 h 1142"/>
                <a:gd name="txR" fmla="*/ 1251 w 1251"/>
                <a:gd name="txB" fmla="*/ 1142 h 1142"/>
              </a:gdLst>
              <a:ahLst/>
              <a:cxnLst>
                <a:cxn ang="0">
                  <a:pos x="379" y="1142"/>
                </a:cxn>
                <a:cxn ang="0">
                  <a:pos x="408" y="1089"/>
                </a:cxn>
                <a:cxn ang="0">
                  <a:pos x="446" y="1041"/>
                </a:cxn>
                <a:cxn ang="0">
                  <a:pos x="451" y="979"/>
                </a:cxn>
                <a:cxn ang="0">
                  <a:pos x="456" y="907"/>
                </a:cxn>
                <a:cxn ang="0">
                  <a:pos x="451" y="844"/>
                </a:cxn>
                <a:cxn ang="0">
                  <a:pos x="432" y="791"/>
                </a:cxn>
                <a:cxn ang="0">
                  <a:pos x="398" y="724"/>
                </a:cxn>
                <a:cxn ang="0">
                  <a:pos x="374" y="667"/>
                </a:cxn>
                <a:cxn ang="0">
                  <a:pos x="341" y="614"/>
                </a:cxn>
                <a:cxn ang="0">
                  <a:pos x="293" y="556"/>
                </a:cxn>
                <a:cxn ang="0">
                  <a:pos x="230" y="508"/>
                </a:cxn>
                <a:cxn ang="0">
                  <a:pos x="158" y="473"/>
                </a:cxn>
                <a:cxn ang="0">
                  <a:pos x="105" y="460"/>
                </a:cxn>
                <a:cxn ang="0">
                  <a:pos x="24" y="451"/>
                </a:cxn>
                <a:cxn ang="0">
                  <a:pos x="0" y="463"/>
                </a:cxn>
                <a:cxn ang="0">
                  <a:pos x="315" y="282"/>
                </a:cxn>
                <a:cxn ang="0">
                  <a:pos x="349" y="320"/>
                </a:cxn>
                <a:cxn ang="0">
                  <a:pos x="382" y="344"/>
                </a:cxn>
                <a:cxn ang="0">
                  <a:pos x="430" y="382"/>
                </a:cxn>
                <a:cxn ang="0">
                  <a:pos x="477" y="415"/>
                </a:cxn>
                <a:cxn ang="0">
                  <a:pos x="516" y="444"/>
                </a:cxn>
                <a:cxn ang="0">
                  <a:pos x="597" y="468"/>
                </a:cxn>
                <a:cxn ang="0">
                  <a:pos x="664" y="468"/>
                </a:cxn>
                <a:cxn ang="0">
                  <a:pos x="711" y="454"/>
                </a:cxn>
                <a:cxn ang="0">
                  <a:pos x="769" y="420"/>
                </a:cxn>
                <a:cxn ang="0">
                  <a:pos x="788" y="372"/>
                </a:cxn>
                <a:cxn ang="0">
                  <a:pos x="816" y="329"/>
                </a:cxn>
                <a:cxn ang="0">
                  <a:pos x="831" y="282"/>
                </a:cxn>
                <a:cxn ang="0">
                  <a:pos x="702" y="57"/>
                </a:cxn>
                <a:cxn ang="0">
                  <a:pos x="769" y="24"/>
                </a:cxn>
                <a:cxn ang="0">
                  <a:pos x="816" y="5"/>
                </a:cxn>
                <a:cxn ang="0">
                  <a:pos x="869" y="0"/>
                </a:cxn>
                <a:cxn ang="0">
                  <a:pos x="931" y="19"/>
                </a:cxn>
                <a:cxn ang="0">
                  <a:pos x="989" y="47"/>
                </a:cxn>
                <a:cxn ang="0">
                  <a:pos x="1036" y="81"/>
                </a:cxn>
                <a:cxn ang="0">
                  <a:pos x="1093" y="129"/>
                </a:cxn>
                <a:cxn ang="0">
                  <a:pos x="1141" y="186"/>
                </a:cxn>
                <a:cxn ang="0">
                  <a:pos x="1179" y="244"/>
                </a:cxn>
                <a:cxn ang="0">
                  <a:pos x="1208" y="287"/>
                </a:cxn>
                <a:cxn ang="0">
                  <a:pos x="1232" y="368"/>
                </a:cxn>
                <a:cxn ang="0">
                  <a:pos x="1246" y="439"/>
                </a:cxn>
                <a:cxn ang="0">
                  <a:pos x="1251" y="501"/>
                </a:cxn>
                <a:cxn ang="0">
                  <a:pos x="1237" y="583"/>
                </a:cxn>
                <a:cxn ang="0">
                  <a:pos x="1208" y="654"/>
                </a:cxn>
                <a:cxn ang="0">
                  <a:pos x="1165" y="692"/>
                </a:cxn>
                <a:cxn ang="0">
                  <a:pos x="379" y="1142"/>
                </a:cxn>
              </a:cxnLst>
              <a:rect l="txL" t="txT" r="txR" b="txB"/>
              <a:pathLst>
                <a:path w="1251" h="1142">
                  <a:moveTo>
                    <a:pt x="379" y="1142"/>
                  </a:moveTo>
                  <a:lnTo>
                    <a:pt x="408" y="1089"/>
                  </a:lnTo>
                  <a:lnTo>
                    <a:pt x="446" y="1041"/>
                  </a:lnTo>
                  <a:lnTo>
                    <a:pt x="451" y="979"/>
                  </a:lnTo>
                  <a:lnTo>
                    <a:pt x="456" y="907"/>
                  </a:lnTo>
                  <a:lnTo>
                    <a:pt x="451" y="844"/>
                  </a:lnTo>
                  <a:lnTo>
                    <a:pt x="432" y="791"/>
                  </a:lnTo>
                  <a:lnTo>
                    <a:pt x="398" y="724"/>
                  </a:lnTo>
                  <a:lnTo>
                    <a:pt x="374" y="667"/>
                  </a:lnTo>
                  <a:lnTo>
                    <a:pt x="341" y="614"/>
                  </a:lnTo>
                  <a:lnTo>
                    <a:pt x="293" y="556"/>
                  </a:lnTo>
                  <a:lnTo>
                    <a:pt x="230" y="508"/>
                  </a:lnTo>
                  <a:lnTo>
                    <a:pt x="158" y="473"/>
                  </a:lnTo>
                  <a:lnTo>
                    <a:pt x="105" y="460"/>
                  </a:lnTo>
                  <a:lnTo>
                    <a:pt x="24" y="451"/>
                  </a:lnTo>
                  <a:lnTo>
                    <a:pt x="0" y="463"/>
                  </a:lnTo>
                  <a:lnTo>
                    <a:pt x="315" y="282"/>
                  </a:lnTo>
                  <a:lnTo>
                    <a:pt x="349" y="320"/>
                  </a:lnTo>
                  <a:lnTo>
                    <a:pt x="382" y="344"/>
                  </a:lnTo>
                  <a:lnTo>
                    <a:pt x="430" y="382"/>
                  </a:lnTo>
                  <a:lnTo>
                    <a:pt x="477" y="415"/>
                  </a:lnTo>
                  <a:lnTo>
                    <a:pt x="516" y="444"/>
                  </a:lnTo>
                  <a:lnTo>
                    <a:pt x="597" y="468"/>
                  </a:lnTo>
                  <a:lnTo>
                    <a:pt x="664" y="468"/>
                  </a:lnTo>
                  <a:lnTo>
                    <a:pt x="711" y="454"/>
                  </a:lnTo>
                  <a:lnTo>
                    <a:pt x="769" y="420"/>
                  </a:lnTo>
                  <a:lnTo>
                    <a:pt x="788" y="372"/>
                  </a:lnTo>
                  <a:lnTo>
                    <a:pt x="816" y="329"/>
                  </a:lnTo>
                  <a:lnTo>
                    <a:pt x="831" y="282"/>
                  </a:lnTo>
                  <a:lnTo>
                    <a:pt x="702" y="57"/>
                  </a:lnTo>
                  <a:lnTo>
                    <a:pt x="769" y="24"/>
                  </a:lnTo>
                  <a:lnTo>
                    <a:pt x="816" y="5"/>
                  </a:lnTo>
                  <a:lnTo>
                    <a:pt x="869" y="0"/>
                  </a:lnTo>
                  <a:lnTo>
                    <a:pt x="931" y="19"/>
                  </a:lnTo>
                  <a:lnTo>
                    <a:pt x="989" y="47"/>
                  </a:lnTo>
                  <a:lnTo>
                    <a:pt x="1036" y="81"/>
                  </a:lnTo>
                  <a:lnTo>
                    <a:pt x="1093" y="129"/>
                  </a:lnTo>
                  <a:lnTo>
                    <a:pt x="1141" y="186"/>
                  </a:lnTo>
                  <a:lnTo>
                    <a:pt x="1179" y="244"/>
                  </a:lnTo>
                  <a:lnTo>
                    <a:pt x="1208" y="287"/>
                  </a:lnTo>
                  <a:lnTo>
                    <a:pt x="1232" y="368"/>
                  </a:lnTo>
                  <a:lnTo>
                    <a:pt x="1246" y="439"/>
                  </a:lnTo>
                  <a:lnTo>
                    <a:pt x="1251" y="501"/>
                  </a:lnTo>
                  <a:lnTo>
                    <a:pt x="1237" y="583"/>
                  </a:lnTo>
                  <a:lnTo>
                    <a:pt x="1208" y="654"/>
                  </a:lnTo>
                  <a:lnTo>
                    <a:pt x="1165" y="692"/>
                  </a:lnTo>
                  <a:lnTo>
                    <a:pt x="379" y="1142"/>
                  </a:lnTo>
                  <a:close/>
                </a:path>
              </a:pathLst>
            </a:custGeom>
            <a:gradFill rotWithShape="0">
              <a:gsLst>
                <a:gs pos="0">
                  <a:srgbClr val="006C00">
                    <a:alpha val="100000"/>
                  </a:srgbClr>
                </a:gs>
                <a:gs pos="50000">
                  <a:srgbClr val="008000">
                    <a:alpha val="100000"/>
                  </a:srgbClr>
                </a:gs>
                <a:gs pos="100000">
                  <a:srgbClr val="006C00">
                    <a:alpha val="100000"/>
                  </a:srgb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17" name="Freeform 7"/>
            <p:cNvSpPr/>
            <p:nvPr>
              <p:custDataLst>
                <p:tags r:id="rId7"/>
              </p:custDataLst>
            </p:nvPr>
          </p:nvSpPr>
          <p:spPr>
            <a:xfrm>
              <a:off x="2148" y="1678"/>
              <a:ext cx="521" cy="459"/>
            </a:xfrm>
            <a:custGeom>
              <a:avLst/>
              <a:gdLst>
                <a:gd name="txL" fmla="*/ 0 w 1308"/>
                <a:gd name="txT" fmla="*/ 0 h 1152"/>
                <a:gd name="txR" fmla="*/ 1308 w 1308"/>
                <a:gd name="txB" fmla="*/ 1152 h 1152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1308" h="1152">
                  <a:moveTo>
                    <a:pt x="276" y="0"/>
                  </a:moveTo>
                  <a:lnTo>
                    <a:pt x="0" y="708"/>
                  </a:lnTo>
                  <a:lnTo>
                    <a:pt x="96" y="780"/>
                  </a:lnTo>
                  <a:lnTo>
                    <a:pt x="192" y="864"/>
                  </a:lnTo>
                  <a:lnTo>
                    <a:pt x="288" y="936"/>
                  </a:lnTo>
                  <a:lnTo>
                    <a:pt x="408" y="1032"/>
                  </a:lnTo>
                  <a:lnTo>
                    <a:pt x="516" y="1104"/>
                  </a:lnTo>
                  <a:lnTo>
                    <a:pt x="636" y="1140"/>
                  </a:lnTo>
                  <a:lnTo>
                    <a:pt x="744" y="1152"/>
                  </a:lnTo>
                  <a:lnTo>
                    <a:pt x="888" y="1152"/>
                  </a:lnTo>
                  <a:lnTo>
                    <a:pt x="1020" y="1116"/>
                  </a:lnTo>
                  <a:lnTo>
                    <a:pt x="1140" y="1044"/>
                  </a:lnTo>
                  <a:lnTo>
                    <a:pt x="1212" y="960"/>
                  </a:lnTo>
                  <a:lnTo>
                    <a:pt x="1284" y="852"/>
                  </a:lnTo>
                  <a:lnTo>
                    <a:pt x="1308" y="744"/>
                  </a:lnTo>
                  <a:lnTo>
                    <a:pt x="1308" y="636"/>
                  </a:lnTo>
                  <a:lnTo>
                    <a:pt x="1044" y="12"/>
                  </a:lnTo>
                  <a:lnTo>
                    <a:pt x="1020" y="108"/>
                  </a:lnTo>
                  <a:lnTo>
                    <a:pt x="960" y="180"/>
                  </a:lnTo>
                  <a:lnTo>
                    <a:pt x="864" y="204"/>
                  </a:lnTo>
                  <a:lnTo>
                    <a:pt x="732" y="264"/>
                  </a:lnTo>
                  <a:lnTo>
                    <a:pt x="588" y="264"/>
                  </a:lnTo>
                  <a:lnTo>
                    <a:pt x="480" y="240"/>
                  </a:lnTo>
                  <a:lnTo>
                    <a:pt x="336" y="192"/>
                  </a:lnTo>
                  <a:lnTo>
                    <a:pt x="276" y="108"/>
                  </a:lnTo>
                  <a:lnTo>
                    <a:pt x="276" y="0"/>
                  </a:lnTo>
                  <a:close/>
                </a:path>
              </a:pathLst>
            </a:custGeom>
            <a:gradFill rotWithShape="0">
              <a:gsLst>
                <a:gs pos="0">
                  <a:srgbClr val="5E002F">
                    <a:alpha val="100000"/>
                  </a:srgbClr>
                </a:gs>
                <a:gs pos="50000">
                  <a:srgbClr val="CC0066">
                    <a:alpha val="100000"/>
                  </a:srgbClr>
                </a:gs>
                <a:gs pos="100000">
                  <a:srgbClr val="5E002F">
                    <a:alpha val="100000"/>
                  </a:srgb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18" name="Oval 8"/>
            <p:cNvSpPr/>
            <p:nvPr>
              <p:custDataLst>
                <p:tags r:id="rId8"/>
              </p:custDataLst>
            </p:nvPr>
          </p:nvSpPr>
          <p:spPr>
            <a:xfrm rot="-1728577">
              <a:off x="1770" y="2078"/>
              <a:ext cx="514" cy="778"/>
            </a:xfrm>
            <a:prstGeom prst="ellipse">
              <a:avLst/>
            </a:prstGeom>
            <a:solidFill>
              <a:srgbClr val="339966"/>
            </a:soli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63519" name="Oval 9"/>
            <p:cNvSpPr/>
            <p:nvPr>
              <p:custDataLst>
                <p:tags r:id="rId9"/>
              </p:custDataLst>
            </p:nvPr>
          </p:nvSpPr>
          <p:spPr>
            <a:xfrm>
              <a:off x="2255" y="1602"/>
              <a:ext cx="310" cy="196"/>
            </a:xfrm>
            <a:prstGeom prst="ellipse">
              <a:avLst/>
            </a:prstGeom>
            <a:solidFill>
              <a:srgbClr val="FF99FF"/>
            </a:soli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</p:grpSp>
      <p:grpSp>
        <p:nvGrpSpPr>
          <p:cNvPr id="13" name="Group 16"/>
          <p:cNvGrpSpPr/>
          <p:nvPr/>
        </p:nvGrpSpPr>
        <p:grpSpPr>
          <a:xfrm>
            <a:off x="6445250" y="4595813"/>
            <a:ext cx="2197100" cy="2135187"/>
            <a:chOff x="4054" y="1620"/>
            <a:chExt cx="1384" cy="1345"/>
          </a:xfrm>
        </p:grpSpPr>
        <p:sp>
          <p:nvSpPr>
            <p:cNvPr id="63505" name="Freeform 17"/>
            <p:cNvSpPr/>
            <p:nvPr>
              <p:custDataLst>
                <p:tags r:id="rId10"/>
              </p:custDataLst>
            </p:nvPr>
          </p:nvSpPr>
          <p:spPr>
            <a:xfrm>
              <a:off x="4561" y="1722"/>
              <a:ext cx="572" cy="534"/>
            </a:xfrm>
            <a:custGeom>
              <a:avLst/>
              <a:gdLst>
                <a:gd name="txL" fmla="*/ 0 w 572"/>
                <a:gd name="txT" fmla="*/ 0 h 534"/>
                <a:gd name="txR" fmla="*/ 572 w 572"/>
                <a:gd name="txB" fmla="*/ 534 h 534"/>
              </a:gdLst>
              <a:ahLst/>
              <a:cxnLst>
                <a:cxn ang="0">
                  <a:pos x="565" y="70"/>
                </a:cxn>
                <a:cxn ang="0">
                  <a:pos x="572" y="364"/>
                </a:cxn>
                <a:cxn ang="0">
                  <a:pos x="538" y="441"/>
                </a:cxn>
                <a:cxn ang="0">
                  <a:pos x="502" y="490"/>
                </a:cxn>
                <a:cxn ang="0">
                  <a:pos x="441" y="521"/>
                </a:cxn>
                <a:cxn ang="0">
                  <a:pos x="392" y="534"/>
                </a:cxn>
                <a:cxn ang="0">
                  <a:pos x="339" y="529"/>
                </a:cxn>
                <a:cxn ang="0">
                  <a:pos x="287" y="515"/>
                </a:cxn>
                <a:cxn ang="0">
                  <a:pos x="251" y="516"/>
                </a:cxn>
                <a:cxn ang="0">
                  <a:pos x="249" y="355"/>
                </a:cxn>
                <a:cxn ang="0">
                  <a:pos x="205" y="350"/>
                </a:cxn>
                <a:cxn ang="0">
                  <a:pos x="166" y="339"/>
                </a:cxn>
                <a:cxn ang="0">
                  <a:pos x="122" y="322"/>
                </a:cxn>
                <a:cxn ang="0">
                  <a:pos x="78" y="295"/>
                </a:cxn>
                <a:cxn ang="0">
                  <a:pos x="45" y="273"/>
                </a:cxn>
                <a:cxn ang="0">
                  <a:pos x="9" y="252"/>
                </a:cxn>
                <a:cxn ang="0">
                  <a:pos x="0" y="186"/>
                </a:cxn>
                <a:cxn ang="0">
                  <a:pos x="0" y="80"/>
                </a:cxn>
                <a:cxn ang="0">
                  <a:pos x="35" y="137"/>
                </a:cxn>
                <a:cxn ang="0">
                  <a:pos x="66" y="168"/>
                </a:cxn>
                <a:cxn ang="0">
                  <a:pos x="123" y="199"/>
                </a:cxn>
                <a:cxn ang="0">
                  <a:pos x="189" y="239"/>
                </a:cxn>
                <a:cxn ang="0">
                  <a:pos x="273" y="234"/>
                </a:cxn>
                <a:cxn ang="0">
                  <a:pos x="353" y="234"/>
                </a:cxn>
                <a:cxn ang="0">
                  <a:pos x="419" y="217"/>
                </a:cxn>
                <a:cxn ang="0">
                  <a:pos x="467" y="177"/>
                </a:cxn>
                <a:cxn ang="0">
                  <a:pos x="511" y="137"/>
                </a:cxn>
                <a:cxn ang="0">
                  <a:pos x="514" y="0"/>
                </a:cxn>
                <a:cxn ang="0">
                  <a:pos x="565" y="70"/>
                </a:cxn>
              </a:cxnLst>
              <a:rect l="txL" t="txT" r="txR" b="txB"/>
              <a:pathLst>
                <a:path w="572" h="534">
                  <a:moveTo>
                    <a:pt x="565" y="70"/>
                  </a:moveTo>
                  <a:lnTo>
                    <a:pt x="572" y="364"/>
                  </a:lnTo>
                  <a:lnTo>
                    <a:pt x="538" y="441"/>
                  </a:lnTo>
                  <a:lnTo>
                    <a:pt x="502" y="490"/>
                  </a:lnTo>
                  <a:lnTo>
                    <a:pt x="441" y="521"/>
                  </a:lnTo>
                  <a:lnTo>
                    <a:pt x="392" y="534"/>
                  </a:lnTo>
                  <a:lnTo>
                    <a:pt x="339" y="529"/>
                  </a:lnTo>
                  <a:lnTo>
                    <a:pt x="287" y="515"/>
                  </a:lnTo>
                  <a:lnTo>
                    <a:pt x="251" y="516"/>
                  </a:lnTo>
                  <a:lnTo>
                    <a:pt x="249" y="355"/>
                  </a:lnTo>
                  <a:lnTo>
                    <a:pt x="205" y="350"/>
                  </a:lnTo>
                  <a:lnTo>
                    <a:pt x="166" y="339"/>
                  </a:lnTo>
                  <a:lnTo>
                    <a:pt x="122" y="322"/>
                  </a:lnTo>
                  <a:lnTo>
                    <a:pt x="78" y="295"/>
                  </a:lnTo>
                  <a:lnTo>
                    <a:pt x="45" y="273"/>
                  </a:lnTo>
                  <a:lnTo>
                    <a:pt x="9" y="252"/>
                  </a:lnTo>
                  <a:lnTo>
                    <a:pt x="0" y="186"/>
                  </a:lnTo>
                  <a:lnTo>
                    <a:pt x="0" y="80"/>
                  </a:lnTo>
                  <a:lnTo>
                    <a:pt x="35" y="137"/>
                  </a:lnTo>
                  <a:lnTo>
                    <a:pt x="66" y="168"/>
                  </a:lnTo>
                  <a:lnTo>
                    <a:pt x="123" y="199"/>
                  </a:lnTo>
                  <a:lnTo>
                    <a:pt x="189" y="239"/>
                  </a:lnTo>
                  <a:lnTo>
                    <a:pt x="273" y="234"/>
                  </a:lnTo>
                  <a:lnTo>
                    <a:pt x="353" y="234"/>
                  </a:lnTo>
                  <a:lnTo>
                    <a:pt x="419" y="217"/>
                  </a:lnTo>
                  <a:lnTo>
                    <a:pt x="467" y="177"/>
                  </a:lnTo>
                  <a:lnTo>
                    <a:pt x="511" y="137"/>
                  </a:lnTo>
                  <a:lnTo>
                    <a:pt x="514" y="0"/>
                  </a:lnTo>
                  <a:lnTo>
                    <a:pt x="565" y="70"/>
                  </a:lnTo>
                  <a:close/>
                </a:path>
              </a:pathLst>
            </a:custGeom>
            <a:gradFill rotWithShape="0">
              <a:gsLst>
                <a:gs pos="0">
                  <a:srgbClr val="780030">
                    <a:alpha val="100000"/>
                  </a:srgbClr>
                </a:gs>
                <a:gs pos="100000">
                  <a:srgbClr val="FF0066">
                    <a:alpha val="100000"/>
                  </a:srgbClr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06" name="Freeform 18"/>
            <p:cNvSpPr/>
            <p:nvPr>
              <p:custDataLst>
                <p:tags r:id="rId11"/>
              </p:custDataLst>
            </p:nvPr>
          </p:nvSpPr>
          <p:spPr>
            <a:xfrm>
              <a:off x="4102" y="1754"/>
              <a:ext cx="1336" cy="1167"/>
            </a:xfrm>
            <a:custGeom>
              <a:avLst/>
              <a:gdLst>
                <a:gd name="txL" fmla="*/ 0 w 1336"/>
                <a:gd name="txT" fmla="*/ 0 h 1167"/>
                <a:gd name="txR" fmla="*/ 1336 w 1336"/>
                <a:gd name="txB" fmla="*/ 1167 h 1167"/>
              </a:gdLst>
              <a:ahLst/>
              <a:cxnLst>
                <a:cxn ang="0">
                  <a:pos x="220" y="396"/>
                </a:cxn>
                <a:cxn ang="0">
                  <a:pos x="0" y="528"/>
                </a:cxn>
                <a:cxn ang="0">
                  <a:pos x="62" y="511"/>
                </a:cxn>
                <a:cxn ang="0">
                  <a:pos x="141" y="515"/>
                </a:cxn>
                <a:cxn ang="0">
                  <a:pos x="190" y="537"/>
                </a:cxn>
                <a:cxn ang="0">
                  <a:pos x="256" y="572"/>
                </a:cxn>
                <a:cxn ang="0">
                  <a:pos x="304" y="616"/>
                </a:cxn>
                <a:cxn ang="0">
                  <a:pos x="353" y="669"/>
                </a:cxn>
                <a:cxn ang="0">
                  <a:pos x="388" y="722"/>
                </a:cxn>
                <a:cxn ang="0">
                  <a:pos x="419" y="792"/>
                </a:cxn>
                <a:cxn ang="0">
                  <a:pos x="450" y="850"/>
                </a:cxn>
                <a:cxn ang="0">
                  <a:pos x="468" y="943"/>
                </a:cxn>
                <a:cxn ang="0">
                  <a:pos x="454" y="1013"/>
                </a:cxn>
                <a:cxn ang="0">
                  <a:pos x="437" y="1097"/>
                </a:cxn>
                <a:cxn ang="0">
                  <a:pos x="406" y="1136"/>
                </a:cxn>
                <a:cxn ang="0">
                  <a:pos x="379" y="1167"/>
                </a:cxn>
                <a:cxn ang="0">
                  <a:pos x="1235" y="674"/>
                </a:cxn>
                <a:cxn ang="0">
                  <a:pos x="1297" y="603"/>
                </a:cxn>
                <a:cxn ang="0">
                  <a:pos x="1331" y="524"/>
                </a:cxn>
                <a:cxn ang="0">
                  <a:pos x="1336" y="445"/>
                </a:cxn>
                <a:cxn ang="0">
                  <a:pos x="1327" y="379"/>
                </a:cxn>
                <a:cxn ang="0">
                  <a:pos x="1309" y="308"/>
                </a:cxn>
                <a:cxn ang="0">
                  <a:pos x="1279" y="233"/>
                </a:cxn>
                <a:cxn ang="0">
                  <a:pos x="1248" y="189"/>
                </a:cxn>
                <a:cxn ang="0">
                  <a:pos x="1212" y="132"/>
                </a:cxn>
                <a:cxn ang="0">
                  <a:pos x="1160" y="83"/>
                </a:cxn>
                <a:cxn ang="0">
                  <a:pos x="1120" y="53"/>
                </a:cxn>
                <a:cxn ang="0">
                  <a:pos x="1054" y="17"/>
                </a:cxn>
                <a:cxn ang="0">
                  <a:pos x="1005" y="0"/>
                </a:cxn>
                <a:cxn ang="0">
                  <a:pos x="1010" y="348"/>
                </a:cxn>
                <a:cxn ang="0">
                  <a:pos x="992" y="403"/>
                </a:cxn>
                <a:cxn ang="0">
                  <a:pos x="953" y="453"/>
                </a:cxn>
                <a:cxn ang="0">
                  <a:pos x="900" y="480"/>
                </a:cxn>
                <a:cxn ang="0">
                  <a:pos x="834" y="493"/>
                </a:cxn>
                <a:cxn ang="0">
                  <a:pos x="772" y="484"/>
                </a:cxn>
                <a:cxn ang="0">
                  <a:pos x="736" y="471"/>
                </a:cxn>
                <a:cxn ang="0">
                  <a:pos x="714" y="453"/>
                </a:cxn>
                <a:cxn ang="0">
                  <a:pos x="525" y="555"/>
                </a:cxn>
                <a:cxn ang="0">
                  <a:pos x="428" y="563"/>
                </a:cxn>
                <a:cxn ang="0">
                  <a:pos x="357" y="546"/>
                </a:cxn>
                <a:cxn ang="0">
                  <a:pos x="309" y="515"/>
                </a:cxn>
                <a:cxn ang="0">
                  <a:pos x="256" y="484"/>
                </a:cxn>
                <a:cxn ang="0">
                  <a:pos x="234" y="458"/>
                </a:cxn>
                <a:cxn ang="0">
                  <a:pos x="220" y="396"/>
                </a:cxn>
              </a:cxnLst>
              <a:rect l="txL" t="txT" r="txR" b="txB"/>
              <a:pathLst>
                <a:path w="1336" h="1167">
                  <a:moveTo>
                    <a:pt x="220" y="396"/>
                  </a:moveTo>
                  <a:lnTo>
                    <a:pt x="0" y="528"/>
                  </a:lnTo>
                  <a:lnTo>
                    <a:pt x="62" y="511"/>
                  </a:lnTo>
                  <a:lnTo>
                    <a:pt x="141" y="515"/>
                  </a:lnTo>
                  <a:lnTo>
                    <a:pt x="190" y="537"/>
                  </a:lnTo>
                  <a:lnTo>
                    <a:pt x="256" y="572"/>
                  </a:lnTo>
                  <a:lnTo>
                    <a:pt x="304" y="616"/>
                  </a:lnTo>
                  <a:lnTo>
                    <a:pt x="353" y="669"/>
                  </a:lnTo>
                  <a:lnTo>
                    <a:pt x="388" y="722"/>
                  </a:lnTo>
                  <a:lnTo>
                    <a:pt x="419" y="792"/>
                  </a:lnTo>
                  <a:lnTo>
                    <a:pt x="450" y="850"/>
                  </a:lnTo>
                  <a:lnTo>
                    <a:pt x="468" y="943"/>
                  </a:lnTo>
                  <a:lnTo>
                    <a:pt x="454" y="1013"/>
                  </a:lnTo>
                  <a:lnTo>
                    <a:pt x="437" y="1097"/>
                  </a:lnTo>
                  <a:lnTo>
                    <a:pt x="406" y="1136"/>
                  </a:lnTo>
                  <a:lnTo>
                    <a:pt x="379" y="1167"/>
                  </a:lnTo>
                  <a:lnTo>
                    <a:pt x="1235" y="674"/>
                  </a:lnTo>
                  <a:lnTo>
                    <a:pt x="1297" y="603"/>
                  </a:lnTo>
                  <a:lnTo>
                    <a:pt x="1331" y="524"/>
                  </a:lnTo>
                  <a:lnTo>
                    <a:pt x="1336" y="445"/>
                  </a:lnTo>
                  <a:lnTo>
                    <a:pt x="1327" y="379"/>
                  </a:lnTo>
                  <a:lnTo>
                    <a:pt x="1309" y="308"/>
                  </a:lnTo>
                  <a:lnTo>
                    <a:pt x="1279" y="233"/>
                  </a:lnTo>
                  <a:lnTo>
                    <a:pt x="1248" y="189"/>
                  </a:lnTo>
                  <a:lnTo>
                    <a:pt x="1212" y="132"/>
                  </a:lnTo>
                  <a:lnTo>
                    <a:pt x="1160" y="83"/>
                  </a:lnTo>
                  <a:lnTo>
                    <a:pt x="1120" y="53"/>
                  </a:lnTo>
                  <a:lnTo>
                    <a:pt x="1054" y="17"/>
                  </a:lnTo>
                  <a:lnTo>
                    <a:pt x="1005" y="0"/>
                  </a:lnTo>
                  <a:lnTo>
                    <a:pt x="1010" y="348"/>
                  </a:lnTo>
                  <a:lnTo>
                    <a:pt x="992" y="403"/>
                  </a:lnTo>
                  <a:lnTo>
                    <a:pt x="953" y="453"/>
                  </a:lnTo>
                  <a:lnTo>
                    <a:pt x="900" y="480"/>
                  </a:lnTo>
                  <a:lnTo>
                    <a:pt x="834" y="493"/>
                  </a:lnTo>
                  <a:lnTo>
                    <a:pt x="772" y="484"/>
                  </a:lnTo>
                  <a:lnTo>
                    <a:pt x="736" y="471"/>
                  </a:lnTo>
                  <a:lnTo>
                    <a:pt x="714" y="453"/>
                  </a:lnTo>
                  <a:lnTo>
                    <a:pt x="525" y="555"/>
                  </a:lnTo>
                  <a:lnTo>
                    <a:pt x="428" y="563"/>
                  </a:lnTo>
                  <a:lnTo>
                    <a:pt x="357" y="546"/>
                  </a:lnTo>
                  <a:lnTo>
                    <a:pt x="309" y="515"/>
                  </a:lnTo>
                  <a:lnTo>
                    <a:pt x="256" y="484"/>
                  </a:lnTo>
                  <a:lnTo>
                    <a:pt x="234" y="458"/>
                  </a:lnTo>
                  <a:lnTo>
                    <a:pt x="220" y="396"/>
                  </a:lnTo>
                  <a:close/>
                </a:path>
              </a:pathLst>
            </a:custGeom>
            <a:gradFill rotWithShape="0">
              <a:gsLst>
                <a:gs pos="0">
                  <a:srgbClr val="996633">
                    <a:alpha val="100000"/>
                  </a:srgbClr>
                </a:gs>
                <a:gs pos="100000">
                  <a:srgbClr val="785028">
                    <a:alpha val="100000"/>
                  </a:srgb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07" name="Oval 19"/>
            <p:cNvSpPr/>
            <p:nvPr>
              <p:custDataLst>
                <p:tags r:id="rId12"/>
              </p:custDataLst>
            </p:nvPr>
          </p:nvSpPr>
          <p:spPr>
            <a:xfrm rot="3454427">
              <a:off x="3927" y="2354"/>
              <a:ext cx="737" cy="484"/>
            </a:xfrm>
            <a:prstGeom prst="ellipse">
              <a:avLst/>
            </a:prstGeom>
            <a:solidFill>
              <a:srgbClr val="CC9900"/>
            </a:soli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63508" name="Oval 20"/>
            <p:cNvSpPr/>
            <p:nvPr>
              <p:custDataLst>
                <p:tags r:id="rId13"/>
              </p:custDataLst>
            </p:nvPr>
          </p:nvSpPr>
          <p:spPr>
            <a:xfrm>
              <a:off x="4562" y="1620"/>
              <a:ext cx="539" cy="353"/>
            </a:xfrm>
            <a:prstGeom prst="ellipse">
              <a:avLst/>
            </a:prstGeom>
            <a:solidFill>
              <a:srgbClr val="FF99FF"/>
            </a:soli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63509" name="Freeform 21"/>
            <p:cNvSpPr/>
            <p:nvPr>
              <p:custDataLst>
                <p:tags r:id="rId14"/>
              </p:custDataLst>
            </p:nvPr>
          </p:nvSpPr>
          <p:spPr>
            <a:xfrm>
              <a:off x="4323" y="2066"/>
              <a:ext cx="493" cy="260"/>
            </a:xfrm>
            <a:custGeom>
              <a:avLst/>
              <a:gdLst>
                <a:gd name="txL" fmla="*/ 0 w 1075"/>
                <a:gd name="txT" fmla="*/ 0 h 566"/>
                <a:gd name="txR" fmla="*/ 1075 w 1075"/>
                <a:gd name="txB" fmla="*/ 566 h 566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1075" h="566">
                  <a:moveTo>
                    <a:pt x="0" y="29"/>
                  </a:moveTo>
                  <a:lnTo>
                    <a:pt x="0" y="288"/>
                  </a:lnTo>
                  <a:lnTo>
                    <a:pt x="67" y="394"/>
                  </a:lnTo>
                  <a:lnTo>
                    <a:pt x="154" y="451"/>
                  </a:lnTo>
                  <a:lnTo>
                    <a:pt x="231" y="509"/>
                  </a:lnTo>
                  <a:lnTo>
                    <a:pt x="346" y="547"/>
                  </a:lnTo>
                  <a:lnTo>
                    <a:pt x="451" y="566"/>
                  </a:lnTo>
                  <a:lnTo>
                    <a:pt x="586" y="566"/>
                  </a:lnTo>
                  <a:lnTo>
                    <a:pt x="691" y="538"/>
                  </a:lnTo>
                  <a:lnTo>
                    <a:pt x="1075" y="307"/>
                  </a:lnTo>
                  <a:lnTo>
                    <a:pt x="1075" y="0"/>
                  </a:lnTo>
                  <a:lnTo>
                    <a:pt x="960" y="86"/>
                  </a:lnTo>
                  <a:lnTo>
                    <a:pt x="893" y="125"/>
                  </a:lnTo>
                  <a:lnTo>
                    <a:pt x="797" y="173"/>
                  </a:lnTo>
                  <a:lnTo>
                    <a:pt x="711" y="221"/>
                  </a:lnTo>
                  <a:lnTo>
                    <a:pt x="595" y="278"/>
                  </a:lnTo>
                  <a:lnTo>
                    <a:pt x="499" y="288"/>
                  </a:lnTo>
                  <a:lnTo>
                    <a:pt x="403" y="307"/>
                  </a:lnTo>
                  <a:lnTo>
                    <a:pt x="307" y="307"/>
                  </a:lnTo>
                  <a:lnTo>
                    <a:pt x="183" y="269"/>
                  </a:lnTo>
                  <a:lnTo>
                    <a:pt x="115" y="230"/>
                  </a:lnTo>
                  <a:lnTo>
                    <a:pt x="39" y="173"/>
                  </a:lnTo>
                  <a:lnTo>
                    <a:pt x="0" y="29"/>
                  </a:lnTo>
                  <a:close/>
                </a:path>
              </a:pathLst>
            </a:custGeom>
            <a:gradFill rotWithShape="0">
              <a:gsLst>
                <a:gs pos="0">
                  <a:srgbClr val="2B812B">
                    <a:alpha val="100000"/>
                  </a:srgbClr>
                </a:gs>
                <a:gs pos="50000">
                  <a:srgbClr val="339933">
                    <a:alpha val="100000"/>
                  </a:srgbClr>
                </a:gs>
                <a:gs pos="100000">
                  <a:srgbClr val="2B812B">
                    <a:alpha val="100000"/>
                  </a:srgb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10" name="Freeform 22"/>
            <p:cNvSpPr/>
            <p:nvPr>
              <p:custDataLst>
                <p:tags r:id="rId15"/>
              </p:custDataLst>
            </p:nvPr>
          </p:nvSpPr>
          <p:spPr>
            <a:xfrm>
              <a:off x="4323" y="1907"/>
              <a:ext cx="493" cy="309"/>
            </a:xfrm>
            <a:custGeom>
              <a:avLst/>
              <a:gdLst>
                <a:gd name="txL" fmla="*/ 0 w 1075"/>
                <a:gd name="txT" fmla="*/ 0 h 672"/>
                <a:gd name="txR" fmla="*/ 1075 w 1075"/>
                <a:gd name="txB" fmla="*/ 672 h 672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1075" h="672">
                  <a:moveTo>
                    <a:pt x="519" y="0"/>
                  </a:moveTo>
                  <a:lnTo>
                    <a:pt x="96" y="240"/>
                  </a:lnTo>
                  <a:lnTo>
                    <a:pt x="39" y="298"/>
                  </a:lnTo>
                  <a:lnTo>
                    <a:pt x="0" y="375"/>
                  </a:lnTo>
                  <a:lnTo>
                    <a:pt x="19" y="490"/>
                  </a:lnTo>
                  <a:lnTo>
                    <a:pt x="87" y="567"/>
                  </a:lnTo>
                  <a:lnTo>
                    <a:pt x="183" y="634"/>
                  </a:lnTo>
                  <a:lnTo>
                    <a:pt x="317" y="663"/>
                  </a:lnTo>
                  <a:lnTo>
                    <a:pt x="451" y="672"/>
                  </a:lnTo>
                  <a:lnTo>
                    <a:pt x="586" y="634"/>
                  </a:lnTo>
                  <a:lnTo>
                    <a:pt x="711" y="576"/>
                  </a:lnTo>
                  <a:lnTo>
                    <a:pt x="1075" y="365"/>
                  </a:lnTo>
                  <a:lnTo>
                    <a:pt x="989" y="346"/>
                  </a:lnTo>
                  <a:lnTo>
                    <a:pt x="883" y="308"/>
                  </a:lnTo>
                  <a:lnTo>
                    <a:pt x="768" y="269"/>
                  </a:lnTo>
                  <a:lnTo>
                    <a:pt x="672" y="212"/>
                  </a:lnTo>
                  <a:lnTo>
                    <a:pt x="586" y="135"/>
                  </a:lnTo>
                  <a:lnTo>
                    <a:pt x="528" y="68"/>
                  </a:lnTo>
                  <a:lnTo>
                    <a:pt x="519" y="0"/>
                  </a:lnTo>
                  <a:close/>
                </a:path>
              </a:pathLst>
            </a:custGeom>
            <a:solidFill>
              <a:srgbClr val="33CCCC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4" name="Group 23"/>
          <p:cNvGrpSpPr/>
          <p:nvPr/>
        </p:nvGrpSpPr>
        <p:grpSpPr>
          <a:xfrm>
            <a:off x="669925" y="4591368"/>
            <a:ext cx="2070100" cy="1974850"/>
            <a:chOff x="542" y="1087"/>
            <a:chExt cx="1304" cy="1244"/>
          </a:xfrm>
        </p:grpSpPr>
        <p:sp>
          <p:nvSpPr>
            <p:cNvPr id="63500" name="Freeform 24"/>
            <p:cNvSpPr/>
            <p:nvPr>
              <p:custDataLst>
                <p:tags r:id="rId16"/>
              </p:custDataLst>
            </p:nvPr>
          </p:nvSpPr>
          <p:spPr>
            <a:xfrm>
              <a:off x="596" y="1126"/>
              <a:ext cx="1250" cy="1162"/>
            </a:xfrm>
            <a:custGeom>
              <a:avLst/>
              <a:gdLst>
                <a:gd name="txL" fmla="*/ 0 w 1334"/>
                <a:gd name="txT" fmla="*/ 0 h 1240"/>
                <a:gd name="txR" fmla="*/ 1334 w 1334"/>
                <a:gd name="txB" fmla="*/ 1240 h 1240"/>
              </a:gdLst>
              <a:ahLst/>
              <a:cxnLst>
                <a:cxn ang="0">
                  <a:pos x="0" y="219"/>
                </a:cxn>
                <a:cxn ang="0">
                  <a:pos x="137" y="140"/>
                </a:cxn>
                <a:cxn ang="0">
                  <a:pos x="171" y="156"/>
                </a:cxn>
                <a:cxn ang="0">
                  <a:pos x="201" y="170"/>
                </a:cxn>
                <a:cxn ang="0">
                  <a:pos x="214" y="188"/>
                </a:cxn>
                <a:cxn ang="0">
                  <a:pos x="233" y="219"/>
                </a:cxn>
                <a:cxn ang="0">
                  <a:pos x="285" y="245"/>
                </a:cxn>
                <a:cxn ang="0">
                  <a:pos x="338" y="256"/>
                </a:cxn>
                <a:cxn ang="0">
                  <a:pos x="387" y="251"/>
                </a:cxn>
                <a:cxn ang="0">
                  <a:pos x="399" y="225"/>
                </a:cxn>
                <a:cxn ang="0">
                  <a:pos x="411" y="183"/>
                </a:cxn>
                <a:cxn ang="0">
                  <a:pos x="417" y="145"/>
                </a:cxn>
                <a:cxn ang="0">
                  <a:pos x="421" y="104"/>
                </a:cxn>
                <a:cxn ang="0">
                  <a:pos x="410" y="58"/>
                </a:cxn>
                <a:cxn ang="0">
                  <a:pos x="394" y="29"/>
                </a:cxn>
                <a:cxn ang="0">
                  <a:pos x="369" y="7"/>
                </a:cxn>
                <a:cxn ang="0">
                  <a:pos x="385" y="0"/>
                </a:cxn>
                <a:cxn ang="0">
                  <a:pos x="411" y="0"/>
                </a:cxn>
                <a:cxn ang="0">
                  <a:pos x="439" y="7"/>
                </a:cxn>
                <a:cxn ang="0">
                  <a:pos x="465" y="12"/>
                </a:cxn>
                <a:cxn ang="0">
                  <a:pos x="490" y="29"/>
                </a:cxn>
                <a:cxn ang="0">
                  <a:pos x="515" y="43"/>
                </a:cxn>
                <a:cxn ang="0">
                  <a:pos x="534" y="60"/>
                </a:cxn>
                <a:cxn ang="0">
                  <a:pos x="554" y="85"/>
                </a:cxn>
                <a:cxn ang="0">
                  <a:pos x="568" y="105"/>
                </a:cxn>
                <a:cxn ang="0">
                  <a:pos x="585" y="137"/>
                </a:cxn>
                <a:cxn ang="0">
                  <a:pos x="594" y="156"/>
                </a:cxn>
                <a:cxn ang="0">
                  <a:pos x="606" y="192"/>
                </a:cxn>
                <a:cxn ang="0">
                  <a:pos x="610" y="228"/>
                </a:cxn>
                <a:cxn ang="0">
                  <a:pos x="610" y="259"/>
                </a:cxn>
                <a:cxn ang="0">
                  <a:pos x="604" y="292"/>
                </a:cxn>
                <a:cxn ang="0">
                  <a:pos x="594" y="320"/>
                </a:cxn>
                <a:cxn ang="0">
                  <a:pos x="579" y="338"/>
                </a:cxn>
                <a:cxn ang="0">
                  <a:pos x="421" y="434"/>
                </a:cxn>
                <a:cxn ang="0">
                  <a:pos x="188" y="569"/>
                </a:cxn>
                <a:cxn ang="0">
                  <a:pos x="213" y="533"/>
                </a:cxn>
                <a:cxn ang="0">
                  <a:pos x="233" y="496"/>
                </a:cxn>
                <a:cxn ang="0">
                  <a:pos x="238" y="439"/>
                </a:cxn>
                <a:cxn ang="0">
                  <a:pos x="224" y="390"/>
                </a:cxn>
                <a:cxn ang="0">
                  <a:pos x="202" y="338"/>
                </a:cxn>
                <a:cxn ang="0">
                  <a:pos x="186" y="311"/>
                </a:cxn>
                <a:cxn ang="0">
                  <a:pos x="156" y="281"/>
                </a:cxn>
                <a:cxn ang="0">
                  <a:pos x="123" y="251"/>
                </a:cxn>
                <a:cxn ang="0">
                  <a:pos x="70" y="225"/>
                </a:cxn>
                <a:cxn ang="0">
                  <a:pos x="34" y="216"/>
                </a:cxn>
                <a:cxn ang="0">
                  <a:pos x="0" y="219"/>
                </a:cxn>
              </a:cxnLst>
              <a:rect l="txL" t="txT" r="txR" b="txB"/>
              <a:pathLst>
                <a:path w="1334" h="1240">
                  <a:moveTo>
                    <a:pt x="0" y="478"/>
                  </a:moveTo>
                  <a:lnTo>
                    <a:pt x="300" y="305"/>
                  </a:lnTo>
                  <a:lnTo>
                    <a:pt x="374" y="341"/>
                  </a:lnTo>
                  <a:lnTo>
                    <a:pt x="437" y="371"/>
                  </a:lnTo>
                  <a:lnTo>
                    <a:pt x="466" y="408"/>
                  </a:lnTo>
                  <a:lnTo>
                    <a:pt x="509" y="478"/>
                  </a:lnTo>
                  <a:lnTo>
                    <a:pt x="620" y="536"/>
                  </a:lnTo>
                  <a:lnTo>
                    <a:pt x="741" y="557"/>
                  </a:lnTo>
                  <a:lnTo>
                    <a:pt x="846" y="546"/>
                  </a:lnTo>
                  <a:lnTo>
                    <a:pt x="872" y="489"/>
                  </a:lnTo>
                  <a:lnTo>
                    <a:pt x="898" y="399"/>
                  </a:lnTo>
                  <a:lnTo>
                    <a:pt x="909" y="315"/>
                  </a:lnTo>
                  <a:lnTo>
                    <a:pt x="919" y="226"/>
                  </a:lnTo>
                  <a:lnTo>
                    <a:pt x="893" y="126"/>
                  </a:lnTo>
                  <a:lnTo>
                    <a:pt x="861" y="63"/>
                  </a:lnTo>
                  <a:lnTo>
                    <a:pt x="804" y="16"/>
                  </a:lnTo>
                  <a:lnTo>
                    <a:pt x="840" y="0"/>
                  </a:lnTo>
                  <a:lnTo>
                    <a:pt x="898" y="0"/>
                  </a:lnTo>
                  <a:lnTo>
                    <a:pt x="956" y="11"/>
                  </a:lnTo>
                  <a:lnTo>
                    <a:pt x="1014" y="26"/>
                  </a:lnTo>
                  <a:lnTo>
                    <a:pt x="1071" y="63"/>
                  </a:lnTo>
                  <a:lnTo>
                    <a:pt x="1124" y="95"/>
                  </a:lnTo>
                  <a:lnTo>
                    <a:pt x="1166" y="131"/>
                  </a:lnTo>
                  <a:lnTo>
                    <a:pt x="1208" y="184"/>
                  </a:lnTo>
                  <a:lnTo>
                    <a:pt x="1239" y="231"/>
                  </a:lnTo>
                  <a:lnTo>
                    <a:pt x="1276" y="299"/>
                  </a:lnTo>
                  <a:lnTo>
                    <a:pt x="1297" y="342"/>
                  </a:lnTo>
                  <a:lnTo>
                    <a:pt x="1323" y="420"/>
                  </a:lnTo>
                  <a:lnTo>
                    <a:pt x="1334" y="494"/>
                  </a:lnTo>
                  <a:lnTo>
                    <a:pt x="1334" y="562"/>
                  </a:lnTo>
                  <a:lnTo>
                    <a:pt x="1318" y="636"/>
                  </a:lnTo>
                  <a:lnTo>
                    <a:pt x="1297" y="699"/>
                  </a:lnTo>
                  <a:lnTo>
                    <a:pt x="1266" y="736"/>
                  </a:lnTo>
                  <a:lnTo>
                    <a:pt x="919" y="946"/>
                  </a:lnTo>
                  <a:lnTo>
                    <a:pt x="410" y="1240"/>
                  </a:lnTo>
                  <a:lnTo>
                    <a:pt x="462" y="1161"/>
                  </a:lnTo>
                  <a:lnTo>
                    <a:pt x="509" y="1082"/>
                  </a:lnTo>
                  <a:lnTo>
                    <a:pt x="520" y="962"/>
                  </a:lnTo>
                  <a:lnTo>
                    <a:pt x="488" y="851"/>
                  </a:lnTo>
                  <a:lnTo>
                    <a:pt x="441" y="741"/>
                  </a:lnTo>
                  <a:lnTo>
                    <a:pt x="404" y="678"/>
                  </a:lnTo>
                  <a:lnTo>
                    <a:pt x="341" y="615"/>
                  </a:lnTo>
                  <a:lnTo>
                    <a:pt x="268" y="546"/>
                  </a:lnTo>
                  <a:lnTo>
                    <a:pt x="152" y="489"/>
                  </a:lnTo>
                  <a:lnTo>
                    <a:pt x="74" y="473"/>
                  </a:lnTo>
                  <a:lnTo>
                    <a:pt x="0" y="478"/>
                  </a:lnTo>
                  <a:close/>
                </a:path>
              </a:pathLst>
            </a:custGeom>
            <a:gradFill rotWithShape="0">
              <a:gsLst>
                <a:gs pos="0">
                  <a:srgbClr val="006200">
                    <a:alpha val="100000"/>
                  </a:srgbClr>
                </a:gs>
                <a:gs pos="50000">
                  <a:srgbClr val="008000">
                    <a:alpha val="100000"/>
                  </a:srgbClr>
                </a:gs>
                <a:gs pos="100000">
                  <a:srgbClr val="006200">
                    <a:alpha val="100000"/>
                  </a:srgb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01" name="Oval 25"/>
            <p:cNvSpPr/>
            <p:nvPr>
              <p:custDataLst>
                <p:tags r:id="rId17"/>
              </p:custDataLst>
            </p:nvPr>
          </p:nvSpPr>
          <p:spPr>
            <a:xfrm rot="-1801384">
              <a:off x="542" y="1523"/>
              <a:ext cx="511" cy="808"/>
            </a:xfrm>
            <a:prstGeom prst="ellipse">
              <a:avLst/>
            </a:prstGeom>
            <a:solidFill>
              <a:srgbClr val="339933"/>
            </a:soli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63502" name="Freeform 26"/>
            <p:cNvSpPr/>
            <p:nvPr>
              <p:custDataLst>
                <p:tags r:id="rId18"/>
              </p:custDataLst>
            </p:nvPr>
          </p:nvSpPr>
          <p:spPr>
            <a:xfrm>
              <a:off x="881" y="1244"/>
              <a:ext cx="581" cy="439"/>
            </a:xfrm>
            <a:custGeom>
              <a:avLst/>
              <a:gdLst>
                <a:gd name="txL" fmla="*/ 0 w 1416"/>
                <a:gd name="txT" fmla="*/ 0 h 1068"/>
                <a:gd name="txR" fmla="*/ 1416 w 1416"/>
                <a:gd name="txB" fmla="*/ 1068 h 1068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1416" h="1068">
                  <a:moveTo>
                    <a:pt x="0" y="36"/>
                  </a:moveTo>
                  <a:lnTo>
                    <a:pt x="0" y="408"/>
                  </a:lnTo>
                  <a:lnTo>
                    <a:pt x="168" y="552"/>
                  </a:lnTo>
                  <a:lnTo>
                    <a:pt x="300" y="684"/>
                  </a:lnTo>
                  <a:lnTo>
                    <a:pt x="420" y="792"/>
                  </a:lnTo>
                  <a:lnTo>
                    <a:pt x="552" y="900"/>
                  </a:lnTo>
                  <a:lnTo>
                    <a:pt x="672" y="984"/>
                  </a:lnTo>
                  <a:lnTo>
                    <a:pt x="804" y="1044"/>
                  </a:lnTo>
                  <a:lnTo>
                    <a:pt x="924" y="1068"/>
                  </a:lnTo>
                  <a:lnTo>
                    <a:pt x="1044" y="1056"/>
                  </a:lnTo>
                  <a:lnTo>
                    <a:pt x="1128" y="1032"/>
                  </a:lnTo>
                  <a:lnTo>
                    <a:pt x="1248" y="972"/>
                  </a:lnTo>
                  <a:lnTo>
                    <a:pt x="1332" y="852"/>
                  </a:lnTo>
                  <a:lnTo>
                    <a:pt x="1380" y="744"/>
                  </a:lnTo>
                  <a:lnTo>
                    <a:pt x="1404" y="576"/>
                  </a:lnTo>
                  <a:lnTo>
                    <a:pt x="1416" y="492"/>
                  </a:lnTo>
                  <a:lnTo>
                    <a:pt x="1416" y="0"/>
                  </a:lnTo>
                  <a:lnTo>
                    <a:pt x="1332" y="168"/>
                  </a:lnTo>
                  <a:lnTo>
                    <a:pt x="1272" y="276"/>
                  </a:lnTo>
                  <a:lnTo>
                    <a:pt x="1164" y="348"/>
                  </a:lnTo>
                  <a:lnTo>
                    <a:pt x="1032" y="396"/>
                  </a:lnTo>
                  <a:lnTo>
                    <a:pt x="936" y="408"/>
                  </a:lnTo>
                  <a:lnTo>
                    <a:pt x="768" y="444"/>
                  </a:lnTo>
                  <a:lnTo>
                    <a:pt x="660" y="456"/>
                  </a:lnTo>
                  <a:lnTo>
                    <a:pt x="468" y="432"/>
                  </a:lnTo>
                  <a:lnTo>
                    <a:pt x="372" y="372"/>
                  </a:lnTo>
                  <a:lnTo>
                    <a:pt x="240" y="336"/>
                  </a:lnTo>
                  <a:lnTo>
                    <a:pt x="132" y="240"/>
                  </a:lnTo>
                  <a:lnTo>
                    <a:pt x="72" y="180"/>
                  </a:lnTo>
                  <a:lnTo>
                    <a:pt x="0" y="36"/>
                  </a:lnTo>
                  <a:close/>
                </a:path>
              </a:pathLst>
            </a:custGeom>
            <a:gradFill rotWithShape="0">
              <a:gsLst>
                <a:gs pos="0">
                  <a:srgbClr val="9B3E00">
                    <a:alpha val="100000"/>
                  </a:srgbClr>
                </a:gs>
                <a:gs pos="50000">
                  <a:srgbClr val="FF6600">
                    <a:alpha val="100000"/>
                  </a:srgbClr>
                </a:gs>
                <a:gs pos="100000">
                  <a:srgbClr val="9B3E00">
                    <a:alpha val="100000"/>
                  </a:srgb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03" name="Oval 27"/>
            <p:cNvSpPr/>
            <p:nvPr>
              <p:custDataLst>
                <p:tags r:id="rId19"/>
              </p:custDataLst>
            </p:nvPr>
          </p:nvSpPr>
          <p:spPr>
            <a:xfrm>
              <a:off x="887" y="1087"/>
              <a:ext cx="570" cy="363"/>
            </a:xfrm>
            <a:prstGeom prst="ellipse">
              <a:avLst/>
            </a:prstGeom>
            <a:solidFill>
              <a:srgbClr val="FF66FF"/>
            </a:soli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63504" name="Freeform 28"/>
            <p:cNvSpPr/>
            <p:nvPr>
              <p:custDataLst>
                <p:tags r:id="rId20"/>
              </p:custDataLst>
            </p:nvPr>
          </p:nvSpPr>
          <p:spPr>
            <a:xfrm>
              <a:off x="990" y="2008"/>
              <a:ext cx="478" cy="319"/>
            </a:xfrm>
            <a:custGeom>
              <a:avLst/>
              <a:gdLst>
                <a:gd name="txL" fmla="*/ 0 w 1164"/>
                <a:gd name="txT" fmla="*/ 0 h 780"/>
                <a:gd name="txR" fmla="*/ 1164 w 1164"/>
                <a:gd name="txB" fmla="*/ 780 h 780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1164" h="780">
                  <a:moveTo>
                    <a:pt x="0" y="660"/>
                  </a:moveTo>
                  <a:lnTo>
                    <a:pt x="660" y="264"/>
                  </a:lnTo>
                  <a:lnTo>
                    <a:pt x="732" y="204"/>
                  </a:lnTo>
                  <a:lnTo>
                    <a:pt x="804" y="132"/>
                  </a:lnTo>
                  <a:lnTo>
                    <a:pt x="888" y="60"/>
                  </a:lnTo>
                  <a:lnTo>
                    <a:pt x="984" y="12"/>
                  </a:lnTo>
                  <a:lnTo>
                    <a:pt x="1080" y="0"/>
                  </a:lnTo>
                  <a:lnTo>
                    <a:pt x="1164" y="0"/>
                  </a:lnTo>
                  <a:lnTo>
                    <a:pt x="1164" y="336"/>
                  </a:lnTo>
                  <a:lnTo>
                    <a:pt x="1116" y="456"/>
                  </a:lnTo>
                  <a:lnTo>
                    <a:pt x="1056" y="552"/>
                  </a:lnTo>
                  <a:lnTo>
                    <a:pt x="936" y="648"/>
                  </a:lnTo>
                  <a:lnTo>
                    <a:pt x="816" y="720"/>
                  </a:lnTo>
                  <a:lnTo>
                    <a:pt x="708" y="756"/>
                  </a:lnTo>
                  <a:lnTo>
                    <a:pt x="600" y="780"/>
                  </a:lnTo>
                  <a:lnTo>
                    <a:pt x="468" y="780"/>
                  </a:lnTo>
                  <a:lnTo>
                    <a:pt x="312" y="768"/>
                  </a:lnTo>
                  <a:lnTo>
                    <a:pt x="228" y="756"/>
                  </a:lnTo>
                  <a:lnTo>
                    <a:pt x="144" y="708"/>
                  </a:lnTo>
                  <a:lnTo>
                    <a:pt x="0" y="660"/>
                  </a:lnTo>
                  <a:close/>
                </a:path>
              </a:pathLst>
            </a:custGeom>
            <a:gradFill rotWithShape="0">
              <a:gsLst>
                <a:gs pos="0">
                  <a:srgbClr val="AF4600">
                    <a:alpha val="100000"/>
                  </a:srgbClr>
                </a:gs>
                <a:gs pos="50000">
                  <a:srgbClr val="FF6600">
                    <a:alpha val="100000"/>
                  </a:srgbClr>
                </a:gs>
                <a:gs pos="100000">
                  <a:srgbClr val="AF4600">
                    <a:alpha val="100000"/>
                  </a:srgb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Group 234"/>
          <p:cNvGrpSpPr/>
          <p:nvPr/>
        </p:nvGrpSpPr>
        <p:grpSpPr>
          <a:xfrm>
            <a:off x="4762500" y="3527425"/>
            <a:ext cx="762000" cy="2514600"/>
            <a:chOff x="3120" y="2112"/>
            <a:chExt cx="480" cy="1584"/>
          </a:xfrm>
        </p:grpSpPr>
        <p:sp>
          <p:nvSpPr>
            <p:cNvPr id="65589" name="Line 218"/>
            <p:cNvSpPr/>
            <p:nvPr/>
          </p:nvSpPr>
          <p:spPr>
            <a:xfrm flipV="1">
              <a:off x="3120" y="2112"/>
              <a:ext cx="0" cy="1584"/>
            </a:xfrm>
            <a:prstGeom prst="line">
              <a:avLst/>
            </a:prstGeom>
            <a:ln w="19050" cap="flat" cmpd="sng">
              <a:solidFill>
                <a:srgbClr val="FF66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5590" name="Line 219"/>
            <p:cNvSpPr/>
            <p:nvPr/>
          </p:nvSpPr>
          <p:spPr>
            <a:xfrm flipV="1">
              <a:off x="3600" y="2112"/>
              <a:ext cx="0" cy="1584"/>
            </a:xfrm>
            <a:prstGeom prst="line">
              <a:avLst/>
            </a:prstGeom>
            <a:ln w="19050" cap="flat" cmpd="sng">
              <a:solidFill>
                <a:srgbClr val="FF66FF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4544" name="Line 208"/>
          <p:cNvSpPr/>
          <p:nvPr/>
        </p:nvSpPr>
        <p:spPr>
          <a:xfrm>
            <a:off x="4762500" y="3527425"/>
            <a:ext cx="3200400" cy="0"/>
          </a:xfrm>
          <a:prstGeom prst="line">
            <a:avLst/>
          </a:prstGeom>
          <a:ln w="19050" cap="flat" cmpd="sng">
            <a:solidFill>
              <a:srgbClr val="FF66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370" name="Text Box 34"/>
          <p:cNvSpPr txBox="1"/>
          <p:nvPr/>
        </p:nvSpPr>
        <p:spPr>
          <a:xfrm>
            <a:off x="552450" y="2293620"/>
            <a:ext cx="720725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b="1" dirty="0">
                <a:latin typeface="Times New Roman" panose="02020603050405020304" charset="0"/>
              </a:rPr>
              <a:t>（</a:t>
            </a:r>
            <a:r>
              <a:rPr lang="en-US" altLang="zh-CN" b="1" dirty="0">
                <a:latin typeface="Times New Roman" panose="02020603050405020304" charset="0"/>
              </a:rPr>
              <a:t>3</a:t>
            </a:r>
            <a:r>
              <a:rPr lang="zh-CN" altLang="en-US" b="1" dirty="0">
                <a:latin typeface="Times New Roman" panose="02020603050405020304" charset="0"/>
              </a:rPr>
              <a:t>）顺次光滑连接各点，即得相贯线的正面投影。</a:t>
            </a:r>
            <a:endParaRPr lang="zh-CN" altLang="en-US" b="1" dirty="0">
              <a:latin typeface="Times New Roman" panose="02020603050405020304" charset="0"/>
            </a:endParaRPr>
          </a:p>
        </p:txBody>
      </p:sp>
      <p:grpSp>
        <p:nvGrpSpPr>
          <p:cNvPr id="65541" name="Group 249"/>
          <p:cNvGrpSpPr/>
          <p:nvPr/>
        </p:nvGrpSpPr>
        <p:grpSpPr>
          <a:xfrm>
            <a:off x="3848100" y="2689225"/>
            <a:ext cx="4572000" cy="3733800"/>
            <a:chOff x="2448" y="1536"/>
            <a:chExt cx="2880" cy="2352"/>
          </a:xfrm>
        </p:grpSpPr>
        <p:sp>
          <p:nvSpPr>
            <p:cNvPr id="65574" name="Oval 188"/>
            <p:cNvSpPr/>
            <p:nvPr/>
          </p:nvSpPr>
          <p:spPr>
            <a:xfrm>
              <a:off x="2928" y="3072"/>
              <a:ext cx="672" cy="672"/>
            </a:xfrm>
            <a:prstGeom prst="ellipse">
              <a:avLst/>
            </a:prstGeom>
            <a:noFill/>
            <a:ln w="444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grpSp>
          <p:nvGrpSpPr>
            <p:cNvPr id="65575" name="Group 240"/>
            <p:cNvGrpSpPr/>
            <p:nvPr/>
          </p:nvGrpSpPr>
          <p:grpSpPr>
            <a:xfrm>
              <a:off x="2448" y="1536"/>
              <a:ext cx="2880" cy="2352"/>
              <a:chOff x="2448" y="1536"/>
              <a:chExt cx="2880" cy="2352"/>
            </a:xfrm>
          </p:grpSpPr>
          <p:sp>
            <p:nvSpPr>
              <p:cNvPr id="65576" name="Freeform 175"/>
              <p:cNvSpPr/>
              <p:nvPr/>
            </p:nvSpPr>
            <p:spPr>
              <a:xfrm>
                <a:off x="2544" y="1632"/>
                <a:ext cx="1392" cy="1200"/>
              </a:xfrm>
              <a:custGeom>
                <a:avLst/>
                <a:gdLst>
                  <a:gd name="txL" fmla="*/ 0 w 1392"/>
                  <a:gd name="txT" fmla="*/ 0 h 1152"/>
                  <a:gd name="txR" fmla="*/ 1392 w 1392"/>
                  <a:gd name="txB" fmla="*/ 1152 h 1152"/>
                </a:gdLst>
                <a:ahLst/>
                <a:cxnLst>
                  <a:cxn ang="0">
                    <a:pos x="384" y="0"/>
                  </a:cxn>
                  <a:cxn ang="0">
                    <a:pos x="1056" y="0"/>
                  </a:cxn>
                  <a:cxn ang="0">
                    <a:pos x="1056" y="731"/>
                  </a:cxn>
                  <a:cxn ang="0">
                    <a:pos x="1392" y="731"/>
                  </a:cxn>
                  <a:cxn ang="0">
                    <a:pos x="1392" y="2502"/>
                  </a:cxn>
                  <a:cxn ang="0">
                    <a:pos x="0" y="2502"/>
                  </a:cxn>
                  <a:cxn ang="0">
                    <a:pos x="0" y="731"/>
                  </a:cxn>
                  <a:cxn ang="0">
                    <a:pos x="384" y="731"/>
                  </a:cxn>
                  <a:cxn ang="0">
                    <a:pos x="384" y="0"/>
                  </a:cxn>
                </a:cxnLst>
                <a:rect l="txL" t="txT" r="txR" b="txB"/>
                <a:pathLst>
                  <a:path w="1392" h="1152">
                    <a:moveTo>
                      <a:pt x="384" y="0"/>
                    </a:moveTo>
                    <a:lnTo>
                      <a:pt x="1056" y="0"/>
                    </a:lnTo>
                    <a:lnTo>
                      <a:pt x="1056" y="336"/>
                    </a:lnTo>
                    <a:lnTo>
                      <a:pt x="1392" y="336"/>
                    </a:lnTo>
                    <a:lnTo>
                      <a:pt x="1392" y="1152"/>
                    </a:lnTo>
                    <a:lnTo>
                      <a:pt x="0" y="1152"/>
                    </a:lnTo>
                    <a:lnTo>
                      <a:pt x="0" y="336"/>
                    </a:lnTo>
                    <a:lnTo>
                      <a:pt x="384" y="336"/>
                    </a:lnTo>
                    <a:lnTo>
                      <a:pt x="384" y="0"/>
                    </a:lnTo>
                    <a:close/>
                  </a:path>
                </a:pathLst>
              </a:custGeom>
              <a:noFill/>
              <a:ln w="44450" cap="flat" cmpd="sng">
                <a:solidFill>
                  <a:schemeClr val="accent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5577" name="Freeform 176"/>
              <p:cNvSpPr/>
              <p:nvPr/>
            </p:nvSpPr>
            <p:spPr>
              <a:xfrm>
                <a:off x="2544" y="2976"/>
                <a:ext cx="1392" cy="864"/>
              </a:xfrm>
              <a:custGeom>
                <a:avLst/>
                <a:gdLst>
                  <a:gd name="txL" fmla="*/ 0 w 1392"/>
                  <a:gd name="txT" fmla="*/ 0 h 816"/>
                  <a:gd name="txR" fmla="*/ 1392 w 1392"/>
                  <a:gd name="txB" fmla="*/ 816 h 816"/>
                </a:gdLst>
                <a:ahLst/>
                <a:cxnLst>
                  <a:cxn ang="0">
                    <a:pos x="0" y="0"/>
                  </a:cxn>
                  <a:cxn ang="0">
                    <a:pos x="1392" y="0"/>
                  </a:cxn>
                  <a:cxn ang="0">
                    <a:pos x="1392" y="2418"/>
                  </a:cxn>
                  <a:cxn ang="0">
                    <a:pos x="0" y="2418"/>
                  </a:cxn>
                  <a:cxn ang="0">
                    <a:pos x="0" y="0"/>
                  </a:cxn>
                </a:cxnLst>
                <a:rect l="txL" t="txT" r="txR" b="txB"/>
                <a:pathLst>
                  <a:path w="1392" h="816">
                    <a:moveTo>
                      <a:pt x="0" y="0"/>
                    </a:moveTo>
                    <a:lnTo>
                      <a:pt x="1392" y="0"/>
                    </a:lnTo>
                    <a:lnTo>
                      <a:pt x="1392" y="816"/>
                    </a:lnTo>
                    <a:lnTo>
                      <a:pt x="0" y="816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44450" cap="flat" cmpd="sng">
                <a:solidFill>
                  <a:schemeClr val="accent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5578" name="Line 177"/>
              <p:cNvSpPr/>
              <p:nvPr/>
            </p:nvSpPr>
            <p:spPr>
              <a:xfrm>
                <a:off x="2448" y="2400"/>
                <a:ext cx="1680" cy="0"/>
              </a:xfrm>
              <a:prstGeom prst="line">
                <a:avLst/>
              </a:prstGeom>
              <a:ln w="19050" cap="flat" cmpd="sng">
                <a:solidFill>
                  <a:srgbClr val="006600"/>
                </a:solidFill>
                <a:prstDash val="lgDashDot"/>
                <a:headEnd type="none" w="med" len="med"/>
                <a:tailEnd type="none" w="med" len="med"/>
              </a:ln>
            </p:spPr>
          </p:sp>
          <p:sp>
            <p:nvSpPr>
              <p:cNvPr id="65579" name="Line 178"/>
              <p:cNvSpPr/>
              <p:nvPr/>
            </p:nvSpPr>
            <p:spPr>
              <a:xfrm>
                <a:off x="2448" y="3408"/>
                <a:ext cx="1680" cy="0"/>
              </a:xfrm>
              <a:prstGeom prst="line">
                <a:avLst/>
              </a:prstGeom>
              <a:ln w="19050" cap="flat" cmpd="sng">
                <a:solidFill>
                  <a:srgbClr val="006600"/>
                </a:solidFill>
                <a:prstDash val="lgDashDot"/>
                <a:headEnd type="none" w="med" len="med"/>
                <a:tailEnd type="none" w="med" len="med"/>
              </a:ln>
            </p:spPr>
          </p:sp>
          <p:sp>
            <p:nvSpPr>
              <p:cNvPr id="65580" name="Line 179"/>
              <p:cNvSpPr/>
              <p:nvPr/>
            </p:nvSpPr>
            <p:spPr>
              <a:xfrm>
                <a:off x="3264" y="1536"/>
                <a:ext cx="0" cy="672"/>
              </a:xfrm>
              <a:prstGeom prst="line">
                <a:avLst/>
              </a:prstGeom>
              <a:ln w="19050" cap="flat" cmpd="sng">
                <a:solidFill>
                  <a:srgbClr val="006600"/>
                </a:solidFill>
                <a:prstDash val="lgDashDot"/>
                <a:headEnd type="none" w="med" len="med"/>
                <a:tailEnd type="none" w="med" len="med"/>
              </a:ln>
            </p:spPr>
          </p:sp>
          <p:sp>
            <p:nvSpPr>
              <p:cNvPr id="65581" name="Line 185"/>
              <p:cNvSpPr/>
              <p:nvPr/>
            </p:nvSpPr>
            <p:spPr>
              <a:xfrm>
                <a:off x="4800" y="1536"/>
                <a:ext cx="0" cy="1392"/>
              </a:xfrm>
              <a:prstGeom prst="line">
                <a:avLst/>
              </a:prstGeom>
              <a:ln w="19050" cap="flat" cmpd="sng">
                <a:solidFill>
                  <a:srgbClr val="006600"/>
                </a:solidFill>
                <a:prstDash val="lgDashDot"/>
                <a:headEnd type="none" w="med" len="med"/>
                <a:tailEnd type="none" w="med" len="med"/>
              </a:ln>
            </p:spPr>
          </p:sp>
          <p:sp>
            <p:nvSpPr>
              <p:cNvPr id="65582" name="Line 186"/>
              <p:cNvSpPr/>
              <p:nvPr/>
            </p:nvSpPr>
            <p:spPr>
              <a:xfrm>
                <a:off x="4272" y="2400"/>
                <a:ext cx="1056" cy="0"/>
              </a:xfrm>
              <a:prstGeom prst="line">
                <a:avLst/>
              </a:prstGeom>
              <a:ln w="19050" cap="flat" cmpd="sng">
                <a:solidFill>
                  <a:srgbClr val="006600"/>
                </a:solidFill>
                <a:prstDash val="lgDashDot"/>
                <a:headEnd type="none" w="med" len="med"/>
                <a:tailEnd type="none" w="med" len="med"/>
              </a:ln>
            </p:spPr>
          </p:sp>
          <p:sp>
            <p:nvSpPr>
              <p:cNvPr id="65583" name="Oval 187"/>
              <p:cNvSpPr/>
              <p:nvPr/>
            </p:nvSpPr>
            <p:spPr>
              <a:xfrm>
                <a:off x="4368" y="1968"/>
                <a:ext cx="864" cy="864"/>
              </a:xfrm>
              <a:prstGeom prst="ellipse">
                <a:avLst/>
              </a:prstGeom>
              <a:noFill/>
              <a:ln w="4445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latin typeface="Times New Roman" panose="02020603050405020304" charset="0"/>
                </a:endParaRPr>
              </a:p>
            </p:txBody>
          </p:sp>
          <p:sp>
            <p:nvSpPr>
              <p:cNvPr id="65584" name="Line 189"/>
              <p:cNvSpPr/>
              <p:nvPr/>
            </p:nvSpPr>
            <p:spPr>
              <a:xfrm>
                <a:off x="3264" y="3024"/>
                <a:ext cx="0" cy="768"/>
              </a:xfrm>
              <a:prstGeom prst="line">
                <a:avLst/>
              </a:prstGeom>
              <a:ln w="19050" cap="flat" cmpd="sng">
                <a:solidFill>
                  <a:srgbClr val="006600"/>
                </a:solidFill>
                <a:prstDash val="lgDashDot"/>
                <a:headEnd type="none" w="med" len="med"/>
                <a:tailEnd type="none" w="med" len="med"/>
              </a:ln>
            </p:spPr>
          </p:sp>
          <p:sp>
            <p:nvSpPr>
              <p:cNvPr id="65585" name="Line 192"/>
              <p:cNvSpPr/>
              <p:nvPr/>
            </p:nvSpPr>
            <p:spPr>
              <a:xfrm>
                <a:off x="4368" y="2976"/>
                <a:ext cx="912" cy="912"/>
              </a:xfrm>
              <a:prstGeom prst="line">
                <a:avLst/>
              </a:prstGeom>
              <a:ln w="19050" cap="flat" cmpd="sng">
                <a:solidFill>
                  <a:srgbClr val="00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5586" name="Line 195"/>
              <p:cNvSpPr/>
              <p:nvPr/>
            </p:nvSpPr>
            <p:spPr>
              <a:xfrm flipV="1">
                <a:off x="4464" y="1632"/>
                <a:ext cx="0" cy="528"/>
              </a:xfrm>
              <a:prstGeom prst="line">
                <a:avLst/>
              </a:prstGeom>
              <a:ln w="4445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5587" name="Line 196"/>
              <p:cNvSpPr/>
              <p:nvPr/>
            </p:nvSpPr>
            <p:spPr>
              <a:xfrm flipV="1">
                <a:off x="5136" y="1632"/>
                <a:ext cx="0" cy="528"/>
              </a:xfrm>
              <a:prstGeom prst="line">
                <a:avLst/>
              </a:prstGeom>
              <a:ln w="4445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5588" name="Line 197"/>
              <p:cNvSpPr/>
              <p:nvPr/>
            </p:nvSpPr>
            <p:spPr>
              <a:xfrm>
                <a:off x="4464" y="1632"/>
                <a:ext cx="672" cy="0"/>
              </a:xfrm>
              <a:prstGeom prst="line">
                <a:avLst/>
              </a:prstGeom>
              <a:ln w="4445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sp>
        <p:nvSpPr>
          <p:cNvPr id="14537" name="Line 201"/>
          <p:cNvSpPr/>
          <p:nvPr/>
        </p:nvSpPr>
        <p:spPr>
          <a:xfrm flipH="1">
            <a:off x="5143500" y="3656013"/>
            <a:ext cx="2971800" cy="0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538" name="Oval 202"/>
          <p:cNvSpPr/>
          <p:nvPr/>
        </p:nvSpPr>
        <p:spPr>
          <a:xfrm>
            <a:off x="5084763" y="3616325"/>
            <a:ext cx="107950" cy="107950"/>
          </a:xfrm>
          <a:prstGeom prst="ellipse">
            <a:avLst/>
          </a:prstGeom>
          <a:solidFill>
            <a:srgbClr val="FFFF00"/>
          </a:solidFill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14541" name="Line 205"/>
          <p:cNvSpPr/>
          <p:nvPr/>
        </p:nvSpPr>
        <p:spPr>
          <a:xfrm flipH="1">
            <a:off x="4610100" y="3375025"/>
            <a:ext cx="2971800" cy="0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5" name="Group 223"/>
          <p:cNvGrpSpPr/>
          <p:nvPr/>
        </p:nvGrpSpPr>
        <p:grpSpPr>
          <a:xfrm>
            <a:off x="4762500" y="3527425"/>
            <a:ext cx="3200400" cy="2514600"/>
            <a:chOff x="3120" y="2112"/>
            <a:chExt cx="2016" cy="1584"/>
          </a:xfrm>
        </p:grpSpPr>
        <p:sp>
          <p:nvSpPr>
            <p:cNvPr id="65570" name="Line 209"/>
            <p:cNvSpPr/>
            <p:nvPr/>
          </p:nvSpPr>
          <p:spPr>
            <a:xfrm>
              <a:off x="4656" y="2112"/>
              <a:ext cx="0" cy="1104"/>
            </a:xfrm>
            <a:prstGeom prst="line">
              <a:avLst/>
            </a:prstGeom>
            <a:ln w="19050" cap="flat" cmpd="sng">
              <a:solidFill>
                <a:srgbClr val="FF66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5571" name="Line 210"/>
            <p:cNvSpPr/>
            <p:nvPr/>
          </p:nvSpPr>
          <p:spPr>
            <a:xfrm>
              <a:off x="5136" y="2112"/>
              <a:ext cx="0" cy="1584"/>
            </a:xfrm>
            <a:prstGeom prst="line">
              <a:avLst/>
            </a:prstGeom>
            <a:ln w="19050" cap="flat" cmpd="sng">
              <a:solidFill>
                <a:srgbClr val="FF66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5572" name="Line 211"/>
            <p:cNvSpPr/>
            <p:nvPr/>
          </p:nvSpPr>
          <p:spPr>
            <a:xfrm flipH="1">
              <a:off x="3120" y="3216"/>
              <a:ext cx="1536" cy="0"/>
            </a:xfrm>
            <a:prstGeom prst="line">
              <a:avLst/>
            </a:prstGeom>
            <a:ln w="19050" cap="flat" cmpd="sng">
              <a:solidFill>
                <a:srgbClr val="FF66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5573" name="Line 213"/>
            <p:cNvSpPr/>
            <p:nvPr/>
          </p:nvSpPr>
          <p:spPr>
            <a:xfrm flipH="1">
              <a:off x="3120" y="3696"/>
              <a:ext cx="2016" cy="0"/>
            </a:xfrm>
            <a:prstGeom prst="line">
              <a:avLst/>
            </a:prstGeom>
            <a:ln w="19050" cap="flat" cmpd="sng">
              <a:solidFill>
                <a:srgbClr val="FF66FF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6" name="Group 244"/>
          <p:cNvGrpSpPr/>
          <p:nvPr/>
        </p:nvGrpSpPr>
        <p:grpSpPr>
          <a:xfrm>
            <a:off x="4719638" y="5221288"/>
            <a:ext cx="836612" cy="868362"/>
            <a:chOff x="2997" y="3131"/>
            <a:chExt cx="527" cy="547"/>
          </a:xfrm>
        </p:grpSpPr>
        <p:sp>
          <p:nvSpPr>
            <p:cNvPr id="65566" name="Oval 214"/>
            <p:cNvSpPr/>
            <p:nvPr/>
          </p:nvSpPr>
          <p:spPr>
            <a:xfrm>
              <a:off x="2998" y="3142"/>
              <a:ext cx="68" cy="68"/>
            </a:xfrm>
            <a:prstGeom prst="ellipse">
              <a:avLst/>
            </a:prstGeom>
            <a:solidFill>
              <a:srgbClr val="00CC66"/>
            </a:solidFill>
            <a:ln w="1905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65567" name="Oval 215"/>
            <p:cNvSpPr/>
            <p:nvPr/>
          </p:nvSpPr>
          <p:spPr>
            <a:xfrm>
              <a:off x="3456" y="3131"/>
              <a:ext cx="68" cy="68"/>
            </a:xfrm>
            <a:prstGeom prst="ellipse">
              <a:avLst/>
            </a:prstGeom>
            <a:solidFill>
              <a:srgbClr val="00CC66"/>
            </a:solidFill>
            <a:ln w="1905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65568" name="Oval 216"/>
            <p:cNvSpPr/>
            <p:nvPr/>
          </p:nvSpPr>
          <p:spPr>
            <a:xfrm>
              <a:off x="2997" y="3610"/>
              <a:ext cx="68" cy="68"/>
            </a:xfrm>
            <a:prstGeom prst="ellipse">
              <a:avLst/>
            </a:prstGeom>
            <a:solidFill>
              <a:srgbClr val="00CC66"/>
            </a:solidFill>
            <a:ln w="1905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65569" name="Oval 217"/>
            <p:cNvSpPr/>
            <p:nvPr/>
          </p:nvSpPr>
          <p:spPr>
            <a:xfrm>
              <a:off x="3456" y="3610"/>
              <a:ext cx="68" cy="68"/>
            </a:xfrm>
            <a:prstGeom prst="ellipse">
              <a:avLst/>
            </a:prstGeom>
            <a:solidFill>
              <a:srgbClr val="00CC66"/>
            </a:solidFill>
            <a:ln w="1905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</p:grpSp>
      <p:sp>
        <p:nvSpPr>
          <p:cNvPr id="14563" name="Oval 227"/>
          <p:cNvSpPr/>
          <p:nvPr/>
        </p:nvSpPr>
        <p:spPr>
          <a:xfrm>
            <a:off x="7505700" y="3317875"/>
            <a:ext cx="107950" cy="107950"/>
          </a:xfrm>
          <a:prstGeom prst="ellipse">
            <a:avLst/>
          </a:prstGeom>
          <a:solidFill>
            <a:srgbClr val="00FF00"/>
          </a:solidFill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grpSp>
        <p:nvGrpSpPr>
          <p:cNvPr id="7" name="Group 241"/>
          <p:cNvGrpSpPr/>
          <p:nvPr/>
        </p:nvGrpSpPr>
        <p:grpSpPr>
          <a:xfrm>
            <a:off x="6988175" y="3579813"/>
            <a:ext cx="1158875" cy="127000"/>
            <a:chOff x="4426" y="2097"/>
            <a:chExt cx="730" cy="80"/>
          </a:xfrm>
        </p:grpSpPr>
        <p:sp>
          <p:nvSpPr>
            <p:cNvPr id="65564" name="Oval 228"/>
            <p:cNvSpPr/>
            <p:nvPr/>
          </p:nvSpPr>
          <p:spPr>
            <a:xfrm>
              <a:off x="4426" y="2109"/>
              <a:ext cx="68" cy="68"/>
            </a:xfrm>
            <a:prstGeom prst="ellipse">
              <a:avLst/>
            </a:prstGeom>
            <a:solidFill>
              <a:srgbClr val="FFFF00"/>
            </a:solidFill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65565" name="Oval 229"/>
            <p:cNvSpPr/>
            <p:nvPr/>
          </p:nvSpPr>
          <p:spPr>
            <a:xfrm>
              <a:off x="5088" y="2097"/>
              <a:ext cx="68" cy="68"/>
            </a:xfrm>
            <a:prstGeom prst="ellipse">
              <a:avLst/>
            </a:prstGeom>
            <a:solidFill>
              <a:srgbClr val="FFFF00"/>
            </a:solidFill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</p:grpSp>
      <p:sp>
        <p:nvSpPr>
          <p:cNvPr id="14567" name="Rectangle 231"/>
          <p:cNvSpPr/>
          <p:nvPr/>
        </p:nvSpPr>
        <p:spPr>
          <a:xfrm>
            <a:off x="758825" y="1770698"/>
            <a:ext cx="3741738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b="1" dirty="0">
                <a:latin typeface="Times New Roman" panose="02020603050405020304" charset="0"/>
              </a:rPr>
              <a:t>作图方法（</a:t>
            </a:r>
            <a:r>
              <a:rPr lang="en-US" altLang="zh-CN" b="1" dirty="0">
                <a:latin typeface="Times New Roman" panose="02020603050405020304" charset="0"/>
              </a:rPr>
              <a:t>1</a:t>
            </a:r>
            <a:r>
              <a:rPr lang="zh-CN" altLang="en-US" b="1" dirty="0">
                <a:latin typeface="Times New Roman" panose="02020603050405020304" charset="0"/>
              </a:rPr>
              <a:t>）求特殊点；</a:t>
            </a:r>
            <a:endParaRPr lang="zh-CN" altLang="en-US" b="1" dirty="0">
              <a:latin typeface="Times New Roman" panose="02020603050405020304" charset="0"/>
            </a:endParaRPr>
          </a:p>
        </p:txBody>
      </p:sp>
      <p:sp>
        <p:nvSpPr>
          <p:cNvPr id="14569" name="Rectangle 233"/>
          <p:cNvSpPr/>
          <p:nvPr/>
        </p:nvSpPr>
        <p:spPr>
          <a:xfrm>
            <a:off x="4259263" y="1780223"/>
            <a:ext cx="2503487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b="1" dirty="0">
                <a:latin typeface="Times New Roman" panose="02020603050405020304" charset="0"/>
              </a:rPr>
              <a:t>（</a:t>
            </a:r>
            <a:r>
              <a:rPr lang="en-US" altLang="zh-CN" b="1" dirty="0">
                <a:latin typeface="Times New Roman" panose="02020603050405020304" charset="0"/>
              </a:rPr>
              <a:t>2</a:t>
            </a:r>
            <a:r>
              <a:rPr lang="zh-CN" altLang="en-US" b="1" dirty="0">
                <a:latin typeface="Times New Roman" panose="02020603050405020304" charset="0"/>
              </a:rPr>
              <a:t>）求一般点；</a:t>
            </a:r>
            <a:endParaRPr lang="zh-CN" altLang="en-US" b="1" dirty="0">
              <a:latin typeface="Times New Roman" panose="02020603050405020304" charset="0"/>
            </a:endParaRPr>
          </a:p>
        </p:txBody>
      </p:sp>
      <p:pic>
        <p:nvPicPr>
          <p:cNvPr id="65551" name="Picture 236" descr="5-15yzcx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8988" y="3175000"/>
            <a:ext cx="2646362" cy="272573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" name="Group 242"/>
          <p:cNvGrpSpPr/>
          <p:nvPr/>
        </p:nvGrpSpPr>
        <p:grpSpPr>
          <a:xfrm>
            <a:off x="4533900" y="3298825"/>
            <a:ext cx="1174750" cy="127000"/>
            <a:chOff x="2880" y="1920"/>
            <a:chExt cx="740" cy="80"/>
          </a:xfrm>
        </p:grpSpPr>
        <p:sp>
          <p:nvSpPr>
            <p:cNvPr id="65562" name="Oval 203"/>
            <p:cNvSpPr/>
            <p:nvPr/>
          </p:nvSpPr>
          <p:spPr>
            <a:xfrm>
              <a:off x="3552" y="1932"/>
              <a:ext cx="68" cy="68"/>
            </a:xfrm>
            <a:prstGeom prst="ellipse">
              <a:avLst/>
            </a:prstGeom>
            <a:solidFill>
              <a:srgbClr val="00FF00"/>
            </a:solidFill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65563" name="Oval 204"/>
            <p:cNvSpPr/>
            <p:nvPr/>
          </p:nvSpPr>
          <p:spPr>
            <a:xfrm>
              <a:off x="2880" y="1920"/>
              <a:ext cx="68" cy="68"/>
            </a:xfrm>
            <a:prstGeom prst="ellipse">
              <a:avLst/>
            </a:prstGeom>
            <a:solidFill>
              <a:srgbClr val="00FF00"/>
            </a:solidFill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</p:grpSp>
      <p:grpSp>
        <p:nvGrpSpPr>
          <p:cNvPr id="9" name="Group 245"/>
          <p:cNvGrpSpPr/>
          <p:nvPr/>
        </p:nvGrpSpPr>
        <p:grpSpPr>
          <a:xfrm>
            <a:off x="4703763" y="3486150"/>
            <a:ext cx="869950" cy="107950"/>
            <a:chOff x="2987" y="2038"/>
            <a:chExt cx="548" cy="68"/>
          </a:xfrm>
        </p:grpSpPr>
        <p:sp>
          <p:nvSpPr>
            <p:cNvPr id="65560" name="Oval 220"/>
            <p:cNvSpPr/>
            <p:nvPr/>
          </p:nvSpPr>
          <p:spPr>
            <a:xfrm>
              <a:off x="2987" y="2038"/>
              <a:ext cx="68" cy="68"/>
            </a:xfrm>
            <a:prstGeom prst="ellipse">
              <a:avLst/>
            </a:prstGeom>
            <a:solidFill>
              <a:srgbClr val="00CC66"/>
            </a:solidFill>
            <a:ln w="1905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65561" name="Oval 221"/>
            <p:cNvSpPr/>
            <p:nvPr/>
          </p:nvSpPr>
          <p:spPr>
            <a:xfrm>
              <a:off x="3467" y="2038"/>
              <a:ext cx="68" cy="68"/>
            </a:xfrm>
            <a:prstGeom prst="ellipse">
              <a:avLst/>
            </a:prstGeom>
            <a:solidFill>
              <a:srgbClr val="00CC66"/>
            </a:solidFill>
            <a:ln w="1905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</p:grpSp>
      <p:grpSp>
        <p:nvGrpSpPr>
          <p:cNvPr id="10" name="Group 243"/>
          <p:cNvGrpSpPr/>
          <p:nvPr/>
        </p:nvGrpSpPr>
        <p:grpSpPr>
          <a:xfrm>
            <a:off x="7124700" y="3449638"/>
            <a:ext cx="904875" cy="112712"/>
            <a:chOff x="4512" y="2015"/>
            <a:chExt cx="570" cy="71"/>
          </a:xfrm>
        </p:grpSpPr>
        <p:sp>
          <p:nvSpPr>
            <p:cNvPr id="65558" name="Oval 206"/>
            <p:cNvSpPr/>
            <p:nvPr/>
          </p:nvSpPr>
          <p:spPr>
            <a:xfrm>
              <a:off x="4512" y="2015"/>
              <a:ext cx="68" cy="68"/>
            </a:xfrm>
            <a:prstGeom prst="ellipse">
              <a:avLst/>
            </a:prstGeom>
            <a:solidFill>
              <a:srgbClr val="00CC66"/>
            </a:solidFill>
            <a:ln w="1905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65559" name="Oval 207"/>
            <p:cNvSpPr/>
            <p:nvPr/>
          </p:nvSpPr>
          <p:spPr>
            <a:xfrm>
              <a:off x="5014" y="2018"/>
              <a:ext cx="68" cy="68"/>
            </a:xfrm>
            <a:prstGeom prst="ellipse">
              <a:avLst/>
            </a:prstGeom>
            <a:solidFill>
              <a:srgbClr val="00CC66"/>
            </a:solidFill>
            <a:ln w="1905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</p:grpSp>
      <p:sp>
        <p:nvSpPr>
          <p:cNvPr id="14575" name="Freeform 239"/>
          <p:cNvSpPr/>
          <p:nvPr/>
        </p:nvSpPr>
        <p:spPr>
          <a:xfrm>
            <a:off x="4610100" y="3375025"/>
            <a:ext cx="1066800" cy="304800"/>
          </a:xfrm>
          <a:custGeom>
            <a:avLst/>
            <a:gdLst>
              <a:gd name="txL" fmla="*/ 0 w 672"/>
              <a:gd name="txT" fmla="*/ 0 h 192"/>
              <a:gd name="txR" fmla="*/ 672 w 672"/>
              <a:gd name="txB" fmla="*/ 192 h 192"/>
            </a:gdLst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672" h="192">
                <a:moveTo>
                  <a:pt x="0" y="0"/>
                </a:moveTo>
                <a:cubicBezTo>
                  <a:pt x="20" y="32"/>
                  <a:pt x="40" y="64"/>
                  <a:pt x="96" y="96"/>
                </a:cubicBezTo>
                <a:cubicBezTo>
                  <a:pt x="152" y="128"/>
                  <a:pt x="256" y="192"/>
                  <a:pt x="336" y="192"/>
                </a:cubicBezTo>
                <a:cubicBezTo>
                  <a:pt x="416" y="192"/>
                  <a:pt x="520" y="128"/>
                  <a:pt x="576" y="96"/>
                </a:cubicBezTo>
                <a:cubicBezTo>
                  <a:pt x="632" y="64"/>
                  <a:pt x="656" y="24"/>
                  <a:pt x="672" y="0"/>
                </a:cubicBezTo>
              </a:path>
            </a:pathLst>
          </a:custGeom>
          <a:noFill/>
          <a:ln w="44450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5556" name="Rectangle 252"/>
          <p:cNvSpPr/>
          <p:nvPr/>
        </p:nvSpPr>
        <p:spPr>
          <a:xfrm>
            <a:off x="658178" y="768350"/>
            <a:ext cx="6711950" cy="368300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p>
            <a:pPr algn="l"/>
            <a:r>
              <a:rPr sz="1800" b="1" dirty="0">
                <a:latin typeface="Times New Roman" panose="02020603050405020304" charset="0"/>
              </a:rPr>
              <a:t>例 3-2-6：如图所示，两圆柱相贯，其轴线正交，求作其相贯线。</a:t>
            </a:r>
            <a:endParaRPr sz="1800" b="1" dirty="0">
              <a:latin typeface="Times New Roman" panose="02020603050405020304" charset="0"/>
            </a:endParaRPr>
          </a:p>
        </p:txBody>
      </p:sp>
      <p:sp>
        <p:nvSpPr>
          <p:cNvPr id="65557" name="矩形 1"/>
          <p:cNvSpPr/>
          <p:nvPr/>
        </p:nvSpPr>
        <p:spPr>
          <a:xfrm>
            <a:off x="769938" y="1326198"/>
            <a:ext cx="7789862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b="1" dirty="0">
                <a:solidFill>
                  <a:srgbClr val="FF0000"/>
                </a:solidFill>
                <a:latin typeface="Times New Roman" panose="02020603050405020304" charset="0"/>
              </a:rPr>
              <a:t>主要利用投影的积聚性求相贯线</a:t>
            </a:r>
            <a:endParaRPr lang="zh-CN" altLang="en-US" b="1" dirty="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grpSp>
        <p:nvGrpSpPr>
          <p:cNvPr id="3" name="Group 6"/>
          <p:cNvGrpSpPr/>
          <p:nvPr/>
        </p:nvGrpSpPr>
        <p:grpSpPr>
          <a:xfrm>
            <a:off x="6084468" y="1266825"/>
            <a:ext cx="3096045" cy="647700"/>
            <a:chOff x="-1086" y="0"/>
            <a:chExt cx="6413" cy="1020"/>
          </a:xfrm>
        </p:grpSpPr>
        <p:sp>
          <p:nvSpPr>
            <p:cNvPr id="4" name="AutoShape 7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0" y="0"/>
              <a:ext cx="3906" cy="1020"/>
            </a:xfrm>
            <a:prstGeom prst="doubleWave">
              <a:avLst>
                <a:gd name="adj1" fmla="val 6500"/>
                <a:gd name="adj2" fmla="val 0"/>
              </a:avLst>
            </a:prstGeom>
            <a:solidFill>
              <a:schemeClr val="accent5">
                <a:lumMod val="60000"/>
                <a:lumOff val="40000"/>
              </a:schemeClr>
            </a:solidFill>
            <a:ln w="9525">
              <a:solidFill>
                <a:srgbClr val="CCFFFF"/>
              </a:solidFill>
              <a:miter lim="800000"/>
            </a:ln>
            <a:effectLst>
              <a:outerShdw sy="50000" kx="-2453608" rotWithShape="0">
                <a:srgbClr val="808080">
                  <a:alpha val="50000"/>
                </a:srgbClr>
              </a:outerShdw>
            </a:effectLst>
          </p:spPr>
          <p:txBody>
            <a:bodyPr anchor="ctr">
              <a:spAutoFit/>
            </a:bodyPr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Text Box 8"/>
            <p:cNvSpPr txBox="1"/>
            <p:nvPr>
              <p:custDataLst>
                <p:tags r:id="rId3"/>
              </p:custDataLst>
            </p:nvPr>
          </p:nvSpPr>
          <p:spPr>
            <a:xfrm>
              <a:off x="-1086" y="225"/>
              <a:ext cx="6413" cy="70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ts val="2800"/>
                </a:lnSpc>
              </a:pPr>
              <a:r>
                <a:rPr lang="en-US" dirty="0">
                  <a:solidFill>
                    <a:srgbClr val="FF0000"/>
                  </a:solidFill>
                  <a:latin typeface="黑体" panose="02010609060101010101" pitchFamily="2" charset="-122"/>
                </a:rPr>
                <a:t>1.</a:t>
              </a:r>
              <a:r>
                <a:rPr lang="zh-CN" altLang="en-US" dirty="0">
                  <a:solidFill>
                    <a:srgbClr val="FF0000"/>
                  </a:solidFill>
                  <a:latin typeface="黑体" panose="02010609060101010101" pitchFamily="2" charset="-122"/>
                </a:rPr>
                <a:t>圆柱体与圆柱体相贯</a:t>
              </a:r>
              <a:endParaRPr lang="zh-CN" altLang="en-US" dirty="0">
                <a:solidFill>
                  <a:srgbClr val="FF0000"/>
                </a:solidFill>
                <a:latin typeface="黑体" panose="02010609060101010101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403350" y="10795"/>
            <a:ext cx="6193155" cy="587375"/>
            <a:chOff x="2210" y="17"/>
            <a:chExt cx="9753" cy="925"/>
          </a:xfrm>
        </p:grpSpPr>
        <p:sp>
          <p:nvSpPr>
            <p:cNvPr id="13" name="Rectangle 4"/>
            <p:cNvSpPr>
              <a:spLocks noChangeAspect="1" noChangeArrowheads="1"/>
            </p:cNvSpPr>
            <p:nvPr>
              <p:custDataLst>
                <p:tags r:id="rId4"/>
              </p:custDataLst>
            </p:nvPr>
          </p:nvSpPr>
          <p:spPr bwMode="auto">
            <a:xfrm rot="10800000">
              <a:off x="2210" y="67"/>
              <a:ext cx="9753" cy="85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Rectangle 5"/>
            <p:cNvSpPr>
              <a:spLocks noChangeAspect="1"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2243" y="77"/>
              <a:ext cx="9187" cy="295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AutoShape 6"/>
            <p:cNvSpPr>
              <a:spLocks noChangeAspect="1"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2210" y="17"/>
              <a:ext cx="2720" cy="925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WordArt 7"/>
            <p:cNvSpPr>
              <a:spLocks noChangeAspect="1"/>
            </p:cNvSpPr>
            <p:nvPr>
              <p:custDataLst>
                <p:tags r:id="rId7"/>
              </p:custDataLst>
            </p:nvPr>
          </p:nvSpPr>
          <p:spPr>
            <a:xfrm>
              <a:off x="2550" y="242"/>
              <a:ext cx="1813" cy="4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任务二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7" name="Text Box 8"/>
            <p:cNvSpPr txBox="1">
              <a:spLocks noChangeAspect="1"/>
            </p:cNvSpPr>
            <p:nvPr>
              <p:custDataLst>
                <p:tags r:id="rId8"/>
              </p:custDataLst>
            </p:nvPr>
          </p:nvSpPr>
          <p:spPr>
            <a:xfrm>
              <a:off x="5145" y="243"/>
              <a:ext cx="30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立体表面的交线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5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5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4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4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5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5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4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14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4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4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70" grpId="0"/>
      <p:bldP spid="14538" grpId="0" bldLvl="0" animBg="1"/>
      <p:bldP spid="14563" grpId="0" bldLvl="0" animBg="1"/>
      <p:bldP spid="14567" grpId="0"/>
      <p:bldP spid="14569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8610" name="Text Box 2"/>
          <p:cNvSpPr txBox="1"/>
          <p:nvPr/>
        </p:nvSpPr>
        <p:spPr>
          <a:xfrm>
            <a:off x="361315" y="684371"/>
            <a:ext cx="5386070" cy="460375"/>
          </a:xfrm>
          <a:prstGeom prst="rect">
            <a:avLst/>
          </a:prstGeom>
          <a:noFill/>
          <a:ln w="19050">
            <a:noFill/>
          </a:ln>
        </p:spPr>
        <p:txBody>
          <a:bodyPr wrap="none" anchor="ctr" anchorCtr="0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</a:rPr>
              <a:t>正交两圆柱直径的变化对相贯线的影响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grpSp>
        <p:nvGrpSpPr>
          <p:cNvPr id="2" name="Group 3"/>
          <p:cNvGrpSpPr/>
          <p:nvPr/>
        </p:nvGrpSpPr>
        <p:grpSpPr>
          <a:xfrm>
            <a:off x="3400425" y="1058863"/>
            <a:ext cx="1835150" cy="1935162"/>
            <a:chOff x="2362" y="363"/>
            <a:chExt cx="1322" cy="1394"/>
          </a:xfrm>
        </p:grpSpPr>
        <p:sp>
          <p:nvSpPr>
            <p:cNvPr id="68753" name="Freeform 4"/>
            <p:cNvSpPr/>
            <p:nvPr/>
          </p:nvSpPr>
          <p:spPr>
            <a:xfrm>
              <a:off x="2409" y="461"/>
              <a:ext cx="1275" cy="1177"/>
            </a:xfrm>
            <a:custGeom>
              <a:avLst/>
              <a:gdLst>
                <a:gd name="txL" fmla="*/ 0 w 2964"/>
                <a:gd name="txT" fmla="*/ 0 h 2736"/>
                <a:gd name="txR" fmla="*/ 2964 w 2964"/>
                <a:gd name="txB" fmla="*/ 2736 h 2736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2964" h="2736">
                  <a:moveTo>
                    <a:pt x="0" y="1140"/>
                  </a:moveTo>
                  <a:lnTo>
                    <a:pt x="561" y="816"/>
                  </a:lnTo>
                  <a:lnTo>
                    <a:pt x="852" y="912"/>
                  </a:lnTo>
                  <a:lnTo>
                    <a:pt x="1116" y="996"/>
                  </a:lnTo>
                  <a:lnTo>
                    <a:pt x="1668" y="1332"/>
                  </a:lnTo>
                  <a:lnTo>
                    <a:pt x="1860" y="1464"/>
                  </a:lnTo>
                  <a:lnTo>
                    <a:pt x="1992" y="1596"/>
                  </a:lnTo>
                  <a:lnTo>
                    <a:pt x="2100" y="1392"/>
                  </a:lnTo>
                  <a:lnTo>
                    <a:pt x="2148" y="1200"/>
                  </a:lnTo>
                  <a:lnTo>
                    <a:pt x="2184" y="1020"/>
                  </a:lnTo>
                  <a:lnTo>
                    <a:pt x="2220" y="720"/>
                  </a:lnTo>
                  <a:lnTo>
                    <a:pt x="2220" y="552"/>
                  </a:lnTo>
                  <a:lnTo>
                    <a:pt x="2208" y="384"/>
                  </a:lnTo>
                  <a:lnTo>
                    <a:pt x="2160" y="168"/>
                  </a:lnTo>
                  <a:lnTo>
                    <a:pt x="2100" y="0"/>
                  </a:lnTo>
                  <a:lnTo>
                    <a:pt x="2184" y="12"/>
                  </a:lnTo>
                  <a:lnTo>
                    <a:pt x="2352" y="72"/>
                  </a:lnTo>
                  <a:lnTo>
                    <a:pt x="2436" y="144"/>
                  </a:lnTo>
                  <a:lnTo>
                    <a:pt x="2520" y="204"/>
                  </a:lnTo>
                  <a:lnTo>
                    <a:pt x="2604" y="276"/>
                  </a:lnTo>
                  <a:lnTo>
                    <a:pt x="2712" y="396"/>
                  </a:lnTo>
                  <a:lnTo>
                    <a:pt x="2808" y="540"/>
                  </a:lnTo>
                  <a:lnTo>
                    <a:pt x="2880" y="684"/>
                  </a:lnTo>
                  <a:lnTo>
                    <a:pt x="2916" y="804"/>
                  </a:lnTo>
                  <a:lnTo>
                    <a:pt x="2940" y="960"/>
                  </a:lnTo>
                  <a:lnTo>
                    <a:pt x="2964" y="1116"/>
                  </a:lnTo>
                  <a:lnTo>
                    <a:pt x="2952" y="1248"/>
                  </a:lnTo>
                  <a:lnTo>
                    <a:pt x="2928" y="1368"/>
                  </a:lnTo>
                  <a:lnTo>
                    <a:pt x="2880" y="1428"/>
                  </a:lnTo>
                  <a:lnTo>
                    <a:pt x="2820" y="1500"/>
                  </a:lnTo>
                  <a:lnTo>
                    <a:pt x="2256" y="1826"/>
                  </a:lnTo>
                  <a:lnTo>
                    <a:pt x="2184" y="1860"/>
                  </a:lnTo>
                  <a:lnTo>
                    <a:pt x="2064" y="1728"/>
                  </a:lnTo>
                  <a:lnTo>
                    <a:pt x="1896" y="1980"/>
                  </a:lnTo>
                  <a:lnTo>
                    <a:pt x="1608" y="2244"/>
                  </a:lnTo>
                  <a:lnTo>
                    <a:pt x="1356" y="2448"/>
                  </a:lnTo>
                  <a:lnTo>
                    <a:pt x="960" y="2676"/>
                  </a:lnTo>
                  <a:lnTo>
                    <a:pt x="816" y="2736"/>
                  </a:lnTo>
                  <a:lnTo>
                    <a:pt x="828" y="2544"/>
                  </a:lnTo>
                  <a:lnTo>
                    <a:pt x="936" y="2196"/>
                  </a:lnTo>
                  <a:lnTo>
                    <a:pt x="888" y="1896"/>
                  </a:lnTo>
                  <a:lnTo>
                    <a:pt x="804" y="1656"/>
                  </a:lnTo>
                  <a:lnTo>
                    <a:pt x="696" y="1464"/>
                  </a:lnTo>
                  <a:lnTo>
                    <a:pt x="612" y="1356"/>
                  </a:lnTo>
                  <a:lnTo>
                    <a:pt x="408" y="1248"/>
                  </a:lnTo>
                  <a:lnTo>
                    <a:pt x="252" y="1188"/>
                  </a:lnTo>
                  <a:lnTo>
                    <a:pt x="120" y="1176"/>
                  </a:lnTo>
                  <a:lnTo>
                    <a:pt x="0" y="1140"/>
                  </a:lnTo>
                  <a:close/>
                </a:path>
              </a:pathLst>
            </a:custGeom>
            <a:gradFill rotWithShape="0">
              <a:gsLst>
                <a:gs pos="0">
                  <a:srgbClr val="1B5136">
                    <a:alpha val="100000"/>
                  </a:srgbClr>
                </a:gs>
                <a:gs pos="50000">
                  <a:srgbClr val="339966">
                    <a:alpha val="100000"/>
                  </a:srgbClr>
                </a:gs>
                <a:gs pos="100000">
                  <a:srgbClr val="1B5136">
                    <a:alpha val="100000"/>
                  </a:srgb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8754" name="Freeform 5"/>
            <p:cNvSpPr/>
            <p:nvPr/>
          </p:nvSpPr>
          <p:spPr>
            <a:xfrm>
              <a:off x="2626" y="575"/>
              <a:ext cx="754" cy="609"/>
            </a:xfrm>
            <a:custGeom>
              <a:avLst/>
              <a:gdLst>
                <a:gd name="txL" fmla="*/ 0 w 1752"/>
                <a:gd name="txT" fmla="*/ 0 h 1416"/>
                <a:gd name="txR" fmla="*/ 1752 w 1752"/>
                <a:gd name="txB" fmla="*/ 1416 h 1416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1752" h="1416">
                  <a:moveTo>
                    <a:pt x="1752" y="12"/>
                  </a:moveTo>
                  <a:lnTo>
                    <a:pt x="1752" y="612"/>
                  </a:lnTo>
                  <a:lnTo>
                    <a:pt x="1740" y="828"/>
                  </a:lnTo>
                  <a:lnTo>
                    <a:pt x="1704" y="972"/>
                  </a:lnTo>
                  <a:lnTo>
                    <a:pt x="1668" y="1128"/>
                  </a:lnTo>
                  <a:lnTo>
                    <a:pt x="1608" y="1284"/>
                  </a:lnTo>
                  <a:lnTo>
                    <a:pt x="1536" y="1416"/>
                  </a:lnTo>
                  <a:lnTo>
                    <a:pt x="1392" y="1296"/>
                  </a:lnTo>
                  <a:lnTo>
                    <a:pt x="1212" y="1152"/>
                  </a:lnTo>
                  <a:lnTo>
                    <a:pt x="1008" y="1020"/>
                  </a:lnTo>
                  <a:lnTo>
                    <a:pt x="828" y="924"/>
                  </a:lnTo>
                  <a:lnTo>
                    <a:pt x="576" y="780"/>
                  </a:lnTo>
                  <a:lnTo>
                    <a:pt x="396" y="708"/>
                  </a:lnTo>
                  <a:lnTo>
                    <a:pt x="192" y="636"/>
                  </a:lnTo>
                  <a:lnTo>
                    <a:pt x="0" y="600"/>
                  </a:lnTo>
                  <a:lnTo>
                    <a:pt x="0" y="0"/>
                  </a:lnTo>
                  <a:lnTo>
                    <a:pt x="1752" y="12"/>
                  </a:lnTo>
                  <a:close/>
                </a:path>
              </a:pathLst>
            </a:custGeom>
            <a:gradFill rotWithShape="0">
              <a:gsLst>
                <a:gs pos="0">
                  <a:srgbClr val="A00040">
                    <a:alpha val="100000"/>
                  </a:srgbClr>
                </a:gs>
                <a:gs pos="50000">
                  <a:srgbClr val="FF0066">
                    <a:alpha val="100000"/>
                  </a:srgbClr>
                </a:gs>
                <a:gs pos="100000">
                  <a:srgbClr val="A00040">
                    <a:alpha val="100000"/>
                  </a:srgb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8755" name="Oval 6"/>
            <p:cNvSpPr/>
            <p:nvPr/>
          </p:nvSpPr>
          <p:spPr>
            <a:xfrm>
              <a:off x="2626" y="363"/>
              <a:ext cx="754" cy="444"/>
            </a:xfrm>
            <a:prstGeom prst="ellipse">
              <a:avLst/>
            </a:prstGeom>
            <a:solidFill>
              <a:srgbClr val="FF99FF"/>
            </a:soli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68756" name="Freeform 7"/>
            <p:cNvSpPr/>
            <p:nvPr/>
          </p:nvSpPr>
          <p:spPr>
            <a:xfrm>
              <a:off x="2642" y="1179"/>
              <a:ext cx="738" cy="578"/>
            </a:xfrm>
            <a:custGeom>
              <a:avLst/>
              <a:gdLst>
                <a:gd name="txL" fmla="*/ 0 w 1716"/>
                <a:gd name="txT" fmla="*/ 0 h 1344"/>
                <a:gd name="txR" fmla="*/ 1716 w 1716"/>
                <a:gd name="txB" fmla="*/ 1344 h 1344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1716" h="1344">
                  <a:moveTo>
                    <a:pt x="1416" y="108"/>
                  </a:moveTo>
                  <a:lnTo>
                    <a:pt x="1320" y="240"/>
                  </a:lnTo>
                  <a:lnTo>
                    <a:pt x="1236" y="336"/>
                  </a:lnTo>
                  <a:lnTo>
                    <a:pt x="1140" y="432"/>
                  </a:lnTo>
                  <a:lnTo>
                    <a:pt x="1056" y="504"/>
                  </a:lnTo>
                  <a:lnTo>
                    <a:pt x="948" y="588"/>
                  </a:lnTo>
                  <a:lnTo>
                    <a:pt x="852" y="684"/>
                  </a:lnTo>
                  <a:lnTo>
                    <a:pt x="312" y="996"/>
                  </a:lnTo>
                  <a:lnTo>
                    <a:pt x="0" y="960"/>
                  </a:lnTo>
                  <a:lnTo>
                    <a:pt x="72" y="1032"/>
                  </a:lnTo>
                  <a:lnTo>
                    <a:pt x="144" y="1128"/>
                  </a:lnTo>
                  <a:lnTo>
                    <a:pt x="240" y="1176"/>
                  </a:lnTo>
                  <a:lnTo>
                    <a:pt x="372" y="1236"/>
                  </a:lnTo>
                  <a:lnTo>
                    <a:pt x="504" y="1296"/>
                  </a:lnTo>
                  <a:lnTo>
                    <a:pt x="648" y="1320"/>
                  </a:lnTo>
                  <a:lnTo>
                    <a:pt x="864" y="1344"/>
                  </a:lnTo>
                  <a:lnTo>
                    <a:pt x="1092" y="1308"/>
                  </a:lnTo>
                  <a:lnTo>
                    <a:pt x="1308" y="1248"/>
                  </a:lnTo>
                  <a:lnTo>
                    <a:pt x="1500" y="1140"/>
                  </a:lnTo>
                  <a:lnTo>
                    <a:pt x="1632" y="1032"/>
                  </a:lnTo>
                  <a:lnTo>
                    <a:pt x="1692" y="864"/>
                  </a:lnTo>
                  <a:lnTo>
                    <a:pt x="1716" y="684"/>
                  </a:lnTo>
                  <a:lnTo>
                    <a:pt x="1716" y="168"/>
                  </a:lnTo>
                  <a:lnTo>
                    <a:pt x="1656" y="108"/>
                  </a:lnTo>
                  <a:lnTo>
                    <a:pt x="1584" y="48"/>
                  </a:lnTo>
                  <a:lnTo>
                    <a:pt x="1500" y="0"/>
                  </a:lnTo>
                  <a:lnTo>
                    <a:pt x="1416" y="108"/>
                  </a:lnTo>
                  <a:close/>
                </a:path>
              </a:pathLst>
            </a:custGeom>
            <a:gradFill rotWithShape="0">
              <a:gsLst>
                <a:gs pos="0">
                  <a:srgbClr val="A50042">
                    <a:alpha val="100000"/>
                  </a:srgbClr>
                </a:gs>
                <a:gs pos="50000">
                  <a:srgbClr val="FF0066">
                    <a:alpha val="100000"/>
                  </a:srgbClr>
                </a:gs>
                <a:gs pos="100000">
                  <a:srgbClr val="A50042">
                    <a:alpha val="100000"/>
                  </a:srgb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8757" name="Oval 8"/>
            <p:cNvSpPr/>
            <p:nvPr/>
          </p:nvSpPr>
          <p:spPr>
            <a:xfrm rot="-1875859">
              <a:off x="2362" y="900"/>
              <a:ext cx="472" cy="754"/>
            </a:xfrm>
            <a:prstGeom prst="ellipse">
              <a:avLst/>
            </a:prstGeom>
            <a:solidFill>
              <a:srgbClr val="33CCCC"/>
            </a:soli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</p:grpSp>
      <p:grpSp>
        <p:nvGrpSpPr>
          <p:cNvPr id="3" name="Group 9"/>
          <p:cNvGrpSpPr/>
          <p:nvPr/>
        </p:nvGrpSpPr>
        <p:grpSpPr>
          <a:xfrm>
            <a:off x="898525" y="1133475"/>
            <a:ext cx="1909763" cy="1822450"/>
            <a:chOff x="516" y="445"/>
            <a:chExt cx="1392" cy="1328"/>
          </a:xfrm>
        </p:grpSpPr>
        <p:sp>
          <p:nvSpPr>
            <p:cNvPr id="68748" name="Freeform 10"/>
            <p:cNvSpPr/>
            <p:nvPr/>
          </p:nvSpPr>
          <p:spPr>
            <a:xfrm>
              <a:off x="574" y="487"/>
              <a:ext cx="1334" cy="1240"/>
            </a:xfrm>
            <a:custGeom>
              <a:avLst/>
              <a:gdLst>
                <a:gd name="txL" fmla="*/ 0 w 1334"/>
                <a:gd name="txT" fmla="*/ 0 h 1240"/>
                <a:gd name="txR" fmla="*/ 1334 w 1334"/>
                <a:gd name="txB" fmla="*/ 1240 h 1240"/>
              </a:gdLst>
              <a:ahLst/>
              <a:cxnLst>
                <a:cxn ang="0">
                  <a:pos x="0" y="478"/>
                </a:cxn>
                <a:cxn ang="0">
                  <a:pos x="300" y="305"/>
                </a:cxn>
                <a:cxn ang="0">
                  <a:pos x="374" y="341"/>
                </a:cxn>
                <a:cxn ang="0">
                  <a:pos x="437" y="371"/>
                </a:cxn>
                <a:cxn ang="0">
                  <a:pos x="466" y="408"/>
                </a:cxn>
                <a:cxn ang="0">
                  <a:pos x="509" y="478"/>
                </a:cxn>
                <a:cxn ang="0">
                  <a:pos x="620" y="536"/>
                </a:cxn>
                <a:cxn ang="0">
                  <a:pos x="741" y="557"/>
                </a:cxn>
                <a:cxn ang="0">
                  <a:pos x="846" y="546"/>
                </a:cxn>
                <a:cxn ang="0">
                  <a:pos x="872" y="489"/>
                </a:cxn>
                <a:cxn ang="0">
                  <a:pos x="898" y="399"/>
                </a:cxn>
                <a:cxn ang="0">
                  <a:pos x="909" y="315"/>
                </a:cxn>
                <a:cxn ang="0">
                  <a:pos x="919" y="226"/>
                </a:cxn>
                <a:cxn ang="0">
                  <a:pos x="893" y="126"/>
                </a:cxn>
                <a:cxn ang="0">
                  <a:pos x="861" y="63"/>
                </a:cxn>
                <a:cxn ang="0">
                  <a:pos x="804" y="16"/>
                </a:cxn>
                <a:cxn ang="0">
                  <a:pos x="840" y="0"/>
                </a:cxn>
                <a:cxn ang="0">
                  <a:pos x="898" y="0"/>
                </a:cxn>
                <a:cxn ang="0">
                  <a:pos x="956" y="11"/>
                </a:cxn>
                <a:cxn ang="0">
                  <a:pos x="1014" y="26"/>
                </a:cxn>
                <a:cxn ang="0">
                  <a:pos x="1071" y="63"/>
                </a:cxn>
                <a:cxn ang="0">
                  <a:pos x="1124" y="95"/>
                </a:cxn>
                <a:cxn ang="0">
                  <a:pos x="1166" y="131"/>
                </a:cxn>
                <a:cxn ang="0">
                  <a:pos x="1208" y="184"/>
                </a:cxn>
                <a:cxn ang="0">
                  <a:pos x="1239" y="231"/>
                </a:cxn>
                <a:cxn ang="0">
                  <a:pos x="1276" y="299"/>
                </a:cxn>
                <a:cxn ang="0">
                  <a:pos x="1297" y="342"/>
                </a:cxn>
                <a:cxn ang="0">
                  <a:pos x="1323" y="420"/>
                </a:cxn>
                <a:cxn ang="0">
                  <a:pos x="1334" y="494"/>
                </a:cxn>
                <a:cxn ang="0">
                  <a:pos x="1334" y="562"/>
                </a:cxn>
                <a:cxn ang="0">
                  <a:pos x="1318" y="636"/>
                </a:cxn>
                <a:cxn ang="0">
                  <a:pos x="1297" y="699"/>
                </a:cxn>
                <a:cxn ang="0">
                  <a:pos x="1266" y="736"/>
                </a:cxn>
                <a:cxn ang="0">
                  <a:pos x="919" y="946"/>
                </a:cxn>
                <a:cxn ang="0">
                  <a:pos x="410" y="1240"/>
                </a:cxn>
                <a:cxn ang="0">
                  <a:pos x="462" y="1161"/>
                </a:cxn>
                <a:cxn ang="0">
                  <a:pos x="509" y="1082"/>
                </a:cxn>
                <a:cxn ang="0">
                  <a:pos x="520" y="962"/>
                </a:cxn>
                <a:cxn ang="0">
                  <a:pos x="488" y="851"/>
                </a:cxn>
                <a:cxn ang="0">
                  <a:pos x="441" y="741"/>
                </a:cxn>
                <a:cxn ang="0">
                  <a:pos x="404" y="678"/>
                </a:cxn>
                <a:cxn ang="0">
                  <a:pos x="341" y="615"/>
                </a:cxn>
                <a:cxn ang="0">
                  <a:pos x="268" y="546"/>
                </a:cxn>
                <a:cxn ang="0">
                  <a:pos x="152" y="489"/>
                </a:cxn>
                <a:cxn ang="0">
                  <a:pos x="74" y="473"/>
                </a:cxn>
                <a:cxn ang="0">
                  <a:pos x="0" y="478"/>
                </a:cxn>
              </a:cxnLst>
              <a:rect l="txL" t="txT" r="txR" b="txB"/>
              <a:pathLst>
                <a:path w="1334" h="1240">
                  <a:moveTo>
                    <a:pt x="0" y="478"/>
                  </a:moveTo>
                  <a:lnTo>
                    <a:pt x="300" y="305"/>
                  </a:lnTo>
                  <a:lnTo>
                    <a:pt x="374" y="341"/>
                  </a:lnTo>
                  <a:lnTo>
                    <a:pt x="437" y="371"/>
                  </a:lnTo>
                  <a:lnTo>
                    <a:pt x="466" y="408"/>
                  </a:lnTo>
                  <a:lnTo>
                    <a:pt x="509" y="478"/>
                  </a:lnTo>
                  <a:lnTo>
                    <a:pt x="620" y="536"/>
                  </a:lnTo>
                  <a:lnTo>
                    <a:pt x="741" y="557"/>
                  </a:lnTo>
                  <a:lnTo>
                    <a:pt x="846" y="546"/>
                  </a:lnTo>
                  <a:lnTo>
                    <a:pt x="872" y="489"/>
                  </a:lnTo>
                  <a:lnTo>
                    <a:pt x="898" y="399"/>
                  </a:lnTo>
                  <a:lnTo>
                    <a:pt x="909" y="315"/>
                  </a:lnTo>
                  <a:lnTo>
                    <a:pt x="919" y="226"/>
                  </a:lnTo>
                  <a:lnTo>
                    <a:pt x="893" y="126"/>
                  </a:lnTo>
                  <a:lnTo>
                    <a:pt x="861" y="63"/>
                  </a:lnTo>
                  <a:lnTo>
                    <a:pt x="804" y="16"/>
                  </a:lnTo>
                  <a:lnTo>
                    <a:pt x="840" y="0"/>
                  </a:lnTo>
                  <a:lnTo>
                    <a:pt x="898" y="0"/>
                  </a:lnTo>
                  <a:lnTo>
                    <a:pt x="956" y="11"/>
                  </a:lnTo>
                  <a:lnTo>
                    <a:pt x="1014" y="26"/>
                  </a:lnTo>
                  <a:lnTo>
                    <a:pt x="1071" y="63"/>
                  </a:lnTo>
                  <a:lnTo>
                    <a:pt x="1124" y="95"/>
                  </a:lnTo>
                  <a:lnTo>
                    <a:pt x="1166" y="131"/>
                  </a:lnTo>
                  <a:lnTo>
                    <a:pt x="1208" y="184"/>
                  </a:lnTo>
                  <a:lnTo>
                    <a:pt x="1239" y="231"/>
                  </a:lnTo>
                  <a:lnTo>
                    <a:pt x="1276" y="299"/>
                  </a:lnTo>
                  <a:lnTo>
                    <a:pt x="1297" y="342"/>
                  </a:lnTo>
                  <a:lnTo>
                    <a:pt x="1323" y="420"/>
                  </a:lnTo>
                  <a:lnTo>
                    <a:pt x="1334" y="494"/>
                  </a:lnTo>
                  <a:lnTo>
                    <a:pt x="1334" y="562"/>
                  </a:lnTo>
                  <a:lnTo>
                    <a:pt x="1318" y="636"/>
                  </a:lnTo>
                  <a:lnTo>
                    <a:pt x="1297" y="699"/>
                  </a:lnTo>
                  <a:lnTo>
                    <a:pt x="1266" y="736"/>
                  </a:lnTo>
                  <a:lnTo>
                    <a:pt x="919" y="946"/>
                  </a:lnTo>
                  <a:lnTo>
                    <a:pt x="410" y="1240"/>
                  </a:lnTo>
                  <a:lnTo>
                    <a:pt x="462" y="1161"/>
                  </a:lnTo>
                  <a:lnTo>
                    <a:pt x="509" y="1082"/>
                  </a:lnTo>
                  <a:lnTo>
                    <a:pt x="520" y="962"/>
                  </a:lnTo>
                  <a:lnTo>
                    <a:pt x="488" y="851"/>
                  </a:lnTo>
                  <a:lnTo>
                    <a:pt x="441" y="741"/>
                  </a:lnTo>
                  <a:lnTo>
                    <a:pt x="404" y="678"/>
                  </a:lnTo>
                  <a:lnTo>
                    <a:pt x="341" y="615"/>
                  </a:lnTo>
                  <a:lnTo>
                    <a:pt x="268" y="546"/>
                  </a:lnTo>
                  <a:lnTo>
                    <a:pt x="152" y="489"/>
                  </a:lnTo>
                  <a:lnTo>
                    <a:pt x="74" y="473"/>
                  </a:lnTo>
                  <a:lnTo>
                    <a:pt x="0" y="478"/>
                  </a:lnTo>
                  <a:close/>
                </a:path>
              </a:pathLst>
            </a:custGeom>
            <a:gradFill rotWithShape="0">
              <a:gsLst>
                <a:gs pos="0">
                  <a:srgbClr val="16422C">
                    <a:alpha val="100000"/>
                  </a:srgbClr>
                </a:gs>
                <a:gs pos="50000">
                  <a:srgbClr val="339966">
                    <a:alpha val="100000"/>
                  </a:srgbClr>
                </a:gs>
                <a:gs pos="100000">
                  <a:srgbClr val="16422C">
                    <a:alpha val="100000"/>
                  </a:srgb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8749" name="Oval 11"/>
            <p:cNvSpPr/>
            <p:nvPr/>
          </p:nvSpPr>
          <p:spPr>
            <a:xfrm rot="-1801384">
              <a:off x="516" y="910"/>
              <a:ext cx="546" cy="863"/>
            </a:xfrm>
            <a:prstGeom prst="ellipse">
              <a:avLst/>
            </a:prstGeom>
            <a:solidFill>
              <a:srgbClr val="33CCCC"/>
            </a:soli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68750" name="Freeform 12"/>
            <p:cNvSpPr/>
            <p:nvPr/>
          </p:nvSpPr>
          <p:spPr>
            <a:xfrm>
              <a:off x="878" y="613"/>
              <a:ext cx="620" cy="468"/>
            </a:xfrm>
            <a:custGeom>
              <a:avLst/>
              <a:gdLst>
                <a:gd name="txL" fmla="*/ 0 w 1416"/>
                <a:gd name="txT" fmla="*/ 0 h 1068"/>
                <a:gd name="txR" fmla="*/ 1416 w 1416"/>
                <a:gd name="txB" fmla="*/ 1068 h 1068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1416" h="1068">
                  <a:moveTo>
                    <a:pt x="0" y="36"/>
                  </a:moveTo>
                  <a:lnTo>
                    <a:pt x="0" y="408"/>
                  </a:lnTo>
                  <a:lnTo>
                    <a:pt x="168" y="552"/>
                  </a:lnTo>
                  <a:lnTo>
                    <a:pt x="300" y="684"/>
                  </a:lnTo>
                  <a:lnTo>
                    <a:pt x="420" y="792"/>
                  </a:lnTo>
                  <a:lnTo>
                    <a:pt x="552" y="900"/>
                  </a:lnTo>
                  <a:lnTo>
                    <a:pt x="672" y="984"/>
                  </a:lnTo>
                  <a:lnTo>
                    <a:pt x="804" y="1044"/>
                  </a:lnTo>
                  <a:lnTo>
                    <a:pt x="924" y="1068"/>
                  </a:lnTo>
                  <a:lnTo>
                    <a:pt x="1044" y="1056"/>
                  </a:lnTo>
                  <a:lnTo>
                    <a:pt x="1128" y="1032"/>
                  </a:lnTo>
                  <a:lnTo>
                    <a:pt x="1248" y="972"/>
                  </a:lnTo>
                  <a:lnTo>
                    <a:pt x="1332" y="852"/>
                  </a:lnTo>
                  <a:lnTo>
                    <a:pt x="1380" y="744"/>
                  </a:lnTo>
                  <a:lnTo>
                    <a:pt x="1404" y="576"/>
                  </a:lnTo>
                  <a:lnTo>
                    <a:pt x="1416" y="492"/>
                  </a:lnTo>
                  <a:lnTo>
                    <a:pt x="1416" y="0"/>
                  </a:lnTo>
                  <a:lnTo>
                    <a:pt x="1332" y="168"/>
                  </a:lnTo>
                  <a:lnTo>
                    <a:pt x="1272" y="276"/>
                  </a:lnTo>
                  <a:lnTo>
                    <a:pt x="1164" y="348"/>
                  </a:lnTo>
                  <a:lnTo>
                    <a:pt x="1032" y="396"/>
                  </a:lnTo>
                  <a:lnTo>
                    <a:pt x="936" y="408"/>
                  </a:lnTo>
                  <a:lnTo>
                    <a:pt x="768" y="444"/>
                  </a:lnTo>
                  <a:lnTo>
                    <a:pt x="660" y="456"/>
                  </a:lnTo>
                  <a:lnTo>
                    <a:pt x="468" y="432"/>
                  </a:lnTo>
                  <a:lnTo>
                    <a:pt x="372" y="372"/>
                  </a:lnTo>
                  <a:lnTo>
                    <a:pt x="240" y="336"/>
                  </a:lnTo>
                  <a:lnTo>
                    <a:pt x="132" y="240"/>
                  </a:lnTo>
                  <a:lnTo>
                    <a:pt x="72" y="180"/>
                  </a:lnTo>
                  <a:lnTo>
                    <a:pt x="0" y="36"/>
                  </a:lnTo>
                  <a:close/>
                </a:path>
              </a:pathLst>
            </a:custGeom>
            <a:gradFill rotWithShape="0">
              <a:gsLst>
                <a:gs pos="0">
                  <a:srgbClr val="9B3E00">
                    <a:alpha val="100000"/>
                  </a:srgbClr>
                </a:gs>
                <a:gs pos="50000">
                  <a:srgbClr val="FF6600">
                    <a:alpha val="100000"/>
                  </a:srgbClr>
                </a:gs>
                <a:gs pos="100000">
                  <a:srgbClr val="9B3E00">
                    <a:alpha val="100000"/>
                  </a:srgb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8751" name="Oval 13"/>
            <p:cNvSpPr/>
            <p:nvPr/>
          </p:nvSpPr>
          <p:spPr>
            <a:xfrm>
              <a:off x="884" y="445"/>
              <a:ext cx="609" cy="388"/>
            </a:xfrm>
            <a:prstGeom prst="ellipse">
              <a:avLst/>
            </a:prstGeom>
            <a:solidFill>
              <a:srgbClr val="FF66FF"/>
            </a:soli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68752" name="Freeform 14"/>
            <p:cNvSpPr/>
            <p:nvPr/>
          </p:nvSpPr>
          <p:spPr>
            <a:xfrm>
              <a:off x="994" y="1428"/>
              <a:ext cx="510" cy="341"/>
            </a:xfrm>
            <a:custGeom>
              <a:avLst/>
              <a:gdLst>
                <a:gd name="txL" fmla="*/ 0 w 1164"/>
                <a:gd name="txT" fmla="*/ 0 h 780"/>
                <a:gd name="txR" fmla="*/ 1164 w 1164"/>
                <a:gd name="txB" fmla="*/ 780 h 780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1164" h="780">
                  <a:moveTo>
                    <a:pt x="0" y="660"/>
                  </a:moveTo>
                  <a:lnTo>
                    <a:pt x="660" y="264"/>
                  </a:lnTo>
                  <a:lnTo>
                    <a:pt x="732" y="204"/>
                  </a:lnTo>
                  <a:lnTo>
                    <a:pt x="804" y="132"/>
                  </a:lnTo>
                  <a:lnTo>
                    <a:pt x="888" y="60"/>
                  </a:lnTo>
                  <a:lnTo>
                    <a:pt x="984" y="12"/>
                  </a:lnTo>
                  <a:lnTo>
                    <a:pt x="1080" y="0"/>
                  </a:lnTo>
                  <a:lnTo>
                    <a:pt x="1164" y="0"/>
                  </a:lnTo>
                  <a:lnTo>
                    <a:pt x="1164" y="336"/>
                  </a:lnTo>
                  <a:lnTo>
                    <a:pt x="1116" y="456"/>
                  </a:lnTo>
                  <a:lnTo>
                    <a:pt x="1056" y="552"/>
                  </a:lnTo>
                  <a:lnTo>
                    <a:pt x="936" y="648"/>
                  </a:lnTo>
                  <a:lnTo>
                    <a:pt x="816" y="720"/>
                  </a:lnTo>
                  <a:lnTo>
                    <a:pt x="708" y="756"/>
                  </a:lnTo>
                  <a:lnTo>
                    <a:pt x="600" y="780"/>
                  </a:lnTo>
                  <a:lnTo>
                    <a:pt x="468" y="780"/>
                  </a:lnTo>
                  <a:lnTo>
                    <a:pt x="312" y="768"/>
                  </a:lnTo>
                  <a:lnTo>
                    <a:pt x="228" y="756"/>
                  </a:lnTo>
                  <a:lnTo>
                    <a:pt x="144" y="708"/>
                  </a:lnTo>
                  <a:lnTo>
                    <a:pt x="0" y="660"/>
                  </a:lnTo>
                  <a:close/>
                </a:path>
              </a:pathLst>
            </a:custGeom>
            <a:gradFill rotWithShape="0">
              <a:gsLst>
                <a:gs pos="0">
                  <a:srgbClr val="FF6600">
                    <a:alpha val="100000"/>
                  </a:srgbClr>
                </a:gs>
                <a:gs pos="100000">
                  <a:srgbClr val="BE4C00">
                    <a:alpha val="100000"/>
                  </a:srgb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4" name="Group 15"/>
          <p:cNvGrpSpPr/>
          <p:nvPr/>
        </p:nvGrpSpPr>
        <p:grpSpPr>
          <a:xfrm>
            <a:off x="6488113" y="1103313"/>
            <a:ext cx="1617662" cy="1927225"/>
            <a:chOff x="4280" y="375"/>
            <a:chExt cx="1156" cy="1377"/>
          </a:xfrm>
        </p:grpSpPr>
        <p:sp>
          <p:nvSpPr>
            <p:cNvPr id="68743" name="Freeform 16"/>
            <p:cNvSpPr/>
            <p:nvPr/>
          </p:nvSpPr>
          <p:spPr>
            <a:xfrm>
              <a:off x="4431" y="612"/>
              <a:ext cx="821" cy="1140"/>
            </a:xfrm>
            <a:custGeom>
              <a:avLst/>
              <a:gdLst>
                <a:gd name="txL" fmla="*/ 0 w 2028"/>
                <a:gd name="txT" fmla="*/ 0 h 2832"/>
                <a:gd name="txR" fmla="*/ 2028 w 2028"/>
                <a:gd name="txB" fmla="*/ 2832 h 2832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2028" h="2832">
                  <a:moveTo>
                    <a:pt x="0" y="48"/>
                  </a:moveTo>
                  <a:lnTo>
                    <a:pt x="0" y="2208"/>
                  </a:lnTo>
                  <a:lnTo>
                    <a:pt x="24" y="2304"/>
                  </a:lnTo>
                  <a:lnTo>
                    <a:pt x="96" y="2460"/>
                  </a:lnTo>
                  <a:lnTo>
                    <a:pt x="192" y="2556"/>
                  </a:lnTo>
                  <a:lnTo>
                    <a:pt x="336" y="2652"/>
                  </a:lnTo>
                  <a:lnTo>
                    <a:pt x="468" y="2724"/>
                  </a:lnTo>
                  <a:lnTo>
                    <a:pt x="636" y="2784"/>
                  </a:lnTo>
                  <a:lnTo>
                    <a:pt x="768" y="2820"/>
                  </a:lnTo>
                  <a:lnTo>
                    <a:pt x="936" y="2832"/>
                  </a:lnTo>
                  <a:lnTo>
                    <a:pt x="1116" y="2832"/>
                  </a:lnTo>
                  <a:lnTo>
                    <a:pt x="1296" y="2808"/>
                  </a:lnTo>
                  <a:lnTo>
                    <a:pt x="1452" y="2784"/>
                  </a:lnTo>
                  <a:lnTo>
                    <a:pt x="1596" y="2724"/>
                  </a:lnTo>
                  <a:lnTo>
                    <a:pt x="1716" y="2664"/>
                  </a:lnTo>
                  <a:lnTo>
                    <a:pt x="1836" y="2580"/>
                  </a:lnTo>
                  <a:lnTo>
                    <a:pt x="1944" y="2460"/>
                  </a:lnTo>
                  <a:lnTo>
                    <a:pt x="2016" y="2328"/>
                  </a:lnTo>
                  <a:lnTo>
                    <a:pt x="2028" y="2208"/>
                  </a:lnTo>
                  <a:lnTo>
                    <a:pt x="2028" y="0"/>
                  </a:lnTo>
                  <a:lnTo>
                    <a:pt x="0" y="48"/>
                  </a:lnTo>
                  <a:close/>
                </a:path>
              </a:pathLst>
            </a:custGeom>
            <a:gradFill rotWithShape="0">
              <a:gsLst>
                <a:gs pos="0">
                  <a:srgbClr val="76002F">
                    <a:alpha val="100000"/>
                  </a:srgbClr>
                </a:gs>
                <a:gs pos="50000">
                  <a:srgbClr val="FF0066">
                    <a:alpha val="100000"/>
                  </a:srgbClr>
                </a:gs>
                <a:gs pos="100000">
                  <a:srgbClr val="76002F">
                    <a:alpha val="100000"/>
                  </a:srgb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8744" name="Oval 17"/>
            <p:cNvSpPr/>
            <p:nvPr/>
          </p:nvSpPr>
          <p:spPr>
            <a:xfrm>
              <a:off x="4431" y="375"/>
              <a:ext cx="817" cy="488"/>
            </a:xfrm>
            <a:prstGeom prst="ellipse">
              <a:avLst/>
            </a:prstGeom>
            <a:solidFill>
              <a:srgbClr val="FF99FF"/>
            </a:soli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68745" name="Freeform 18"/>
            <p:cNvSpPr/>
            <p:nvPr/>
          </p:nvSpPr>
          <p:spPr>
            <a:xfrm>
              <a:off x="4320" y="955"/>
              <a:ext cx="541" cy="584"/>
            </a:xfrm>
            <a:custGeom>
              <a:avLst/>
              <a:gdLst>
                <a:gd name="txL" fmla="*/ 0 w 1344"/>
                <a:gd name="txT" fmla="*/ 0 h 1452"/>
                <a:gd name="txR" fmla="*/ 1344 w 1344"/>
                <a:gd name="txB" fmla="*/ 1452 h 1452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1344" h="1452">
                  <a:moveTo>
                    <a:pt x="0" y="168"/>
                  </a:moveTo>
                  <a:lnTo>
                    <a:pt x="192" y="216"/>
                  </a:lnTo>
                  <a:lnTo>
                    <a:pt x="420" y="348"/>
                  </a:lnTo>
                  <a:lnTo>
                    <a:pt x="660" y="576"/>
                  </a:lnTo>
                  <a:lnTo>
                    <a:pt x="756" y="804"/>
                  </a:lnTo>
                  <a:lnTo>
                    <a:pt x="792" y="1080"/>
                  </a:lnTo>
                  <a:lnTo>
                    <a:pt x="732" y="1308"/>
                  </a:lnTo>
                  <a:lnTo>
                    <a:pt x="696" y="1452"/>
                  </a:lnTo>
                  <a:lnTo>
                    <a:pt x="1008" y="1272"/>
                  </a:lnTo>
                  <a:lnTo>
                    <a:pt x="1140" y="1176"/>
                  </a:lnTo>
                  <a:lnTo>
                    <a:pt x="1236" y="1056"/>
                  </a:lnTo>
                  <a:lnTo>
                    <a:pt x="1308" y="936"/>
                  </a:lnTo>
                  <a:lnTo>
                    <a:pt x="1344" y="780"/>
                  </a:lnTo>
                  <a:lnTo>
                    <a:pt x="1344" y="636"/>
                  </a:lnTo>
                  <a:lnTo>
                    <a:pt x="1296" y="504"/>
                  </a:lnTo>
                  <a:lnTo>
                    <a:pt x="1200" y="396"/>
                  </a:lnTo>
                  <a:lnTo>
                    <a:pt x="1080" y="312"/>
                  </a:lnTo>
                  <a:lnTo>
                    <a:pt x="900" y="216"/>
                  </a:lnTo>
                  <a:lnTo>
                    <a:pt x="732" y="144"/>
                  </a:lnTo>
                  <a:lnTo>
                    <a:pt x="528" y="84"/>
                  </a:lnTo>
                  <a:lnTo>
                    <a:pt x="408" y="36"/>
                  </a:lnTo>
                  <a:lnTo>
                    <a:pt x="276" y="0"/>
                  </a:lnTo>
                  <a:lnTo>
                    <a:pt x="0" y="168"/>
                  </a:lnTo>
                  <a:close/>
                </a:path>
              </a:pathLst>
            </a:custGeom>
            <a:gradFill rotWithShape="0">
              <a:gsLst>
                <a:gs pos="0">
                  <a:srgbClr val="18472F">
                    <a:alpha val="100000"/>
                  </a:srgbClr>
                </a:gs>
                <a:gs pos="50000">
                  <a:srgbClr val="339966">
                    <a:alpha val="100000"/>
                  </a:srgbClr>
                </a:gs>
                <a:gs pos="100000">
                  <a:srgbClr val="18472F">
                    <a:alpha val="100000"/>
                  </a:srgb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8746" name="Oval 19"/>
            <p:cNvSpPr/>
            <p:nvPr/>
          </p:nvSpPr>
          <p:spPr>
            <a:xfrm rot="-1847301">
              <a:off x="4280" y="983"/>
              <a:ext cx="368" cy="587"/>
            </a:xfrm>
            <a:prstGeom prst="ellipse">
              <a:avLst/>
            </a:prstGeom>
            <a:solidFill>
              <a:srgbClr val="33CCCC"/>
            </a:soli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68747" name="Freeform 20"/>
            <p:cNvSpPr/>
            <p:nvPr/>
          </p:nvSpPr>
          <p:spPr>
            <a:xfrm>
              <a:off x="5223" y="612"/>
              <a:ext cx="213" cy="551"/>
            </a:xfrm>
            <a:custGeom>
              <a:avLst/>
              <a:gdLst>
                <a:gd name="txL" fmla="*/ 0 w 528"/>
                <a:gd name="txT" fmla="*/ 0 h 1368"/>
                <a:gd name="txR" fmla="*/ 528 w 528"/>
                <a:gd name="txB" fmla="*/ 1368 h 1368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528" h="1368">
                  <a:moveTo>
                    <a:pt x="72" y="0"/>
                  </a:moveTo>
                  <a:lnTo>
                    <a:pt x="72" y="684"/>
                  </a:lnTo>
                  <a:lnTo>
                    <a:pt x="36" y="876"/>
                  </a:lnTo>
                  <a:lnTo>
                    <a:pt x="0" y="1044"/>
                  </a:lnTo>
                  <a:lnTo>
                    <a:pt x="0" y="1152"/>
                  </a:lnTo>
                  <a:lnTo>
                    <a:pt x="36" y="1284"/>
                  </a:lnTo>
                  <a:lnTo>
                    <a:pt x="60" y="1368"/>
                  </a:lnTo>
                  <a:lnTo>
                    <a:pt x="413" y="1164"/>
                  </a:lnTo>
                  <a:lnTo>
                    <a:pt x="492" y="1056"/>
                  </a:lnTo>
                  <a:lnTo>
                    <a:pt x="528" y="924"/>
                  </a:lnTo>
                  <a:lnTo>
                    <a:pt x="528" y="768"/>
                  </a:lnTo>
                  <a:lnTo>
                    <a:pt x="516" y="612"/>
                  </a:lnTo>
                  <a:lnTo>
                    <a:pt x="480" y="480"/>
                  </a:lnTo>
                  <a:lnTo>
                    <a:pt x="420" y="372"/>
                  </a:lnTo>
                  <a:lnTo>
                    <a:pt x="348" y="252"/>
                  </a:lnTo>
                  <a:lnTo>
                    <a:pt x="264" y="144"/>
                  </a:lnTo>
                  <a:lnTo>
                    <a:pt x="180" y="60"/>
                  </a:lnTo>
                  <a:lnTo>
                    <a:pt x="72" y="0"/>
                  </a:lnTo>
                  <a:close/>
                </a:path>
              </a:pathLst>
            </a:custGeom>
            <a:gradFill rotWithShape="0">
              <a:gsLst>
                <a:gs pos="0">
                  <a:srgbClr val="18472F">
                    <a:alpha val="100000"/>
                  </a:srgbClr>
                </a:gs>
                <a:gs pos="100000">
                  <a:srgbClr val="339966">
                    <a:alpha val="100000"/>
                  </a:srgb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5" name="Group 21"/>
          <p:cNvGrpSpPr/>
          <p:nvPr/>
        </p:nvGrpSpPr>
        <p:grpSpPr>
          <a:xfrm>
            <a:off x="3267075" y="3184525"/>
            <a:ext cx="1816100" cy="3043238"/>
            <a:chOff x="2058" y="1780"/>
            <a:chExt cx="1144" cy="1917"/>
          </a:xfrm>
        </p:grpSpPr>
        <p:sp>
          <p:nvSpPr>
            <p:cNvPr id="68705" name="Line 22"/>
            <p:cNvSpPr/>
            <p:nvPr/>
          </p:nvSpPr>
          <p:spPr>
            <a:xfrm flipH="1">
              <a:off x="2347" y="2076"/>
              <a:ext cx="563" cy="563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8706" name="Line 23"/>
            <p:cNvSpPr/>
            <p:nvPr/>
          </p:nvSpPr>
          <p:spPr>
            <a:xfrm>
              <a:off x="2347" y="2076"/>
              <a:ext cx="562" cy="562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8707" name="Line 24"/>
            <p:cNvSpPr/>
            <p:nvPr/>
          </p:nvSpPr>
          <p:spPr>
            <a:xfrm>
              <a:off x="2347" y="2824"/>
              <a:ext cx="563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8708" name="Line 25"/>
            <p:cNvSpPr/>
            <p:nvPr/>
          </p:nvSpPr>
          <p:spPr>
            <a:xfrm flipV="1">
              <a:off x="2347" y="2632"/>
              <a:ext cx="0" cy="20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8709" name="Line 26"/>
            <p:cNvSpPr/>
            <p:nvPr/>
          </p:nvSpPr>
          <p:spPr>
            <a:xfrm flipH="1">
              <a:off x="2160" y="2638"/>
              <a:ext cx="187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8710" name="Line 27"/>
            <p:cNvSpPr/>
            <p:nvPr/>
          </p:nvSpPr>
          <p:spPr>
            <a:xfrm flipV="1">
              <a:off x="2160" y="2076"/>
              <a:ext cx="0" cy="56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8711" name="Line 28"/>
            <p:cNvSpPr/>
            <p:nvPr/>
          </p:nvSpPr>
          <p:spPr>
            <a:xfrm>
              <a:off x="2160" y="2076"/>
              <a:ext cx="187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8712" name="Line 29"/>
            <p:cNvSpPr/>
            <p:nvPr/>
          </p:nvSpPr>
          <p:spPr>
            <a:xfrm flipV="1">
              <a:off x="2347" y="1890"/>
              <a:ext cx="0" cy="186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8713" name="Line 30"/>
            <p:cNvSpPr/>
            <p:nvPr/>
          </p:nvSpPr>
          <p:spPr>
            <a:xfrm>
              <a:off x="2347" y="1890"/>
              <a:ext cx="563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8714" name="Line 31"/>
            <p:cNvSpPr/>
            <p:nvPr/>
          </p:nvSpPr>
          <p:spPr>
            <a:xfrm>
              <a:off x="2910" y="1890"/>
              <a:ext cx="0" cy="205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8715" name="Line 32"/>
            <p:cNvSpPr/>
            <p:nvPr/>
          </p:nvSpPr>
          <p:spPr>
            <a:xfrm>
              <a:off x="2910" y="2084"/>
              <a:ext cx="188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8716" name="Line 33"/>
            <p:cNvSpPr/>
            <p:nvPr/>
          </p:nvSpPr>
          <p:spPr>
            <a:xfrm>
              <a:off x="3098" y="2083"/>
              <a:ext cx="0" cy="567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8717" name="Line 34"/>
            <p:cNvSpPr/>
            <p:nvPr/>
          </p:nvSpPr>
          <p:spPr>
            <a:xfrm flipH="1">
              <a:off x="2910" y="2638"/>
              <a:ext cx="188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8718" name="Line 35"/>
            <p:cNvSpPr/>
            <p:nvPr/>
          </p:nvSpPr>
          <p:spPr>
            <a:xfrm>
              <a:off x="2909" y="2632"/>
              <a:ext cx="0" cy="20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8719" name="Oval 36"/>
            <p:cNvSpPr/>
            <p:nvPr/>
          </p:nvSpPr>
          <p:spPr>
            <a:xfrm>
              <a:off x="2347" y="3050"/>
              <a:ext cx="563" cy="564"/>
            </a:xfrm>
            <a:prstGeom prst="ellipse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68720" name="Rectangle 37"/>
            <p:cNvSpPr/>
            <p:nvPr/>
          </p:nvSpPr>
          <p:spPr>
            <a:xfrm>
              <a:off x="2160" y="3050"/>
              <a:ext cx="937" cy="564"/>
            </a:xfrm>
            <a:prstGeom prst="rect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grpSp>
          <p:nvGrpSpPr>
            <p:cNvPr id="68721" name="Group 38"/>
            <p:cNvGrpSpPr/>
            <p:nvPr/>
          </p:nvGrpSpPr>
          <p:grpSpPr>
            <a:xfrm>
              <a:off x="2058" y="2356"/>
              <a:ext cx="1144" cy="1"/>
              <a:chOff x="2268" y="1265"/>
              <a:chExt cx="1144" cy="1"/>
            </a:xfrm>
          </p:grpSpPr>
          <p:sp>
            <p:nvSpPr>
              <p:cNvPr id="68738" name="Freeform 39"/>
              <p:cNvSpPr/>
              <p:nvPr/>
            </p:nvSpPr>
            <p:spPr>
              <a:xfrm>
                <a:off x="2268" y="1265"/>
                <a:ext cx="360" cy="1"/>
              </a:xfrm>
              <a:custGeom>
                <a:avLst/>
                <a:gdLst>
                  <a:gd name="txL" fmla="*/ 0 w 1080"/>
                  <a:gd name="txT" fmla="*/ 0 h 1"/>
                  <a:gd name="txR" fmla="*/ 1080 w 1080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1080" h="1">
                    <a:moveTo>
                      <a:pt x="0" y="0"/>
                    </a:moveTo>
                    <a:lnTo>
                      <a:pt x="1079" y="0"/>
                    </a:lnTo>
                    <a:lnTo>
                      <a:pt x="1080" y="0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8739" name="Freeform 40"/>
              <p:cNvSpPr/>
              <p:nvPr/>
            </p:nvSpPr>
            <p:spPr>
              <a:xfrm>
                <a:off x="2660" y="1265"/>
                <a:ext cx="8" cy="1"/>
              </a:xfrm>
              <a:custGeom>
                <a:avLst/>
                <a:gdLst>
                  <a:gd name="txL" fmla="*/ 0 w 24"/>
                  <a:gd name="txT" fmla="*/ 0 h 1"/>
                  <a:gd name="txR" fmla="*/ 24 w 24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4" h="1">
                    <a:moveTo>
                      <a:pt x="0" y="0"/>
                    </a:moveTo>
                    <a:lnTo>
                      <a:pt x="22" y="0"/>
                    </a:lnTo>
                    <a:lnTo>
                      <a:pt x="24" y="0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8740" name="Freeform 41"/>
              <p:cNvSpPr/>
              <p:nvPr/>
            </p:nvSpPr>
            <p:spPr>
              <a:xfrm>
                <a:off x="2701" y="1265"/>
                <a:ext cx="460" cy="1"/>
              </a:xfrm>
              <a:custGeom>
                <a:avLst/>
                <a:gdLst>
                  <a:gd name="txL" fmla="*/ 0 w 1382"/>
                  <a:gd name="txT" fmla="*/ 0 h 1"/>
                  <a:gd name="txR" fmla="*/ 1382 w 1382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1382" h="1">
                    <a:moveTo>
                      <a:pt x="0" y="0"/>
                    </a:moveTo>
                    <a:lnTo>
                      <a:pt x="1380" y="0"/>
                    </a:lnTo>
                    <a:lnTo>
                      <a:pt x="1382" y="0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8741" name="Freeform 42"/>
              <p:cNvSpPr/>
              <p:nvPr/>
            </p:nvSpPr>
            <p:spPr>
              <a:xfrm>
                <a:off x="3190" y="1265"/>
                <a:ext cx="8" cy="1"/>
              </a:xfrm>
              <a:custGeom>
                <a:avLst/>
                <a:gdLst>
                  <a:gd name="txL" fmla="*/ 0 w 23"/>
                  <a:gd name="txT" fmla="*/ 0 h 1"/>
                  <a:gd name="txR" fmla="*/ 23 w 23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3" h="1">
                    <a:moveTo>
                      <a:pt x="0" y="0"/>
                    </a:moveTo>
                    <a:lnTo>
                      <a:pt x="22" y="0"/>
                    </a:lnTo>
                    <a:lnTo>
                      <a:pt x="23" y="0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8742" name="Freeform 43"/>
              <p:cNvSpPr/>
              <p:nvPr/>
            </p:nvSpPr>
            <p:spPr>
              <a:xfrm>
                <a:off x="3223" y="1265"/>
                <a:ext cx="189" cy="1"/>
              </a:xfrm>
              <a:custGeom>
                <a:avLst/>
                <a:gdLst>
                  <a:gd name="txL" fmla="*/ 0 w 567"/>
                  <a:gd name="txT" fmla="*/ 0 h 1"/>
                  <a:gd name="txR" fmla="*/ 567 w 567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567" h="1">
                    <a:moveTo>
                      <a:pt x="0" y="0"/>
                    </a:moveTo>
                    <a:lnTo>
                      <a:pt x="566" y="0"/>
                    </a:lnTo>
                    <a:lnTo>
                      <a:pt x="567" y="0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68722" name="Group 44"/>
            <p:cNvGrpSpPr/>
            <p:nvPr/>
          </p:nvGrpSpPr>
          <p:grpSpPr>
            <a:xfrm>
              <a:off x="2628" y="1780"/>
              <a:ext cx="1" cy="1133"/>
              <a:chOff x="2838" y="689"/>
              <a:chExt cx="1" cy="1133"/>
            </a:xfrm>
          </p:grpSpPr>
          <p:sp>
            <p:nvSpPr>
              <p:cNvPr id="68733" name="Freeform 45"/>
              <p:cNvSpPr/>
              <p:nvPr/>
            </p:nvSpPr>
            <p:spPr>
              <a:xfrm>
                <a:off x="2838" y="689"/>
                <a:ext cx="1" cy="194"/>
              </a:xfrm>
              <a:custGeom>
                <a:avLst/>
                <a:gdLst>
                  <a:gd name="txL" fmla="*/ 0 w 1"/>
                  <a:gd name="txT" fmla="*/ 0 h 582"/>
                  <a:gd name="txR" fmla="*/ 1 w 1"/>
                  <a:gd name="txB" fmla="*/ 582 h 582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1" h="582">
                    <a:moveTo>
                      <a:pt x="0" y="0"/>
                    </a:moveTo>
                    <a:lnTo>
                      <a:pt x="0" y="582"/>
                    </a:lnTo>
                    <a:lnTo>
                      <a:pt x="1" y="582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8734" name="Freeform 46"/>
              <p:cNvSpPr/>
              <p:nvPr/>
            </p:nvSpPr>
            <p:spPr>
              <a:xfrm>
                <a:off x="2838" y="1457"/>
                <a:ext cx="1" cy="365"/>
              </a:xfrm>
              <a:custGeom>
                <a:avLst/>
                <a:gdLst>
                  <a:gd name="txL" fmla="*/ 0 w 1"/>
                  <a:gd name="txT" fmla="*/ 0 h 1095"/>
                  <a:gd name="txR" fmla="*/ 1 w 1"/>
                  <a:gd name="txB" fmla="*/ 1095 h 1095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1" h="1095">
                    <a:moveTo>
                      <a:pt x="0" y="0"/>
                    </a:moveTo>
                    <a:lnTo>
                      <a:pt x="0" y="1095"/>
                    </a:lnTo>
                    <a:lnTo>
                      <a:pt x="1" y="1095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8735" name="Freeform 47"/>
              <p:cNvSpPr/>
              <p:nvPr/>
            </p:nvSpPr>
            <p:spPr>
              <a:xfrm>
                <a:off x="2838" y="1409"/>
                <a:ext cx="1" cy="15"/>
              </a:xfrm>
              <a:custGeom>
                <a:avLst/>
                <a:gdLst>
                  <a:gd name="txL" fmla="*/ 0 w 1"/>
                  <a:gd name="txT" fmla="*/ 0 h 44"/>
                  <a:gd name="txR" fmla="*/ 1 w 1"/>
                  <a:gd name="txB" fmla="*/ 44 h 44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1" h="44">
                    <a:moveTo>
                      <a:pt x="0" y="0"/>
                    </a:moveTo>
                    <a:lnTo>
                      <a:pt x="0" y="44"/>
                    </a:lnTo>
                    <a:lnTo>
                      <a:pt x="1" y="44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8736" name="Freeform 48"/>
              <p:cNvSpPr/>
              <p:nvPr/>
            </p:nvSpPr>
            <p:spPr>
              <a:xfrm>
                <a:off x="2838" y="953"/>
                <a:ext cx="1" cy="423"/>
              </a:xfrm>
              <a:custGeom>
                <a:avLst/>
                <a:gdLst>
                  <a:gd name="txL" fmla="*/ 0 w 1"/>
                  <a:gd name="txT" fmla="*/ 0 h 1271"/>
                  <a:gd name="txR" fmla="*/ 1 w 1"/>
                  <a:gd name="txB" fmla="*/ 1271 h 1271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1" h="1271">
                    <a:moveTo>
                      <a:pt x="0" y="0"/>
                    </a:moveTo>
                    <a:lnTo>
                      <a:pt x="0" y="1271"/>
                    </a:lnTo>
                    <a:lnTo>
                      <a:pt x="1" y="1271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8737" name="Freeform 49"/>
              <p:cNvSpPr/>
              <p:nvPr/>
            </p:nvSpPr>
            <p:spPr>
              <a:xfrm>
                <a:off x="2838" y="909"/>
                <a:ext cx="1" cy="15"/>
              </a:xfrm>
              <a:custGeom>
                <a:avLst/>
                <a:gdLst>
                  <a:gd name="txL" fmla="*/ 0 w 1"/>
                  <a:gd name="txT" fmla="*/ 0 h 44"/>
                  <a:gd name="txR" fmla="*/ 1 w 1"/>
                  <a:gd name="txB" fmla="*/ 44 h 44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1" h="44">
                    <a:moveTo>
                      <a:pt x="0" y="0"/>
                    </a:moveTo>
                    <a:lnTo>
                      <a:pt x="0" y="44"/>
                    </a:lnTo>
                    <a:lnTo>
                      <a:pt x="1" y="44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68723" name="Group 50"/>
            <p:cNvGrpSpPr/>
            <p:nvPr/>
          </p:nvGrpSpPr>
          <p:grpSpPr>
            <a:xfrm>
              <a:off x="2628" y="2985"/>
              <a:ext cx="1" cy="712"/>
              <a:chOff x="2838" y="2048"/>
              <a:chExt cx="1" cy="712"/>
            </a:xfrm>
          </p:grpSpPr>
          <p:sp>
            <p:nvSpPr>
              <p:cNvPr id="68730" name="Freeform 51"/>
              <p:cNvSpPr/>
              <p:nvPr/>
            </p:nvSpPr>
            <p:spPr>
              <a:xfrm>
                <a:off x="2838" y="2048"/>
                <a:ext cx="1" cy="433"/>
              </a:xfrm>
              <a:custGeom>
                <a:avLst/>
                <a:gdLst>
                  <a:gd name="txL" fmla="*/ 0 w 1"/>
                  <a:gd name="txT" fmla="*/ 0 h 1299"/>
                  <a:gd name="txR" fmla="*/ 1 w 1"/>
                  <a:gd name="txB" fmla="*/ 1299 h 1299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1" h="1299">
                    <a:moveTo>
                      <a:pt x="0" y="0"/>
                    </a:moveTo>
                    <a:lnTo>
                      <a:pt x="0" y="1299"/>
                    </a:lnTo>
                    <a:lnTo>
                      <a:pt x="1" y="1299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8731" name="Freeform 52"/>
              <p:cNvSpPr/>
              <p:nvPr/>
            </p:nvSpPr>
            <p:spPr>
              <a:xfrm>
                <a:off x="2838" y="2588"/>
                <a:ext cx="1" cy="172"/>
              </a:xfrm>
              <a:custGeom>
                <a:avLst/>
                <a:gdLst>
                  <a:gd name="txL" fmla="*/ 0 w 1"/>
                  <a:gd name="txT" fmla="*/ 0 h 517"/>
                  <a:gd name="txR" fmla="*/ 1 w 1"/>
                  <a:gd name="txB" fmla="*/ 517 h 517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1" h="517">
                    <a:moveTo>
                      <a:pt x="0" y="0"/>
                    </a:moveTo>
                    <a:lnTo>
                      <a:pt x="0" y="517"/>
                    </a:lnTo>
                    <a:lnTo>
                      <a:pt x="1" y="517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8732" name="Freeform 53"/>
              <p:cNvSpPr/>
              <p:nvPr/>
            </p:nvSpPr>
            <p:spPr>
              <a:xfrm>
                <a:off x="2838" y="2525"/>
                <a:ext cx="1" cy="22"/>
              </a:xfrm>
              <a:custGeom>
                <a:avLst/>
                <a:gdLst>
                  <a:gd name="txL" fmla="*/ 0 w 1"/>
                  <a:gd name="txT" fmla="*/ 0 h 67"/>
                  <a:gd name="txR" fmla="*/ 1 w 1"/>
                  <a:gd name="txB" fmla="*/ 67 h 67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1" h="67">
                    <a:moveTo>
                      <a:pt x="0" y="0"/>
                    </a:moveTo>
                    <a:lnTo>
                      <a:pt x="0" y="67"/>
                    </a:lnTo>
                    <a:lnTo>
                      <a:pt x="1" y="67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68724" name="Group 54"/>
            <p:cNvGrpSpPr/>
            <p:nvPr/>
          </p:nvGrpSpPr>
          <p:grpSpPr>
            <a:xfrm>
              <a:off x="2068" y="3332"/>
              <a:ext cx="1103" cy="1"/>
              <a:chOff x="2278" y="2395"/>
              <a:chExt cx="1103" cy="1"/>
            </a:xfrm>
          </p:grpSpPr>
          <p:sp>
            <p:nvSpPr>
              <p:cNvPr id="68725" name="Freeform 55"/>
              <p:cNvSpPr/>
              <p:nvPr/>
            </p:nvSpPr>
            <p:spPr>
              <a:xfrm>
                <a:off x="2278" y="2395"/>
                <a:ext cx="139" cy="1"/>
              </a:xfrm>
              <a:custGeom>
                <a:avLst/>
                <a:gdLst>
                  <a:gd name="txL" fmla="*/ 0 w 416"/>
                  <a:gd name="txT" fmla="*/ 0 h 1"/>
                  <a:gd name="txR" fmla="*/ 416 w 416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416" h="1">
                    <a:moveTo>
                      <a:pt x="0" y="0"/>
                    </a:moveTo>
                    <a:lnTo>
                      <a:pt x="414" y="0"/>
                    </a:lnTo>
                    <a:lnTo>
                      <a:pt x="416" y="0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8726" name="Freeform 56"/>
              <p:cNvSpPr/>
              <p:nvPr/>
            </p:nvSpPr>
            <p:spPr>
              <a:xfrm>
                <a:off x="2452" y="2395"/>
                <a:ext cx="20" cy="1"/>
              </a:xfrm>
              <a:custGeom>
                <a:avLst/>
                <a:gdLst>
                  <a:gd name="txL" fmla="*/ 0 w 58"/>
                  <a:gd name="txT" fmla="*/ 0 h 1"/>
                  <a:gd name="txR" fmla="*/ 58 w 58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58" h="1">
                    <a:moveTo>
                      <a:pt x="0" y="0"/>
                    </a:moveTo>
                    <a:lnTo>
                      <a:pt x="56" y="0"/>
                    </a:lnTo>
                    <a:lnTo>
                      <a:pt x="58" y="0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8727" name="Freeform 57"/>
              <p:cNvSpPr/>
              <p:nvPr/>
            </p:nvSpPr>
            <p:spPr>
              <a:xfrm>
                <a:off x="2515" y="2395"/>
                <a:ext cx="450" cy="1"/>
              </a:xfrm>
              <a:custGeom>
                <a:avLst/>
                <a:gdLst>
                  <a:gd name="txL" fmla="*/ 0 w 1349"/>
                  <a:gd name="txT" fmla="*/ 0 h 1"/>
                  <a:gd name="txR" fmla="*/ 1349 w 1349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1349" h="1">
                    <a:moveTo>
                      <a:pt x="0" y="0"/>
                    </a:moveTo>
                    <a:lnTo>
                      <a:pt x="1347" y="0"/>
                    </a:lnTo>
                    <a:lnTo>
                      <a:pt x="1349" y="0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8728" name="Freeform 58"/>
              <p:cNvSpPr/>
              <p:nvPr/>
            </p:nvSpPr>
            <p:spPr>
              <a:xfrm>
                <a:off x="3001" y="2395"/>
                <a:ext cx="15" cy="1"/>
              </a:xfrm>
              <a:custGeom>
                <a:avLst/>
                <a:gdLst>
                  <a:gd name="txL" fmla="*/ 0 w 45"/>
                  <a:gd name="txT" fmla="*/ 0 h 1"/>
                  <a:gd name="txR" fmla="*/ 45 w 45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45" h="1">
                    <a:moveTo>
                      <a:pt x="0" y="0"/>
                    </a:moveTo>
                    <a:lnTo>
                      <a:pt x="44" y="0"/>
                    </a:lnTo>
                    <a:lnTo>
                      <a:pt x="45" y="0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8729" name="Freeform 59"/>
              <p:cNvSpPr/>
              <p:nvPr/>
            </p:nvSpPr>
            <p:spPr>
              <a:xfrm>
                <a:off x="3059" y="2395"/>
                <a:ext cx="322" cy="1"/>
              </a:xfrm>
              <a:custGeom>
                <a:avLst/>
                <a:gdLst>
                  <a:gd name="txL" fmla="*/ 0 w 967"/>
                  <a:gd name="txT" fmla="*/ 0 h 1"/>
                  <a:gd name="txR" fmla="*/ 967 w 967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967" h="1">
                    <a:moveTo>
                      <a:pt x="0" y="0"/>
                    </a:moveTo>
                    <a:lnTo>
                      <a:pt x="966" y="0"/>
                    </a:lnTo>
                    <a:lnTo>
                      <a:pt x="967" y="0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grpSp>
        <p:nvGrpSpPr>
          <p:cNvPr id="10" name="Group 60"/>
          <p:cNvGrpSpPr/>
          <p:nvPr/>
        </p:nvGrpSpPr>
        <p:grpSpPr>
          <a:xfrm>
            <a:off x="6340475" y="3187700"/>
            <a:ext cx="1974850" cy="3103563"/>
            <a:chOff x="3994" y="1782"/>
            <a:chExt cx="1244" cy="1955"/>
          </a:xfrm>
        </p:grpSpPr>
        <p:sp>
          <p:nvSpPr>
            <p:cNvPr id="68660" name="Line 61"/>
            <p:cNvSpPr/>
            <p:nvPr/>
          </p:nvSpPr>
          <p:spPr>
            <a:xfrm>
              <a:off x="4098" y="3097"/>
              <a:ext cx="0" cy="47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8661" name="Line 62"/>
            <p:cNvSpPr/>
            <p:nvPr/>
          </p:nvSpPr>
          <p:spPr>
            <a:xfrm>
              <a:off x="4087" y="3572"/>
              <a:ext cx="317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8662" name="Line 63"/>
            <p:cNvSpPr/>
            <p:nvPr/>
          </p:nvSpPr>
          <p:spPr>
            <a:xfrm>
              <a:off x="4087" y="3097"/>
              <a:ext cx="317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8663" name="Line 64"/>
            <p:cNvSpPr/>
            <p:nvPr/>
          </p:nvSpPr>
          <p:spPr>
            <a:xfrm>
              <a:off x="5137" y="3097"/>
              <a:ext cx="0" cy="475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8664" name="Line 65"/>
            <p:cNvSpPr/>
            <p:nvPr/>
          </p:nvSpPr>
          <p:spPr>
            <a:xfrm flipH="1">
              <a:off x="4788" y="3572"/>
              <a:ext cx="349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8665" name="Line 66"/>
            <p:cNvSpPr/>
            <p:nvPr/>
          </p:nvSpPr>
          <p:spPr>
            <a:xfrm flipH="1">
              <a:off x="4788" y="3097"/>
              <a:ext cx="349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8666" name="Line 67"/>
            <p:cNvSpPr/>
            <p:nvPr/>
          </p:nvSpPr>
          <p:spPr>
            <a:xfrm>
              <a:off x="4299" y="1890"/>
              <a:ext cx="621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8667" name="Line 68"/>
            <p:cNvSpPr/>
            <p:nvPr/>
          </p:nvSpPr>
          <p:spPr>
            <a:xfrm>
              <a:off x="4920" y="1890"/>
              <a:ext cx="0" cy="233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8668" name="Line 69"/>
            <p:cNvSpPr/>
            <p:nvPr/>
          </p:nvSpPr>
          <p:spPr>
            <a:xfrm>
              <a:off x="4920" y="2124"/>
              <a:ext cx="217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8669" name="Line 70"/>
            <p:cNvSpPr/>
            <p:nvPr/>
          </p:nvSpPr>
          <p:spPr>
            <a:xfrm>
              <a:off x="5126" y="2124"/>
              <a:ext cx="0" cy="467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8670" name="Line 71"/>
            <p:cNvSpPr/>
            <p:nvPr/>
          </p:nvSpPr>
          <p:spPr>
            <a:xfrm flipH="1">
              <a:off x="4920" y="2591"/>
              <a:ext cx="217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8671" name="Line 72"/>
            <p:cNvSpPr/>
            <p:nvPr/>
          </p:nvSpPr>
          <p:spPr>
            <a:xfrm>
              <a:off x="4920" y="2591"/>
              <a:ext cx="0" cy="233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8672" name="Line 73"/>
            <p:cNvSpPr/>
            <p:nvPr/>
          </p:nvSpPr>
          <p:spPr>
            <a:xfrm flipH="1">
              <a:off x="4299" y="2823"/>
              <a:ext cx="621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8673" name="Line 74"/>
            <p:cNvSpPr/>
            <p:nvPr/>
          </p:nvSpPr>
          <p:spPr>
            <a:xfrm flipV="1">
              <a:off x="4299" y="2591"/>
              <a:ext cx="0" cy="243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8674" name="Line 75"/>
            <p:cNvSpPr/>
            <p:nvPr/>
          </p:nvSpPr>
          <p:spPr>
            <a:xfrm flipH="1">
              <a:off x="4087" y="2591"/>
              <a:ext cx="212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8675" name="Line 76"/>
            <p:cNvSpPr/>
            <p:nvPr/>
          </p:nvSpPr>
          <p:spPr>
            <a:xfrm flipV="1">
              <a:off x="4087" y="2124"/>
              <a:ext cx="0" cy="467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8676" name="Line 77"/>
            <p:cNvSpPr/>
            <p:nvPr/>
          </p:nvSpPr>
          <p:spPr>
            <a:xfrm>
              <a:off x="4087" y="2124"/>
              <a:ext cx="212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8677" name="Line 78"/>
            <p:cNvSpPr/>
            <p:nvPr/>
          </p:nvSpPr>
          <p:spPr>
            <a:xfrm flipV="1">
              <a:off x="4299" y="1891"/>
              <a:ext cx="0" cy="244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8678" name="Oval 79"/>
            <p:cNvSpPr/>
            <p:nvPr/>
          </p:nvSpPr>
          <p:spPr>
            <a:xfrm>
              <a:off x="4294" y="3041"/>
              <a:ext cx="621" cy="584"/>
            </a:xfrm>
            <a:prstGeom prst="ellipse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68679" name="Freeform 80"/>
            <p:cNvSpPr/>
            <p:nvPr/>
          </p:nvSpPr>
          <p:spPr>
            <a:xfrm>
              <a:off x="4844" y="2122"/>
              <a:ext cx="81" cy="469"/>
            </a:xfrm>
            <a:custGeom>
              <a:avLst/>
              <a:gdLst>
                <a:gd name="txL" fmla="*/ 0 w 81"/>
                <a:gd name="txT" fmla="*/ 0 h 469"/>
                <a:gd name="txR" fmla="*/ 81 w 81"/>
                <a:gd name="txB" fmla="*/ 469 h 469"/>
              </a:gdLst>
              <a:ahLst/>
              <a:cxnLst>
                <a:cxn ang="0">
                  <a:pos x="80" y="0"/>
                </a:cxn>
                <a:cxn ang="0">
                  <a:pos x="22" y="124"/>
                </a:cxn>
                <a:cxn ang="0">
                  <a:pos x="0" y="236"/>
                </a:cxn>
                <a:cxn ang="0">
                  <a:pos x="22" y="347"/>
                </a:cxn>
                <a:cxn ang="0">
                  <a:pos x="80" y="469"/>
                </a:cxn>
                <a:cxn ang="0">
                  <a:pos x="81" y="469"/>
                </a:cxn>
              </a:cxnLst>
              <a:rect l="txL" t="txT" r="txR" b="txB"/>
              <a:pathLst>
                <a:path w="81" h="469">
                  <a:moveTo>
                    <a:pt x="80" y="0"/>
                  </a:moveTo>
                  <a:lnTo>
                    <a:pt x="22" y="124"/>
                  </a:lnTo>
                  <a:lnTo>
                    <a:pt x="0" y="236"/>
                  </a:lnTo>
                  <a:lnTo>
                    <a:pt x="22" y="347"/>
                  </a:lnTo>
                  <a:lnTo>
                    <a:pt x="80" y="469"/>
                  </a:lnTo>
                  <a:lnTo>
                    <a:pt x="81" y="469"/>
                  </a:lnTo>
                </a:path>
              </a:pathLst>
            </a:custGeom>
            <a:noFill/>
            <a:ln w="3810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8680" name="Freeform 81"/>
            <p:cNvSpPr/>
            <p:nvPr/>
          </p:nvSpPr>
          <p:spPr>
            <a:xfrm>
              <a:off x="4298" y="2122"/>
              <a:ext cx="90" cy="469"/>
            </a:xfrm>
            <a:custGeom>
              <a:avLst/>
              <a:gdLst>
                <a:gd name="txL" fmla="*/ 0 w 90"/>
                <a:gd name="txT" fmla="*/ 0 h 469"/>
                <a:gd name="txR" fmla="*/ 90 w 90"/>
                <a:gd name="txB" fmla="*/ 469 h 469"/>
              </a:gdLst>
              <a:ahLst/>
              <a:cxnLst>
                <a:cxn ang="0">
                  <a:pos x="0" y="469"/>
                </a:cxn>
                <a:cxn ang="0">
                  <a:pos x="79" y="336"/>
                </a:cxn>
                <a:cxn ang="0">
                  <a:pos x="90" y="236"/>
                </a:cxn>
                <a:cxn ang="0">
                  <a:pos x="79" y="124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90" h="469">
                  <a:moveTo>
                    <a:pt x="0" y="469"/>
                  </a:moveTo>
                  <a:lnTo>
                    <a:pt x="79" y="336"/>
                  </a:lnTo>
                  <a:lnTo>
                    <a:pt x="90" y="236"/>
                  </a:lnTo>
                  <a:lnTo>
                    <a:pt x="79" y="124"/>
                  </a:lnTo>
                  <a:lnTo>
                    <a:pt x="0" y="0"/>
                  </a:lnTo>
                </a:path>
              </a:pathLst>
            </a:custGeom>
            <a:noFill/>
            <a:ln w="3810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68681" name="Group 82"/>
            <p:cNvGrpSpPr/>
            <p:nvPr/>
          </p:nvGrpSpPr>
          <p:grpSpPr>
            <a:xfrm>
              <a:off x="4004" y="2356"/>
              <a:ext cx="1234" cy="1"/>
              <a:chOff x="3950" y="1265"/>
              <a:chExt cx="1234" cy="1"/>
            </a:xfrm>
          </p:grpSpPr>
          <p:sp>
            <p:nvSpPr>
              <p:cNvPr id="68700" name="Freeform 83"/>
              <p:cNvSpPr/>
              <p:nvPr/>
            </p:nvSpPr>
            <p:spPr>
              <a:xfrm>
                <a:off x="3950" y="1265"/>
                <a:ext cx="207" cy="1"/>
              </a:xfrm>
              <a:custGeom>
                <a:avLst/>
                <a:gdLst>
                  <a:gd name="txL" fmla="*/ 0 w 621"/>
                  <a:gd name="txT" fmla="*/ 0 h 1"/>
                  <a:gd name="txR" fmla="*/ 621 w 621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621" h="1">
                    <a:moveTo>
                      <a:pt x="0" y="0"/>
                    </a:moveTo>
                    <a:lnTo>
                      <a:pt x="620" y="0"/>
                    </a:lnTo>
                    <a:lnTo>
                      <a:pt x="621" y="0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8701" name="Freeform 84"/>
              <p:cNvSpPr/>
              <p:nvPr/>
            </p:nvSpPr>
            <p:spPr>
              <a:xfrm>
                <a:off x="4270" y="1265"/>
                <a:ext cx="596" cy="1"/>
              </a:xfrm>
              <a:custGeom>
                <a:avLst/>
                <a:gdLst>
                  <a:gd name="txL" fmla="*/ 0 w 1787"/>
                  <a:gd name="txT" fmla="*/ 0 h 1"/>
                  <a:gd name="txR" fmla="*/ 1787 w 1787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1787" h="1">
                    <a:moveTo>
                      <a:pt x="0" y="0"/>
                    </a:moveTo>
                    <a:lnTo>
                      <a:pt x="1785" y="0"/>
                    </a:lnTo>
                    <a:lnTo>
                      <a:pt x="1787" y="0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8702" name="Freeform 85"/>
              <p:cNvSpPr/>
              <p:nvPr/>
            </p:nvSpPr>
            <p:spPr>
              <a:xfrm>
                <a:off x="4204" y="1265"/>
                <a:ext cx="19" cy="1"/>
              </a:xfrm>
              <a:custGeom>
                <a:avLst/>
                <a:gdLst>
                  <a:gd name="txL" fmla="*/ 0 w 56"/>
                  <a:gd name="txT" fmla="*/ 0 h 1"/>
                  <a:gd name="txR" fmla="*/ 56 w 56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56" h="1">
                    <a:moveTo>
                      <a:pt x="0" y="0"/>
                    </a:moveTo>
                    <a:lnTo>
                      <a:pt x="55" y="0"/>
                    </a:lnTo>
                    <a:lnTo>
                      <a:pt x="56" y="0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8703" name="Freeform 86"/>
              <p:cNvSpPr/>
              <p:nvPr/>
            </p:nvSpPr>
            <p:spPr>
              <a:xfrm>
                <a:off x="4909" y="1265"/>
                <a:ext cx="18" cy="1"/>
              </a:xfrm>
              <a:custGeom>
                <a:avLst/>
                <a:gdLst>
                  <a:gd name="txL" fmla="*/ 0 w 55"/>
                  <a:gd name="txT" fmla="*/ 0 h 1"/>
                  <a:gd name="txR" fmla="*/ 55 w 55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55" h="1">
                    <a:moveTo>
                      <a:pt x="0" y="0"/>
                    </a:moveTo>
                    <a:lnTo>
                      <a:pt x="54" y="0"/>
                    </a:lnTo>
                    <a:lnTo>
                      <a:pt x="55" y="0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8704" name="Freeform 87"/>
              <p:cNvSpPr/>
              <p:nvPr/>
            </p:nvSpPr>
            <p:spPr>
              <a:xfrm>
                <a:off x="4971" y="1265"/>
                <a:ext cx="213" cy="1"/>
              </a:xfrm>
              <a:custGeom>
                <a:avLst/>
                <a:gdLst>
                  <a:gd name="txL" fmla="*/ 0 w 639"/>
                  <a:gd name="txT" fmla="*/ 0 h 1"/>
                  <a:gd name="txR" fmla="*/ 639 w 639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639" h="1">
                    <a:moveTo>
                      <a:pt x="0" y="0"/>
                    </a:moveTo>
                    <a:lnTo>
                      <a:pt x="637" y="0"/>
                    </a:lnTo>
                    <a:lnTo>
                      <a:pt x="639" y="0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68682" name="Group 88"/>
            <p:cNvGrpSpPr/>
            <p:nvPr/>
          </p:nvGrpSpPr>
          <p:grpSpPr>
            <a:xfrm>
              <a:off x="4612" y="1782"/>
              <a:ext cx="1" cy="1131"/>
              <a:chOff x="4558" y="691"/>
              <a:chExt cx="1" cy="1131"/>
            </a:xfrm>
          </p:grpSpPr>
          <p:sp>
            <p:nvSpPr>
              <p:cNvPr id="68695" name="Freeform 89"/>
              <p:cNvSpPr/>
              <p:nvPr/>
            </p:nvSpPr>
            <p:spPr>
              <a:xfrm>
                <a:off x="4558" y="691"/>
                <a:ext cx="1" cy="255"/>
              </a:xfrm>
              <a:custGeom>
                <a:avLst/>
                <a:gdLst>
                  <a:gd name="txL" fmla="*/ 0 w 1"/>
                  <a:gd name="txT" fmla="*/ 0 h 765"/>
                  <a:gd name="txR" fmla="*/ 1 w 1"/>
                  <a:gd name="txB" fmla="*/ 765 h 765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1" h="765">
                    <a:moveTo>
                      <a:pt x="0" y="0"/>
                    </a:moveTo>
                    <a:lnTo>
                      <a:pt x="0" y="765"/>
                    </a:lnTo>
                    <a:lnTo>
                      <a:pt x="1" y="765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8696" name="Freeform 90"/>
              <p:cNvSpPr/>
              <p:nvPr/>
            </p:nvSpPr>
            <p:spPr>
              <a:xfrm>
                <a:off x="4558" y="1614"/>
                <a:ext cx="1" cy="208"/>
              </a:xfrm>
              <a:custGeom>
                <a:avLst/>
                <a:gdLst>
                  <a:gd name="txL" fmla="*/ 0 w 1"/>
                  <a:gd name="txT" fmla="*/ 0 h 623"/>
                  <a:gd name="txR" fmla="*/ 1 w 1"/>
                  <a:gd name="txB" fmla="*/ 623 h 623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1" h="623">
                    <a:moveTo>
                      <a:pt x="0" y="0"/>
                    </a:moveTo>
                    <a:lnTo>
                      <a:pt x="0" y="623"/>
                    </a:lnTo>
                    <a:lnTo>
                      <a:pt x="1" y="623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8697" name="Freeform 91"/>
              <p:cNvSpPr/>
              <p:nvPr/>
            </p:nvSpPr>
            <p:spPr>
              <a:xfrm>
                <a:off x="4558" y="1541"/>
                <a:ext cx="1" cy="26"/>
              </a:xfrm>
              <a:custGeom>
                <a:avLst/>
                <a:gdLst>
                  <a:gd name="txL" fmla="*/ 0 w 1"/>
                  <a:gd name="txT" fmla="*/ 0 h 77"/>
                  <a:gd name="txR" fmla="*/ 1 w 1"/>
                  <a:gd name="txB" fmla="*/ 77 h 77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1" h="77">
                    <a:moveTo>
                      <a:pt x="0" y="0"/>
                    </a:moveTo>
                    <a:lnTo>
                      <a:pt x="0" y="77"/>
                    </a:lnTo>
                    <a:lnTo>
                      <a:pt x="1" y="77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8698" name="Freeform 92"/>
              <p:cNvSpPr/>
              <p:nvPr/>
            </p:nvSpPr>
            <p:spPr>
              <a:xfrm>
                <a:off x="4558" y="1045"/>
                <a:ext cx="1" cy="452"/>
              </a:xfrm>
              <a:custGeom>
                <a:avLst/>
                <a:gdLst>
                  <a:gd name="txL" fmla="*/ 0 w 1"/>
                  <a:gd name="txT" fmla="*/ 0 h 1358"/>
                  <a:gd name="txR" fmla="*/ 1 w 1"/>
                  <a:gd name="txB" fmla="*/ 1358 h 1358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1" h="1358">
                    <a:moveTo>
                      <a:pt x="0" y="0"/>
                    </a:moveTo>
                    <a:lnTo>
                      <a:pt x="0" y="1358"/>
                    </a:lnTo>
                    <a:lnTo>
                      <a:pt x="1" y="1358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8699" name="Freeform 93"/>
              <p:cNvSpPr/>
              <p:nvPr/>
            </p:nvSpPr>
            <p:spPr>
              <a:xfrm>
                <a:off x="4558" y="982"/>
                <a:ext cx="1" cy="22"/>
              </a:xfrm>
              <a:custGeom>
                <a:avLst/>
                <a:gdLst>
                  <a:gd name="txL" fmla="*/ 0 w 1"/>
                  <a:gd name="txT" fmla="*/ 0 h 67"/>
                  <a:gd name="txR" fmla="*/ 1 w 1"/>
                  <a:gd name="txB" fmla="*/ 67 h 67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1" h="67">
                    <a:moveTo>
                      <a:pt x="0" y="0"/>
                    </a:moveTo>
                    <a:lnTo>
                      <a:pt x="0" y="67"/>
                    </a:lnTo>
                    <a:lnTo>
                      <a:pt x="1" y="67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68683" name="Group 94"/>
            <p:cNvGrpSpPr/>
            <p:nvPr/>
          </p:nvGrpSpPr>
          <p:grpSpPr>
            <a:xfrm>
              <a:off x="3994" y="3332"/>
              <a:ext cx="1234" cy="1"/>
              <a:chOff x="3940" y="2395"/>
              <a:chExt cx="1234" cy="1"/>
            </a:xfrm>
          </p:grpSpPr>
          <p:sp>
            <p:nvSpPr>
              <p:cNvPr id="68690" name="Freeform 95"/>
              <p:cNvSpPr/>
              <p:nvPr/>
            </p:nvSpPr>
            <p:spPr>
              <a:xfrm>
                <a:off x="3940" y="2395"/>
                <a:ext cx="140" cy="1"/>
              </a:xfrm>
              <a:custGeom>
                <a:avLst/>
                <a:gdLst>
                  <a:gd name="txL" fmla="*/ 0 w 421"/>
                  <a:gd name="txT" fmla="*/ 0 h 1"/>
                  <a:gd name="txR" fmla="*/ 421 w 421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421" h="1">
                    <a:moveTo>
                      <a:pt x="0" y="0"/>
                    </a:moveTo>
                    <a:lnTo>
                      <a:pt x="420" y="0"/>
                    </a:lnTo>
                    <a:lnTo>
                      <a:pt x="421" y="0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8691" name="Freeform 96"/>
              <p:cNvSpPr/>
              <p:nvPr/>
            </p:nvSpPr>
            <p:spPr>
              <a:xfrm>
                <a:off x="4117" y="2395"/>
                <a:ext cx="14" cy="1"/>
              </a:xfrm>
              <a:custGeom>
                <a:avLst/>
                <a:gdLst>
                  <a:gd name="txL" fmla="*/ 0 w 44"/>
                  <a:gd name="txT" fmla="*/ 0 h 1"/>
                  <a:gd name="txR" fmla="*/ 44 w 44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44" h="1">
                    <a:moveTo>
                      <a:pt x="0" y="0"/>
                    </a:moveTo>
                    <a:lnTo>
                      <a:pt x="42" y="0"/>
                    </a:lnTo>
                    <a:lnTo>
                      <a:pt x="44" y="0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8692" name="Freeform 97"/>
              <p:cNvSpPr/>
              <p:nvPr/>
            </p:nvSpPr>
            <p:spPr>
              <a:xfrm>
                <a:off x="4168" y="2395"/>
                <a:ext cx="504" cy="1"/>
              </a:xfrm>
              <a:custGeom>
                <a:avLst/>
                <a:gdLst>
                  <a:gd name="txL" fmla="*/ 0 w 1513"/>
                  <a:gd name="txT" fmla="*/ 0 h 1"/>
                  <a:gd name="txR" fmla="*/ 1513 w 1513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1513" h="1">
                    <a:moveTo>
                      <a:pt x="0" y="0"/>
                    </a:moveTo>
                    <a:lnTo>
                      <a:pt x="1511" y="0"/>
                    </a:lnTo>
                    <a:lnTo>
                      <a:pt x="1513" y="0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8693" name="Freeform 98"/>
              <p:cNvSpPr/>
              <p:nvPr/>
            </p:nvSpPr>
            <p:spPr>
              <a:xfrm>
                <a:off x="4712" y="2395"/>
                <a:ext cx="22" cy="1"/>
              </a:xfrm>
              <a:custGeom>
                <a:avLst/>
                <a:gdLst>
                  <a:gd name="txL" fmla="*/ 0 w 67"/>
                  <a:gd name="txT" fmla="*/ 0 h 1"/>
                  <a:gd name="txR" fmla="*/ 67 w 67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67" h="1">
                    <a:moveTo>
                      <a:pt x="0" y="0"/>
                    </a:moveTo>
                    <a:lnTo>
                      <a:pt x="65" y="0"/>
                    </a:lnTo>
                    <a:lnTo>
                      <a:pt x="67" y="0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8694" name="Freeform 99"/>
              <p:cNvSpPr/>
              <p:nvPr/>
            </p:nvSpPr>
            <p:spPr>
              <a:xfrm>
                <a:off x="4774" y="2395"/>
                <a:ext cx="400" cy="1"/>
              </a:xfrm>
              <a:custGeom>
                <a:avLst/>
                <a:gdLst>
                  <a:gd name="txL" fmla="*/ 0 w 1200"/>
                  <a:gd name="txT" fmla="*/ 0 h 1"/>
                  <a:gd name="txR" fmla="*/ 1200 w 1200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1200" h="1">
                    <a:moveTo>
                      <a:pt x="0" y="0"/>
                    </a:moveTo>
                    <a:lnTo>
                      <a:pt x="1198" y="0"/>
                    </a:lnTo>
                    <a:lnTo>
                      <a:pt x="1200" y="0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68684" name="Group 100"/>
            <p:cNvGrpSpPr/>
            <p:nvPr/>
          </p:nvGrpSpPr>
          <p:grpSpPr>
            <a:xfrm>
              <a:off x="4612" y="2945"/>
              <a:ext cx="1" cy="792"/>
              <a:chOff x="4558" y="2008"/>
              <a:chExt cx="1" cy="792"/>
            </a:xfrm>
          </p:grpSpPr>
          <p:sp>
            <p:nvSpPr>
              <p:cNvPr id="68685" name="Freeform 101"/>
              <p:cNvSpPr/>
              <p:nvPr/>
            </p:nvSpPr>
            <p:spPr>
              <a:xfrm>
                <a:off x="4558" y="2008"/>
                <a:ext cx="1" cy="152"/>
              </a:xfrm>
              <a:custGeom>
                <a:avLst/>
                <a:gdLst>
                  <a:gd name="txL" fmla="*/ 0 w 1"/>
                  <a:gd name="txT" fmla="*/ 0 h 457"/>
                  <a:gd name="txR" fmla="*/ 1 w 1"/>
                  <a:gd name="txB" fmla="*/ 457 h 457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1" h="457">
                    <a:moveTo>
                      <a:pt x="0" y="0"/>
                    </a:moveTo>
                    <a:lnTo>
                      <a:pt x="0" y="457"/>
                    </a:lnTo>
                    <a:lnTo>
                      <a:pt x="1" y="457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8686" name="Freeform 102"/>
              <p:cNvSpPr/>
              <p:nvPr/>
            </p:nvSpPr>
            <p:spPr>
              <a:xfrm>
                <a:off x="4558" y="2657"/>
                <a:ext cx="1" cy="143"/>
              </a:xfrm>
              <a:custGeom>
                <a:avLst/>
                <a:gdLst>
                  <a:gd name="txL" fmla="*/ 0 w 1"/>
                  <a:gd name="txT" fmla="*/ 0 h 429"/>
                  <a:gd name="txR" fmla="*/ 1 w 1"/>
                  <a:gd name="txB" fmla="*/ 429 h 429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1" h="429">
                    <a:moveTo>
                      <a:pt x="0" y="0"/>
                    </a:moveTo>
                    <a:lnTo>
                      <a:pt x="0" y="429"/>
                    </a:lnTo>
                    <a:lnTo>
                      <a:pt x="1" y="429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8687" name="Freeform 103"/>
              <p:cNvSpPr/>
              <p:nvPr/>
            </p:nvSpPr>
            <p:spPr>
              <a:xfrm>
                <a:off x="4558" y="2591"/>
                <a:ext cx="1" cy="23"/>
              </a:xfrm>
              <a:custGeom>
                <a:avLst/>
                <a:gdLst>
                  <a:gd name="txL" fmla="*/ 0 w 1"/>
                  <a:gd name="txT" fmla="*/ 0 h 67"/>
                  <a:gd name="txR" fmla="*/ 1 w 1"/>
                  <a:gd name="txB" fmla="*/ 67 h 67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1" h="67">
                    <a:moveTo>
                      <a:pt x="0" y="0"/>
                    </a:moveTo>
                    <a:lnTo>
                      <a:pt x="0" y="67"/>
                    </a:lnTo>
                    <a:lnTo>
                      <a:pt x="1" y="67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8688" name="Freeform 104"/>
              <p:cNvSpPr/>
              <p:nvPr/>
            </p:nvSpPr>
            <p:spPr>
              <a:xfrm>
                <a:off x="4558" y="2256"/>
                <a:ext cx="1" cy="303"/>
              </a:xfrm>
              <a:custGeom>
                <a:avLst/>
                <a:gdLst>
                  <a:gd name="txL" fmla="*/ 0 w 1"/>
                  <a:gd name="txT" fmla="*/ 0 h 909"/>
                  <a:gd name="txR" fmla="*/ 1 w 1"/>
                  <a:gd name="txB" fmla="*/ 909 h 909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1" h="909">
                    <a:moveTo>
                      <a:pt x="0" y="0"/>
                    </a:moveTo>
                    <a:lnTo>
                      <a:pt x="0" y="909"/>
                    </a:lnTo>
                    <a:lnTo>
                      <a:pt x="1" y="909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8689" name="Freeform 105"/>
              <p:cNvSpPr/>
              <p:nvPr/>
            </p:nvSpPr>
            <p:spPr>
              <a:xfrm>
                <a:off x="4558" y="2193"/>
                <a:ext cx="1" cy="19"/>
              </a:xfrm>
              <a:custGeom>
                <a:avLst/>
                <a:gdLst>
                  <a:gd name="txL" fmla="*/ 0 w 1"/>
                  <a:gd name="txT" fmla="*/ 0 h 55"/>
                  <a:gd name="txR" fmla="*/ 1 w 1"/>
                  <a:gd name="txB" fmla="*/ 55 h 55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1" h="55">
                    <a:moveTo>
                      <a:pt x="0" y="0"/>
                    </a:moveTo>
                    <a:lnTo>
                      <a:pt x="0" y="55"/>
                    </a:lnTo>
                    <a:lnTo>
                      <a:pt x="1" y="55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grpSp>
        <p:nvGrpSpPr>
          <p:cNvPr id="15" name="Group 106"/>
          <p:cNvGrpSpPr/>
          <p:nvPr/>
        </p:nvGrpSpPr>
        <p:grpSpPr>
          <a:xfrm>
            <a:off x="942975" y="3132138"/>
            <a:ext cx="1884363" cy="3190875"/>
            <a:chOff x="594" y="1747"/>
            <a:chExt cx="1187" cy="2010"/>
          </a:xfrm>
        </p:grpSpPr>
        <p:sp>
          <p:nvSpPr>
            <p:cNvPr id="68622" name="Line 107"/>
            <p:cNvSpPr/>
            <p:nvPr/>
          </p:nvSpPr>
          <p:spPr>
            <a:xfrm>
              <a:off x="692" y="2048"/>
              <a:ext cx="0" cy="633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8623" name="Line 108"/>
            <p:cNvSpPr/>
            <p:nvPr/>
          </p:nvSpPr>
          <p:spPr>
            <a:xfrm>
              <a:off x="692" y="2670"/>
              <a:ext cx="278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8624" name="Line 109"/>
            <p:cNvSpPr/>
            <p:nvPr/>
          </p:nvSpPr>
          <p:spPr>
            <a:xfrm>
              <a:off x="955" y="2658"/>
              <a:ext cx="0" cy="176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8625" name="Line 110"/>
            <p:cNvSpPr/>
            <p:nvPr/>
          </p:nvSpPr>
          <p:spPr>
            <a:xfrm>
              <a:off x="955" y="2834"/>
              <a:ext cx="468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8626" name="Line 111"/>
            <p:cNvSpPr/>
            <p:nvPr/>
          </p:nvSpPr>
          <p:spPr>
            <a:xfrm flipV="1">
              <a:off x="1427" y="2670"/>
              <a:ext cx="0" cy="164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8627" name="Line 112"/>
            <p:cNvSpPr/>
            <p:nvPr/>
          </p:nvSpPr>
          <p:spPr>
            <a:xfrm>
              <a:off x="1416" y="2669"/>
              <a:ext cx="270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8628" name="Line 113"/>
            <p:cNvSpPr/>
            <p:nvPr/>
          </p:nvSpPr>
          <p:spPr>
            <a:xfrm flipV="1">
              <a:off x="1686" y="2044"/>
              <a:ext cx="0" cy="625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8629" name="Line 114"/>
            <p:cNvSpPr/>
            <p:nvPr/>
          </p:nvSpPr>
          <p:spPr>
            <a:xfrm>
              <a:off x="1422" y="2050"/>
              <a:ext cx="264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8630" name="Line 115"/>
            <p:cNvSpPr/>
            <p:nvPr/>
          </p:nvSpPr>
          <p:spPr>
            <a:xfrm flipV="1">
              <a:off x="1422" y="1880"/>
              <a:ext cx="0" cy="17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8631" name="Line 116"/>
            <p:cNvSpPr/>
            <p:nvPr/>
          </p:nvSpPr>
          <p:spPr>
            <a:xfrm flipH="1">
              <a:off x="946" y="1880"/>
              <a:ext cx="470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8632" name="Line 117"/>
            <p:cNvSpPr/>
            <p:nvPr/>
          </p:nvSpPr>
          <p:spPr>
            <a:xfrm flipV="1">
              <a:off x="955" y="1880"/>
              <a:ext cx="0" cy="164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8633" name="Line 118"/>
            <p:cNvSpPr/>
            <p:nvPr/>
          </p:nvSpPr>
          <p:spPr>
            <a:xfrm flipH="1">
              <a:off x="693" y="2048"/>
              <a:ext cx="262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8634" name="Oval 119"/>
            <p:cNvSpPr/>
            <p:nvPr/>
          </p:nvSpPr>
          <p:spPr>
            <a:xfrm>
              <a:off x="955" y="3119"/>
              <a:ext cx="461" cy="434"/>
            </a:xfrm>
            <a:prstGeom prst="ellipse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68635" name="Rectangle 120"/>
            <p:cNvSpPr/>
            <p:nvPr/>
          </p:nvSpPr>
          <p:spPr>
            <a:xfrm>
              <a:off x="692" y="3018"/>
              <a:ext cx="994" cy="628"/>
            </a:xfrm>
            <a:prstGeom prst="rect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68636" name="Freeform 121"/>
            <p:cNvSpPr/>
            <p:nvPr/>
          </p:nvSpPr>
          <p:spPr>
            <a:xfrm>
              <a:off x="954" y="2043"/>
              <a:ext cx="469" cy="92"/>
            </a:xfrm>
            <a:custGeom>
              <a:avLst/>
              <a:gdLst>
                <a:gd name="txL" fmla="*/ 0 w 469"/>
                <a:gd name="txT" fmla="*/ 0 h 92"/>
                <a:gd name="txR" fmla="*/ 469 w 469"/>
                <a:gd name="txB" fmla="*/ 92 h 92"/>
              </a:gdLst>
              <a:ahLst/>
              <a:cxnLst>
                <a:cxn ang="0">
                  <a:pos x="0" y="0"/>
                </a:cxn>
                <a:cxn ang="0">
                  <a:pos x="134" y="70"/>
                </a:cxn>
                <a:cxn ang="0">
                  <a:pos x="234" y="92"/>
                </a:cxn>
                <a:cxn ang="0">
                  <a:pos x="334" y="70"/>
                </a:cxn>
                <a:cxn ang="0">
                  <a:pos x="469" y="0"/>
                </a:cxn>
                <a:cxn ang="0">
                  <a:pos x="469" y="0"/>
                </a:cxn>
              </a:cxnLst>
              <a:rect l="txL" t="txT" r="txR" b="txB"/>
              <a:pathLst>
                <a:path w="469" h="92">
                  <a:moveTo>
                    <a:pt x="0" y="0"/>
                  </a:moveTo>
                  <a:lnTo>
                    <a:pt x="134" y="70"/>
                  </a:lnTo>
                  <a:lnTo>
                    <a:pt x="234" y="92"/>
                  </a:lnTo>
                  <a:lnTo>
                    <a:pt x="334" y="70"/>
                  </a:lnTo>
                  <a:lnTo>
                    <a:pt x="469" y="0"/>
                  </a:lnTo>
                </a:path>
              </a:pathLst>
            </a:custGeom>
            <a:noFill/>
            <a:ln w="3810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8637" name="Freeform 122"/>
            <p:cNvSpPr/>
            <p:nvPr/>
          </p:nvSpPr>
          <p:spPr>
            <a:xfrm>
              <a:off x="954" y="2580"/>
              <a:ext cx="468" cy="90"/>
            </a:xfrm>
            <a:custGeom>
              <a:avLst/>
              <a:gdLst>
                <a:gd name="txL" fmla="*/ 0 w 468"/>
                <a:gd name="txT" fmla="*/ 0 h 90"/>
                <a:gd name="txR" fmla="*/ 468 w 468"/>
                <a:gd name="txB" fmla="*/ 90 h 90"/>
              </a:gdLst>
              <a:ahLst/>
              <a:cxnLst>
                <a:cxn ang="0">
                  <a:pos x="468" y="90"/>
                </a:cxn>
                <a:cxn ang="0">
                  <a:pos x="334" y="22"/>
                </a:cxn>
                <a:cxn ang="0">
                  <a:pos x="234" y="0"/>
                </a:cxn>
                <a:cxn ang="0">
                  <a:pos x="123" y="22"/>
                </a:cxn>
                <a:cxn ang="0">
                  <a:pos x="0" y="90"/>
                </a:cxn>
                <a:cxn ang="0">
                  <a:pos x="0" y="90"/>
                </a:cxn>
              </a:cxnLst>
              <a:rect l="txL" t="txT" r="txR" b="txB"/>
              <a:pathLst>
                <a:path w="468" h="90">
                  <a:moveTo>
                    <a:pt x="468" y="90"/>
                  </a:moveTo>
                  <a:lnTo>
                    <a:pt x="334" y="22"/>
                  </a:lnTo>
                  <a:lnTo>
                    <a:pt x="234" y="0"/>
                  </a:lnTo>
                  <a:lnTo>
                    <a:pt x="123" y="22"/>
                  </a:lnTo>
                  <a:lnTo>
                    <a:pt x="0" y="90"/>
                  </a:lnTo>
                </a:path>
              </a:pathLst>
            </a:custGeom>
            <a:noFill/>
            <a:ln w="3810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68638" name="Group 123"/>
            <p:cNvGrpSpPr/>
            <p:nvPr/>
          </p:nvGrpSpPr>
          <p:grpSpPr>
            <a:xfrm>
              <a:off x="594" y="3332"/>
              <a:ext cx="1187" cy="1"/>
              <a:chOff x="617" y="2395"/>
              <a:chExt cx="1187" cy="1"/>
            </a:xfrm>
          </p:grpSpPr>
          <p:sp>
            <p:nvSpPr>
              <p:cNvPr id="68655" name="Freeform 124"/>
              <p:cNvSpPr/>
              <p:nvPr/>
            </p:nvSpPr>
            <p:spPr>
              <a:xfrm>
                <a:off x="617" y="2395"/>
                <a:ext cx="204" cy="1"/>
              </a:xfrm>
              <a:custGeom>
                <a:avLst/>
                <a:gdLst>
                  <a:gd name="txL" fmla="*/ 0 w 611"/>
                  <a:gd name="txT" fmla="*/ 0 h 1"/>
                  <a:gd name="txR" fmla="*/ 611 w 611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611" h="1">
                    <a:moveTo>
                      <a:pt x="0" y="0"/>
                    </a:moveTo>
                    <a:lnTo>
                      <a:pt x="609" y="0"/>
                    </a:lnTo>
                    <a:lnTo>
                      <a:pt x="611" y="0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8656" name="Freeform 125"/>
              <p:cNvSpPr/>
              <p:nvPr/>
            </p:nvSpPr>
            <p:spPr>
              <a:xfrm>
                <a:off x="859" y="2395"/>
                <a:ext cx="20" cy="1"/>
              </a:xfrm>
              <a:custGeom>
                <a:avLst/>
                <a:gdLst>
                  <a:gd name="txL" fmla="*/ 0 w 62"/>
                  <a:gd name="txT" fmla="*/ 0 h 1"/>
                  <a:gd name="txR" fmla="*/ 62 w 62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62" h="1">
                    <a:moveTo>
                      <a:pt x="0" y="0"/>
                    </a:moveTo>
                    <a:lnTo>
                      <a:pt x="61" y="0"/>
                    </a:lnTo>
                    <a:lnTo>
                      <a:pt x="62" y="0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8657" name="Freeform 126"/>
              <p:cNvSpPr/>
              <p:nvPr/>
            </p:nvSpPr>
            <p:spPr>
              <a:xfrm>
                <a:off x="918" y="2395"/>
                <a:ext cx="602" cy="1"/>
              </a:xfrm>
              <a:custGeom>
                <a:avLst/>
                <a:gdLst>
                  <a:gd name="txL" fmla="*/ 0 w 1806"/>
                  <a:gd name="txT" fmla="*/ 0 h 1"/>
                  <a:gd name="txR" fmla="*/ 1806 w 1806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1806" h="1">
                    <a:moveTo>
                      <a:pt x="0" y="0"/>
                    </a:moveTo>
                    <a:lnTo>
                      <a:pt x="1805" y="0"/>
                    </a:lnTo>
                    <a:lnTo>
                      <a:pt x="1806" y="0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8658" name="Freeform 127"/>
              <p:cNvSpPr/>
              <p:nvPr/>
            </p:nvSpPr>
            <p:spPr>
              <a:xfrm>
                <a:off x="1559" y="2395"/>
                <a:ext cx="21" cy="1"/>
              </a:xfrm>
              <a:custGeom>
                <a:avLst/>
                <a:gdLst>
                  <a:gd name="txL" fmla="*/ 0 w 62"/>
                  <a:gd name="txT" fmla="*/ 0 h 1"/>
                  <a:gd name="txR" fmla="*/ 62 w 62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62" h="1">
                    <a:moveTo>
                      <a:pt x="0" y="0"/>
                    </a:moveTo>
                    <a:lnTo>
                      <a:pt x="61" y="0"/>
                    </a:lnTo>
                    <a:lnTo>
                      <a:pt x="62" y="0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8659" name="Freeform 128"/>
              <p:cNvSpPr/>
              <p:nvPr/>
            </p:nvSpPr>
            <p:spPr>
              <a:xfrm>
                <a:off x="1614" y="2395"/>
                <a:ext cx="190" cy="1"/>
              </a:xfrm>
              <a:custGeom>
                <a:avLst/>
                <a:gdLst>
                  <a:gd name="txL" fmla="*/ 0 w 568"/>
                  <a:gd name="txT" fmla="*/ 0 h 1"/>
                  <a:gd name="txR" fmla="*/ 568 w 568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568" h="1">
                    <a:moveTo>
                      <a:pt x="0" y="0"/>
                    </a:moveTo>
                    <a:lnTo>
                      <a:pt x="566" y="0"/>
                    </a:lnTo>
                    <a:lnTo>
                      <a:pt x="568" y="0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68639" name="Group 129"/>
            <p:cNvGrpSpPr/>
            <p:nvPr/>
          </p:nvGrpSpPr>
          <p:grpSpPr>
            <a:xfrm>
              <a:off x="1188" y="2925"/>
              <a:ext cx="1" cy="832"/>
              <a:chOff x="1211" y="1988"/>
              <a:chExt cx="1" cy="832"/>
            </a:xfrm>
          </p:grpSpPr>
          <p:sp>
            <p:nvSpPr>
              <p:cNvPr id="68652" name="Freeform 130"/>
              <p:cNvSpPr/>
              <p:nvPr/>
            </p:nvSpPr>
            <p:spPr>
              <a:xfrm>
                <a:off x="1211" y="1988"/>
                <a:ext cx="1" cy="251"/>
              </a:xfrm>
              <a:custGeom>
                <a:avLst/>
                <a:gdLst>
                  <a:gd name="txL" fmla="*/ 0 w 1"/>
                  <a:gd name="txT" fmla="*/ 0 h 752"/>
                  <a:gd name="txR" fmla="*/ 1 w 1"/>
                  <a:gd name="txB" fmla="*/ 752 h 752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1" h="752">
                    <a:moveTo>
                      <a:pt x="0" y="0"/>
                    </a:moveTo>
                    <a:lnTo>
                      <a:pt x="0" y="752"/>
                    </a:lnTo>
                    <a:lnTo>
                      <a:pt x="1" y="752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8653" name="Freeform 131"/>
              <p:cNvSpPr/>
              <p:nvPr/>
            </p:nvSpPr>
            <p:spPr>
              <a:xfrm>
                <a:off x="1211" y="2339"/>
                <a:ext cx="1" cy="481"/>
              </a:xfrm>
              <a:custGeom>
                <a:avLst/>
                <a:gdLst>
                  <a:gd name="txL" fmla="*/ 0 w 1"/>
                  <a:gd name="txT" fmla="*/ 0 h 1443"/>
                  <a:gd name="txR" fmla="*/ 1 w 1"/>
                  <a:gd name="txB" fmla="*/ 1443 h 1443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1" h="1443">
                    <a:moveTo>
                      <a:pt x="0" y="0"/>
                    </a:moveTo>
                    <a:lnTo>
                      <a:pt x="0" y="1443"/>
                    </a:lnTo>
                    <a:lnTo>
                      <a:pt x="1" y="1443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8654" name="Freeform 132"/>
              <p:cNvSpPr/>
              <p:nvPr/>
            </p:nvSpPr>
            <p:spPr>
              <a:xfrm>
                <a:off x="1211" y="2279"/>
                <a:ext cx="1" cy="20"/>
              </a:xfrm>
              <a:custGeom>
                <a:avLst/>
                <a:gdLst>
                  <a:gd name="txL" fmla="*/ 0 w 1"/>
                  <a:gd name="txT" fmla="*/ 0 h 61"/>
                  <a:gd name="txR" fmla="*/ 1 w 1"/>
                  <a:gd name="txB" fmla="*/ 61 h 61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1" h="61">
                    <a:moveTo>
                      <a:pt x="0" y="0"/>
                    </a:moveTo>
                    <a:lnTo>
                      <a:pt x="0" y="61"/>
                    </a:lnTo>
                    <a:lnTo>
                      <a:pt x="1" y="61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68640" name="Group 133"/>
            <p:cNvGrpSpPr/>
            <p:nvPr/>
          </p:nvGrpSpPr>
          <p:grpSpPr>
            <a:xfrm>
              <a:off x="595" y="2356"/>
              <a:ext cx="1182" cy="1"/>
              <a:chOff x="618" y="1265"/>
              <a:chExt cx="1182" cy="1"/>
            </a:xfrm>
          </p:grpSpPr>
          <p:sp>
            <p:nvSpPr>
              <p:cNvPr id="68647" name="Freeform 134"/>
              <p:cNvSpPr/>
              <p:nvPr/>
            </p:nvSpPr>
            <p:spPr>
              <a:xfrm>
                <a:off x="618" y="1265"/>
                <a:ext cx="317" cy="1"/>
              </a:xfrm>
              <a:custGeom>
                <a:avLst/>
                <a:gdLst>
                  <a:gd name="txL" fmla="*/ 0 w 951"/>
                  <a:gd name="txT" fmla="*/ 0 h 1"/>
                  <a:gd name="txR" fmla="*/ 951 w 951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951" h="1">
                    <a:moveTo>
                      <a:pt x="0" y="0"/>
                    </a:moveTo>
                    <a:lnTo>
                      <a:pt x="950" y="0"/>
                    </a:lnTo>
                    <a:lnTo>
                      <a:pt x="951" y="0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8648" name="Freeform 135"/>
              <p:cNvSpPr/>
              <p:nvPr/>
            </p:nvSpPr>
            <p:spPr>
              <a:xfrm>
                <a:off x="1028" y="1265"/>
                <a:ext cx="411" cy="1"/>
              </a:xfrm>
              <a:custGeom>
                <a:avLst/>
                <a:gdLst>
                  <a:gd name="txL" fmla="*/ 0 w 1234"/>
                  <a:gd name="txT" fmla="*/ 0 h 1"/>
                  <a:gd name="txR" fmla="*/ 1234 w 1234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1234" h="1">
                    <a:moveTo>
                      <a:pt x="0" y="0"/>
                    </a:moveTo>
                    <a:lnTo>
                      <a:pt x="1232" y="0"/>
                    </a:lnTo>
                    <a:lnTo>
                      <a:pt x="1234" y="0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8649" name="Freeform 136"/>
              <p:cNvSpPr/>
              <p:nvPr/>
            </p:nvSpPr>
            <p:spPr>
              <a:xfrm>
                <a:off x="1478" y="1265"/>
                <a:ext cx="24" cy="1"/>
              </a:xfrm>
              <a:custGeom>
                <a:avLst/>
                <a:gdLst>
                  <a:gd name="txL" fmla="*/ 0 w 70"/>
                  <a:gd name="txT" fmla="*/ 0 h 1"/>
                  <a:gd name="txR" fmla="*/ 70 w 70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70" h="1">
                    <a:moveTo>
                      <a:pt x="0" y="0"/>
                    </a:moveTo>
                    <a:lnTo>
                      <a:pt x="68" y="0"/>
                    </a:lnTo>
                    <a:lnTo>
                      <a:pt x="70" y="0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8650" name="Freeform 137"/>
              <p:cNvSpPr/>
              <p:nvPr/>
            </p:nvSpPr>
            <p:spPr>
              <a:xfrm>
                <a:off x="1539" y="1265"/>
                <a:ext cx="261" cy="1"/>
              </a:xfrm>
              <a:custGeom>
                <a:avLst/>
                <a:gdLst>
                  <a:gd name="txL" fmla="*/ 0 w 783"/>
                  <a:gd name="txT" fmla="*/ 0 h 1"/>
                  <a:gd name="txR" fmla="*/ 783 w 783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783" h="1">
                    <a:moveTo>
                      <a:pt x="0" y="0"/>
                    </a:moveTo>
                    <a:lnTo>
                      <a:pt x="782" y="0"/>
                    </a:lnTo>
                    <a:lnTo>
                      <a:pt x="783" y="0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8651" name="Freeform 138"/>
              <p:cNvSpPr/>
              <p:nvPr/>
            </p:nvSpPr>
            <p:spPr>
              <a:xfrm>
                <a:off x="969" y="1265"/>
                <a:ext cx="24" cy="1"/>
              </a:xfrm>
              <a:custGeom>
                <a:avLst/>
                <a:gdLst>
                  <a:gd name="txL" fmla="*/ 0 w 71"/>
                  <a:gd name="txT" fmla="*/ 0 h 1"/>
                  <a:gd name="txR" fmla="*/ 71 w 71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71" h="1">
                    <a:moveTo>
                      <a:pt x="0" y="0"/>
                    </a:moveTo>
                    <a:lnTo>
                      <a:pt x="69" y="0"/>
                    </a:lnTo>
                    <a:lnTo>
                      <a:pt x="71" y="0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68641" name="Group 139"/>
            <p:cNvGrpSpPr/>
            <p:nvPr/>
          </p:nvGrpSpPr>
          <p:grpSpPr>
            <a:xfrm>
              <a:off x="1188" y="1747"/>
              <a:ext cx="1" cy="1201"/>
              <a:chOff x="1211" y="656"/>
              <a:chExt cx="1" cy="1201"/>
            </a:xfrm>
          </p:grpSpPr>
          <p:sp>
            <p:nvSpPr>
              <p:cNvPr id="68642" name="Freeform 140"/>
              <p:cNvSpPr/>
              <p:nvPr/>
            </p:nvSpPr>
            <p:spPr>
              <a:xfrm>
                <a:off x="1211" y="656"/>
                <a:ext cx="1" cy="242"/>
              </a:xfrm>
              <a:custGeom>
                <a:avLst/>
                <a:gdLst>
                  <a:gd name="txL" fmla="*/ 0 w 1"/>
                  <a:gd name="txT" fmla="*/ 0 h 726"/>
                  <a:gd name="txR" fmla="*/ 1 w 1"/>
                  <a:gd name="txB" fmla="*/ 726 h 726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1" h="726">
                    <a:moveTo>
                      <a:pt x="0" y="0"/>
                    </a:moveTo>
                    <a:lnTo>
                      <a:pt x="0" y="726"/>
                    </a:lnTo>
                    <a:lnTo>
                      <a:pt x="1" y="726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8643" name="Freeform 141"/>
              <p:cNvSpPr/>
              <p:nvPr/>
            </p:nvSpPr>
            <p:spPr>
              <a:xfrm>
                <a:off x="1211" y="1602"/>
                <a:ext cx="1" cy="19"/>
              </a:xfrm>
              <a:custGeom>
                <a:avLst/>
                <a:gdLst>
                  <a:gd name="txL" fmla="*/ 0 w 1"/>
                  <a:gd name="txT" fmla="*/ 0 h 58"/>
                  <a:gd name="txR" fmla="*/ 1 w 1"/>
                  <a:gd name="txB" fmla="*/ 58 h 58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1" h="58">
                    <a:moveTo>
                      <a:pt x="0" y="0"/>
                    </a:moveTo>
                    <a:lnTo>
                      <a:pt x="0" y="58"/>
                    </a:lnTo>
                    <a:lnTo>
                      <a:pt x="1" y="58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8644" name="Freeform 142"/>
              <p:cNvSpPr/>
              <p:nvPr/>
            </p:nvSpPr>
            <p:spPr>
              <a:xfrm>
                <a:off x="1211" y="981"/>
                <a:ext cx="1" cy="591"/>
              </a:xfrm>
              <a:custGeom>
                <a:avLst/>
                <a:gdLst>
                  <a:gd name="txL" fmla="*/ 0 w 1"/>
                  <a:gd name="txT" fmla="*/ 0 h 1774"/>
                  <a:gd name="txR" fmla="*/ 1 w 1"/>
                  <a:gd name="txB" fmla="*/ 1774 h 1774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1" h="1774">
                    <a:moveTo>
                      <a:pt x="0" y="0"/>
                    </a:moveTo>
                    <a:lnTo>
                      <a:pt x="0" y="1774"/>
                    </a:lnTo>
                    <a:lnTo>
                      <a:pt x="1" y="1774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8645" name="Freeform 143"/>
              <p:cNvSpPr/>
              <p:nvPr/>
            </p:nvSpPr>
            <p:spPr>
              <a:xfrm>
                <a:off x="1211" y="925"/>
                <a:ext cx="1" cy="23"/>
              </a:xfrm>
              <a:custGeom>
                <a:avLst/>
                <a:gdLst>
                  <a:gd name="txL" fmla="*/ 0 w 1"/>
                  <a:gd name="txT" fmla="*/ 0 h 69"/>
                  <a:gd name="txR" fmla="*/ 1 w 1"/>
                  <a:gd name="txB" fmla="*/ 69 h 69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1" h="69">
                    <a:moveTo>
                      <a:pt x="0" y="0"/>
                    </a:moveTo>
                    <a:lnTo>
                      <a:pt x="0" y="69"/>
                    </a:lnTo>
                    <a:lnTo>
                      <a:pt x="1" y="69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8646" name="Freeform 144"/>
              <p:cNvSpPr/>
              <p:nvPr/>
            </p:nvSpPr>
            <p:spPr>
              <a:xfrm>
                <a:off x="1211" y="1648"/>
                <a:ext cx="1" cy="209"/>
              </a:xfrm>
              <a:custGeom>
                <a:avLst/>
                <a:gdLst>
                  <a:gd name="txL" fmla="*/ 0 w 1"/>
                  <a:gd name="txT" fmla="*/ 0 h 628"/>
                  <a:gd name="txR" fmla="*/ 1 w 1"/>
                  <a:gd name="txB" fmla="*/ 628 h 628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1" h="628">
                    <a:moveTo>
                      <a:pt x="0" y="0"/>
                    </a:moveTo>
                    <a:lnTo>
                      <a:pt x="0" y="628"/>
                    </a:lnTo>
                    <a:lnTo>
                      <a:pt x="1" y="628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sp>
        <p:nvSpPr>
          <p:cNvPr id="152721" name="AutoShape 145"/>
          <p:cNvSpPr/>
          <p:nvPr/>
        </p:nvSpPr>
        <p:spPr>
          <a:xfrm>
            <a:off x="5348288" y="2206625"/>
            <a:ext cx="887412" cy="2379663"/>
          </a:xfrm>
          <a:prstGeom prst="wedgeRoundRectCallout">
            <a:avLst>
              <a:gd name="adj1" fmla="val -100269"/>
              <a:gd name="adj2" fmla="val -42727"/>
              <a:gd name="adj3" fmla="val 16667"/>
            </a:avLst>
          </a:prstGeom>
          <a:solidFill>
            <a:srgbClr val="66FFFF"/>
          </a:soli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 anchorCtr="0"/>
          <a:p>
            <a:r>
              <a:rPr lang="zh-CN" altLang="en-US" b="1" dirty="0">
                <a:latin typeface="Times New Roman" panose="02020603050405020304" charset="0"/>
              </a:rPr>
              <a:t>交线为两条平面</a:t>
            </a:r>
            <a:endParaRPr lang="zh-CN" altLang="en-US" b="1" dirty="0">
              <a:latin typeface="Times New Roman" panose="02020603050405020304" charset="0"/>
            </a:endParaRPr>
          </a:p>
          <a:p>
            <a:r>
              <a:rPr lang="zh-CN" altLang="en-US" b="1" dirty="0">
                <a:latin typeface="Times New Roman" panose="02020603050405020304" charset="0"/>
              </a:rPr>
              <a:t>曲线（椭圆）</a:t>
            </a:r>
            <a:endParaRPr lang="zh-CN" altLang="en-US" b="1" dirty="0">
              <a:latin typeface="Times New Roman" panose="02020603050405020304" charset="0"/>
            </a:endParaRPr>
          </a:p>
        </p:txBody>
      </p:sp>
      <p:grpSp>
        <p:nvGrpSpPr>
          <p:cNvPr id="20" name="Group 146"/>
          <p:cNvGrpSpPr/>
          <p:nvPr/>
        </p:nvGrpSpPr>
        <p:grpSpPr>
          <a:xfrm>
            <a:off x="2112963" y="6315075"/>
            <a:ext cx="5045075" cy="585788"/>
            <a:chOff x="1298" y="3697"/>
            <a:chExt cx="3178" cy="369"/>
          </a:xfrm>
        </p:grpSpPr>
        <p:sp>
          <p:nvSpPr>
            <p:cNvPr id="68619" name="Text Box 147"/>
            <p:cNvSpPr txBox="1"/>
            <p:nvPr/>
          </p:nvSpPr>
          <p:spPr>
            <a:xfrm>
              <a:off x="1640" y="3775"/>
              <a:ext cx="2566" cy="291"/>
            </a:xfrm>
            <a:prstGeom prst="rect">
              <a:avLst/>
            </a:prstGeom>
            <a:noFill/>
            <a:ln w="19050">
              <a:noFill/>
            </a:ln>
          </p:spPr>
          <p:txBody>
            <a:bodyPr anchor="ctr" anchorCtr="0">
              <a:spAutoFit/>
            </a:bodyPr>
            <a:p>
              <a:r>
                <a:rPr lang="zh-CN" altLang="en-US" b="1" dirty="0">
                  <a:solidFill>
                    <a:srgbClr val="FF0000"/>
                  </a:solidFill>
                  <a:latin typeface="Times New Roman" panose="02020603050405020304" charset="0"/>
                </a:rPr>
                <a:t>交线向大圆柱的轴线一侧弯</a:t>
              </a:r>
              <a:endParaRPr lang="zh-CN" altLang="en-US" b="1" dirty="0">
                <a:solidFill>
                  <a:srgbClr val="FF0000"/>
                </a:solidFill>
                <a:latin typeface="Times New Roman" panose="02020603050405020304" charset="0"/>
              </a:endParaRPr>
            </a:p>
          </p:txBody>
        </p:sp>
        <p:sp>
          <p:nvSpPr>
            <p:cNvPr id="68620" name="AutoShape 148"/>
            <p:cNvSpPr/>
            <p:nvPr/>
          </p:nvSpPr>
          <p:spPr>
            <a:xfrm>
              <a:off x="4101" y="3697"/>
              <a:ext cx="375" cy="288"/>
            </a:xfrm>
            <a:custGeom>
              <a:avLst/>
              <a:gdLst>
                <a:gd name="txL" fmla="*/ 0 w 21600"/>
                <a:gd name="txT" fmla="*/ 16950 h 21600"/>
                <a:gd name="txR" fmla="*/ 17395 w 21600"/>
                <a:gd name="txB" fmla="*/ 21600 h 21600"/>
              </a:gdLst>
              <a:ahLst/>
              <a:cxnLst>
                <a:cxn ang="17694720">
                  <a:pos x="0" y="0"/>
                </a:cxn>
                <a:cxn ang="11796480">
                  <a:pos x="0" y="0"/>
                </a:cxn>
                <a:cxn ang="11796480">
                  <a:pos x="0" y="0"/>
                </a:cxn>
                <a:cxn ang="589824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21600" h="21600">
                  <a:moveTo>
                    <a:pt x="15530" y="0"/>
                  </a:moveTo>
                  <a:lnTo>
                    <a:pt x="9460" y="7200"/>
                  </a:lnTo>
                  <a:lnTo>
                    <a:pt x="13665" y="7200"/>
                  </a:lnTo>
                  <a:lnTo>
                    <a:pt x="13665" y="16968"/>
                  </a:lnTo>
                  <a:lnTo>
                    <a:pt x="0" y="16968"/>
                  </a:lnTo>
                  <a:lnTo>
                    <a:pt x="0" y="21600"/>
                  </a:lnTo>
                  <a:lnTo>
                    <a:pt x="17395" y="21600"/>
                  </a:lnTo>
                  <a:lnTo>
                    <a:pt x="17395" y="7200"/>
                  </a:lnTo>
                  <a:lnTo>
                    <a:pt x="21600" y="7200"/>
                  </a:lnTo>
                  <a:lnTo>
                    <a:pt x="15530" y="0"/>
                  </a:lnTo>
                  <a:close/>
                </a:path>
              </a:pathLst>
            </a:custGeom>
            <a:solidFill>
              <a:srgbClr val="00FF00">
                <a:alpha val="100000"/>
              </a:srgbClr>
            </a:solidFill>
            <a:ln w="19050" cap="flat" cmpd="sng">
              <a:solidFill>
                <a:schemeClr val="tx1">
                  <a:alpha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8621" name="AutoShape 149"/>
            <p:cNvSpPr/>
            <p:nvPr/>
          </p:nvSpPr>
          <p:spPr>
            <a:xfrm flipH="1">
              <a:off x="1298" y="3697"/>
              <a:ext cx="355" cy="288"/>
            </a:xfrm>
            <a:custGeom>
              <a:avLst/>
              <a:gdLst>
                <a:gd name="txL" fmla="*/ 0 w 21600"/>
                <a:gd name="txT" fmla="*/ 16950 h 21600"/>
                <a:gd name="txR" fmla="*/ 17402 w 21600"/>
                <a:gd name="txB" fmla="*/ 21600 h 21600"/>
              </a:gdLst>
              <a:ahLst/>
              <a:cxnLst>
                <a:cxn ang="17694720">
                  <a:pos x="0" y="0"/>
                </a:cxn>
                <a:cxn ang="11796480">
                  <a:pos x="0" y="0"/>
                </a:cxn>
                <a:cxn ang="11796480">
                  <a:pos x="0" y="0"/>
                </a:cxn>
                <a:cxn ang="589824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21600" h="21600">
                  <a:moveTo>
                    <a:pt x="15530" y="0"/>
                  </a:moveTo>
                  <a:lnTo>
                    <a:pt x="9460" y="7200"/>
                  </a:lnTo>
                  <a:lnTo>
                    <a:pt x="13665" y="7200"/>
                  </a:lnTo>
                  <a:lnTo>
                    <a:pt x="13665" y="16968"/>
                  </a:lnTo>
                  <a:lnTo>
                    <a:pt x="0" y="16968"/>
                  </a:lnTo>
                  <a:lnTo>
                    <a:pt x="0" y="21600"/>
                  </a:lnTo>
                  <a:lnTo>
                    <a:pt x="17395" y="21600"/>
                  </a:lnTo>
                  <a:lnTo>
                    <a:pt x="17395" y="7200"/>
                  </a:lnTo>
                  <a:lnTo>
                    <a:pt x="21600" y="7200"/>
                  </a:lnTo>
                  <a:lnTo>
                    <a:pt x="15530" y="0"/>
                  </a:lnTo>
                  <a:close/>
                </a:path>
              </a:pathLst>
            </a:custGeom>
            <a:solidFill>
              <a:srgbClr val="00FF00">
                <a:alpha val="100000"/>
              </a:srgbClr>
            </a:solidFill>
            <a:ln w="19050" cap="flat" cmpd="sng">
              <a:solidFill>
                <a:schemeClr val="tx1">
                  <a:alpha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403350" y="10795"/>
            <a:ext cx="6193155" cy="587375"/>
            <a:chOff x="2210" y="17"/>
            <a:chExt cx="9753" cy="925"/>
          </a:xfrm>
        </p:grpSpPr>
        <p:sp>
          <p:nvSpPr>
            <p:cNvPr id="7" name="Rectangle 4"/>
            <p:cNvSpPr>
              <a:spLocks noChangeAspect="1" noChangeArrowheads="1"/>
            </p:cNvSpPr>
            <p:nvPr>
              <p:custDataLst>
                <p:tags r:id="rId1"/>
              </p:custDataLst>
            </p:nvPr>
          </p:nvSpPr>
          <p:spPr bwMode="auto">
            <a:xfrm rot="10800000">
              <a:off x="2210" y="67"/>
              <a:ext cx="9753" cy="85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Rectangle 5"/>
            <p:cNvSpPr>
              <a:spLocks noChangeAspect="1"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2243" y="77"/>
              <a:ext cx="9187" cy="295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AutoShape 6"/>
            <p:cNvSpPr>
              <a:spLocks noChangeAspect="1"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210" y="17"/>
              <a:ext cx="2720" cy="925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WordArt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2550" y="242"/>
              <a:ext cx="1813" cy="4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任务二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2" name="Text Box 8"/>
            <p:cNvSpPr txBox="1"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5145" y="243"/>
              <a:ext cx="30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立体表面的交线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2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2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721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2" name="Text Box 2"/>
          <p:cNvSpPr txBox="1"/>
          <p:nvPr/>
        </p:nvSpPr>
        <p:spPr>
          <a:xfrm>
            <a:off x="179388" y="692785"/>
            <a:ext cx="1228725" cy="584200"/>
          </a:xfrm>
          <a:prstGeom prst="rect">
            <a:avLst/>
          </a:prstGeom>
          <a:noFill/>
          <a:ln w="19050">
            <a:noFill/>
          </a:ln>
        </p:spPr>
        <p:txBody>
          <a:bodyPr anchor="ctr" anchorCtr="0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charset="0"/>
              </a:rPr>
              <a:t>讨论：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51555" name="Text Box 3"/>
          <p:cNvSpPr txBox="1"/>
          <p:nvPr/>
        </p:nvSpPr>
        <p:spPr>
          <a:xfrm>
            <a:off x="1331278" y="692785"/>
            <a:ext cx="3430587" cy="523875"/>
          </a:xfrm>
          <a:prstGeom prst="rect">
            <a:avLst/>
          </a:prstGeom>
          <a:noFill/>
          <a:ln w="19050">
            <a:noFill/>
          </a:ln>
        </p:spPr>
        <p:txBody>
          <a:bodyPr wrap="none" anchor="ctr" anchorCtr="0">
            <a:spAutoFit/>
          </a:bodyPr>
          <a:p>
            <a:r>
              <a:rPr lang="zh-CN" altLang="en-US" sz="2800" b="1" dirty="0">
                <a:latin typeface="Times New Roman" panose="02020603050405020304" charset="0"/>
              </a:rPr>
              <a:t>产生相贯线的形式？</a:t>
            </a:r>
            <a:endParaRPr lang="zh-CN" altLang="en-US" sz="2800" b="1" dirty="0">
              <a:latin typeface="Times New Roman" panose="02020603050405020304" charset="0"/>
            </a:endParaRPr>
          </a:p>
        </p:txBody>
      </p:sp>
      <p:sp>
        <p:nvSpPr>
          <p:cNvPr id="151556" name="Text Box 4"/>
          <p:cNvSpPr txBox="1"/>
          <p:nvPr/>
        </p:nvSpPr>
        <p:spPr>
          <a:xfrm>
            <a:off x="863600" y="1139825"/>
            <a:ext cx="1944688" cy="831850"/>
          </a:xfrm>
          <a:prstGeom prst="rect">
            <a:avLst/>
          </a:prstGeom>
          <a:noFill/>
          <a:ln w="19050">
            <a:noFill/>
          </a:ln>
        </p:spPr>
        <p:txBody>
          <a:bodyPr anchor="ctr" anchorCtr="0">
            <a:spAutoFit/>
          </a:bodyPr>
          <a:p>
            <a:r>
              <a:rPr lang="en-US" altLang="zh-CN" b="1" dirty="0">
                <a:solidFill>
                  <a:schemeClr val="accent2"/>
                </a:solidFill>
                <a:latin typeface="Times New Roman" panose="02020603050405020304" charset="0"/>
              </a:rPr>
              <a:t>◆</a:t>
            </a:r>
            <a:r>
              <a:rPr lang="zh-CN" altLang="en-US" b="1" dirty="0">
                <a:solidFill>
                  <a:schemeClr val="accent2"/>
                </a:solidFill>
                <a:latin typeface="Times New Roman" panose="02020603050405020304" charset="0"/>
              </a:rPr>
              <a:t>两外表</a:t>
            </a:r>
            <a:endParaRPr lang="zh-CN" altLang="en-US" b="1" dirty="0">
              <a:solidFill>
                <a:schemeClr val="accent2"/>
              </a:solidFill>
              <a:latin typeface="Times New Roman" panose="02020603050405020304" charset="0"/>
            </a:endParaRPr>
          </a:p>
          <a:p>
            <a:r>
              <a:rPr lang="zh-CN" altLang="en-US" b="1" dirty="0">
                <a:solidFill>
                  <a:schemeClr val="accent2"/>
                </a:solidFill>
                <a:latin typeface="Times New Roman" panose="02020603050405020304" charset="0"/>
              </a:rPr>
              <a:t>  面相交</a:t>
            </a:r>
            <a:endParaRPr lang="zh-CN" altLang="en-US" b="1" dirty="0">
              <a:solidFill>
                <a:schemeClr val="accent2"/>
              </a:solidFill>
              <a:latin typeface="Times New Roman" panose="02020603050405020304" charset="0"/>
            </a:endParaRPr>
          </a:p>
        </p:txBody>
      </p:sp>
      <p:sp>
        <p:nvSpPr>
          <p:cNvPr id="151557" name="Text Box 5"/>
          <p:cNvSpPr txBox="1"/>
          <p:nvPr/>
        </p:nvSpPr>
        <p:spPr>
          <a:xfrm>
            <a:off x="3040063" y="1095375"/>
            <a:ext cx="2278062" cy="1200150"/>
          </a:xfrm>
          <a:prstGeom prst="rect">
            <a:avLst/>
          </a:prstGeom>
          <a:noFill/>
          <a:ln w="19050">
            <a:noFill/>
          </a:ln>
        </p:spPr>
        <p:txBody>
          <a:bodyPr anchor="ctr" anchorCtr="0">
            <a:spAutoFit/>
          </a:bodyPr>
          <a:p>
            <a:r>
              <a:rPr lang="en-US" altLang="zh-CN" b="1" dirty="0">
                <a:solidFill>
                  <a:schemeClr val="accent2"/>
                </a:solidFill>
                <a:latin typeface="Times New Roman" panose="02020603050405020304" charset="0"/>
              </a:rPr>
              <a:t>◆</a:t>
            </a:r>
            <a:r>
              <a:rPr lang="zh-CN" altLang="en-US" b="1" dirty="0">
                <a:solidFill>
                  <a:schemeClr val="accent2"/>
                </a:solidFill>
                <a:latin typeface="Times New Roman" panose="02020603050405020304" charset="0"/>
              </a:rPr>
              <a:t>一外表面与</a:t>
            </a:r>
            <a:endParaRPr lang="zh-CN" altLang="en-US" b="1" dirty="0">
              <a:solidFill>
                <a:schemeClr val="accent2"/>
              </a:solidFill>
              <a:latin typeface="Times New Roman" panose="02020603050405020304" charset="0"/>
            </a:endParaRPr>
          </a:p>
          <a:p>
            <a:r>
              <a:rPr lang="zh-CN" altLang="en-US" b="1" dirty="0">
                <a:solidFill>
                  <a:schemeClr val="accent2"/>
                </a:solidFill>
                <a:latin typeface="Times New Roman" panose="02020603050405020304" charset="0"/>
              </a:rPr>
              <a:t>   一内表面（孔）</a:t>
            </a:r>
            <a:endParaRPr lang="en-US" altLang="zh-CN" b="1" dirty="0">
              <a:solidFill>
                <a:schemeClr val="accent2"/>
              </a:solidFill>
              <a:latin typeface="Times New Roman" panose="02020603050405020304" charset="0"/>
            </a:endParaRPr>
          </a:p>
          <a:p>
            <a:r>
              <a:rPr lang="en-US" altLang="zh-CN" b="1" dirty="0">
                <a:solidFill>
                  <a:schemeClr val="accent2"/>
                </a:solidFill>
                <a:latin typeface="Times New Roman" panose="02020603050405020304" charset="0"/>
              </a:rPr>
              <a:t>   </a:t>
            </a:r>
            <a:r>
              <a:rPr lang="zh-CN" altLang="en-US" b="1" dirty="0">
                <a:solidFill>
                  <a:schemeClr val="accent2"/>
                </a:solidFill>
                <a:latin typeface="Times New Roman" panose="02020603050405020304" charset="0"/>
              </a:rPr>
              <a:t>相交</a:t>
            </a:r>
            <a:endParaRPr lang="zh-CN" altLang="en-US" b="1" dirty="0">
              <a:solidFill>
                <a:schemeClr val="accent2"/>
              </a:solidFill>
              <a:latin typeface="Times New Roman" panose="02020603050405020304" charset="0"/>
            </a:endParaRPr>
          </a:p>
        </p:txBody>
      </p:sp>
      <p:sp>
        <p:nvSpPr>
          <p:cNvPr id="151558" name="Text Box 6"/>
          <p:cNvSpPr txBox="1"/>
          <p:nvPr/>
        </p:nvSpPr>
        <p:spPr>
          <a:xfrm>
            <a:off x="6315075" y="1095375"/>
            <a:ext cx="1616075" cy="1200150"/>
          </a:xfrm>
          <a:prstGeom prst="rect">
            <a:avLst/>
          </a:prstGeom>
          <a:noFill/>
          <a:ln w="19050">
            <a:noFill/>
          </a:ln>
        </p:spPr>
        <p:txBody>
          <a:bodyPr anchor="ctr" anchorCtr="0">
            <a:spAutoFit/>
          </a:bodyPr>
          <a:p>
            <a:r>
              <a:rPr lang="en-US" altLang="zh-CN" b="1" dirty="0">
                <a:solidFill>
                  <a:schemeClr val="accent2"/>
                </a:solidFill>
                <a:latin typeface="Times New Roman" panose="02020603050405020304" charset="0"/>
              </a:rPr>
              <a:t>◆</a:t>
            </a:r>
            <a:r>
              <a:rPr lang="zh-CN" altLang="en-US" b="1" dirty="0">
                <a:solidFill>
                  <a:schemeClr val="accent2"/>
                </a:solidFill>
                <a:latin typeface="Times New Roman" panose="02020603050405020304" charset="0"/>
              </a:rPr>
              <a:t>两内表</a:t>
            </a:r>
            <a:endParaRPr lang="zh-CN" altLang="en-US" b="1" dirty="0">
              <a:solidFill>
                <a:schemeClr val="accent2"/>
              </a:solidFill>
              <a:latin typeface="Times New Roman" panose="02020603050405020304" charset="0"/>
            </a:endParaRPr>
          </a:p>
          <a:p>
            <a:r>
              <a:rPr lang="zh-CN" altLang="en-US" b="1" dirty="0">
                <a:solidFill>
                  <a:schemeClr val="accent2"/>
                </a:solidFill>
                <a:latin typeface="Times New Roman" panose="02020603050405020304" charset="0"/>
              </a:rPr>
              <a:t>  面（内孔）</a:t>
            </a:r>
            <a:endParaRPr lang="en-US" altLang="zh-CN" b="1" dirty="0">
              <a:solidFill>
                <a:schemeClr val="accent2"/>
              </a:solidFill>
              <a:latin typeface="Times New Roman" panose="02020603050405020304" charset="0"/>
            </a:endParaRPr>
          </a:p>
          <a:p>
            <a:r>
              <a:rPr lang="en-US" altLang="zh-CN" b="1" dirty="0">
                <a:solidFill>
                  <a:schemeClr val="accent2"/>
                </a:solidFill>
                <a:latin typeface="Times New Roman" panose="02020603050405020304" charset="0"/>
              </a:rPr>
              <a:t>  </a:t>
            </a:r>
            <a:r>
              <a:rPr lang="zh-CN" altLang="en-US" b="1" dirty="0">
                <a:solidFill>
                  <a:schemeClr val="accent2"/>
                </a:solidFill>
                <a:latin typeface="Times New Roman" panose="02020603050405020304" charset="0"/>
              </a:rPr>
              <a:t>相交</a:t>
            </a:r>
            <a:endParaRPr lang="zh-CN" altLang="en-US" b="1" dirty="0">
              <a:solidFill>
                <a:schemeClr val="accent2"/>
              </a:solidFill>
              <a:latin typeface="Times New Roman" panose="02020603050405020304" charset="0"/>
            </a:endParaRPr>
          </a:p>
        </p:txBody>
      </p:sp>
      <p:grpSp>
        <p:nvGrpSpPr>
          <p:cNvPr id="2" name="Group 7"/>
          <p:cNvGrpSpPr/>
          <p:nvPr/>
        </p:nvGrpSpPr>
        <p:grpSpPr>
          <a:xfrm>
            <a:off x="1127125" y="2389188"/>
            <a:ext cx="1568450" cy="1497012"/>
            <a:chOff x="715" y="1331"/>
            <a:chExt cx="988" cy="943"/>
          </a:xfrm>
        </p:grpSpPr>
        <p:sp>
          <p:nvSpPr>
            <p:cNvPr id="66733" name="Freeform 8"/>
            <p:cNvSpPr/>
            <p:nvPr/>
          </p:nvSpPr>
          <p:spPr>
            <a:xfrm>
              <a:off x="756" y="1361"/>
              <a:ext cx="947" cy="880"/>
            </a:xfrm>
            <a:custGeom>
              <a:avLst/>
              <a:gdLst>
                <a:gd name="txL" fmla="*/ 0 w 3048"/>
                <a:gd name="txT" fmla="*/ 0 h 2832"/>
                <a:gd name="txR" fmla="*/ 3048 w 3048"/>
                <a:gd name="txB" fmla="*/ 2832 h 2832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3048" h="2832">
                  <a:moveTo>
                    <a:pt x="0" y="1092"/>
                  </a:moveTo>
                  <a:lnTo>
                    <a:pt x="686" y="696"/>
                  </a:lnTo>
                  <a:lnTo>
                    <a:pt x="780" y="756"/>
                  </a:lnTo>
                  <a:lnTo>
                    <a:pt x="888" y="852"/>
                  </a:lnTo>
                  <a:lnTo>
                    <a:pt x="960" y="924"/>
                  </a:lnTo>
                  <a:lnTo>
                    <a:pt x="1164" y="1092"/>
                  </a:lnTo>
                  <a:lnTo>
                    <a:pt x="1416" y="1224"/>
                  </a:lnTo>
                  <a:lnTo>
                    <a:pt x="1692" y="1272"/>
                  </a:lnTo>
                  <a:lnTo>
                    <a:pt x="1932" y="1248"/>
                  </a:lnTo>
                  <a:lnTo>
                    <a:pt x="1992" y="1116"/>
                  </a:lnTo>
                  <a:lnTo>
                    <a:pt x="2052" y="912"/>
                  </a:lnTo>
                  <a:lnTo>
                    <a:pt x="2076" y="720"/>
                  </a:lnTo>
                  <a:lnTo>
                    <a:pt x="2100" y="516"/>
                  </a:lnTo>
                  <a:lnTo>
                    <a:pt x="2040" y="288"/>
                  </a:lnTo>
                  <a:lnTo>
                    <a:pt x="1968" y="144"/>
                  </a:lnTo>
                  <a:lnTo>
                    <a:pt x="1836" y="36"/>
                  </a:lnTo>
                  <a:lnTo>
                    <a:pt x="1920" y="0"/>
                  </a:lnTo>
                  <a:lnTo>
                    <a:pt x="2052" y="0"/>
                  </a:lnTo>
                  <a:lnTo>
                    <a:pt x="2184" y="24"/>
                  </a:lnTo>
                  <a:lnTo>
                    <a:pt x="2316" y="60"/>
                  </a:lnTo>
                  <a:lnTo>
                    <a:pt x="2448" y="144"/>
                  </a:lnTo>
                  <a:lnTo>
                    <a:pt x="2568" y="216"/>
                  </a:lnTo>
                  <a:lnTo>
                    <a:pt x="2664" y="300"/>
                  </a:lnTo>
                  <a:lnTo>
                    <a:pt x="2760" y="420"/>
                  </a:lnTo>
                  <a:lnTo>
                    <a:pt x="2832" y="528"/>
                  </a:lnTo>
                  <a:lnTo>
                    <a:pt x="2916" y="684"/>
                  </a:lnTo>
                  <a:lnTo>
                    <a:pt x="2964" y="780"/>
                  </a:lnTo>
                  <a:lnTo>
                    <a:pt x="3024" y="960"/>
                  </a:lnTo>
                  <a:lnTo>
                    <a:pt x="3048" y="1128"/>
                  </a:lnTo>
                  <a:lnTo>
                    <a:pt x="3048" y="1284"/>
                  </a:lnTo>
                  <a:lnTo>
                    <a:pt x="3012" y="1452"/>
                  </a:lnTo>
                  <a:lnTo>
                    <a:pt x="2964" y="1596"/>
                  </a:lnTo>
                  <a:lnTo>
                    <a:pt x="2892" y="1680"/>
                  </a:lnTo>
                  <a:lnTo>
                    <a:pt x="2100" y="2160"/>
                  </a:lnTo>
                  <a:lnTo>
                    <a:pt x="936" y="2832"/>
                  </a:lnTo>
                  <a:lnTo>
                    <a:pt x="1056" y="2652"/>
                  </a:lnTo>
                  <a:lnTo>
                    <a:pt x="1164" y="2472"/>
                  </a:lnTo>
                  <a:lnTo>
                    <a:pt x="1188" y="2196"/>
                  </a:lnTo>
                  <a:lnTo>
                    <a:pt x="1116" y="1944"/>
                  </a:lnTo>
                  <a:lnTo>
                    <a:pt x="1008" y="1692"/>
                  </a:lnTo>
                  <a:lnTo>
                    <a:pt x="924" y="1548"/>
                  </a:lnTo>
                  <a:lnTo>
                    <a:pt x="780" y="1404"/>
                  </a:lnTo>
                  <a:lnTo>
                    <a:pt x="612" y="1248"/>
                  </a:lnTo>
                  <a:lnTo>
                    <a:pt x="348" y="1116"/>
                  </a:lnTo>
                  <a:lnTo>
                    <a:pt x="168" y="1080"/>
                  </a:lnTo>
                  <a:lnTo>
                    <a:pt x="0" y="1092"/>
                  </a:lnTo>
                  <a:close/>
                </a:path>
              </a:pathLst>
            </a:custGeom>
            <a:gradFill rotWithShape="0">
              <a:gsLst>
                <a:gs pos="0">
                  <a:srgbClr val="006000">
                    <a:alpha val="100000"/>
                  </a:srgbClr>
                </a:gs>
                <a:gs pos="50000">
                  <a:srgbClr val="008000">
                    <a:alpha val="100000"/>
                  </a:srgbClr>
                </a:gs>
                <a:gs pos="100000">
                  <a:srgbClr val="006000">
                    <a:alpha val="100000"/>
                  </a:srgb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6734" name="Oval 9"/>
            <p:cNvSpPr/>
            <p:nvPr/>
          </p:nvSpPr>
          <p:spPr>
            <a:xfrm rot="-1801384">
              <a:off x="715" y="1661"/>
              <a:ext cx="388" cy="613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66735" name="Freeform 10"/>
            <p:cNvSpPr/>
            <p:nvPr/>
          </p:nvSpPr>
          <p:spPr>
            <a:xfrm>
              <a:off x="972" y="1450"/>
              <a:ext cx="440" cy="332"/>
            </a:xfrm>
            <a:custGeom>
              <a:avLst/>
              <a:gdLst>
                <a:gd name="txL" fmla="*/ 0 w 1416"/>
                <a:gd name="txT" fmla="*/ 0 h 1068"/>
                <a:gd name="txR" fmla="*/ 1416 w 1416"/>
                <a:gd name="txB" fmla="*/ 1068 h 1068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1416" h="1068">
                  <a:moveTo>
                    <a:pt x="0" y="36"/>
                  </a:moveTo>
                  <a:lnTo>
                    <a:pt x="0" y="408"/>
                  </a:lnTo>
                  <a:lnTo>
                    <a:pt x="168" y="552"/>
                  </a:lnTo>
                  <a:lnTo>
                    <a:pt x="300" y="684"/>
                  </a:lnTo>
                  <a:lnTo>
                    <a:pt x="420" y="792"/>
                  </a:lnTo>
                  <a:lnTo>
                    <a:pt x="552" y="900"/>
                  </a:lnTo>
                  <a:lnTo>
                    <a:pt x="672" y="984"/>
                  </a:lnTo>
                  <a:lnTo>
                    <a:pt x="804" y="1044"/>
                  </a:lnTo>
                  <a:lnTo>
                    <a:pt x="924" y="1068"/>
                  </a:lnTo>
                  <a:lnTo>
                    <a:pt x="1044" y="1056"/>
                  </a:lnTo>
                  <a:lnTo>
                    <a:pt x="1128" y="1032"/>
                  </a:lnTo>
                  <a:lnTo>
                    <a:pt x="1248" y="972"/>
                  </a:lnTo>
                  <a:lnTo>
                    <a:pt x="1332" y="852"/>
                  </a:lnTo>
                  <a:lnTo>
                    <a:pt x="1380" y="744"/>
                  </a:lnTo>
                  <a:lnTo>
                    <a:pt x="1404" y="576"/>
                  </a:lnTo>
                  <a:lnTo>
                    <a:pt x="1416" y="492"/>
                  </a:lnTo>
                  <a:lnTo>
                    <a:pt x="1416" y="0"/>
                  </a:lnTo>
                  <a:lnTo>
                    <a:pt x="1332" y="168"/>
                  </a:lnTo>
                  <a:lnTo>
                    <a:pt x="1272" y="276"/>
                  </a:lnTo>
                  <a:lnTo>
                    <a:pt x="1164" y="348"/>
                  </a:lnTo>
                  <a:lnTo>
                    <a:pt x="1032" y="396"/>
                  </a:lnTo>
                  <a:lnTo>
                    <a:pt x="936" y="408"/>
                  </a:lnTo>
                  <a:lnTo>
                    <a:pt x="768" y="444"/>
                  </a:lnTo>
                  <a:lnTo>
                    <a:pt x="660" y="456"/>
                  </a:lnTo>
                  <a:lnTo>
                    <a:pt x="468" y="432"/>
                  </a:lnTo>
                  <a:lnTo>
                    <a:pt x="372" y="372"/>
                  </a:lnTo>
                  <a:lnTo>
                    <a:pt x="240" y="336"/>
                  </a:lnTo>
                  <a:lnTo>
                    <a:pt x="132" y="240"/>
                  </a:lnTo>
                  <a:lnTo>
                    <a:pt x="72" y="180"/>
                  </a:lnTo>
                  <a:lnTo>
                    <a:pt x="0" y="36"/>
                  </a:lnTo>
                  <a:close/>
                </a:path>
              </a:pathLst>
            </a:custGeom>
            <a:gradFill rotWithShape="0">
              <a:gsLst>
                <a:gs pos="0">
                  <a:srgbClr val="9B3E00">
                    <a:alpha val="100000"/>
                  </a:srgbClr>
                </a:gs>
                <a:gs pos="50000">
                  <a:srgbClr val="FF6600">
                    <a:alpha val="100000"/>
                  </a:srgbClr>
                </a:gs>
                <a:gs pos="100000">
                  <a:srgbClr val="9B3E00">
                    <a:alpha val="100000"/>
                  </a:srgb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6736" name="Oval 11"/>
            <p:cNvSpPr/>
            <p:nvPr/>
          </p:nvSpPr>
          <p:spPr>
            <a:xfrm>
              <a:off x="976" y="1331"/>
              <a:ext cx="432" cy="276"/>
            </a:xfrm>
            <a:prstGeom prst="ellipse">
              <a:avLst/>
            </a:prstGeom>
            <a:solidFill>
              <a:srgbClr val="FF66FF"/>
            </a:soli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66737" name="Freeform 12"/>
            <p:cNvSpPr/>
            <p:nvPr/>
          </p:nvSpPr>
          <p:spPr>
            <a:xfrm>
              <a:off x="1054" y="2029"/>
              <a:ext cx="362" cy="242"/>
            </a:xfrm>
            <a:custGeom>
              <a:avLst/>
              <a:gdLst>
                <a:gd name="txL" fmla="*/ 0 w 1164"/>
                <a:gd name="txT" fmla="*/ 0 h 780"/>
                <a:gd name="txR" fmla="*/ 1164 w 1164"/>
                <a:gd name="txB" fmla="*/ 780 h 780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1164" h="780">
                  <a:moveTo>
                    <a:pt x="0" y="660"/>
                  </a:moveTo>
                  <a:lnTo>
                    <a:pt x="660" y="264"/>
                  </a:lnTo>
                  <a:lnTo>
                    <a:pt x="732" y="204"/>
                  </a:lnTo>
                  <a:lnTo>
                    <a:pt x="804" y="132"/>
                  </a:lnTo>
                  <a:lnTo>
                    <a:pt x="888" y="60"/>
                  </a:lnTo>
                  <a:lnTo>
                    <a:pt x="984" y="12"/>
                  </a:lnTo>
                  <a:lnTo>
                    <a:pt x="1080" y="0"/>
                  </a:lnTo>
                  <a:lnTo>
                    <a:pt x="1164" y="0"/>
                  </a:lnTo>
                  <a:lnTo>
                    <a:pt x="1164" y="336"/>
                  </a:lnTo>
                  <a:lnTo>
                    <a:pt x="1116" y="456"/>
                  </a:lnTo>
                  <a:lnTo>
                    <a:pt x="1056" y="552"/>
                  </a:lnTo>
                  <a:lnTo>
                    <a:pt x="936" y="648"/>
                  </a:lnTo>
                  <a:lnTo>
                    <a:pt x="816" y="720"/>
                  </a:lnTo>
                  <a:lnTo>
                    <a:pt x="708" y="756"/>
                  </a:lnTo>
                  <a:lnTo>
                    <a:pt x="600" y="780"/>
                  </a:lnTo>
                  <a:lnTo>
                    <a:pt x="468" y="780"/>
                  </a:lnTo>
                  <a:lnTo>
                    <a:pt x="312" y="768"/>
                  </a:lnTo>
                  <a:lnTo>
                    <a:pt x="228" y="756"/>
                  </a:lnTo>
                  <a:lnTo>
                    <a:pt x="144" y="708"/>
                  </a:lnTo>
                  <a:lnTo>
                    <a:pt x="0" y="660"/>
                  </a:lnTo>
                  <a:close/>
                </a:path>
              </a:pathLst>
            </a:custGeom>
            <a:gradFill rotWithShape="0">
              <a:gsLst>
                <a:gs pos="0">
                  <a:srgbClr val="FF6600">
                    <a:alpha val="100000"/>
                  </a:srgbClr>
                </a:gs>
                <a:gs pos="100000">
                  <a:srgbClr val="BE4C00">
                    <a:alpha val="100000"/>
                  </a:srgb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3" name="Group 13"/>
          <p:cNvGrpSpPr/>
          <p:nvPr/>
        </p:nvGrpSpPr>
        <p:grpSpPr>
          <a:xfrm>
            <a:off x="3836988" y="2309813"/>
            <a:ext cx="1730375" cy="1604962"/>
            <a:chOff x="2444" y="1408"/>
            <a:chExt cx="1089" cy="1011"/>
          </a:xfrm>
        </p:grpSpPr>
        <p:sp>
          <p:nvSpPr>
            <p:cNvPr id="66730" name="Freeform 14"/>
            <p:cNvSpPr/>
            <p:nvPr/>
          </p:nvSpPr>
          <p:spPr>
            <a:xfrm>
              <a:off x="2498" y="1408"/>
              <a:ext cx="1035" cy="968"/>
            </a:xfrm>
            <a:custGeom>
              <a:avLst/>
              <a:gdLst>
                <a:gd name="txL" fmla="*/ 0 w 1333"/>
                <a:gd name="txT" fmla="*/ 0 h 1246"/>
                <a:gd name="txR" fmla="*/ 1333 w 1333"/>
                <a:gd name="txB" fmla="*/ 1246 h 1246"/>
              </a:gdLst>
              <a:ahLst/>
              <a:cxnLst>
                <a:cxn ang="0">
                  <a:pos x="0" y="14"/>
                </a:cxn>
                <a:cxn ang="0">
                  <a:pos x="10" y="9"/>
                </a:cxn>
                <a:cxn ang="0">
                  <a:pos x="12" y="11"/>
                </a:cxn>
                <a:cxn ang="0">
                  <a:pos x="12" y="11"/>
                </a:cxn>
                <a:cxn ang="0">
                  <a:pos x="16" y="14"/>
                </a:cxn>
                <a:cxn ang="0">
                  <a:pos x="19" y="14"/>
                </a:cxn>
                <a:cxn ang="0">
                  <a:pos x="23" y="13"/>
                </a:cxn>
                <a:cxn ang="0">
                  <a:pos x="26" y="9"/>
                </a:cxn>
                <a:cxn ang="0">
                  <a:pos x="24" y="7"/>
                </a:cxn>
                <a:cxn ang="0">
                  <a:pos x="23" y="4"/>
                </a:cxn>
                <a:cxn ang="0">
                  <a:pos x="21" y="3"/>
                </a:cxn>
                <a:cxn ang="0">
                  <a:pos x="20" y="3"/>
                </a:cxn>
                <a:cxn ang="0">
                  <a:pos x="23" y="2"/>
                </a:cxn>
                <a:cxn ang="0">
                  <a:pos x="26" y="0"/>
                </a:cxn>
                <a:cxn ang="0">
                  <a:pos x="27" y="2"/>
                </a:cxn>
                <a:cxn ang="0">
                  <a:pos x="29" y="2"/>
                </a:cxn>
                <a:cxn ang="0">
                  <a:pos x="31" y="2"/>
                </a:cxn>
                <a:cxn ang="0">
                  <a:pos x="33" y="3"/>
                </a:cxn>
                <a:cxn ang="0">
                  <a:pos x="34" y="5"/>
                </a:cxn>
                <a:cxn ang="0">
                  <a:pos x="35" y="7"/>
                </a:cxn>
                <a:cxn ang="0">
                  <a:pos x="36" y="9"/>
                </a:cxn>
                <a:cxn ang="0">
                  <a:pos x="38" y="12"/>
                </a:cxn>
                <a:cxn ang="0">
                  <a:pos x="39" y="14"/>
                </a:cxn>
                <a:cxn ang="0">
                  <a:pos x="39" y="16"/>
                </a:cxn>
                <a:cxn ang="0">
                  <a:pos x="39" y="19"/>
                </a:cxn>
                <a:cxn ang="0">
                  <a:pos x="37" y="21"/>
                </a:cxn>
                <a:cxn ang="0">
                  <a:pos x="36" y="23"/>
                </a:cxn>
                <a:cxn ang="0">
                  <a:pos x="27" y="29"/>
                </a:cxn>
                <a:cxn ang="0">
                  <a:pos x="26" y="29"/>
                </a:cxn>
                <a:cxn ang="0">
                  <a:pos x="24" y="29"/>
                </a:cxn>
                <a:cxn ang="0">
                  <a:pos x="23" y="29"/>
                </a:cxn>
                <a:cxn ang="0">
                  <a:pos x="22" y="30"/>
                </a:cxn>
                <a:cxn ang="0">
                  <a:pos x="20" y="32"/>
                </a:cxn>
                <a:cxn ang="0">
                  <a:pos x="12" y="37"/>
                </a:cxn>
                <a:cxn ang="0">
                  <a:pos x="14" y="35"/>
                </a:cxn>
                <a:cxn ang="0">
                  <a:pos x="15" y="32"/>
                </a:cxn>
                <a:cxn ang="0">
                  <a:pos x="15" y="29"/>
                </a:cxn>
                <a:cxn ang="0">
                  <a:pos x="14" y="26"/>
                </a:cxn>
                <a:cxn ang="0">
                  <a:pos x="13" y="23"/>
                </a:cxn>
                <a:cxn ang="0">
                  <a:pos x="12" y="20"/>
                </a:cxn>
                <a:cxn ang="0">
                  <a:pos x="9" y="18"/>
                </a:cxn>
                <a:cxn ang="0">
                  <a:pos x="4" y="16"/>
                </a:cxn>
                <a:cxn ang="0">
                  <a:pos x="0" y="14"/>
                </a:cxn>
              </a:cxnLst>
              <a:rect l="txL" t="txT" r="txR" b="txB"/>
              <a:pathLst>
                <a:path w="1333" h="1246">
                  <a:moveTo>
                    <a:pt x="0" y="482"/>
                  </a:moveTo>
                  <a:lnTo>
                    <a:pt x="363" y="279"/>
                  </a:lnTo>
                  <a:lnTo>
                    <a:pt x="385" y="347"/>
                  </a:lnTo>
                  <a:lnTo>
                    <a:pt x="428" y="379"/>
                  </a:lnTo>
                  <a:lnTo>
                    <a:pt x="531" y="455"/>
                  </a:lnTo>
                  <a:lnTo>
                    <a:pt x="661" y="488"/>
                  </a:lnTo>
                  <a:lnTo>
                    <a:pt x="802" y="444"/>
                  </a:lnTo>
                  <a:lnTo>
                    <a:pt x="862" y="320"/>
                  </a:lnTo>
                  <a:lnTo>
                    <a:pt x="840" y="228"/>
                  </a:lnTo>
                  <a:lnTo>
                    <a:pt x="786" y="157"/>
                  </a:lnTo>
                  <a:lnTo>
                    <a:pt x="726" y="114"/>
                  </a:lnTo>
                  <a:lnTo>
                    <a:pt x="669" y="103"/>
                  </a:lnTo>
                  <a:lnTo>
                    <a:pt x="807" y="16"/>
                  </a:lnTo>
                  <a:lnTo>
                    <a:pt x="867" y="0"/>
                  </a:lnTo>
                  <a:lnTo>
                    <a:pt x="943" y="11"/>
                  </a:lnTo>
                  <a:lnTo>
                    <a:pt x="1002" y="27"/>
                  </a:lnTo>
                  <a:lnTo>
                    <a:pt x="1073" y="70"/>
                  </a:lnTo>
                  <a:lnTo>
                    <a:pt x="1127" y="114"/>
                  </a:lnTo>
                  <a:lnTo>
                    <a:pt x="1181" y="168"/>
                  </a:lnTo>
                  <a:lnTo>
                    <a:pt x="1219" y="222"/>
                  </a:lnTo>
                  <a:lnTo>
                    <a:pt x="1273" y="309"/>
                  </a:lnTo>
                  <a:lnTo>
                    <a:pt x="1311" y="390"/>
                  </a:lnTo>
                  <a:lnTo>
                    <a:pt x="1328" y="488"/>
                  </a:lnTo>
                  <a:lnTo>
                    <a:pt x="1333" y="563"/>
                  </a:lnTo>
                  <a:lnTo>
                    <a:pt x="1317" y="656"/>
                  </a:lnTo>
                  <a:lnTo>
                    <a:pt x="1290" y="721"/>
                  </a:lnTo>
                  <a:lnTo>
                    <a:pt x="1241" y="769"/>
                  </a:lnTo>
                  <a:lnTo>
                    <a:pt x="937" y="953"/>
                  </a:lnTo>
                  <a:lnTo>
                    <a:pt x="889" y="959"/>
                  </a:lnTo>
                  <a:lnTo>
                    <a:pt x="840" y="970"/>
                  </a:lnTo>
                  <a:lnTo>
                    <a:pt x="789" y="987"/>
                  </a:lnTo>
                  <a:lnTo>
                    <a:pt x="746" y="1031"/>
                  </a:lnTo>
                  <a:lnTo>
                    <a:pt x="702" y="1089"/>
                  </a:lnTo>
                  <a:lnTo>
                    <a:pt x="415" y="1246"/>
                  </a:lnTo>
                  <a:lnTo>
                    <a:pt x="471" y="1186"/>
                  </a:lnTo>
                  <a:lnTo>
                    <a:pt x="504" y="1105"/>
                  </a:lnTo>
                  <a:lnTo>
                    <a:pt x="509" y="1002"/>
                  </a:lnTo>
                  <a:lnTo>
                    <a:pt x="488" y="916"/>
                  </a:lnTo>
                  <a:lnTo>
                    <a:pt x="455" y="796"/>
                  </a:lnTo>
                  <a:lnTo>
                    <a:pt x="396" y="704"/>
                  </a:lnTo>
                  <a:lnTo>
                    <a:pt x="287" y="596"/>
                  </a:lnTo>
                  <a:lnTo>
                    <a:pt x="152" y="525"/>
                  </a:lnTo>
                  <a:lnTo>
                    <a:pt x="0" y="482"/>
                  </a:lnTo>
                  <a:close/>
                </a:path>
              </a:pathLst>
            </a:custGeom>
            <a:gradFill rotWithShape="0">
              <a:gsLst>
                <a:gs pos="0">
                  <a:srgbClr val="004E00">
                    <a:alpha val="100000"/>
                  </a:srgbClr>
                </a:gs>
                <a:gs pos="50000">
                  <a:srgbClr val="008000">
                    <a:alpha val="100000"/>
                  </a:srgbClr>
                </a:gs>
                <a:gs pos="100000">
                  <a:srgbClr val="004E00">
                    <a:alpha val="100000"/>
                  </a:srgb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6731" name="Oval 15"/>
            <p:cNvSpPr/>
            <p:nvPr/>
          </p:nvSpPr>
          <p:spPr>
            <a:xfrm rot="-1827933">
              <a:off x="2444" y="1741"/>
              <a:ext cx="431" cy="67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66732" name="Freeform 16"/>
            <p:cNvSpPr/>
            <p:nvPr/>
          </p:nvSpPr>
          <p:spPr>
            <a:xfrm>
              <a:off x="2768" y="1479"/>
              <a:ext cx="407" cy="324"/>
            </a:xfrm>
            <a:custGeom>
              <a:avLst/>
              <a:gdLst>
                <a:gd name="txL" fmla="*/ 0 w 1164"/>
                <a:gd name="txT" fmla="*/ 0 h 924"/>
                <a:gd name="txR" fmla="*/ 1164 w 1164"/>
                <a:gd name="txB" fmla="*/ 924 h 924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1164" h="924">
                  <a:moveTo>
                    <a:pt x="516" y="300"/>
                  </a:moveTo>
                  <a:lnTo>
                    <a:pt x="624" y="216"/>
                  </a:lnTo>
                  <a:lnTo>
                    <a:pt x="672" y="132"/>
                  </a:lnTo>
                  <a:cubicBezTo>
                    <a:pt x="708" y="72"/>
                    <a:pt x="684" y="46"/>
                    <a:pt x="708" y="24"/>
                  </a:cubicBezTo>
                  <a:lnTo>
                    <a:pt x="816" y="0"/>
                  </a:lnTo>
                  <a:lnTo>
                    <a:pt x="912" y="36"/>
                  </a:lnTo>
                  <a:lnTo>
                    <a:pt x="1020" y="108"/>
                  </a:lnTo>
                  <a:lnTo>
                    <a:pt x="1092" y="204"/>
                  </a:lnTo>
                  <a:lnTo>
                    <a:pt x="1140" y="288"/>
                  </a:lnTo>
                  <a:lnTo>
                    <a:pt x="1164" y="396"/>
                  </a:lnTo>
                  <a:lnTo>
                    <a:pt x="1164" y="516"/>
                  </a:lnTo>
                  <a:lnTo>
                    <a:pt x="1152" y="636"/>
                  </a:lnTo>
                  <a:lnTo>
                    <a:pt x="1092" y="744"/>
                  </a:lnTo>
                  <a:lnTo>
                    <a:pt x="1044" y="828"/>
                  </a:lnTo>
                  <a:lnTo>
                    <a:pt x="948" y="888"/>
                  </a:lnTo>
                  <a:lnTo>
                    <a:pt x="816" y="924"/>
                  </a:lnTo>
                  <a:lnTo>
                    <a:pt x="636" y="924"/>
                  </a:lnTo>
                  <a:lnTo>
                    <a:pt x="504" y="876"/>
                  </a:lnTo>
                  <a:lnTo>
                    <a:pt x="396" y="828"/>
                  </a:lnTo>
                  <a:lnTo>
                    <a:pt x="288" y="768"/>
                  </a:lnTo>
                  <a:lnTo>
                    <a:pt x="192" y="708"/>
                  </a:lnTo>
                  <a:lnTo>
                    <a:pt x="96" y="624"/>
                  </a:lnTo>
                  <a:lnTo>
                    <a:pt x="12" y="528"/>
                  </a:lnTo>
                  <a:lnTo>
                    <a:pt x="0" y="444"/>
                  </a:lnTo>
                  <a:lnTo>
                    <a:pt x="70" y="403"/>
                  </a:lnTo>
                  <a:lnTo>
                    <a:pt x="180" y="396"/>
                  </a:lnTo>
                  <a:lnTo>
                    <a:pt x="276" y="384"/>
                  </a:lnTo>
                  <a:lnTo>
                    <a:pt x="420" y="348"/>
                  </a:lnTo>
                  <a:lnTo>
                    <a:pt x="516" y="300"/>
                  </a:lnTo>
                  <a:close/>
                </a:path>
              </a:pathLst>
            </a:custGeom>
            <a:gradFill rotWithShape="0">
              <a:gsLst>
                <a:gs pos="0">
                  <a:srgbClr val="76002F">
                    <a:alpha val="100000"/>
                  </a:srgbClr>
                </a:gs>
                <a:gs pos="50000">
                  <a:srgbClr val="FF0066">
                    <a:alpha val="100000"/>
                  </a:srgbClr>
                </a:gs>
                <a:gs pos="100000">
                  <a:srgbClr val="76002F">
                    <a:alpha val="100000"/>
                  </a:srgb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4" name="Group 17"/>
          <p:cNvGrpSpPr/>
          <p:nvPr/>
        </p:nvGrpSpPr>
        <p:grpSpPr>
          <a:xfrm>
            <a:off x="6851650" y="2166938"/>
            <a:ext cx="1109663" cy="1857375"/>
            <a:chOff x="4303" y="1303"/>
            <a:chExt cx="699" cy="1170"/>
          </a:xfrm>
        </p:grpSpPr>
        <p:sp>
          <p:nvSpPr>
            <p:cNvPr id="66721" name="Freeform 18" descr="纸袋"/>
            <p:cNvSpPr/>
            <p:nvPr/>
          </p:nvSpPr>
          <p:spPr>
            <a:xfrm>
              <a:off x="4303" y="1595"/>
              <a:ext cx="189" cy="873"/>
            </a:xfrm>
            <a:custGeom>
              <a:avLst/>
              <a:gdLst>
                <a:gd name="txL" fmla="*/ 0 w 531"/>
                <a:gd name="txT" fmla="*/ 0 h 2451"/>
                <a:gd name="txR" fmla="*/ 531 w 531"/>
                <a:gd name="txB" fmla="*/ 2451 h 2451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531" h="2451">
                  <a:moveTo>
                    <a:pt x="0" y="0"/>
                  </a:moveTo>
                  <a:lnTo>
                    <a:pt x="531" y="291"/>
                  </a:lnTo>
                  <a:lnTo>
                    <a:pt x="531" y="865"/>
                  </a:lnTo>
                  <a:lnTo>
                    <a:pt x="531" y="2451"/>
                  </a:lnTo>
                  <a:lnTo>
                    <a:pt x="0" y="2189"/>
                  </a:lnTo>
                  <a:lnTo>
                    <a:pt x="0" y="0"/>
                  </a:lnTo>
                  <a:close/>
                </a:path>
              </a:pathLst>
            </a:custGeom>
            <a:blipFill rotWithShape="0">
              <a:blip r:embed="rId1"/>
            </a:blip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51571" name="Freeform 19"/>
            <p:cNvSpPr/>
            <p:nvPr/>
          </p:nvSpPr>
          <p:spPr bwMode="auto">
            <a:xfrm>
              <a:off x="4324" y="1647"/>
              <a:ext cx="675" cy="632"/>
            </a:xfrm>
            <a:custGeom>
              <a:avLst/>
              <a:gdLst>
                <a:gd name="T0" fmla="*/ 228 w 900"/>
                <a:gd name="T1" fmla="*/ 842 h 842"/>
                <a:gd name="T2" fmla="*/ 400 w 900"/>
                <a:gd name="T3" fmla="*/ 745 h 842"/>
                <a:gd name="T4" fmla="*/ 414 w 900"/>
                <a:gd name="T5" fmla="*/ 676 h 842"/>
                <a:gd name="T6" fmla="*/ 428 w 900"/>
                <a:gd name="T7" fmla="*/ 631 h 842"/>
                <a:gd name="T8" fmla="*/ 445 w 900"/>
                <a:gd name="T9" fmla="*/ 597 h 842"/>
                <a:gd name="T10" fmla="*/ 479 w 900"/>
                <a:gd name="T11" fmla="*/ 563 h 842"/>
                <a:gd name="T12" fmla="*/ 500 w 900"/>
                <a:gd name="T13" fmla="*/ 538 h 842"/>
                <a:gd name="T14" fmla="*/ 555 w 900"/>
                <a:gd name="T15" fmla="*/ 531 h 842"/>
                <a:gd name="T16" fmla="*/ 607 w 900"/>
                <a:gd name="T17" fmla="*/ 525 h 842"/>
                <a:gd name="T18" fmla="*/ 662 w 900"/>
                <a:gd name="T19" fmla="*/ 547 h 842"/>
                <a:gd name="T20" fmla="*/ 724 w 900"/>
                <a:gd name="T21" fmla="*/ 559 h 842"/>
                <a:gd name="T22" fmla="*/ 900 w 900"/>
                <a:gd name="T23" fmla="*/ 452 h 842"/>
                <a:gd name="T24" fmla="*/ 880 w 900"/>
                <a:gd name="T25" fmla="*/ 431 h 842"/>
                <a:gd name="T26" fmla="*/ 845 w 900"/>
                <a:gd name="T27" fmla="*/ 411 h 842"/>
                <a:gd name="T28" fmla="*/ 824 w 900"/>
                <a:gd name="T29" fmla="*/ 390 h 842"/>
                <a:gd name="T30" fmla="*/ 790 w 900"/>
                <a:gd name="T31" fmla="*/ 359 h 842"/>
                <a:gd name="T32" fmla="*/ 769 w 900"/>
                <a:gd name="T33" fmla="*/ 331 h 842"/>
                <a:gd name="T34" fmla="*/ 742 w 900"/>
                <a:gd name="T35" fmla="*/ 307 h 842"/>
                <a:gd name="T36" fmla="*/ 722 w 900"/>
                <a:gd name="T37" fmla="*/ 273 h 842"/>
                <a:gd name="T38" fmla="*/ 700 w 900"/>
                <a:gd name="T39" fmla="*/ 238 h 842"/>
                <a:gd name="T40" fmla="*/ 686 w 900"/>
                <a:gd name="T41" fmla="*/ 204 h 842"/>
                <a:gd name="T42" fmla="*/ 669 w 900"/>
                <a:gd name="T43" fmla="*/ 162 h 842"/>
                <a:gd name="T44" fmla="*/ 669 w 900"/>
                <a:gd name="T45" fmla="*/ 111 h 842"/>
                <a:gd name="T46" fmla="*/ 683 w 900"/>
                <a:gd name="T47" fmla="*/ 73 h 842"/>
                <a:gd name="T48" fmla="*/ 738 w 900"/>
                <a:gd name="T49" fmla="*/ 38 h 842"/>
                <a:gd name="T50" fmla="*/ 686 w 900"/>
                <a:gd name="T51" fmla="*/ 28 h 842"/>
                <a:gd name="T52" fmla="*/ 642 w 900"/>
                <a:gd name="T53" fmla="*/ 0 h 842"/>
                <a:gd name="T54" fmla="*/ 602 w 900"/>
                <a:gd name="T55" fmla="*/ 0 h 842"/>
                <a:gd name="T56" fmla="*/ 545 w 900"/>
                <a:gd name="T57" fmla="*/ 23 h 842"/>
                <a:gd name="T58" fmla="*/ 504 w 900"/>
                <a:gd name="T59" fmla="*/ 55 h 842"/>
                <a:gd name="T60" fmla="*/ 476 w 900"/>
                <a:gd name="T61" fmla="*/ 69 h 842"/>
                <a:gd name="T62" fmla="*/ 435 w 900"/>
                <a:gd name="T63" fmla="*/ 93 h 842"/>
                <a:gd name="T64" fmla="*/ 404 w 900"/>
                <a:gd name="T65" fmla="*/ 114 h 842"/>
                <a:gd name="T66" fmla="*/ 393 w 900"/>
                <a:gd name="T67" fmla="*/ 138 h 842"/>
                <a:gd name="T68" fmla="*/ 393 w 900"/>
                <a:gd name="T69" fmla="*/ 238 h 842"/>
                <a:gd name="T70" fmla="*/ 224 w 900"/>
                <a:gd name="T71" fmla="*/ 331 h 842"/>
                <a:gd name="T72" fmla="*/ 203 w 900"/>
                <a:gd name="T73" fmla="*/ 317 h 842"/>
                <a:gd name="T74" fmla="*/ 169 w 900"/>
                <a:gd name="T75" fmla="*/ 311 h 842"/>
                <a:gd name="T76" fmla="*/ 128 w 900"/>
                <a:gd name="T77" fmla="*/ 314 h 842"/>
                <a:gd name="T78" fmla="*/ 83 w 900"/>
                <a:gd name="T79" fmla="*/ 328 h 842"/>
                <a:gd name="T80" fmla="*/ 38 w 900"/>
                <a:gd name="T81" fmla="*/ 359 h 842"/>
                <a:gd name="T82" fmla="*/ 14 w 900"/>
                <a:gd name="T83" fmla="*/ 400 h 842"/>
                <a:gd name="T84" fmla="*/ 0 w 900"/>
                <a:gd name="T85" fmla="*/ 452 h 842"/>
                <a:gd name="T86" fmla="*/ 4 w 900"/>
                <a:gd name="T87" fmla="*/ 493 h 842"/>
                <a:gd name="T88" fmla="*/ 7 w 900"/>
                <a:gd name="T89" fmla="*/ 545 h 842"/>
                <a:gd name="T90" fmla="*/ 18 w 900"/>
                <a:gd name="T91" fmla="*/ 590 h 842"/>
                <a:gd name="T92" fmla="*/ 38 w 900"/>
                <a:gd name="T93" fmla="*/ 648 h 842"/>
                <a:gd name="T94" fmla="*/ 73 w 900"/>
                <a:gd name="T95" fmla="*/ 707 h 842"/>
                <a:gd name="T96" fmla="*/ 100 w 900"/>
                <a:gd name="T97" fmla="*/ 745 h 842"/>
                <a:gd name="T98" fmla="*/ 138 w 900"/>
                <a:gd name="T99" fmla="*/ 780 h 842"/>
                <a:gd name="T100" fmla="*/ 176 w 900"/>
                <a:gd name="T101" fmla="*/ 814 h 842"/>
                <a:gd name="T102" fmla="*/ 228 w 900"/>
                <a:gd name="T103" fmla="*/ 842 h 8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00" h="842">
                  <a:moveTo>
                    <a:pt x="228" y="842"/>
                  </a:moveTo>
                  <a:lnTo>
                    <a:pt x="400" y="745"/>
                  </a:lnTo>
                  <a:lnTo>
                    <a:pt x="414" y="676"/>
                  </a:lnTo>
                  <a:lnTo>
                    <a:pt x="428" y="631"/>
                  </a:lnTo>
                  <a:lnTo>
                    <a:pt x="445" y="597"/>
                  </a:lnTo>
                  <a:lnTo>
                    <a:pt x="479" y="563"/>
                  </a:lnTo>
                  <a:lnTo>
                    <a:pt x="500" y="538"/>
                  </a:lnTo>
                  <a:lnTo>
                    <a:pt x="555" y="531"/>
                  </a:lnTo>
                  <a:lnTo>
                    <a:pt x="607" y="525"/>
                  </a:lnTo>
                  <a:lnTo>
                    <a:pt x="662" y="547"/>
                  </a:lnTo>
                  <a:lnTo>
                    <a:pt x="724" y="559"/>
                  </a:lnTo>
                  <a:lnTo>
                    <a:pt x="900" y="452"/>
                  </a:lnTo>
                  <a:lnTo>
                    <a:pt x="880" y="431"/>
                  </a:lnTo>
                  <a:lnTo>
                    <a:pt x="845" y="411"/>
                  </a:lnTo>
                  <a:lnTo>
                    <a:pt x="824" y="390"/>
                  </a:lnTo>
                  <a:lnTo>
                    <a:pt x="790" y="359"/>
                  </a:lnTo>
                  <a:lnTo>
                    <a:pt x="769" y="331"/>
                  </a:lnTo>
                  <a:lnTo>
                    <a:pt x="742" y="307"/>
                  </a:lnTo>
                  <a:lnTo>
                    <a:pt x="722" y="273"/>
                  </a:lnTo>
                  <a:lnTo>
                    <a:pt x="700" y="238"/>
                  </a:lnTo>
                  <a:lnTo>
                    <a:pt x="686" y="204"/>
                  </a:lnTo>
                  <a:lnTo>
                    <a:pt x="669" y="162"/>
                  </a:lnTo>
                  <a:lnTo>
                    <a:pt x="669" y="111"/>
                  </a:lnTo>
                  <a:lnTo>
                    <a:pt x="683" y="73"/>
                  </a:lnTo>
                  <a:lnTo>
                    <a:pt x="738" y="38"/>
                  </a:lnTo>
                  <a:lnTo>
                    <a:pt x="686" y="28"/>
                  </a:lnTo>
                  <a:lnTo>
                    <a:pt x="642" y="0"/>
                  </a:lnTo>
                  <a:lnTo>
                    <a:pt x="602" y="0"/>
                  </a:lnTo>
                  <a:lnTo>
                    <a:pt x="545" y="23"/>
                  </a:lnTo>
                  <a:lnTo>
                    <a:pt x="504" y="55"/>
                  </a:lnTo>
                  <a:lnTo>
                    <a:pt x="476" y="69"/>
                  </a:lnTo>
                  <a:lnTo>
                    <a:pt x="435" y="93"/>
                  </a:lnTo>
                  <a:lnTo>
                    <a:pt x="404" y="114"/>
                  </a:lnTo>
                  <a:lnTo>
                    <a:pt x="393" y="138"/>
                  </a:lnTo>
                  <a:lnTo>
                    <a:pt x="393" y="238"/>
                  </a:lnTo>
                  <a:lnTo>
                    <a:pt x="224" y="331"/>
                  </a:lnTo>
                  <a:lnTo>
                    <a:pt x="203" y="317"/>
                  </a:lnTo>
                  <a:lnTo>
                    <a:pt x="169" y="311"/>
                  </a:lnTo>
                  <a:lnTo>
                    <a:pt x="128" y="314"/>
                  </a:lnTo>
                  <a:lnTo>
                    <a:pt x="83" y="328"/>
                  </a:lnTo>
                  <a:lnTo>
                    <a:pt x="38" y="359"/>
                  </a:lnTo>
                  <a:lnTo>
                    <a:pt x="14" y="400"/>
                  </a:lnTo>
                  <a:lnTo>
                    <a:pt x="0" y="452"/>
                  </a:lnTo>
                  <a:lnTo>
                    <a:pt x="4" y="493"/>
                  </a:lnTo>
                  <a:lnTo>
                    <a:pt x="7" y="545"/>
                  </a:lnTo>
                  <a:lnTo>
                    <a:pt x="18" y="590"/>
                  </a:lnTo>
                  <a:lnTo>
                    <a:pt x="38" y="648"/>
                  </a:lnTo>
                  <a:lnTo>
                    <a:pt x="73" y="707"/>
                  </a:lnTo>
                  <a:lnTo>
                    <a:pt x="100" y="745"/>
                  </a:lnTo>
                  <a:lnTo>
                    <a:pt x="138" y="780"/>
                  </a:lnTo>
                  <a:lnTo>
                    <a:pt x="176" y="814"/>
                  </a:lnTo>
                  <a:lnTo>
                    <a:pt x="228" y="842"/>
                  </a:lnTo>
                  <a:close/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6723" name="Freeform 20"/>
            <p:cNvSpPr/>
            <p:nvPr/>
          </p:nvSpPr>
          <p:spPr>
            <a:xfrm>
              <a:off x="4620" y="2030"/>
              <a:ext cx="255" cy="225"/>
            </a:xfrm>
            <a:custGeom>
              <a:avLst/>
              <a:gdLst>
                <a:gd name="txL" fmla="*/ 0 w 341"/>
                <a:gd name="txT" fmla="*/ 0 h 300"/>
                <a:gd name="txR" fmla="*/ 341 w 341"/>
                <a:gd name="txB" fmla="*/ 300 h 300"/>
              </a:gdLst>
              <a:ahLst/>
              <a:cxnLst>
                <a:cxn ang="0">
                  <a:pos x="1" y="4"/>
                </a:cxn>
                <a:cxn ang="0">
                  <a:pos x="1" y="5"/>
                </a:cxn>
                <a:cxn ang="0">
                  <a:pos x="1" y="5"/>
                </a:cxn>
                <a:cxn ang="0">
                  <a:pos x="1" y="5"/>
                </a:cxn>
                <a:cxn ang="0">
                  <a:pos x="1" y="4"/>
                </a:cxn>
                <a:cxn ang="0">
                  <a:pos x="2" y="4"/>
                </a:cxn>
                <a:cxn ang="0">
                  <a:pos x="3" y="4"/>
                </a:cxn>
                <a:cxn ang="0">
                  <a:pos x="4" y="4"/>
                </a:cxn>
                <a:cxn ang="0">
                  <a:pos x="4" y="4"/>
                </a:cxn>
                <a:cxn ang="0">
                  <a:pos x="5" y="5"/>
                </a:cxn>
                <a:cxn ang="0">
                  <a:pos x="5" y="5"/>
                </a:cxn>
                <a:cxn ang="0">
                  <a:pos x="5" y="2"/>
                </a:cxn>
                <a:cxn ang="0">
                  <a:pos x="5" y="2"/>
                </a:cxn>
                <a:cxn ang="0">
                  <a:pos x="4" y="2"/>
                </a:cxn>
                <a:cxn ang="0">
                  <a:pos x="4" y="2"/>
                </a:cxn>
                <a:cxn ang="0">
                  <a:pos x="3" y="0"/>
                </a:cxn>
                <a:cxn ang="0">
                  <a:pos x="3" y="2"/>
                </a:cxn>
                <a:cxn ang="0">
                  <a:pos x="1" y="2"/>
                </a:cxn>
                <a:cxn ang="0">
                  <a:pos x="1" y="2"/>
                </a:cxn>
                <a:cxn ang="0">
                  <a:pos x="1" y="2"/>
                </a:cxn>
                <a:cxn ang="0">
                  <a:pos x="1" y="2"/>
                </a:cxn>
                <a:cxn ang="0">
                  <a:pos x="1" y="2"/>
                </a:cxn>
                <a:cxn ang="0">
                  <a:pos x="0" y="3"/>
                </a:cxn>
                <a:cxn ang="0">
                  <a:pos x="1" y="4"/>
                </a:cxn>
              </a:cxnLst>
              <a:rect l="txL" t="txT" r="txR" b="txB"/>
              <a:pathLst>
                <a:path w="341" h="300">
                  <a:moveTo>
                    <a:pt x="3" y="234"/>
                  </a:moveTo>
                  <a:lnTo>
                    <a:pt x="3" y="300"/>
                  </a:lnTo>
                  <a:lnTo>
                    <a:pt x="41" y="280"/>
                  </a:lnTo>
                  <a:lnTo>
                    <a:pt x="75" y="269"/>
                  </a:lnTo>
                  <a:lnTo>
                    <a:pt x="113" y="259"/>
                  </a:lnTo>
                  <a:lnTo>
                    <a:pt x="144" y="255"/>
                  </a:lnTo>
                  <a:lnTo>
                    <a:pt x="182" y="252"/>
                  </a:lnTo>
                  <a:lnTo>
                    <a:pt x="217" y="255"/>
                  </a:lnTo>
                  <a:lnTo>
                    <a:pt x="258" y="262"/>
                  </a:lnTo>
                  <a:lnTo>
                    <a:pt x="300" y="276"/>
                  </a:lnTo>
                  <a:lnTo>
                    <a:pt x="341" y="297"/>
                  </a:lnTo>
                  <a:lnTo>
                    <a:pt x="341" y="34"/>
                  </a:lnTo>
                  <a:lnTo>
                    <a:pt x="307" y="24"/>
                  </a:lnTo>
                  <a:lnTo>
                    <a:pt x="275" y="14"/>
                  </a:lnTo>
                  <a:lnTo>
                    <a:pt x="234" y="7"/>
                  </a:lnTo>
                  <a:lnTo>
                    <a:pt x="193" y="0"/>
                  </a:lnTo>
                  <a:lnTo>
                    <a:pt x="158" y="3"/>
                  </a:lnTo>
                  <a:lnTo>
                    <a:pt x="113" y="20"/>
                  </a:lnTo>
                  <a:lnTo>
                    <a:pt x="86" y="38"/>
                  </a:lnTo>
                  <a:lnTo>
                    <a:pt x="58" y="62"/>
                  </a:lnTo>
                  <a:lnTo>
                    <a:pt x="37" y="93"/>
                  </a:lnTo>
                  <a:lnTo>
                    <a:pt x="20" y="131"/>
                  </a:lnTo>
                  <a:lnTo>
                    <a:pt x="0" y="177"/>
                  </a:lnTo>
                  <a:lnTo>
                    <a:pt x="3" y="234"/>
                  </a:lnTo>
                  <a:close/>
                </a:path>
              </a:pathLst>
            </a:custGeom>
            <a:gradFill rotWithShape="0">
              <a:gsLst>
                <a:gs pos="0">
                  <a:srgbClr val="870036">
                    <a:alpha val="100000"/>
                  </a:srgbClr>
                </a:gs>
                <a:gs pos="100000">
                  <a:srgbClr val="FF0066">
                    <a:alpha val="100000"/>
                  </a:srgb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6724" name="Freeform 21"/>
            <p:cNvSpPr/>
            <p:nvPr/>
          </p:nvSpPr>
          <p:spPr>
            <a:xfrm>
              <a:off x="4490" y="1631"/>
              <a:ext cx="129" cy="269"/>
            </a:xfrm>
            <a:custGeom>
              <a:avLst/>
              <a:gdLst>
                <a:gd name="txL" fmla="*/ 0 w 363"/>
                <a:gd name="txT" fmla="*/ 0 h 757"/>
                <a:gd name="txR" fmla="*/ 363 w 363"/>
                <a:gd name="txB" fmla="*/ 757 h 757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363" h="757">
                  <a:moveTo>
                    <a:pt x="0" y="204"/>
                  </a:moveTo>
                  <a:lnTo>
                    <a:pt x="0" y="757"/>
                  </a:lnTo>
                  <a:lnTo>
                    <a:pt x="363" y="553"/>
                  </a:lnTo>
                  <a:lnTo>
                    <a:pt x="363" y="0"/>
                  </a:lnTo>
                  <a:lnTo>
                    <a:pt x="0" y="204"/>
                  </a:lnTo>
                  <a:close/>
                </a:path>
              </a:pathLst>
            </a:custGeom>
            <a:solidFill>
              <a:srgbClr val="FFCC00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6725" name="Freeform 22"/>
            <p:cNvSpPr/>
            <p:nvPr/>
          </p:nvSpPr>
          <p:spPr>
            <a:xfrm>
              <a:off x="4872" y="1408"/>
              <a:ext cx="130" cy="272"/>
            </a:xfrm>
            <a:custGeom>
              <a:avLst/>
              <a:gdLst>
                <a:gd name="txL" fmla="*/ 0 w 364"/>
                <a:gd name="txT" fmla="*/ 0 h 764"/>
                <a:gd name="txR" fmla="*/ 364 w 364"/>
                <a:gd name="txB" fmla="*/ 764 h 764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364" h="764">
                  <a:moveTo>
                    <a:pt x="0" y="211"/>
                  </a:moveTo>
                  <a:lnTo>
                    <a:pt x="364" y="0"/>
                  </a:lnTo>
                  <a:lnTo>
                    <a:pt x="364" y="560"/>
                  </a:lnTo>
                  <a:lnTo>
                    <a:pt x="0" y="764"/>
                  </a:lnTo>
                  <a:lnTo>
                    <a:pt x="0" y="211"/>
                  </a:lnTo>
                  <a:close/>
                </a:path>
              </a:pathLst>
            </a:custGeom>
            <a:solidFill>
              <a:srgbClr val="FFCC00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6726" name="Freeform 23" descr="纸袋"/>
            <p:cNvSpPr/>
            <p:nvPr/>
          </p:nvSpPr>
          <p:spPr>
            <a:xfrm>
              <a:off x="4303" y="1303"/>
              <a:ext cx="699" cy="401"/>
            </a:xfrm>
            <a:custGeom>
              <a:avLst/>
              <a:gdLst>
                <a:gd name="txL" fmla="*/ 0 w 1964"/>
                <a:gd name="txT" fmla="*/ 0 h 1125"/>
                <a:gd name="txR" fmla="*/ 1964 w 1964"/>
                <a:gd name="txB" fmla="*/ 1125 h 1125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1964" h="1125">
                  <a:moveTo>
                    <a:pt x="524" y="1125"/>
                  </a:moveTo>
                  <a:lnTo>
                    <a:pt x="982" y="885"/>
                  </a:lnTo>
                  <a:lnTo>
                    <a:pt x="873" y="834"/>
                  </a:lnTo>
                  <a:lnTo>
                    <a:pt x="822" y="711"/>
                  </a:lnTo>
                  <a:lnTo>
                    <a:pt x="880" y="587"/>
                  </a:lnTo>
                  <a:lnTo>
                    <a:pt x="1098" y="463"/>
                  </a:lnTo>
                  <a:lnTo>
                    <a:pt x="1389" y="456"/>
                  </a:lnTo>
                  <a:lnTo>
                    <a:pt x="1476" y="521"/>
                  </a:lnTo>
                  <a:lnTo>
                    <a:pt x="1542" y="551"/>
                  </a:lnTo>
                  <a:lnTo>
                    <a:pt x="1964" y="307"/>
                  </a:lnTo>
                  <a:lnTo>
                    <a:pt x="1433" y="0"/>
                  </a:lnTo>
                  <a:lnTo>
                    <a:pt x="0" y="820"/>
                  </a:lnTo>
                  <a:lnTo>
                    <a:pt x="524" y="1125"/>
                  </a:lnTo>
                  <a:close/>
                </a:path>
              </a:pathLst>
            </a:custGeom>
            <a:blipFill rotWithShape="0">
              <a:blip r:embed="rId1"/>
            </a:blip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6727" name="Freeform 24"/>
            <p:cNvSpPr/>
            <p:nvPr/>
          </p:nvSpPr>
          <p:spPr>
            <a:xfrm>
              <a:off x="4571" y="1446"/>
              <a:ext cx="301" cy="310"/>
            </a:xfrm>
            <a:custGeom>
              <a:avLst/>
              <a:gdLst>
                <a:gd name="txL" fmla="*/ 0 w 848"/>
                <a:gd name="txT" fmla="*/ 0 h 870"/>
                <a:gd name="txR" fmla="*/ 848 w 848"/>
                <a:gd name="txB" fmla="*/ 870 h 870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848" h="870">
                  <a:moveTo>
                    <a:pt x="135" y="520"/>
                  </a:moveTo>
                  <a:lnTo>
                    <a:pt x="135" y="870"/>
                  </a:lnTo>
                  <a:lnTo>
                    <a:pt x="208" y="804"/>
                  </a:lnTo>
                  <a:lnTo>
                    <a:pt x="288" y="739"/>
                  </a:lnTo>
                  <a:lnTo>
                    <a:pt x="375" y="695"/>
                  </a:lnTo>
                  <a:lnTo>
                    <a:pt x="456" y="648"/>
                  </a:lnTo>
                  <a:lnTo>
                    <a:pt x="564" y="624"/>
                  </a:lnTo>
                  <a:lnTo>
                    <a:pt x="652" y="608"/>
                  </a:lnTo>
                  <a:lnTo>
                    <a:pt x="768" y="630"/>
                  </a:lnTo>
                  <a:lnTo>
                    <a:pt x="848" y="644"/>
                  </a:lnTo>
                  <a:lnTo>
                    <a:pt x="848" y="106"/>
                  </a:lnTo>
                  <a:lnTo>
                    <a:pt x="732" y="48"/>
                  </a:lnTo>
                  <a:lnTo>
                    <a:pt x="588" y="12"/>
                  </a:lnTo>
                  <a:lnTo>
                    <a:pt x="492" y="0"/>
                  </a:lnTo>
                  <a:lnTo>
                    <a:pt x="396" y="12"/>
                  </a:lnTo>
                  <a:lnTo>
                    <a:pt x="288" y="36"/>
                  </a:lnTo>
                  <a:lnTo>
                    <a:pt x="192" y="72"/>
                  </a:lnTo>
                  <a:lnTo>
                    <a:pt x="96" y="132"/>
                  </a:lnTo>
                  <a:lnTo>
                    <a:pt x="36" y="204"/>
                  </a:lnTo>
                  <a:lnTo>
                    <a:pt x="0" y="324"/>
                  </a:lnTo>
                  <a:lnTo>
                    <a:pt x="48" y="432"/>
                  </a:lnTo>
                  <a:lnTo>
                    <a:pt x="135" y="520"/>
                  </a:lnTo>
                  <a:close/>
                </a:path>
              </a:pathLst>
            </a:custGeom>
            <a:gradFill rotWithShape="0">
              <a:gsLst>
                <a:gs pos="0">
                  <a:srgbClr val="8C0038">
                    <a:alpha val="100000"/>
                  </a:srgbClr>
                </a:gs>
                <a:gs pos="100000">
                  <a:srgbClr val="FF0066">
                    <a:alpha val="100000"/>
                  </a:srgb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6728" name="Freeform 25"/>
            <p:cNvSpPr/>
            <p:nvPr/>
          </p:nvSpPr>
          <p:spPr>
            <a:xfrm>
              <a:off x="4490" y="2207"/>
              <a:ext cx="134" cy="266"/>
            </a:xfrm>
            <a:custGeom>
              <a:avLst/>
              <a:gdLst>
                <a:gd name="txL" fmla="*/ 0 w 179"/>
                <a:gd name="txT" fmla="*/ 0 h 355"/>
                <a:gd name="txR" fmla="*/ 179 w 179"/>
                <a:gd name="txB" fmla="*/ 355 h 355"/>
              </a:gdLst>
              <a:ahLst/>
              <a:cxnLst>
                <a:cxn ang="0">
                  <a:pos x="3" y="0"/>
                </a:cxn>
                <a:cxn ang="0">
                  <a:pos x="0" y="1"/>
                </a:cxn>
                <a:cxn ang="0">
                  <a:pos x="1" y="5"/>
                </a:cxn>
                <a:cxn ang="0">
                  <a:pos x="3" y="4"/>
                </a:cxn>
                <a:cxn ang="0">
                  <a:pos x="3" y="0"/>
                </a:cxn>
              </a:cxnLst>
              <a:rect l="txL" t="txT" r="txR" b="txB"/>
              <a:pathLst>
                <a:path w="179" h="355">
                  <a:moveTo>
                    <a:pt x="179" y="0"/>
                  </a:moveTo>
                  <a:lnTo>
                    <a:pt x="0" y="89"/>
                  </a:lnTo>
                  <a:lnTo>
                    <a:pt x="2" y="355"/>
                  </a:lnTo>
                  <a:lnTo>
                    <a:pt x="179" y="262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FFCC00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6729" name="Freeform 26"/>
            <p:cNvSpPr/>
            <p:nvPr/>
          </p:nvSpPr>
          <p:spPr>
            <a:xfrm>
              <a:off x="4875" y="1978"/>
              <a:ext cx="124" cy="277"/>
            </a:xfrm>
            <a:custGeom>
              <a:avLst/>
              <a:gdLst>
                <a:gd name="txL" fmla="*/ 0 w 349"/>
                <a:gd name="txT" fmla="*/ 0 h 778"/>
                <a:gd name="txR" fmla="*/ 349 w 349"/>
                <a:gd name="txB" fmla="*/ 778 h 778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349" h="778">
                  <a:moveTo>
                    <a:pt x="0" y="218"/>
                  </a:moveTo>
                  <a:lnTo>
                    <a:pt x="0" y="778"/>
                  </a:lnTo>
                  <a:lnTo>
                    <a:pt x="349" y="577"/>
                  </a:lnTo>
                  <a:lnTo>
                    <a:pt x="349" y="0"/>
                  </a:lnTo>
                  <a:lnTo>
                    <a:pt x="0" y="218"/>
                  </a:lnTo>
                  <a:close/>
                </a:path>
              </a:pathLst>
            </a:custGeom>
            <a:solidFill>
              <a:srgbClr val="FFCC00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5" name="Group 27"/>
          <p:cNvGrpSpPr/>
          <p:nvPr/>
        </p:nvGrpSpPr>
        <p:grpSpPr>
          <a:xfrm>
            <a:off x="914400" y="3968750"/>
            <a:ext cx="2255838" cy="2393950"/>
            <a:chOff x="642" y="1064"/>
            <a:chExt cx="1421" cy="1508"/>
          </a:xfrm>
        </p:grpSpPr>
        <p:sp>
          <p:nvSpPr>
            <p:cNvPr id="66666" name="Line 28"/>
            <p:cNvSpPr/>
            <p:nvPr/>
          </p:nvSpPr>
          <p:spPr>
            <a:xfrm>
              <a:off x="1634" y="1147"/>
              <a:ext cx="0" cy="19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6667" name="Line 29"/>
            <p:cNvSpPr/>
            <p:nvPr/>
          </p:nvSpPr>
          <p:spPr>
            <a:xfrm>
              <a:off x="1634" y="1148"/>
              <a:ext cx="333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6668" name="Line 30"/>
            <p:cNvSpPr/>
            <p:nvPr/>
          </p:nvSpPr>
          <p:spPr>
            <a:xfrm>
              <a:off x="1968" y="1147"/>
              <a:ext cx="0" cy="19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6669" name="Line 31"/>
            <p:cNvSpPr/>
            <p:nvPr/>
          </p:nvSpPr>
          <p:spPr>
            <a:xfrm>
              <a:off x="1634" y="1626"/>
              <a:ext cx="0" cy="20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6670" name="Line 32"/>
            <p:cNvSpPr/>
            <p:nvPr/>
          </p:nvSpPr>
          <p:spPr>
            <a:xfrm>
              <a:off x="1626" y="1826"/>
              <a:ext cx="342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6671" name="Line 33"/>
            <p:cNvSpPr/>
            <p:nvPr/>
          </p:nvSpPr>
          <p:spPr>
            <a:xfrm flipV="1">
              <a:off x="1968" y="1634"/>
              <a:ext cx="0" cy="19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6672" name="Oval 34"/>
            <p:cNvSpPr/>
            <p:nvPr/>
          </p:nvSpPr>
          <p:spPr>
            <a:xfrm>
              <a:off x="1578" y="1264"/>
              <a:ext cx="446" cy="437"/>
            </a:xfrm>
            <a:prstGeom prst="ellipse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66673" name="Line 35"/>
            <p:cNvSpPr/>
            <p:nvPr/>
          </p:nvSpPr>
          <p:spPr>
            <a:xfrm>
              <a:off x="712" y="1263"/>
              <a:ext cx="186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6674" name="Line 36"/>
            <p:cNvSpPr/>
            <p:nvPr/>
          </p:nvSpPr>
          <p:spPr>
            <a:xfrm flipV="1">
              <a:off x="898" y="1148"/>
              <a:ext cx="0" cy="115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6675" name="Line 37"/>
            <p:cNvSpPr/>
            <p:nvPr/>
          </p:nvSpPr>
          <p:spPr>
            <a:xfrm>
              <a:off x="898" y="1148"/>
              <a:ext cx="334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6676" name="Line 38"/>
            <p:cNvSpPr/>
            <p:nvPr/>
          </p:nvSpPr>
          <p:spPr>
            <a:xfrm>
              <a:off x="1232" y="1147"/>
              <a:ext cx="0" cy="117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6677" name="Line 39"/>
            <p:cNvSpPr/>
            <p:nvPr/>
          </p:nvSpPr>
          <p:spPr>
            <a:xfrm>
              <a:off x="1232" y="1264"/>
              <a:ext cx="187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6678" name="Line 40"/>
            <p:cNvSpPr/>
            <p:nvPr/>
          </p:nvSpPr>
          <p:spPr>
            <a:xfrm>
              <a:off x="1419" y="1263"/>
              <a:ext cx="0" cy="455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6679" name="Line 41"/>
            <p:cNvSpPr/>
            <p:nvPr/>
          </p:nvSpPr>
          <p:spPr>
            <a:xfrm flipH="1">
              <a:off x="1232" y="1711"/>
              <a:ext cx="187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6680" name="Line 42"/>
            <p:cNvSpPr/>
            <p:nvPr/>
          </p:nvSpPr>
          <p:spPr>
            <a:xfrm>
              <a:off x="1232" y="1709"/>
              <a:ext cx="0" cy="117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6681" name="Line 43"/>
            <p:cNvSpPr/>
            <p:nvPr/>
          </p:nvSpPr>
          <p:spPr>
            <a:xfrm>
              <a:off x="898" y="1825"/>
              <a:ext cx="334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6682" name="Line 44"/>
            <p:cNvSpPr/>
            <p:nvPr/>
          </p:nvSpPr>
          <p:spPr>
            <a:xfrm flipV="1">
              <a:off x="898" y="1709"/>
              <a:ext cx="0" cy="116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6683" name="Line 45"/>
            <p:cNvSpPr/>
            <p:nvPr/>
          </p:nvSpPr>
          <p:spPr>
            <a:xfrm>
              <a:off x="712" y="1709"/>
              <a:ext cx="186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6684" name="Line 46"/>
            <p:cNvSpPr/>
            <p:nvPr/>
          </p:nvSpPr>
          <p:spPr>
            <a:xfrm>
              <a:off x="712" y="1263"/>
              <a:ext cx="0" cy="446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6685" name="Freeform 47"/>
            <p:cNvSpPr/>
            <p:nvPr/>
          </p:nvSpPr>
          <p:spPr>
            <a:xfrm>
              <a:off x="898" y="1263"/>
              <a:ext cx="334" cy="61"/>
            </a:xfrm>
            <a:custGeom>
              <a:avLst/>
              <a:gdLst>
                <a:gd name="txL" fmla="*/ 0 w 334"/>
                <a:gd name="txT" fmla="*/ 0 h 61"/>
                <a:gd name="txR" fmla="*/ 334 w 334"/>
                <a:gd name="txB" fmla="*/ 61 h 61"/>
              </a:gdLst>
              <a:ahLst/>
              <a:cxnLst>
                <a:cxn ang="0">
                  <a:pos x="0" y="0"/>
                </a:cxn>
                <a:cxn ang="0">
                  <a:pos x="70" y="37"/>
                </a:cxn>
                <a:cxn ang="0">
                  <a:pos x="166" y="61"/>
                </a:cxn>
                <a:cxn ang="0">
                  <a:pos x="254" y="37"/>
                </a:cxn>
                <a:cxn ang="0">
                  <a:pos x="334" y="0"/>
                </a:cxn>
                <a:cxn ang="0">
                  <a:pos x="334" y="0"/>
                </a:cxn>
              </a:cxnLst>
              <a:rect l="txL" t="txT" r="txR" b="txB"/>
              <a:pathLst>
                <a:path w="334" h="61">
                  <a:moveTo>
                    <a:pt x="0" y="0"/>
                  </a:moveTo>
                  <a:lnTo>
                    <a:pt x="70" y="37"/>
                  </a:lnTo>
                  <a:lnTo>
                    <a:pt x="166" y="61"/>
                  </a:lnTo>
                  <a:lnTo>
                    <a:pt x="254" y="37"/>
                  </a:lnTo>
                  <a:lnTo>
                    <a:pt x="334" y="0"/>
                  </a:lnTo>
                </a:path>
              </a:pathLst>
            </a:custGeom>
            <a:noFill/>
            <a:ln w="38100" cap="flat" cmpd="sng">
              <a:solidFill>
                <a:schemeClr val="tx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6686" name="Freeform 48"/>
            <p:cNvSpPr/>
            <p:nvPr/>
          </p:nvSpPr>
          <p:spPr>
            <a:xfrm>
              <a:off x="898" y="1644"/>
              <a:ext cx="334" cy="65"/>
            </a:xfrm>
            <a:custGeom>
              <a:avLst/>
              <a:gdLst>
                <a:gd name="txL" fmla="*/ 0 w 334"/>
                <a:gd name="txT" fmla="*/ 0 h 65"/>
                <a:gd name="txR" fmla="*/ 334 w 334"/>
                <a:gd name="txB" fmla="*/ 65 h 65"/>
              </a:gdLst>
              <a:ahLst/>
              <a:cxnLst>
                <a:cxn ang="0">
                  <a:pos x="334" y="65"/>
                </a:cxn>
                <a:cxn ang="0">
                  <a:pos x="254" y="24"/>
                </a:cxn>
                <a:cxn ang="0">
                  <a:pos x="166" y="0"/>
                </a:cxn>
                <a:cxn ang="0">
                  <a:pos x="78" y="24"/>
                </a:cxn>
                <a:cxn ang="0">
                  <a:pos x="0" y="65"/>
                </a:cxn>
                <a:cxn ang="0">
                  <a:pos x="0" y="65"/>
                </a:cxn>
              </a:cxnLst>
              <a:rect l="txL" t="txT" r="txR" b="txB"/>
              <a:pathLst>
                <a:path w="334" h="65">
                  <a:moveTo>
                    <a:pt x="334" y="65"/>
                  </a:moveTo>
                  <a:lnTo>
                    <a:pt x="254" y="24"/>
                  </a:lnTo>
                  <a:lnTo>
                    <a:pt x="166" y="0"/>
                  </a:lnTo>
                  <a:lnTo>
                    <a:pt x="78" y="24"/>
                  </a:lnTo>
                  <a:lnTo>
                    <a:pt x="0" y="65"/>
                  </a:lnTo>
                </a:path>
              </a:pathLst>
            </a:custGeom>
            <a:noFill/>
            <a:ln w="38100" cap="flat" cmpd="sng">
              <a:solidFill>
                <a:schemeClr val="tx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66687" name="Group 49"/>
            <p:cNvGrpSpPr/>
            <p:nvPr/>
          </p:nvGrpSpPr>
          <p:grpSpPr>
            <a:xfrm>
              <a:off x="642" y="2065"/>
              <a:ext cx="851" cy="507"/>
              <a:chOff x="642" y="2065"/>
              <a:chExt cx="851" cy="507"/>
            </a:xfrm>
          </p:grpSpPr>
          <p:sp>
            <p:nvSpPr>
              <p:cNvPr id="66710" name="Oval 50"/>
              <p:cNvSpPr/>
              <p:nvPr/>
            </p:nvSpPr>
            <p:spPr>
              <a:xfrm>
                <a:off x="898" y="2136"/>
                <a:ext cx="334" cy="334"/>
              </a:xfrm>
              <a:prstGeom prst="ellipse">
                <a:avLst/>
              </a:prstGeom>
              <a:noFill/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latin typeface="Times New Roman" panose="02020603050405020304" charset="0"/>
                </a:endParaRPr>
              </a:p>
            </p:txBody>
          </p:sp>
          <p:sp>
            <p:nvSpPr>
              <p:cNvPr id="66711" name="Rectangle 51"/>
              <p:cNvSpPr/>
              <p:nvPr/>
            </p:nvSpPr>
            <p:spPr>
              <a:xfrm>
                <a:off x="714" y="2081"/>
                <a:ext cx="705" cy="445"/>
              </a:xfrm>
              <a:prstGeom prst="rect">
                <a:avLst/>
              </a:prstGeom>
              <a:noFill/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latin typeface="Times New Roman" panose="02020603050405020304" charset="0"/>
                </a:endParaRPr>
              </a:p>
            </p:txBody>
          </p:sp>
          <p:sp>
            <p:nvSpPr>
              <p:cNvPr id="66712" name="Freeform 52"/>
              <p:cNvSpPr/>
              <p:nvPr/>
            </p:nvSpPr>
            <p:spPr>
              <a:xfrm>
                <a:off x="642" y="2303"/>
                <a:ext cx="155" cy="1"/>
              </a:xfrm>
              <a:custGeom>
                <a:avLst/>
                <a:gdLst>
                  <a:gd name="txL" fmla="*/ 0 w 618"/>
                  <a:gd name="txT" fmla="*/ 0 h 1"/>
                  <a:gd name="txR" fmla="*/ 618 w 618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618" h="1">
                    <a:moveTo>
                      <a:pt x="0" y="0"/>
                    </a:moveTo>
                    <a:lnTo>
                      <a:pt x="617" y="0"/>
                    </a:lnTo>
                    <a:lnTo>
                      <a:pt x="618" y="0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6713" name="Freeform 53"/>
              <p:cNvSpPr/>
              <p:nvPr/>
            </p:nvSpPr>
            <p:spPr>
              <a:xfrm>
                <a:off x="819" y="2303"/>
                <a:ext cx="15" cy="1"/>
              </a:xfrm>
              <a:custGeom>
                <a:avLst/>
                <a:gdLst>
                  <a:gd name="txL" fmla="*/ 0 w 58"/>
                  <a:gd name="txT" fmla="*/ 0 h 1"/>
                  <a:gd name="txR" fmla="*/ 58 w 58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58" h="1">
                    <a:moveTo>
                      <a:pt x="0" y="0"/>
                    </a:moveTo>
                    <a:lnTo>
                      <a:pt x="57" y="0"/>
                    </a:lnTo>
                    <a:lnTo>
                      <a:pt x="58" y="0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6714" name="Freeform 54"/>
              <p:cNvSpPr/>
              <p:nvPr/>
            </p:nvSpPr>
            <p:spPr>
              <a:xfrm>
                <a:off x="856" y="2303"/>
                <a:ext cx="429" cy="1"/>
              </a:xfrm>
              <a:custGeom>
                <a:avLst/>
                <a:gdLst>
                  <a:gd name="txL" fmla="*/ 0 w 1715"/>
                  <a:gd name="txT" fmla="*/ 0 h 1"/>
                  <a:gd name="txR" fmla="*/ 1715 w 1715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1715" h="1">
                    <a:moveTo>
                      <a:pt x="0" y="0"/>
                    </a:moveTo>
                    <a:lnTo>
                      <a:pt x="1714" y="0"/>
                    </a:lnTo>
                    <a:lnTo>
                      <a:pt x="1715" y="0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6715" name="Freeform 55"/>
              <p:cNvSpPr/>
              <p:nvPr/>
            </p:nvSpPr>
            <p:spPr>
              <a:xfrm>
                <a:off x="1309" y="2303"/>
                <a:ext cx="14" cy="1"/>
              </a:xfrm>
              <a:custGeom>
                <a:avLst/>
                <a:gdLst>
                  <a:gd name="txL" fmla="*/ 0 w 59"/>
                  <a:gd name="txT" fmla="*/ 0 h 1"/>
                  <a:gd name="txR" fmla="*/ 59 w 59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59" h="1">
                    <a:moveTo>
                      <a:pt x="0" y="0"/>
                    </a:moveTo>
                    <a:lnTo>
                      <a:pt x="58" y="0"/>
                    </a:lnTo>
                    <a:lnTo>
                      <a:pt x="59" y="0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6716" name="Freeform 56"/>
              <p:cNvSpPr/>
              <p:nvPr/>
            </p:nvSpPr>
            <p:spPr>
              <a:xfrm>
                <a:off x="1350" y="2303"/>
                <a:ext cx="143" cy="1"/>
              </a:xfrm>
              <a:custGeom>
                <a:avLst/>
                <a:gdLst>
                  <a:gd name="txL" fmla="*/ 0 w 574"/>
                  <a:gd name="txT" fmla="*/ 0 h 1"/>
                  <a:gd name="txR" fmla="*/ 574 w 574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574" h="1">
                    <a:moveTo>
                      <a:pt x="0" y="0"/>
                    </a:moveTo>
                    <a:lnTo>
                      <a:pt x="573" y="0"/>
                    </a:lnTo>
                    <a:lnTo>
                      <a:pt x="574" y="0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grpSp>
            <p:nvGrpSpPr>
              <p:cNvPr id="66717" name="Group 57"/>
              <p:cNvGrpSpPr/>
              <p:nvPr/>
            </p:nvGrpSpPr>
            <p:grpSpPr>
              <a:xfrm>
                <a:off x="1065" y="2065"/>
                <a:ext cx="1" cy="507"/>
                <a:chOff x="1065" y="2049"/>
                <a:chExt cx="1" cy="507"/>
              </a:xfrm>
            </p:grpSpPr>
            <p:sp>
              <p:nvSpPr>
                <p:cNvPr id="66718" name="Freeform 58"/>
                <p:cNvSpPr/>
                <p:nvPr/>
              </p:nvSpPr>
              <p:spPr>
                <a:xfrm>
                  <a:off x="1065" y="2049"/>
                  <a:ext cx="1" cy="143"/>
                </a:xfrm>
                <a:custGeom>
                  <a:avLst/>
                  <a:gdLst>
                    <a:gd name="txL" fmla="*/ 0 w 2"/>
                    <a:gd name="txT" fmla="*/ 0 h 573"/>
                    <a:gd name="txR" fmla="*/ 2 w 2"/>
                    <a:gd name="txB" fmla="*/ 573 h 573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" y="0"/>
                    </a:cxn>
                  </a:cxnLst>
                  <a:rect l="txL" t="txT" r="txR" b="txB"/>
                  <a:pathLst>
                    <a:path w="2" h="573">
                      <a:moveTo>
                        <a:pt x="0" y="0"/>
                      </a:moveTo>
                      <a:lnTo>
                        <a:pt x="0" y="573"/>
                      </a:lnTo>
                      <a:lnTo>
                        <a:pt x="2" y="573"/>
                      </a:lnTo>
                    </a:path>
                  </a:pathLst>
                </a:custGeom>
                <a:noFill/>
                <a:ln w="19050" cap="flat" cmpd="sng">
                  <a:solidFill>
                    <a:schemeClr val="tx2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66719" name="Freeform 59"/>
                <p:cNvSpPr/>
                <p:nvPr/>
              </p:nvSpPr>
              <p:spPr>
                <a:xfrm>
                  <a:off x="1065" y="2264"/>
                  <a:ext cx="1" cy="292"/>
                </a:xfrm>
                <a:custGeom>
                  <a:avLst/>
                  <a:gdLst>
                    <a:gd name="txL" fmla="*/ 0 w 2"/>
                    <a:gd name="txT" fmla="*/ 0 h 1168"/>
                    <a:gd name="txR" fmla="*/ 2 w 2"/>
                    <a:gd name="txB" fmla="*/ 1168 h 1168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" y="0"/>
                    </a:cxn>
                  </a:cxnLst>
                  <a:rect l="txL" t="txT" r="txR" b="txB"/>
                  <a:pathLst>
                    <a:path w="2" h="1168">
                      <a:moveTo>
                        <a:pt x="0" y="0"/>
                      </a:moveTo>
                      <a:lnTo>
                        <a:pt x="0" y="1168"/>
                      </a:lnTo>
                      <a:lnTo>
                        <a:pt x="2" y="1168"/>
                      </a:lnTo>
                    </a:path>
                  </a:pathLst>
                </a:custGeom>
                <a:noFill/>
                <a:ln w="19050" cap="flat" cmpd="sng">
                  <a:solidFill>
                    <a:schemeClr val="tx2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66720" name="Freeform 60"/>
                <p:cNvSpPr/>
                <p:nvPr/>
              </p:nvSpPr>
              <p:spPr>
                <a:xfrm>
                  <a:off x="1065" y="2221"/>
                  <a:ext cx="1" cy="14"/>
                </a:xfrm>
                <a:custGeom>
                  <a:avLst/>
                  <a:gdLst>
                    <a:gd name="txL" fmla="*/ 0 w 2"/>
                    <a:gd name="txT" fmla="*/ 0 h 56"/>
                    <a:gd name="txR" fmla="*/ 2 w 2"/>
                    <a:gd name="txB" fmla="*/ 56 h 56"/>
                  </a:gdLst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" y="0"/>
                    </a:cxn>
                  </a:cxnLst>
                  <a:rect l="txL" t="txT" r="txR" b="txB"/>
                  <a:pathLst>
                    <a:path w="2" h="56">
                      <a:moveTo>
                        <a:pt x="0" y="0"/>
                      </a:moveTo>
                      <a:lnTo>
                        <a:pt x="0" y="56"/>
                      </a:lnTo>
                      <a:lnTo>
                        <a:pt x="2" y="56"/>
                      </a:lnTo>
                    </a:path>
                  </a:pathLst>
                </a:custGeom>
                <a:noFill/>
                <a:ln w="19050" cap="flat" cmpd="sng">
                  <a:solidFill>
                    <a:schemeClr val="tx2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</p:grpSp>
        <p:grpSp>
          <p:nvGrpSpPr>
            <p:cNvPr id="66688" name="Group 61"/>
            <p:cNvGrpSpPr/>
            <p:nvPr/>
          </p:nvGrpSpPr>
          <p:grpSpPr>
            <a:xfrm>
              <a:off x="1500" y="1486"/>
              <a:ext cx="563" cy="1"/>
              <a:chOff x="1500" y="1450"/>
              <a:chExt cx="563" cy="1"/>
            </a:xfrm>
          </p:grpSpPr>
          <p:sp>
            <p:nvSpPr>
              <p:cNvPr id="66707" name="Freeform 62"/>
              <p:cNvSpPr/>
              <p:nvPr/>
            </p:nvSpPr>
            <p:spPr>
              <a:xfrm>
                <a:off x="1500" y="1450"/>
                <a:ext cx="165" cy="1"/>
              </a:xfrm>
              <a:custGeom>
                <a:avLst/>
                <a:gdLst>
                  <a:gd name="txL" fmla="*/ 0 w 660"/>
                  <a:gd name="txT" fmla="*/ 0 h 1"/>
                  <a:gd name="txR" fmla="*/ 660 w 660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660" h="1">
                    <a:moveTo>
                      <a:pt x="0" y="0"/>
                    </a:moveTo>
                    <a:lnTo>
                      <a:pt x="659" y="0"/>
                    </a:lnTo>
                    <a:lnTo>
                      <a:pt x="660" y="0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6708" name="Freeform 63"/>
              <p:cNvSpPr/>
              <p:nvPr/>
            </p:nvSpPr>
            <p:spPr>
              <a:xfrm>
                <a:off x="1694" y="1450"/>
                <a:ext cx="20" cy="1"/>
              </a:xfrm>
              <a:custGeom>
                <a:avLst/>
                <a:gdLst>
                  <a:gd name="txL" fmla="*/ 0 w 79"/>
                  <a:gd name="txT" fmla="*/ 0 h 1"/>
                  <a:gd name="txR" fmla="*/ 79 w 79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79" h="1">
                    <a:moveTo>
                      <a:pt x="0" y="0"/>
                    </a:moveTo>
                    <a:lnTo>
                      <a:pt x="77" y="0"/>
                    </a:lnTo>
                    <a:lnTo>
                      <a:pt x="79" y="0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6709" name="Freeform 64"/>
              <p:cNvSpPr/>
              <p:nvPr/>
            </p:nvSpPr>
            <p:spPr>
              <a:xfrm>
                <a:off x="1743" y="1450"/>
                <a:ext cx="320" cy="1"/>
              </a:xfrm>
              <a:custGeom>
                <a:avLst/>
                <a:gdLst>
                  <a:gd name="txL" fmla="*/ 0 w 1280"/>
                  <a:gd name="txT" fmla="*/ 0 h 1"/>
                  <a:gd name="txR" fmla="*/ 1280 w 1280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1280" h="1">
                    <a:moveTo>
                      <a:pt x="0" y="0"/>
                    </a:moveTo>
                    <a:lnTo>
                      <a:pt x="1279" y="0"/>
                    </a:lnTo>
                    <a:lnTo>
                      <a:pt x="1280" y="0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66689" name="Group 65"/>
            <p:cNvGrpSpPr/>
            <p:nvPr/>
          </p:nvGrpSpPr>
          <p:grpSpPr>
            <a:xfrm>
              <a:off x="1065" y="1084"/>
              <a:ext cx="1" cy="812"/>
              <a:chOff x="1065" y="1048"/>
              <a:chExt cx="1" cy="812"/>
            </a:xfrm>
          </p:grpSpPr>
          <p:sp>
            <p:nvSpPr>
              <p:cNvPr id="66702" name="Freeform 66"/>
              <p:cNvSpPr/>
              <p:nvPr/>
            </p:nvSpPr>
            <p:spPr>
              <a:xfrm>
                <a:off x="1065" y="1048"/>
                <a:ext cx="1" cy="132"/>
              </a:xfrm>
              <a:custGeom>
                <a:avLst/>
                <a:gdLst>
                  <a:gd name="txL" fmla="*/ 0 w 2"/>
                  <a:gd name="txT" fmla="*/ 0 h 528"/>
                  <a:gd name="txR" fmla="*/ 2 w 2"/>
                  <a:gd name="txB" fmla="*/ 528 h 528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2" h="528">
                    <a:moveTo>
                      <a:pt x="0" y="0"/>
                    </a:moveTo>
                    <a:lnTo>
                      <a:pt x="0" y="528"/>
                    </a:lnTo>
                    <a:lnTo>
                      <a:pt x="2" y="528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6703" name="Freeform 67"/>
              <p:cNvSpPr/>
              <p:nvPr/>
            </p:nvSpPr>
            <p:spPr>
              <a:xfrm>
                <a:off x="1065" y="1682"/>
                <a:ext cx="1" cy="17"/>
              </a:xfrm>
              <a:custGeom>
                <a:avLst/>
                <a:gdLst>
                  <a:gd name="txL" fmla="*/ 0 w 2"/>
                  <a:gd name="txT" fmla="*/ 0 h 72"/>
                  <a:gd name="txR" fmla="*/ 2 w 2"/>
                  <a:gd name="txB" fmla="*/ 72 h 72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2" h="72">
                    <a:moveTo>
                      <a:pt x="0" y="0"/>
                    </a:moveTo>
                    <a:lnTo>
                      <a:pt x="0" y="72"/>
                    </a:lnTo>
                    <a:lnTo>
                      <a:pt x="2" y="72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6704" name="Freeform 68"/>
              <p:cNvSpPr/>
              <p:nvPr/>
            </p:nvSpPr>
            <p:spPr>
              <a:xfrm>
                <a:off x="1065" y="1240"/>
                <a:ext cx="1" cy="421"/>
              </a:xfrm>
              <a:custGeom>
                <a:avLst/>
                <a:gdLst>
                  <a:gd name="txL" fmla="*/ 0 w 2"/>
                  <a:gd name="txT" fmla="*/ 0 h 1684"/>
                  <a:gd name="txR" fmla="*/ 2 w 2"/>
                  <a:gd name="txB" fmla="*/ 1684 h 1684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2" h="1684">
                    <a:moveTo>
                      <a:pt x="0" y="0"/>
                    </a:moveTo>
                    <a:lnTo>
                      <a:pt x="0" y="1684"/>
                    </a:lnTo>
                    <a:lnTo>
                      <a:pt x="2" y="1684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6705" name="Freeform 69"/>
              <p:cNvSpPr/>
              <p:nvPr/>
            </p:nvSpPr>
            <p:spPr>
              <a:xfrm>
                <a:off x="1065" y="1722"/>
                <a:ext cx="1" cy="138"/>
              </a:xfrm>
              <a:custGeom>
                <a:avLst/>
                <a:gdLst>
                  <a:gd name="txL" fmla="*/ 0 w 2"/>
                  <a:gd name="txT" fmla="*/ 0 h 555"/>
                  <a:gd name="txR" fmla="*/ 2 w 2"/>
                  <a:gd name="txB" fmla="*/ 555 h 555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2" h="555">
                    <a:moveTo>
                      <a:pt x="0" y="0"/>
                    </a:moveTo>
                    <a:lnTo>
                      <a:pt x="0" y="555"/>
                    </a:lnTo>
                    <a:lnTo>
                      <a:pt x="2" y="555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6706" name="Freeform 70"/>
              <p:cNvSpPr/>
              <p:nvPr/>
            </p:nvSpPr>
            <p:spPr>
              <a:xfrm>
                <a:off x="1065" y="1197"/>
                <a:ext cx="1" cy="18"/>
              </a:xfrm>
              <a:custGeom>
                <a:avLst/>
                <a:gdLst>
                  <a:gd name="txL" fmla="*/ 0 w 2"/>
                  <a:gd name="txT" fmla="*/ 0 h 70"/>
                  <a:gd name="txR" fmla="*/ 2 w 2"/>
                  <a:gd name="txB" fmla="*/ 70 h 70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2" h="70">
                    <a:moveTo>
                      <a:pt x="0" y="0"/>
                    </a:moveTo>
                    <a:lnTo>
                      <a:pt x="0" y="70"/>
                    </a:lnTo>
                    <a:lnTo>
                      <a:pt x="2" y="70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66690" name="Group 71"/>
            <p:cNvGrpSpPr/>
            <p:nvPr/>
          </p:nvGrpSpPr>
          <p:grpSpPr>
            <a:xfrm>
              <a:off x="654" y="1486"/>
              <a:ext cx="831" cy="1"/>
              <a:chOff x="654" y="1450"/>
              <a:chExt cx="831" cy="1"/>
            </a:xfrm>
          </p:grpSpPr>
          <p:sp>
            <p:nvSpPr>
              <p:cNvPr id="66697" name="Freeform 72"/>
              <p:cNvSpPr/>
              <p:nvPr/>
            </p:nvSpPr>
            <p:spPr>
              <a:xfrm>
                <a:off x="654" y="1450"/>
                <a:ext cx="167" cy="1"/>
              </a:xfrm>
              <a:custGeom>
                <a:avLst/>
                <a:gdLst>
                  <a:gd name="txL" fmla="*/ 0 w 665"/>
                  <a:gd name="txT" fmla="*/ 0 h 1"/>
                  <a:gd name="txR" fmla="*/ 665 w 665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665" h="1">
                    <a:moveTo>
                      <a:pt x="0" y="0"/>
                    </a:moveTo>
                    <a:lnTo>
                      <a:pt x="664" y="0"/>
                    </a:lnTo>
                    <a:lnTo>
                      <a:pt x="665" y="0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6698" name="Freeform 73"/>
              <p:cNvSpPr/>
              <p:nvPr/>
            </p:nvSpPr>
            <p:spPr>
              <a:xfrm>
                <a:off x="853" y="1450"/>
                <a:ext cx="19" cy="1"/>
              </a:xfrm>
              <a:custGeom>
                <a:avLst/>
                <a:gdLst>
                  <a:gd name="txL" fmla="*/ 0 w 75"/>
                  <a:gd name="txT" fmla="*/ 0 h 1"/>
                  <a:gd name="txR" fmla="*/ 75 w 75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75" h="1">
                    <a:moveTo>
                      <a:pt x="0" y="0"/>
                    </a:moveTo>
                    <a:lnTo>
                      <a:pt x="74" y="0"/>
                    </a:lnTo>
                    <a:lnTo>
                      <a:pt x="75" y="0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6699" name="Freeform 74"/>
              <p:cNvSpPr/>
              <p:nvPr/>
            </p:nvSpPr>
            <p:spPr>
              <a:xfrm>
                <a:off x="1320" y="1450"/>
                <a:ext cx="165" cy="1"/>
              </a:xfrm>
              <a:custGeom>
                <a:avLst/>
                <a:gdLst>
                  <a:gd name="txL" fmla="*/ 0 w 658"/>
                  <a:gd name="txT" fmla="*/ 0 h 1"/>
                  <a:gd name="txR" fmla="*/ 658 w 658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658" h="1">
                    <a:moveTo>
                      <a:pt x="0" y="0"/>
                    </a:moveTo>
                    <a:lnTo>
                      <a:pt x="656" y="0"/>
                    </a:lnTo>
                    <a:lnTo>
                      <a:pt x="658" y="0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6700" name="Freeform 75"/>
              <p:cNvSpPr/>
              <p:nvPr/>
            </p:nvSpPr>
            <p:spPr>
              <a:xfrm>
                <a:off x="898" y="1450"/>
                <a:ext cx="348" cy="1"/>
              </a:xfrm>
              <a:custGeom>
                <a:avLst/>
                <a:gdLst>
                  <a:gd name="txL" fmla="*/ 0 w 1393"/>
                  <a:gd name="txT" fmla="*/ 0 h 1"/>
                  <a:gd name="txR" fmla="*/ 1393 w 1393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1393" h="1">
                    <a:moveTo>
                      <a:pt x="0" y="0"/>
                    </a:moveTo>
                    <a:lnTo>
                      <a:pt x="1392" y="0"/>
                    </a:lnTo>
                    <a:lnTo>
                      <a:pt x="1393" y="0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6701" name="Freeform 76"/>
              <p:cNvSpPr/>
              <p:nvPr/>
            </p:nvSpPr>
            <p:spPr>
              <a:xfrm>
                <a:off x="1273" y="1450"/>
                <a:ext cx="17" cy="1"/>
              </a:xfrm>
              <a:custGeom>
                <a:avLst/>
                <a:gdLst>
                  <a:gd name="txL" fmla="*/ 0 w 68"/>
                  <a:gd name="txT" fmla="*/ 0 h 1"/>
                  <a:gd name="txR" fmla="*/ 68 w 68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68" h="1">
                    <a:moveTo>
                      <a:pt x="0" y="0"/>
                    </a:moveTo>
                    <a:lnTo>
                      <a:pt x="67" y="0"/>
                    </a:lnTo>
                    <a:lnTo>
                      <a:pt x="68" y="0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66691" name="Group 77"/>
            <p:cNvGrpSpPr/>
            <p:nvPr/>
          </p:nvGrpSpPr>
          <p:grpSpPr>
            <a:xfrm>
              <a:off x="1801" y="1064"/>
              <a:ext cx="1" cy="802"/>
              <a:chOff x="1801" y="1028"/>
              <a:chExt cx="1" cy="802"/>
            </a:xfrm>
          </p:grpSpPr>
          <p:sp>
            <p:nvSpPr>
              <p:cNvPr id="66692" name="Freeform 78"/>
              <p:cNvSpPr/>
              <p:nvPr/>
            </p:nvSpPr>
            <p:spPr>
              <a:xfrm>
                <a:off x="1801" y="1028"/>
                <a:ext cx="1" cy="112"/>
              </a:xfrm>
              <a:custGeom>
                <a:avLst/>
                <a:gdLst>
                  <a:gd name="txL" fmla="*/ 0 w 2"/>
                  <a:gd name="txT" fmla="*/ 0 h 447"/>
                  <a:gd name="txR" fmla="*/ 2 w 2"/>
                  <a:gd name="txB" fmla="*/ 447 h 447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2" h="447">
                    <a:moveTo>
                      <a:pt x="0" y="0"/>
                    </a:moveTo>
                    <a:lnTo>
                      <a:pt x="0" y="447"/>
                    </a:lnTo>
                    <a:lnTo>
                      <a:pt x="2" y="447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6693" name="Freeform 79"/>
              <p:cNvSpPr/>
              <p:nvPr/>
            </p:nvSpPr>
            <p:spPr>
              <a:xfrm>
                <a:off x="1801" y="1590"/>
                <a:ext cx="1" cy="240"/>
              </a:xfrm>
              <a:custGeom>
                <a:avLst/>
                <a:gdLst>
                  <a:gd name="txL" fmla="*/ 0 w 2"/>
                  <a:gd name="txT" fmla="*/ 0 h 959"/>
                  <a:gd name="txR" fmla="*/ 2 w 2"/>
                  <a:gd name="txB" fmla="*/ 959 h 959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2" h="959">
                    <a:moveTo>
                      <a:pt x="0" y="0"/>
                    </a:moveTo>
                    <a:lnTo>
                      <a:pt x="0" y="959"/>
                    </a:lnTo>
                    <a:lnTo>
                      <a:pt x="2" y="959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6694" name="Freeform 80"/>
              <p:cNvSpPr/>
              <p:nvPr/>
            </p:nvSpPr>
            <p:spPr>
              <a:xfrm>
                <a:off x="1801" y="1560"/>
                <a:ext cx="1" cy="10"/>
              </a:xfrm>
              <a:custGeom>
                <a:avLst/>
                <a:gdLst>
                  <a:gd name="txL" fmla="*/ 0 w 2"/>
                  <a:gd name="txT" fmla="*/ 0 h 38"/>
                  <a:gd name="txR" fmla="*/ 2 w 2"/>
                  <a:gd name="txB" fmla="*/ 38 h 38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2" h="38">
                    <a:moveTo>
                      <a:pt x="0" y="0"/>
                    </a:moveTo>
                    <a:lnTo>
                      <a:pt x="0" y="38"/>
                    </a:lnTo>
                    <a:lnTo>
                      <a:pt x="2" y="38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6695" name="Freeform 81"/>
              <p:cNvSpPr/>
              <p:nvPr/>
            </p:nvSpPr>
            <p:spPr>
              <a:xfrm>
                <a:off x="1801" y="1193"/>
                <a:ext cx="1" cy="339"/>
              </a:xfrm>
              <a:custGeom>
                <a:avLst/>
                <a:gdLst>
                  <a:gd name="txL" fmla="*/ 0 w 2"/>
                  <a:gd name="txT" fmla="*/ 0 h 1356"/>
                  <a:gd name="txR" fmla="*/ 2 w 2"/>
                  <a:gd name="txB" fmla="*/ 1356 h 1356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2" h="1356">
                    <a:moveTo>
                      <a:pt x="0" y="0"/>
                    </a:moveTo>
                    <a:lnTo>
                      <a:pt x="0" y="1356"/>
                    </a:lnTo>
                    <a:lnTo>
                      <a:pt x="2" y="1356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6696" name="Freeform 82"/>
              <p:cNvSpPr/>
              <p:nvPr/>
            </p:nvSpPr>
            <p:spPr>
              <a:xfrm>
                <a:off x="1801" y="1158"/>
                <a:ext cx="1" cy="17"/>
              </a:xfrm>
              <a:custGeom>
                <a:avLst/>
                <a:gdLst>
                  <a:gd name="txL" fmla="*/ 0 w 2"/>
                  <a:gd name="txT" fmla="*/ 0 h 71"/>
                  <a:gd name="txR" fmla="*/ 2 w 2"/>
                  <a:gd name="txB" fmla="*/ 71 h 71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2" h="71">
                    <a:moveTo>
                      <a:pt x="0" y="0"/>
                    </a:moveTo>
                    <a:lnTo>
                      <a:pt x="0" y="71"/>
                    </a:lnTo>
                    <a:lnTo>
                      <a:pt x="2" y="71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grpSp>
        <p:nvGrpSpPr>
          <p:cNvPr id="12" name="Group 83"/>
          <p:cNvGrpSpPr/>
          <p:nvPr/>
        </p:nvGrpSpPr>
        <p:grpSpPr>
          <a:xfrm>
            <a:off x="3590925" y="4141788"/>
            <a:ext cx="2281238" cy="2220912"/>
            <a:chOff x="2196" y="1173"/>
            <a:chExt cx="1437" cy="1399"/>
          </a:xfrm>
        </p:grpSpPr>
        <p:sp>
          <p:nvSpPr>
            <p:cNvPr id="66624" name="Oval 84"/>
            <p:cNvSpPr/>
            <p:nvPr/>
          </p:nvSpPr>
          <p:spPr>
            <a:xfrm>
              <a:off x="3143" y="1224"/>
              <a:ext cx="446" cy="437"/>
            </a:xfrm>
            <a:prstGeom prst="ellipse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66625" name="Line 85"/>
            <p:cNvSpPr/>
            <p:nvPr/>
          </p:nvSpPr>
          <p:spPr>
            <a:xfrm>
              <a:off x="2282" y="1673"/>
              <a:ext cx="187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6626" name="Line 86"/>
            <p:cNvSpPr/>
            <p:nvPr/>
          </p:nvSpPr>
          <p:spPr>
            <a:xfrm>
              <a:off x="2282" y="1227"/>
              <a:ext cx="0" cy="446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6627" name="Line 87"/>
            <p:cNvSpPr/>
            <p:nvPr/>
          </p:nvSpPr>
          <p:spPr>
            <a:xfrm>
              <a:off x="2282" y="1220"/>
              <a:ext cx="187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6628" name="Line 88"/>
            <p:cNvSpPr/>
            <p:nvPr/>
          </p:nvSpPr>
          <p:spPr>
            <a:xfrm>
              <a:off x="2802" y="1227"/>
              <a:ext cx="188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6629" name="Line 89"/>
            <p:cNvSpPr/>
            <p:nvPr/>
          </p:nvSpPr>
          <p:spPr>
            <a:xfrm>
              <a:off x="2990" y="1227"/>
              <a:ext cx="0" cy="455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6630" name="Line 90"/>
            <p:cNvSpPr/>
            <p:nvPr/>
          </p:nvSpPr>
          <p:spPr>
            <a:xfrm flipH="1">
              <a:off x="2802" y="1673"/>
              <a:ext cx="188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6631" name="Line 91"/>
            <p:cNvSpPr/>
            <p:nvPr/>
          </p:nvSpPr>
          <p:spPr>
            <a:xfrm>
              <a:off x="2469" y="1227"/>
              <a:ext cx="0" cy="446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lgDash"/>
              <a:headEnd type="none" w="med" len="med"/>
              <a:tailEnd type="none" w="med" len="med"/>
            </a:ln>
          </p:spPr>
        </p:sp>
        <p:sp>
          <p:nvSpPr>
            <p:cNvPr id="66632" name="Line 92"/>
            <p:cNvSpPr/>
            <p:nvPr/>
          </p:nvSpPr>
          <p:spPr>
            <a:xfrm>
              <a:off x="2802" y="1227"/>
              <a:ext cx="0" cy="438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lgDash"/>
              <a:headEnd type="none" w="med" len="med"/>
              <a:tailEnd type="none" w="med" len="med"/>
            </a:ln>
          </p:spPr>
        </p:sp>
        <p:sp>
          <p:nvSpPr>
            <p:cNvPr id="66633" name="Oval 93"/>
            <p:cNvSpPr/>
            <p:nvPr/>
          </p:nvSpPr>
          <p:spPr>
            <a:xfrm>
              <a:off x="2452" y="2136"/>
              <a:ext cx="363" cy="334"/>
            </a:xfrm>
            <a:prstGeom prst="ellipse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66634" name="Rectangle 94"/>
            <p:cNvSpPr/>
            <p:nvPr/>
          </p:nvSpPr>
          <p:spPr>
            <a:xfrm>
              <a:off x="2284" y="2081"/>
              <a:ext cx="705" cy="445"/>
            </a:xfrm>
            <a:prstGeom prst="rect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66635" name="Freeform 95"/>
            <p:cNvSpPr/>
            <p:nvPr/>
          </p:nvSpPr>
          <p:spPr>
            <a:xfrm>
              <a:off x="2212" y="2303"/>
              <a:ext cx="155" cy="1"/>
            </a:xfrm>
            <a:custGeom>
              <a:avLst/>
              <a:gdLst>
                <a:gd name="txL" fmla="*/ 0 w 618"/>
                <a:gd name="txT" fmla="*/ 0 h 1"/>
                <a:gd name="txR" fmla="*/ 618 w 618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618" h="1">
                  <a:moveTo>
                    <a:pt x="0" y="0"/>
                  </a:moveTo>
                  <a:lnTo>
                    <a:pt x="617" y="0"/>
                  </a:lnTo>
                  <a:lnTo>
                    <a:pt x="618" y="0"/>
                  </a:lnTo>
                </a:path>
              </a:pathLst>
            </a:custGeom>
            <a:noFill/>
            <a:ln w="19050" cap="flat" cmpd="sng">
              <a:solidFill>
                <a:schemeClr val="tx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6636" name="Freeform 96"/>
            <p:cNvSpPr/>
            <p:nvPr/>
          </p:nvSpPr>
          <p:spPr>
            <a:xfrm>
              <a:off x="2389" y="2303"/>
              <a:ext cx="15" cy="1"/>
            </a:xfrm>
            <a:custGeom>
              <a:avLst/>
              <a:gdLst>
                <a:gd name="txL" fmla="*/ 0 w 58"/>
                <a:gd name="txT" fmla="*/ 0 h 1"/>
                <a:gd name="txR" fmla="*/ 58 w 58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58" h="1">
                  <a:moveTo>
                    <a:pt x="0" y="0"/>
                  </a:moveTo>
                  <a:lnTo>
                    <a:pt x="57" y="0"/>
                  </a:lnTo>
                  <a:lnTo>
                    <a:pt x="58" y="0"/>
                  </a:lnTo>
                </a:path>
              </a:pathLst>
            </a:custGeom>
            <a:noFill/>
            <a:ln w="19050" cap="flat" cmpd="sng">
              <a:solidFill>
                <a:schemeClr val="tx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6637" name="Freeform 97"/>
            <p:cNvSpPr/>
            <p:nvPr/>
          </p:nvSpPr>
          <p:spPr>
            <a:xfrm>
              <a:off x="2426" y="2303"/>
              <a:ext cx="429" cy="1"/>
            </a:xfrm>
            <a:custGeom>
              <a:avLst/>
              <a:gdLst>
                <a:gd name="txL" fmla="*/ 0 w 1715"/>
                <a:gd name="txT" fmla="*/ 0 h 1"/>
                <a:gd name="txR" fmla="*/ 1715 w 1715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1715" h="1">
                  <a:moveTo>
                    <a:pt x="0" y="0"/>
                  </a:moveTo>
                  <a:lnTo>
                    <a:pt x="1714" y="0"/>
                  </a:lnTo>
                  <a:lnTo>
                    <a:pt x="1715" y="0"/>
                  </a:lnTo>
                </a:path>
              </a:pathLst>
            </a:custGeom>
            <a:noFill/>
            <a:ln w="19050" cap="flat" cmpd="sng">
              <a:solidFill>
                <a:schemeClr val="tx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6638" name="Freeform 98"/>
            <p:cNvSpPr/>
            <p:nvPr/>
          </p:nvSpPr>
          <p:spPr>
            <a:xfrm>
              <a:off x="2879" y="2303"/>
              <a:ext cx="14" cy="1"/>
            </a:xfrm>
            <a:custGeom>
              <a:avLst/>
              <a:gdLst>
                <a:gd name="txL" fmla="*/ 0 w 59"/>
                <a:gd name="txT" fmla="*/ 0 h 1"/>
                <a:gd name="txR" fmla="*/ 59 w 59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59" h="1">
                  <a:moveTo>
                    <a:pt x="0" y="0"/>
                  </a:moveTo>
                  <a:lnTo>
                    <a:pt x="58" y="0"/>
                  </a:lnTo>
                  <a:lnTo>
                    <a:pt x="59" y="0"/>
                  </a:lnTo>
                </a:path>
              </a:pathLst>
            </a:custGeom>
            <a:noFill/>
            <a:ln w="19050" cap="flat" cmpd="sng">
              <a:solidFill>
                <a:schemeClr val="tx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6639" name="Freeform 99"/>
            <p:cNvSpPr/>
            <p:nvPr/>
          </p:nvSpPr>
          <p:spPr>
            <a:xfrm>
              <a:off x="2920" y="2303"/>
              <a:ext cx="143" cy="1"/>
            </a:xfrm>
            <a:custGeom>
              <a:avLst/>
              <a:gdLst>
                <a:gd name="txL" fmla="*/ 0 w 574"/>
                <a:gd name="txT" fmla="*/ 0 h 1"/>
                <a:gd name="txR" fmla="*/ 574 w 574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574" h="1">
                  <a:moveTo>
                    <a:pt x="0" y="0"/>
                  </a:moveTo>
                  <a:lnTo>
                    <a:pt x="573" y="0"/>
                  </a:lnTo>
                  <a:lnTo>
                    <a:pt x="574" y="0"/>
                  </a:lnTo>
                </a:path>
              </a:pathLst>
            </a:custGeom>
            <a:noFill/>
            <a:ln w="19050" cap="flat" cmpd="sng">
              <a:solidFill>
                <a:schemeClr val="tx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66640" name="Group 100"/>
            <p:cNvGrpSpPr/>
            <p:nvPr/>
          </p:nvGrpSpPr>
          <p:grpSpPr>
            <a:xfrm>
              <a:off x="2635" y="2065"/>
              <a:ext cx="1" cy="507"/>
              <a:chOff x="1065" y="2049"/>
              <a:chExt cx="1" cy="507"/>
            </a:xfrm>
          </p:grpSpPr>
          <p:sp>
            <p:nvSpPr>
              <p:cNvPr id="66663" name="Freeform 101"/>
              <p:cNvSpPr/>
              <p:nvPr/>
            </p:nvSpPr>
            <p:spPr>
              <a:xfrm>
                <a:off x="1065" y="2049"/>
                <a:ext cx="1" cy="143"/>
              </a:xfrm>
              <a:custGeom>
                <a:avLst/>
                <a:gdLst>
                  <a:gd name="txL" fmla="*/ 0 w 2"/>
                  <a:gd name="txT" fmla="*/ 0 h 573"/>
                  <a:gd name="txR" fmla="*/ 2 w 2"/>
                  <a:gd name="txB" fmla="*/ 573 h 573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2" h="573">
                    <a:moveTo>
                      <a:pt x="0" y="0"/>
                    </a:moveTo>
                    <a:lnTo>
                      <a:pt x="0" y="573"/>
                    </a:lnTo>
                    <a:lnTo>
                      <a:pt x="2" y="573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6664" name="Freeform 102"/>
              <p:cNvSpPr/>
              <p:nvPr/>
            </p:nvSpPr>
            <p:spPr>
              <a:xfrm>
                <a:off x="1065" y="2264"/>
                <a:ext cx="1" cy="292"/>
              </a:xfrm>
              <a:custGeom>
                <a:avLst/>
                <a:gdLst>
                  <a:gd name="txL" fmla="*/ 0 w 2"/>
                  <a:gd name="txT" fmla="*/ 0 h 1168"/>
                  <a:gd name="txR" fmla="*/ 2 w 2"/>
                  <a:gd name="txB" fmla="*/ 1168 h 1168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2" h="1168">
                    <a:moveTo>
                      <a:pt x="0" y="0"/>
                    </a:moveTo>
                    <a:lnTo>
                      <a:pt x="0" y="1168"/>
                    </a:lnTo>
                    <a:lnTo>
                      <a:pt x="2" y="1168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6665" name="Freeform 103"/>
              <p:cNvSpPr/>
              <p:nvPr/>
            </p:nvSpPr>
            <p:spPr>
              <a:xfrm>
                <a:off x="1065" y="2221"/>
                <a:ext cx="1" cy="14"/>
              </a:xfrm>
              <a:custGeom>
                <a:avLst/>
                <a:gdLst>
                  <a:gd name="txL" fmla="*/ 0 w 2"/>
                  <a:gd name="txT" fmla="*/ 0 h 56"/>
                  <a:gd name="txR" fmla="*/ 2 w 2"/>
                  <a:gd name="txB" fmla="*/ 56 h 56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2" h="56">
                    <a:moveTo>
                      <a:pt x="0" y="0"/>
                    </a:moveTo>
                    <a:lnTo>
                      <a:pt x="0" y="56"/>
                    </a:lnTo>
                    <a:lnTo>
                      <a:pt x="2" y="56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66641" name="Freeform 104"/>
            <p:cNvSpPr/>
            <p:nvPr/>
          </p:nvSpPr>
          <p:spPr>
            <a:xfrm>
              <a:off x="2468" y="1600"/>
              <a:ext cx="334" cy="73"/>
            </a:xfrm>
            <a:custGeom>
              <a:avLst/>
              <a:gdLst>
                <a:gd name="txL" fmla="*/ 0 w 334"/>
                <a:gd name="txT" fmla="*/ 0 h 73"/>
                <a:gd name="txR" fmla="*/ 334 w 334"/>
                <a:gd name="txB" fmla="*/ 73 h 73"/>
              </a:gdLst>
              <a:ahLst/>
              <a:cxnLst>
                <a:cxn ang="0">
                  <a:pos x="334" y="73"/>
                </a:cxn>
                <a:cxn ang="0">
                  <a:pos x="252" y="24"/>
                </a:cxn>
                <a:cxn ang="0">
                  <a:pos x="172" y="0"/>
                </a:cxn>
                <a:cxn ang="0">
                  <a:pos x="84" y="24"/>
                </a:cxn>
                <a:cxn ang="0">
                  <a:pos x="0" y="73"/>
                </a:cxn>
                <a:cxn ang="0">
                  <a:pos x="0" y="73"/>
                </a:cxn>
              </a:cxnLst>
              <a:rect l="txL" t="txT" r="txR" b="txB"/>
              <a:pathLst>
                <a:path w="334" h="73">
                  <a:moveTo>
                    <a:pt x="334" y="73"/>
                  </a:moveTo>
                  <a:lnTo>
                    <a:pt x="252" y="24"/>
                  </a:lnTo>
                  <a:lnTo>
                    <a:pt x="172" y="0"/>
                  </a:lnTo>
                  <a:lnTo>
                    <a:pt x="84" y="24"/>
                  </a:lnTo>
                  <a:lnTo>
                    <a:pt x="0" y="73"/>
                  </a:lnTo>
                </a:path>
              </a:pathLst>
            </a:custGeom>
            <a:noFill/>
            <a:ln w="38100" cap="flat" cmpd="sng">
              <a:solidFill>
                <a:schemeClr val="tx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6642" name="Freeform 105"/>
            <p:cNvSpPr/>
            <p:nvPr/>
          </p:nvSpPr>
          <p:spPr>
            <a:xfrm>
              <a:off x="2468" y="1227"/>
              <a:ext cx="334" cy="61"/>
            </a:xfrm>
            <a:custGeom>
              <a:avLst/>
              <a:gdLst>
                <a:gd name="txL" fmla="*/ 0 w 334"/>
                <a:gd name="txT" fmla="*/ 0 h 61"/>
                <a:gd name="txR" fmla="*/ 334 w 334"/>
                <a:gd name="txB" fmla="*/ 61 h 61"/>
              </a:gdLst>
              <a:ahLst/>
              <a:cxnLst>
                <a:cxn ang="0">
                  <a:pos x="0" y="0"/>
                </a:cxn>
                <a:cxn ang="0">
                  <a:pos x="92" y="45"/>
                </a:cxn>
                <a:cxn ang="0">
                  <a:pos x="164" y="61"/>
                </a:cxn>
                <a:cxn ang="0">
                  <a:pos x="220" y="45"/>
                </a:cxn>
                <a:cxn ang="0">
                  <a:pos x="334" y="0"/>
                </a:cxn>
                <a:cxn ang="0">
                  <a:pos x="334" y="0"/>
                </a:cxn>
              </a:cxnLst>
              <a:rect l="txL" t="txT" r="txR" b="txB"/>
              <a:pathLst>
                <a:path w="334" h="61">
                  <a:moveTo>
                    <a:pt x="0" y="0"/>
                  </a:moveTo>
                  <a:lnTo>
                    <a:pt x="92" y="45"/>
                  </a:lnTo>
                  <a:lnTo>
                    <a:pt x="164" y="61"/>
                  </a:lnTo>
                  <a:lnTo>
                    <a:pt x="220" y="45"/>
                  </a:lnTo>
                  <a:lnTo>
                    <a:pt x="334" y="0"/>
                  </a:lnTo>
                </a:path>
              </a:pathLst>
            </a:custGeom>
            <a:noFill/>
            <a:ln w="38100" cap="flat" cmpd="sng">
              <a:solidFill>
                <a:schemeClr val="tx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66643" name="Group 106"/>
            <p:cNvGrpSpPr/>
            <p:nvPr/>
          </p:nvGrpSpPr>
          <p:grpSpPr>
            <a:xfrm>
              <a:off x="3070" y="1450"/>
              <a:ext cx="563" cy="1"/>
              <a:chOff x="3070" y="1450"/>
              <a:chExt cx="563" cy="1"/>
            </a:xfrm>
          </p:grpSpPr>
          <p:sp>
            <p:nvSpPr>
              <p:cNvPr id="66660" name="Freeform 107"/>
              <p:cNvSpPr/>
              <p:nvPr/>
            </p:nvSpPr>
            <p:spPr>
              <a:xfrm>
                <a:off x="3313" y="1450"/>
                <a:ext cx="320" cy="1"/>
              </a:xfrm>
              <a:custGeom>
                <a:avLst/>
                <a:gdLst>
                  <a:gd name="txL" fmla="*/ 0 w 1280"/>
                  <a:gd name="txT" fmla="*/ 0 h 1"/>
                  <a:gd name="txR" fmla="*/ 1280 w 1280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1280" h="1">
                    <a:moveTo>
                      <a:pt x="0" y="0"/>
                    </a:moveTo>
                    <a:lnTo>
                      <a:pt x="1279" y="0"/>
                    </a:lnTo>
                    <a:lnTo>
                      <a:pt x="1280" y="0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6661" name="Freeform 108"/>
              <p:cNvSpPr/>
              <p:nvPr/>
            </p:nvSpPr>
            <p:spPr>
              <a:xfrm>
                <a:off x="3070" y="1450"/>
                <a:ext cx="165" cy="1"/>
              </a:xfrm>
              <a:custGeom>
                <a:avLst/>
                <a:gdLst>
                  <a:gd name="txL" fmla="*/ 0 w 660"/>
                  <a:gd name="txT" fmla="*/ 0 h 1"/>
                  <a:gd name="txR" fmla="*/ 660 w 660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660" h="1">
                    <a:moveTo>
                      <a:pt x="0" y="0"/>
                    </a:moveTo>
                    <a:lnTo>
                      <a:pt x="659" y="0"/>
                    </a:lnTo>
                    <a:lnTo>
                      <a:pt x="660" y="0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6662" name="Freeform 109"/>
              <p:cNvSpPr/>
              <p:nvPr/>
            </p:nvSpPr>
            <p:spPr>
              <a:xfrm>
                <a:off x="3264" y="1450"/>
                <a:ext cx="20" cy="1"/>
              </a:xfrm>
              <a:custGeom>
                <a:avLst/>
                <a:gdLst>
                  <a:gd name="txL" fmla="*/ 0 w 79"/>
                  <a:gd name="txT" fmla="*/ 0 h 1"/>
                  <a:gd name="txR" fmla="*/ 79 w 79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79" h="1">
                    <a:moveTo>
                      <a:pt x="0" y="0"/>
                    </a:moveTo>
                    <a:lnTo>
                      <a:pt x="77" y="0"/>
                    </a:lnTo>
                    <a:lnTo>
                      <a:pt x="79" y="0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66644" name="Group 110"/>
            <p:cNvGrpSpPr/>
            <p:nvPr/>
          </p:nvGrpSpPr>
          <p:grpSpPr>
            <a:xfrm>
              <a:off x="2635" y="1184"/>
              <a:ext cx="1" cy="538"/>
              <a:chOff x="2635" y="1184"/>
              <a:chExt cx="1" cy="538"/>
            </a:xfrm>
          </p:grpSpPr>
          <p:sp>
            <p:nvSpPr>
              <p:cNvPr id="66657" name="Freeform 111"/>
              <p:cNvSpPr/>
              <p:nvPr/>
            </p:nvSpPr>
            <p:spPr>
              <a:xfrm>
                <a:off x="2635" y="1184"/>
                <a:ext cx="1" cy="315"/>
              </a:xfrm>
              <a:custGeom>
                <a:avLst/>
                <a:gdLst>
                  <a:gd name="txL" fmla="*/ 0 w 2"/>
                  <a:gd name="txT" fmla="*/ 0 h 1259"/>
                  <a:gd name="txR" fmla="*/ 2 w 2"/>
                  <a:gd name="txB" fmla="*/ 1259 h 1259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2" h="1259">
                    <a:moveTo>
                      <a:pt x="0" y="0"/>
                    </a:moveTo>
                    <a:lnTo>
                      <a:pt x="0" y="1259"/>
                    </a:lnTo>
                    <a:lnTo>
                      <a:pt x="2" y="1259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6658" name="Freeform 112"/>
              <p:cNvSpPr/>
              <p:nvPr/>
            </p:nvSpPr>
            <p:spPr>
              <a:xfrm>
                <a:off x="2635" y="1552"/>
                <a:ext cx="1" cy="170"/>
              </a:xfrm>
              <a:custGeom>
                <a:avLst/>
                <a:gdLst>
                  <a:gd name="txL" fmla="*/ 0 w 2"/>
                  <a:gd name="txT" fmla="*/ 0 h 680"/>
                  <a:gd name="txR" fmla="*/ 2 w 2"/>
                  <a:gd name="txB" fmla="*/ 680 h 680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2" h="680">
                    <a:moveTo>
                      <a:pt x="0" y="0"/>
                    </a:moveTo>
                    <a:lnTo>
                      <a:pt x="0" y="680"/>
                    </a:lnTo>
                    <a:lnTo>
                      <a:pt x="2" y="680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6659" name="Freeform 113"/>
              <p:cNvSpPr/>
              <p:nvPr/>
            </p:nvSpPr>
            <p:spPr>
              <a:xfrm>
                <a:off x="2635" y="1521"/>
                <a:ext cx="1" cy="9"/>
              </a:xfrm>
              <a:custGeom>
                <a:avLst/>
                <a:gdLst>
                  <a:gd name="txL" fmla="*/ 0 w 2"/>
                  <a:gd name="txT" fmla="*/ 0 h 35"/>
                  <a:gd name="txR" fmla="*/ 2 w 2"/>
                  <a:gd name="txB" fmla="*/ 35 h 35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2" h="35">
                    <a:moveTo>
                      <a:pt x="0" y="0"/>
                    </a:moveTo>
                    <a:lnTo>
                      <a:pt x="0" y="35"/>
                    </a:lnTo>
                    <a:lnTo>
                      <a:pt x="2" y="35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66645" name="Group 114"/>
            <p:cNvGrpSpPr/>
            <p:nvPr/>
          </p:nvGrpSpPr>
          <p:grpSpPr>
            <a:xfrm>
              <a:off x="2196" y="1450"/>
              <a:ext cx="842" cy="1"/>
              <a:chOff x="2196" y="1450"/>
              <a:chExt cx="842" cy="1"/>
            </a:xfrm>
          </p:grpSpPr>
          <p:sp>
            <p:nvSpPr>
              <p:cNvPr id="66652" name="Freeform 115"/>
              <p:cNvSpPr/>
              <p:nvPr/>
            </p:nvSpPr>
            <p:spPr>
              <a:xfrm>
                <a:off x="2394" y="1450"/>
                <a:ext cx="294" cy="1"/>
              </a:xfrm>
              <a:custGeom>
                <a:avLst/>
                <a:gdLst>
                  <a:gd name="txL" fmla="*/ 0 w 1172"/>
                  <a:gd name="txT" fmla="*/ 0 h 1"/>
                  <a:gd name="txR" fmla="*/ 1172 w 1172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1172" h="1">
                    <a:moveTo>
                      <a:pt x="0" y="0"/>
                    </a:moveTo>
                    <a:lnTo>
                      <a:pt x="1171" y="0"/>
                    </a:lnTo>
                    <a:lnTo>
                      <a:pt x="1172" y="0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6653" name="Freeform 116"/>
              <p:cNvSpPr/>
              <p:nvPr/>
            </p:nvSpPr>
            <p:spPr>
              <a:xfrm>
                <a:off x="2196" y="1450"/>
                <a:ext cx="128" cy="1"/>
              </a:xfrm>
              <a:custGeom>
                <a:avLst/>
                <a:gdLst>
                  <a:gd name="txL" fmla="*/ 0 w 511"/>
                  <a:gd name="txT" fmla="*/ 0 h 1"/>
                  <a:gd name="txR" fmla="*/ 511 w 511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511" h="1">
                    <a:moveTo>
                      <a:pt x="0" y="0"/>
                    </a:moveTo>
                    <a:lnTo>
                      <a:pt x="510" y="0"/>
                    </a:lnTo>
                    <a:lnTo>
                      <a:pt x="511" y="0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6654" name="Freeform 117"/>
              <p:cNvSpPr/>
              <p:nvPr/>
            </p:nvSpPr>
            <p:spPr>
              <a:xfrm>
                <a:off x="2716" y="1450"/>
                <a:ext cx="22" cy="1"/>
              </a:xfrm>
              <a:custGeom>
                <a:avLst/>
                <a:gdLst>
                  <a:gd name="txL" fmla="*/ 0 w 89"/>
                  <a:gd name="txT" fmla="*/ 0 h 1"/>
                  <a:gd name="txR" fmla="*/ 89 w 89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89" h="1">
                    <a:moveTo>
                      <a:pt x="0" y="0"/>
                    </a:moveTo>
                    <a:lnTo>
                      <a:pt x="87" y="0"/>
                    </a:lnTo>
                    <a:lnTo>
                      <a:pt x="89" y="0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6655" name="Freeform 118"/>
              <p:cNvSpPr/>
              <p:nvPr/>
            </p:nvSpPr>
            <p:spPr>
              <a:xfrm>
                <a:off x="2346" y="1450"/>
                <a:ext cx="22" cy="1"/>
              </a:xfrm>
              <a:custGeom>
                <a:avLst/>
                <a:gdLst>
                  <a:gd name="txL" fmla="*/ 0 w 89"/>
                  <a:gd name="txT" fmla="*/ 0 h 1"/>
                  <a:gd name="txR" fmla="*/ 89 w 89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89" h="1">
                    <a:moveTo>
                      <a:pt x="0" y="0"/>
                    </a:moveTo>
                    <a:lnTo>
                      <a:pt x="88" y="0"/>
                    </a:lnTo>
                    <a:lnTo>
                      <a:pt x="89" y="0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6656" name="Freeform 119"/>
              <p:cNvSpPr/>
              <p:nvPr/>
            </p:nvSpPr>
            <p:spPr>
              <a:xfrm>
                <a:off x="2769" y="1450"/>
                <a:ext cx="269" cy="1"/>
              </a:xfrm>
              <a:custGeom>
                <a:avLst/>
                <a:gdLst>
                  <a:gd name="txL" fmla="*/ 0 w 1076"/>
                  <a:gd name="txT" fmla="*/ 0 h 1"/>
                  <a:gd name="txR" fmla="*/ 1076 w 1076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1076" h="1">
                    <a:moveTo>
                      <a:pt x="0" y="0"/>
                    </a:moveTo>
                    <a:lnTo>
                      <a:pt x="1075" y="0"/>
                    </a:lnTo>
                    <a:lnTo>
                      <a:pt x="1076" y="0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66646" name="Group 120"/>
            <p:cNvGrpSpPr/>
            <p:nvPr/>
          </p:nvGrpSpPr>
          <p:grpSpPr>
            <a:xfrm>
              <a:off x="3371" y="1173"/>
              <a:ext cx="1" cy="576"/>
              <a:chOff x="3371" y="1173"/>
              <a:chExt cx="1" cy="576"/>
            </a:xfrm>
          </p:grpSpPr>
          <p:sp>
            <p:nvSpPr>
              <p:cNvPr id="66649" name="Freeform 121"/>
              <p:cNvSpPr/>
              <p:nvPr/>
            </p:nvSpPr>
            <p:spPr>
              <a:xfrm>
                <a:off x="3371" y="1173"/>
                <a:ext cx="1" cy="346"/>
              </a:xfrm>
              <a:custGeom>
                <a:avLst/>
                <a:gdLst>
                  <a:gd name="txL" fmla="*/ 0 w 2"/>
                  <a:gd name="txT" fmla="*/ 0 h 1386"/>
                  <a:gd name="txR" fmla="*/ 2 w 2"/>
                  <a:gd name="txB" fmla="*/ 1386 h 1386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2" h="1386">
                    <a:moveTo>
                      <a:pt x="0" y="0"/>
                    </a:moveTo>
                    <a:lnTo>
                      <a:pt x="0" y="1386"/>
                    </a:lnTo>
                    <a:lnTo>
                      <a:pt x="2" y="1386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6650" name="Freeform 122"/>
              <p:cNvSpPr/>
              <p:nvPr/>
            </p:nvSpPr>
            <p:spPr>
              <a:xfrm>
                <a:off x="3371" y="1590"/>
                <a:ext cx="1" cy="159"/>
              </a:xfrm>
              <a:custGeom>
                <a:avLst/>
                <a:gdLst>
                  <a:gd name="txL" fmla="*/ 0 w 2"/>
                  <a:gd name="txT" fmla="*/ 0 h 636"/>
                  <a:gd name="txR" fmla="*/ 2 w 2"/>
                  <a:gd name="txB" fmla="*/ 636 h 636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2" h="636">
                    <a:moveTo>
                      <a:pt x="0" y="0"/>
                    </a:moveTo>
                    <a:lnTo>
                      <a:pt x="0" y="636"/>
                    </a:lnTo>
                    <a:lnTo>
                      <a:pt x="2" y="636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6651" name="Freeform 123"/>
              <p:cNvSpPr/>
              <p:nvPr/>
            </p:nvSpPr>
            <p:spPr>
              <a:xfrm>
                <a:off x="3371" y="1541"/>
                <a:ext cx="1" cy="27"/>
              </a:xfrm>
              <a:custGeom>
                <a:avLst/>
                <a:gdLst>
                  <a:gd name="txL" fmla="*/ 0 w 2"/>
                  <a:gd name="txT" fmla="*/ 0 h 106"/>
                  <a:gd name="txR" fmla="*/ 2 w 2"/>
                  <a:gd name="txB" fmla="*/ 106 h 106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2" h="106">
                    <a:moveTo>
                      <a:pt x="0" y="0"/>
                    </a:moveTo>
                    <a:lnTo>
                      <a:pt x="0" y="106"/>
                    </a:lnTo>
                    <a:lnTo>
                      <a:pt x="2" y="106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66647" name="Line 124"/>
            <p:cNvSpPr/>
            <p:nvPr/>
          </p:nvSpPr>
          <p:spPr>
            <a:xfrm>
              <a:off x="3213" y="1296"/>
              <a:ext cx="0" cy="304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66648" name="Line 125"/>
            <p:cNvSpPr/>
            <p:nvPr/>
          </p:nvSpPr>
          <p:spPr>
            <a:xfrm>
              <a:off x="3530" y="1296"/>
              <a:ext cx="0" cy="318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sp>
      </p:grpSp>
      <p:grpSp>
        <p:nvGrpSpPr>
          <p:cNvPr id="18" name="Group 126"/>
          <p:cNvGrpSpPr/>
          <p:nvPr/>
        </p:nvGrpSpPr>
        <p:grpSpPr>
          <a:xfrm>
            <a:off x="6248400" y="4048125"/>
            <a:ext cx="2333625" cy="2378075"/>
            <a:chOff x="3936" y="2484"/>
            <a:chExt cx="1470" cy="1498"/>
          </a:xfrm>
        </p:grpSpPr>
        <p:sp>
          <p:nvSpPr>
            <p:cNvPr id="66573" name="Rectangle 127"/>
            <p:cNvSpPr/>
            <p:nvPr/>
          </p:nvSpPr>
          <p:spPr>
            <a:xfrm>
              <a:off x="4835" y="2547"/>
              <a:ext cx="534" cy="678"/>
            </a:xfrm>
            <a:prstGeom prst="rect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66574" name="Rectangle 128"/>
            <p:cNvSpPr/>
            <p:nvPr/>
          </p:nvSpPr>
          <p:spPr>
            <a:xfrm>
              <a:off x="4013" y="2547"/>
              <a:ext cx="707" cy="678"/>
            </a:xfrm>
            <a:prstGeom prst="rect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66575" name="Rectangle 129"/>
            <p:cNvSpPr/>
            <p:nvPr/>
          </p:nvSpPr>
          <p:spPr>
            <a:xfrm>
              <a:off x="4013" y="3336"/>
              <a:ext cx="707" cy="646"/>
            </a:xfrm>
            <a:prstGeom prst="rect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66576" name="Oval 130"/>
            <p:cNvSpPr/>
            <p:nvPr/>
          </p:nvSpPr>
          <p:spPr>
            <a:xfrm>
              <a:off x="4879" y="2664"/>
              <a:ext cx="446" cy="437"/>
            </a:xfrm>
            <a:prstGeom prst="ellipse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66577" name="Oval 131"/>
            <p:cNvSpPr/>
            <p:nvPr/>
          </p:nvSpPr>
          <p:spPr>
            <a:xfrm>
              <a:off x="4192" y="3491"/>
              <a:ext cx="343" cy="334"/>
            </a:xfrm>
            <a:prstGeom prst="ellipse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grpSp>
          <p:nvGrpSpPr>
            <p:cNvPr id="66578" name="Group 132"/>
            <p:cNvGrpSpPr/>
            <p:nvPr/>
          </p:nvGrpSpPr>
          <p:grpSpPr>
            <a:xfrm>
              <a:off x="4366" y="3412"/>
              <a:ext cx="1" cy="490"/>
              <a:chOff x="4201" y="2057"/>
              <a:chExt cx="1" cy="490"/>
            </a:xfrm>
          </p:grpSpPr>
          <p:sp>
            <p:nvSpPr>
              <p:cNvPr id="66621" name="Freeform 133"/>
              <p:cNvSpPr/>
              <p:nvPr/>
            </p:nvSpPr>
            <p:spPr>
              <a:xfrm>
                <a:off x="4201" y="2057"/>
                <a:ext cx="1" cy="135"/>
              </a:xfrm>
              <a:custGeom>
                <a:avLst/>
                <a:gdLst>
                  <a:gd name="txL" fmla="*/ 0 w 1"/>
                  <a:gd name="txT" fmla="*/ 0 h 539"/>
                  <a:gd name="txR" fmla="*/ 1 w 1"/>
                  <a:gd name="txB" fmla="*/ 539 h 539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1" h="539">
                    <a:moveTo>
                      <a:pt x="0" y="0"/>
                    </a:moveTo>
                    <a:lnTo>
                      <a:pt x="0" y="539"/>
                    </a:lnTo>
                    <a:lnTo>
                      <a:pt x="1" y="539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6622" name="Freeform 134"/>
              <p:cNvSpPr/>
              <p:nvPr/>
            </p:nvSpPr>
            <p:spPr>
              <a:xfrm>
                <a:off x="4201" y="2264"/>
                <a:ext cx="1" cy="283"/>
              </a:xfrm>
              <a:custGeom>
                <a:avLst/>
                <a:gdLst>
                  <a:gd name="txL" fmla="*/ 0 w 1"/>
                  <a:gd name="txT" fmla="*/ 0 h 1135"/>
                  <a:gd name="txR" fmla="*/ 1 w 1"/>
                  <a:gd name="txB" fmla="*/ 1135 h 1135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1" h="1135">
                    <a:moveTo>
                      <a:pt x="0" y="0"/>
                    </a:moveTo>
                    <a:lnTo>
                      <a:pt x="0" y="1135"/>
                    </a:lnTo>
                    <a:lnTo>
                      <a:pt x="1" y="1135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6623" name="Freeform 135"/>
              <p:cNvSpPr/>
              <p:nvPr/>
            </p:nvSpPr>
            <p:spPr>
              <a:xfrm>
                <a:off x="4201" y="2221"/>
                <a:ext cx="1" cy="14"/>
              </a:xfrm>
              <a:custGeom>
                <a:avLst/>
                <a:gdLst>
                  <a:gd name="txL" fmla="*/ 0 w 1"/>
                  <a:gd name="txT" fmla="*/ 0 h 56"/>
                  <a:gd name="txR" fmla="*/ 1 w 1"/>
                  <a:gd name="txB" fmla="*/ 56 h 56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1" h="56">
                    <a:moveTo>
                      <a:pt x="0" y="0"/>
                    </a:moveTo>
                    <a:lnTo>
                      <a:pt x="0" y="56"/>
                    </a:lnTo>
                    <a:lnTo>
                      <a:pt x="1" y="56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66579" name="Group 136"/>
            <p:cNvGrpSpPr/>
            <p:nvPr/>
          </p:nvGrpSpPr>
          <p:grpSpPr>
            <a:xfrm>
              <a:off x="3943" y="3658"/>
              <a:ext cx="836" cy="1"/>
              <a:chOff x="3778" y="2303"/>
              <a:chExt cx="836" cy="1"/>
            </a:xfrm>
          </p:grpSpPr>
          <p:sp>
            <p:nvSpPr>
              <p:cNvPr id="66616" name="Freeform 137"/>
              <p:cNvSpPr/>
              <p:nvPr/>
            </p:nvSpPr>
            <p:spPr>
              <a:xfrm>
                <a:off x="3992" y="2303"/>
                <a:ext cx="429" cy="1"/>
              </a:xfrm>
              <a:custGeom>
                <a:avLst/>
                <a:gdLst>
                  <a:gd name="txL" fmla="*/ 0 w 1715"/>
                  <a:gd name="txT" fmla="*/ 0 h 1"/>
                  <a:gd name="txR" fmla="*/ 1715 w 1715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1715" h="1">
                    <a:moveTo>
                      <a:pt x="0" y="0"/>
                    </a:moveTo>
                    <a:lnTo>
                      <a:pt x="1714" y="0"/>
                    </a:lnTo>
                    <a:lnTo>
                      <a:pt x="1715" y="0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6617" name="Freeform 138"/>
              <p:cNvSpPr/>
              <p:nvPr/>
            </p:nvSpPr>
            <p:spPr>
              <a:xfrm>
                <a:off x="3778" y="2303"/>
                <a:ext cx="129" cy="1"/>
              </a:xfrm>
              <a:custGeom>
                <a:avLst/>
                <a:gdLst>
                  <a:gd name="txL" fmla="*/ 0 w 516"/>
                  <a:gd name="txT" fmla="*/ 0 h 1"/>
                  <a:gd name="txR" fmla="*/ 516 w 516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516" h="1">
                    <a:moveTo>
                      <a:pt x="0" y="0"/>
                    </a:moveTo>
                    <a:lnTo>
                      <a:pt x="514" y="0"/>
                    </a:lnTo>
                    <a:lnTo>
                      <a:pt x="516" y="0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6618" name="Freeform 139"/>
              <p:cNvSpPr/>
              <p:nvPr/>
            </p:nvSpPr>
            <p:spPr>
              <a:xfrm>
                <a:off x="3942" y="2303"/>
                <a:ext cx="15" cy="1"/>
              </a:xfrm>
              <a:custGeom>
                <a:avLst/>
                <a:gdLst>
                  <a:gd name="txL" fmla="*/ 0 w 59"/>
                  <a:gd name="txT" fmla="*/ 0 h 1"/>
                  <a:gd name="txR" fmla="*/ 59 w 59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59" h="1">
                    <a:moveTo>
                      <a:pt x="0" y="0"/>
                    </a:moveTo>
                    <a:lnTo>
                      <a:pt x="58" y="0"/>
                    </a:lnTo>
                    <a:lnTo>
                      <a:pt x="59" y="0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6619" name="Freeform 140"/>
              <p:cNvSpPr/>
              <p:nvPr/>
            </p:nvSpPr>
            <p:spPr>
              <a:xfrm>
                <a:off x="4499" y="2303"/>
                <a:ext cx="115" cy="1"/>
              </a:xfrm>
              <a:custGeom>
                <a:avLst/>
                <a:gdLst>
                  <a:gd name="txL" fmla="*/ 0 w 458"/>
                  <a:gd name="txT" fmla="*/ 0 h 1"/>
                  <a:gd name="txR" fmla="*/ 458 w 458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458" h="1">
                    <a:moveTo>
                      <a:pt x="0" y="0"/>
                    </a:moveTo>
                    <a:lnTo>
                      <a:pt x="457" y="0"/>
                    </a:lnTo>
                    <a:lnTo>
                      <a:pt x="458" y="0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6620" name="Freeform 141"/>
              <p:cNvSpPr/>
              <p:nvPr/>
            </p:nvSpPr>
            <p:spPr>
              <a:xfrm>
                <a:off x="4449" y="2303"/>
                <a:ext cx="15" cy="1"/>
              </a:xfrm>
              <a:custGeom>
                <a:avLst/>
                <a:gdLst>
                  <a:gd name="txL" fmla="*/ 0 w 58"/>
                  <a:gd name="txT" fmla="*/ 0 h 1"/>
                  <a:gd name="txR" fmla="*/ 58 w 58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58" h="1">
                    <a:moveTo>
                      <a:pt x="0" y="0"/>
                    </a:moveTo>
                    <a:lnTo>
                      <a:pt x="57" y="0"/>
                    </a:lnTo>
                    <a:lnTo>
                      <a:pt x="58" y="0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66580" name="Group 142"/>
            <p:cNvGrpSpPr/>
            <p:nvPr/>
          </p:nvGrpSpPr>
          <p:grpSpPr>
            <a:xfrm>
              <a:off x="4802" y="2886"/>
              <a:ext cx="604" cy="1"/>
              <a:chOff x="4637" y="1450"/>
              <a:chExt cx="604" cy="1"/>
            </a:xfrm>
          </p:grpSpPr>
          <p:sp>
            <p:nvSpPr>
              <p:cNvPr id="66613" name="Freeform 143"/>
              <p:cNvSpPr/>
              <p:nvPr/>
            </p:nvSpPr>
            <p:spPr>
              <a:xfrm>
                <a:off x="4879" y="1450"/>
                <a:ext cx="362" cy="1"/>
              </a:xfrm>
              <a:custGeom>
                <a:avLst/>
                <a:gdLst>
                  <a:gd name="txL" fmla="*/ 0 w 1446"/>
                  <a:gd name="txT" fmla="*/ 0 h 1"/>
                  <a:gd name="txR" fmla="*/ 1446 w 1446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1446" h="1">
                    <a:moveTo>
                      <a:pt x="0" y="0"/>
                    </a:moveTo>
                    <a:lnTo>
                      <a:pt x="1445" y="0"/>
                    </a:lnTo>
                    <a:lnTo>
                      <a:pt x="1446" y="0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6614" name="Freeform 144"/>
              <p:cNvSpPr/>
              <p:nvPr/>
            </p:nvSpPr>
            <p:spPr>
              <a:xfrm>
                <a:off x="4637" y="1450"/>
                <a:ext cx="165" cy="1"/>
              </a:xfrm>
              <a:custGeom>
                <a:avLst/>
                <a:gdLst>
                  <a:gd name="txL" fmla="*/ 0 w 660"/>
                  <a:gd name="txT" fmla="*/ 0 h 1"/>
                  <a:gd name="txR" fmla="*/ 660 w 660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660" h="1">
                    <a:moveTo>
                      <a:pt x="0" y="0"/>
                    </a:moveTo>
                    <a:lnTo>
                      <a:pt x="659" y="0"/>
                    </a:lnTo>
                    <a:lnTo>
                      <a:pt x="660" y="0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6615" name="Freeform 145"/>
              <p:cNvSpPr/>
              <p:nvPr/>
            </p:nvSpPr>
            <p:spPr>
              <a:xfrm>
                <a:off x="4831" y="1450"/>
                <a:ext cx="19" cy="1"/>
              </a:xfrm>
              <a:custGeom>
                <a:avLst/>
                <a:gdLst>
                  <a:gd name="txL" fmla="*/ 0 w 79"/>
                  <a:gd name="txT" fmla="*/ 0 h 1"/>
                  <a:gd name="txR" fmla="*/ 79 w 79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79" h="1">
                    <a:moveTo>
                      <a:pt x="0" y="0"/>
                    </a:moveTo>
                    <a:lnTo>
                      <a:pt x="78" y="0"/>
                    </a:lnTo>
                    <a:lnTo>
                      <a:pt x="79" y="0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66581" name="Group 146"/>
            <p:cNvGrpSpPr/>
            <p:nvPr/>
          </p:nvGrpSpPr>
          <p:grpSpPr>
            <a:xfrm>
              <a:off x="5102" y="2486"/>
              <a:ext cx="1" cy="795"/>
              <a:chOff x="4937" y="1050"/>
              <a:chExt cx="1" cy="795"/>
            </a:xfrm>
          </p:grpSpPr>
          <p:sp>
            <p:nvSpPr>
              <p:cNvPr id="66610" name="Freeform 147"/>
              <p:cNvSpPr/>
              <p:nvPr/>
            </p:nvSpPr>
            <p:spPr>
              <a:xfrm>
                <a:off x="4937" y="1590"/>
                <a:ext cx="1" cy="255"/>
              </a:xfrm>
              <a:custGeom>
                <a:avLst/>
                <a:gdLst>
                  <a:gd name="txL" fmla="*/ 0 w 1"/>
                  <a:gd name="txT" fmla="*/ 0 h 1020"/>
                  <a:gd name="txR" fmla="*/ 1 w 1"/>
                  <a:gd name="txB" fmla="*/ 1020 h 1020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1" h="1020">
                    <a:moveTo>
                      <a:pt x="0" y="0"/>
                    </a:moveTo>
                    <a:lnTo>
                      <a:pt x="0" y="1020"/>
                    </a:lnTo>
                    <a:lnTo>
                      <a:pt x="1" y="1020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6611" name="Freeform 148"/>
              <p:cNvSpPr/>
              <p:nvPr/>
            </p:nvSpPr>
            <p:spPr>
              <a:xfrm>
                <a:off x="4937" y="1551"/>
                <a:ext cx="1" cy="10"/>
              </a:xfrm>
              <a:custGeom>
                <a:avLst/>
                <a:gdLst>
                  <a:gd name="txL" fmla="*/ 0 w 1"/>
                  <a:gd name="txT" fmla="*/ 0 h 39"/>
                  <a:gd name="txR" fmla="*/ 1 w 1"/>
                  <a:gd name="txB" fmla="*/ 39 h 39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1" h="39">
                    <a:moveTo>
                      <a:pt x="0" y="0"/>
                    </a:moveTo>
                    <a:lnTo>
                      <a:pt x="0" y="39"/>
                    </a:lnTo>
                    <a:lnTo>
                      <a:pt x="1" y="39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6612" name="Freeform 149"/>
              <p:cNvSpPr/>
              <p:nvPr/>
            </p:nvSpPr>
            <p:spPr>
              <a:xfrm>
                <a:off x="4937" y="1050"/>
                <a:ext cx="1" cy="462"/>
              </a:xfrm>
              <a:custGeom>
                <a:avLst/>
                <a:gdLst>
                  <a:gd name="txL" fmla="*/ 0 w 1"/>
                  <a:gd name="txT" fmla="*/ 0 h 1848"/>
                  <a:gd name="txR" fmla="*/ 1 w 1"/>
                  <a:gd name="txB" fmla="*/ 1848 h 1848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1" h="1848">
                    <a:moveTo>
                      <a:pt x="0" y="0"/>
                    </a:moveTo>
                    <a:lnTo>
                      <a:pt x="0" y="1848"/>
                    </a:lnTo>
                    <a:lnTo>
                      <a:pt x="1" y="1848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66582" name="Group 150"/>
            <p:cNvGrpSpPr/>
            <p:nvPr/>
          </p:nvGrpSpPr>
          <p:grpSpPr>
            <a:xfrm>
              <a:off x="3936" y="2886"/>
              <a:ext cx="842" cy="1"/>
              <a:chOff x="3771" y="1450"/>
              <a:chExt cx="842" cy="1"/>
            </a:xfrm>
          </p:grpSpPr>
          <p:sp>
            <p:nvSpPr>
              <p:cNvPr id="66605" name="Freeform 151"/>
              <p:cNvSpPr/>
              <p:nvPr/>
            </p:nvSpPr>
            <p:spPr>
              <a:xfrm>
                <a:off x="3983" y="1450"/>
                <a:ext cx="22" cy="1"/>
              </a:xfrm>
              <a:custGeom>
                <a:avLst/>
                <a:gdLst>
                  <a:gd name="txL" fmla="*/ 0 w 90"/>
                  <a:gd name="txT" fmla="*/ 0 h 1"/>
                  <a:gd name="txR" fmla="*/ 90 w 90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90" h="1">
                    <a:moveTo>
                      <a:pt x="0" y="0"/>
                    </a:moveTo>
                    <a:lnTo>
                      <a:pt x="89" y="0"/>
                    </a:lnTo>
                    <a:lnTo>
                      <a:pt x="90" y="0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6606" name="Freeform 152"/>
              <p:cNvSpPr/>
              <p:nvPr/>
            </p:nvSpPr>
            <p:spPr>
              <a:xfrm>
                <a:off x="3771" y="1450"/>
                <a:ext cx="186" cy="1"/>
              </a:xfrm>
              <a:custGeom>
                <a:avLst/>
                <a:gdLst>
                  <a:gd name="txL" fmla="*/ 0 w 744"/>
                  <a:gd name="txT" fmla="*/ 0 h 1"/>
                  <a:gd name="txR" fmla="*/ 744 w 744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744" h="1">
                    <a:moveTo>
                      <a:pt x="0" y="0"/>
                    </a:moveTo>
                    <a:lnTo>
                      <a:pt x="743" y="0"/>
                    </a:lnTo>
                    <a:lnTo>
                      <a:pt x="744" y="0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6607" name="Freeform 153"/>
              <p:cNvSpPr/>
              <p:nvPr/>
            </p:nvSpPr>
            <p:spPr>
              <a:xfrm>
                <a:off x="4461" y="1450"/>
                <a:ext cx="152" cy="1"/>
              </a:xfrm>
              <a:custGeom>
                <a:avLst/>
                <a:gdLst>
                  <a:gd name="txL" fmla="*/ 0 w 609"/>
                  <a:gd name="txT" fmla="*/ 0 h 1"/>
                  <a:gd name="txR" fmla="*/ 609 w 609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609" h="1">
                    <a:moveTo>
                      <a:pt x="0" y="0"/>
                    </a:moveTo>
                    <a:lnTo>
                      <a:pt x="608" y="0"/>
                    </a:lnTo>
                    <a:lnTo>
                      <a:pt x="609" y="0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6608" name="Freeform 154"/>
              <p:cNvSpPr/>
              <p:nvPr/>
            </p:nvSpPr>
            <p:spPr>
              <a:xfrm>
                <a:off x="4027" y="1450"/>
                <a:ext cx="361" cy="1"/>
              </a:xfrm>
              <a:custGeom>
                <a:avLst/>
                <a:gdLst>
                  <a:gd name="txL" fmla="*/ 0 w 1447"/>
                  <a:gd name="txT" fmla="*/ 0 h 1"/>
                  <a:gd name="txR" fmla="*/ 1447 w 1447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1447" h="1">
                    <a:moveTo>
                      <a:pt x="0" y="0"/>
                    </a:moveTo>
                    <a:lnTo>
                      <a:pt x="1445" y="0"/>
                    </a:lnTo>
                    <a:lnTo>
                      <a:pt x="1447" y="0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6609" name="Freeform 155"/>
              <p:cNvSpPr/>
              <p:nvPr/>
            </p:nvSpPr>
            <p:spPr>
              <a:xfrm>
                <a:off x="4415" y="1450"/>
                <a:ext cx="18" cy="1"/>
              </a:xfrm>
              <a:custGeom>
                <a:avLst/>
                <a:gdLst>
                  <a:gd name="txL" fmla="*/ 0 w 71"/>
                  <a:gd name="txT" fmla="*/ 0 h 1"/>
                  <a:gd name="txR" fmla="*/ 71 w 71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71" h="1">
                    <a:moveTo>
                      <a:pt x="0" y="0"/>
                    </a:moveTo>
                    <a:lnTo>
                      <a:pt x="70" y="0"/>
                    </a:lnTo>
                    <a:lnTo>
                      <a:pt x="71" y="0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66583" name="Group 156"/>
            <p:cNvGrpSpPr/>
            <p:nvPr/>
          </p:nvGrpSpPr>
          <p:grpSpPr>
            <a:xfrm>
              <a:off x="4366" y="2484"/>
              <a:ext cx="1" cy="801"/>
              <a:chOff x="4201" y="1048"/>
              <a:chExt cx="1" cy="801"/>
            </a:xfrm>
          </p:grpSpPr>
          <p:sp>
            <p:nvSpPr>
              <p:cNvPr id="66600" name="Freeform 157"/>
              <p:cNvSpPr/>
              <p:nvPr/>
            </p:nvSpPr>
            <p:spPr>
              <a:xfrm>
                <a:off x="4201" y="1197"/>
                <a:ext cx="1" cy="22"/>
              </a:xfrm>
              <a:custGeom>
                <a:avLst/>
                <a:gdLst>
                  <a:gd name="txL" fmla="*/ 0 w 1"/>
                  <a:gd name="txT" fmla="*/ 0 h 88"/>
                  <a:gd name="txR" fmla="*/ 1 w 1"/>
                  <a:gd name="txB" fmla="*/ 88 h 88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1" h="88">
                    <a:moveTo>
                      <a:pt x="0" y="0"/>
                    </a:moveTo>
                    <a:lnTo>
                      <a:pt x="0" y="88"/>
                    </a:lnTo>
                    <a:lnTo>
                      <a:pt x="1" y="88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6601" name="Freeform 158"/>
              <p:cNvSpPr/>
              <p:nvPr/>
            </p:nvSpPr>
            <p:spPr>
              <a:xfrm>
                <a:off x="4201" y="1746"/>
                <a:ext cx="1" cy="103"/>
              </a:xfrm>
              <a:custGeom>
                <a:avLst/>
                <a:gdLst>
                  <a:gd name="txL" fmla="*/ 0 w 1"/>
                  <a:gd name="txT" fmla="*/ 0 h 411"/>
                  <a:gd name="txR" fmla="*/ 1 w 1"/>
                  <a:gd name="txB" fmla="*/ 411 h 411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1" h="411">
                    <a:moveTo>
                      <a:pt x="0" y="0"/>
                    </a:moveTo>
                    <a:lnTo>
                      <a:pt x="0" y="411"/>
                    </a:lnTo>
                    <a:lnTo>
                      <a:pt x="1" y="411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6602" name="Freeform 159"/>
              <p:cNvSpPr/>
              <p:nvPr/>
            </p:nvSpPr>
            <p:spPr>
              <a:xfrm>
                <a:off x="4201" y="1048"/>
                <a:ext cx="1" cy="120"/>
              </a:xfrm>
              <a:custGeom>
                <a:avLst/>
                <a:gdLst>
                  <a:gd name="txL" fmla="*/ 0 w 1"/>
                  <a:gd name="txT" fmla="*/ 0 h 481"/>
                  <a:gd name="txR" fmla="*/ 1 w 1"/>
                  <a:gd name="txB" fmla="*/ 481 h 481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1" h="481">
                    <a:moveTo>
                      <a:pt x="0" y="0"/>
                    </a:moveTo>
                    <a:lnTo>
                      <a:pt x="0" y="481"/>
                    </a:lnTo>
                    <a:lnTo>
                      <a:pt x="1" y="481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6603" name="Freeform 160"/>
              <p:cNvSpPr/>
              <p:nvPr/>
            </p:nvSpPr>
            <p:spPr>
              <a:xfrm>
                <a:off x="4201" y="1241"/>
                <a:ext cx="1" cy="432"/>
              </a:xfrm>
              <a:custGeom>
                <a:avLst/>
                <a:gdLst>
                  <a:gd name="txL" fmla="*/ 0 w 1"/>
                  <a:gd name="txT" fmla="*/ 0 h 1727"/>
                  <a:gd name="txR" fmla="*/ 1 w 1"/>
                  <a:gd name="txB" fmla="*/ 1727 h 1727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1" h="1727">
                    <a:moveTo>
                      <a:pt x="0" y="0"/>
                    </a:moveTo>
                    <a:lnTo>
                      <a:pt x="0" y="1727"/>
                    </a:lnTo>
                    <a:lnTo>
                      <a:pt x="1" y="1727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6604" name="Freeform 161"/>
              <p:cNvSpPr/>
              <p:nvPr/>
            </p:nvSpPr>
            <p:spPr>
              <a:xfrm>
                <a:off x="4201" y="1699"/>
                <a:ext cx="1" cy="23"/>
              </a:xfrm>
              <a:custGeom>
                <a:avLst/>
                <a:gdLst>
                  <a:gd name="txL" fmla="*/ 0 w 1"/>
                  <a:gd name="txT" fmla="*/ 0 h 92"/>
                  <a:gd name="txR" fmla="*/ 1 w 1"/>
                  <a:gd name="txB" fmla="*/ 92 h 92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1" h="92">
                    <a:moveTo>
                      <a:pt x="0" y="0"/>
                    </a:moveTo>
                    <a:lnTo>
                      <a:pt x="0" y="92"/>
                    </a:lnTo>
                    <a:lnTo>
                      <a:pt x="1" y="92"/>
                    </a:lnTo>
                  </a:path>
                </a:pathLst>
              </a:custGeom>
              <a:noFill/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66584" name="Freeform 162"/>
            <p:cNvSpPr/>
            <p:nvPr/>
          </p:nvSpPr>
          <p:spPr>
            <a:xfrm>
              <a:off x="4197" y="3052"/>
              <a:ext cx="336" cy="56"/>
            </a:xfrm>
            <a:custGeom>
              <a:avLst/>
              <a:gdLst>
                <a:gd name="txL" fmla="*/ 0 w 336"/>
                <a:gd name="txT" fmla="*/ 0 h 56"/>
                <a:gd name="txR" fmla="*/ 336 w 336"/>
                <a:gd name="txB" fmla="*/ 56 h 56"/>
              </a:gdLst>
              <a:ahLst/>
              <a:cxnLst>
                <a:cxn ang="0">
                  <a:pos x="0" y="56"/>
                </a:cxn>
                <a:cxn ang="0">
                  <a:pos x="96" y="10"/>
                </a:cxn>
                <a:cxn ang="0">
                  <a:pos x="176" y="0"/>
                </a:cxn>
                <a:cxn ang="0">
                  <a:pos x="252" y="10"/>
                </a:cxn>
                <a:cxn ang="0">
                  <a:pos x="336" y="56"/>
                </a:cxn>
              </a:cxnLst>
              <a:rect l="txL" t="txT" r="txR" b="txB"/>
              <a:pathLst>
                <a:path w="336" h="56">
                  <a:moveTo>
                    <a:pt x="0" y="56"/>
                  </a:moveTo>
                  <a:cubicBezTo>
                    <a:pt x="16" y="48"/>
                    <a:pt x="67" y="19"/>
                    <a:pt x="96" y="10"/>
                  </a:cubicBezTo>
                  <a:cubicBezTo>
                    <a:pt x="125" y="1"/>
                    <a:pt x="150" y="0"/>
                    <a:pt x="176" y="0"/>
                  </a:cubicBezTo>
                  <a:cubicBezTo>
                    <a:pt x="202" y="0"/>
                    <a:pt x="225" y="1"/>
                    <a:pt x="252" y="10"/>
                  </a:cubicBezTo>
                  <a:cubicBezTo>
                    <a:pt x="279" y="19"/>
                    <a:pt x="319" y="47"/>
                    <a:pt x="336" y="56"/>
                  </a:cubicBezTo>
                </a:path>
              </a:pathLst>
            </a:custGeom>
            <a:noFill/>
            <a:ln w="19050" cap="flat" cmpd="sng">
              <a:solidFill>
                <a:schemeClr val="tx1">
                  <a:alpha val="100000"/>
                </a:schemeClr>
              </a:solidFill>
              <a:prstDash val="lgDash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6585" name="Freeform 163"/>
            <p:cNvSpPr/>
            <p:nvPr/>
          </p:nvSpPr>
          <p:spPr>
            <a:xfrm flipV="1">
              <a:off x="4203" y="2662"/>
              <a:ext cx="342" cy="62"/>
            </a:xfrm>
            <a:custGeom>
              <a:avLst/>
              <a:gdLst>
                <a:gd name="txL" fmla="*/ 0 w 336"/>
                <a:gd name="txT" fmla="*/ 0 h 56"/>
                <a:gd name="txR" fmla="*/ 336 w 336"/>
                <a:gd name="txB" fmla="*/ 56 h 56"/>
              </a:gdLst>
              <a:ahLst/>
              <a:cxnLst>
                <a:cxn ang="0">
                  <a:pos x="0" y="233"/>
                </a:cxn>
                <a:cxn ang="0">
                  <a:pos x="124" y="41"/>
                </a:cxn>
                <a:cxn ang="0">
                  <a:pos x="225" y="0"/>
                </a:cxn>
                <a:cxn ang="0">
                  <a:pos x="324" y="41"/>
                </a:cxn>
                <a:cxn ang="0">
                  <a:pos x="430" y="233"/>
                </a:cxn>
              </a:cxnLst>
              <a:rect l="txL" t="txT" r="txR" b="txB"/>
              <a:pathLst>
                <a:path w="336" h="56">
                  <a:moveTo>
                    <a:pt x="0" y="56"/>
                  </a:moveTo>
                  <a:cubicBezTo>
                    <a:pt x="16" y="48"/>
                    <a:pt x="67" y="19"/>
                    <a:pt x="96" y="10"/>
                  </a:cubicBezTo>
                  <a:cubicBezTo>
                    <a:pt x="125" y="1"/>
                    <a:pt x="150" y="0"/>
                    <a:pt x="176" y="0"/>
                  </a:cubicBezTo>
                  <a:cubicBezTo>
                    <a:pt x="202" y="0"/>
                    <a:pt x="225" y="1"/>
                    <a:pt x="252" y="10"/>
                  </a:cubicBezTo>
                  <a:cubicBezTo>
                    <a:pt x="279" y="19"/>
                    <a:pt x="319" y="47"/>
                    <a:pt x="336" y="56"/>
                  </a:cubicBezTo>
                </a:path>
              </a:pathLst>
            </a:custGeom>
            <a:noFill/>
            <a:ln w="19050" cap="flat" cmpd="sng">
              <a:solidFill>
                <a:schemeClr val="tx1">
                  <a:alpha val="100000"/>
                </a:schemeClr>
              </a:solidFill>
              <a:prstDash val="lgDash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6586" name="Line 164"/>
            <p:cNvSpPr/>
            <p:nvPr/>
          </p:nvSpPr>
          <p:spPr>
            <a:xfrm>
              <a:off x="4013" y="2670"/>
              <a:ext cx="190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lgDash"/>
              <a:headEnd type="none" w="med" len="med"/>
              <a:tailEnd type="none" w="med" len="med"/>
            </a:ln>
          </p:spPr>
        </p:sp>
        <p:sp>
          <p:nvSpPr>
            <p:cNvPr id="66587" name="Line 165"/>
            <p:cNvSpPr/>
            <p:nvPr/>
          </p:nvSpPr>
          <p:spPr>
            <a:xfrm>
              <a:off x="4197" y="2547"/>
              <a:ext cx="0" cy="123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66588" name="Line 166"/>
            <p:cNvSpPr/>
            <p:nvPr/>
          </p:nvSpPr>
          <p:spPr>
            <a:xfrm>
              <a:off x="4533" y="2547"/>
              <a:ext cx="0" cy="117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66589" name="Line 167"/>
            <p:cNvSpPr/>
            <p:nvPr/>
          </p:nvSpPr>
          <p:spPr>
            <a:xfrm>
              <a:off x="4535" y="2664"/>
              <a:ext cx="185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lgDash"/>
              <a:headEnd type="none" w="med" len="med"/>
              <a:tailEnd type="none" w="med" len="med"/>
            </a:ln>
          </p:spPr>
        </p:sp>
        <p:sp>
          <p:nvSpPr>
            <p:cNvPr id="66590" name="Line 168"/>
            <p:cNvSpPr/>
            <p:nvPr/>
          </p:nvSpPr>
          <p:spPr>
            <a:xfrm>
              <a:off x="4013" y="3118"/>
              <a:ext cx="190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lgDash"/>
              <a:headEnd type="none" w="med" len="med"/>
              <a:tailEnd type="none" w="med" len="med"/>
            </a:ln>
          </p:spPr>
        </p:sp>
        <p:sp>
          <p:nvSpPr>
            <p:cNvPr id="66591" name="Line 169"/>
            <p:cNvSpPr/>
            <p:nvPr/>
          </p:nvSpPr>
          <p:spPr>
            <a:xfrm>
              <a:off x="4197" y="3118"/>
              <a:ext cx="0" cy="107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66592" name="Line 170"/>
            <p:cNvSpPr/>
            <p:nvPr/>
          </p:nvSpPr>
          <p:spPr>
            <a:xfrm flipV="1">
              <a:off x="4535" y="3110"/>
              <a:ext cx="0" cy="115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66593" name="Line 171"/>
            <p:cNvSpPr/>
            <p:nvPr/>
          </p:nvSpPr>
          <p:spPr>
            <a:xfrm flipH="1">
              <a:off x="4533" y="3110"/>
              <a:ext cx="187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lgDash"/>
              <a:headEnd type="none" w="med" len="med"/>
              <a:tailEnd type="none" w="med" len="med"/>
            </a:ln>
          </p:spPr>
        </p:sp>
        <p:sp>
          <p:nvSpPr>
            <p:cNvPr id="66594" name="Line 172"/>
            <p:cNvSpPr/>
            <p:nvPr/>
          </p:nvSpPr>
          <p:spPr>
            <a:xfrm>
              <a:off x="4013" y="3436"/>
              <a:ext cx="707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lgDash"/>
              <a:headEnd type="none" w="med" len="med"/>
              <a:tailEnd type="none" w="med" len="med"/>
            </a:ln>
          </p:spPr>
        </p:sp>
        <p:sp>
          <p:nvSpPr>
            <p:cNvPr id="66595" name="Line 173"/>
            <p:cNvSpPr/>
            <p:nvPr/>
          </p:nvSpPr>
          <p:spPr>
            <a:xfrm>
              <a:off x="4013" y="3878"/>
              <a:ext cx="707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lgDash"/>
              <a:headEnd type="none" w="med" len="med"/>
              <a:tailEnd type="none" w="med" len="med"/>
            </a:ln>
          </p:spPr>
        </p:sp>
        <p:sp>
          <p:nvSpPr>
            <p:cNvPr id="66596" name="Line 174"/>
            <p:cNvSpPr/>
            <p:nvPr/>
          </p:nvSpPr>
          <p:spPr>
            <a:xfrm>
              <a:off x="4936" y="2547"/>
              <a:ext cx="0" cy="19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lgDash"/>
              <a:headEnd type="none" w="med" len="med"/>
              <a:tailEnd type="none" w="med" len="med"/>
            </a:ln>
          </p:spPr>
        </p:sp>
        <p:sp>
          <p:nvSpPr>
            <p:cNvPr id="66597" name="Line 175"/>
            <p:cNvSpPr/>
            <p:nvPr/>
          </p:nvSpPr>
          <p:spPr>
            <a:xfrm>
              <a:off x="5270" y="2548"/>
              <a:ext cx="0" cy="19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lgDash"/>
              <a:headEnd type="none" w="med" len="med"/>
              <a:tailEnd type="none" w="med" len="med"/>
            </a:ln>
          </p:spPr>
        </p:sp>
        <p:sp>
          <p:nvSpPr>
            <p:cNvPr id="66598" name="Line 176"/>
            <p:cNvSpPr/>
            <p:nvPr/>
          </p:nvSpPr>
          <p:spPr>
            <a:xfrm>
              <a:off x="5270" y="3026"/>
              <a:ext cx="0" cy="199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lgDash"/>
              <a:headEnd type="none" w="med" len="med"/>
              <a:tailEnd type="none" w="med" len="med"/>
            </a:ln>
          </p:spPr>
        </p:sp>
        <p:sp>
          <p:nvSpPr>
            <p:cNvPr id="66599" name="Line 177"/>
            <p:cNvSpPr/>
            <p:nvPr/>
          </p:nvSpPr>
          <p:spPr>
            <a:xfrm>
              <a:off x="4935" y="3036"/>
              <a:ext cx="0" cy="189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lgDash"/>
              <a:headEnd type="none" w="med" len="med"/>
              <a:tailEnd type="none" w="med" len="med"/>
            </a:ln>
          </p:spPr>
        </p:sp>
      </p:grpSp>
      <p:grpSp>
        <p:nvGrpSpPr>
          <p:cNvPr id="6" name="组合 5"/>
          <p:cNvGrpSpPr/>
          <p:nvPr/>
        </p:nvGrpSpPr>
        <p:grpSpPr>
          <a:xfrm>
            <a:off x="1403350" y="10795"/>
            <a:ext cx="6193155" cy="587375"/>
            <a:chOff x="2210" y="17"/>
            <a:chExt cx="9753" cy="925"/>
          </a:xfrm>
        </p:grpSpPr>
        <p:sp>
          <p:nvSpPr>
            <p:cNvPr id="7" name="Rectangle 4"/>
            <p:cNvSpPr>
              <a:spLocks noChangeAspect="1" noChangeArrowheads="1"/>
            </p:cNvSpPr>
            <p:nvPr>
              <p:custDataLst>
                <p:tags r:id="rId2"/>
              </p:custDataLst>
            </p:nvPr>
          </p:nvSpPr>
          <p:spPr bwMode="auto">
            <a:xfrm rot="10800000">
              <a:off x="2210" y="67"/>
              <a:ext cx="9753" cy="85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Rectangle 5"/>
            <p:cNvSpPr>
              <a:spLocks noChangeAspect="1"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243" y="77"/>
              <a:ext cx="9187" cy="295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AutoShape 6"/>
            <p:cNvSpPr>
              <a:spLocks noChangeAspect="1"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2210" y="17"/>
              <a:ext cx="2720" cy="925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WordArt 7"/>
            <p:cNvSpPr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2550" y="242"/>
              <a:ext cx="1813" cy="4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任务二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1" name="Text Box 8"/>
            <p:cNvSpPr txBox="1"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5145" y="243"/>
              <a:ext cx="30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立体表面的交线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"/>
                                        <p:tgtEl>
                                          <p:spTgt spid="151555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51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151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500"/>
                                        <p:tgtEl>
                                          <p:spTgt spid="151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555" grpId="0" build="p"/>
      <p:bldP spid="151556" grpId="0"/>
      <p:bldP spid="151557" grpId="0"/>
      <p:bldP spid="151558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2020" name="Rectangle 4"/>
          <p:cNvSpPr/>
          <p:nvPr/>
        </p:nvSpPr>
        <p:spPr>
          <a:xfrm>
            <a:off x="539750" y="717550"/>
            <a:ext cx="8064500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/>
            <a:r>
              <a:rPr lang="zh-CN" altLang="en-US" b="1" dirty="0">
                <a:solidFill>
                  <a:srgbClr val="FF3300"/>
                </a:solidFill>
                <a:latin typeface="楷体_GB2312"/>
              </a:rPr>
              <a:t>相贯线的近似画法</a:t>
            </a:r>
            <a:endParaRPr lang="en-US" altLang="zh-CN" b="1" dirty="0">
              <a:solidFill>
                <a:srgbClr val="FF3300"/>
              </a:solidFill>
              <a:latin typeface="楷体_GB2312"/>
            </a:endParaRPr>
          </a:p>
          <a:p>
            <a:pPr algn="just"/>
            <a:r>
              <a:rPr lang="zh-CN" altLang="en-US" b="1" dirty="0">
                <a:latin typeface="楷体_GB2312"/>
              </a:rPr>
              <a:t>    如对相贯线的准确性无特殊要求，当两圆柱正交且有一定直径差时，可采用圆弧代替相贯线的近似画法。用大圆柱的半径作圆弧来代替。 	</a:t>
            </a:r>
            <a:endParaRPr lang="zh-CN" altLang="en-US" b="1" dirty="0">
              <a:latin typeface="楷体_GB2312"/>
            </a:endParaRPr>
          </a:p>
        </p:txBody>
      </p:sp>
      <p:graphicFrame>
        <p:nvGraphicFramePr>
          <p:cNvPr id="342022" name="Object 6"/>
          <p:cNvGraphicFramePr>
            <a:graphicFrameLocks noChangeAspect="1"/>
          </p:cNvGraphicFramePr>
          <p:nvPr/>
        </p:nvGraphicFramePr>
        <p:xfrm>
          <a:off x="503238" y="1647825"/>
          <a:ext cx="8640762" cy="418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1" imgW="8943975" imgH="4943475" progId="AutoCAD.Drawing.16">
                  <p:embed/>
                </p:oleObj>
              </mc:Choice>
              <mc:Fallback>
                <p:oleObj name="" r:id="rId1" imgW="8943975" imgH="4943475" progId="AutoCAD.Drawing.16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2"/>
                      <a:srcRect t="6841" r="2289" b="5299"/>
                      <a:stretch>
                        <a:fillRect/>
                      </a:stretch>
                    </p:blipFill>
                    <p:spPr>
                      <a:xfrm>
                        <a:off x="503238" y="1647825"/>
                        <a:ext cx="8640762" cy="41894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弧形 4"/>
          <p:cNvSpPr/>
          <p:nvPr/>
        </p:nvSpPr>
        <p:spPr bwMode="auto">
          <a:xfrm rot="7766555">
            <a:off x="1954213" y="1839913"/>
            <a:ext cx="2427288" cy="2386013"/>
          </a:xfrm>
          <a:prstGeom prst="arc">
            <a:avLst>
              <a:gd name="adj1" fmla="val 16290751"/>
              <a:gd name="adj2" fmla="val 641335"/>
            </a:avLst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403350" y="10795"/>
            <a:ext cx="6193155" cy="587375"/>
            <a:chOff x="2210" y="17"/>
            <a:chExt cx="9753" cy="925"/>
          </a:xfrm>
        </p:grpSpPr>
        <p:sp>
          <p:nvSpPr>
            <p:cNvPr id="6" name="Rectangle 4"/>
            <p:cNvSpPr>
              <a:spLocks noChangeAspect="1" noChangeArrowheads="1"/>
            </p:cNvSpPr>
            <p:nvPr>
              <p:custDataLst>
                <p:tags r:id="rId3"/>
              </p:custDataLst>
            </p:nvPr>
          </p:nvSpPr>
          <p:spPr bwMode="auto">
            <a:xfrm rot="10800000">
              <a:off x="2210" y="67"/>
              <a:ext cx="9753" cy="85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Rectangle 5"/>
            <p:cNvSpPr>
              <a:spLocks noChangeAspect="1"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2243" y="77"/>
              <a:ext cx="9187" cy="295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AutoShape 6"/>
            <p:cNvSpPr>
              <a:spLocks noChangeAspect="1"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2210" y="17"/>
              <a:ext cx="2720" cy="925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WordArt 7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2550" y="242"/>
              <a:ext cx="1813" cy="4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任务二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0" name="Text Box 8"/>
            <p:cNvSpPr txBox="1">
              <a:spLocks noChangeAspect="1"/>
            </p:cNvSpPr>
            <p:nvPr>
              <p:custDataLst>
                <p:tags r:id="rId7"/>
              </p:custDataLst>
            </p:nvPr>
          </p:nvSpPr>
          <p:spPr>
            <a:xfrm>
              <a:off x="5145" y="243"/>
              <a:ext cx="30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立体表面的交线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20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20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342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2020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7586" name="Picture 5" descr="t3-13 内、外圆柱面相交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533" y="836613"/>
            <a:ext cx="8712200" cy="554196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1403350" y="10795"/>
            <a:ext cx="6193155" cy="587375"/>
            <a:chOff x="2210" y="17"/>
            <a:chExt cx="9753" cy="925"/>
          </a:xfrm>
        </p:grpSpPr>
        <p:sp>
          <p:nvSpPr>
            <p:cNvPr id="6" name="Rectangle 4"/>
            <p:cNvSpPr>
              <a:spLocks noChangeAspect="1" noChangeArrowheads="1"/>
            </p:cNvSpPr>
            <p:nvPr>
              <p:custDataLst>
                <p:tags r:id="rId2"/>
              </p:custDataLst>
            </p:nvPr>
          </p:nvSpPr>
          <p:spPr bwMode="auto">
            <a:xfrm rot="10800000">
              <a:off x="2210" y="67"/>
              <a:ext cx="9753" cy="85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Rectangle 5"/>
            <p:cNvSpPr>
              <a:spLocks noChangeAspect="1"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243" y="77"/>
              <a:ext cx="9187" cy="295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AutoShape 6"/>
            <p:cNvSpPr>
              <a:spLocks noChangeAspect="1"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2210" y="17"/>
              <a:ext cx="2720" cy="925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WordArt 7"/>
            <p:cNvSpPr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2550" y="242"/>
              <a:ext cx="1813" cy="4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任务二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0" name="Text Box 8"/>
            <p:cNvSpPr txBox="1"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5145" y="243"/>
              <a:ext cx="30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立体表面的交线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>
    <p:random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634" name="Line 2"/>
          <p:cNvSpPr/>
          <p:nvPr/>
        </p:nvSpPr>
        <p:spPr>
          <a:xfrm>
            <a:off x="487363" y="3176588"/>
            <a:ext cx="3116262" cy="0"/>
          </a:xfrm>
          <a:prstGeom prst="line">
            <a:avLst/>
          </a:prstGeom>
          <a:ln w="19050" cap="flat" cmpd="sng">
            <a:solidFill>
              <a:schemeClr val="tx1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69635" name="Line 3"/>
          <p:cNvSpPr/>
          <p:nvPr/>
        </p:nvSpPr>
        <p:spPr>
          <a:xfrm>
            <a:off x="5372100" y="1622425"/>
            <a:ext cx="0" cy="2724150"/>
          </a:xfrm>
          <a:prstGeom prst="line">
            <a:avLst/>
          </a:prstGeom>
          <a:ln w="19050" cap="flat" cmpd="sng">
            <a:solidFill>
              <a:schemeClr val="tx1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69636" name="Line 4"/>
          <p:cNvSpPr/>
          <p:nvPr/>
        </p:nvSpPr>
        <p:spPr>
          <a:xfrm>
            <a:off x="477838" y="5492750"/>
            <a:ext cx="3125787" cy="0"/>
          </a:xfrm>
          <a:prstGeom prst="line">
            <a:avLst/>
          </a:prstGeom>
          <a:ln w="19050" cap="flat" cmpd="sng">
            <a:solidFill>
              <a:schemeClr val="tx1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69637" name="Line 5"/>
          <p:cNvSpPr/>
          <p:nvPr/>
        </p:nvSpPr>
        <p:spPr>
          <a:xfrm>
            <a:off x="2020888" y="1579563"/>
            <a:ext cx="0" cy="2559050"/>
          </a:xfrm>
          <a:prstGeom prst="line">
            <a:avLst/>
          </a:prstGeom>
          <a:ln w="19050" cap="flat" cmpd="sng">
            <a:solidFill>
              <a:schemeClr val="tx1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69638" name="Line 6"/>
          <p:cNvSpPr/>
          <p:nvPr/>
        </p:nvSpPr>
        <p:spPr>
          <a:xfrm>
            <a:off x="2020888" y="4368800"/>
            <a:ext cx="0" cy="2230438"/>
          </a:xfrm>
          <a:prstGeom prst="line">
            <a:avLst/>
          </a:prstGeom>
          <a:ln w="19050" cap="flat" cmpd="sng">
            <a:solidFill>
              <a:schemeClr val="tx1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69639" name="Oval 7"/>
          <p:cNvSpPr/>
          <p:nvPr/>
        </p:nvSpPr>
        <p:spPr>
          <a:xfrm>
            <a:off x="952500" y="4532313"/>
            <a:ext cx="2138363" cy="1968500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69640" name="Line 8"/>
          <p:cNvSpPr/>
          <p:nvPr/>
        </p:nvSpPr>
        <p:spPr>
          <a:xfrm>
            <a:off x="4092575" y="3176588"/>
            <a:ext cx="2606675" cy="0"/>
          </a:xfrm>
          <a:prstGeom prst="line">
            <a:avLst/>
          </a:prstGeom>
          <a:ln w="19050" cap="flat" cmpd="sng">
            <a:solidFill>
              <a:schemeClr val="tx1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69641" name="Oval 9"/>
          <p:cNvSpPr/>
          <p:nvPr/>
        </p:nvSpPr>
        <p:spPr>
          <a:xfrm>
            <a:off x="4294188" y="2170113"/>
            <a:ext cx="2138362" cy="1968500"/>
          </a:xfrm>
          <a:prstGeom prst="ellipse">
            <a:avLst/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69642" name="Rectangle 10"/>
          <p:cNvSpPr/>
          <p:nvPr/>
        </p:nvSpPr>
        <p:spPr>
          <a:xfrm>
            <a:off x="619125" y="4532313"/>
            <a:ext cx="2805113" cy="1968500"/>
          </a:xfrm>
          <a:prstGeom prst="rect">
            <a:avLst/>
          </a:prstGeom>
          <a:noFill/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69643" name="Rectangle 11"/>
          <p:cNvSpPr/>
          <p:nvPr/>
        </p:nvSpPr>
        <p:spPr>
          <a:xfrm>
            <a:off x="619125" y="2149475"/>
            <a:ext cx="2805113" cy="1968500"/>
          </a:xfrm>
          <a:prstGeom prst="rect">
            <a:avLst/>
          </a:prstGeom>
          <a:noFill/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69644" name="Rectangle 12"/>
          <p:cNvSpPr/>
          <p:nvPr/>
        </p:nvSpPr>
        <p:spPr>
          <a:xfrm>
            <a:off x="965200" y="1768475"/>
            <a:ext cx="2128838" cy="3810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69645" name="Line 13"/>
          <p:cNvSpPr/>
          <p:nvPr/>
        </p:nvSpPr>
        <p:spPr>
          <a:xfrm rot="-5400000">
            <a:off x="3603625" y="2465388"/>
            <a:ext cx="1377950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9646" name="Line 14"/>
          <p:cNvSpPr/>
          <p:nvPr/>
        </p:nvSpPr>
        <p:spPr>
          <a:xfrm rot="-5400000">
            <a:off x="5743575" y="2465388"/>
            <a:ext cx="1377950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9647" name="Freeform 15"/>
          <p:cNvSpPr/>
          <p:nvPr/>
        </p:nvSpPr>
        <p:spPr>
          <a:xfrm>
            <a:off x="4291013" y="1776413"/>
            <a:ext cx="2162175" cy="1587"/>
          </a:xfrm>
          <a:custGeom>
            <a:avLst/>
            <a:gdLst>
              <a:gd name="txL" fmla="*/ 0 w 1553"/>
              <a:gd name="txT" fmla="*/ 0 h 1"/>
              <a:gd name="txR" fmla="*/ 1553 w 1553"/>
              <a:gd name="txB" fmla="*/ 1 h 1"/>
            </a:gdLst>
            <a:ahLst/>
            <a:cxnLst>
              <a:cxn ang="0">
                <a:pos x="0" y="0"/>
              </a:cxn>
              <a:cxn ang="0">
                <a:pos x="2147483647" y="0"/>
              </a:cxn>
            </a:cxnLst>
            <a:rect l="txL" t="txT" r="txR" b="txB"/>
            <a:pathLst>
              <a:path w="1553" h="1">
                <a:moveTo>
                  <a:pt x="0" y="0"/>
                </a:moveTo>
                <a:lnTo>
                  <a:pt x="1553" y="0"/>
                </a:lnTo>
              </a:path>
            </a:pathLst>
          </a:custGeom>
          <a:noFill/>
          <a:ln w="38100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9648" name="Oval 16"/>
          <p:cNvSpPr/>
          <p:nvPr/>
        </p:nvSpPr>
        <p:spPr>
          <a:xfrm>
            <a:off x="1152525" y="4729163"/>
            <a:ext cx="1738313" cy="1574800"/>
          </a:xfrm>
          <a:prstGeom prst="ellipse">
            <a:avLst/>
          </a:prstGeom>
          <a:noFill/>
          <a:ln w="38100" cap="flat" cmpd="sng">
            <a:solidFill>
              <a:srgbClr val="008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69649" name="Oval 17"/>
          <p:cNvSpPr/>
          <p:nvPr/>
        </p:nvSpPr>
        <p:spPr>
          <a:xfrm>
            <a:off x="4627563" y="2509838"/>
            <a:ext cx="1470025" cy="1312862"/>
          </a:xfrm>
          <a:prstGeom prst="ellipse">
            <a:avLst/>
          </a:prstGeom>
          <a:noFill/>
          <a:ln w="38100" cap="flat" cmpd="sng">
            <a:solidFill>
              <a:srgbClr val="003399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69650" name="Freeform 18"/>
          <p:cNvSpPr/>
          <p:nvPr/>
        </p:nvSpPr>
        <p:spPr>
          <a:xfrm>
            <a:off x="985838" y="2138363"/>
            <a:ext cx="2101850" cy="11112"/>
          </a:xfrm>
          <a:custGeom>
            <a:avLst/>
            <a:gdLst>
              <a:gd name="txL" fmla="*/ 0 w 1324"/>
              <a:gd name="txT" fmla="*/ 0 h 7"/>
              <a:gd name="txR" fmla="*/ 1324 w 1324"/>
              <a:gd name="txB" fmla="*/ 7 h 7"/>
            </a:gdLst>
            <a:ahLst/>
            <a:cxnLst>
              <a:cxn ang="0">
                <a:pos x="0" y="0"/>
              </a:cxn>
              <a:cxn ang="0">
                <a:pos x="2147483647" y="2147483647"/>
              </a:cxn>
            </a:cxnLst>
            <a:rect l="txL" t="txT" r="txR" b="txB"/>
            <a:pathLst>
              <a:path w="1324" h="7">
                <a:moveTo>
                  <a:pt x="0" y="0"/>
                </a:moveTo>
                <a:lnTo>
                  <a:pt x="1324" y="7"/>
                </a:lnTo>
              </a:path>
            </a:pathLst>
          </a:custGeom>
          <a:noFill/>
          <a:ln w="76200" cap="flat" cmpd="sng">
            <a:solidFill>
              <a:srgbClr val="CCFFFF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53619" name="Freeform 19"/>
          <p:cNvSpPr/>
          <p:nvPr/>
        </p:nvSpPr>
        <p:spPr>
          <a:xfrm>
            <a:off x="974725" y="2149475"/>
            <a:ext cx="1039813" cy="1038225"/>
          </a:xfrm>
          <a:custGeom>
            <a:avLst/>
            <a:gdLst>
              <a:gd name="txL" fmla="*/ 0 w 655"/>
              <a:gd name="txT" fmla="*/ 0 h 654"/>
              <a:gd name="txR" fmla="*/ 655 w 655"/>
              <a:gd name="txB" fmla="*/ 654 h 654"/>
            </a:gdLst>
            <a:ahLst/>
            <a:cxnLst>
              <a:cxn ang="0">
                <a:pos x="0" y="0"/>
              </a:cxn>
              <a:cxn ang="0">
                <a:pos x="2147483647" y="2147483647"/>
              </a:cxn>
            </a:cxnLst>
            <a:rect l="txL" t="txT" r="txR" b="txB"/>
            <a:pathLst>
              <a:path w="655" h="654">
                <a:moveTo>
                  <a:pt x="0" y="0"/>
                </a:moveTo>
                <a:lnTo>
                  <a:pt x="655" y="654"/>
                </a:lnTo>
              </a:path>
            </a:pathLst>
          </a:custGeom>
          <a:noFill/>
          <a:ln w="38100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53620" name="Freeform 20"/>
          <p:cNvSpPr/>
          <p:nvPr/>
        </p:nvSpPr>
        <p:spPr>
          <a:xfrm>
            <a:off x="2036763" y="2125663"/>
            <a:ext cx="1062037" cy="1062037"/>
          </a:xfrm>
          <a:custGeom>
            <a:avLst/>
            <a:gdLst>
              <a:gd name="txL" fmla="*/ 0 w 669"/>
              <a:gd name="txT" fmla="*/ 0 h 669"/>
              <a:gd name="txR" fmla="*/ 669 w 669"/>
              <a:gd name="txB" fmla="*/ 669 h 669"/>
            </a:gdLst>
            <a:ahLst/>
            <a:cxnLst>
              <a:cxn ang="0">
                <a:pos x="2147483647" y="0"/>
              </a:cxn>
              <a:cxn ang="0">
                <a:pos x="0" y="2147483647"/>
              </a:cxn>
            </a:cxnLst>
            <a:rect l="txL" t="txT" r="txR" b="txB"/>
            <a:pathLst>
              <a:path w="669" h="669">
                <a:moveTo>
                  <a:pt x="669" y="0"/>
                </a:moveTo>
                <a:lnTo>
                  <a:pt x="0" y="669"/>
                </a:lnTo>
              </a:path>
            </a:pathLst>
          </a:custGeom>
          <a:noFill/>
          <a:ln w="38100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9653" name="Text Box 21"/>
          <p:cNvSpPr txBox="1"/>
          <p:nvPr/>
        </p:nvSpPr>
        <p:spPr>
          <a:xfrm>
            <a:off x="564198" y="908526"/>
            <a:ext cx="3042920" cy="521970"/>
          </a:xfrm>
          <a:prstGeom prst="rect">
            <a:avLst/>
          </a:prstGeom>
          <a:noFill/>
          <a:ln w="28575">
            <a:noFill/>
          </a:ln>
        </p:spPr>
        <p:txBody>
          <a:bodyPr wrap="none" anchor="ctr" anchorCtr="0">
            <a:spAutoFit/>
          </a:bodyPr>
          <a:p>
            <a:r>
              <a:rPr lang="zh-CN" sz="2800" b="1" dirty="0">
                <a:latin typeface="Times New Roman" panose="02020603050405020304" charset="0"/>
              </a:rPr>
              <a:t>练习：</a:t>
            </a:r>
            <a:r>
              <a:rPr lang="zh-CN" altLang="en-US" sz="2800" b="1" dirty="0">
                <a:latin typeface="Times New Roman" panose="02020603050405020304" charset="0"/>
              </a:rPr>
              <a:t>补全主视图</a:t>
            </a:r>
            <a:endParaRPr lang="zh-CN" altLang="en-US" sz="2800" b="1" dirty="0">
              <a:latin typeface="Times New Roman" panose="02020603050405020304" charset="0"/>
            </a:endParaRPr>
          </a:p>
        </p:txBody>
      </p:sp>
      <p:sp>
        <p:nvSpPr>
          <p:cNvPr id="69654" name="Line 22"/>
          <p:cNvSpPr/>
          <p:nvPr/>
        </p:nvSpPr>
        <p:spPr>
          <a:xfrm>
            <a:off x="1152525" y="3811588"/>
            <a:ext cx="0" cy="327025"/>
          </a:xfrm>
          <a:prstGeom prst="line">
            <a:avLst/>
          </a:prstGeom>
          <a:ln w="19050" cap="flat" cmpd="sng">
            <a:solidFill>
              <a:srgbClr val="008000"/>
            </a:solidFill>
            <a:prstDash val="lgDash"/>
            <a:headEnd type="none" w="med" len="med"/>
            <a:tailEnd type="none" w="med" len="med"/>
          </a:ln>
        </p:spPr>
      </p:sp>
      <p:sp>
        <p:nvSpPr>
          <p:cNvPr id="69655" name="Line 23"/>
          <p:cNvSpPr/>
          <p:nvPr/>
        </p:nvSpPr>
        <p:spPr>
          <a:xfrm>
            <a:off x="2890838" y="3811588"/>
            <a:ext cx="0" cy="327025"/>
          </a:xfrm>
          <a:prstGeom prst="line">
            <a:avLst/>
          </a:prstGeom>
          <a:ln w="19050" cap="flat" cmpd="sng">
            <a:solidFill>
              <a:srgbClr val="008000"/>
            </a:solidFill>
            <a:prstDash val="lgDash"/>
            <a:headEnd type="none" w="med" len="med"/>
            <a:tailEnd type="none" w="med" len="med"/>
          </a:ln>
        </p:spPr>
      </p:sp>
      <p:sp>
        <p:nvSpPr>
          <p:cNvPr id="69656" name="Line 24"/>
          <p:cNvSpPr/>
          <p:nvPr/>
        </p:nvSpPr>
        <p:spPr>
          <a:xfrm>
            <a:off x="619125" y="3811588"/>
            <a:ext cx="533400" cy="0"/>
          </a:xfrm>
          <a:prstGeom prst="line">
            <a:avLst/>
          </a:prstGeom>
          <a:ln w="19050" cap="flat" cmpd="sng">
            <a:solidFill>
              <a:srgbClr val="003399"/>
            </a:solidFill>
            <a:prstDash val="lgDash"/>
            <a:headEnd type="none" w="med" len="med"/>
            <a:tailEnd type="none" w="med" len="med"/>
          </a:ln>
        </p:spPr>
      </p:sp>
      <p:sp>
        <p:nvSpPr>
          <p:cNvPr id="69657" name="Line 25"/>
          <p:cNvSpPr/>
          <p:nvPr/>
        </p:nvSpPr>
        <p:spPr>
          <a:xfrm>
            <a:off x="2890838" y="3811588"/>
            <a:ext cx="533400" cy="0"/>
          </a:xfrm>
          <a:prstGeom prst="line">
            <a:avLst/>
          </a:prstGeom>
          <a:ln w="19050" cap="flat" cmpd="sng">
            <a:solidFill>
              <a:srgbClr val="003399"/>
            </a:solidFill>
            <a:prstDash val="lgDash"/>
            <a:headEnd type="none" w="med" len="med"/>
            <a:tailEnd type="none" w="med" len="med"/>
          </a:ln>
        </p:spPr>
      </p:sp>
      <p:sp>
        <p:nvSpPr>
          <p:cNvPr id="69658" name="Freeform 26"/>
          <p:cNvSpPr/>
          <p:nvPr/>
        </p:nvSpPr>
        <p:spPr>
          <a:xfrm>
            <a:off x="619125" y="2495550"/>
            <a:ext cx="539750" cy="3175"/>
          </a:xfrm>
          <a:custGeom>
            <a:avLst/>
            <a:gdLst>
              <a:gd name="txL" fmla="*/ 0 w 340"/>
              <a:gd name="txT" fmla="*/ 0 h 2"/>
              <a:gd name="txR" fmla="*/ 340 w 340"/>
              <a:gd name="txB" fmla="*/ 2 h 2"/>
            </a:gdLst>
            <a:ahLst/>
            <a:cxnLst>
              <a:cxn ang="0">
                <a:pos x="0" y="2147483647"/>
              </a:cxn>
              <a:cxn ang="0">
                <a:pos x="2147483647" y="0"/>
              </a:cxn>
            </a:cxnLst>
            <a:rect l="txL" t="txT" r="txR" b="txB"/>
            <a:pathLst>
              <a:path w="340" h="2">
                <a:moveTo>
                  <a:pt x="0" y="2"/>
                </a:moveTo>
                <a:lnTo>
                  <a:pt x="340" y="0"/>
                </a:lnTo>
              </a:path>
            </a:pathLst>
          </a:custGeom>
          <a:noFill/>
          <a:ln w="19050" cap="flat" cmpd="sng">
            <a:solidFill>
              <a:srgbClr val="003399">
                <a:alpha val="100000"/>
              </a:srgbClr>
            </a:solidFill>
            <a:prstDash val="lgDash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9659" name="Freeform 27"/>
          <p:cNvSpPr/>
          <p:nvPr/>
        </p:nvSpPr>
        <p:spPr>
          <a:xfrm>
            <a:off x="2879725" y="2500313"/>
            <a:ext cx="544513" cy="6350"/>
          </a:xfrm>
          <a:custGeom>
            <a:avLst/>
            <a:gdLst>
              <a:gd name="txL" fmla="*/ 0 w 343"/>
              <a:gd name="txT" fmla="*/ 0 h 4"/>
              <a:gd name="txR" fmla="*/ 343 w 343"/>
              <a:gd name="txB" fmla="*/ 4 h 4"/>
            </a:gdLst>
            <a:ahLst/>
            <a:cxnLst>
              <a:cxn ang="0">
                <a:pos x="0" y="2147483647"/>
              </a:cxn>
              <a:cxn ang="0">
                <a:pos x="2147483647" y="0"/>
              </a:cxn>
            </a:cxnLst>
            <a:rect l="txL" t="txT" r="txR" b="txB"/>
            <a:pathLst>
              <a:path w="343" h="4">
                <a:moveTo>
                  <a:pt x="0" y="4"/>
                </a:moveTo>
                <a:lnTo>
                  <a:pt x="343" y="0"/>
                </a:lnTo>
              </a:path>
            </a:pathLst>
          </a:custGeom>
          <a:noFill/>
          <a:ln w="19050" cap="flat" cmpd="sng">
            <a:solidFill>
              <a:srgbClr val="003399">
                <a:alpha val="100000"/>
              </a:srgbClr>
            </a:solidFill>
            <a:prstDash val="lgDash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9660" name="Line 28"/>
          <p:cNvSpPr/>
          <p:nvPr/>
        </p:nvSpPr>
        <p:spPr>
          <a:xfrm>
            <a:off x="4494213" y="1776413"/>
            <a:ext cx="0" cy="1968500"/>
          </a:xfrm>
          <a:prstGeom prst="line">
            <a:avLst/>
          </a:prstGeom>
          <a:ln w="19050" cap="flat" cmpd="sng">
            <a:solidFill>
              <a:srgbClr val="008000"/>
            </a:solidFill>
            <a:prstDash val="lgDash"/>
            <a:headEnd type="none" w="med" len="med"/>
            <a:tailEnd type="none" w="med" len="med"/>
          </a:ln>
        </p:spPr>
      </p:sp>
      <p:sp>
        <p:nvSpPr>
          <p:cNvPr id="69661" name="Line 29"/>
          <p:cNvSpPr/>
          <p:nvPr/>
        </p:nvSpPr>
        <p:spPr>
          <a:xfrm>
            <a:off x="6230938" y="1776413"/>
            <a:ext cx="0" cy="1968500"/>
          </a:xfrm>
          <a:prstGeom prst="line">
            <a:avLst/>
          </a:prstGeom>
          <a:ln w="19050" cap="flat" cmpd="sng">
            <a:solidFill>
              <a:srgbClr val="008000"/>
            </a:solidFill>
            <a:prstDash val="lgDash"/>
            <a:headEnd type="none" w="med" len="med"/>
            <a:tailEnd type="none" w="med" len="med"/>
          </a:ln>
        </p:spPr>
      </p:sp>
      <p:sp>
        <p:nvSpPr>
          <p:cNvPr id="69662" name="Line 30"/>
          <p:cNvSpPr/>
          <p:nvPr/>
        </p:nvSpPr>
        <p:spPr>
          <a:xfrm flipH="1">
            <a:off x="2489200" y="4860925"/>
            <a:ext cx="935038" cy="0"/>
          </a:xfrm>
          <a:prstGeom prst="line">
            <a:avLst/>
          </a:prstGeom>
          <a:ln w="19050" cap="flat" cmpd="sng">
            <a:solidFill>
              <a:srgbClr val="003399"/>
            </a:solidFill>
            <a:prstDash val="lgDash"/>
            <a:headEnd type="none" w="med" len="med"/>
            <a:tailEnd type="none" w="med" len="med"/>
          </a:ln>
        </p:spPr>
      </p:sp>
      <p:sp>
        <p:nvSpPr>
          <p:cNvPr id="69663" name="Line 31"/>
          <p:cNvSpPr/>
          <p:nvPr/>
        </p:nvSpPr>
        <p:spPr>
          <a:xfrm flipH="1">
            <a:off x="2489200" y="6173788"/>
            <a:ext cx="935038" cy="0"/>
          </a:xfrm>
          <a:prstGeom prst="line">
            <a:avLst/>
          </a:prstGeom>
          <a:ln w="19050" cap="flat" cmpd="sng">
            <a:solidFill>
              <a:srgbClr val="003399"/>
            </a:solidFill>
            <a:prstDash val="lgDash"/>
            <a:headEnd type="none" w="med" len="med"/>
            <a:tailEnd type="none" w="med" len="med"/>
          </a:ln>
        </p:spPr>
      </p:sp>
      <p:sp>
        <p:nvSpPr>
          <p:cNvPr id="69664" name="Line 32"/>
          <p:cNvSpPr/>
          <p:nvPr/>
        </p:nvSpPr>
        <p:spPr>
          <a:xfrm flipH="1">
            <a:off x="619125" y="4860925"/>
            <a:ext cx="935038" cy="0"/>
          </a:xfrm>
          <a:prstGeom prst="line">
            <a:avLst/>
          </a:prstGeom>
          <a:ln w="19050" cap="flat" cmpd="sng">
            <a:solidFill>
              <a:srgbClr val="003399"/>
            </a:solidFill>
            <a:prstDash val="lgDash"/>
            <a:headEnd type="none" w="med" len="med"/>
            <a:tailEnd type="none" w="med" len="med"/>
          </a:ln>
        </p:spPr>
      </p:sp>
      <p:sp>
        <p:nvSpPr>
          <p:cNvPr id="69665" name="Line 33"/>
          <p:cNvSpPr/>
          <p:nvPr/>
        </p:nvSpPr>
        <p:spPr>
          <a:xfrm flipH="1">
            <a:off x="619125" y="6173788"/>
            <a:ext cx="935038" cy="0"/>
          </a:xfrm>
          <a:prstGeom prst="line">
            <a:avLst/>
          </a:prstGeom>
          <a:ln w="19050" cap="flat" cmpd="sng">
            <a:solidFill>
              <a:srgbClr val="003399"/>
            </a:solidFill>
            <a:prstDash val="lgDash"/>
            <a:headEnd type="none" w="med" len="med"/>
            <a:tailEnd type="none" w="med" len="med"/>
          </a:ln>
        </p:spPr>
      </p:sp>
      <p:sp>
        <p:nvSpPr>
          <p:cNvPr id="153634" name="Freeform 34"/>
          <p:cNvSpPr/>
          <p:nvPr/>
        </p:nvSpPr>
        <p:spPr>
          <a:xfrm>
            <a:off x="1814513" y="3725863"/>
            <a:ext cx="2711450" cy="1587"/>
          </a:xfrm>
          <a:custGeom>
            <a:avLst/>
            <a:gdLst>
              <a:gd name="txL" fmla="*/ 0 w 1948"/>
              <a:gd name="txT" fmla="*/ 0 h 1"/>
              <a:gd name="txR" fmla="*/ 1948 w 1948"/>
              <a:gd name="txB" fmla="*/ 1 h 1"/>
            </a:gdLst>
            <a:ahLst/>
            <a:cxnLst>
              <a:cxn ang="0">
                <a:pos x="2147483647" y="0"/>
              </a:cxn>
              <a:cxn ang="0">
                <a:pos x="0" y="0"/>
              </a:cxn>
            </a:cxnLst>
            <a:rect l="txL" t="txT" r="txR" b="txB"/>
            <a:pathLst>
              <a:path w="1948" h="1">
                <a:moveTo>
                  <a:pt x="1948" y="0"/>
                </a:moveTo>
                <a:lnTo>
                  <a:pt x="0" y="0"/>
                </a:lnTo>
              </a:path>
            </a:pathLst>
          </a:custGeom>
          <a:noFill/>
          <a:ln w="12700" cap="flat" cmpd="sng">
            <a:solidFill>
              <a:srgbClr val="9933FF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53635" name="Freeform 35"/>
          <p:cNvSpPr/>
          <p:nvPr/>
        </p:nvSpPr>
        <p:spPr>
          <a:xfrm>
            <a:off x="952500" y="3876675"/>
            <a:ext cx="5407025" cy="1588"/>
          </a:xfrm>
          <a:custGeom>
            <a:avLst/>
            <a:gdLst>
              <a:gd name="txL" fmla="*/ 0 w 3406"/>
              <a:gd name="txT" fmla="*/ 0 h 1"/>
              <a:gd name="txR" fmla="*/ 3406 w 3406"/>
              <a:gd name="txB" fmla="*/ 1 h 1"/>
            </a:gdLst>
            <a:ahLst/>
            <a:cxnLst>
              <a:cxn ang="0">
                <a:pos x="0" y="0"/>
              </a:cxn>
              <a:cxn ang="0">
                <a:pos x="2147483647" y="0"/>
              </a:cxn>
            </a:cxnLst>
            <a:rect l="txL" t="txT" r="txR" b="txB"/>
            <a:pathLst>
              <a:path w="3406" h="1">
                <a:moveTo>
                  <a:pt x="0" y="0"/>
                </a:moveTo>
                <a:lnTo>
                  <a:pt x="3406" y="0"/>
                </a:lnTo>
              </a:path>
            </a:pathLst>
          </a:custGeom>
          <a:noFill/>
          <a:ln w="12700" cap="flat" cmpd="sng">
            <a:solidFill>
              <a:srgbClr val="9933FF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grpSp>
        <p:nvGrpSpPr>
          <p:cNvPr id="2" name="Group 36"/>
          <p:cNvGrpSpPr/>
          <p:nvPr/>
        </p:nvGrpSpPr>
        <p:grpSpPr>
          <a:xfrm>
            <a:off x="3424238" y="3876675"/>
            <a:ext cx="2673350" cy="2362200"/>
            <a:chOff x="2641" y="1990"/>
            <a:chExt cx="1684" cy="1488"/>
          </a:xfrm>
        </p:grpSpPr>
        <p:sp>
          <p:nvSpPr>
            <p:cNvPr id="69742" name="Line 37"/>
            <p:cNvSpPr/>
            <p:nvPr/>
          </p:nvSpPr>
          <p:spPr>
            <a:xfrm>
              <a:off x="3862" y="1990"/>
              <a:ext cx="463" cy="0"/>
            </a:xfrm>
            <a:prstGeom prst="line">
              <a:avLst/>
            </a:prstGeom>
            <a:ln w="38100" cap="flat" cmpd="sng">
              <a:solidFill>
                <a:srgbClr val="CC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9743" name="Line 38"/>
            <p:cNvSpPr/>
            <p:nvPr/>
          </p:nvSpPr>
          <p:spPr>
            <a:xfrm rot="-5400000">
              <a:off x="2413" y="3250"/>
              <a:ext cx="455" cy="0"/>
            </a:xfrm>
            <a:prstGeom prst="line">
              <a:avLst/>
            </a:prstGeom>
            <a:ln w="38100" cap="flat" cmpd="sng">
              <a:solidFill>
                <a:srgbClr val="CC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53639" name="Freeform 39"/>
          <p:cNvSpPr/>
          <p:nvPr/>
        </p:nvSpPr>
        <p:spPr>
          <a:xfrm>
            <a:off x="850900" y="6215063"/>
            <a:ext cx="2554288" cy="1587"/>
          </a:xfrm>
          <a:custGeom>
            <a:avLst/>
            <a:gdLst>
              <a:gd name="txL" fmla="*/ 0 w 1835"/>
              <a:gd name="txT" fmla="*/ 0 h 1"/>
              <a:gd name="txR" fmla="*/ 1835 w 1835"/>
              <a:gd name="txB" fmla="*/ 1 h 1"/>
            </a:gdLst>
            <a:ahLst/>
            <a:cxnLst>
              <a:cxn ang="0">
                <a:pos x="2147483647" y="0"/>
              </a:cxn>
              <a:cxn ang="0">
                <a:pos x="0" y="0"/>
              </a:cxn>
            </a:cxnLst>
            <a:rect l="txL" t="txT" r="txR" b="txB"/>
            <a:pathLst>
              <a:path w="1835" h="1">
                <a:moveTo>
                  <a:pt x="1835" y="0"/>
                </a:moveTo>
                <a:lnTo>
                  <a:pt x="0" y="0"/>
                </a:lnTo>
              </a:path>
            </a:pathLst>
          </a:custGeom>
          <a:noFill/>
          <a:ln w="12700" cap="flat" cmpd="sng">
            <a:solidFill>
              <a:srgbClr val="9933FF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53640" name="Freeform 40"/>
          <p:cNvSpPr/>
          <p:nvPr/>
        </p:nvSpPr>
        <p:spPr>
          <a:xfrm>
            <a:off x="1150938" y="2506663"/>
            <a:ext cx="393700" cy="1304925"/>
          </a:xfrm>
          <a:custGeom>
            <a:avLst/>
            <a:gdLst>
              <a:gd name="txL" fmla="*/ 0 w 248"/>
              <a:gd name="txT" fmla="*/ 0 h 822"/>
              <a:gd name="txR" fmla="*/ 248 w 248"/>
              <a:gd name="txB" fmla="*/ 822 h 822"/>
            </a:gdLst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248" h="822">
                <a:moveTo>
                  <a:pt x="13" y="0"/>
                </a:moveTo>
                <a:cubicBezTo>
                  <a:pt x="27" y="12"/>
                  <a:pt x="61" y="45"/>
                  <a:pt x="90" y="73"/>
                </a:cubicBezTo>
                <a:cubicBezTo>
                  <a:pt x="119" y="101"/>
                  <a:pt x="162" y="130"/>
                  <a:pt x="187" y="168"/>
                </a:cubicBezTo>
                <a:cubicBezTo>
                  <a:pt x="212" y="206"/>
                  <a:pt x="228" y="259"/>
                  <a:pt x="238" y="299"/>
                </a:cubicBezTo>
                <a:cubicBezTo>
                  <a:pt x="248" y="339"/>
                  <a:pt x="246" y="377"/>
                  <a:pt x="245" y="412"/>
                </a:cubicBezTo>
                <a:cubicBezTo>
                  <a:pt x="244" y="447"/>
                  <a:pt x="236" y="480"/>
                  <a:pt x="231" y="510"/>
                </a:cubicBezTo>
                <a:cubicBezTo>
                  <a:pt x="226" y="540"/>
                  <a:pt x="226" y="569"/>
                  <a:pt x="217" y="595"/>
                </a:cubicBezTo>
                <a:cubicBezTo>
                  <a:pt x="208" y="621"/>
                  <a:pt x="194" y="640"/>
                  <a:pt x="175" y="666"/>
                </a:cubicBezTo>
                <a:cubicBezTo>
                  <a:pt x="156" y="692"/>
                  <a:pt x="133" y="724"/>
                  <a:pt x="104" y="750"/>
                </a:cubicBezTo>
                <a:cubicBezTo>
                  <a:pt x="75" y="776"/>
                  <a:pt x="22" y="807"/>
                  <a:pt x="0" y="822"/>
                </a:cubicBezTo>
              </a:path>
            </a:pathLst>
          </a:custGeom>
          <a:noFill/>
          <a:ln w="19050" cap="flat" cmpd="sng">
            <a:solidFill>
              <a:schemeClr val="tx1">
                <a:alpha val="100000"/>
              </a:schemeClr>
            </a:solidFill>
            <a:prstDash val="lgDash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53641" name="Line 41"/>
          <p:cNvSpPr/>
          <p:nvPr/>
        </p:nvSpPr>
        <p:spPr>
          <a:xfrm>
            <a:off x="1136650" y="4117975"/>
            <a:ext cx="1738313" cy="0"/>
          </a:xfrm>
          <a:prstGeom prst="line">
            <a:avLst/>
          </a:prstGeom>
          <a:ln w="57150" cap="flat" cmpd="sng">
            <a:solidFill>
              <a:srgbClr val="CCFFFF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3" name="Group 42"/>
          <p:cNvGrpSpPr/>
          <p:nvPr/>
        </p:nvGrpSpPr>
        <p:grpSpPr>
          <a:xfrm>
            <a:off x="1608138" y="3721100"/>
            <a:ext cx="830262" cy="2643188"/>
            <a:chOff x="1497" y="1892"/>
            <a:chExt cx="523" cy="1665"/>
          </a:xfrm>
        </p:grpSpPr>
        <p:sp>
          <p:nvSpPr>
            <p:cNvPr id="69740" name="Freeform 43"/>
            <p:cNvSpPr/>
            <p:nvPr/>
          </p:nvSpPr>
          <p:spPr>
            <a:xfrm>
              <a:off x="1497" y="1892"/>
              <a:ext cx="1" cy="1609"/>
            </a:xfrm>
            <a:custGeom>
              <a:avLst/>
              <a:gdLst>
                <a:gd name="txL" fmla="*/ 0 w 1"/>
                <a:gd name="txT" fmla="*/ 0 h 1609"/>
                <a:gd name="txR" fmla="*/ 1 w 1"/>
                <a:gd name="txB" fmla="*/ 1609 h 1609"/>
              </a:gdLst>
              <a:ahLst/>
              <a:cxnLst>
                <a:cxn ang="0">
                  <a:pos x="0" y="1609"/>
                </a:cxn>
                <a:cxn ang="0">
                  <a:pos x="0" y="0"/>
                </a:cxn>
              </a:cxnLst>
              <a:rect l="txL" t="txT" r="txR" b="txB"/>
              <a:pathLst>
                <a:path w="1" h="1609">
                  <a:moveTo>
                    <a:pt x="0" y="1609"/>
                  </a:moveTo>
                  <a:lnTo>
                    <a:pt x="0" y="0"/>
                  </a:lnTo>
                </a:path>
              </a:pathLst>
            </a:custGeom>
            <a:noFill/>
            <a:ln w="12700" cap="flat" cmpd="sng">
              <a:solidFill>
                <a:srgbClr val="9933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9741" name="Freeform 44"/>
            <p:cNvSpPr/>
            <p:nvPr/>
          </p:nvSpPr>
          <p:spPr>
            <a:xfrm>
              <a:off x="2019" y="1934"/>
              <a:ext cx="1" cy="1623"/>
            </a:xfrm>
            <a:custGeom>
              <a:avLst/>
              <a:gdLst>
                <a:gd name="txL" fmla="*/ 0 w 1"/>
                <a:gd name="txT" fmla="*/ 0 h 1623"/>
                <a:gd name="txR" fmla="*/ 1 w 1"/>
                <a:gd name="txB" fmla="*/ 1623 h 1623"/>
              </a:gdLst>
              <a:ahLst/>
              <a:cxnLst>
                <a:cxn ang="0">
                  <a:pos x="0" y="1623"/>
                </a:cxn>
                <a:cxn ang="0">
                  <a:pos x="0" y="0"/>
                </a:cxn>
              </a:cxnLst>
              <a:rect l="txL" t="txT" r="txR" b="txB"/>
              <a:pathLst>
                <a:path w="1" h="1623">
                  <a:moveTo>
                    <a:pt x="0" y="1623"/>
                  </a:moveTo>
                  <a:lnTo>
                    <a:pt x="0" y="0"/>
                  </a:lnTo>
                </a:path>
              </a:pathLst>
            </a:custGeom>
            <a:noFill/>
            <a:ln w="12700" cap="flat" cmpd="sng">
              <a:solidFill>
                <a:srgbClr val="9933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4" name="Group 45"/>
          <p:cNvGrpSpPr/>
          <p:nvPr/>
        </p:nvGrpSpPr>
        <p:grpSpPr>
          <a:xfrm>
            <a:off x="1468438" y="6096000"/>
            <a:ext cx="1123950" cy="234950"/>
            <a:chOff x="1409" y="3388"/>
            <a:chExt cx="708" cy="148"/>
          </a:xfrm>
        </p:grpSpPr>
        <p:sp>
          <p:nvSpPr>
            <p:cNvPr id="69738" name="Text Box 46"/>
            <p:cNvSpPr txBox="1"/>
            <p:nvPr/>
          </p:nvSpPr>
          <p:spPr>
            <a:xfrm>
              <a:off x="1409" y="3392"/>
              <a:ext cx="188" cy="144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anchor="ctr" anchorCtr="0">
              <a:spAutoFit/>
            </a:bodyPr>
            <a:p>
              <a:r>
                <a:rPr lang="en-US" altLang="zh-CN" sz="900" dirty="0">
                  <a:solidFill>
                    <a:srgbClr val="FF0066"/>
                  </a:solidFill>
                  <a:latin typeface="Times New Roman" panose="02020603050405020304" charset="0"/>
                </a:rPr>
                <a:t>●</a:t>
              </a:r>
              <a:endParaRPr lang="en-US" altLang="zh-CN" sz="900" dirty="0">
                <a:solidFill>
                  <a:srgbClr val="FF0066"/>
                </a:solidFill>
                <a:latin typeface="Times New Roman" panose="02020603050405020304" charset="0"/>
              </a:endParaRPr>
            </a:p>
          </p:txBody>
        </p:sp>
        <p:sp>
          <p:nvSpPr>
            <p:cNvPr id="69739" name="Text Box 47"/>
            <p:cNvSpPr txBox="1"/>
            <p:nvPr/>
          </p:nvSpPr>
          <p:spPr>
            <a:xfrm>
              <a:off x="1929" y="3388"/>
              <a:ext cx="188" cy="144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anchor="ctr" anchorCtr="0">
              <a:spAutoFit/>
            </a:bodyPr>
            <a:p>
              <a:r>
                <a:rPr lang="en-US" altLang="zh-CN" sz="900" dirty="0">
                  <a:solidFill>
                    <a:srgbClr val="FF0066"/>
                  </a:solidFill>
                  <a:latin typeface="Times New Roman" panose="02020603050405020304" charset="0"/>
                </a:rPr>
                <a:t>●</a:t>
              </a:r>
              <a:endParaRPr lang="en-US" altLang="zh-CN" sz="900" dirty="0">
                <a:solidFill>
                  <a:srgbClr val="FF0066"/>
                </a:solidFill>
                <a:latin typeface="Times New Roman" panose="02020603050405020304" charset="0"/>
              </a:endParaRPr>
            </a:p>
          </p:txBody>
        </p:sp>
      </p:grpSp>
      <p:grpSp>
        <p:nvGrpSpPr>
          <p:cNvPr id="5" name="Group 48"/>
          <p:cNvGrpSpPr/>
          <p:nvPr/>
        </p:nvGrpSpPr>
        <p:grpSpPr>
          <a:xfrm>
            <a:off x="4484688" y="3757613"/>
            <a:ext cx="1752600" cy="233362"/>
            <a:chOff x="3309" y="1915"/>
            <a:chExt cx="1104" cy="147"/>
          </a:xfrm>
        </p:grpSpPr>
        <p:sp>
          <p:nvSpPr>
            <p:cNvPr id="69736" name="Text Box 49"/>
            <p:cNvSpPr txBox="1"/>
            <p:nvPr/>
          </p:nvSpPr>
          <p:spPr>
            <a:xfrm>
              <a:off x="3309" y="1918"/>
              <a:ext cx="188" cy="144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anchor="ctr" anchorCtr="0">
              <a:spAutoFit/>
            </a:bodyPr>
            <a:p>
              <a:r>
                <a:rPr lang="en-US" altLang="zh-CN" sz="900" dirty="0">
                  <a:solidFill>
                    <a:srgbClr val="FF0066"/>
                  </a:solidFill>
                  <a:latin typeface="Times New Roman" panose="02020603050405020304" charset="0"/>
                </a:rPr>
                <a:t>●</a:t>
              </a:r>
              <a:endParaRPr lang="en-US" altLang="zh-CN" sz="900" dirty="0">
                <a:solidFill>
                  <a:srgbClr val="FF0066"/>
                </a:solidFill>
                <a:latin typeface="Times New Roman" panose="02020603050405020304" charset="0"/>
              </a:endParaRPr>
            </a:p>
          </p:txBody>
        </p:sp>
        <p:sp>
          <p:nvSpPr>
            <p:cNvPr id="69737" name="Text Box 50"/>
            <p:cNvSpPr txBox="1"/>
            <p:nvPr/>
          </p:nvSpPr>
          <p:spPr>
            <a:xfrm>
              <a:off x="4225" y="1915"/>
              <a:ext cx="188" cy="144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anchor="ctr" anchorCtr="0">
              <a:spAutoFit/>
            </a:bodyPr>
            <a:p>
              <a:r>
                <a:rPr lang="en-US" altLang="zh-CN" sz="900" dirty="0">
                  <a:solidFill>
                    <a:srgbClr val="FF0066"/>
                  </a:solidFill>
                  <a:latin typeface="Times New Roman" panose="02020603050405020304" charset="0"/>
                </a:rPr>
                <a:t>●</a:t>
              </a:r>
              <a:endParaRPr lang="en-US" altLang="zh-CN" sz="900" dirty="0">
                <a:solidFill>
                  <a:srgbClr val="FF0066"/>
                </a:solidFill>
                <a:latin typeface="Times New Roman" panose="02020603050405020304" charset="0"/>
              </a:endParaRPr>
            </a:p>
          </p:txBody>
        </p:sp>
      </p:grpSp>
      <p:grpSp>
        <p:nvGrpSpPr>
          <p:cNvPr id="6" name="Group 51"/>
          <p:cNvGrpSpPr/>
          <p:nvPr/>
        </p:nvGrpSpPr>
        <p:grpSpPr>
          <a:xfrm>
            <a:off x="1457325" y="3759200"/>
            <a:ext cx="1143000" cy="244475"/>
            <a:chOff x="1402" y="1916"/>
            <a:chExt cx="720" cy="154"/>
          </a:xfrm>
        </p:grpSpPr>
        <p:sp>
          <p:nvSpPr>
            <p:cNvPr id="69734" name="Text Box 52"/>
            <p:cNvSpPr txBox="1"/>
            <p:nvPr/>
          </p:nvSpPr>
          <p:spPr>
            <a:xfrm>
              <a:off x="1934" y="1926"/>
              <a:ext cx="188" cy="144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anchor="ctr" anchorCtr="0">
              <a:spAutoFit/>
            </a:bodyPr>
            <a:p>
              <a:r>
                <a:rPr lang="en-US" altLang="zh-CN" sz="900" dirty="0">
                  <a:solidFill>
                    <a:srgbClr val="FF0066"/>
                  </a:solidFill>
                  <a:latin typeface="Times New Roman" panose="02020603050405020304" charset="0"/>
                </a:rPr>
                <a:t>●</a:t>
              </a:r>
              <a:endParaRPr lang="en-US" altLang="zh-CN" sz="900" dirty="0">
                <a:solidFill>
                  <a:srgbClr val="FF0066"/>
                </a:solidFill>
                <a:latin typeface="Times New Roman" panose="02020603050405020304" charset="0"/>
              </a:endParaRPr>
            </a:p>
          </p:txBody>
        </p:sp>
        <p:sp>
          <p:nvSpPr>
            <p:cNvPr id="69735" name="Text Box 53"/>
            <p:cNvSpPr txBox="1"/>
            <p:nvPr/>
          </p:nvSpPr>
          <p:spPr>
            <a:xfrm>
              <a:off x="1402" y="1916"/>
              <a:ext cx="188" cy="144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anchor="ctr" anchorCtr="0">
              <a:spAutoFit/>
            </a:bodyPr>
            <a:p>
              <a:r>
                <a:rPr lang="en-US" altLang="zh-CN" sz="900" dirty="0">
                  <a:solidFill>
                    <a:srgbClr val="FF0066"/>
                  </a:solidFill>
                  <a:latin typeface="Times New Roman" panose="02020603050405020304" charset="0"/>
                </a:rPr>
                <a:t>●</a:t>
              </a:r>
              <a:endParaRPr lang="en-US" altLang="zh-CN" sz="900" dirty="0">
                <a:solidFill>
                  <a:srgbClr val="FF0066"/>
                </a:solidFill>
                <a:latin typeface="Times New Roman" panose="02020603050405020304" charset="0"/>
              </a:endParaRPr>
            </a:p>
          </p:txBody>
        </p:sp>
      </p:grpSp>
      <p:sp>
        <p:nvSpPr>
          <p:cNvPr id="153654" name="Text Box 54"/>
          <p:cNvSpPr txBox="1"/>
          <p:nvPr/>
        </p:nvSpPr>
        <p:spPr>
          <a:xfrm>
            <a:off x="1871663" y="3603625"/>
            <a:ext cx="298450" cy="228600"/>
          </a:xfrm>
          <a:prstGeom prst="rect">
            <a:avLst/>
          </a:prstGeom>
          <a:noFill/>
          <a:ln w="12700">
            <a:noFill/>
          </a:ln>
        </p:spPr>
        <p:txBody>
          <a:bodyPr wrap="none" anchor="ctr" anchorCtr="0">
            <a:spAutoFit/>
          </a:bodyPr>
          <a:p>
            <a:r>
              <a:rPr lang="en-US" altLang="zh-CN" sz="900" dirty="0">
                <a:solidFill>
                  <a:srgbClr val="FF0066"/>
                </a:solidFill>
                <a:latin typeface="Times New Roman" panose="02020603050405020304" charset="0"/>
              </a:rPr>
              <a:t>●</a:t>
            </a:r>
            <a:endParaRPr lang="en-US" altLang="zh-CN" sz="900" dirty="0">
              <a:solidFill>
                <a:srgbClr val="FF0066"/>
              </a:solidFill>
              <a:latin typeface="Times New Roman" panose="02020603050405020304" charset="0"/>
            </a:endParaRPr>
          </a:p>
        </p:txBody>
      </p:sp>
      <p:grpSp>
        <p:nvGrpSpPr>
          <p:cNvPr id="7" name="Group 55"/>
          <p:cNvGrpSpPr/>
          <p:nvPr/>
        </p:nvGrpSpPr>
        <p:grpSpPr>
          <a:xfrm>
            <a:off x="1392238" y="3054350"/>
            <a:ext cx="298450" cy="3328988"/>
            <a:chOff x="1361" y="1451"/>
            <a:chExt cx="188" cy="2097"/>
          </a:xfrm>
        </p:grpSpPr>
        <p:sp>
          <p:nvSpPr>
            <p:cNvPr id="69732" name="Freeform 56"/>
            <p:cNvSpPr/>
            <p:nvPr/>
          </p:nvSpPr>
          <p:spPr>
            <a:xfrm>
              <a:off x="1453" y="1470"/>
              <a:ext cx="1" cy="2078"/>
            </a:xfrm>
            <a:custGeom>
              <a:avLst/>
              <a:gdLst>
                <a:gd name="txL" fmla="*/ 0 w 1"/>
                <a:gd name="txT" fmla="*/ 0 h 2413"/>
                <a:gd name="txR" fmla="*/ 1 w 1"/>
                <a:gd name="txB" fmla="*/ 2413 h 2413"/>
              </a:gdLst>
              <a:ahLst/>
              <a:cxnLst>
                <a:cxn ang="0">
                  <a:pos x="0" y="297"/>
                </a:cxn>
                <a:cxn ang="0">
                  <a:pos x="0" y="0"/>
                </a:cxn>
              </a:cxnLst>
              <a:rect l="txL" t="txT" r="txR" b="txB"/>
              <a:pathLst>
                <a:path w="1" h="2413">
                  <a:moveTo>
                    <a:pt x="0" y="2413"/>
                  </a:moveTo>
                  <a:lnTo>
                    <a:pt x="0" y="0"/>
                  </a:lnTo>
                </a:path>
              </a:pathLst>
            </a:custGeom>
            <a:noFill/>
            <a:ln w="12700" cap="flat" cmpd="sng">
              <a:solidFill>
                <a:srgbClr val="6633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9733" name="Text Box 57"/>
            <p:cNvSpPr txBox="1"/>
            <p:nvPr/>
          </p:nvSpPr>
          <p:spPr>
            <a:xfrm>
              <a:off x="1361" y="1451"/>
              <a:ext cx="188" cy="144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anchor="ctr" anchorCtr="0">
              <a:spAutoFit/>
            </a:bodyPr>
            <a:p>
              <a:r>
                <a:rPr lang="en-US" altLang="zh-CN" sz="900" dirty="0">
                  <a:solidFill>
                    <a:srgbClr val="FF0066"/>
                  </a:solidFill>
                  <a:latin typeface="Times New Roman" panose="02020603050405020304" charset="0"/>
                </a:rPr>
                <a:t>●</a:t>
              </a:r>
              <a:endParaRPr lang="en-US" altLang="zh-CN" sz="900" dirty="0">
                <a:solidFill>
                  <a:srgbClr val="FF0066"/>
                </a:solidFill>
                <a:latin typeface="Times New Roman" panose="02020603050405020304" charset="0"/>
              </a:endParaRPr>
            </a:p>
          </p:txBody>
        </p:sp>
      </p:grpSp>
      <p:grpSp>
        <p:nvGrpSpPr>
          <p:cNvPr id="8" name="Group 58"/>
          <p:cNvGrpSpPr/>
          <p:nvPr/>
        </p:nvGrpSpPr>
        <p:grpSpPr>
          <a:xfrm>
            <a:off x="2373313" y="3051175"/>
            <a:ext cx="298450" cy="3297238"/>
            <a:chOff x="1979" y="1442"/>
            <a:chExt cx="188" cy="2077"/>
          </a:xfrm>
        </p:grpSpPr>
        <p:sp>
          <p:nvSpPr>
            <p:cNvPr id="69730" name="Freeform 59"/>
            <p:cNvSpPr/>
            <p:nvPr/>
          </p:nvSpPr>
          <p:spPr>
            <a:xfrm>
              <a:off x="2060" y="1442"/>
              <a:ext cx="1" cy="2077"/>
            </a:xfrm>
            <a:custGeom>
              <a:avLst/>
              <a:gdLst>
                <a:gd name="txL" fmla="*/ 0 w 1"/>
                <a:gd name="txT" fmla="*/ 0 h 2413"/>
                <a:gd name="txR" fmla="*/ 1 w 1"/>
                <a:gd name="txB" fmla="*/ 2413 h 2413"/>
              </a:gdLst>
              <a:ahLst/>
              <a:cxnLst>
                <a:cxn ang="0">
                  <a:pos x="0" y="295"/>
                </a:cxn>
                <a:cxn ang="0">
                  <a:pos x="0" y="0"/>
                </a:cxn>
              </a:cxnLst>
              <a:rect l="txL" t="txT" r="txR" b="txB"/>
              <a:pathLst>
                <a:path w="1" h="2413">
                  <a:moveTo>
                    <a:pt x="0" y="2413"/>
                  </a:moveTo>
                  <a:lnTo>
                    <a:pt x="0" y="0"/>
                  </a:lnTo>
                </a:path>
              </a:pathLst>
            </a:custGeom>
            <a:noFill/>
            <a:ln w="12700" cap="flat" cmpd="sng">
              <a:solidFill>
                <a:srgbClr val="6633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9731" name="Text Box 60"/>
            <p:cNvSpPr txBox="1"/>
            <p:nvPr/>
          </p:nvSpPr>
          <p:spPr>
            <a:xfrm>
              <a:off x="1979" y="1448"/>
              <a:ext cx="188" cy="144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anchor="ctr" anchorCtr="0">
              <a:spAutoFit/>
            </a:bodyPr>
            <a:p>
              <a:r>
                <a:rPr lang="en-US" altLang="zh-CN" sz="900" dirty="0">
                  <a:solidFill>
                    <a:srgbClr val="FF0066"/>
                  </a:solidFill>
                  <a:latin typeface="Times New Roman" panose="02020603050405020304" charset="0"/>
                </a:rPr>
                <a:t>●</a:t>
              </a:r>
              <a:endParaRPr lang="en-US" altLang="zh-CN" sz="900" dirty="0">
                <a:solidFill>
                  <a:srgbClr val="FF0066"/>
                </a:solidFill>
                <a:latin typeface="Times New Roman" panose="02020603050405020304" charset="0"/>
              </a:endParaRPr>
            </a:p>
          </p:txBody>
        </p:sp>
      </p:grpSp>
      <p:grpSp>
        <p:nvGrpSpPr>
          <p:cNvPr id="9" name="Group 61"/>
          <p:cNvGrpSpPr/>
          <p:nvPr/>
        </p:nvGrpSpPr>
        <p:grpSpPr>
          <a:xfrm>
            <a:off x="487363" y="3430588"/>
            <a:ext cx="5670550" cy="231775"/>
            <a:chOff x="791" y="1709"/>
            <a:chExt cx="3572" cy="146"/>
          </a:xfrm>
        </p:grpSpPr>
        <p:sp>
          <p:nvSpPr>
            <p:cNvPr id="69727" name="Text Box 62"/>
            <p:cNvSpPr txBox="1"/>
            <p:nvPr/>
          </p:nvSpPr>
          <p:spPr>
            <a:xfrm>
              <a:off x="3400" y="1711"/>
              <a:ext cx="188" cy="144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anchor="ctr" anchorCtr="0">
              <a:spAutoFit/>
            </a:bodyPr>
            <a:p>
              <a:r>
                <a:rPr lang="en-US" altLang="zh-CN" sz="900" dirty="0">
                  <a:solidFill>
                    <a:srgbClr val="FF0066"/>
                  </a:solidFill>
                  <a:latin typeface="Times New Roman" panose="02020603050405020304" charset="0"/>
                </a:rPr>
                <a:t>●</a:t>
              </a:r>
              <a:endParaRPr lang="en-US" altLang="zh-CN" sz="900" dirty="0">
                <a:solidFill>
                  <a:srgbClr val="FF0066"/>
                </a:solidFill>
                <a:latin typeface="Times New Roman" panose="02020603050405020304" charset="0"/>
              </a:endParaRPr>
            </a:p>
          </p:txBody>
        </p:sp>
        <p:sp>
          <p:nvSpPr>
            <p:cNvPr id="69728" name="Text Box 63"/>
            <p:cNvSpPr txBox="1"/>
            <p:nvPr/>
          </p:nvSpPr>
          <p:spPr>
            <a:xfrm>
              <a:off x="4131" y="1709"/>
              <a:ext cx="188" cy="144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anchor="ctr" anchorCtr="0">
              <a:spAutoFit/>
            </a:bodyPr>
            <a:p>
              <a:r>
                <a:rPr lang="en-US" altLang="zh-CN" sz="900" dirty="0">
                  <a:solidFill>
                    <a:srgbClr val="FF0066"/>
                  </a:solidFill>
                  <a:latin typeface="Times New Roman" panose="02020603050405020304" charset="0"/>
                </a:rPr>
                <a:t>●</a:t>
              </a:r>
              <a:endParaRPr lang="en-US" altLang="zh-CN" sz="900" dirty="0">
                <a:solidFill>
                  <a:srgbClr val="FF0066"/>
                </a:solidFill>
                <a:latin typeface="Times New Roman" panose="02020603050405020304" charset="0"/>
              </a:endParaRPr>
            </a:p>
          </p:txBody>
        </p:sp>
        <p:sp>
          <p:nvSpPr>
            <p:cNvPr id="69729" name="Line 64"/>
            <p:cNvSpPr/>
            <p:nvPr/>
          </p:nvSpPr>
          <p:spPr>
            <a:xfrm>
              <a:off x="791" y="1779"/>
              <a:ext cx="3572" cy="0"/>
            </a:xfrm>
            <a:prstGeom prst="line">
              <a:avLst/>
            </a:prstGeom>
            <a:ln w="12700" cap="flat" cmpd="sng">
              <a:solidFill>
                <a:srgbClr val="996633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0" name="Group 65"/>
          <p:cNvGrpSpPr/>
          <p:nvPr/>
        </p:nvGrpSpPr>
        <p:grpSpPr>
          <a:xfrm>
            <a:off x="3454400" y="3541713"/>
            <a:ext cx="2479675" cy="2528887"/>
            <a:chOff x="2660" y="1779"/>
            <a:chExt cx="1562" cy="1593"/>
          </a:xfrm>
        </p:grpSpPr>
        <p:sp>
          <p:nvSpPr>
            <p:cNvPr id="69725" name="Line 66"/>
            <p:cNvSpPr/>
            <p:nvPr/>
          </p:nvSpPr>
          <p:spPr>
            <a:xfrm>
              <a:off x="3869" y="1779"/>
              <a:ext cx="353" cy="0"/>
            </a:xfrm>
            <a:prstGeom prst="line">
              <a:avLst/>
            </a:prstGeom>
            <a:ln w="38100" cap="flat" cmpd="sng">
              <a:solidFill>
                <a:srgbClr val="996633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9726" name="Line 67"/>
            <p:cNvSpPr/>
            <p:nvPr/>
          </p:nvSpPr>
          <p:spPr>
            <a:xfrm rot="-5400000">
              <a:off x="2483" y="3195"/>
              <a:ext cx="353" cy="0"/>
            </a:xfrm>
            <a:prstGeom prst="line">
              <a:avLst/>
            </a:prstGeom>
            <a:ln w="38100" cap="flat" cmpd="sng">
              <a:solidFill>
                <a:srgbClr val="996633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53668" name="Line 68"/>
          <p:cNvSpPr/>
          <p:nvPr/>
        </p:nvSpPr>
        <p:spPr>
          <a:xfrm flipH="1">
            <a:off x="823913" y="6096000"/>
            <a:ext cx="2689225" cy="0"/>
          </a:xfrm>
          <a:prstGeom prst="line">
            <a:avLst/>
          </a:prstGeom>
          <a:ln w="12700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1" name="Group 69"/>
          <p:cNvGrpSpPr/>
          <p:nvPr/>
        </p:nvGrpSpPr>
        <p:grpSpPr>
          <a:xfrm>
            <a:off x="484188" y="2649538"/>
            <a:ext cx="5670550" cy="231775"/>
            <a:chOff x="791" y="1709"/>
            <a:chExt cx="3572" cy="146"/>
          </a:xfrm>
        </p:grpSpPr>
        <p:sp>
          <p:nvSpPr>
            <p:cNvPr id="69722" name="Text Box 70"/>
            <p:cNvSpPr txBox="1"/>
            <p:nvPr/>
          </p:nvSpPr>
          <p:spPr>
            <a:xfrm>
              <a:off x="3400" y="1711"/>
              <a:ext cx="188" cy="144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anchor="ctr" anchorCtr="0">
              <a:spAutoFit/>
            </a:bodyPr>
            <a:p>
              <a:r>
                <a:rPr lang="en-US" altLang="zh-CN" sz="900" dirty="0">
                  <a:solidFill>
                    <a:srgbClr val="FF0066"/>
                  </a:solidFill>
                  <a:latin typeface="Times New Roman" panose="02020603050405020304" charset="0"/>
                </a:rPr>
                <a:t>●</a:t>
              </a:r>
              <a:endParaRPr lang="en-US" altLang="zh-CN" sz="900" dirty="0">
                <a:solidFill>
                  <a:srgbClr val="FF0066"/>
                </a:solidFill>
                <a:latin typeface="Times New Roman" panose="02020603050405020304" charset="0"/>
              </a:endParaRPr>
            </a:p>
          </p:txBody>
        </p:sp>
        <p:sp>
          <p:nvSpPr>
            <p:cNvPr id="69723" name="Text Box 71"/>
            <p:cNvSpPr txBox="1"/>
            <p:nvPr/>
          </p:nvSpPr>
          <p:spPr>
            <a:xfrm>
              <a:off x="4131" y="1709"/>
              <a:ext cx="188" cy="144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anchor="ctr" anchorCtr="0">
              <a:spAutoFit/>
            </a:bodyPr>
            <a:p>
              <a:r>
                <a:rPr lang="en-US" altLang="zh-CN" sz="900" dirty="0">
                  <a:solidFill>
                    <a:srgbClr val="FF0066"/>
                  </a:solidFill>
                  <a:latin typeface="Times New Roman" panose="02020603050405020304" charset="0"/>
                </a:rPr>
                <a:t>●</a:t>
              </a:r>
              <a:endParaRPr lang="en-US" altLang="zh-CN" sz="900" dirty="0">
                <a:solidFill>
                  <a:srgbClr val="FF0066"/>
                </a:solidFill>
                <a:latin typeface="Times New Roman" panose="02020603050405020304" charset="0"/>
              </a:endParaRPr>
            </a:p>
          </p:txBody>
        </p:sp>
        <p:sp>
          <p:nvSpPr>
            <p:cNvPr id="69724" name="Line 72"/>
            <p:cNvSpPr/>
            <p:nvPr/>
          </p:nvSpPr>
          <p:spPr>
            <a:xfrm>
              <a:off x="791" y="1779"/>
              <a:ext cx="3572" cy="0"/>
            </a:xfrm>
            <a:prstGeom prst="line">
              <a:avLst/>
            </a:prstGeom>
            <a:ln w="12700" cap="flat" cmpd="sng">
              <a:solidFill>
                <a:srgbClr val="996633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2" name="Group 73"/>
          <p:cNvGrpSpPr/>
          <p:nvPr/>
        </p:nvGrpSpPr>
        <p:grpSpPr>
          <a:xfrm>
            <a:off x="1298575" y="5970588"/>
            <a:ext cx="1458913" cy="233362"/>
            <a:chOff x="1302" y="3309"/>
            <a:chExt cx="919" cy="147"/>
          </a:xfrm>
        </p:grpSpPr>
        <p:sp>
          <p:nvSpPr>
            <p:cNvPr id="69720" name="Text Box 74"/>
            <p:cNvSpPr txBox="1"/>
            <p:nvPr/>
          </p:nvSpPr>
          <p:spPr>
            <a:xfrm>
              <a:off x="1302" y="3312"/>
              <a:ext cx="188" cy="144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anchor="ctr" anchorCtr="0">
              <a:spAutoFit/>
            </a:bodyPr>
            <a:p>
              <a:r>
                <a:rPr lang="en-US" altLang="zh-CN" sz="900" dirty="0">
                  <a:solidFill>
                    <a:srgbClr val="FF0066"/>
                  </a:solidFill>
                  <a:latin typeface="Times New Roman" panose="02020603050405020304" charset="0"/>
                </a:rPr>
                <a:t>●</a:t>
              </a:r>
              <a:endParaRPr lang="en-US" altLang="zh-CN" sz="900" dirty="0">
                <a:solidFill>
                  <a:srgbClr val="FF0066"/>
                </a:solidFill>
                <a:latin typeface="Times New Roman" panose="02020603050405020304" charset="0"/>
              </a:endParaRPr>
            </a:p>
          </p:txBody>
        </p:sp>
        <p:sp>
          <p:nvSpPr>
            <p:cNvPr id="69721" name="Text Box 75"/>
            <p:cNvSpPr txBox="1"/>
            <p:nvPr/>
          </p:nvSpPr>
          <p:spPr>
            <a:xfrm>
              <a:off x="2033" y="3309"/>
              <a:ext cx="188" cy="144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anchor="ctr" anchorCtr="0">
              <a:spAutoFit/>
            </a:bodyPr>
            <a:p>
              <a:r>
                <a:rPr lang="en-US" altLang="zh-CN" sz="900" dirty="0">
                  <a:solidFill>
                    <a:srgbClr val="FF0066"/>
                  </a:solidFill>
                  <a:latin typeface="Times New Roman" panose="02020603050405020304" charset="0"/>
                </a:rPr>
                <a:t>●</a:t>
              </a:r>
              <a:endParaRPr lang="en-US" altLang="zh-CN" sz="900" dirty="0">
                <a:solidFill>
                  <a:srgbClr val="FF0066"/>
                </a:solidFill>
                <a:latin typeface="Times New Roman" panose="02020603050405020304" charset="0"/>
              </a:endParaRPr>
            </a:p>
          </p:txBody>
        </p:sp>
      </p:grpSp>
      <p:grpSp>
        <p:nvGrpSpPr>
          <p:cNvPr id="13" name="Group 76"/>
          <p:cNvGrpSpPr/>
          <p:nvPr/>
        </p:nvGrpSpPr>
        <p:grpSpPr>
          <a:xfrm>
            <a:off x="1281113" y="2644775"/>
            <a:ext cx="1473200" cy="3452813"/>
            <a:chOff x="1291" y="1214"/>
            <a:chExt cx="928" cy="2175"/>
          </a:xfrm>
        </p:grpSpPr>
        <p:sp>
          <p:nvSpPr>
            <p:cNvPr id="69714" name="Text Box 77"/>
            <p:cNvSpPr txBox="1"/>
            <p:nvPr/>
          </p:nvSpPr>
          <p:spPr>
            <a:xfrm>
              <a:off x="2027" y="1709"/>
              <a:ext cx="188" cy="144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anchor="ctr" anchorCtr="0">
              <a:spAutoFit/>
            </a:bodyPr>
            <a:p>
              <a:r>
                <a:rPr lang="en-US" altLang="zh-CN" sz="900" dirty="0">
                  <a:solidFill>
                    <a:srgbClr val="FF0066"/>
                  </a:solidFill>
                  <a:latin typeface="Times New Roman" panose="02020603050405020304" charset="0"/>
                </a:rPr>
                <a:t>●</a:t>
              </a:r>
              <a:endParaRPr lang="en-US" altLang="zh-CN" sz="900" dirty="0">
                <a:solidFill>
                  <a:srgbClr val="FF0066"/>
                </a:solidFill>
                <a:latin typeface="Times New Roman" panose="02020603050405020304" charset="0"/>
              </a:endParaRPr>
            </a:p>
          </p:txBody>
        </p:sp>
        <p:sp>
          <p:nvSpPr>
            <p:cNvPr id="69715" name="Text Box 78"/>
            <p:cNvSpPr txBox="1"/>
            <p:nvPr/>
          </p:nvSpPr>
          <p:spPr>
            <a:xfrm>
              <a:off x="1291" y="1706"/>
              <a:ext cx="188" cy="144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anchor="ctr" anchorCtr="0">
              <a:spAutoFit/>
            </a:bodyPr>
            <a:p>
              <a:r>
                <a:rPr lang="en-US" altLang="zh-CN" sz="900" dirty="0">
                  <a:solidFill>
                    <a:srgbClr val="FF0066"/>
                  </a:solidFill>
                  <a:latin typeface="Times New Roman" panose="02020603050405020304" charset="0"/>
                </a:rPr>
                <a:t>●</a:t>
              </a:r>
              <a:endParaRPr lang="en-US" altLang="zh-CN" sz="900" dirty="0">
                <a:solidFill>
                  <a:srgbClr val="FF0066"/>
                </a:solidFill>
                <a:latin typeface="Times New Roman" panose="02020603050405020304" charset="0"/>
              </a:endParaRPr>
            </a:p>
          </p:txBody>
        </p:sp>
        <p:sp>
          <p:nvSpPr>
            <p:cNvPr id="69716" name="Freeform 79"/>
            <p:cNvSpPr/>
            <p:nvPr/>
          </p:nvSpPr>
          <p:spPr>
            <a:xfrm>
              <a:off x="1384" y="1214"/>
              <a:ext cx="1" cy="2175"/>
            </a:xfrm>
            <a:custGeom>
              <a:avLst/>
              <a:gdLst>
                <a:gd name="txL" fmla="*/ 0 w 1"/>
                <a:gd name="txT" fmla="*/ 0 h 2175"/>
                <a:gd name="txR" fmla="*/ 1 w 1"/>
                <a:gd name="txB" fmla="*/ 2175 h 2175"/>
              </a:gdLst>
              <a:ahLst/>
              <a:cxnLst>
                <a:cxn ang="0">
                  <a:pos x="0" y="2175"/>
                </a:cxn>
                <a:cxn ang="0">
                  <a:pos x="0" y="0"/>
                </a:cxn>
              </a:cxnLst>
              <a:rect l="txL" t="txT" r="txR" b="txB"/>
              <a:pathLst>
                <a:path w="1" h="2175">
                  <a:moveTo>
                    <a:pt x="0" y="2175"/>
                  </a:moveTo>
                  <a:lnTo>
                    <a:pt x="0" y="0"/>
                  </a:lnTo>
                </a:path>
              </a:pathLst>
            </a:custGeom>
            <a:noFill/>
            <a:ln w="12700" cap="flat" cmpd="sng">
              <a:solidFill>
                <a:srgbClr val="996633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9717" name="Freeform 80"/>
            <p:cNvSpPr/>
            <p:nvPr/>
          </p:nvSpPr>
          <p:spPr>
            <a:xfrm>
              <a:off x="2118" y="1242"/>
              <a:ext cx="1" cy="2146"/>
            </a:xfrm>
            <a:custGeom>
              <a:avLst/>
              <a:gdLst>
                <a:gd name="txL" fmla="*/ 0 w 1"/>
                <a:gd name="txT" fmla="*/ 0 h 2146"/>
                <a:gd name="txR" fmla="*/ 1 w 1"/>
                <a:gd name="txB" fmla="*/ 2146 h 2146"/>
              </a:gdLst>
              <a:ahLst/>
              <a:cxnLst>
                <a:cxn ang="0">
                  <a:pos x="0" y="2146"/>
                </a:cxn>
                <a:cxn ang="0">
                  <a:pos x="0" y="0"/>
                </a:cxn>
              </a:cxnLst>
              <a:rect l="txL" t="txT" r="txR" b="txB"/>
              <a:pathLst>
                <a:path w="1" h="2146">
                  <a:moveTo>
                    <a:pt x="0" y="2146"/>
                  </a:moveTo>
                  <a:lnTo>
                    <a:pt x="0" y="0"/>
                  </a:lnTo>
                </a:path>
              </a:pathLst>
            </a:custGeom>
            <a:noFill/>
            <a:ln w="12700" cap="flat" cmpd="sng">
              <a:solidFill>
                <a:srgbClr val="996633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9718" name="Text Box 81"/>
            <p:cNvSpPr txBox="1"/>
            <p:nvPr/>
          </p:nvSpPr>
          <p:spPr>
            <a:xfrm>
              <a:off x="1293" y="1224"/>
              <a:ext cx="188" cy="144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anchor="ctr" anchorCtr="0">
              <a:spAutoFit/>
            </a:bodyPr>
            <a:p>
              <a:r>
                <a:rPr lang="en-US" altLang="zh-CN" sz="900" dirty="0">
                  <a:solidFill>
                    <a:srgbClr val="FF0066"/>
                  </a:solidFill>
                  <a:latin typeface="Times New Roman" panose="02020603050405020304" charset="0"/>
                </a:rPr>
                <a:t>●</a:t>
              </a:r>
              <a:endParaRPr lang="en-US" altLang="zh-CN" sz="900" dirty="0">
                <a:solidFill>
                  <a:srgbClr val="FF0066"/>
                </a:solidFill>
                <a:latin typeface="Times New Roman" panose="02020603050405020304" charset="0"/>
              </a:endParaRPr>
            </a:p>
          </p:txBody>
        </p:sp>
        <p:sp>
          <p:nvSpPr>
            <p:cNvPr id="69719" name="Text Box 82"/>
            <p:cNvSpPr txBox="1"/>
            <p:nvPr/>
          </p:nvSpPr>
          <p:spPr>
            <a:xfrm>
              <a:off x="2031" y="1221"/>
              <a:ext cx="188" cy="144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anchor="ctr" anchorCtr="0">
              <a:spAutoFit/>
            </a:bodyPr>
            <a:p>
              <a:r>
                <a:rPr lang="en-US" altLang="zh-CN" sz="900" dirty="0">
                  <a:solidFill>
                    <a:srgbClr val="FF0066"/>
                  </a:solidFill>
                  <a:latin typeface="Times New Roman" panose="02020603050405020304" charset="0"/>
                </a:rPr>
                <a:t>●</a:t>
              </a:r>
              <a:endParaRPr lang="en-US" altLang="zh-CN" sz="900" dirty="0">
                <a:solidFill>
                  <a:srgbClr val="FF0066"/>
                </a:solidFill>
                <a:latin typeface="Times New Roman" panose="02020603050405020304" charset="0"/>
              </a:endParaRPr>
            </a:p>
          </p:txBody>
        </p:sp>
      </p:grpSp>
      <p:sp>
        <p:nvSpPr>
          <p:cNvPr id="153683" name="Freeform 83"/>
          <p:cNvSpPr/>
          <p:nvPr/>
        </p:nvSpPr>
        <p:spPr>
          <a:xfrm>
            <a:off x="2503488" y="2517775"/>
            <a:ext cx="390525" cy="1312863"/>
          </a:xfrm>
          <a:custGeom>
            <a:avLst/>
            <a:gdLst>
              <a:gd name="txL" fmla="*/ 0 w 246"/>
              <a:gd name="txT" fmla="*/ 0 h 827"/>
              <a:gd name="txR" fmla="*/ 246 w 246"/>
              <a:gd name="txB" fmla="*/ 827 h 827"/>
            </a:gdLst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46" h="827">
                <a:moveTo>
                  <a:pt x="246" y="0"/>
                </a:moveTo>
                <a:cubicBezTo>
                  <a:pt x="231" y="13"/>
                  <a:pt x="187" y="50"/>
                  <a:pt x="156" y="78"/>
                </a:cubicBezTo>
                <a:cubicBezTo>
                  <a:pt x="125" y="106"/>
                  <a:pt x="85" y="131"/>
                  <a:pt x="62" y="168"/>
                </a:cubicBezTo>
                <a:cubicBezTo>
                  <a:pt x="39" y="205"/>
                  <a:pt x="29" y="258"/>
                  <a:pt x="19" y="299"/>
                </a:cubicBezTo>
                <a:cubicBezTo>
                  <a:pt x="9" y="340"/>
                  <a:pt x="2" y="381"/>
                  <a:pt x="1" y="417"/>
                </a:cubicBezTo>
                <a:cubicBezTo>
                  <a:pt x="0" y="453"/>
                  <a:pt x="10" y="485"/>
                  <a:pt x="15" y="515"/>
                </a:cubicBezTo>
                <a:cubicBezTo>
                  <a:pt x="20" y="545"/>
                  <a:pt x="20" y="574"/>
                  <a:pt x="29" y="600"/>
                </a:cubicBezTo>
                <a:cubicBezTo>
                  <a:pt x="38" y="626"/>
                  <a:pt x="52" y="645"/>
                  <a:pt x="71" y="671"/>
                </a:cubicBezTo>
                <a:cubicBezTo>
                  <a:pt x="90" y="697"/>
                  <a:pt x="113" y="729"/>
                  <a:pt x="142" y="755"/>
                </a:cubicBezTo>
                <a:cubicBezTo>
                  <a:pt x="171" y="781"/>
                  <a:pt x="224" y="812"/>
                  <a:pt x="246" y="827"/>
                </a:cubicBezTo>
              </a:path>
            </a:pathLst>
          </a:custGeom>
          <a:noFill/>
          <a:ln w="19050" cap="flat" cmpd="sng">
            <a:solidFill>
              <a:schemeClr val="tx1">
                <a:alpha val="100000"/>
              </a:schemeClr>
            </a:solidFill>
            <a:prstDash val="lgDash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53684" name="Freeform 84"/>
          <p:cNvSpPr/>
          <p:nvPr/>
        </p:nvSpPr>
        <p:spPr>
          <a:xfrm>
            <a:off x="1143000" y="3727450"/>
            <a:ext cx="1743075" cy="400050"/>
          </a:xfrm>
          <a:custGeom>
            <a:avLst/>
            <a:gdLst>
              <a:gd name="txL" fmla="*/ 0 w 1098"/>
              <a:gd name="txT" fmla="*/ 0 h 252"/>
              <a:gd name="txR" fmla="*/ 1098 w 1098"/>
              <a:gd name="txB" fmla="*/ 252 h 252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098" h="252">
                <a:moveTo>
                  <a:pt x="0" y="252"/>
                </a:moveTo>
                <a:cubicBezTo>
                  <a:pt x="14" y="245"/>
                  <a:pt x="54" y="220"/>
                  <a:pt x="84" y="204"/>
                </a:cubicBezTo>
                <a:cubicBezTo>
                  <a:pt x="114" y="188"/>
                  <a:pt x="145" y="174"/>
                  <a:pt x="180" y="156"/>
                </a:cubicBezTo>
                <a:cubicBezTo>
                  <a:pt x="215" y="138"/>
                  <a:pt x="258" y="116"/>
                  <a:pt x="294" y="96"/>
                </a:cubicBezTo>
                <a:cubicBezTo>
                  <a:pt x="330" y="76"/>
                  <a:pt x="354" y="52"/>
                  <a:pt x="396" y="36"/>
                </a:cubicBezTo>
                <a:cubicBezTo>
                  <a:pt x="438" y="20"/>
                  <a:pt x="498" y="0"/>
                  <a:pt x="546" y="0"/>
                </a:cubicBezTo>
                <a:cubicBezTo>
                  <a:pt x="594" y="0"/>
                  <a:pt x="639" y="19"/>
                  <a:pt x="684" y="36"/>
                </a:cubicBezTo>
                <a:cubicBezTo>
                  <a:pt x="729" y="53"/>
                  <a:pt x="775" y="82"/>
                  <a:pt x="816" y="102"/>
                </a:cubicBezTo>
                <a:cubicBezTo>
                  <a:pt x="857" y="122"/>
                  <a:pt x="895" y="139"/>
                  <a:pt x="930" y="156"/>
                </a:cubicBezTo>
                <a:cubicBezTo>
                  <a:pt x="965" y="173"/>
                  <a:pt x="997" y="189"/>
                  <a:pt x="1025" y="204"/>
                </a:cubicBezTo>
                <a:cubicBezTo>
                  <a:pt x="1053" y="219"/>
                  <a:pt x="1083" y="237"/>
                  <a:pt x="1098" y="246"/>
                </a:cubicBezTo>
              </a:path>
            </a:pathLst>
          </a:custGeom>
          <a:noFill/>
          <a:ln w="38100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53685" name="Text Box 85"/>
          <p:cNvSpPr txBox="1"/>
          <p:nvPr/>
        </p:nvSpPr>
        <p:spPr>
          <a:xfrm>
            <a:off x="3849688" y="4421188"/>
            <a:ext cx="1800225" cy="461962"/>
          </a:xfrm>
          <a:prstGeom prst="rect">
            <a:avLst/>
          </a:prstGeom>
          <a:noFill/>
          <a:ln w="38100">
            <a:noFill/>
          </a:ln>
        </p:spPr>
        <p:txBody>
          <a:bodyPr wrap="none" anchor="ctr" anchorCtr="0">
            <a:spAutoFit/>
          </a:bodyPr>
          <a:p>
            <a:r>
              <a:rPr lang="en-US" altLang="zh-CN" b="1" dirty="0">
                <a:solidFill>
                  <a:srgbClr val="FF0000"/>
                </a:solidFill>
                <a:latin typeface="Times New Roman" panose="02020603050405020304" charset="0"/>
              </a:rPr>
              <a:t>★ 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charset="0"/>
              </a:rPr>
              <a:t>外形交线</a:t>
            </a:r>
            <a:endParaRPr lang="zh-CN" altLang="en-US" b="1" dirty="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53686" name="Text Box 86"/>
          <p:cNvSpPr txBox="1"/>
          <p:nvPr/>
        </p:nvSpPr>
        <p:spPr>
          <a:xfrm>
            <a:off x="4037013" y="4895850"/>
            <a:ext cx="2427287" cy="460375"/>
          </a:xfrm>
          <a:prstGeom prst="rect">
            <a:avLst/>
          </a:prstGeom>
          <a:noFill/>
          <a:ln w="38100">
            <a:noFill/>
          </a:ln>
        </p:spPr>
        <p:txBody>
          <a:bodyPr wrap="none" anchor="ctr" anchorCtr="0">
            <a:spAutoFit/>
          </a:bodyPr>
          <a:p>
            <a:r>
              <a:rPr lang="en-US" altLang="zh-CN" b="1" dirty="0">
                <a:latin typeface="Times New Roman" panose="02020603050405020304" charset="0"/>
              </a:rPr>
              <a:t>◆ </a:t>
            </a:r>
            <a:r>
              <a:rPr lang="zh-CN" altLang="en-US" b="1" dirty="0">
                <a:latin typeface="Times New Roman" panose="02020603050405020304" charset="0"/>
              </a:rPr>
              <a:t>两外表面相贯</a:t>
            </a:r>
            <a:endParaRPr lang="zh-CN" altLang="en-US" b="1" dirty="0">
              <a:latin typeface="Times New Roman" panose="02020603050405020304" charset="0"/>
            </a:endParaRPr>
          </a:p>
        </p:txBody>
      </p:sp>
      <p:sp>
        <p:nvSpPr>
          <p:cNvPr id="153687" name="Text Box 87"/>
          <p:cNvSpPr txBox="1"/>
          <p:nvPr/>
        </p:nvSpPr>
        <p:spPr>
          <a:xfrm>
            <a:off x="4037013" y="5341938"/>
            <a:ext cx="4365625" cy="457200"/>
          </a:xfrm>
          <a:prstGeom prst="rect">
            <a:avLst/>
          </a:prstGeom>
          <a:noFill/>
          <a:ln w="38100">
            <a:noFill/>
          </a:ln>
        </p:spPr>
        <p:txBody>
          <a:bodyPr anchor="ctr" anchorCtr="0">
            <a:spAutoFit/>
          </a:bodyPr>
          <a:p>
            <a:r>
              <a:rPr lang="en-US" altLang="zh-CN" b="1" dirty="0">
                <a:latin typeface="Times New Roman" panose="02020603050405020304" charset="0"/>
              </a:rPr>
              <a:t>◆ </a:t>
            </a:r>
            <a:r>
              <a:rPr lang="zh-CN" altLang="en-US" b="1" dirty="0">
                <a:latin typeface="Times New Roman" panose="02020603050405020304" charset="0"/>
              </a:rPr>
              <a:t>一内表面和一外表面相贯</a:t>
            </a:r>
            <a:endParaRPr lang="zh-CN" altLang="en-US" b="1" dirty="0">
              <a:latin typeface="Times New Roman" panose="02020603050405020304" charset="0"/>
            </a:endParaRPr>
          </a:p>
        </p:txBody>
      </p:sp>
      <p:sp>
        <p:nvSpPr>
          <p:cNvPr id="153688" name="Text Box 88"/>
          <p:cNvSpPr txBox="1"/>
          <p:nvPr/>
        </p:nvSpPr>
        <p:spPr>
          <a:xfrm>
            <a:off x="3860800" y="5741988"/>
            <a:ext cx="1800225" cy="461962"/>
          </a:xfrm>
          <a:prstGeom prst="rect">
            <a:avLst/>
          </a:prstGeom>
          <a:noFill/>
          <a:ln w="38100">
            <a:noFill/>
          </a:ln>
        </p:spPr>
        <p:txBody>
          <a:bodyPr wrap="none" anchor="ctr" anchorCtr="0">
            <a:spAutoFit/>
          </a:bodyPr>
          <a:p>
            <a:r>
              <a:rPr lang="en-US" altLang="zh-CN" b="1" dirty="0">
                <a:solidFill>
                  <a:srgbClr val="FF0000"/>
                </a:solidFill>
                <a:latin typeface="Times New Roman" panose="02020603050405020304" charset="0"/>
              </a:rPr>
              <a:t>★ 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charset="0"/>
              </a:rPr>
              <a:t>内形交线</a:t>
            </a:r>
            <a:endParaRPr lang="zh-CN" altLang="en-US" b="1" dirty="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53689" name="Text Box 89"/>
          <p:cNvSpPr txBox="1"/>
          <p:nvPr/>
        </p:nvSpPr>
        <p:spPr>
          <a:xfrm>
            <a:off x="4048125" y="6213475"/>
            <a:ext cx="2427288" cy="460375"/>
          </a:xfrm>
          <a:prstGeom prst="rect">
            <a:avLst/>
          </a:prstGeom>
          <a:noFill/>
          <a:ln w="38100">
            <a:noFill/>
          </a:ln>
        </p:spPr>
        <p:txBody>
          <a:bodyPr wrap="none" anchor="ctr" anchorCtr="0">
            <a:spAutoFit/>
          </a:bodyPr>
          <a:p>
            <a:r>
              <a:rPr lang="en-US" altLang="zh-CN" b="1" dirty="0">
                <a:latin typeface="Times New Roman" panose="02020603050405020304" charset="0"/>
              </a:rPr>
              <a:t>◆ </a:t>
            </a:r>
            <a:r>
              <a:rPr lang="zh-CN" altLang="en-US" b="1" dirty="0">
                <a:latin typeface="Times New Roman" panose="02020603050405020304" charset="0"/>
              </a:rPr>
              <a:t>两内表面相贯</a:t>
            </a:r>
            <a:endParaRPr lang="zh-CN" altLang="en-US" b="1" dirty="0">
              <a:latin typeface="Times New Roman" panose="02020603050405020304" charset="0"/>
            </a:endParaRPr>
          </a:p>
        </p:txBody>
      </p:sp>
      <p:sp>
        <p:nvSpPr>
          <p:cNvPr id="69692" name="Line 90"/>
          <p:cNvSpPr/>
          <p:nvPr/>
        </p:nvSpPr>
        <p:spPr>
          <a:xfrm>
            <a:off x="1171575" y="1768475"/>
            <a:ext cx="0" cy="730250"/>
          </a:xfrm>
          <a:prstGeom prst="line">
            <a:avLst/>
          </a:prstGeom>
          <a:ln w="19050" cap="flat" cmpd="sng">
            <a:solidFill>
              <a:srgbClr val="008000"/>
            </a:solidFill>
            <a:prstDash val="lgDash"/>
            <a:headEnd type="none" w="med" len="med"/>
            <a:tailEnd type="none" w="med" len="med"/>
          </a:ln>
        </p:spPr>
      </p:sp>
      <p:sp>
        <p:nvSpPr>
          <p:cNvPr id="69693" name="Line 91"/>
          <p:cNvSpPr/>
          <p:nvPr/>
        </p:nvSpPr>
        <p:spPr>
          <a:xfrm>
            <a:off x="2874963" y="1776413"/>
            <a:ext cx="0" cy="741362"/>
          </a:xfrm>
          <a:prstGeom prst="line">
            <a:avLst/>
          </a:prstGeom>
          <a:ln w="19050" cap="flat" cmpd="sng">
            <a:solidFill>
              <a:srgbClr val="008000"/>
            </a:solidFill>
            <a:prstDash val="lgDash"/>
            <a:headEnd type="none" w="med" len="med"/>
            <a:tailEnd type="none" w="med" len="med"/>
          </a:ln>
        </p:spPr>
      </p:sp>
      <p:grpSp>
        <p:nvGrpSpPr>
          <p:cNvPr id="14" name="Group 92"/>
          <p:cNvGrpSpPr/>
          <p:nvPr/>
        </p:nvGrpSpPr>
        <p:grpSpPr>
          <a:xfrm>
            <a:off x="6796088" y="236538"/>
            <a:ext cx="2012950" cy="2160587"/>
            <a:chOff x="4379" y="523"/>
            <a:chExt cx="981" cy="987"/>
          </a:xfrm>
        </p:grpSpPr>
        <p:sp>
          <p:nvSpPr>
            <p:cNvPr id="69708" name="Freeform 93"/>
            <p:cNvSpPr/>
            <p:nvPr/>
          </p:nvSpPr>
          <p:spPr>
            <a:xfrm>
              <a:off x="4449" y="595"/>
              <a:ext cx="911" cy="880"/>
            </a:xfrm>
            <a:custGeom>
              <a:avLst/>
              <a:gdLst>
                <a:gd name="txL" fmla="*/ 0 w 911"/>
                <a:gd name="txT" fmla="*/ 0 h 880"/>
                <a:gd name="txR" fmla="*/ 911 w 911"/>
                <a:gd name="txB" fmla="*/ 880 h 880"/>
              </a:gdLst>
              <a:ahLst/>
              <a:cxnLst>
                <a:cxn ang="0">
                  <a:pos x="0" y="332"/>
                </a:cxn>
                <a:cxn ang="0">
                  <a:pos x="125" y="259"/>
                </a:cxn>
                <a:cxn ang="0">
                  <a:pos x="609" y="430"/>
                </a:cxn>
                <a:cxn ang="0">
                  <a:pos x="689" y="238"/>
                </a:cxn>
                <a:cxn ang="0">
                  <a:pos x="636" y="0"/>
                </a:cxn>
                <a:cxn ang="0">
                  <a:pos x="681" y="16"/>
                </a:cxn>
                <a:cxn ang="0">
                  <a:pos x="716" y="32"/>
                </a:cxn>
                <a:cxn ang="0">
                  <a:pos x="748" y="54"/>
                </a:cxn>
                <a:cxn ang="0">
                  <a:pos x="780" y="80"/>
                </a:cxn>
                <a:cxn ang="0">
                  <a:pos x="807" y="107"/>
                </a:cxn>
                <a:cxn ang="0">
                  <a:pos x="836" y="147"/>
                </a:cxn>
                <a:cxn ang="0">
                  <a:pos x="857" y="179"/>
                </a:cxn>
                <a:cxn ang="0">
                  <a:pos x="877" y="218"/>
                </a:cxn>
                <a:cxn ang="0">
                  <a:pos x="893" y="261"/>
                </a:cxn>
                <a:cxn ang="0">
                  <a:pos x="903" y="300"/>
                </a:cxn>
                <a:cxn ang="0">
                  <a:pos x="911" y="353"/>
                </a:cxn>
                <a:cxn ang="0">
                  <a:pos x="908" y="401"/>
                </a:cxn>
                <a:cxn ang="0">
                  <a:pos x="902" y="462"/>
                </a:cxn>
                <a:cxn ang="0">
                  <a:pos x="880" y="518"/>
                </a:cxn>
                <a:cxn ang="0">
                  <a:pos x="830" y="562"/>
                </a:cxn>
                <a:cxn ang="0">
                  <a:pos x="663" y="665"/>
                </a:cxn>
                <a:cxn ang="0">
                  <a:pos x="591" y="665"/>
                </a:cxn>
                <a:cxn ang="0">
                  <a:pos x="543" y="695"/>
                </a:cxn>
                <a:cxn ang="0">
                  <a:pos x="507" y="743"/>
                </a:cxn>
                <a:cxn ang="0">
                  <a:pos x="290" y="880"/>
                </a:cxn>
                <a:cxn ang="0">
                  <a:pos x="241" y="433"/>
                </a:cxn>
                <a:cxn ang="0">
                  <a:pos x="0" y="332"/>
                </a:cxn>
              </a:cxnLst>
              <a:rect l="txL" t="txT" r="txR" b="txB"/>
              <a:pathLst>
                <a:path w="911" h="880">
                  <a:moveTo>
                    <a:pt x="0" y="332"/>
                  </a:moveTo>
                  <a:lnTo>
                    <a:pt x="125" y="259"/>
                  </a:lnTo>
                  <a:lnTo>
                    <a:pt x="609" y="430"/>
                  </a:lnTo>
                  <a:lnTo>
                    <a:pt x="689" y="238"/>
                  </a:lnTo>
                  <a:lnTo>
                    <a:pt x="636" y="0"/>
                  </a:lnTo>
                  <a:lnTo>
                    <a:pt x="681" y="16"/>
                  </a:lnTo>
                  <a:lnTo>
                    <a:pt x="716" y="32"/>
                  </a:lnTo>
                  <a:lnTo>
                    <a:pt x="748" y="54"/>
                  </a:lnTo>
                  <a:lnTo>
                    <a:pt x="780" y="80"/>
                  </a:lnTo>
                  <a:lnTo>
                    <a:pt x="807" y="107"/>
                  </a:lnTo>
                  <a:lnTo>
                    <a:pt x="836" y="147"/>
                  </a:lnTo>
                  <a:lnTo>
                    <a:pt x="857" y="179"/>
                  </a:lnTo>
                  <a:lnTo>
                    <a:pt x="877" y="218"/>
                  </a:lnTo>
                  <a:lnTo>
                    <a:pt x="893" y="261"/>
                  </a:lnTo>
                  <a:lnTo>
                    <a:pt x="903" y="300"/>
                  </a:lnTo>
                  <a:lnTo>
                    <a:pt x="911" y="353"/>
                  </a:lnTo>
                  <a:lnTo>
                    <a:pt x="908" y="401"/>
                  </a:lnTo>
                  <a:lnTo>
                    <a:pt x="902" y="462"/>
                  </a:lnTo>
                  <a:lnTo>
                    <a:pt x="880" y="518"/>
                  </a:lnTo>
                  <a:lnTo>
                    <a:pt x="830" y="562"/>
                  </a:lnTo>
                  <a:lnTo>
                    <a:pt x="663" y="665"/>
                  </a:lnTo>
                  <a:lnTo>
                    <a:pt x="591" y="665"/>
                  </a:lnTo>
                  <a:lnTo>
                    <a:pt x="543" y="695"/>
                  </a:lnTo>
                  <a:lnTo>
                    <a:pt x="507" y="743"/>
                  </a:lnTo>
                  <a:lnTo>
                    <a:pt x="290" y="880"/>
                  </a:lnTo>
                  <a:lnTo>
                    <a:pt x="241" y="433"/>
                  </a:lnTo>
                  <a:lnTo>
                    <a:pt x="0" y="332"/>
                  </a:lnTo>
                  <a:close/>
                </a:path>
              </a:pathLst>
            </a:custGeom>
            <a:gradFill rotWithShape="0">
              <a:gsLst>
                <a:gs pos="0">
                  <a:srgbClr val="184718">
                    <a:alpha val="100000"/>
                  </a:srgbClr>
                </a:gs>
                <a:gs pos="50000">
                  <a:srgbClr val="339933">
                    <a:alpha val="100000"/>
                  </a:srgbClr>
                </a:gs>
                <a:gs pos="100000">
                  <a:srgbClr val="184718">
                    <a:alpha val="100000"/>
                  </a:srgb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9709" name="Freeform 94"/>
            <p:cNvSpPr/>
            <p:nvPr/>
          </p:nvSpPr>
          <p:spPr>
            <a:xfrm>
              <a:off x="4569" y="694"/>
              <a:ext cx="594" cy="451"/>
            </a:xfrm>
            <a:custGeom>
              <a:avLst/>
              <a:gdLst>
                <a:gd name="txL" fmla="*/ 0 w 2664"/>
                <a:gd name="txT" fmla="*/ 0 h 2028"/>
                <a:gd name="txR" fmla="*/ 2664 w 2664"/>
                <a:gd name="txB" fmla="*/ 2028 h 2028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2664" h="2028">
                  <a:moveTo>
                    <a:pt x="0" y="0"/>
                  </a:moveTo>
                  <a:lnTo>
                    <a:pt x="0" y="756"/>
                  </a:lnTo>
                  <a:lnTo>
                    <a:pt x="204" y="864"/>
                  </a:lnTo>
                  <a:lnTo>
                    <a:pt x="420" y="960"/>
                  </a:lnTo>
                  <a:lnTo>
                    <a:pt x="648" y="1056"/>
                  </a:lnTo>
                  <a:lnTo>
                    <a:pt x="948" y="1176"/>
                  </a:lnTo>
                  <a:lnTo>
                    <a:pt x="1248" y="1284"/>
                  </a:lnTo>
                  <a:lnTo>
                    <a:pt x="1440" y="1368"/>
                  </a:lnTo>
                  <a:lnTo>
                    <a:pt x="1620" y="1452"/>
                  </a:lnTo>
                  <a:lnTo>
                    <a:pt x="1908" y="1608"/>
                  </a:lnTo>
                  <a:lnTo>
                    <a:pt x="2064" y="1740"/>
                  </a:lnTo>
                  <a:lnTo>
                    <a:pt x="2184" y="1848"/>
                  </a:lnTo>
                  <a:lnTo>
                    <a:pt x="2268" y="1956"/>
                  </a:lnTo>
                  <a:lnTo>
                    <a:pt x="2340" y="2028"/>
                  </a:lnTo>
                  <a:lnTo>
                    <a:pt x="2400" y="1800"/>
                  </a:lnTo>
                  <a:lnTo>
                    <a:pt x="2460" y="1584"/>
                  </a:lnTo>
                  <a:lnTo>
                    <a:pt x="2520" y="1380"/>
                  </a:lnTo>
                  <a:lnTo>
                    <a:pt x="2568" y="1188"/>
                  </a:lnTo>
                  <a:lnTo>
                    <a:pt x="2616" y="936"/>
                  </a:lnTo>
                  <a:lnTo>
                    <a:pt x="2628" y="768"/>
                  </a:lnTo>
                  <a:lnTo>
                    <a:pt x="2652" y="564"/>
                  </a:lnTo>
                  <a:lnTo>
                    <a:pt x="2664" y="468"/>
                  </a:lnTo>
                  <a:lnTo>
                    <a:pt x="2664" y="12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5E0000">
                    <a:alpha val="100000"/>
                  </a:srgbClr>
                </a:gs>
                <a:gs pos="50000">
                  <a:srgbClr val="CC0000">
                    <a:alpha val="100000"/>
                  </a:srgbClr>
                </a:gs>
                <a:gs pos="100000">
                  <a:srgbClr val="5E0000">
                    <a:alpha val="100000"/>
                  </a:srgb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9710" name="Oval 95"/>
            <p:cNvSpPr/>
            <p:nvPr/>
          </p:nvSpPr>
          <p:spPr>
            <a:xfrm>
              <a:off x="4569" y="523"/>
              <a:ext cx="594" cy="374"/>
            </a:xfrm>
            <a:prstGeom prst="ellipse">
              <a:avLst/>
            </a:prstGeom>
            <a:solidFill>
              <a:srgbClr val="FF00FF"/>
            </a:soli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69711" name="Oval 96"/>
            <p:cNvSpPr/>
            <p:nvPr/>
          </p:nvSpPr>
          <p:spPr>
            <a:xfrm>
              <a:off x="4663" y="574"/>
              <a:ext cx="414" cy="262"/>
            </a:xfrm>
            <a:prstGeom prst="ellipse">
              <a:avLst/>
            </a:prstGeom>
            <a:gradFill rotWithShape="0">
              <a:gsLst>
                <a:gs pos="0">
                  <a:srgbClr val="69542A"/>
                </a:gs>
                <a:gs pos="50000">
                  <a:srgbClr val="FFCC66"/>
                </a:gs>
                <a:gs pos="100000">
                  <a:srgbClr val="69542A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69712" name="Oval 97"/>
            <p:cNvSpPr/>
            <p:nvPr/>
          </p:nvSpPr>
          <p:spPr>
            <a:xfrm rot="-1458305">
              <a:off x="4379" y="893"/>
              <a:ext cx="423" cy="61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69713" name="Oval 98"/>
            <p:cNvSpPr/>
            <p:nvPr/>
          </p:nvSpPr>
          <p:spPr>
            <a:xfrm rot="-1603964">
              <a:off x="4482" y="1028"/>
              <a:ext cx="218" cy="337"/>
            </a:xfrm>
            <a:prstGeom prst="ellipse">
              <a:avLst/>
            </a:prstGeom>
            <a:gradFill rotWithShape="0">
              <a:gsLst>
                <a:gs pos="0">
                  <a:srgbClr val="00A800"/>
                </a:gs>
                <a:gs pos="50000">
                  <a:srgbClr val="00FF00"/>
                </a:gs>
                <a:gs pos="100000">
                  <a:srgbClr val="00A800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</p:grpSp>
      <p:grpSp>
        <p:nvGrpSpPr>
          <p:cNvPr id="15" name="Group 99"/>
          <p:cNvGrpSpPr/>
          <p:nvPr/>
        </p:nvGrpSpPr>
        <p:grpSpPr>
          <a:xfrm>
            <a:off x="6556375" y="2563813"/>
            <a:ext cx="2587625" cy="2060575"/>
            <a:chOff x="2917" y="340"/>
            <a:chExt cx="1177" cy="1069"/>
          </a:xfrm>
        </p:grpSpPr>
        <p:sp>
          <p:nvSpPr>
            <p:cNvPr id="69696" name="Freeform 100"/>
            <p:cNvSpPr/>
            <p:nvPr/>
          </p:nvSpPr>
          <p:spPr>
            <a:xfrm>
              <a:off x="2984" y="725"/>
              <a:ext cx="293" cy="154"/>
            </a:xfrm>
            <a:custGeom>
              <a:avLst/>
              <a:gdLst>
                <a:gd name="txL" fmla="*/ 0 w 630"/>
                <a:gd name="txT" fmla="*/ 0 h 330"/>
                <a:gd name="txR" fmla="*/ 630 w 630"/>
                <a:gd name="txB" fmla="*/ 330 h 330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630" h="330">
                  <a:moveTo>
                    <a:pt x="0" y="276"/>
                  </a:moveTo>
                  <a:lnTo>
                    <a:pt x="450" y="0"/>
                  </a:lnTo>
                  <a:lnTo>
                    <a:pt x="630" y="132"/>
                  </a:lnTo>
                  <a:lnTo>
                    <a:pt x="330" y="330"/>
                  </a:lnTo>
                  <a:lnTo>
                    <a:pt x="0" y="276"/>
                  </a:lnTo>
                  <a:close/>
                </a:path>
              </a:pathLst>
            </a:custGeom>
            <a:gradFill rotWithShape="0">
              <a:gsLst>
                <a:gs pos="0">
                  <a:srgbClr val="005E00">
                    <a:alpha val="100000"/>
                  </a:srgbClr>
                </a:gs>
                <a:gs pos="100000">
                  <a:srgbClr val="009900">
                    <a:alpha val="100000"/>
                  </a:srgb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9697" name="Freeform 101"/>
            <p:cNvSpPr/>
            <p:nvPr/>
          </p:nvSpPr>
          <p:spPr>
            <a:xfrm>
              <a:off x="3185" y="530"/>
              <a:ext cx="98" cy="257"/>
            </a:xfrm>
            <a:custGeom>
              <a:avLst/>
              <a:gdLst>
                <a:gd name="txL" fmla="*/ 0 w 210"/>
                <a:gd name="txT" fmla="*/ 0 h 552"/>
                <a:gd name="txR" fmla="*/ 210 w 210"/>
                <a:gd name="txB" fmla="*/ 552 h 552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210" h="552">
                  <a:moveTo>
                    <a:pt x="0" y="0"/>
                  </a:moveTo>
                  <a:lnTo>
                    <a:pt x="0" y="444"/>
                  </a:lnTo>
                  <a:lnTo>
                    <a:pt x="42" y="492"/>
                  </a:lnTo>
                  <a:lnTo>
                    <a:pt x="114" y="534"/>
                  </a:lnTo>
                  <a:lnTo>
                    <a:pt x="182" y="552"/>
                  </a:lnTo>
                  <a:lnTo>
                    <a:pt x="210" y="276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901D00">
                    <a:alpha val="100000"/>
                  </a:srgbClr>
                </a:gs>
                <a:gs pos="100000">
                  <a:srgbClr val="FF3300">
                    <a:alpha val="100000"/>
                  </a:srgb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9698" name="Freeform 102"/>
            <p:cNvSpPr/>
            <p:nvPr/>
          </p:nvSpPr>
          <p:spPr>
            <a:xfrm>
              <a:off x="3671" y="413"/>
              <a:ext cx="423" cy="786"/>
            </a:xfrm>
            <a:custGeom>
              <a:avLst/>
              <a:gdLst>
                <a:gd name="txL" fmla="*/ 0 w 591"/>
                <a:gd name="txT" fmla="*/ 0 h 1100"/>
                <a:gd name="txR" fmla="*/ 591 w 591"/>
                <a:gd name="txB" fmla="*/ 1100 h 1100"/>
              </a:gdLst>
              <a:ahLst/>
              <a:cxnLst>
                <a:cxn ang="0">
                  <a:pos x="1" y="0"/>
                </a:cxn>
                <a:cxn ang="0">
                  <a:pos x="1" y="1"/>
                </a:cxn>
                <a:cxn ang="0">
                  <a:pos x="2" y="1"/>
                </a:cxn>
                <a:cxn ang="0">
                  <a:pos x="3" y="1"/>
                </a:cxn>
                <a:cxn ang="0">
                  <a:pos x="3" y="1"/>
                </a:cxn>
                <a:cxn ang="0">
                  <a:pos x="4" y="2"/>
                </a:cxn>
                <a:cxn ang="0">
                  <a:pos x="4" y="3"/>
                </a:cxn>
                <a:cxn ang="0">
                  <a:pos x="5" y="4"/>
                </a:cxn>
                <a:cxn ang="0">
                  <a:pos x="5" y="4"/>
                </a:cxn>
                <a:cxn ang="0">
                  <a:pos x="6" y="5"/>
                </a:cxn>
                <a:cxn ang="0">
                  <a:pos x="6" y="6"/>
                </a:cxn>
                <a:cxn ang="0">
                  <a:pos x="5" y="7"/>
                </a:cxn>
                <a:cxn ang="0">
                  <a:pos x="4" y="7"/>
                </a:cxn>
                <a:cxn ang="0">
                  <a:pos x="4" y="8"/>
                </a:cxn>
                <a:cxn ang="0">
                  <a:pos x="0" y="10"/>
                </a:cxn>
                <a:cxn ang="0">
                  <a:pos x="1" y="9"/>
                </a:cxn>
                <a:cxn ang="0">
                  <a:pos x="1" y="8"/>
                </a:cxn>
                <a:cxn ang="0">
                  <a:pos x="1" y="6"/>
                </a:cxn>
                <a:cxn ang="0">
                  <a:pos x="1" y="4"/>
                </a:cxn>
                <a:cxn ang="0">
                  <a:pos x="1" y="4"/>
                </a:cxn>
                <a:cxn ang="0">
                  <a:pos x="1" y="0"/>
                </a:cxn>
              </a:cxnLst>
              <a:rect l="txL" t="txT" r="txR" b="txB"/>
              <a:pathLst>
                <a:path w="591" h="1100">
                  <a:moveTo>
                    <a:pt x="92" y="0"/>
                  </a:moveTo>
                  <a:lnTo>
                    <a:pt x="156" y="8"/>
                  </a:lnTo>
                  <a:lnTo>
                    <a:pt x="216" y="24"/>
                  </a:lnTo>
                  <a:lnTo>
                    <a:pt x="292" y="60"/>
                  </a:lnTo>
                  <a:lnTo>
                    <a:pt x="372" y="119"/>
                  </a:lnTo>
                  <a:lnTo>
                    <a:pt x="450" y="202"/>
                  </a:lnTo>
                  <a:lnTo>
                    <a:pt x="508" y="288"/>
                  </a:lnTo>
                  <a:lnTo>
                    <a:pt x="552" y="389"/>
                  </a:lnTo>
                  <a:lnTo>
                    <a:pt x="575" y="463"/>
                  </a:lnTo>
                  <a:lnTo>
                    <a:pt x="591" y="569"/>
                  </a:lnTo>
                  <a:lnTo>
                    <a:pt x="587" y="655"/>
                  </a:lnTo>
                  <a:lnTo>
                    <a:pt x="564" y="736"/>
                  </a:lnTo>
                  <a:lnTo>
                    <a:pt x="516" y="796"/>
                  </a:lnTo>
                  <a:lnTo>
                    <a:pt x="456" y="836"/>
                  </a:lnTo>
                  <a:lnTo>
                    <a:pt x="0" y="1100"/>
                  </a:lnTo>
                  <a:lnTo>
                    <a:pt x="68" y="1012"/>
                  </a:lnTo>
                  <a:lnTo>
                    <a:pt x="92" y="920"/>
                  </a:lnTo>
                  <a:lnTo>
                    <a:pt x="115" y="608"/>
                  </a:lnTo>
                  <a:lnTo>
                    <a:pt x="145" y="523"/>
                  </a:lnTo>
                  <a:lnTo>
                    <a:pt x="155" y="446"/>
                  </a:lnTo>
                  <a:lnTo>
                    <a:pt x="92" y="0"/>
                  </a:lnTo>
                  <a:close/>
                </a:path>
              </a:pathLst>
            </a:custGeom>
            <a:gradFill rotWithShape="0">
              <a:gsLst>
                <a:gs pos="0">
                  <a:srgbClr val="004700">
                    <a:alpha val="100000"/>
                  </a:srgbClr>
                </a:gs>
                <a:gs pos="50000">
                  <a:srgbClr val="009900">
                    <a:alpha val="100000"/>
                  </a:srgbClr>
                </a:gs>
                <a:gs pos="100000">
                  <a:srgbClr val="004700">
                    <a:alpha val="100000"/>
                  </a:srgb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9699" name="Freeform 103"/>
            <p:cNvSpPr/>
            <p:nvPr/>
          </p:nvSpPr>
          <p:spPr>
            <a:xfrm>
              <a:off x="3674" y="541"/>
              <a:ext cx="152" cy="569"/>
            </a:xfrm>
            <a:custGeom>
              <a:avLst/>
              <a:gdLst>
                <a:gd name="txL" fmla="*/ 0 w 212"/>
                <a:gd name="txT" fmla="*/ 0 h 797"/>
                <a:gd name="txR" fmla="*/ 212 w 212"/>
                <a:gd name="txB" fmla="*/ 797 h 797"/>
              </a:gdLst>
              <a:ahLst/>
              <a:cxnLst>
                <a:cxn ang="0">
                  <a:pos x="0" y="2"/>
                </a:cxn>
                <a:cxn ang="0">
                  <a:pos x="1" y="4"/>
                </a:cxn>
                <a:cxn ang="0">
                  <a:pos x="1" y="7"/>
                </a:cxn>
                <a:cxn ang="0">
                  <a:pos x="1" y="6"/>
                </a:cxn>
                <a:cxn ang="0">
                  <a:pos x="1" y="4"/>
                </a:cxn>
                <a:cxn ang="0">
                  <a:pos x="1" y="6"/>
                </a:cxn>
                <a:cxn ang="0">
                  <a:pos x="1" y="4"/>
                </a:cxn>
                <a:cxn ang="0">
                  <a:pos x="2" y="4"/>
                </a:cxn>
                <a:cxn ang="0">
                  <a:pos x="2" y="3"/>
                </a:cxn>
                <a:cxn ang="0">
                  <a:pos x="2" y="0"/>
                </a:cxn>
                <a:cxn ang="0">
                  <a:pos x="0" y="2"/>
                </a:cxn>
              </a:cxnLst>
              <a:rect l="txL" t="txT" r="txR" b="txB"/>
              <a:pathLst>
                <a:path w="212" h="797">
                  <a:moveTo>
                    <a:pt x="0" y="231"/>
                  </a:moveTo>
                  <a:lnTo>
                    <a:pt x="20" y="377"/>
                  </a:lnTo>
                  <a:lnTo>
                    <a:pt x="20" y="797"/>
                  </a:lnTo>
                  <a:lnTo>
                    <a:pt x="106" y="711"/>
                  </a:lnTo>
                  <a:lnTo>
                    <a:pt x="160" y="513"/>
                  </a:lnTo>
                  <a:lnTo>
                    <a:pt x="142" y="597"/>
                  </a:lnTo>
                  <a:lnTo>
                    <a:pt x="176" y="453"/>
                  </a:lnTo>
                  <a:lnTo>
                    <a:pt x="196" y="377"/>
                  </a:lnTo>
                  <a:lnTo>
                    <a:pt x="212" y="281"/>
                  </a:lnTo>
                  <a:lnTo>
                    <a:pt x="211" y="0"/>
                  </a:lnTo>
                  <a:lnTo>
                    <a:pt x="0" y="231"/>
                  </a:lnTo>
                  <a:close/>
                </a:path>
              </a:pathLst>
            </a:custGeom>
            <a:gradFill rotWithShape="0">
              <a:gsLst>
                <a:gs pos="0">
                  <a:srgbClr val="FF3300">
                    <a:alpha val="100000"/>
                  </a:srgbClr>
                </a:gs>
                <a:gs pos="100000">
                  <a:srgbClr val="761800">
                    <a:alpha val="100000"/>
                  </a:srgb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9700" name="Oval 104"/>
            <p:cNvSpPr/>
            <p:nvPr/>
          </p:nvSpPr>
          <p:spPr>
            <a:xfrm>
              <a:off x="3185" y="340"/>
              <a:ext cx="639" cy="407"/>
            </a:xfrm>
            <a:prstGeom prst="ellipse">
              <a:avLst/>
            </a:prstGeom>
            <a:solidFill>
              <a:srgbClr val="FF00FF"/>
            </a:soli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69701" name="Freeform 105"/>
            <p:cNvSpPr/>
            <p:nvPr/>
          </p:nvSpPr>
          <p:spPr>
            <a:xfrm>
              <a:off x="3267" y="388"/>
              <a:ext cx="477" cy="929"/>
            </a:xfrm>
            <a:custGeom>
              <a:avLst/>
              <a:gdLst>
                <a:gd name="txL" fmla="*/ 0 w 477"/>
                <a:gd name="txT" fmla="*/ 0 h 929"/>
                <a:gd name="txR" fmla="*/ 477 w 477"/>
                <a:gd name="txB" fmla="*/ 929 h 929"/>
              </a:gdLst>
              <a:ahLst/>
              <a:cxnLst>
                <a:cxn ang="0">
                  <a:pos x="56" y="264"/>
                </a:cxn>
                <a:cxn ang="0">
                  <a:pos x="36" y="242"/>
                </a:cxn>
                <a:cxn ang="0">
                  <a:pos x="11" y="212"/>
                </a:cxn>
                <a:cxn ang="0">
                  <a:pos x="0" y="181"/>
                </a:cxn>
                <a:cxn ang="0">
                  <a:pos x="0" y="142"/>
                </a:cxn>
                <a:cxn ang="0">
                  <a:pos x="6" y="114"/>
                </a:cxn>
                <a:cxn ang="0">
                  <a:pos x="25" y="86"/>
                </a:cxn>
                <a:cxn ang="0">
                  <a:pos x="56" y="56"/>
                </a:cxn>
                <a:cxn ang="0">
                  <a:pos x="101" y="30"/>
                </a:cxn>
                <a:cxn ang="0">
                  <a:pos x="151" y="14"/>
                </a:cxn>
                <a:cxn ang="0">
                  <a:pos x="201" y="6"/>
                </a:cxn>
                <a:cxn ang="0">
                  <a:pos x="254" y="0"/>
                </a:cxn>
                <a:cxn ang="0">
                  <a:pos x="313" y="8"/>
                </a:cxn>
                <a:cxn ang="0">
                  <a:pos x="359" y="21"/>
                </a:cxn>
                <a:cxn ang="0">
                  <a:pos x="393" y="36"/>
                </a:cxn>
                <a:cxn ang="0">
                  <a:pos x="421" y="56"/>
                </a:cxn>
                <a:cxn ang="0">
                  <a:pos x="456" y="96"/>
                </a:cxn>
                <a:cxn ang="0">
                  <a:pos x="477" y="134"/>
                </a:cxn>
                <a:cxn ang="0">
                  <a:pos x="477" y="181"/>
                </a:cxn>
                <a:cxn ang="0">
                  <a:pos x="455" y="223"/>
                </a:cxn>
                <a:cxn ang="0">
                  <a:pos x="438" y="244"/>
                </a:cxn>
                <a:cxn ang="0">
                  <a:pos x="413" y="259"/>
                </a:cxn>
                <a:cxn ang="0">
                  <a:pos x="409" y="768"/>
                </a:cxn>
                <a:cxn ang="0">
                  <a:pos x="385" y="740"/>
                </a:cxn>
                <a:cxn ang="0">
                  <a:pos x="345" y="728"/>
                </a:cxn>
                <a:cxn ang="0">
                  <a:pos x="293" y="736"/>
                </a:cxn>
                <a:cxn ang="0">
                  <a:pos x="257" y="748"/>
                </a:cxn>
                <a:cxn ang="0">
                  <a:pos x="217" y="768"/>
                </a:cxn>
                <a:cxn ang="0">
                  <a:pos x="173" y="800"/>
                </a:cxn>
                <a:cxn ang="0">
                  <a:pos x="133" y="836"/>
                </a:cxn>
                <a:cxn ang="0">
                  <a:pos x="89" y="880"/>
                </a:cxn>
                <a:cxn ang="0">
                  <a:pos x="56" y="929"/>
                </a:cxn>
                <a:cxn ang="0">
                  <a:pos x="56" y="264"/>
                </a:cxn>
              </a:cxnLst>
              <a:rect l="txL" t="txT" r="txR" b="txB"/>
              <a:pathLst>
                <a:path w="477" h="929">
                  <a:moveTo>
                    <a:pt x="56" y="264"/>
                  </a:moveTo>
                  <a:lnTo>
                    <a:pt x="36" y="242"/>
                  </a:lnTo>
                  <a:lnTo>
                    <a:pt x="11" y="212"/>
                  </a:lnTo>
                  <a:lnTo>
                    <a:pt x="0" y="181"/>
                  </a:lnTo>
                  <a:lnTo>
                    <a:pt x="0" y="142"/>
                  </a:lnTo>
                  <a:lnTo>
                    <a:pt x="6" y="114"/>
                  </a:lnTo>
                  <a:lnTo>
                    <a:pt x="25" y="86"/>
                  </a:lnTo>
                  <a:lnTo>
                    <a:pt x="56" y="56"/>
                  </a:lnTo>
                  <a:lnTo>
                    <a:pt x="101" y="30"/>
                  </a:lnTo>
                  <a:lnTo>
                    <a:pt x="151" y="14"/>
                  </a:lnTo>
                  <a:lnTo>
                    <a:pt x="201" y="6"/>
                  </a:lnTo>
                  <a:lnTo>
                    <a:pt x="254" y="0"/>
                  </a:lnTo>
                  <a:lnTo>
                    <a:pt x="313" y="8"/>
                  </a:lnTo>
                  <a:lnTo>
                    <a:pt x="359" y="21"/>
                  </a:lnTo>
                  <a:lnTo>
                    <a:pt x="393" y="36"/>
                  </a:lnTo>
                  <a:lnTo>
                    <a:pt x="421" y="56"/>
                  </a:lnTo>
                  <a:lnTo>
                    <a:pt x="456" y="96"/>
                  </a:lnTo>
                  <a:lnTo>
                    <a:pt x="477" y="134"/>
                  </a:lnTo>
                  <a:lnTo>
                    <a:pt x="477" y="181"/>
                  </a:lnTo>
                  <a:lnTo>
                    <a:pt x="455" y="223"/>
                  </a:lnTo>
                  <a:lnTo>
                    <a:pt x="438" y="244"/>
                  </a:lnTo>
                  <a:lnTo>
                    <a:pt x="413" y="259"/>
                  </a:lnTo>
                  <a:lnTo>
                    <a:pt x="409" y="768"/>
                  </a:lnTo>
                  <a:lnTo>
                    <a:pt x="385" y="740"/>
                  </a:lnTo>
                  <a:lnTo>
                    <a:pt x="345" y="728"/>
                  </a:lnTo>
                  <a:lnTo>
                    <a:pt x="293" y="736"/>
                  </a:lnTo>
                  <a:lnTo>
                    <a:pt x="257" y="748"/>
                  </a:lnTo>
                  <a:lnTo>
                    <a:pt x="217" y="768"/>
                  </a:lnTo>
                  <a:lnTo>
                    <a:pt x="173" y="800"/>
                  </a:lnTo>
                  <a:lnTo>
                    <a:pt x="133" y="836"/>
                  </a:lnTo>
                  <a:lnTo>
                    <a:pt x="89" y="880"/>
                  </a:lnTo>
                  <a:lnTo>
                    <a:pt x="56" y="929"/>
                  </a:lnTo>
                  <a:lnTo>
                    <a:pt x="56" y="264"/>
                  </a:lnTo>
                  <a:close/>
                </a:path>
              </a:pathLst>
            </a:custGeom>
            <a:gradFill rotWithShape="0">
              <a:gsLst>
                <a:gs pos="0">
                  <a:srgbClr val="765E00">
                    <a:alpha val="100000"/>
                  </a:srgbClr>
                </a:gs>
                <a:gs pos="50000">
                  <a:srgbClr val="FFCC00">
                    <a:alpha val="100000"/>
                  </a:srgbClr>
                </a:gs>
                <a:gs pos="100000">
                  <a:srgbClr val="765E00">
                    <a:alpha val="100000"/>
                  </a:srgb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9702" name="Freeform 106"/>
            <p:cNvSpPr/>
            <p:nvPr/>
          </p:nvSpPr>
          <p:spPr>
            <a:xfrm>
              <a:off x="2990" y="896"/>
              <a:ext cx="388" cy="379"/>
            </a:xfrm>
            <a:custGeom>
              <a:avLst/>
              <a:gdLst>
                <a:gd name="txL" fmla="*/ 0 w 487"/>
                <a:gd name="txT" fmla="*/ 0 h 476"/>
                <a:gd name="txR" fmla="*/ 487 w 487"/>
                <a:gd name="txB" fmla="*/ 476 h 476"/>
              </a:gdLst>
              <a:ahLst/>
              <a:cxnLst>
                <a:cxn ang="0">
                  <a:pos x="8" y="6"/>
                </a:cxn>
                <a:cxn ang="0">
                  <a:pos x="10" y="4"/>
                </a:cxn>
                <a:cxn ang="0">
                  <a:pos x="13" y="2"/>
                </a:cxn>
                <a:cxn ang="0">
                  <a:pos x="18" y="0"/>
                </a:cxn>
                <a:cxn ang="0">
                  <a:pos x="18" y="2"/>
                </a:cxn>
                <a:cxn ang="0">
                  <a:pos x="20" y="5"/>
                </a:cxn>
                <a:cxn ang="0">
                  <a:pos x="20" y="7"/>
                </a:cxn>
                <a:cxn ang="0">
                  <a:pos x="20" y="10"/>
                </a:cxn>
                <a:cxn ang="0">
                  <a:pos x="19" y="13"/>
                </a:cxn>
                <a:cxn ang="0">
                  <a:pos x="18" y="14"/>
                </a:cxn>
                <a:cxn ang="0">
                  <a:pos x="9" y="20"/>
                </a:cxn>
                <a:cxn ang="0">
                  <a:pos x="4" y="18"/>
                </a:cxn>
                <a:cxn ang="0">
                  <a:pos x="0" y="7"/>
                </a:cxn>
                <a:cxn ang="0">
                  <a:pos x="2" y="2"/>
                </a:cxn>
                <a:cxn ang="0">
                  <a:pos x="8" y="6"/>
                </a:cxn>
              </a:cxnLst>
              <a:rect l="txL" t="txT" r="txR" b="txB"/>
              <a:pathLst>
                <a:path w="487" h="476">
                  <a:moveTo>
                    <a:pt x="196" y="133"/>
                  </a:moveTo>
                  <a:lnTo>
                    <a:pt x="242" y="83"/>
                  </a:lnTo>
                  <a:lnTo>
                    <a:pt x="298" y="47"/>
                  </a:lnTo>
                  <a:lnTo>
                    <a:pt x="420" y="0"/>
                  </a:lnTo>
                  <a:lnTo>
                    <a:pt x="448" y="39"/>
                  </a:lnTo>
                  <a:lnTo>
                    <a:pt x="476" y="112"/>
                  </a:lnTo>
                  <a:lnTo>
                    <a:pt x="487" y="179"/>
                  </a:lnTo>
                  <a:lnTo>
                    <a:pt x="487" y="238"/>
                  </a:lnTo>
                  <a:lnTo>
                    <a:pt x="462" y="308"/>
                  </a:lnTo>
                  <a:lnTo>
                    <a:pt x="420" y="364"/>
                  </a:lnTo>
                  <a:lnTo>
                    <a:pt x="200" y="476"/>
                  </a:lnTo>
                  <a:lnTo>
                    <a:pt x="98" y="441"/>
                  </a:lnTo>
                  <a:lnTo>
                    <a:pt x="0" y="165"/>
                  </a:lnTo>
                  <a:lnTo>
                    <a:pt x="56" y="11"/>
                  </a:lnTo>
                  <a:lnTo>
                    <a:pt x="196" y="133"/>
                  </a:lnTo>
                  <a:close/>
                </a:path>
              </a:pathLst>
            </a:custGeom>
            <a:gradFill rotWithShape="0">
              <a:gsLst>
                <a:gs pos="0">
                  <a:srgbClr val="8A8A00">
                    <a:alpha val="100000"/>
                  </a:srgbClr>
                </a:gs>
                <a:gs pos="100000">
                  <a:srgbClr val="FFFF00">
                    <a:alpha val="100000"/>
                  </a:srgb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9703" name="Freeform 107"/>
            <p:cNvSpPr/>
            <p:nvPr/>
          </p:nvSpPr>
          <p:spPr>
            <a:xfrm>
              <a:off x="2917" y="831"/>
              <a:ext cx="238" cy="575"/>
            </a:xfrm>
            <a:custGeom>
              <a:avLst/>
              <a:gdLst>
                <a:gd name="txL" fmla="*/ 0 w 510"/>
                <a:gd name="txT" fmla="*/ 0 h 1236"/>
                <a:gd name="txR" fmla="*/ 510 w 510"/>
                <a:gd name="txB" fmla="*/ 1236 h 1236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510" h="1236">
                  <a:moveTo>
                    <a:pt x="510" y="372"/>
                  </a:moveTo>
                  <a:lnTo>
                    <a:pt x="510" y="48"/>
                  </a:lnTo>
                  <a:lnTo>
                    <a:pt x="438" y="18"/>
                  </a:lnTo>
                  <a:lnTo>
                    <a:pt x="372" y="0"/>
                  </a:lnTo>
                  <a:lnTo>
                    <a:pt x="282" y="0"/>
                  </a:lnTo>
                  <a:lnTo>
                    <a:pt x="198" y="18"/>
                  </a:lnTo>
                  <a:lnTo>
                    <a:pt x="126" y="66"/>
                  </a:lnTo>
                  <a:lnTo>
                    <a:pt x="60" y="138"/>
                  </a:lnTo>
                  <a:lnTo>
                    <a:pt x="18" y="228"/>
                  </a:lnTo>
                  <a:lnTo>
                    <a:pt x="0" y="342"/>
                  </a:lnTo>
                  <a:lnTo>
                    <a:pt x="0" y="480"/>
                  </a:lnTo>
                  <a:lnTo>
                    <a:pt x="30" y="624"/>
                  </a:lnTo>
                  <a:lnTo>
                    <a:pt x="66" y="744"/>
                  </a:lnTo>
                  <a:lnTo>
                    <a:pt x="132" y="876"/>
                  </a:lnTo>
                  <a:lnTo>
                    <a:pt x="204" y="978"/>
                  </a:lnTo>
                  <a:lnTo>
                    <a:pt x="288" y="1074"/>
                  </a:lnTo>
                  <a:lnTo>
                    <a:pt x="402" y="1176"/>
                  </a:lnTo>
                  <a:lnTo>
                    <a:pt x="510" y="1236"/>
                  </a:lnTo>
                  <a:lnTo>
                    <a:pt x="510" y="948"/>
                  </a:lnTo>
                  <a:lnTo>
                    <a:pt x="432" y="900"/>
                  </a:lnTo>
                  <a:lnTo>
                    <a:pt x="342" y="804"/>
                  </a:lnTo>
                  <a:lnTo>
                    <a:pt x="300" y="732"/>
                  </a:lnTo>
                  <a:lnTo>
                    <a:pt x="264" y="636"/>
                  </a:lnTo>
                  <a:lnTo>
                    <a:pt x="246" y="528"/>
                  </a:lnTo>
                  <a:lnTo>
                    <a:pt x="264" y="432"/>
                  </a:lnTo>
                  <a:lnTo>
                    <a:pt x="294" y="354"/>
                  </a:lnTo>
                  <a:lnTo>
                    <a:pt x="372" y="318"/>
                  </a:lnTo>
                  <a:lnTo>
                    <a:pt x="438" y="336"/>
                  </a:lnTo>
                  <a:lnTo>
                    <a:pt x="510" y="372"/>
                  </a:lnTo>
                  <a:close/>
                </a:path>
              </a:pathLst>
            </a:custGeom>
            <a:solidFill>
              <a:srgbClr val="33CC33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9704" name="Freeform 108"/>
            <p:cNvSpPr/>
            <p:nvPr/>
          </p:nvSpPr>
          <p:spPr>
            <a:xfrm>
              <a:off x="3144" y="652"/>
              <a:ext cx="180" cy="352"/>
            </a:xfrm>
            <a:custGeom>
              <a:avLst/>
              <a:gdLst>
                <a:gd name="txL" fmla="*/ 0 w 180"/>
                <a:gd name="txT" fmla="*/ 0 h 352"/>
                <a:gd name="txR" fmla="*/ 180 w 180"/>
                <a:gd name="txB" fmla="*/ 352 h 352"/>
              </a:gdLst>
              <a:ahLst/>
              <a:cxnLst>
                <a:cxn ang="0">
                  <a:pos x="116" y="25"/>
                </a:cxn>
                <a:cxn ang="0">
                  <a:pos x="180" y="0"/>
                </a:cxn>
                <a:cxn ang="0">
                  <a:pos x="180" y="244"/>
                </a:cxn>
                <a:cxn ang="0">
                  <a:pos x="4" y="352"/>
                </a:cxn>
                <a:cxn ang="0">
                  <a:pos x="0" y="201"/>
                </a:cxn>
                <a:cxn ang="0">
                  <a:pos x="116" y="134"/>
                </a:cxn>
                <a:cxn ang="0">
                  <a:pos x="116" y="25"/>
                </a:cxn>
              </a:cxnLst>
              <a:rect l="txL" t="txT" r="txR" b="txB"/>
              <a:pathLst>
                <a:path w="180" h="352">
                  <a:moveTo>
                    <a:pt x="116" y="25"/>
                  </a:moveTo>
                  <a:lnTo>
                    <a:pt x="180" y="0"/>
                  </a:lnTo>
                  <a:lnTo>
                    <a:pt x="180" y="244"/>
                  </a:lnTo>
                  <a:lnTo>
                    <a:pt x="4" y="352"/>
                  </a:lnTo>
                  <a:lnTo>
                    <a:pt x="0" y="201"/>
                  </a:lnTo>
                  <a:lnTo>
                    <a:pt x="116" y="134"/>
                  </a:lnTo>
                  <a:lnTo>
                    <a:pt x="116" y="25"/>
                  </a:lnTo>
                  <a:close/>
                </a:path>
              </a:pathLst>
            </a:custGeom>
            <a:solidFill>
              <a:srgbClr val="CC99FF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9705" name="Freeform 109"/>
            <p:cNvSpPr/>
            <p:nvPr/>
          </p:nvSpPr>
          <p:spPr>
            <a:xfrm>
              <a:off x="3152" y="1186"/>
              <a:ext cx="173" cy="223"/>
            </a:xfrm>
            <a:custGeom>
              <a:avLst/>
              <a:gdLst>
                <a:gd name="txL" fmla="*/ 0 w 372"/>
                <a:gd name="txT" fmla="*/ 0 h 480"/>
                <a:gd name="txR" fmla="*/ 372 w 372"/>
                <a:gd name="txB" fmla="*/ 480 h 480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372" h="480">
                  <a:moveTo>
                    <a:pt x="0" y="192"/>
                  </a:moveTo>
                  <a:lnTo>
                    <a:pt x="0" y="480"/>
                  </a:lnTo>
                  <a:lnTo>
                    <a:pt x="372" y="282"/>
                  </a:lnTo>
                  <a:lnTo>
                    <a:pt x="372" y="0"/>
                  </a:lnTo>
                  <a:lnTo>
                    <a:pt x="0" y="192"/>
                  </a:lnTo>
                  <a:close/>
                </a:path>
              </a:pathLst>
            </a:custGeom>
            <a:solidFill>
              <a:srgbClr val="CC99FF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9706" name="Freeform 110"/>
            <p:cNvSpPr/>
            <p:nvPr/>
          </p:nvSpPr>
          <p:spPr>
            <a:xfrm>
              <a:off x="3620" y="693"/>
              <a:ext cx="57" cy="300"/>
            </a:xfrm>
            <a:custGeom>
              <a:avLst/>
              <a:gdLst>
                <a:gd name="txL" fmla="*/ 0 w 80"/>
                <a:gd name="txT" fmla="*/ 0 h 420"/>
                <a:gd name="txR" fmla="*/ 80 w 80"/>
                <a:gd name="txB" fmla="*/ 420 h 420"/>
              </a:gdLst>
              <a:ahLst/>
              <a:cxnLst>
                <a:cxn ang="0">
                  <a:pos x="1" y="0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1" y="2"/>
                </a:cxn>
                <a:cxn ang="0">
                  <a:pos x="1" y="3"/>
                </a:cxn>
                <a:cxn ang="0">
                  <a:pos x="1" y="3"/>
                </a:cxn>
                <a:cxn ang="0">
                  <a:pos x="1" y="4"/>
                </a:cxn>
                <a:cxn ang="0">
                  <a:pos x="1" y="4"/>
                </a:cxn>
                <a:cxn ang="0">
                  <a:pos x="1" y="0"/>
                </a:cxn>
              </a:cxnLst>
              <a:rect l="txL" t="txT" r="txR" b="txB"/>
              <a:pathLst>
                <a:path w="80" h="420">
                  <a:moveTo>
                    <a:pt x="72" y="0"/>
                  </a:moveTo>
                  <a:lnTo>
                    <a:pt x="32" y="44"/>
                  </a:lnTo>
                  <a:lnTo>
                    <a:pt x="12" y="76"/>
                  </a:lnTo>
                  <a:lnTo>
                    <a:pt x="0" y="148"/>
                  </a:lnTo>
                  <a:lnTo>
                    <a:pt x="4" y="224"/>
                  </a:lnTo>
                  <a:lnTo>
                    <a:pt x="24" y="280"/>
                  </a:lnTo>
                  <a:lnTo>
                    <a:pt x="40" y="336"/>
                  </a:lnTo>
                  <a:lnTo>
                    <a:pt x="64" y="392"/>
                  </a:lnTo>
                  <a:lnTo>
                    <a:pt x="80" y="420"/>
                  </a:lnTo>
                  <a:lnTo>
                    <a:pt x="72" y="0"/>
                  </a:lnTo>
                  <a:close/>
                </a:path>
              </a:pathLst>
            </a:custGeom>
            <a:gradFill rotWithShape="0">
              <a:gsLst>
                <a:gs pos="0">
                  <a:srgbClr val="FFFF00">
                    <a:alpha val="100000"/>
                  </a:srgbClr>
                </a:gs>
                <a:gs pos="100000">
                  <a:srgbClr val="A2A200">
                    <a:alpha val="100000"/>
                  </a:srgb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9707" name="Freeform 111"/>
            <p:cNvSpPr/>
            <p:nvPr/>
          </p:nvSpPr>
          <p:spPr>
            <a:xfrm>
              <a:off x="3671" y="652"/>
              <a:ext cx="73" cy="550"/>
            </a:xfrm>
            <a:custGeom>
              <a:avLst/>
              <a:gdLst>
                <a:gd name="txL" fmla="*/ 0 w 101"/>
                <a:gd name="txT" fmla="*/ 0 h 769"/>
                <a:gd name="txR" fmla="*/ 101 w 101"/>
                <a:gd name="txB" fmla="*/ 769 h 769"/>
              </a:gdLst>
              <a:ahLst/>
              <a:cxnLst>
                <a:cxn ang="0">
                  <a:pos x="0" y="0"/>
                </a:cxn>
                <a:cxn ang="0">
                  <a:pos x="1" y="1"/>
                </a:cxn>
                <a:cxn ang="0">
                  <a:pos x="1" y="6"/>
                </a:cxn>
                <a:cxn ang="0">
                  <a:pos x="1" y="6"/>
                </a:cxn>
                <a:cxn ang="0">
                  <a:pos x="1" y="6"/>
                </a:cxn>
                <a:cxn ang="0">
                  <a:pos x="1" y="6"/>
                </a:cxn>
                <a:cxn ang="0">
                  <a:pos x="0" y="7"/>
                </a:cxn>
                <a:cxn ang="0">
                  <a:pos x="0" y="0"/>
                </a:cxn>
              </a:cxnLst>
              <a:rect l="txL" t="txT" r="txR" b="txB"/>
              <a:pathLst>
                <a:path w="101" h="769">
                  <a:moveTo>
                    <a:pt x="0" y="0"/>
                  </a:moveTo>
                  <a:lnTo>
                    <a:pt x="101" y="41"/>
                  </a:lnTo>
                  <a:lnTo>
                    <a:pt x="100" y="584"/>
                  </a:lnTo>
                  <a:lnTo>
                    <a:pt x="88" y="629"/>
                  </a:lnTo>
                  <a:lnTo>
                    <a:pt x="76" y="673"/>
                  </a:lnTo>
                  <a:lnTo>
                    <a:pt x="52" y="713"/>
                  </a:lnTo>
                  <a:lnTo>
                    <a:pt x="0" y="7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99FF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403350" y="10795"/>
            <a:ext cx="6193155" cy="587375"/>
            <a:chOff x="2210" y="17"/>
            <a:chExt cx="9753" cy="925"/>
          </a:xfrm>
        </p:grpSpPr>
        <p:sp>
          <p:nvSpPr>
            <p:cNvPr id="17" name="Rectangle 4"/>
            <p:cNvSpPr>
              <a:spLocks noChangeAspect="1" noChangeArrowheads="1"/>
            </p:cNvSpPr>
            <p:nvPr>
              <p:custDataLst>
                <p:tags r:id="rId1"/>
              </p:custDataLst>
            </p:nvPr>
          </p:nvSpPr>
          <p:spPr bwMode="auto">
            <a:xfrm rot="10800000">
              <a:off x="2210" y="67"/>
              <a:ext cx="9753" cy="85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Rectangle 5"/>
            <p:cNvSpPr>
              <a:spLocks noChangeAspect="1"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2243" y="77"/>
              <a:ext cx="9187" cy="295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AutoShape 6"/>
            <p:cNvSpPr>
              <a:spLocks noChangeAspect="1"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210" y="17"/>
              <a:ext cx="2720" cy="925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" name="WordArt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2550" y="242"/>
              <a:ext cx="1813" cy="4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任务二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21" name="Text Box 8"/>
            <p:cNvSpPr txBox="1"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5145" y="243"/>
              <a:ext cx="30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立体表面的交线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9" dur="500"/>
                                        <p:tgtEl>
                                          <p:spTgt spid="153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53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53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536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53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53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365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365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53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153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53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53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536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536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536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536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9" dur="500"/>
                                        <p:tgtEl>
                                          <p:spTgt spid="153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5" dur="500"/>
                                        <p:tgtEl>
                                          <p:spTgt spid="153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0" dur="500"/>
                                        <p:tgtEl>
                                          <p:spTgt spid="153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4" grpId="0" build="p"/>
      <p:bldP spid="153685" grpId="0"/>
      <p:bldP spid="153686" grpId="0"/>
      <p:bldP spid="153687" grpId="0"/>
      <p:bldP spid="153688" grpId="0"/>
      <p:bldP spid="153689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658" name="Line 2"/>
          <p:cNvSpPr/>
          <p:nvPr/>
        </p:nvSpPr>
        <p:spPr>
          <a:xfrm>
            <a:off x="1398588" y="1050925"/>
            <a:ext cx="0" cy="730250"/>
          </a:xfrm>
          <a:prstGeom prst="line">
            <a:avLst/>
          </a:prstGeom>
          <a:ln w="19050" cap="flat" cmpd="sng">
            <a:solidFill>
              <a:schemeClr val="tx1"/>
            </a:solidFill>
            <a:prstDash val="lgDash"/>
            <a:headEnd type="none" w="med" len="med"/>
            <a:tailEnd type="none" w="med" len="med"/>
          </a:ln>
        </p:spPr>
      </p:sp>
      <p:sp>
        <p:nvSpPr>
          <p:cNvPr id="70659" name="Line 3"/>
          <p:cNvSpPr/>
          <p:nvPr/>
        </p:nvSpPr>
        <p:spPr>
          <a:xfrm flipV="1">
            <a:off x="3101975" y="1058863"/>
            <a:ext cx="0" cy="722312"/>
          </a:xfrm>
          <a:prstGeom prst="line">
            <a:avLst/>
          </a:prstGeom>
          <a:ln w="19050" cap="flat" cmpd="sng">
            <a:solidFill>
              <a:schemeClr val="tx1"/>
            </a:solidFill>
            <a:prstDash val="lgDash"/>
            <a:headEnd type="none" w="med" len="med"/>
            <a:tailEnd type="none" w="med" len="med"/>
          </a:ln>
        </p:spPr>
      </p:sp>
      <p:sp>
        <p:nvSpPr>
          <p:cNvPr id="70660" name="Line 4"/>
          <p:cNvSpPr/>
          <p:nvPr/>
        </p:nvSpPr>
        <p:spPr>
          <a:xfrm>
            <a:off x="5599113" y="904875"/>
            <a:ext cx="0" cy="2719388"/>
          </a:xfrm>
          <a:prstGeom prst="line">
            <a:avLst/>
          </a:prstGeom>
          <a:ln w="19050" cap="flat" cmpd="sng">
            <a:solidFill>
              <a:schemeClr val="tx1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70661" name="Line 5"/>
          <p:cNvSpPr/>
          <p:nvPr/>
        </p:nvSpPr>
        <p:spPr>
          <a:xfrm>
            <a:off x="704850" y="4775200"/>
            <a:ext cx="3125788" cy="0"/>
          </a:xfrm>
          <a:prstGeom prst="line">
            <a:avLst/>
          </a:prstGeom>
          <a:ln w="19050" cap="flat" cmpd="sng">
            <a:solidFill>
              <a:schemeClr val="tx1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70662" name="Line 6"/>
          <p:cNvSpPr/>
          <p:nvPr/>
        </p:nvSpPr>
        <p:spPr>
          <a:xfrm>
            <a:off x="704850" y="2459038"/>
            <a:ext cx="3128963" cy="0"/>
          </a:xfrm>
          <a:prstGeom prst="line">
            <a:avLst/>
          </a:prstGeom>
          <a:ln w="19050" cap="flat" cmpd="sng">
            <a:solidFill>
              <a:schemeClr val="tx1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70663" name="Line 7"/>
          <p:cNvSpPr/>
          <p:nvPr/>
        </p:nvSpPr>
        <p:spPr>
          <a:xfrm>
            <a:off x="2246313" y="862013"/>
            <a:ext cx="0" cy="2536825"/>
          </a:xfrm>
          <a:prstGeom prst="line">
            <a:avLst/>
          </a:prstGeom>
          <a:ln w="19050" cap="flat" cmpd="sng">
            <a:solidFill>
              <a:schemeClr val="tx1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70664" name="Line 8"/>
          <p:cNvSpPr/>
          <p:nvPr/>
        </p:nvSpPr>
        <p:spPr>
          <a:xfrm>
            <a:off x="2247900" y="3668713"/>
            <a:ext cx="0" cy="2230437"/>
          </a:xfrm>
          <a:prstGeom prst="line">
            <a:avLst/>
          </a:prstGeom>
          <a:ln w="19050" cap="flat" cmpd="sng">
            <a:solidFill>
              <a:schemeClr val="tx2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70665" name="Oval 9"/>
          <p:cNvSpPr/>
          <p:nvPr/>
        </p:nvSpPr>
        <p:spPr>
          <a:xfrm>
            <a:off x="1179513" y="3814763"/>
            <a:ext cx="2138362" cy="1968500"/>
          </a:xfrm>
          <a:prstGeom prst="ellipse">
            <a:avLst/>
          </a:prstGeom>
          <a:noFill/>
          <a:ln w="3810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70666" name="Line 10"/>
          <p:cNvSpPr/>
          <p:nvPr/>
        </p:nvSpPr>
        <p:spPr>
          <a:xfrm>
            <a:off x="4319588" y="2459038"/>
            <a:ext cx="2606675" cy="0"/>
          </a:xfrm>
          <a:prstGeom prst="line">
            <a:avLst/>
          </a:prstGeom>
          <a:ln w="19050" cap="flat" cmpd="sng">
            <a:solidFill>
              <a:schemeClr val="tx2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70667" name="Oval 11"/>
          <p:cNvSpPr/>
          <p:nvPr/>
        </p:nvSpPr>
        <p:spPr>
          <a:xfrm>
            <a:off x="4521200" y="1452563"/>
            <a:ext cx="2138363" cy="1968500"/>
          </a:xfrm>
          <a:prstGeom prst="ellipse">
            <a:avLst/>
          </a:prstGeom>
          <a:noFill/>
          <a:ln w="3810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70668" name="Rectangle 12"/>
          <p:cNvSpPr/>
          <p:nvPr/>
        </p:nvSpPr>
        <p:spPr>
          <a:xfrm>
            <a:off x="846138" y="3814763"/>
            <a:ext cx="2805112" cy="1968500"/>
          </a:xfrm>
          <a:prstGeom prst="rect">
            <a:avLst/>
          </a:prstGeom>
          <a:noFill/>
          <a:ln w="3810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70669" name="Rectangle 13"/>
          <p:cNvSpPr/>
          <p:nvPr/>
        </p:nvSpPr>
        <p:spPr>
          <a:xfrm>
            <a:off x="846138" y="1431925"/>
            <a:ext cx="2805112" cy="1968500"/>
          </a:xfrm>
          <a:prstGeom prst="rect">
            <a:avLst/>
          </a:prstGeom>
          <a:noFill/>
          <a:ln w="3810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70670" name="Rectangle 14"/>
          <p:cNvSpPr/>
          <p:nvPr/>
        </p:nvSpPr>
        <p:spPr>
          <a:xfrm>
            <a:off x="1192213" y="1050925"/>
            <a:ext cx="2128837" cy="381000"/>
          </a:xfrm>
          <a:prstGeom prst="rect">
            <a:avLst/>
          </a:prstGeom>
          <a:noFill/>
          <a:ln w="3810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70671" name="Line 15"/>
          <p:cNvSpPr/>
          <p:nvPr/>
        </p:nvSpPr>
        <p:spPr>
          <a:xfrm rot="-5400000">
            <a:off x="3830638" y="1747838"/>
            <a:ext cx="1377950" cy="0"/>
          </a:xfrm>
          <a:prstGeom prst="line">
            <a:avLst/>
          </a:prstGeom>
          <a:ln w="3810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0672" name="Line 16"/>
          <p:cNvSpPr/>
          <p:nvPr/>
        </p:nvSpPr>
        <p:spPr>
          <a:xfrm rot="-5400000">
            <a:off x="5970588" y="1747838"/>
            <a:ext cx="1377950" cy="0"/>
          </a:xfrm>
          <a:prstGeom prst="line">
            <a:avLst/>
          </a:prstGeom>
          <a:ln w="3810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0673" name="Freeform 17"/>
          <p:cNvSpPr/>
          <p:nvPr/>
        </p:nvSpPr>
        <p:spPr>
          <a:xfrm>
            <a:off x="4518025" y="1058863"/>
            <a:ext cx="2162175" cy="1587"/>
          </a:xfrm>
          <a:custGeom>
            <a:avLst/>
            <a:gdLst>
              <a:gd name="txL" fmla="*/ 0 w 1553"/>
              <a:gd name="txT" fmla="*/ 0 h 1"/>
              <a:gd name="txR" fmla="*/ 1553 w 1553"/>
              <a:gd name="txB" fmla="*/ 1 h 1"/>
            </a:gdLst>
            <a:ahLst/>
            <a:cxnLst>
              <a:cxn ang="0">
                <a:pos x="0" y="0"/>
              </a:cxn>
              <a:cxn ang="0">
                <a:pos x="2147483647" y="0"/>
              </a:cxn>
            </a:cxnLst>
            <a:rect l="txL" t="txT" r="txR" b="txB"/>
            <a:pathLst>
              <a:path w="1553" h="1">
                <a:moveTo>
                  <a:pt x="0" y="0"/>
                </a:moveTo>
                <a:lnTo>
                  <a:pt x="1553" y="0"/>
                </a:lnTo>
              </a:path>
            </a:pathLst>
          </a:custGeom>
          <a:noFill/>
          <a:ln w="38100" cap="flat" cmpd="sng">
            <a:solidFill>
              <a:schemeClr val="tx2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0674" name="Oval 18"/>
          <p:cNvSpPr/>
          <p:nvPr/>
        </p:nvSpPr>
        <p:spPr>
          <a:xfrm>
            <a:off x="1379538" y="4011613"/>
            <a:ext cx="1738312" cy="1574800"/>
          </a:xfrm>
          <a:prstGeom prst="ellipse">
            <a:avLst/>
          </a:prstGeom>
          <a:noFill/>
          <a:ln w="3810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70675" name="Oval 19"/>
          <p:cNvSpPr/>
          <p:nvPr/>
        </p:nvSpPr>
        <p:spPr>
          <a:xfrm>
            <a:off x="4854575" y="1792288"/>
            <a:ext cx="1470025" cy="1312862"/>
          </a:xfrm>
          <a:prstGeom prst="ellipse">
            <a:avLst/>
          </a:prstGeom>
          <a:noFill/>
          <a:ln w="3810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70676" name="Freeform 20"/>
          <p:cNvSpPr/>
          <p:nvPr/>
        </p:nvSpPr>
        <p:spPr>
          <a:xfrm>
            <a:off x="1212850" y="1420813"/>
            <a:ext cx="2101850" cy="11112"/>
          </a:xfrm>
          <a:custGeom>
            <a:avLst/>
            <a:gdLst>
              <a:gd name="txL" fmla="*/ 0 w 1324"/>
              <a:gd name="txT" fmla="*/ 0 h 7"/>
              <a:gd name="txR" fmla="*/ 1324 w 1324"/>
              <a:gd name="txB" fmla="*/ 7 h 7"/>
            </a:gdLst>
            <a:ahLst/>
            <a:cxnLst>
              <a:cxn ang="0">
                <a:pos x="0" y="0"/>
              </a:cxn>
              <a:cxn ang="0">
                <a:pos x="2147483647" y="2147483647"/>
              </a:cxn>
            </a:cxnLst>
            <a:rect l="txL" t="txT" r="txR" b="txB"/>
            <a:pathLst>
              <a:path w="1324" h="7">
                <a:moveTo>
                  <a:pt x="0" y="0"/>
                </a:moveTo>
                <a:lnTo>
                  <a:pt x="1324" y="7"/>
                </a:lnTo>
              </a:path>
            </a:pathLst>
          </a:custGeom>
          <a:noFill/>
          <a:ln w="76200" cap="flat" cmpd="sng">
            <a:solidFill>
              <a:srgbClr val="CCFFFF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0677" name="Freeform 21"/>
          <p:cNvSpPr/>
          <p:nvPr/>
        </p:nvSpPr>
        <p:spPr>
          <a:xfrm>
            <a:off x="1201738" y="1431925"/>
            <a:ext cx="1039812" cy="1038225"/>
          </a:xfrm>
          <a:custGeom>
            <a:avLst/>
            <a:gdLst>
              <a:gd name="txL" fmla="*/ 0 w 655"/>
              <a:gd name="txT" fmla="*/ 0 h 654"/>
              <a:gd name="txR" fmla="*/ 655 w 655"/>
              <a:gd name="txB" fmla="*/ 654 h 654"/>
            </a:gdLst>
            <a:ahLst/>
            <a:cxnLst>
              <a:cxn ang="0">
                <a:pos x="0" y="0"/>
              </a:cxn>
              <a:cxn ang="0">
                <a:pos x="2147483647" y="2147483647"/>
              </a:cxn>
            </a:cxnLst>
            <a:rect l="txL" t="txT" r="txR" b="txB"/>
            <a:pathLst>
              <a:path w="655" h="654">
                <a:moveTo>
                  <a:pt x="0" y="0"/>
                </a:moveTo>
                <a:lnTo>
                  <a:pt x="655" y="654"/>
                </a:lnTo>
              </a:path>
            </a:pathLst>
          </a:custGeom>
          <a:noFill/>
          <a:ln w="38100" cap="flat" cmpd="sng">
            <a:solidFill>
              <a:schemeClr val="tx2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0678" name="Freeform 22"/>
          <p:cNvSpPr/>
          <p:nvPr/>
        </p:nvSpPr>
        <p:spPr>
          <a:xfrm>
            <a:off x="2263775" y="1408113"/>
            <a:ext cx="1062038" cy="1062037"/>
          </a:xfrm>
          <a:custGeom>
            <a:avLst/>
            <a:gdLst>
              <a:gd name="txL" fmla="*/ 0 w 669"/>
              <a:gd name="txT" fmla="*/ 0 h 669"/>
              <a:gd name="txR" fmla="*/ 669 w 669"/>
              <a:gd name="txB" fmla="*/ 669 h 669"/>
            </a:gdLst>
            <a:ahLst/>
            <a:cxnLst>
              <a:cxn ang="0">
                <a:pos x="2147483647" y="0"/>
              </a:cxn>
              <a:cxn ang="0">
                <a:pos x="0" y="2147483647"/>
              </a:cxn>
            </a:cxnLst>
            <a:rect l="txL" t="txT" r="txR" b="txB"/>
            <a:pathLst>
              <a:path w="669" h="669">
                <a:moveTo>
                  <a:pt x="669" y="0"/>
                </a:moveTo>
                <a:lnTo>
                  <a:pt x="0" y="669"/>
                </a:lnTo>
              </a:path>
            </a:pathLst>
          </a:custGeom>
          <a:noFill/>
          <a:ln w="38100" cap="flat" cmpd="sng">
            <a:solidFill>
              <a:schemeClr val="tx2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0679" name="Line 24"/>
          <p:cNvSpPr/>
          <p:nvPr/>
        </p:nvSpPr>
        <p:spPr>
          <a:xfrm>
            <a:off x="1379538" y="3094038"/>
            <a:ext cx="0" cy="327025"/>
          </a:xfrm>
          <a:prstGeom prst="line">
            <a:avLst/>
          </a:prstGeom>
          <a:ln w="19050" cap="flat" cmpd="sng">
            <a:solidFill>
              <a:schemeClr val="tx2"/>
            </a:solidFill>
            <a:prstDash val="lgDash"/>
            <a:headEnd type="none" w="med" len="med"/>
            <a:tailEnd type="none" w="med" len="med"/>
          </a:ln>
        </p:spPr>
      </p:sp>
      <p:sp>
        <p:nvSpPr>
          <p:cNvPr id="70680" name="Line 25"/>
          <p:cNvSpPr/>
          <p:nvPr/>
        </p:nvSpPr>
        <p:spPr>
          <a:xfrm>
            <a:off x="3117850" y="3094038"/>
            <a:ext cx="0" cy="327025"/>
          </a:xfrm>
          <a:prstGeom prst="line">
            <a:avLst/>
          </a:prstGeom>
          <a:ln w="19050" cap="flat" cmpd="sng">
            <a:solidFill>
              <a:schemeClr val="tx2"/>
            </a:solidFill>
            <a:prstDash val="lgDash"/>
            <a:headEnd type="none" w="med" len="med"/>
            <a:tailEnd type="none" w="med" len="med"/>
          </a:ln>
        </p:spPr>
      </p:sp>
      <p:sp>
        <p:nvSpPr>
          <p:cNvPr id="70681" name="Line 26"/>
          <p:cNvSpPr/>
          <p:nvPr/>
        </p:nvSpPr>
        <p:spPr>
          <a:xfrm>
            <a:off x="846138" y="3094038"/>
            <a:ext cx="533400" cy="0"/>
          </a:xfrm>
          <a:prstGeom prst="line">
            <a:avLst/>
          </a:prstGeom>
          <a:ln w="19050" cap="flat" cmpd="sng">
            <a:solidFill>
              <a:schemeClr val="tx2"/>
            </a:solidFill>
            <a:prstDash val="lgDash"/>
            <a:headEnd type="none" w="med" len="med"/>
            <a:tailEnd type="none" w="med" len="med"/>
          </a:ln>
        </p:spPr>
      </p:sp>
      <p:sp>
        <p:nvSpPr>
          <p:cNvPr id="70682" name="Line 27"/>
          <p:cNvSpPr/>
          <p:nvPr/>
        </p:nvSpPr>
        <p:spPr>
          <a:xfrm>
            <a:off x="3117850" y="3094038"/>
            <a:ext cx="533400" cy="0"/>
          </a:xfrm>
          <a:prstGeom prst="line">
            <a:avLst/>
          </a:prstGeom>
          <a:ln w="19050" cap="flat" cmpd="sng">
            <a:solidFill>
              <a:schemeClr val="tx2"/>
            </a:solidFill>
            <a:prstDash val="lgDash"/>
            <a:headEnd type="none" w="med" len="med"/>
            <a:tailEnd type="none" w="med" len="med"/>
          </a:ln>
        </p:spPr>
      </p:sp>
      <p:sp>
        <p:nvSpPr>
          <p:cNvPr id="70683" name="Freeform 28"/>
          <p:cNvSpPr/>
          <p:nvPr/>
        </p:nvSpPr>
        <p:spPr>
          <a:xfrm>
            <a:off x="846138" y="1778000"/>
            <a:ext cx="539750" cy="3175"/>
          </a:xfrm>
          <a:custGeom>
            <a:avLst/>
            <a:gdLst>
              <a:gd name="txL" fmla="*/ 0 w 340"/>
              <a:gd name="txT" fmla="*/ 0 h 2"/>
              <a:gd name="txR" fmla="*/ 340 w 340"/>
              <a:gd name="txB" fmla="*/ 2 h 2"/>
            </a:gdLst>
            <a:ahLst/>
            <a:cxnLst>
              <a:cxn ang="0">
                <a:pos x="0" y="2147483647"/>
              </a:cxn>
              <a:cxn ang="0">
                <a:pos x="2147483647" y="0"/>
              </a:cxn>
            </a:cxnLst>
            <a:rect l="txL" t="txT" r="txR" b="txB"/>
            <a:pathLst>
              <a:path w="340" h="2">
                <a:moveTo>
                  <a:pt x="0" y="2"/>
                </a:moveTo>
                <a:lnTo>
                  <a:pt x="340" y="0"/>
                </a:lnTo>
              </a:path>
            </a:pathLst>
          </a:custGeom>
          <a:noFill/>
          <a:ln w="19050" cap="flat" cmpd="sng">
            <a:solidFill>
              <a:schemeClr val="tx2">
                <a:alpha val="100000"/>
              </a:schemeClr>
            </a:solidFill>
            <a:prstDash val="lgDash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0684" name="Freeform 29"/>
          <p:cNvSpPr/>
          <p:nvPr/>
        </p:nvSpPr>
        <p:spPr>
          <a:xfrm>
            <a:off x="3106738" y="1782763"/>
            <a:ext cx="544512" cy="6350"/>
          </a:xfrm>
          <a:custGeom>
            <a:avLst/>
            <a:gdLst>
              <a:gd name="txL" fmla="*/ 0 w 343"/>
              <a:gd name="txT" fmla="*/ 0 h 4"/>
              <a:gd name="txR" fmla="*/ 343 w 343"/>
              <a:gd name="txB" fmla="*/ 4 h 4"/>
            </a:gdLst>
            <a:ahLst/>
            <a:cxnLst>
              <a:cxn ang="0">
                <a:pos x="0" y="2147483647"/>
              </a:cxn>
              <a:cxn ang="0">
                <a:pos x="2147483647" y="0"/>
              </a:cxn>
            </a:cxnLst>
            <a:rect l="txL" t="txT" r="txR" b="txB"/>
            <a:pathLst>
              <a:path w="343" h="4">
                <a:moveTo>
                  <a:pt x="0" y="4"/>
                </a:moveTo>
                <a:lnTo>
                  <a:pt x="343" y="0"/>
                </a:lnTo>
              </a:path>
            </a:pathLst>
          </a:custGeom>
          <a:noFill/>
          <a:ln w="19050" cap="flat" cmpd="sng">
            <a:solidFill>
              <a:schemeClr val="tx2">
                <a:alpha val="100000"/>
              </a:schemeClr>
            </a:solidFill>
            <a:prstDash val="lgDash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0685" name="Line 30"/>
          <p:cNvSpPr/>
          <p:nvPr/>
        </p:nvSpPr>
        <p:spPr>
          <a:xfrm>
            <a:off x="4721225" y="1058863"/>
            <a:ext cx="0" cy="1968500"/>
          </a:xfrm>
          <a:prstGeom prst="line">
            <a:avLst/>
          </a:prstGeom>
          <a:ln w="19050" cap="flat" cmpd="sng">
            <a:solidFill>
              <a:schemeClr val="tx2"/>
            </a:solidFill>
            <a:prstDash val="lgDash"/>
            <a:headEnd type="none" w="med" len="med"/>
            <a:tailEnd type="none" w="med" len="med"/>
          </a:ln>
        </p:spPr>
      </p:sp>
      <p:sp>
        <p:nvSpPr>
          <p:cNvPr id="70686" name="Line 31"/>
          <p:cNvSpPr/>
          <p:nvPr/>
        </p:nvSpPr>
        <p:spPr>
          <a:xfrm>
            <a:off x="6457950" y="1058863"/>
            <a:ext cx="0" cy="1968500"/>
          </a:xfrm>
          <a:prstGeom prst="line">
            <a:avLst/>
          </a:prstGeom>
          <a:ln w="19050" cap="flat" cmpd="sng">
            <a:solidFill>
              <a:schemeClr val="tx2"/>
            </a:solidFill>
            <a:prstDash val="lgDash"/>
            <a:headEnd type="none" w="med" len="med"/>
            <a:tailEnd type="none" w="med" len="med"/>
          </a:ln>
        </p:spPr>
      </p:sp>
      <p:sp>
        <p:nvSpPr>
          <p:cNvPr id="70687" name="Line 32"/>
          <p:cNvSpPr/>
          <p:nvPr/>
        </p:nvSpPr>
        <p:spPr>
          <a:xfrm flipH="1">
            <a:off x="2716213" y="4143375"/>
            <a:ext cx="935037" cy="0"/>
          </a:xfrm>
          <a:prstGeom prst="line">
            <a:avLst/>
          </a:prstGeom>
          <a:ln w="19050" cap="flat" cmpd="sng">
            <a:solidFill>
              <a:schemeClr val="tx2"/>
            </a:solidFill>
            <a:prstDash val="lgDash"/>
            <a:headEnd type="none" w="med" len="med"/>
            <a:tailEnd type="none" w="med" len="med"/>
          </a:ln>
        </p:spPr>
      </p:sp>
      <p:sp>
        <p:nvSpPr>
          <p:cNvPr id="70688" name="Line 33"/>
          <p:cNvSpPr/>
          <p:nvPr/>
        </p:nvSpPr>
        <p:spPr>
          <a:xfrm flipH="1">
            <a:off x="2716213" y="5456238"/>
            <a:ext cx="935037" cy="0"/>
          </a:xfrm>
          <a:prstGeom prst="line">
            <a:avLst/>
          </a:prstGeom>
          <a:ln w="19050" cap="flat" cmpd="sng">
            <a:solidFill>
              <a:schemeClr val="tx2"/>
            </a:solidFill>
            <a:prstDash val="lgDash"/>
            <a:headEnd type="none" w="med" len="med"/>
            <a:tailEnd type="none" w="med" len="med"/>
          </a:ln>
        </p:spPr>
      </p:sp>
      <p:sp>
        <p:nvSpPr>
          <p:cNvPr id="70689" name="Line 34"/>
          <p:cNvSpPr/>
          <p:nvPr/>
        </p:nvSpPr>
        <p:spPr>
          <a:xfrm flipH="1">
            <a:off x="846138" y="4143375"/>
            <a:ext cx="935037" cy="0"/>
          </a:xfrm>
          <a:prstGeom prst="line">
            <a:avLst/>
          </a:prstGeom>
          <a:ln w="19050" cap="flat" cmpd="sng">
            <a:solidFill>
              <a:schemeClr val="tx2"/>
            </a:solidFill>
            <a:prstDash val="lgDash"/>
            <a:headEnd type="none" w="med" len="med"/>
            <a:tailEnd type="none" w="med" len="med"/>
          </a:ln>
        </p:spPr>
      </p:sp>
      <p:sp>
        <p:nvSpPr>
          <p:cNvPr id="70690" name="Line 35"/>
          <p:cNvSpPr/>
          <p:nvPr/>
        </p:nvSpPr>
        <p:spPr>
          <a:xfrm flipH="1">
            <a:off x="846138" y="5456238"/>
            <a:ext cx="935037" cy="0"/>
          </a:xfrm>
          <a:prstGeom prst="line">
            <a:avLst/>
          </a:prstGeom>
          <a:ln w="19050" cap="flat" cmpd="sng">
            <a:solidFill>
              <a:schemeClr val="tx2"/>
            </a:solidFill>
            <a:prstDash val="lgDash"/>
            <a:headEnd type="none" w="med" len="med"/>
            <a:tailEnd type="none" w="med" len="med"/>
          </a:ln>
        </p:spPr>
      </p:sp>
      <p:sp>
        <p:nvSpPr>
          <p:cNvPr id="70691" name="Freeform 36"/>
          <p:cNvSpPr/>
          <p:nvPr/>
        </p:nvSpPr>
        <p:spPr>
          <a:xfrm>
            <a:off x="1377950" y="1789113"/>
            <a:ext cx="393700" cy="1304925"/>
          </a:xfrm>
          <a:custGeom>
            <a:avLst/>
            <a:gdLst>
              <a:gd name="txL" fmla="*/ 0 w 248"/>
              <a:gd name="txT" fmla="*/ 0 h 822"/>
              <a:gd name="txR" fmla="*/ 248 w 248"/>
              <a:gd name="txB" fmla="*/ 822 h 822"/>
            </a:gdLst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248" h="822">
                <a:moveTo>
                  <a:pt x="13" y="0"/>
                </a:moveTo>
                <a:cubicBezTo>
                  <a:pt x="27" y="12"/>
                  <a:pt x="61" y="45"/>
                  <a:pt x="90" y="73"/>
                </a:cubicBezTo>
                <a:cubicBezTo>
                  <a:pt x="119" y="101"/>
                  <a:pt x="162" y="130"/>
                  <a:pt x="187" y="168"/>
                </a:cubicBezTo>
                <a:cubicBezTo>
                  <a:pt x="212" y="206"/>
                  <a:pt x="228" y="259"/>
                  <a:pt x="238" y="299"/>
                </a:cubicBezTo>
                <a:cubicBezTo>
                  <a:pt x="248" y="339"/>
                  <a:pt x="246" y="377"/>
                  <a:pt x="245" y="412"/>
                </a:cubicBezTo>
                <a:cubicBezTo>
                  <a:pt x="244" y="447"/>
                  <a:pt x="236" y="480"/>
                  <a:pt x="231" y="510"/>
                </a:cubicBezTo>
                <a:cubicBezTo>
                  <a:pt x="226" y="540"/>
                  <a:pt x="226" y="569"/>
                  <a:pt x="217" y="595"/>
                </a:cubicBezTo>
                <a:cubicBezTo>
                  <a:pt x="208" y="621"/>
                  <a:pt x="194" y="640"/>
                  <a:pt x="175" y="666"/>
                </a:cubicBezTo>
                <a:cubicBezTo>
                  <a:pt x="156" y="692"/>
                  <a:pt x="133" y="724"/>
                  <a:pt x="104" y="750"/>
                </a:cubicBezTo>
                <a:cubicBezTo>
                  <a:pt x="75" y="776"/>
                  <a:pt x="22" y="807"/>
                  <a:pt x="0" y="822"/>
                </a:cubicBezTo>
              </a:path>
            </a:pathLst>
          </a:custGeom>
          <a:noFill/>
          <a:ln w="19050" cap="flat" cmpd="sng">
            <a:solidFill>
              <a:schemeClr val="tx2">
                <a:alpha val="100000"/>
              </a:schemeClr>
            </a:solidFill>
            <a:prstDash val="lgDash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0692" name="Freeform 37"/>
          <p:cNvSpPr/>
          <p:nvPr/>
        </p:nvSpPr>
        <p:spPr>
          <a:xfrm>
            <a:off x="1416050" y="3398838"/>
            <a:ext cx="1685925" cy="3175"/>
          </a:xfrm>
          <a:custGeom>
            <a:avLst/>
            <a:gdLst>
              <a:gd name="txL" fmla="*/ 0 w 1062"/>
              <a:gd name="txT" fmla="*/ 0 h 2"/>
              <a:gd name="txR" fmla="*/ 1062 w 1062"/>
              <a:gd name="txB" fmla="*/ 2 h 2"/>
            </a:gdLst>
            <a:ahLst/>
            <a:cxnLst>
              <a:cxn ang="0">
                <a:pos x="0" y="0"/>
              </a:cxn>
              <a:cxn ang="0">
                <a:pos x="2147483647" y="2147483647"/>
              </a:cxn>
            </a:cxnLst>
            <a:rect l="txL" t="txT" r="txR" b="txB"/>
            <a:pathLst>
              <a:path w="1062" h="2">
                <a:moveTo>
                  <a:pt x="0" y="0"/>
                </a:moveTo>
                <a:lnTo>
                  <a:pt x="1062" y="2"/>
                </a:lnTo>
              </a:path>
            </a:pathLst>
          </a:custGeom>
          <a:noFill/>
          <a:ln w="57150" cap="flat" cmpd="sng">
            <a:solidFill>
              <a:srgbClr val="CCFFFF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0693" name="Freeform 38"/>
          <p:cNvSpPr/>
          <p:nvPr/>
        </p:nvSpPr>
        <p:spPr>
          <a:xfrm>
            <a:off x="2730500" y="1798638"/>
            <a:ext cx="390525" cy="1314450"/>
          </a:xfrm>
          <a:custGeom>
            <a:avLst/>
            <a:gdLst>
              <a:gd name="txL" fmla="*/ 0 w 246"/>
              <a:gd name="txT" fmla="*/ 0 h 828"/>
              <a:gd name="txR" fmla="*/ 246 w 246"/>
              <a:gd name="txB" fmla="*/ 828 h 828"/>
            </a:gdLst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46" h="828">
                <a:moveTo>
                  <a:pt x="239" y="0"/>
                </a:moveTo>
                <a:cubicBezTo>
                  <a:pt x="227" y="13"/>
                  <a:pt x="184" y="48"/>
                  <a:pt x="156" y="79"/>
                </a:cubicBezTo>
                <a:cubicBezTo>
                  <a:pt x="128" y="110"/>
                  <a:pt x="92" y="150"/>
                  <a:pt x="69" y="187"/>
                </a:cubicBezTo>
                <a:cubicBezTo>
                  <a:pt x="46" y="224"/>
                  <a:pt x="30" y="262"/>
                  <a:pt x="19" y="300"/>
                </a:cubicBezTo>
                <a:cubicBezTo>
                  <a:pt x="8" y="338"/>
                  <a:pt x="2" y="382"/>
                  <a:pt x="1" y="418"/>
                </a:cubicBezTo>
                <a:cubicBezTo>
                  <a:pt x="0" y="454"/>
                  <a:pt x="10" y="486"/>
                  <a:pt x="15" y="516"/>
                </a:cubicBezTo>
                <a:cubicBezTo>
                  <a:pt x="20" y="546"/>
                  <a:pt x="20" y="575"/>
                  <a:pt x="29" y="601"/>
                </a:cubicBezTo>
                <a:cubicBezTo>
                  <a:pt x="38" y="627"/>
                  <a:pt x="52" y="646"/>
                  <a:pt x="71" y="672"/>
                </a:cubicBezTo>
                <a:cubicBezTo>
                  <a:pt x="90" y="698"/>
                  <a:pt x="113" y="730"/>
                  <a:pt x="142" y="756"/>
                </a:cubicBezTo>
                <a:cubicBezTo>
                  <a:pt x="171" y="782"/>
                  <a:pt x="224" y="813"/>
                  <a:pt x="246" y="828"/>
                </a:cubicBezTo>
              </a:path>
            </a:pathLst>
          </a:custGeom>
          <a:noFill/>
          <a:ln w="19050" cap="flat" cmpd="sng">
            <a:solidFill>
              <a:schemeClr val="tx2">
                <a:alpha val="100000"/>
              </a:schemeClr>
            </a:solidFill>
            <a:prstDash val="lgDash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55687" name="Text Box 39"/>
          <p:cNvSpPr txBox="1"/>
          <p:nvPr/>
        </p:nvSpPr>
        <p:spPr>
          <a:xfrm>
            <a:off x="4194175" y="4375150"/>
            <a:ext cx="4435475" cy="1570038"/>
          </a:xfrm>
          <a:prstGeom prst="rect">
            <a:avLst/>
          </a:prstGeom>
          <a:noFill/>
          <a:ln w="38100">
            <a:noFill/>
          </a:ln>
        </p:spPr>
        <p:txBody>
          <a:bodyPr anchor="ctr" anchorCtr="0">
            <a:spAutoFit/>
          </a:bodyPr>
          <a:p>
            <a:r>
              <a:rPr lang="en-US" altLang="zh-CN" b="1" dirty="0">
                <a:latin typeface="Times New Roman" panose="02020603050405020304" charset="0"/>
              </a:rPr>
              <a:t>    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charset="0"/>
              </a:rPr>
              <a:t>注意</a:t>
            </a:r>
            <a:r>
              <a:rPr lang="zh-CN" altLang="en-US" b="1" dirty="0">
                <a:latin typeface="Times New Roman" panose="02020603050405020304" charset="0"/>
              </a:rPr>
              <a:t>：无轮是两外表面相贯，还是一内表面和一外表面相贯，或者两内表面相贯，求相贯线的方法和思路是相同的。</a:t>
            </a:r>
            <a:endParaRPr lang="zh-CN" altLang="en-US" b="1" dirty="0">
              <a:latin typeface="Times New Roman" panose="02020603050405020304" charset="0"/>
            </a:endParaRPr>
          </a:p>
        </p:txBody>
      </p:sp>
      <p:sp>
        <p:nvSpPr>
          <p:cNvPr id="70695" name="Freeform 41"/>
          <p:cNvSpPr/>
          <p:nvPr/>
        </p:nvSpPr>
        <p:spPr>
          <a:xfrm>
            <a:off x="1374775" y="3000375"/>
            <a:ext cx="1738313" cy="406400"/>
          </a:xfrm>
          <a:custGeom>
            <a:avLst/>
            <a:gdLst>
              <a:gd name="txL" fmla="*/ 0 w 1095"/>
              <a:gd name="txT" fmla="*/ 0 h 256"/>
              <a:gd name="txR" fmla="*/ 1095 w 1095"/>
              <a:gd name="txB" fmla="*/ 256 h 256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095" h="256">
                <a:moveTo>
                  <a:pt x="0" y="251"/>
                </a:moveTo>
                <a:cubicBezTo>
                  <a:pt x="13" y="245"/>
                  <a:pt x="48" y="219"/>
                  <a:pt x="78" y="199"/>
                </a:cubicBezTo>
                <a:cubicBezTo>
                  <a:pt x="108" y="179"/>
                  <a:pt x="145" y="153"/>
                  <a:pt x="182" y="132"/>
                </a:cubicBezTo>
                <a:cubicBezTo>
                  <a:pt x="219" y="111"/>
                  <a:pt x="262" y="91"/>
                  <a:pt x="298" y="74"/>
                </a:cubicBezTo>
                <a:cubicBezTo>
                  <a:pt x="334" y="57"/>
                  <a:pt x="362" y="42"/>
                  <a:pt x="400" y="30"/>
                </a:cubicBezTo>
                <a:cubicBezTo>
                  <a:pt x="438" y="18"/>
                  <a:pt x="492" y="4"/>
                  <a:pt x="530" y="2"/>
                </a:cubicBezTo>
                <a:cubicBezTo>
                  <a:pt x="568" y="0"/>
                  <a:pt x="597" y="9"/>
                  <a:pt x="629" y="16"/>
                </a:cubicBezTo>
                <a:cubicBezTo>
                  <a:pt x="661" y="23"/>
                  <a:pt x="686" y="32"/>
                  <a:pt x="720" y="45"/>
                </a:cubicBezTo>
                <a:cubicBezTo>
                  <a:pt x="754" y="58"/>
                  <a:pt x="803" y="78"/>
                  <a:pt x="836" y="96"/>
                </a:cubicBezTo>
                <a:cubicBezTo>
                  <a:pt x="869" y="114"/>
                  <a:pt x="887" y="134"/>
                  <a:pt x="916" y="154"/>
                </a:cubicBezTo>
                <a:cubicBezTo>
                  <a:pt x="945" y="174"/>
                  <a:pt x="981" y="202"/>
                  <a:pt x="1011" y="219"/>
                </a:cubicBezTo>
                <a:cubicBezTo>
                  <a:pt x="1041" y="236"/>
                  <a:pt x="1078" y="248"/>
                  <a:pt x="1095" y="256"/>
                </a:cubicBezTo>
              </a:path>
            </a:pathLst>
          </a:custGeom>
          <a:noFill/>
          <a:ln w="38100" cap="flat" cmpd="sng">
            <a:solidFill>
              <a:schemeClr val="tx2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grpSp>
        <p:nvGrpSpPr>
          <p:cNvPr id="70696" name="Group 42"/>
          <p:cNvGrpSpPr/>
          <p:nvPr/>
        </p:nvGrpSpPr>
        <p:grpSpPr>
          <a:xfrm>
            <a:off x="6951663" y="830263"/>
            <a:ext cx="1557337" cy="1566862"/>
            <a:chOff x="4379" y="523"/>
            <a:chExt cx="981" cy="987"/>
          </a:xfrm>
        </p:grpSpPr>
        <p:sp>
          <p:nvSpPr>
            <p:cNvPr id="70710" name="Freeform 43"/>
            <p:cNvSpPr/>
            <p:nvPr/>
          </p:nvSpPr>
          <p:spPr>
            <a:xfrm>
              <a:off x="4449" y="595"/>
              <a:ext cx="911" cy="880"/>
            </a:xfrm>
            <a:custGeom>
              <a:avLst/>
              <a:gdLst>
                <a:gd name="txL" fmla="*/ 0 w 911"/>
                <a:gd name="txT" fmla="*/ 0 h 880"/>
                <a:gd name="txR" fmla="*/ 911 w 911"/>
                <a:gd name="txB" fmla="*/ 880 h 880"/>
              </a:gdLst>
              <a:ahLst/>
              <a:cxnLst>
                <a:cxn ang="0">
                  <a:pos x="0" y="332"/>
                </a:cxn>
                <a:cxn ang="0">
                  <a:pos x="125" y="259"/>
                </a:cxn>
                <a:cxn ang="0">
                  <a:pos x="609" y="430"/>
                </a:cxn>
                <a:cxn ang="0">
                  <a:pos x="689" y="238"/>
                </a:cxn>
                <a:cxn ang="0">
                  <a:pos x="636" y="0"/>
                </a:cxn>
                <a:cxn ang="0">
                  <a:pos x="681" y="16"/>
                </a:cxn>
                <a:cxn ang="0">
                  <a:pos x="716" y="32"/>
                </a:cxn>
                <a:cxn ang="0">
                  <a:pos x="748" y="54"/>
                </a:cxn>
                <a:cxn ang="0">
                  <a:pos x="780" y="80"/>
                </a:cxn>
                <a:cxn ang="0">
                  <a:pos x="807" y="107"/>
                </a:cxn>
                <a:cxn ang="0">
                  <a:pos x="836" y="147"/>
                </a:cxn>
                <a:cxn ang="0">
                  <a:pos x="857" y="179"/>
                </a:cxn>
                <a:cxn ang="0">
                  <a:pos x="877" y="218"/>
                </a:cxn>
                <a:cxn ang="0">
                  <a:pos x="893" y="261"/>
                </a:cxn>
                <a:cxn ang="0">
                  <a:pos x="903" y="300"/>
                </a:cxn>
                <a:cxn ang="0">
                  <a:pos x="911" y="353"/>
                </a:cxn>
                <a:cxn ang="0">
                  <a:pos x="908" y="401"/>
                </a:cxn>
                <a:cxn ang="0">
                  <a:pos x="902" y="462"/>
                </a:cxn>
                <a:cxn ang="0">
                  <a:pos x="880" y="518"/>
                </a:cxn>
                <a:cxn ang="0">
                  <a:pos x="830" y="562"/>
                </a:cxn>
                <a:cxn ang="0">
                  <a:pos x="663" y="665"/>
                </a:cxn>
                <a:cxn ang="0">
                  <a:pos x="591" y="665"/>
                </a:cxn>
                <a:cxn ang="0">
                  <a:pos x="543" y="695"/>
                </a:cxn>
                <a:cxn ang="0">
                  <a:pos x="507" y="743"/>
                </a:cxn>
                <a:cxn ang="0">
                  <a:pos x="290" y="880"/>
                </a:cxn>
                <a:cxn ang="0">
                  <a:pos x="241" y="433"/>
                </a:cxn>
                <a:cxn ang="0">
                  <a:pos x="0" y="332"/>
                </a:cxn>
              </a:cxnLst>
              <a:rect l="txL" t="txT" r="txR" b="txB"/>
              <a:pathLst>
                <a:path w="911" h="880">
                  <a:moveTo>
                    <a:pt x="0" y="332"/>
                  </a:moveTo>
                  <a:lnTo>
                    <a:pt x="125" y="259"/>
                  </a:lnTo>
                  <a:lnTo>
                    <a:pt x="609" y="430"/>
                  </a:lnTo>
                  <a:lnTo>
                    <a:pt x="689" y="238"/>
                  </a:lnTo>
                  <a:lnTo>
                    <a:pt x="636" y="0"/>
                  </a:lnTo>
                  <a:lnTo>
                    <a:pt x="681" y="16"/>
                  </a:lnTo>
                  <a:lnTo>
                    <a:pt x="716" y="32"/>
                  </a:lnTo>
                  <a:lnTo>
                    <a:pt x="748" y="54"/>
                  </a:lnTo>
                  <a:lnTo>
                    <a:pt x="780" y="80"/>
                  </a:lnTo>
                  <a:lnTo>
                    <a:pt x="807" y="107"/>
                  </a:lnTo>
                  <a:lnTo>
                    <a:pt x="836" y="147"/>
                  </a:lnTo>
                  <a:lnTo>
                    <a:pt x="857" y="179"/>
                  </a:lnTo>
                  <a:lnTo>
                    <a:pt x="877" y="218"/>
                  </a:lnTo>
                  <a:lnTo>
                    <a:pt x="893" y="261"/>
                  </a:lnTo>
                  <a:lnTo>
                    <a:pt x="903" y="300"/>
                  </a:lnTo>
                  <a:lnTo>
                    <a:pt x="911" y="353"/>
                  </a:lnTo>
                  <a:lnTo>
                    <a:pt x="908" y="401"/>
                  </a:lnTo>
                  <a:lnTo>
                    <a:pt x="902" y="462"/>
                  </a:lnTo>
                  <a:lnTo>
                    <a:pt x="880" y="518"/>
                  </a:lnTo>
                  <a:lnTo>
                    <a:pt x="830" y="562"/>
                  </a:lnTo>
                  <a:lnTo>
                    <a:pt x="663" y="665"/>
                  </a:lnTo>
                  <a:lnTo>
                    <a:pt x="591" y="665"/>
                  </a:lnTo>
                  <a:lnTo>
                    <a:pt x="543" y="695"/>
                  </a:lnTo>
                  <a:lnTo>
                    <a:pt x="507" y="743"/>
                  </a:lnTo>
                  <a:lnTo>
                    <a:pt x="290" y="880"/>
                  </a:lnTo>
                  <a:lnTo>
                    <a:pt x="241" y="433"/>
                  </a:lnTo>
                  <a:lnTo>
                    <a:pt x="0" y="332"/>
                  </a:lnTo>
                  <a:close/>
                </a:path>
              </a:pathLst>
            </a:custGeom>
            <a:gradFill rotWithShape="0">
              <a:gsLst>
                <a:gs pos="0">
                  <a:srgbClr val="184718">
                    <a:alpha val="100000"/>
                  </a:srgbClr>
                </a:gs>
                <a:gs pos="50000">
                  <a:srgbClr val="339933">
                    <a:alpha val="100000"/>
                  </a:srgbClr>
                </a:gs>
                <a:gs pos="100000">
                  <a:srgbClr val="184718">
                    <a:alpha val="100000"/>
                  </a:srgb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0711" name="Freeform 44"/>
            <p:cNvSpPr/>
            <p:nvPr/>
          </p:nvSpPr>
          <p:spPr>
            <a:xfrm>
              <a:off x="4569" y="694"/>
              <a:ext cx="594" cy="451"/>
            </a:xfrm>
            <a:custGeom>
              <a:avLst/>
              <a:gdLst>
                <a:gd name="txL" fmla="*/ 0 w 2664"/>
                <a:gd name="txT" fmla="*/ 0 h 2028"/>
                <a:gd name="txR" fmla="*/ 2664 w 2664"/>
                <a:gd name="txB" fmla="*/ 2028 h 2028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2664" h="2028">
                  <a:moveTo>
                    <a:pt x="0" y="0"/>
                  </a:moveTo>
                  <a:lnTo>
                    <a:pt x="0" y="756"/>
                  </a:lnTo>
                  <a:lnTo>
                    <a:pt x="204" y="864"/>
                  </a:lnTo>
                  <a:lnTo>
                    <a:pt x="420" y="960"/>
                  </a:lnTo>
                  <a:lnTo>
                    <a:pt x="648" y="1056"/>
                  </a:lnTo>
                  <a:lnTo>
                    <a:pt x="948" y="1176"/>
                  </a:lnTo>
                  <a:lnTo>
                    <a:pt x="1248" y="1284"/>
                  </a:lnTo>
                  <a:lnTo>
                    <a:pt x="1440" y="1368"/>
                  </a:lnTo>
                  <a:lnTo>
                    <a:pt x="1620" y="1452"/>
                  </a:lnTo>
                  <a:lnTo>
                    <a:pt x="1908" y="1608"/>
                  </a:lnTo>
                  <a:lnTo>
                    <a:pt x="2064" y="1740"/>
                  </a:lnTo>
                  <a:lnTo>
                    <a:pt x="2184" y="1848"/>
                  </a:lnTo>
                  <a:lnTo>
                    <a:pt x="2268" y="1956"/>
                  </a:lnTo>
                  <a:lnTo>
                    <a:pt x="2340" y="2028"/>
                  </a:lnTo>
                  <a:lnTo>
                    <a:pt x="2400" y="1800"/>
                  </a:lnTo>
                  <a:lnTo>
                    <a:pt x="2460" y="1584"/>
                  </a:lnTo>
                  <a:lnTo>
                    <a:pt x="2520" y="1380"/>
                  </a:lnTo>
                  <a:lnTo>
                    <a:pt x="2568" y="1188"/>
                  </a:lnTo>
                  <a:lnTo>
                    <a:pt x="2616" y="936"/>
                  </a:lnTo>
                  <a:lnTo>
                    <a:pt x="2628" y="768"/>
                  </a:lnTo>
                  <a:lnTo>
                    <a:pt x="2652" y="564"/>
                  </a:lnTo>
                  <a:lnTo>
                    <a:pt x="2664" y="468"/>
                  </a:lnTo>
                  <a:lnTo>
                    <a:pt x="2664" y="12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5E0000">
                    <a:alpha val="100000"/>
                  </a:srgbClr>
                </a:gs>
                <a:gs pos="50000">
                  <a:srgbClr val="CC0000">
                    <a:alpha val="100000"/>
                  </a:srgbClr>
                </a:gs>
                <a:gs pos="100000">
                  <a:srgbClr val="5E0000">
                    <a:alpha val="100000"/>
                  </a:srgb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0712" name="Oval 45"/>
            <p:cNvSpPr/>
            <p:nvPr/>
          </p:nvSpPr>
          <p:spPr>
            <a:xfrm>
              <a:off x="4569" y="523"/>
              <a:ext cx="594" cy="374"/>
            </a:xfrm>
            <a:prstGeom prst="ellipse">
              <a:avLst/>
            </a:prstGeom>
            <a:solidFill>
              <a:srgbClr val="FF00FF"/>
            </a:soli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70713" name="Oval 46"/>
            <p:cNvSpPr/>
            <p:nvPr/>
          </p:nvSpPr>
          <p:spPr>
            <a:xfrm>
              <a:off x="4663" y="574"/>
              <a:ext cx="414" cy="262"/>
            </a:xfrm>
            <a:prstGeom prst="ellipse">
              <a:avLst/>
            </a:prstGeom>
            <a:gradFill rotWithShape="0">
              <a:gsLst>
                <a:gs pos="0">
                  <a:srgbClr val="69542A"/>
                </a:gs>
                <a:gs pos="50000">
                  <a:srgbClr val="FFCC66"/>
                </a:gs>
                <a:gs pos="100000">
                  <a:srgbClr val="69542A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70714" name="Oval 47"/>
            <p:cNvSpPr/>
            <p:nvPr/>
          </p:nvSpPr>
          <p:spPr>
            <a:xfrm rot="-1458305">
              <a:off x="4379" y="893"/>
              <a:ext cx="423" cy="61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70715" name="Oval 48"/>
            <p:cNvSpPr/>
            <p:nvPr/>
          </p:nvSpPr>
          <p:spPr>
            <a:xfrm rot="-1603964">
              <a:off x="4482" y="1028"/>
              <a:ext cx="218" cy="337"/>
            </a:xfrm>
            <a:prstGeom prst="ellipse">
              <a:avLst/>
            </a:prstGeom>
            <a:gradFill rotWithShape="0">
              <a:gsLst>
                <a:gs pos="0">
                  <a:srgbClr val="00A800"/>
                </a:gs>
                <a:gs pos="50000">
                  <a:srgbClr val="00FF00"/>
                </a:gs>
                <a:gs pos="100000">
                  <a:srgbClr val="00A800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</p:grpSp>
      <p:grpSp>
        <p:nvGrpSpPr>
          <p:cNvPr id="70697" name="Group 49"/>
          <p:cNvGrpSpPr/>
          <p:nvPr/>
        </p:nvGrpSpPr>
        <p:grpSpPr>
          <a:xfrm>
            <a:off x="6842125" y="2563813"/>
            <a:ext cx="1868488" cy="1697037"/>
            <a:chOff x="2917" y="340"/>
            <a:chExt cx="1177" cy="1069"/>
          </a:xfrm>
        </p:grpSpPr>
        <p:sp>
          <p:nvSpPr>
            <p:cNvPr id="70698" name="Freeform 50"/>
            <p:cNvSpPr/>
            <p:nvPr/>
          </p:nvSpPr>
          <p:spPr>
            <a:xfrm>
              <a:off x="2984" y="725"/>
              <a:ext cx="293" cy="154"/>
            </a:xfrm>
            <a:custGeom>
              <a:avLst/>
              <a:gdLst>
                <a:gd name="txL" fmla="*/ 0 w 630"/>
                <a:gd name="txT" fmla="*/ 0 h 330"/>
                <a:gd name="txR" fmla="*/ 630 w 630"/>
                <a:gd name="txB" fmla="*/ 330 h 330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630" h="330">
                  <a:moveTo>
                    <a:pt x="0" y="276"/>
                  </a:moveTo>
                  <a:lnTo>
                    <a:pt x="450" y="0"/>
                  </a:lnTo>
                  <a:lnTo>
                    <a:pt x="630" y="132"/>
                  </a:lnTo>
                  <a:lnTo>
                    <a:pt x="330" y="330"/>
                  </a:lnTo>
                  <a:lnTo>
                    <a:pt x="0" y="276"/>
                  </a:lnTo>
                  <a:close/>
                </a:path>
              </a:pathLst>
            </a:custGeom>
            <a:gradFill rotWithShape="0">
              <a:gsLst>
                <a:gs pos="0">
                  <a:srgbClr val="005E00">
                    <a:alpha val="100000"/>
                  </a:srgbClr>
                </a:gs>
                <a:gs pos="100000">
                  <a:srgbClr val="009900">
                    <a:alpha val="100000"/>
                  </a:srgb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0699" name="Freeform 51"/>
            <p:cNvSpPr/>
            <p:nvPr/>
          </p:nvSpPr>
          <p:spPr>
            <a:xfrm>
              <a:off x="3185" y="530"/>
              <a:ext cx="98" cy="257"/>
            </a:xfrm>
            <a:custGeom>
              <a:avLst/>
              <a:gdLst>
                <a:gd name="txL" fmla="*/ 0 w 210"/>
                <a:gd name="txT" fmla="*/ 0 h 552"/>
                <a:gd name="txR" fmla="*/ 210 w 210"/>
                <a:gd name="txB" fmla="*/ 552 h 552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210" h="552">
                  <a:moveTo>
                    <a:pt x="0" y="0"/>
                  </a:moveTo>
                  <a:lnTo>
                    <a:pt x="0" y="444"/>
                  </a:lnTo>
                  <a:lnTo>
                    <a:pt x="42" y="492"/>
                  </a:lnTo>
                  <a:lnTo>
                    <a:pt x="114" y="534"/>
                  </a:lnTo>
                  <a:lnTo>
                    <a:pt x="182" y="552"/>
                  </a:lnTo>
                  <a:lnTo>
                    <a:pt x="210" y="276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901D00">
                    <a:alpha val="100000"/>
                  </a:srgbClr>
                </a:gs>
                <a:gs pos="100000">
                  <a:srgbClr val="FF3300">
                    <a:alpha val="100000"/>
                  </a:srgb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0700" name="Freeform 52"/>
            <p:cNvSpPr/>
            <p:nvPr/>
          </p:nvSpPr>
          <p:spPr>
            <a:xfrm>
              <a:off x="3671" y="413"/>
              <a:ext cx="423" cy="786"/>
            </a:xfrm>
            <a:custGeom>
              <a:avLst/>
              <a:gdLst>
                <a:gd name="txL" fmla="*/ 0 w 591"/>
                <a:gd name="txT" fmla="*/ 0 h 1100"/>
                <a:gd name="txR" fmla="*/ 591 w 591"/>
                <a:gd name="txB" fmla="*/ 1100 h 1100"/>
              </a:gdLst>
              <a:ahLst/>
              <a:cxnLst>
                <a:cxn ang="0">
                  <a:pos x="1" y="0"/>
                </a:cxn>
                <a:cxn ang="0">
                  <a:pos x="1" y="1"/>
                </a:cxn>
                <a:cxn ang="0">
                  <a:pos x="2" y="1"/>
                </a:cxn>
                <a:cxn ang="0">
                  <a:pos x="3" y="1"/>
                </a:cxn>
                <a:cxn ang="0">
                  <a:pos x="3" y="1"/>
                </a:cxn>
                <a:cxn ang="0">
                  <a:pos x="4" y="2"/>
                </a:cxn>
                <a:cxn ang="0">
                  <a:pos x="4" y="3"/>
                </a:cxn>
                <a:cxn ang="0">
                  <a:pos x="5" y="4"/>
                </a:cxn>
                <a:cxn ang="0">
                  <a:pos x="5" y="4"/>
                </a:cxn>
                <a:cxn ang="0">
                  <a:pos x="6" y="5"/>
                </a:cxn>
                <a:cxn ang="0">
                  <a:pos x="6" y="6"/>
                </a:cxn>
                <a:cxn ang="0">
                  <a:pos x="5" y="7"/>
                </a:cxn>
                <a:cxn ang="0">
                  <a:pos x="4" y="7"/>
                </a:cxn>
                <a:cxn ang="0">
                  <a:pos x="4" y="8"/>
                </a:cxn>
                <a:cxn ang="0">
                  <a:pos x="0" y="10"/>
                </a:cxn>
                <a:cxn ang="0">
                  <a:pos x="1" y="9"/>
                </a:cxn>
                <a:cxn ang="0">
                  <a:pos x="1" y="8"/>
                </a:cxn>
                <a:cxn ang="0">
                  <a:pos x="1" y="6"/>
                </a:cxn>
                <a:cxn ang="0">
                  <a:pos x="1" y="4"/>
                </a:cxn>
                <a:cxn ang="0">
                  <a:pos x="1" y="4"/>
                </a:cxn>
                <a:cxn ang="0">
                  <a:pos x="1" y="0"/>
                </a:cxn>
              </a:cxnLst>
              <a:rect l="txL" t="txT" r="txR" b="txB"/>
              <a:pathLst>
                <a:path w="591" h="1100">
                  <a:moveTo>
                    <a:pt x="92" y="0"/>
                  </a:moveTo>
                  <a:lnTo>
                    <a:pt x="156" y="8"/>
                  </a:lnTo>
                  <a:lnTo>
                    <a:pt x="216" y="24"/>
                  </a:lnTo>
                  <a:lnTo>
                    <a:pt x="292" y="60"/>
                  </a:lnTo>
                  <a:lnTo>
                    <a:pt x="372" y="119"/>
                  </a:lnTo>
                  <a:lnTo>
                    <a:pt x="450" y="202"/>
                  </a:lnTo>
                  <a:lnTo>
                    <a:pt x="508" y="288"/>
                  </a:lnTo>
                  <a:lnTo>
                    <a:pt x="552" y="389"/>
                  </a:lnTo>
                  <a:lnTo>
                    <a:pt x="575" y="463"/>
                  </a:lnTo>
                  <a:lnTo>
                    <a:pt x="591" y="569"/>
                  </a:lnTo>
                  <a:lnTo>
                    <a:pt x="587" y="655"/>
                  </a:lnTo>
                  <a:lnTo>
                    <a:pt x="564" y="736"/>
                  </a:lnTo>
                  <a:lnTo>
                    <a:pt x="516" y="796"/>
                  </a:lnTo>
                  <a:lnTo>
                    <a:pt x="456" y="836"/>
                  </a:lnTo>
                  <a:lnTo>
                    <a:pt x="0" y="1100"/>
                  </a:lnTo>
                  <a:lnTo>
                    <a:pt x="68" y="1012"/>
                  </a:lnTo>
                  <a:lnTo>
                    <a:pt x="92" y="920"/>
                  </a:lnTo>
                  <a:lnTo>
                    <a:pt x="115" y="608"/>
                  </a:lnTo>
                  <a:lnTo>
                    <a:pt x="145" y="523"/>
                  </a:lnTo>
                  <a:lnTo>
                    <a:pt x="155" y="446"/>
                  </a:lnTo>
                  <a:lnTo>
                    <a:pt x="92" y="0"/>
                  </a:lnTo>
                  <a:close/>
                </a:path>
              </a:pathLst>
            </a:custGeom>
            <a:gradFill rotWithShape="0">
              <a:gsLst>
                <a:gs pos="0">
                  <a:srgbClr val="004700">
                    <a:alpha val="100000"/>
                  </a:srgbClr>
                </a:gs>
                <a:gs pos="50000">
                  <a:srgbClr val="009900">
                    <a:alpha val="100000"/>
                  </a:srgbClr>
                </a:gs>
                <a:gs pos="100000">
                  <a:srgbClr val="004700">
                    <a:alpha val="100000"/>
                  </a:srgb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0701" name="Freeform 53"/>
            <p:cNvSpPr/>
            <p:nvPr/>
          </p:nvSpPr>
          <p:spPr>
            <a:xfrm>
              <a:off x="3674" y="541"/>
              <a:ext cx="152" cy="569"/>
            </a:xfrm>
            <a:custGeom>
              <a:avLst/>
              <a:gdLst>
                <a:gd name="txL" fmla="*/ 0 w 212"/>
                <a:gd name="txT" fmla="*/ 0 h 797"/>
                <a:gd name="txR" fmla="*/ 212 w 212"/>
                <a:gd name="txB" fmla="*/ 797 h 797"/>
              </a:gdLst>
              <a:ahLst/>
              <a:cxnLst>
                <a:cxn ang="0">
                  <a:pos x="0" y="2"/>
                </a:cxn>
                <a:cxn ang="0">
                  <a:pos x="1" y="4"/>
                </a:cxn>
                <a:cxn ang="0">
                  <a:pos x="1" y="7"/>
                </a:cxn>
                <a:cxn ang="0">
                  <a:pos x="1" y="6"/>
                </a:cxn>
                <a:cxn ang="0">
                  <a:pos x="1" y="4"/>
                </a:cxn>
                <a:cxn ang="0">
                  <a:pos x="1" y="6"/>
                </a:cxn>
                <a:cxn ang="0">
                  <a:pos x="1" y="4"/>
                </a:cxn>
                <a:cxn ang="0">
                  <a:pos x="2" y="4"/>
                </a:cxn>
                <a:cxn ang="0">
                  <a:pos x="2" y="3"/>
                </a:cxn>
                <a:cxn ang="0">
                  <a:pos x="2" y="0"/>
                </a:cxn>
                <a:cxn ang="0">
                  <a:pos x="0" y="2"/>
                </a:cxn>
              </a:cxnLst>
              <a:rect l="txL" t="txT" r="txR" b="txB"/>
              <a:pathLst>
                <a:path w="212" h="797">
                  <a:moveTo>
                    <a:pt x="0" y="231"/>
                  </a:moveTo>
                  <a:lnTo>
                    <a:pt x="20" y="377"/>
                  </a:lnTo>
                  <a:lnTo>
                    <a:pt x="20" y="797"/>
                  </a:lnTo>
                  <a:lnTo>
                    <a:pt x="106" y="711"/>
                  </a:lnTo>
                  <a:lnTo>
                    <a:pt x="160" y="513"/>
                  </a:lnTo>
                  <a:lnTo>
                    <a:pt x="142" y="597"/>
                  </a:lnTo>
                  <a:lnTo>
                    <a:pt x="176" y="453"/>
                  </a:lnTo>
                  <a:lnTo>
                    <a:pt x="196" y="377"/>
                  </a:lnTo>
                  <a:lnTo>
                    <a:pt x="212" y="281"/>
                  </a:lnTo>
                  <a:lnTo>
                    <a:pt x="211" y="0"/>
                  </a:lnTo>
                  <a:lnTo>
                    <a:pt x="0" y="231"/>
                  </a:lnTo>
                  <a:close/>
                </a:path>
              </a:pathLst>
            </a:custGeom>
            <a:gradFill rotWithShape="0">
              <a:gsLst>
                <a:gs pos="0">
                  <a:srgbClr val="FF3300">
                    <a:alpha val="100000"/>
                  </a:srgbClr>
                </a:gs>
                <a:gs pos="100000">
                  <a:srgbClr val="761800">
                    <a:alpha val="100000"/>
                  </a:srgb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0702" name="Oval 54"/>
            <p:cNvSpPr/>
            <p:nvPr/>
          </p:nvSpPr>
          <p:spPr>
            <a:xfrm>
              <a:off x="3185" y="340"/>
              <a:ext cx="639" cy="407"/>
            </a:xfrm>
            <a:prstGeom prst="ellipse">
              <a:avLst/>
            </a:prstGeom>
            <a:solidFill>
              <a:srgbClr val="FF00FF"/>
            </a:soli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70703" name="Freeform 55"/>
            <p:cNvSpPr/>
            <p:nvPr/>
          </p:nvSpPr>
          <p:spPr>
            <a:xfrm>
              <a:off x="3267" y="388"/>
              <a:ext cx="477" cy="929"/>
            </a:xfrm>
            <a:custGeom>
              <a:avLst/>
              <a:gdLst>
                <a:gd name="txL" fmla="*/ 0 w 477"/>
                <a:gd name="txT" fmla="*/ 0 h 929"/>
                <a:gd name="txR" fmla="*/ 477 w 477"/>
                <a:gd name="txB" fmla="*/ 929 h 929"/>
              </a:gdLst>
              <a:ahLst/>
              <a:cxnLst>
                <a:cxn ang="0">
                  <a:pos x="56" y="264"/>
                </a:cxn>
                <a:cxn ang="0">
                  <a:pos x="36" y="242"/>
                </a:cxn>
                <a:cxn ang="0">
                  <a:pos x="11" y="212"/>
                </a:cxn>
                <a:cxn ang="0">
                  <a:pos x="0" y="181"/>
                </a:cxn>
                <a:cxn ang="0">
                  <a:pos x="0" y="142"/>
                </a:cxn>
                <a:cxn ang="0">
                  <a:pos x="6" y="114"/>
                </a:cxn>
                <a:cxn ang="0">
                  <a:pos x="25" y="86"/>
                </a:cxn>
                <a:cxn ang="0">
                  <a:pos x="56" y="56"/>
                </a:cxn>
                <a:cxn ang="0">
                  <a:pos x="101" y="30"/>
                </a:cxn>
                <a:cxn ang="0">
                  <a:pos x="151" y="14"/>
                </a:cxn>
                <a:cxn ang="0">
                  <a:pos x="201" y="6"/>
                </a:cxn>
                <a:cxn ang="0">
                  <a:pos x="254" y="0"/>
                </a:cxn>
                <a:cxn ang="0">
                  <a:pos x="313" y="8"/>
                </a:cxn>
                <a:cxn ang="0">
                  <a:pos x="359" y="21"/>
                </a:cxn>
                <a:cxn ang="0">
                  <a:pos x="393" y="36"/>
                </a:cxn>
                <a:cxn ang="0">
                  <a:pos x="421" y="56"/>
                </a:cxn>
                <a:cxn ang="0">
                  <a:pos x="456" y="96"/>
                </a:cxn>
                <a:cxn ang="0">
                  <a:pos x="477" y="134"/>
                </a:cxn>
                <a:cxn ang="0">
                  <a:pos x="477" y="181"/>
                </a:cxn>
                <a:cxn ang="0">
                  <a:pos x="455" y="223"/>
                </a:cxn>
                <a:cxn ang="0">
                  <a:pos x="438" y="244"/>
                </a:cxn>
                <a:cxn ang="0">
                  <a:pos x="413" y="259"/>
                </a:cxn>
                <a:cxn ang="0">
                  <a:pos x="409" y="768"/>
                </a:cxn>
                <a:cxn ang="0">
                  <a:pos x="385" y="740"/>
                </a:cxn>
                <a:cxn ang="0">
                  <a:pos x="345" y="728"/>
                </a:cxn>
                <a:cxn ang="0">
                  <a:pos x="293" y="736"/>
                </a:cxn>
                <a:cxn ang="0">
                  <a:pos x="257" y="748"/>
                </a:cxn>
                <a:cxn ang="0">
                  <a:pos x="217" y="768"/>
                </a:cxn>
                <a:cxn ang="0">
                  <a:pos x="173" y="800"/>
                </a:cxn>
                <a:cxn ang="0">
                  <a:pos x="133" y="836"/>
                </a:cxn>
                <a:cxn ang="0">
                  <a:pos x="89" y="880"/>
                </a:cxn>
                <a:cxn ang="0">
                  <a:pos x="56" y="929"/>
                </a:cxn>
                <a:cxn ang="0">
                  <a:pos x="56" y="264"/>
                </a:cxn>
              </a:cxnLst>
              <a:rect l="txL" t="txT" r="txR" b="txB"/>
              <a:pathLst>
                <a:path w="477" h="929">
                  <a:moveTo>
                    <a:pt x="56" y="264"/>
                  </a:moveTo>
                  <a:lnTo>
                    <a:pt x="36" y="242"/>
                  </a:lnTo>
                  <a:lnTo>
                    <a:pt x="11" y="212"/>
                  </a:lnTo>
                  <a:lnTo>
                    <a:pt x="0" y="181"/>
                  </a:lnTo>
                  <a:lnTo>
                    <a:pt x="0" y="142"/>
                  </a:lnTo>
                  <a:lnTo>
                    <a:pt x="6" y="114"/>
                  </a:lnTo>
                  <a:lnTo>
                    <a:pt x="25" y="86"/>
                  </a:lnTo>
                  <a:lnTo>
                    <a:pt x="56" y="56"/>
                  </a:lnTo>
                  <a:lnTo>
                    <a:pt x="101" y="30"/>
                  </a:lnTo>
                  <a:lnTo>
                    <a:pt x="151" y="14"/>
                  </a:lnTo>
                  <a:lnTo>
                    <a:pt x="201" y="6"/>
                  </a:lnTo>
                  <a:lnTo>
                    <a:pt x="254" y="0"/>
                  </a:lnTo>
                  <a:lnTo>
                    <a:pt x="313" y="8"/>
                  </a:lnTo>
                  <a:lnTo>
                    <a:pt x="359" y="21"/>
                  </a:lnTo>
                  <a:lnTo>
                    <a:pt x="393" y="36"/>
                  </a:lnTo>
                  <a:lnTo>
                    <a:pt x="421" y="56"/>
                  </a:lnTo>
                  <a:lnTo>
                    <a:pt x="456" y="96"/>
                  </a:lnTo>
                  <a:lnTo>
                    <a:pt x="477" y="134"/>
                  </a:lnTo>
                  <a:lnTo>
                    <a:pt x="477" y="181"/>
                  </a:lnTo>
                  <a:lnTo>
                    <a:pt x="455" y="223"/>
                  </a:lnTo>
                  <a:lnTo>
                    <a:pt x="438" y="244"/>
                  </a:lnTo>
                  <a:lnTo>
                    <a:pt x="413" y="259"/>
                  </a:lnTo>
                  <a:lnTo>
                    <a:pt x="409" y="768"/>
                  </a:lnTo>
                  <a:lnTo>
                    <a:pt x="385" y="740"/>
                  </a:lnTo>
                  <a:lnTo>
                    <a:pt x="345" y="728"/>
                  </a:lnTo>
                  <a:lnTo>
                    <a:pt x="293" y="736"/>
                  </a:lnTo>
                  <a:lnTo>
                    <a:pt x="257" y="748"/>
                  </a:lnTo>
                  <a:lnTo>
                    <a:pt x="217" y="768"/>
                  </a:lnTo>
                  <a:lnTo>
                    <a:pt x="173" y="800"/>
                  </a:lnTo>
                  <a:lnTo>
                    <a:pt x="133" y="836"/>
                  </a:lnTo>
                  <a:lnTo>
                    <a:pt x="89" y="880"/>
                  </a:lnTo>
                  <a:lnTo>
                    <a:pt x="56" y="929"/>
                  </a:lnTo>
                  <a:lnTo>
                    <a:pt x="56" y="264"/>
                  </a:lnTo>
                  <a:close/>
                </a:path>
              </a:pathLst>
            </a:custGeom>
            <a:gradFill rotWithShape="0">
              <a:gsLst>
                <a:gs pos="0">
                  <a:srgbClr val="765E00">
                    <a:alpha val="100000"/>
                  </a:srgbClr>
                </a:gs>
                <a:gs pos="50000">
                  <a:srgbClr val="FFCC00">
                    <a:alpha val="100000"/>
                  </a:srgbClr>
                </a:gs>
                <a:gs pos="100000">
                  <a:srgbClr val="765E00">
                    <a:alpha val="100000"/>
                  </a:srgb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0704" name="Freeform 56"/>
            <p:cNvSpPr/>
            <p:nvPr/>
          </p:nvSpPr>
          <p:spPr>
            <a:xfrm>
              <a:off x="2990" y="896"/>
              <a:ext cx="388" cy="379"/>
            </a:xfrm>
            <a:custGeom>
              <a:avLst/>
              <a:gdLst>
                <a:gd name="txL" fmla="*/ 0 w 487"/>
                <a:gd name="txT" fmla="*/ 0 h 476"/>
                <a:gd name="txR" fmla="*/ 487 w 487"/>
                <a:gd name="txB" fmla="*/ 476 h 476"/>
              </a:gdLst>
              <a:ahLst/>
              <a:cxnLst>
                <a:cxn ang="0">
                  <a:pos x="8" y="6"/>
                </a:cxn>
                <a:cxn ang="0">
                  <a:pos x="10" y="4"/>
                </a:cxn>
                <a:cxn ang="0">
                  <a:pos x="13" y="2"/>
                </a:cxn>
                <a:cxn ang="0">
                  <a:pos x="18" y="0"/>
                </a:cxn>
                <a:cxn ang="0">
                  <a:pos x="18" y="2"/>
                </a:cxn>
                <a:cxn ang="0">
                  <a:pos x="20" y="5"/>
                </a:cxn>
                <a:cxn ang="0">
                  <a:pos x="20" y="7"/>
                </a:cxn>
                <a:cxn ang="0">
                  <a:pos x="20" y="10"/>
                </a:cxn>
                <a:cxn ang="0">
                  <a:pos x="19" y="13"/>
                </a:cxn>
                <a:cxn ang="0">
                  <a:pos x="18" y="14"/>
                </a:cxn>
                <a:cxn ang="0">
                  <a:pos x="9" y="20"/>
                </a:cxn>
                <a:cxn ang="0">
                  <a:pos x="4" y="18"/>
                </a:cxn>
                <a:cxn ang="0">
                  <a:pos x="0" y="7"/>
                </a:cxn>
                <a:cxn ang="0">
                  <a:pos x="2" y="2"/>
                </a:cxn>
                <a:cxn ang="0">
                  <a:pos x="8" y="6"/>
                </a:cxn>
              </a:cxnLst>
              <a:rect l="txL" t="txT" r="txR" b="txB"/>
              <a:pathLst>
                <a:path w="487" h="476">
                  <a:moveTo>
                    <a:pt x="196" y="133"/>
                  </a:moveTo>
                  <a:lnTo>
                    <a:pt x="242" y="83"/>
                  </a:lnTo>
                  <a:lnTo>
                    <a:pt x="298" y="47"/>
                  </a:lnTo>
                  <a:lnTo>
                    <a:pt x="420" y="0"/>
                  </a:lnTo>
                  <a:lnTo>
                    <a:pt x="448" y="39"/>
                  </a:lnTo>
                  <a:lnTo>
                    <a:pt x="476" y="112"/>
                  </a:lnTo>
                  <a:lnTo>
                    <a:pt x="487" y="179"/>
                  </a:lnTo>
                  <a:lnTo>
                    <a:pt x="487" y="238"/>
                  </a:lnTo>
                  <a:lnTo>
                    <a:pt x="462" y="308"/>
                  </a:lnTo>
                  <a:lnTo>
                    <a:pt x="420" y="364"/>
                  </a:lnTo>
                  <a:lnTo>
                    <a:pt x="200" y="476"/>
                  </a:lnTo>
                  <a:lnTo>
                    <a:pt x="98" y="441"/>
                  </a:lnTo>
                  <a:lnTo>
                    <a:pt x="0" y="165"/>
                  </a:lnTo>
                  <a:lnTo>
                    <a:pt x="56" y="11"/>
                  </a:lnTo>
                  <a:lnTo>
                    <a:pt x="196" y="133"/>
                  </a:lnTo>
                  <a:close/>
                </a:path>
              </a:pathLst>
            </a:custGeom>
            <a:gradFill rotWithShape="0">
              <a:gsLst>
                <a:gs pos="0">
                  <a:srgbClr val="8A8A00">
                    <a:alpha val="100000"/>
                  </a:srgbClr>
                </a:gs>
                <a:gs pos="100000">
                  <a:srgbClr val="FFFF00">
                    <a:alpha val="100000"/>
                  </a:srgb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0705" name="Freeform 57"/>
            <p:cNvSpPr/>
            <p:nvPr/>
          </p:nvSpPr>
          <p:spPr>
            <a:xfrm>
              <a:off x="2917" y="831"/>
              <a:ext cx="238" cy="575"/>
            </a:xfrm>
            <a:custGeom>
              <a:avLst/>
              <a:gdLst>
                <a:gd name="txL" fmla="*/ 0 w 510"/>
                <a:gd name="txT" fmla="*/ 0 h 1236"/>
                <a:gd name="txR" fmla="*/ 510 w 510"/>
                <a:gd name="txB" fmla="*/ 1236 h 1236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510" h="1236">
                  <a:moveTo>
                    <a:pt x="510" y="372"/>
                  </a:moveTo>
                  <a:lnTo>
                    <a:pt x="510" y="48"/>
                  </a:lnTo>
                  <a:lnTo>
                    <a:pt x="438" y="18"/>
                  </a:lnTo>
                  <a:lnTo>
                    <a:pt x="372" y="0"/>
                  </a:lnTo>
                  <a:lnTo>
                    <a:pt x="282" y="0"/>
                  </a:lnTo>
                  <a:lnTo>
                    <a:pt x="198" y="18"/>
                  </a:lnTo>
                  <a:lnTo>
                    <a:pt x="126" y="66"/>
                  </a:lnTo>
                  <a:lnTo>
                    <a:pt x="60" y="138"/>
                  </a:lnTo>
                  <a:lnTo>
                    <a:pt x="18" y="228"/>
                  </a:lnTo>
                  <a:lnTo>
                    <a:pt x="0" y="342"/>
                  </a:lnTo>
                  <a:lnTo>
                    <a:pt x="0" y="480"/>
                  </a:lnTo>
                  <a:lnTo>
                    <a:pt x="30" y="624"/>
                  </a:lnTo>
                  <a:lnTo>
                    <a:pt x="66" y="744"/>
                  </a:lnTo>
                  <a:lnTo>
                    <a:pt x="132" y="876"/>
                  </a:lnTo>
                  <a:lnTo>
                    <a:pt x="204" y="978"/>
                  </a:lnTo>
                  <a:lnTo>
                    <a:pt x="288" y="1074"/>
                  </a:lnTo>
                  <a:lnTo>
                    <a:pt x="402" y="1176"/>
                  </a:lnTo>
                  <a:lnTo>
                    <a:pt x="510" y="1236"/>
                  </a:lnTo>
                  <a:lnTo>
                    <a:pt x="510" y="948"/>
                  </a:lnTo>
                  <a:lnTo>
                    <a:pt x="432" y="900"/>
                  </a:lnTo>
                  <a:lnTo>
                    <a:pt x="342" y="804"/>
                  </a:lnTo>
                  <a:lnTo>
                    <a:pt x="300" y="732"/>
                  </a:lnTo>
                  <a:lnTo>
                    <a:pt x="264" y="636"/>
                  </a:lnTo>
                  <a:lnTo>
                    <a:pt x="246" y="528"/>
                  </a:lnTo>
                  <a:lnTo>
                    <a:pt x="264" y="432"/>
                  </a:lnTo>
                  <a:lnTo>
                    <a:pt x="294" y="354"/>
                  </a:lnTo>
                  <a:lnTo>
                    <a:pt x="372" y="318"/>
                  </a:lnTo>
                  <a:lnTo>
                    <a:pt x="438" y="336"/>
                  </a:lnTo>
                  <a:lnTo>
                    <a:pt x="510" y="372"/>
                  </a:lnTo>
                  <a:close/>
                </a:path>
              </a:pathLst>
            </a:custGeom>
            <a:solidFill>
              <a:srgbClr val="33CC33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0706" name="Freeform 58"/>
            <p:cNvSpPr/>
            <p:nvPr/>
          </p:nvSpPr>
          <p:spPr>
            <a:xfrm>
              <a:off x="3144" y="652"/>
              <a:ext cx="180" cy="352"/>
            </a:xfrm>
            <a:custGeom>
              <a:avLst/>
              <a:gdLst>
                <a:gd name="txL" fmla="*/ 0 w 180"/>
                <a:gd name="txT" fmla="*/ 0 h 352"/>
                <a:gd name="txR" fmla="*/ 180 w 180"/>
                <a:gd name="txB" fmla="*/ 352 h 352"/>
              </a:gdLst>
              <a:ahLst/>
              <a:cxnLst>
                <a:cxn ang="0">
                  <a:pos x="116" y="25"/>
                </a:cxn>
                <a:cxn ang="0">
                  <a:pos x="180" y="0"/>
                </a:cxn>
                <a:cxn ang="0">
                  <a:pos x="180" y="244"/>
                </a:cxn>
                <a:cxn ang="0">
                  <a:pos x="4" y="352"/>
                </a:cxn>
                <a:cxn ang="0">
                  <a:pos x="0" y="201"/>
                </a:cxn>
                <a:cxn ang="0">
                  <a:pos x="116" y="134"/>
                </a:cxn>
                <a:cxn ang="0">
                  <a:pos x="116" y="25"/>
                </a:cxn>
              </a:cxnLst>
              <a:rect l="txL" t="txT" r="txR" b="txB"/>
              <a:pathLst>
                <a:path w="180" h="352">
                  <a:moveTo>
                    <a:pt x="116" y="25"/>
                  </a:moveTo>
                  <a:lnTo>
                    <a:pt x="180" y="0"/>
                  </a:lnTo>
                  <a:lnTo>
                    <a:pt x="180" y="244"/>
                  </a:lnTo>
                  <a:lnTo>
                    <a:pt x="4" y="352"/>
                  </a:lnTo>
                  <a:lnTo>
                    <a:pt x="0" y="201"/>
                  </a:lnTo>
                  <a:lnTo>
                    <a:pt x="116" y="134"/>
                  </a:lnTo>
                  <a:lnTo>
                    <a:pt x="116" y="25"/>
                  </a:lnTo>
                  <a:close/>
                </a:path>
              </a:pathLst>
            </a:custGeom>
            <a:solidFill>
              <a:srgbClr val="CC99FF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0707" name="Freeform 59"/>
            <p:cNvSpPr/>
            <p:nvPr/>
          </p:nvSpPr>
          <p:spPr>
            <a:xfrm>
              <a:off x="3152" y="1186"/>
              <a:ext cx="173" cy="223"/>
            </a:xfrm>
            <a:custGeom>
              <a:avLst/>
              <a:gdLst>
                <a:gd name="txL" fmla="*/ 0 w 372"/>
                <a:gd name="txT" fmla="*/ 0 h 480"/>
                <a:gd name="txR" fmla="*/ 372 w 372"/>
                <a:gd name="txB" fmla="*/ 480 h 480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372" h="480">
                  <a:moveTo>
                    <a:pt x="0" y="192"/>
                  </a:moveTo>
                  <a:lnTo>
                    <a:pt x="0" y="480"/>
                  </a:lnTo>
                  <a:lnTo>
                    <a:pt x="372" y="282"/>
                  </a:lnTo>
                  <a:lnTo>
                    <a:pt x="372" y="0"/>
                  </a:lnTo>
                  <a:lnTo>
                    <a:pt x="0" y="192"/>
                  </a:lnTo>
                  <a:close/>
                </a:path>
              </a:pathLst>
            </a:custGeom>
            <a:solidFill>
              <a:srgbClr val="CC99FF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0708" name="Freeform 60"/>
            <p:cNvSpPr/>
            <p:nvPr/>
          </p:nvSpPr>
          <p:spPr>
            <a:xfrm>
              <a:off x="3620" y="693"/>
              <a:ext cx="57" cy="300"/>
            </a:xfrm>
            <a:custGeom>
              <a:avLst/>
              <a:gdLst>
                <a:gd name="txL" fmla="*/ 0 w 80"/>
                <a:gd name="txT" fmla="*/ 0 h 420"/>
                <a:gd name="txR" fmla="*/ 80 w 80"/>
                <a:gd name="txB" fmla="*/ 420 h 420"/>
              </a:gdLst>
              <a:ahLst/>
              <a:cxnLst>
                <a:cxn ang="0">
                  <a:pos x="1" y="0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1" y="2"/>
                </a:cxn>
                <a:cxn ang="0">
                  <a:pos x="1" y="3"/>
                </a:cxn>
                <a:cxn ang="0">
                  <a:pos x="1" y="3"/>
                </a:cxn>
                <a:cxn ang="0">
                  <a:pos x="1" y="4"/>
                </a:cxn>
                <a:cxn ang="0">
                  <a:pos x="1" y="4"/>
                </a:cxn>
                <a:cxn ang="0">
                  <a:pos x="1" y="0"/>
                </a:cxn>
              </a:cxnLst>
              <a:rect l="txL" t="txT" r="txR" b="txB"/>
              <a:pathLst>
                <a:path w="80" h="420">
                  <a:moveTo>
                    <a:pt x="72" y="0"/>
                  </a:moveTo>
                  <a:lnTo>
                    <a:pt x="32" y="44"/>
                  </a:lnTo>
                  <a:lnTo>
                    <a:pt x="12" y="76"/>
                  </a:lnTo>
                  <a:lnTo>
                    <a:pt x="0" y="148"/>
                  </a:lnTo>
                  <a:lnTo>
                    <a:pt x="4" y="224"/>
                  </a:lnTo>
                  <a:lnTo>
                    <a:pt x="24" y="280"/>
                  </a:lnTo>
                  <a:lnTo>
                    <a:pt x="40" y="336"/>
                  </a:lnTo>
                  <a:lnTo>
                    <a:pt x="64" y="392"/>
                  </a:lnTo>
                  <a:lnTo>
                    <a:pt x="80" y="420"/>
                  </a:lnTo>
                  <a:lnTo>
                    <a:pt x="72" y="0"/>
                  </a:lnTo>
                  <a:close/>
                </a:path>
              </a:pathLst>
            </a:custGeom>
            <a:gradFill rotWithShape="0">
              <a:gsLst>
                <a:gs pos="0">
                  <a:srgbClr val="FFFF00">
                    <a:alpha val="100000"/>
                  </a:srgbClr>
                </a:gs>
                <a:gs pos="100000">
                  <a:srgbClr val="A2A200">
                    <a:alpha val="100000"/>
                  </a:srgb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0709" name="Freeform 61"/>
            <p:cNvSpPr/>
            <p:nvPr/>
          </p:nvSpPr>
          <p:spPr>
            <a:xfrm>
              <a:off x="3671" y="652"/>
              <a:ext cx="73" cy="550"/>
            </a:xfrm>
            <a:custGeom>
              <a:avLst/>
              <a:gdLst>
                <a:gd name="txL" fmla="*/ 0 w 101"/>
                <a:gd name="txT" fmla="*/ 0 h 769"/>
                <a:gd name="txR" fmla="*/ 101 w 101"/>
                <a:gd name="txB" fmla="*/ 769 h 769"/>
              </a:gdLst>
              <a:ahLst/>
              <a:cxnLst>
                <a:cxn ang="0">
                  <a:pos x="0" y="0"/>
                </a:cxn>
                <a:cxn ang="0">
                  <a:pos x="1" y="1"/>
                </a:cxn>
                <a:cxn ang="0">
                  <a:pos x="1" y="6"/>
                </a:cxn>
                <a:cxn ang="0">
                  <a:pos x="1" y="6"/>
                </a:cxn>
                <a:cxn ang="0">
                  <a:pos x="1" y="6"/>
                </a:cxn>
                <a:cxn ang="0">
                  <a:pos x="1" y="6"/>
                </a:cxn>
                <a:cxn ang="0">
                  <a:pos x="0" y="7"/>
                </a:cxn>
                <a:cxn ang="0">
                  <a:pos x="0" y="0"/>
                </a:cxn>
              </a:cxnLst>
              <a:rect l="txL" t="txT" r="txR" b="txB"/>
              <a:pathLst>
                <a:path w="101" h="769">
                  <a:moveTo>
                    <a:pt x="0" y="0"/>
                  </a:moveTo>
                  <a:lnTo>
                    <a:pt x="101" y="41"/>
                  </a:lnTo>
                  <a:lnTo>
                    <a:pt x="100" y="584"/>
                  </a:lnTo>
                  <a:lnTo>
                    <a:pt x="88" y="629"/>
                  </a:lnTo>
                  <a:lnTo>
                    <a:pt x="76" y="673"/>
                  </a:lnTo>
                  <a:lnTo>
                    <a:pt x="52" y="713"/>
                  </a:lnTo>
                  <a:lnTo>
                    <a:pt x="0" y="7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99FF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403350" y="10795"/>
            <a:ext cx="6193155" cy="587375"/>
            <a:chOff x="2210" y="17"/>
            <a:chExt cx="9753" cy="925"/>
          </a:xfrm>
        </p:grpSpPr>
        <p:sp>
          <p:nvSpPr>
            <p:cNvPr id="6" name="Rectangle 4"/>
            <p:cNvSpPr>
              <a:spLocks noChangeAspect="1" noChangeArrowheads="1"/>
            </p:cNvSpPr>
            <p:nvPr>
              <p:custDataLst>
                <p:tags r:id="rId1"/>
              </p:custDataLst>
            </p:nvPr>
          </p:nvSpPr>
          <p:spPr bwMode="auto">
            <a:xfrm rot="10800000">
              <a:off x="2210" y="67"/>
              <a:ext cx="9753" cy="85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Rectangle 5"/>
            <p:cNvSpPr>
              <a:spLocks noChangeAspect="1"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2243" y="77"/>
              <a:ext cx="9187" cy="295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AutoShape 6"/>
            <p:cNvSpPr>
              <a:spLocks noChangeAspect="1"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210" y="17"/>
              <a:ext cx="2720" cy="925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WordArt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2550" y="242"/>
              <a:ext cx="1813" cy="4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任务二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0" name="Text Box 8"/>
            <p:cNvSpPr txBox="1"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5145" y="243"/>
              <a:ext cx="30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立体表面的交线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55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687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grpSp>
        <p:nvGrpSpPr>
          <p:cNvPr id="73730" name="Group 153"/>
          <p:cNvGrpSpPr/>
          <p:nvPr/>
        </p:nvGrpSpPr>
        <p:grpSpPr>
          <a:xfrm>
            <a:off x="6705600" y="3429000"/>
            <a:ext cx="2438400" cy="2743200"/>
            <a:chOff x="4128" y="2160"/>
            <a:chExt cx="1584" cy="1776"/>
          </a:xfrm>
        </p:grpSpPr>
        <p:pic>
          <p:nvPicPr>
            <p:cNvPr id="73832" name="Picture 3" descr="5-20aaa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128" y="2160"/>
              <a:ext cx="1584" cy="177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3833" name="Oval 143"/>
            <p:cNvSpPr/>
            <p:nvPr/>
          </p:nvSpPr>
          <p:spPr>
            <a:xfrm rot="-1941932">
              <a:off x="4224" y="3408"/>
              <a:ext cx="192" cy="288"/>
            </a:xfrm>
            <a:prstGeom prst="ellipse">
              <a:avLst/>
            </a:prstGeom>
            <a:solidFill>
              <a:srgbClr val="A37817"/>
            </a:solidFill>
            <a:ln w="12700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grpSp>
          <p:nvGrpSpPr>
            <p:cNvPr id="73834" name="Group 152"/>
            <p:cNvGrpSpPr/>
            <p:nvPr/>
          </p:nvGrpSpPr>
          <p:grpSpPr>
            <a:xfrm>
              <a:off x="4194" y="3018"/>
              <a:ext cx="1207" cy="516"/>
              <a:chOff x="4194" y="3018"/>
              <a:chExt cx="1207" cy="516"/>
            </a:xfrm>
          </p:grpSpPr>
          <p:grpSp>
            <p:nvGrpSpPr>
              <p:cNvPr id="73835" name="Group 151"/>
              <p:cNvGrpSpPr/>
              <p:nvPr/>
            </p:nvGrpSpPr>
            <p:grpSpPr>
              <a:xfrm>
                <a:off x="4194" y="3099"/>
                <a:ext cx="898" cy="435"/>
                <a:chOff x="4194" y="3099"/>
                <a:chExt cx="898" cy="435"/>
              </a:xfrm>
            </p:grpSpPr>
            <p:sp>
              <p:nvSpPr>
                <p:cNvPr id="73841" name="Line 6"/>
                <p:cNvSpPr/>
                <p:nvPr/>
              </p:nvSpPr>
              <p:spPr>
                <a:xfrm flipV="1">
                  <a:off x="4194" y="3099"/>
                  <a:ext cx="569" cy="205"/>
                </a:xfrm>
                <a:prstGeom prst="line">
                  <a:avLst/>
                </a:prstGeom>
                <a:ln w="38100" cap="flat" cmpd="sng">
                  <a:solidFill>
                    <a:srgbClr val="0000CC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73842" name="Line 7"/>
                <p:cNvSpPr/>
                <p:nvPr/>
              </p:nvSpPr>
              <p:spPr>
                <a:xfrm flipV="1">
                  <a:off x="4500" y="3326"/>
                  <a:ext cx="592" cy="208"/>
                </a:xfrm>
                <a:prstGeom prst="line">
                  <a:avLst/>
                </a:prstGeom>
                <a:ln w="38100" cap="flat" cmpd="sng">
                  <a:solidFill>
                    <a:srgbClr val="0000CC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73836" name="Group 150"/>
              <p:cNvGrpSpPr/>
              <p:nvPr/>
            </p:nvGrpSpPr>
            <p:grpSpPr>
              <a:xfrm>
                <a:off x="4711" y="3018"/>
                <a:ext cx="690" cy="356"/>
                <a:chOff x="4711" y="3018"/>
                <a:chExt cx="690" cy="356"/>
              </a:xfrm>
            </p:grpSpPr>
            <p:grpSp>
              <p:nvGrpSpPr>
                <p:cNvPr id="73837" name="Group 147"/>
                <p:cNvGrpSpPr/>
                <p:nvPr/>
              </p:nvGrpSpPr>
              <p:grpSpPr>
                <a:xfrm>
                  <a:off x="4711" y="3018"/>
                  <a:ext cx="690" cy="326"/>
                  <a:chOff x="4711" y="3018"/>
                  <a:chExt cx="690" cy="326"/>
                </a:xfrm>
              </p:grpSpPr>
              <p:sp>
                <p:nvSpPr>
                  <p:cNvPr id="73839" name="Oval 4"/>
                  <p:cNvSpPr/>
                  <p:nvPr/>
                </p:nvSpPr>
                <p:spPr>
                  <a:xfrm>
                    <a:off x="4711" y="3018"/>
                    <a:ext cx="690" cy="326"/>
                  </a:xfrm>
                  <a:prstGeom prst="ellipse">
                    <a:avLst/>
                  </a:prstGeom>
                  <a:noFill/>
                  <a:ln w="38100" cap="flat" cmpd="sng">
                    <a:solidFill>
                      <a:srgbClr val="FF00FF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endParaRPr lang="zh-CN" altLang="en-US" dirty="0">
                      <a:latin typeface="Times New Roman" panose="02020603050405020304" charset="0"/>
                    </a:endParaRPr>
                  </a:p>
                </p:txBody>
              </p:sp>
              <p:sp>
                <p:nvSpPr>
                  <p:cNvPr id="73840" name="Oval 9"/>
                  <p:cNvSpPr/>
                  <p:nvPr/>
                </p:nvSpPr>
                <p:spPr>
                  <a:xfrm>
                    <a:off x="4711" y="3078"/>
                    <a:ext cx="69" cy="59"/>
                  </a:xfrm>
                  <a:prstGeom prst="ellipse">
                    <a:avLst/>
                  </a:prstGeom>
                  <a:solidFill>
                    <a:srgbClr val="00CC00"/>
                  </a:solidFill>
                  <a:ln w="19050" cap="flat" cmpd="sng">
                    <a:solidFill>
                      <a:srgbClr val="FF33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endParaRPr lang="zh-CN" altLang="en-US" dirty="0">
                      <a:latin typeface="Times New Roman" panose="02020603050405020304" charset="0"/>
                    </a:endParaRPr>
                  </a:p>
                </p:txBody>
              </p:sp>
            </p:grpSp>
            <p:sp>
              <p:nvSpPr>
                <p:cNvPr id="73838" name="Oval 10"/>
                <p:cNvSpPr/>
                <p:nvPr/>
              </p:nvSpPr>
              <p:spPr>
                <a:xfrm>
                  <a:off x="5021" y="3315"/>
                  <a:ext cx="69" cy="59"/>
                </a:xfrm>
                <a:prstGeom prst="ellipse">
                  <a:avLst/>
                </a:prstGeom>
                <a:solidFill>
                  <a:srgbClr val="00CC00"/>
                </a:solidFill>
                <a:ln w="19050" cap="flat" cmpd="sng">
                  <a:solidFill>
                    <a:srgbClr val="FF33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endParaRPr lang="zh-CN" altLang="en-US" dirty="0">
                    <a:latin typeface="Times New Roman" panose="02020603050405020304" charset="0"/>
                  </a:endParaRPr>
                </a:p>
              </p:txBody>
            </p:sp>
          </p:grpSp>
        </p:grpSp>
      </p:grpSp>
      <p:sp>
        <p:nvSpPr>
          <p:cNvPr id="73731" name="Line 32"/>
          <p:cNvSpPr/>
          <p:nvPr/>
        </p:nvSpPr>
        <p:spPr>
          <a:xfrm>
            <a:off x="5638800" y="2438400"/>
            <a:ext cx="1524000" cy="0"/>
          </a:xfrm>
          <a:prstGeom prst="line">
            <a:avLst/>
          </a:prstGeom>
          <a:ln w="19050" cap="flat" cmpd="sng">
            <a:solidFill>
              <a:schemeClr val="tx1"/>
            </a:solidFill>
            <a:prstDash val="lgDashDot"/>
            <a:headEnd type="none" w="med" len="med"/>
            <a:tailEnd type="none" w="med" len="med"/>
          </a:ln>
        </p:spPr>
      </p:sp>
      <p:grpSp>
        <p:nvGrpSpPr>
          <p:cNvPr id="73732" name="Group 178"/>
          <p:cNvGrpSpPr/>
          <p:nvPr/>
        </p:nvGrpSpPr>
        <p:grpSpPr>
          <a:xfrm>
            <a:off x="1828800" y="457200"/>
            <a:ext cx="5715000" cy="6019800"/>
            <a:chOff x="1008" y="288"/>
            <a:chExt cx="3600" cy="3792"/>
          </a:xfrm>
        </p:grpSpPr>
        <p:grpSp>
          <p:nvGrpSpPr>
            <p:cNvPr id="73808" name="Group 175"/>
            <p:cNvGrpSpPr/>
            <p:nvPr/>
          </p:nvGrpSpPr>
          <p:grpSpPr>
            <a:xfrm>
              <a:off x="3120" y="288"/>
              <a:ext cx="1488" cy="1872"/>
              <a:chOff x="3120" y="288"/>
              <a:chExt cx="1488" cy="1872"/>
            </a:xfrm>
          </p:grpSpPr>
          <p:sp>
            <p:nvSpPr>
              <p:cNvPr id="73829" name="Freeform 17"/>
              <p:cNvSpPr/>
              <p:nvPr/>
            </p:nvSpPr>
            <p:spPr>
              <a:xfrm>
                <a:off x="3120" y="384"/>
                <a:ext cx="1488" cy="1728"/>
              </a:xfrm>
              <a:custGeom>
                <a:avLst/>
                <a:gdLst>
                  <a:gd name="txL" fmla="*/ 0 w 1488"/>
                  <a:gd name="txT" fmla="*/ 0 h 1728"/>
                  <a:gd name="txR" fmla="*/ 1488 w 1488"/>
                  <a:gd name="txB" fmla="*/ 1728 h 1728"/>
                </a:gdLst>
                <a:ahLst/>
                <a:cxnLst>
                  <a:cxn ang="0">
                    <a:pos x="0" y="1728"/>
                  </a:cxn>
                  <a:cxn ang="0">
                    <a:pos x="1488" y="1728"/>
                  </a:cxn>
                  <a:cxn ang="0">
                    <a:pos x="768" y="0"/>
                  </a:cxn>
                  <a:cxn ang="0">
                    <a:pos x="0" y="1728"/>
                  </a:cxn>
                </a:cxnLst>
                <a:rect l="txL" t="txT" r="txR" b="txB"/>
                <a:pathLst>
                  <a:path w="1488" h="1728">
                    <a:moveTo>
                      <a:pt x="0" y="1728"/>
                    </a:moveTo>
                    <a:lnTo>
                      <a:pt x="1488" y="1728"/>
                    </a:lnTo>
                    <a:lnTo>
                      <a:pt x="768" y="0"/>
                    </a:lnTo>
                    <a:lnTo>
                      <a:pt x="0" y="1728"/>
                    </a:lnTo>
                    <a:close/>
                  </a:path>
                </a:pathLst>
              </a:custGeom>
              <a:noFill/>
              <a:ln w="5080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830" name="Line 29"/>
              <p:cNvSpPr/>
              <p:nvPr/>
            </p:nvSpPr>
            <p:spPr>
              <a:xfrm flipV="1">
                <a:off x="3888" y="288"/>
                <a:ext cx="0" cy="1872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lgDashDot"/>
                <a:headEnd type="none" w="med" len="med"/>
                <a:tailEnd type="none" w="med" len="med"/>
              </a:ln>
            </p:spPr>
          </p:sp>
          <p:sp>
            <p:nvSpPr>
              <p:cNvPr id="73831" name="Oval 42"/>
              <p:cNvSpPr/>
              <p:nvPr/>
            </p:nvSpPr>
            <p:spPr>
              <a:xfrm>
                <a:off x="3516" y="1152"/>
                <a:ext cx="720" cy="720"/>
              </a:xfrm>
              <a:prstGeom prst="ellipse">
                <a:avLst/>
              </a:prstGeom>
              <a:noFill/>
              <a:ln w="50800" cap="flat" cmpd="sng">
                <a:solidFill>
                  <a:srgbClr val="FF33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latin typeface="Times New Roman" panose="02020603050405020304" charset="0"/>
                </a:endParaRPr>
              </a:p>
            </p:txBody>
          </p:sp>
        </p:grpSp>
        <p:grpSp>
          <p:nvGrpSpPr>
            <p:cNvPr id="73809" name="Group 177"/>
            <p:cNvGrpSpPr/>
            <p:nvPr/>
          </p:nvGrpSpPr>
          <p:grpSpPr>
            <a:xfrm>
              <a:off x="1008" y="2448"/>
              <a:ext cx="2016" cy="1632"/>
              <a:chOff x="1008" y="2448"/>
              <a:chExt cx="2016" cy="1632"/>
            </a:xfrm>
          </p:grpSpPr>
          <p:sp>
            <p:nvSpPr>
              <p:cNvPr id="73822" name="Line 19"/>
              <p:cNvSpPr/>
              <p:nvPr/>
            </p:nvSpPr>
            <p:spPr>
              <a:xfrm>
                <a:off x="1141" y="2880"/>
                <a:ext cx="0" cy="768"/>
              </a:xfrm>
              <a:prstGeom prst="line">
                <a:avLst/>
              </a:prstGeom>
              <a:ln w="508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3823" name="Line 20"/>
              <p:cNvSpPr/>
              <p:nvPr/>
            </p:nvSpPr>
            <p:spPr>
              <a:xfrm>
                <a:off x="1134" y="2880"/>
                <a:ext cx="576" cy="0"/>
              </a:xfrm>
              <a:prstGeom prst="line">
                <a:avLst/>
              </a:prstGeom>
              <a:ln w="508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3824" name="Line 21"/>
              <p:cNvSpPr/>
              <p:nvPr/>
            </p:nvSpPr>
            <p:spPr>
              <a:xfrm>
                <a:off x="1134" y="3648"/>
                <a:ext cx="576" cy="0"/>
              </a:xfrm>
              <a:prstGeom prst="line">
                <a:avLst/>
              </a:prstGeom>
              <a:ln w="508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3825" name="Line 28"/>
              <p:cNvSpPr/>
              <p:nvPr/>
            </p:nvSpPr>
            <p:spPr>
              <a:xfrm>
                <a:off x="2208" y="2448"/>
                <a:ext cx="0" cy="1632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lgDashDot"/>
                <a:headEnd type="none" w="med" len="med"/>
                <a:tailEnd type="none" w="med" len="med"/>
              </a:ln>
            </p:spPr>
          </p:sp>
          <p:sp>
            <p:nvSpPr>
              <p:cNvPr id="73826" name="Line 30"/>
              <p:cNvSpPr/>
              <p:nvPr/>
            </p:nvSpPr>
            <p:spPr>
              <a:xfrm>
                <a:off x="1008" y="3264"/>
                <a:ext cx="2016" cy="0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lgDashDot"/>
                <a:headEnd type="none" w="med" len="med"/>
                <a:tailEnd type="none" w="med" len="med"/>
              </a:ln>
            </p:spPr>
          </p:sp>
          <p:sp>
            <p:nvSpPr>
              <p:cNvPr id="73827" name="Arc 106"/>
              <p:cNvSpPr/>
              <p:nvPr/>
            </p:nvSpPr>
            <p:spPr>
              <a:xfrm>
                <a:off x="1490" y="2863"/>
                <a:ext cx="720" cy="772"/>
              </a:xfrm>
              <a:custGeom>
                <a:avLst/>
                <a:gdLst>
                  <a:gd name="txL" fmla="*/ 0 w 21600"/>
                  <a:gd name="txT" fmla="*/ 0 h 23127"/>
                  <a:gd name="txR" fmla="*/ 21600 w 21600"/>
                  <a:gd name="txB" fmla="*/ 23127 h 23127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1600" h="23127" fill="none">
                    <a:moveTo>
                      <a:pt x="3060" y="23126"/>
                    </a:moveTo>
                    <a:cubicBezTo>
                      <a:pt x="1057" y="19776"/>
                      <a:pt x="0" y="15946"/>
                      <a:pt x="0" y="12044"/>
                    </a:cubicBezTo>
                    <a:cubicBezTo>
                      <a:pt x="-1" y="7754"/>
                      <a:pt x="1277" y="3561"/>
                      <a:pt x="3669" y="0"/>
                    </a:cubicBezTo>
                  </a:path>
                  <a:path w="21600" h="23127" stroke="0">
                    <a:moveTo>
                      <a:pt x="3060" y="23126"/>
                    </a:moveTo>
                    <a:cubicBezTo>
                      <a:pt x="1057" y="19776"/>
                      <a:pt x="0" y="15946"/>
                      <a:pt x="0" y="12044"/>
                    </a:cubicBezTo>
                    <a:cubicBezTo>
                      <a:pt x="-1" y="7754"/>
                      <a:pt x="1277" y="3561"/>
                      <a:pt x="3669" y="0"/>
                    </a:cubicBezTo>
                    <a:lnTo>
                      <a:pt x="21600" y="12044"/>
                    </a:lnTo>
                    <a:lnTo>
                      <a:pt x="3060" y="23126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tx1">
                    <a:alpha val="100000"/>
                  </a:schemeClr>
                </a:solidFill>
                <a:prstDash val="dash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828" name="Arc 107"/>
              <p:cNvSpPr/>
              <p:nvPr/>
            </p:nvSpPr>
            <p:spPr>
              <a:xfrm>
                <a:off x="1596" y="2545"/>
                <a:ext cx="1332" cy="1443"/>
              </a:xfrm>
              <a:custGeom>
                <a:avLst/>
                <a:gdLst>
                  <a:gd name="txL" fmla="*/ 0 w 39981"/>
                  <a:gd name="txT" fmla="*/ 0 h 43200"/>
                  <a:gd name="txR" fmla="*/ 39981 w 39981"/>
                  <a:gd name="txB" fmla="*/ 43200 h 43200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39981" h="43200" fill="none">
                    <a:moveTo>
                      <a:pt x="292" y="9793"/>
                    </a:moveTo>
                    <a:cubicBezTo>
                      <a:pt x="4281" y="3683"/>
                      <a:pt x="11084" y="-1"/>
                      <a:pt x="18381" y="0"/>
                    </a:cubicBezTo>
                    <a:cubicBezTo>
                      <a:pt x="30310" y="0"/>
                      <a:pt x="39981" y="9670"/>
                      <a:pt x="39981" y="21600"/>
                    </a:cubicBezTo>
                    <a:cubicBezTo>
                      <a:pt x="39981" y="33529"/>
                      <a:pt x="30310" y="43200"/>
                      <a:pt x="18381" y="43200"/>
                    </a:cubicBezTo>
                    <a:cubicBezTo>
                      <a:pt x="10890" y="43200"/>
                      <a:pt x="3934" y="39319"/>
                      <a:pt x="0" y="32944"/>
                    </a:cubicBezTo>
                  </a:path>
                  <a:path w="39981" h="43200" stroke="0">
                    <a:moveTo>
                      <a:pt x="292" y="9793"/>
                    </a:moveTo>
                    <a:cubicBezTo>
                      <a:pt x="4281" y="3683"/>
                      <a:pt x="11084" y="-1"/>
                      <a:pt x="18381" y="0"/>
                    </a:cubicBezTo>
                    <a:cubicBezTo>
                      <a:pt x="30310" y="0"/>
                      <a:pt x="39981" y="9670"/>
                      <a:pt x="39981" y="21600"/>
                    </a:cubicBezTo>
                    <a:cubicBezTo>
                      <a:pt x="39981" y="33529"/>
                      <a:pt x="30310" y="43200"/>
                      <a:pt x="18381" y="43200"/>
                    </a:cubicBezTo>
                    <a:cubicBezTo>
                      <a:pt x="10890" y="43200"/>
                      <a:pt x="3934" y="39319"/>
                      <a:pt x="0" y="32944"/>
                    </a:cubicBezTo>
                    <a:lnTo>
                      <a:pt x="18381" y="21600"/>
                    </a:lnTo>
                    <a:lnTo>
                      <a:pt x="292" y="9793"/>
                    </a:lnTo>
                    <a:close/>
                  </a:path>
                </a:pathLst>
              </a:custGeom>
              <a:noFill/>
              <a:ln w="5080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73810" name="Group 176"/>
            <p:cNvGrpSpPr/>
            <p:nvPr/>
          </p:nvGrpSpPr>
          <p:grpSpPr>
            <a:xfrm>
              <a:off x="2976" y="2112"/>
              <a:ext cx="1632" cy="1872"/>
              <a:chOff x="2976" y="2112"/>
              <a:chExt cx="1632" cy="1872"/>
            </a:xfrm>
          </p:grpSpPr>
          <p:sp>
            <p:nvSpPr>
              <p:cNvPr id="73819" name="Line 155"/>
              <p:cNvSpPr/>
              <p:nvPr/>
            </p:nvSpPr>
            <p:spPr>
              <a:xfrm>
                <a:off x="2976" y="3264"/>
                <a:ext cx="912" cy="0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3820" name="Line 156"/>
              <p:cNvSpPr/>
              <p:nvPr/>
            </p:nvSpPr>
            <p:spPr>
              <a:xfrm>
                <a:off x="3888" y="2112"/>
                <a:ext cx="0" cy="1152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3821" name="Line 157"/>
              <p:cNvSpPr/>
              <p:nvPr/>
            </p:nvSpPr>
            <p:spPr>
              <a:xfrm>
                <a:off x="3168" y="2544"/>
                <a:ext cx="1440" cy="1440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73811" name="Group 174"/>
            <p:cNvGrpSpPr/>
            <p:nvPr/>
          </p:nvGrpSpPr>
          <p:grpSpPr>
            <a:xfrm>
              <a:off x="1008" y="288"/>
              <a:ext cx="1920" cy="1872"/>
              <a:chOff x="1008" y="288"/>
              <a:chExt cx="1920" cy="1872"/>
            </a:xfrm>
          </p:grpSpPr>
          <p:sp>
            <p:nvSpPr>
              <p:cNvPr id="73812" name="Freeform 16"/>
              <p:cNvSpPr/>
              <p:nvPr/>
            </p:nvSpPr>
            <p:spPr>
              <a:xfrm>
                <a:off x="1440" y="384"/>
                <a:ext cx="1488" cy="1728"/>
              </a:xfrm>
              <a:custGeom>
                <a:avLst/>
                <a:gdLst>
                  <a:gd name="txL" fmla="*/ 0 w 1488"/>
                  <a:gd name="txT" fmla="*/ 0 h 1728"/>
                  <a:gd name="txR" fmla="*/ 1488 w 1488"/>
                  <a:gd name="txB" fmla="*/ 1728 h 1728"/>
                </a:gdLst>
                <a:ahLst/>
                <a:cxnLst>
                  <a:cxn ang="0">
                    <a:pos x="0" y="1728"/>
                  </a:cxn>
                  <a:cxn ang="0">
                    <a:pos x="1488" y="1728"/>
                  </a:cxn>
                  <a:cxn ang="0">
                    <a:pos x="768" y="0"/>
                  </a:cxn>
                  <a:cxn ang="0">
                    <a:pos x="0" y="1728"/>
                  </a:cxn>
                </a:cxnLst>
                <a:rect l="txL" t="txT" r="txR" b="txB"/>
                <a:pathLst>
                  <a:path w="1488" h="1728">
                    <a:moveTo>
                      <a:pt x="0" y="1728"/>
                    </a:moveTo>
                    <a:lnTo>
                      <a:pt x="1488" y="1728"/>
                    </a:lnTo>
                    <a:lnTo>
                      <a:pt x="768" y="0"/>
                    </a:lnTo>
                    <a:lnTo>
                      <a:pt x="0" y="1728"/>
                    </a:lnTo>
                    <a:close/>
                  </a:path>
                </a:pathLst>
              </a:custGeom>
              <a:noFill/>
              <a:ln w="5080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3813" name="Line 22"/>
              <p:cNvSpPr/>
              <p:nvPr/>
            </p:nvSpPr>
            <p:spPr>
              <a:xfrm>
                <a:off x="1153" y="1152"/>
                <a:ext cx="0" cy="768"/>
              </a:xfrm>
              <a:prstGeom prst="line">
                <a:avLst/>
              </a:prstGeom>
              <a:ln w="508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3814" name="Line 23"/>
              <p:cNvSpPr/>
              <p:nvPr/>
            </p:nvSpPr>
            <p:spPr>
              <a:xfrm>
                <a:off x="1152" y="1152"/>
                <a:ext cx="720" cy="0"/>
              </a:xfrm>
              <a:prstGeom prst="line">
                <a:avLst/>
              </a:prstGeom>
              <a:ln w="508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3815" name="Line 24"/>
              <p:cNvSpPr/>
              <p:nvPr/>
            </p:nvSpPr>
            <p:spPr>
              <a:xfrm>
                <a:off x="1152" y="1920"/>
                <a:ext cx="384" cy="0"/>
              </a:xfrm>
              <a:prstGeom prst="line">
                <a:avLst/>
              </a:prstGeom>
              <a:ln w="508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3816" name="Line 25"/>
              <p:cNvSpPr/>
              <p:nvPr/>
            </p:nvSpPr>
            <p:spPr>
              <a:xfrm flipH="1">
                <a:off x="1525" y="1152"/>
                <a:ext cx="336" cy="768"/>
              </a:xfrm>
              <a:prstGeom prst="line">
                <a:avLst/>
              </a:prstGeom>
              <a:ln w="76200" cap="flat" cmpd="sng">
                <a:solidFill>
                  <a:srgbClr val="D1F0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3817" name="Line 27"/>
              <p:cNvSpPr/>
              <p:nvPr/>
            </p:nvSpPr>
            <p:spPr>
              <a:xfrm flipV="1">
                <a:off x="2208" y="288"/>
                <a:ext cx="0" cy="1872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lgDashDot"/>
                <a:headEnd type="none" w="med" len="med"/>
                <a:tailEnd type="none" w="med" len="med"/>
              </a:ln>
            </p:spPr>
          </p:sp>
          <p:sp>
            <p:nvSpPr>
              <p:cNvPr id="73818" name="Line 31"/>
              <p:cNvSpPr/>
              <p:nvPr/>
            </p:nvSpPr>
            <p:spPr>
              <a:xfrm>
                <a:off x="1008" y="1536"/>
                <a:ext cx="1344" cy="0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lgDashDot"/>
                <a:headEnd type="none" w="med" len="med"/>
                <a:tailEnd type="none" w="med" len="med"/>
              </a:ln>
            </p:spPr>
          </p:sp>
        </p:grpSp>
      </p:grpSp>
      <p:sp>
        <p:nvSpPr>
          <p:cNvPr id="62516" name="Oval 52"/>
          <p:cNvSpPr/>
          <p:nvPr/>
        </p:nvSpPr>
        <p:spPr>
          <a:xfrm>
            <a:off x="2819400" y="4267200"/>
            <a:ext cx="1828800" cy="1828800"/>
          </a:xfrm>
          <a:prstGeom prst="ellipse">
            <a:avLst/>
          </a:prstGeom>
          <a:noFill/>
          <a:ln w="19050" cap="flat" cmpd="sng">
            <a:solidFill>
              <a:srgbClr val="0066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grpSp>
        <p:nvGrpSpPr>
          <p:cNvPr id="12" name="Group 115"/>
          <p:cNvGrpSpPr/>
          <p:nvPr/>
        </p:nvGrpSpPr>
        <p:grpSpPr>
          <a:xfrm>
            <a:off x="2895600" y="4572000"/>
            <a:ext cx="381000" cy="1219200"/>
            <a:chOff x="2304" y="2832"/>
            <a:chExt cx="240" cy="768"/>
          </a:xfrm>
        </p:grpSpPr>
        <p:sp>
          <p:nvSpPr>
            <p:cNvPr id="73806" name="Line 113"/>
            <p:cNvSpPr/>
            <p:nvPr/>
          </p:nvSpPr>
          <p:spPr>
            <a:xfrm>
              <a:off x="2304" y="2832"/>
              <a:ext cx="240" cy="0"/>
            </a:xfrm>
            <a:prstGeom prst="line">
              <a:avLst/>
            </a:prstGeom>
            <a:ln w="5080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3807" name="Line 114"/>
            <p:cNvSpPr/>
            <p:nvPr/>
          </p:nvSpPr>
          <p:spPr>
            <a:xfrm>
              <a:off x="2304" y="3600"/>
              <a:ext cx="240" cy="0"/>
            </a:xfrm>
            <a:prstGeom prst="line">
              <a:avLst/>
            </a:prstGeom>
            <a:ln w="5080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62511" name="Line 47"/>
          <p:cNvSpPr/>
          <p:nvPr/>
        </p:nvSpPr>
        <p:spPr>
          <a:xfrm>
            <a:off x="4343400" y="2133600"/>
            <a:ext cx="0" cy="3048000"/>
          </a:xfrm>
          <a:prstGeom prst="line">
            <a:avLst/>
          </a:prstGeom>
          <a:ln w="1905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2512" name="Line 48"/>
          <p:cNvSpPr/>
          <p:nvPr/>
        </p:nvSpPr>
        <p:spPr>
          <a:xfrm flipV="1">
            <a:off x="4495800" y="2438400"/>
            <a:ext cx="0" cy="2743200"/>
          </a:xfrm>
          <a:prstGeom prst="line">
            <a:avLst/>
          </a:prstGeom>
          <a:ln w="190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2513" name="Line 49"/>
          <p:cNvSpPr/>
          <p:nvPr/>
        </p:nvSpPr>
        <p:spPr>
          <a:xfrm flipV="1">
            <a:off x="4648200" y="2819400"/>
            <a:ext cx="0" cy="2362200"/>
          </a:xfrm>
          <a:prstGeom prst="line">
            <a:avLst/>
          </a:prstGeom>
          <a:ln w="19050" cap="flat" cmpd="sng">
            <a:solidFill>
              <a:srgbClr val="0066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2514" name="Oval 50"/>
          <p:cNvSpPr/>
          <p:nvPr/>
        </p:nvSpPr>
        <p:spPr>
          <a:xfrm>
            <a:off x="3124200" y="4572000"/>
            <a:ext cx="1219200" cy="1219200"/>
          </a:xfrm>
          <a:prstGeom prst="ellipse">
            <a:avLst/>
          </a:prstGeom>
          <a:noFill/>
          <a:ln w="1905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62515" name="Oval 51"/>
          <p:cNvSpPr/>
          <p:nvPr/>
        </p:nvSpPr>
        <p:spPr>
          <a:xfrm>
            <a:off x="2971800" y="4419600"/>
            <a:ext cx="1524000" cy="1524000"/>
          </a:xfrm>
          <a:prstGeom prst="ellipse">
            <a:avLst/>
          </a:prstGeom>
          <a:noFill/>
          <a:ln w="190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62523" name="Line 59"/>
          <p:cNvSpPr/>
          <p:nvPr/>
        </p:nvSpPr>
        <p:spPr>
          <a:xfrm>
            <a:off x="3200400" y="1752600"/>
            <a:ext cx="0" cy="3429000"/>
          </a:xfrm>
          <a:prstGeom prst="line">
            <a:avLst/>
          </a:prstGeom>
          <a:ln w="19050" cap="flat" cmpd="sng">
            <a:solidFill>
              <a:srgbClr val="A5002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2524" name="Line 60"/>
          <p:cNvSpPr/>
          <p:nvPr/>
        </p:nvSpPr>
        <p:spPr>
          <a:xfrm>
            <a:off x="2667000" y="3048000"/>
            <a:ext cx="0" cy="2133600"/>
          </a:xfrm>
          <a:prstGeom prst="line">
            <a:avLst/>
          </a:prstGeom>
          <a:ln w="19050" cap="flat" cmpd="sng">
            <a:solidFill>
              <a:srgbClr val="6600CC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3" name="Group 68"/>
          <p:cNvGrpSpPr/>
          <p:nvPr/>
        </p:nvGrpSpPr>
        <p:grpSpPr>
          <a:xfrm>
            <a:off x="3733800" y="1981200"/>
            <a:ext cx="609600" cy="457200"/>
            <a:chOff x="2592" y="1344"/>
            <a:chExt cx="384" cy="288"/>
          </a:xfrm>
        </p:grpSpPr>
        <p:sp>
          <p:nvSpPr>
            <p:cNvPr id="73803" name="Line 69"/>
            <p:cNvSpPr/>
            <p:nvPr/>
          </p:nvSpPr>
          <p:spPr>
            <a:xfrm flipV="1">
              <a:off x="2592" y="1440"/>
              <a:ext cx="384" cy="192"/>
            </a:xfrm>
            <a:prstGeom prst="line">
              <a:avLst/>
            </a:prstGeom>
            <a:ln w="19050" cap="flat" cmpd="sng">
              <a:solidFill>
                <a:srgbClr val="FF33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3804" name="Line 70"/>
            <p:cNvSpPr/>
            <p:nvPr/>
          </p:nvSpPr>
          <p:spPr>
            <a:xfrm flipV="1">
              <a:off x="2832" y="1344"/>
              <a:ext cx="96" cy="48"/>
            </a:xfrm>
            <a:prstGeom prst="line">
              <a:avLst/>
            </a:prstGeom>
            <a:ln w="19050" cap="flat" cmpd="sng">
              <a:solidFill>
                <a:srgbClr val="FF33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3805" name="Line 71"/>
            <p:cNvSpPr/>
            <p:nvPr/>
          </p:nvSpPr>
          <p:spPr>
            <a:xfrm>
              <a:off x="2832" y="1392"/>
              <a:ext cx="48" cy="96"/>
            </a:xfrm>
            <a:prstGeom prst="line">
              <a:avLst/>
            </a:prstGeom>
            <a:ln w="19050" cap="flat" cmpd="sng">
              <a:solidFill>
                <a:srgbClr val="FF33CC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62541" name="Line 77"/>
          <p:cNvSpPr/>
          <p:nvPr/>
        </p:nvSpPr>
        <p:spPr>
          <a:xfrm flipV="1">
            <a:off x="3429000" y="2133600"/>
            <a:ext cx="0" cy="3505200"/>
          </a:xfrm>
          <a:prstGeom prst="line">
            <a:avLst/>
          </a:prstGeom>
          <a:ln w="1905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2542" name="Line 78"/>
          <p:cNvSpPr/>
          <p:nvPr/>
        </p:nvSpPr>
        <p:spPr>
          <a:xfrm flipV="1">
            <a:off x="3276600" y="2438400"/>
            <a:ext cx="0" cy="2133600"/>
          </a:xfrm>
          <a:prstGeom prst="line">
            <a:avLst/>
          </a:prstGeom>
          <a:ln w="1905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2543" name="Line 79"/>
          <p:cNvSpPr/>
          <p:nvPr/>
        </p:nvSpPr>
        <p:spPr>
          <a:xfrm flipV="1">
            <a:off x="2895600" y="2819400"/>
            <a:ext cx="0" cy="1981200"/>
          </a:xfrm>
          <a:prstGeom prst="line">
            <a:avLst/>
          </a:prstGeom>
          <a:ln w="19050" cap="flat" cmpd="sng">
            <a:solidFill>
              <a:srgbClr val="006600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4" name="Group 130"/>
          <p:cNvGrpSpPr/>
          <p:nvPr/>
        </p:nvGrpSpPr>
        <p:grpSpPr>
          <a:xfrm>
            <a:off x="1371600" y="1752600"/>
            <a:ext cx="3581400" cy="457200"/>
            <a:chOff x="1344" y="1056"/>
            <a:chExt cx="2256" cy="288"/>
          </a:xfrm>
        </p:grpSpPr>
        <p:sp>
          <p:nvSpPr>
            <p:cNvPr id="73801" name="Line 43"/>
            <p:cNvSpPr/>
            <p:nvPr/>
          </p:nvSpPr>
          <p:spPr>
            <a:xfrm>
              <a:off x="1632" y="1296"/>
              <a:ext cx="1968" cy="0"/>
            </a:xfrm>
            <a:prstGeom prst="line">
              <a:avLst/>
            </a:prstGeom>
            <a:ln w="1905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3802" name="Text Box 80"/>
            <p:cNvSpPr txBox="1"/>
            <p:nvPr/>
          </p:nvSpPr>
          <p:spPr>
            <a:xfrm>
              <a:off x="1344" y="1056"/>
              <a:ext cx="336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b="1" dirty="0">
                  <a:solidFill>
                    <a:srgbClr val="FF33CC"/>
                  </a:solidFill>
                  <a:latin typeface="Times New Roman" panose="02020603050405020304" charset="0"/>
                </a:rPr>
                <a:t>P</a:t>
              </a:r>
              <a:r>
                <a:rPr lang="en-US" altLang="zh-CN" sz="1600" b="1" dirty="0">
                  <a:solidFill>
                    <a:srgbClr val="FF33CC"/>
                  </a:solidFill>
                  <a:latin typeface="Times New Roman" panose="02020603050405020304" charset="0"/>
                </a:rPr>
                <a:t>V</a:t>
              </a:r>
              <a:endParaRPr lang="en-US" altLang="zh-CN" dirty="0">
                <a:latin typeface="Times New Roman" panose="02020603050405020304" charset="0"/>
              </a:endParaRPr>
            </a:p>
          </p:txBody>
        </p:sp>
      </p:grpSp>
      <p:grpSp>
        <p:nvGrpSpPr>
          <p:cNvPr id="15" name="Group 154"/>
          <p:cNvGrpSpPr/>
          <p:nvPr/>
        </p:nvGrpSpPr>
        <p:grpSpPr>
          <a:xfrm>
            <a:off x="1295400" y="2209800"/>
            <a:ext cx="3657600" cy="457200"/>
            <a:chOff x="1296" y="1344"/>
            <a:chExt cx="2304" cy="288"/>
          </a:xfrm>
        </p:grpSpPr>
        <p:sp>
          <p:nvSpPr>
            <p:cNvPr id="73799" name="Line 40"/>
            <p:cNvSpPr/>
            <p:nvPr/>
          </p:nvSpPr>
          <p:spPr>
            <a:xfrm>
              <a:off x="1632" y="1488"/>
              <a:ext cx="1968" cy="0"/>
            </a:xfrm>
            <a:prstGeom prst="line">
              <a:avLst/>
            </a:prstGeom>
            <a:ln w="190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3800" name="Text Box 81"/>
            <p:cNvSpPr txBox="1"/>
            <p:nvPr/>
          </p:nvSpPr>
          <p:spPr>
            <a:xfrm>
              <a:off x="1296" y="1344"/>
              <a:ext cx="38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b="1" dirty="0">
                  <a:solidFill>
                    <a:srgbClr val="0000FF"/>
                  </a:solidFill>
                  <a:latin typeface="Times New Roman" panose="02020603050405020304" charset="0"/>
                </a:rPr>
                <a:t>Q</a:t>
              </a:r>
              <a:r>
                <a:rPr lang="en-US" altLang="zh-CN" sz="1600" b="1" dirty="0">
                  <a:solidFill>
                    <a:srgbClr val="0000FF"/>
                  </a:solidFill>
                  <a:latin typeface="Times New Roman" panose="02020603050405020304" charset="0"/>
                </a:rPr>
                <a:t>V</a:t>
              </a:r>
              <a:endParaRPr lang="en-US" altLang="zh-CN" dirty="0">
                <a:solidFill>
                  <a:srgbClr val="0000FF"/>
                </a:solidFill>
                <a:latin typeface="Times New Roman" panose="02020603050405020304" charset="0"/>
              </a:endParaRPr>
            </a:p>
          </p:txBody>
        </p:sp>
      </p:grpSp>
      <p:grpSp>
        <p:nvGrpSpPr>
          <p:cNvPr id="16" name="Group 139"/>
          <p:cNvGrpSpPr/>
          <p:nvPr/>
        </p:nvGrpSpPr>
        <p:grpSpPr>
          <a:xfrm>
            <a:off x="1295400" y="2667000"/>
            <a:ext cx="3657600" cy="457200"/>
            <a:chOff x="1296" y="1632"/>
            <a:chExt cx="2304" cy="288"/>
          </a:xfrm>
        </p:grpSpPr>
        <p:sp>
          <p:nvSpPr>
            <p:cNvPr id="73797" name="Line 44"/>
            <p:cNvSpPr/>
            <p:nvPr/>
          </p:nvSpPr>
          <p:spPr>
            <a:xfrm>
              <a:off x="1632" y="1728"/>
              <a:ext cx="1968" cy="0"/>
            </a:xfrm>
            <a:prstGeom prst="line">
              <a:avLst/>
            </a:prstGeom>
            <a:ln w="19050" cap="flat" cmpd="sng">
              <a:solidFill>
                <a:srgbClr val="0066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3798" name="Text Box 82"/>
            <p:cNvSpPr txBox="1"/>
            <p:nvPr/>
          </p:nvSpPr>
          <p:spPr>
            <a:xfrm>
              <a:off x="1296" y="1632"/>
              <a:ext cx="38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b="1" dirty="0">
                  <a:solidFill>
                    <a:srgbClr val="006600"/>
                  </a:solidFill>
                  <a:latin typeface="Times New Roman" panose="02020603050405020304" charset="0"/>
                </a:rPr>
                <a:t>R</a:t>
              </a:r>
              <a:r>
                <a:rPr lang="en-US" altLang="zh-CN" sz="1600" b="1" dirty="0">
                  <a:solidFill>
                    <a:srgbClr val="006600"/>
                  </a:solidFill>
                  <a:latin typeface="Times New Roman" panose="02020603050405020304" charset="0"/>
                </a:rPr>
                <a:t>V</a:t>
              </a:r>
              <a:endParaRPr lang="en-US" altLang="zh-CN" dirty="0">
                <a:solidFill>
                  <a:srgbClr val="006600"/>
                </a:solidFill>
                <a:latin typeface="Times New Roman" panose="02020603050405020304" charset="0"/>
              </a:endParaRPr>
            </a:p>
          </p:txBody>
        </p:sp>
      </p:grpSp>
      <p:sp>
        <p:nvSpPr>
          <p:cNvPr id="62547" name="Freeform 83"/>
          <p:cNvSpPr/>
          <p:nvPr/>
        </p:nvSpPr>
        <p:spPr>
          <a:xfrm>
            <a:off x="2667000" y="1828800"/>
            <a:ext cx="774700" cy="1219200"/>
          </a:xfrm>
          <a:custGeom>
            <a:avLst/>
            <a:gdLst>
              <a:gd name="txL" fmla="*/ 0 w 488"/>
              <a:gd name="txT" fmla="*/ 0 h 768"/>
              <a:gd name="txR" fmla="*/ 488 w 488"/>
              <a:gd name="txB" fmla="*/ 768 h 768"/>
            </a:gdLst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488" h="768">
                <a:moveTo>
                  <a:pt x="336" y="0"/>
                </a:moveTo>
                <a:cubicBezTo>
                  <a:pt x="404" y="64"/>
                  <a:pt x="472" y="128"/>
                  <a:pt x="480" y="192"/>
                </a:cubicBezTo>
                <a:cubicBezTo>
                  <a:pt x="488" y="256"/>
                  <a:pt x="440" y="312"/>
                  <a:pt x="384" y="384"/>
                </a:cubicBezTo>
                <a:cubicBezTo>
                  <a:pt x="328" y="456"/>
                  <a:pt x="208" y="560"/>
                  <a:pt x="144" y="624"/>
                </a:cubicBezTo>
                <a:cubicBezTo>
                  <a:pt x="80" y="688"/>
                  <a:pt x="24" y="744"/>
                  <a:pt x="0" y="768"/>
                </a:cubicBezTo>
              </a:path>
            </a:pathLst>
          </a:custGeom>
          <a:noFill/>
          <a:ln w="50800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2552" name="Oval 88"/>
          <p:cNvSpPr/>
          <p:nvPr/>
        </p:nvSpPr>
        <p:spPr>
          <a:xfrm>
            <a:off x="3133725" y="1762125"/>
            <a:ext cx="107950" cy="107950"/>
          </a:xfrm>
          <a:prstGeom prst="ellipse">
            <a:avLst/>
          </a:prstGeom>
          <a:solidFill>
            <a:srgbClr val="0000FF"/>
          </a:solidFill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62553" name="Oval 89"/>
          <p:cNvSpPr/>
          <p:nvPr/>
        </p:nvSpPr>
        <p:spPr>
          <a:xfrm>
            <a:off x="2600325" y="3000375"/>
            <a:ext cx="107950" cy="107950"/>
          </a:xfrm>
          <a:prstGeom prst="ellipse">
            <a:avLst/>
          </a:prstGeom>
          <a:solidFill>
            <a:srgbClr val="FF6699"/>
          </a:solidFill>
          <a:ln w="28575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62555" name="Oval 91"/>
          <p:cNvSpPr/>
          <p:nvPr/>
        </p:nvSpPr>
        <p:spPr>
          <a:xfrm>
            <a:off x="2609850" y="5124450"/>
            <a:ext cx="107950" cy="107950"/>
          </a:xfrm>
          <a:prstGeom prst="ellipse">
            <a:avLst/>
          </a:prstGeom>
          <a:solidFill>
            <a:srgbClr val="FF6699"/>
          </a:solidFill>
          <a:ln w="28575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62561" name="Oval 97"/>
          <p:cNvSpPr/>
          <p:nvPr/>
        </p:nvSpPr>
        <p:spPr>
          <a:xfrm>
            <a:off x="2838450" y="2762250"/>
            <a:ext cx="107950" cy="107950"/>
          </a:xfrm>
          <a:prstGeom prst="ellipse">
            <a:avLst/>
          </a:prstGeom>
          <a:solidFill>
            <a:srgbClr val="006600"/>
          </a:solidFill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62562" name="Oval 98"/>
          <p:cNvSpPr/>
          <p:nvPr/>
        </p:nvSpPr>
        <p:spPr>
          <a:xfrm>
            <a:off x="3371850" y="2076450"/>
            <a:ext cx="107950" cy="107950"/>
          </a:xfrm>
          <a:prstGeom prst="ellipse">
            <a:avLst/>
          </a:prstGeom>
          <a:solidFill>
            <a:srgbClr val="00CC00"/>
          </a:solidFill>
          <a:ln w="19050" cap="flat" cmpd="sng">
            <a:solidFill>
              <a:srgbClr val="0033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62563" name="Oval 99"/>
          <p:cNvSpPr/>
          <p:nvPr/>
        </p:nvSpPr>
        <p:spPr>
          <a:xfrm>
            <a:off x="3219450" y="2381250"/>
            <a:ext cx="107950" cy="107950"/>
          </a:xfrm>
          <a:prstGeom prst="ellipse">
            <a:avLst/>
          </a:prstGeom>
          <a:solidFill>
            <a:srgbClr val="FFFF00"/>
          </a:solidFill>
          <a:ln w="19050" cap="flat" cmpd="sng">
            <a:solidFill>
              <a:srgbClr val="0033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grpSp>
        <p:nvGrpSpPr>
          <p:cNvPr id="17" name="Group 164"/>
          <p:cNvGrpSpPr/>
          <p:nvPr/>
        </p:nvGrpSpPr>
        <p:grpSpPr>
          <a:xfrm>
            <a:off x="3259138" y="2420938"/>
            <a:ext cx="3733800" cy="3352800"/>
            <a:chOff x="2341" y="1525"/>
            <a:chExt cx="2352" cy="2112"/>
          </a:xfrm>
        </p:grpSpPr>
        <p:sp>
          <p:nvSpPr>
            <p:cNvPr id="73793" name="Line 160"/>
            <p:cNvSpPr/>
            <p:nvPr/>
          </p:nvSpPr>
          <p:spPr>
            <a:xfrm>
              <a:off x="3936" y="1536"/>
              <a:ext cx="0" cy="1344"/>
            </a:xfrm>
            <a:prstGeom prst="line">
              <a:avLst/>
            </a:prstGeom>
            <a:ln w="190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3794" name="Line 161"/>
            <p:cNvSpPr/>
            <p:nvPr/>
          </p:nvSpPr>
          <p:spPr>
            <a:xfrm>
              <a:off x="4682" y="1525"/>
              <a:ext cx="0" cy="2112"/>
            </a:xfrm>
            <a:prstGeom prst="line">
              <a:avLst/>
            </a:prstGeom>
            <a:ln w="190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3795" name="Line 162"/>
            <p:cNvSpPr/>
            <p:nvPr/>
          </p:nvSpPr>
          <p:spPr>
            <a:xfrm flipH="1">
              <a:off x="2352" y="2880"/>
              <a:ext cx="1584" cy="0"/>
            </a:xfrm>
            <a:prstGeom prst="line">
              <a:avLst/>
            </a:prstGeom>
            <a:ln w="190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3796" name="Line 163"/>
            <p:cNvSpPr/>
            <p:nvPr/>
          </p:nvSpPr>
          <p:spPr>
            <a:xfrm flipH="1">
              <a:off x="2341" y="3637"/>
              <a:ext cx="2352" cy="0"/>
            </a:xfrm>
            <a:prstGeom prst="line">
              <a:avLst/>
            </a:prstGeom>
            <a:ln w="1905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8" name="Group 121"/>
          <p:cNvGrpSpPr/>
          <p:nvPr/>
        </p:nvGrpSpPr>
        <p:grpSpPr>
          <a:xfrm>
            <a:off x="5767388" y="2362200"/>
            <a:ext cx="1241425" cy="107950"/>
            <a:chOff x="4098" y="1440"/>
            <a:chExt cx="782" cy="68"/>
          </a:xfrm>
        </p:grpSpPr>
        <p:sp>
          <p:nvSpPr>
            <p:cNvPr id="73791" name="Oval 54"/>
            <p:cNvSpPr/>
            <p:nvPr/>
          </p:nvSpPr>
          <p:spPr>
            <a:xfrm>
              <a:off x="4098" y="1440"/>
              <a:ext cx="68" cy="68"/>
            </a:xfrm>
            <a:prstGeom prst="ellipse">
              <a:avLst/>
            </a:prstGeom>
            <a:solidFill>
              <a:srgbClr val="FFFF00"/>
            </a:solidFill>
            <a:ln w="19050" cap="flat" cmpd="sng">
              <a:solidFill>
                <a:srgbClr val="0033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73792" name="Oval 56"/>
            <p:cNvSpPr/>
            <p:nvPr/>
          </p:nvSpPr>
          <p:spPr>
            <a:xfrm>
              <a:off x="4812" y="1440"/>
              <a:ext cx="68" cy="68"/>
            </a:xfrm>
            <a:prstGeom prst="ellipse">
              <a:avLst/>
            </a:prstGeom>
            <a:solidFill>
              <a:srgbClr val="FFFF00"/>
            </a:solidFill>
            <a:ln w="19050" cap="flat" cmpd="sng">
              <a:solidFill>
                <a:srgbClr val="0033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</p:grpSp>
      <p:grpSp>
        <p:nvGrpSpPr>
          <p:cNvPr id="19" name="Group 167"/>
          <p:cNvGrpSpPr/>
          <p:nvPr/>
        </p:nvGrpSpPr>
        <p:grpSpPr>
          <a:xfrm>
            <a:off x="3429000" y="2133600"/>
            <a:ext cx="3505200" cy="3581400"/>
            <a:chOff x="2448" y="1344"/>
            <a:chExt cx="2208" cy="2256"/>
          </a:xfrm>
        </p:grpSpPr>
        <p:sp>
          <p:nvSpPr>
            <p:cNvPr id="73787" name="Line 74"/>
            <p:cNvSpPr/>
            <p:nvPr/>
          </p:nvSpPr>
          <p:spPr>
            <a:xfrm flipH="1">
              <a:off x="2448" y="2928"/>
              <a:ext cx="1536" cy="0"/>
            </a:xfrm>
            <a:prstGeom prst="line">
              <a:avLst/>
            </a:prstGeom>
            <a:ln w="1905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3788" name="Line 75"/>
            <p:cNvSpPr/>
            <p:nvPr/>
          </p:nvSpPr>
          <p:spPr>
            <a:xfrm flipH="1">
              <a:off x="2448" y="3600"/>
              <a:ext cx="2208" cy="0"/>
            </a:xfrm>
            <a:prstGeom prst="line">
              <a:avLst/>
            </a:prstGeom>
            <a:ln w="1905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3789" name="Line 165"/>
            <p:cNvSpPr/>
            <p:nvPr/>
          </p:nvSpPr>
          <p:spPr>
            <a:xfrm flipV="1">
              <a:off x="3984" y="1344"/>
              <a:ext cx="0" cy="1584"/>
            </a:xfrm>
            <a:prstGeom prst="line">
              <a:avLst/>
            </a:prstGeom>
            <a:ln w="1905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3790" name="Line 166"/>
            <p:cNvSpPr/>
            <p:nvPr/>
          </p:nvSpPr>
          <p:spPr>
            <a:xfrm flipV="1">
              <a:off x="4645" y="1344"/>
              <a:ext cx="0" cy="2256"/>
            </a:xfrm>
            <a:prstGeom prst="line">
              <a:avLst/>
            </a:prstGeom>
            <a:ln w="19050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20" name="Group 131"/>
          <p:cNvGrpSpPr/>
          <p:nvPr/>
        </p:nvGrpSpPr>
        <p:grpSpPr>
          <a:xfrm>
            <a:off x="5829300" y="2057400"/>
            <a:ext cx="1098550" cy="117475"/>
            <a:chOff x="4140" y="1248"/>
            <a:chExt cx="692" cy="74"/>
          </a:xfrm>
        </p:grpSpPr>
        <p:sp>
          <p:nvSpPr>
            <p:cNvPr id="73783" name="Line 45"/>
            <p:cNvSpPr/>
            <p:nvPr/>
          </p:nvSpPr>
          <p:spPr>
            <a:xfrm>
              <a:off x="4176" y="1296"/>
              <a:ext cx="624" cy="0"/>
            </a:xfrm>
            <a:prstGeom prst="line">
              <a:avLst/>
            </a:prstGeom>
            <a:ln w="19050" cap="flat" cmpd="sng">
              <a:solidFill>
                <a:srgbClr val="FF33CC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73784" name="Group 119"/>
            <p:cNvGrpSpPr/>
            <p:nvPr/>
          </p:nvGrpSpPr>
          <p:grpSpPr>
            <a:xfrm>
              <a:off x="4140" y="1248"/>
              <a:ext cx="692" cy="74"/>
              <a:chOff x="4140" y="1248"/>
              <a:chExt cx="692" cy="74"/>
            </a:xfrm>
          </p:grpSpPr>
          <p:sp>
            <p:nvSpPr>
              <p:cNvPr id="73785" name="Oval 57"/>
              <p:cNvSpPr/>
              <p:nvPr/>
            </p:nvSpPr>
            <p:spPr>
              <a:xfrm>
                <a:off x="4140" y="1254"/>
                <a:ext cx="68" cy="68"/>
              </a:xfrm>
              <a:prstGeom prst="ellipse">
                <a:avLst/>
              </a:prstGeom>
              <a:solidFill>
                <a:srgbClr val="00CC00"/>
              </a:solidFill>
              <a:ln w="19050" cap="flat" cmpd="sng">
                <a:solidFill>
                  <a:srgbClr val="0033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latin typeface="Times New Roman" panose="02020603050405020304" charset="0"/>
                </a:endParaRPr>
              </a:p>
            </p:txBody>
          </p:sp>
          <p:sp>
            <p:nvSpPr>
              <p:cNvPr id="73786" name="Oval 58"/>
              <p:cNvSpPr/>
              <p:nvPr/>
            </p:nvSpPr>
            <p:spPr>
              <a:xfrm>
                <a:off x="4764" y="1248"/>
                <a:ext cx="68" cy="68"/>
              </a:xfrm>
              <a:prstGeom prst="ellipse">
                <a:avLst/>
              </a:prstGeom>
              <a:solidFill>
                <a:srgbClr val="00CC00"/>
              </a:solidFill>
              <a:ln w="19050" cap="flat" cmpd="sng">
                <a:solidFill>
                  <a:srgbClr val="0033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latin typeface="Times New Roman" panose="02020603050405020304" charset="0"/>
                </a:endParaRPr>
              </a:p>
            </p:txBody>
          </p:sp>
        </p:grpSp>
      </p:grpSp>
      <p:grpSp>
        <p:nvGrpSpPr>
          <p:cNvPr id="22" name="Group 172"/>
          <p:cNvGrpSpPr/>
          <p:nvPr/>
        </p:nvGrpSpPr>
        <p:grpSpPr>
          <a:xfrm>
            <a:off x="2895600" y="2801938"/>
            <a:ext cx="3886200" cy="2760662"/>
            <a:chOff x="1680" y="1765"/>
            <a:chExt cx="2448" cy="1739"/>
          </a:xfrm>
        </p:grpSpPr>
        <p:sp>
          <p:nvSpPr>
            <p:cNvPr id="73779" name="Line 65"/>
            <p:cNvSpPr/>
            <p:nvPr/>
          </p:nvSpPr>
          <p:spPr>
            <a:xfrm flipH="1">
              <a:off x="1680" y="3504"/>
              <a:ext cx="2448" cy="0"/>
            </a:xfrm>
            <a:prstGeom prst="line">
              <a:avLst/>
            </a:prstGeom>
            <a:ln w="19050" cap="flat" cmpd="sng">
              <a:solidFill>
                <a:srgbClr val="0066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3780" name="Line 66"/>
            <p:cNvSpPr/>
            <p:nvPr/>
          </p:nvSpPr>
          <p:spPr>
            <a:xfrm flipH="1">
              <a:off x="1680" y="3024"/>
              <a:ext cx="1968" cy="0"/>
            </a:xfrm>
            <a:prstGeom prst="line">
              <a:avLst/>
            </a:prstGeom>
            <a:ln w="19050" cap="flat" cmpd="sng">
              <a:solidFill>
                <a:srgbClr val="0066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3781" name="Line 170"/>
            <p:cNvSpPr/>
            <p:nvPr/>
          </p:nvSpPr>
          <p:spPr>
            <a:xfrm flipV="1">
              <a:off x="3626" y="1765"/>
              <a:ext cx="0" cy="1248"/>
            </a:xfrm>
            <a:prstGeom prst="line">
              <a:avLst/>
            </a:prstGeom>
            <a:ln w="19050" cap="flat" cmpd="sng">
              <a:solidFill>
                <a:srgbClr val="0066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3782" name="Line 171"/>
            <p:cNvSpPr/>
            <p:nvPr/>
          </p:nvSpPr>
          <p:spPr>
            <a:xfrm flipV="1">
              <a:off x="4128" y="1776"/>
              <a:ext cx="0" cy="1728"/>
            </a:xfrm>
            <a:prstGeom prst="line">
              <a:avLst/>
            </a:prstGeom>
            <a:ln w="19050" cap="flat" cmpd="sng">
              <a:solidFill>
                <a:srgbClr val="0066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23" name="Group 138"/>
          <p:cNvGrpSpPr/>
          <p:nvPr/>
        </p:nvGrpSpPr>
        <p:grpSpPr>
          <a:xfrm>
            <a:off x="5924550" y="2743200"/>
            <a:ext cx="908050" cy="107950"/>
            <a:chOff x="4212" y="1680"/>
            <a:chExt cx="572" cy="68"/>
          </a:xfrm>
        </p:grpSpPr>
        <p:sp>
          <p:nvSpPr>
            <p:cNvPr id="73775" name="Line 46"/>
            <p:cNvSpPr/>
            <p:nvPr/>
          </p:nvSpPr>
          <p:spPr>
            <a:xfrm>
              <a:off x="4266" y="1722"/>
              <a:ext cx="480" cy="0"/>
            </a:xfrm>
            <a:prstGeom prst="line">
              <a:avLst/>
            </a:prstGeom>
            <a:ln w="19050" cap="flat" cmpd="sng">
              <a:solidFill>
                <a:srgbClr val="006600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73776" name="Group 120"/>
            <p:cNvGrpSpPr/>
            <p:nvPr/>
          </p:nvGrpSpPr>
          <p:grpSpPr>
            <a:xfrm>
              <a:off x="4212" y="1680"/>
              <a:ext cx="572" cy="68"/>
              <a:chOff x="4200" y="1680"/>
              <a:chExt cx="572" cy="68"/>
            </a:xfrm>
          </p:grpSpPr>
          <p:sp>
            <p:nvSpPr>
              <p:cNvPr id="73777" name="Oval 61"/>
              <p:cNvSpPr/>
              <p:nvPr/>
            </p:nvSpPr>
            <p:spPr>
              <a:xfrm>
                <a:off x="4704" y="1680"/>
                <a:ext cx="68" cy="68"/>
              </a:xfrm>
              <a:prstGeom prst="ellipse">
                <a:avLst/>
              </a:prstGeom>
              <a:solidFill>
                <a:srgbClr val="006600"/>
              </a:solidFill>
              <a:ln w="1905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latin typeface="Times New Roman" panose="02020603050405020304" charset="0"/>
                </a:endParaRPr>
              </a:p>
            </p:txBody>
          </p:sp>
          <p:sp>
            <p:nvSpPr>
              <p:cNvPr id="73778" name="Oval 62"/>
              <p:cNvSpPr/>
              <p:nvPr/>
            </p:nvSpPr>
            <p:spPr>
              <a:xfrm>
                <a:off x="4200" y="1680"/>
                <a:ext cx="68" cy="68"/>
              </a:xfrm>
              <a:prstGeom prst="ellipse">
                <a:avLst/>
              </a:prstGeom>
              <a:solidFill>
                <a:srgbClr val="006600"/>
              </a:solidFill>
              <a:ln w="1905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latin typeface="Times New Roman" panose="02020603050405020304" charset="0"/>
                </a:endParaRPr>
              </a:p>
            </p:txBody>
          </p:sp>
        </p:grpSp>
      </p:grpSp>
      <p:sp>
        <p:nvSpPr>
          <p:cNvPr id="62575" name="Freeform 111"/>
          <p:cNvSpPr/>
          <p:nvPr/>
        </p:nvSpPr>
        <p:spPr>
          <a:xfrm>
            <a:off x="3198813" y="4538663"/>
            <a:ext cx="254000" cy="1270000"/>
          </a:xfrm>
          <a:custGeom>
            <a:avLst/>
            <a:gdLst>
              <a:gd name="txL" fmla="*/ 0 w 160"/>
              <a:gd name="txT" fmla="*/ 0 h 800"/>
              <a:gd name="txR" fmla="*/ 160 w 160"/>
              <a:gd name="txB" fmla="*/ 800 h 800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60" h="800">
                <a:moveTo>
                  <a:pt x="48" y="16"/>
                </a:moveTo>
                <a:cubicBezTo>
                  <a:pt x="64" y="12"/>
                  <a:pt x="80" y="8"/>
                  <a:pt x="96" y="16"/>
                </a:cubicBezTo>
                <a:cubicBezTo>
                  <a:pt x="112" y="24"/>
                  <a:pt x="160" y="0"/>
                  <a:pt x="144" y="64"/>
                </a:cubicBezTo>
                <a:cubicBezTo>
                  <a:pt x="128" y="128"/>
                  <a:pt x="0" y="288"/>
                  <a:pt x="0" y="400"/>
                </a:cubicBezTo>
                <a:cubicBezTo>
                  <a:pt x="0" y="512"/>
                  <a:pt x="136" y="672"/>
                  <a:pt x="144" y="736"/>
                </a:cubicBezTo>
                <a:cubicBezTo>
                  <a:pt x="152" y="800"/>
                  <a:pt x="100" y="792"/>
                  <a:pt x="48" y="784"/>
                </a:cubicBezTo>
              </a:path>
            </a:pathLst>
          </a:custGeom>
          <a:noFill/>
          <a:ln w="50800" cap="flat" cmpd="sng">
            <a:solidFill>
              <a:srgbClr val="FF33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2576" name="Freeform 112"/>
          <p:cNvSpPr/>
          <p:nvPr/>
        </p:nvSpPr>
        <p:spPr>
          <a:xfrm>
            <a:off x="2667000" y="4572000"/>
            <a:ext cx="609600" cy="1219200"/>
          </a:xfrm>
          <a:custGeom>
            <a:avLst/>
            <a:gdLst>
              <a:gd name="txL" fmla="*/ 0 w 384"/>
              <a:gd name="txT" fmla="*/ 0 h 768"/>
              <a:gd name="txR" fmla="*/ 384 w 384"/>
              <a:gd name="txB" fmla="*/ 768 h 768"/>
            </a:gdLst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384" h="768">
                <a:moveTo>
                  <a:pt x="384" y="0"/>
                </a:moveTo>
                <a:cubicBezTo>
                  <a:pt x="296" y="40"/>
                  <a:pt x="208" y="80"/>
                  <a:pt x="144" y="144"/>
                </a:cubicBezTo>
                <a:cubicBezTo>
                  <a:pt x="80" y="208"/>
                  <a:pt x="0" y="304"/>
                  <a:pt x="0" y="384"/>
                </a:cubicBezTo>
                <a:cubicBezTo>
                  <a:pt x="0" y="464"/>
                  <a:pt x="80" y="560"/>
                  <a:pt x="144" y="624"/>
                </a:cubicBezTo>
                <a:cubicBezTo>
                  <a:pt x="208" y="688"/>
                  <a:pt x="296" y="728"/>
                  <a:pt x="384" y="768"/>
                </a:cubicBezTo>
              </a:path>
            </a:pathLst>
          </a:custGeom>
          <a:noFill/>
          <a:ln w="19050" cap="flat" cmpd="sng">
            <a:solidFill>
              <a:srgbClr val="FF3300">
                <a:alpha val="100000"/>
              </a:srgbClr>
            </a:solidFill>
            <a:prstDash val="lgDash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grpSp>
        <p:nvGrpSpPr>
          <p:cNvPr id="25" name="Group 116"/>
          <p:cNvGrpSpPr/>
          <p:nvPr/>
        </p:nvGrpSpPr>
        <p:grpSpPr>
          <a:xfrm>
            <a:off x="2855913" y="4751388"/>
            <a:ext cx="107950" cy="869950"/>
            <a:chOff x="2268" y="2934"/>
            <a:chExt cx="68" cy="548"/>
          </a:xfrm>
        </p:grpSpPr>
        <p:sp>
          <p:nvSpPr>
            <p:cNvPr id="73773" name="Oval 92"/>
            <p:cNvSpPr/>
            <p:nvPr/>
          </p:nvSpPr>
          <p:spPr>
            <a:xfrm>
              <a:off x="2268" y="3414"/>
              <a:ext cx="68" cy="68"/>
            </a:xfrm>
            <a:prstGeom prst="ellipse">
              <a:avLst/>
            </a:prstGeom>
            <a:solidFill>
              <a:srgbClr val="006600"/>
            </a:solidFill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73774" name="Oval 93"/>
            <p:cNvSpPr/>
            <p:nvPr/>
          </p:nvSpPr>
          <p:spPr>
            <a:xfrm>
              <a:off x="2268" y="2934"/>
              <a:ext cx="68" cy="68"/>
            </a:xfrm>
            <a:prstGeom prst="ellipse">
              <a:avLst/>
            </a:prstGeom>
            <a:solidFill>
              <a:srgbClr val="006600"/>
            </a:solidFill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</p:grpSp>
      <p:sp>
        <p:nvSpPr>
          <p:cNvPr id="62554" name="Oval 90"/>
          <p:cNvSpPr/>
          <p:nvPr/>
        </p:nvSpPr>
        <p:spPr>
          <a:xfrm>
            <a:off x="3152775" y="5105400"/>
            <a:ext cx="107950" cy="107950"/>
          </a:xfrm>
          <a:prstGeom prst="ellipse">
            <a:avLst/>
          </a:prstGeom>
          <a:solidFill>
            <a:srgbClr val="0000FF"/>
          </a:solidFill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grpSp>
        <p:nvGrpSpPr>
          <p:cNvPr id="26" name="Group 117"/>
          <p:cNvGrpSpPr/>
          <p:nvPr/>
        </p:nvGrpSpPr>
        <p:grpSpPr>
          <a:xfrm>
            <a:off x="3219450" y="4514850"/>
            <a:ext cx="107950" cy="1327150"/>
            <a:chOff x="2508" y="2796"/>
            <a:chExt cx="68" cy="836"/>
          </a:xfrm>
        </p:grpSpPr>
        <p:sp>
          <p:nvSpPr>
            <p:cNvPr id="73771" name="Oval 67"/>
            <p:cNvSpPr/>
            <p:nvPr/>
          </p:nvSpPr>
          <p:spPr>
            <a:xfrm>
              <a:off x="2508" y="2796"/>
              <a:ext cx="68" cy="68"/>
            </a:xfrm>
            <a:prstGeom prst="ellipse">
              <a:avLst/>
            </a:prstGeom>
            <a:solidFill>
              <a:srgbClr val="FFFF00"/>
            </a:solidFill>
            <a:ln w="19050" cap="flat" cmpd="sng">
              <a:solidFill>
                <a:srgbClr val="0033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73772" name="Oval 96"/>
            <p:cNvSpPr/>
            <p:nvPr/>
          </p:nvSpPr>
          <p:spPr>
            <a:xfrm>
              <a:off x="2508" y="3564"/>
              <a:ext cx="68" cy="68"/>
            </a:xfrm>
            <a:prstGeom prst="ellipse">
              <a:avLst/>
            </a:prstGeom>
            <a:solidFill>
              <a:srgbClr val="FFFF00"/>
            </a:solidFill>
            <a:ln w="19050" cap="flat" cmpd="sng">
              <a:solidFill>
                <a:srgbClr val="0033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</p:grpSp>
      <p:grpSp>
        <p:nvGrpSpPr>
          <p:cNvPr id="27" name="Group 118"/>
          <p:cNvGrpSpPr/>
          <p:nvPr/>
        </p:nvGrpSpPr>
        <p:grpSpPr>
          <a:xfrm>
            <a:off x="3352800" y="4600575"/>
            <a:ext cx="136525" cy="1146175"/>
            <a:chOff x="2592" y="2850"/>
            <a:chExt cx="86" cy="722"/>
          </a:xfrm>
        </p:grpSpPr>
        <p:sp>
          <p:nvSpPr>
            <p:cNvPr id="73769" name="Oval 94"/>
            <p:cNvSpPr/>
            <p:nvPr/>
          </p:nvSpPr>
          <p:spPr>
            <a:xfrm>
              <a:off x="2592" y="3504"/>
              <a:ext cx="68" cy="68"/>
            </a:xfrm>
            <a:prstGeom prst="ellipse">
              <a:avLst/>
            </a:prstGeom>
            <a:solidFill>
              <a:srgbClr val="00CC00"/>
            </a:solidFill>
            <a:ln w="19050" cap="flat" cmpd="sng">
              <a:solidFill>
                <a:srgbClr val="0033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73770" name="Oval 95"/>
            <p:cNvSpPr/>
            <p:nvPr/>
          </p:nvSpPr>
          <p:spPr>
            <a:xfrm>
              <a:off x="2610" y="2850"/>
              <a:ext cx="68" cy="68"/>
            </a:xfrm>
            <a:prstGeom prst="ellipse">
              <a:avLst/>
            </a:prstGeom>
            <a:solidFill>
              <a:srgbClr val="00CC00"/>
            </a:solidFill>
            <a:ln w="19050" cap="flat" cmpd="sng">
              <a:solidFill>
                <a:srgbClr val="0033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</p:grpSp>
      <p:grpSp>
        <p:nvGrpSpPr>
          <p:cNvPr id="3" name="Group 6"/>
          <p:cNvGrpSpPr/>
          <p:nvPr/>
        </p:nvGrpSpPr>
        <p:grpSpPr>
          <a:xfrm>
            <a:off x="180238" y="908685"/>
            <a:ext cx="3096045" cy="647700"/>
            <a:chOff x="-1086" y="0"/>
            <a:chExt cx="6413" cy="1020"/>
          </a:xfrm>
        </p:grpSpPr>
        <p:sp>
          <p:nvSpPr>
            <p:cNvPr id="4" name="AutoShape 7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0" y="0"/>
              <a:ext cx="3906" cy="1020"/>
            </a:xfrm>
            <a:prstGeom prst="doubleWave">
              <a:avLst>
                <a:gd name="adj1" fmla="val 6500"/>
                <a:gd name="adj2" fmla="val 0"/>
              </a:avLst>
            </a:prstGeom>
            <a:solidFill>
              <a:schemeClr val="accent5">
                <a:lumMod val="60000"/>
                <a:lumOff val="40000"/>
              </a:schemeClr>
            </a:solidFill>
            <a:ln w="9525">
              <a:solidFill>
                <a:srgbClr val="CCFFFF"/>
              </a:solidFill>
              <a:miter lim="800000"/>
            </a:ln>
            <a:effectLst>
              <a:outerShdw sy="50000" kx="-2453608" rotWithShape="0">
                <a:srgbClr val="808080">
                  <a:alpha val="50000"/>
                </a:srgbClr>
              </a:outerShdw>
            </a:effectLst>
          </p:spPr>
          <p:txBody>
            <a:bodyPr anchor="ctr">
              <a:spAutoFit/>
            </a:bodyPr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" name="Text Box 8"/>
            <p:cNvSpPr txBox="1"/>
            <p:nvPr>
              <p:custDataLst>
                <p:tags r:id="rId3"/>
              </p:custDataLst>
            </p:nvPr>
          </p:nvSpPr>
          <p:spPr>
            <a:xfrm>
              <a:off x="-1086" y="225"/>
              <a:ext cx="6413" cy="70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ts val="2800"/>
                </a:lnSpc>
              </a:pPr>
              <a:r>
                <a:rPr lang="en-US" dirty="0">
                  <a:solidFill>
                    <a:srgbClr val="FF0000"/>
                  </a:solidFill>
                  <a:latin typeface="黑体" panose="02010609060101010101" pitchFamily="2" charset="-122"/>
                </a:rPr>
                <a:t>2.</a:t>
              </a:r>
              <a:r>
                <a:rPr lang="zh-CN" altLang="en-US" dirty="0">
                  <a:solidFill>
                    <a:srgbClr val="FF0000"/>
                  </a:solidFill>
                  <a:latin typeface="黑体" panose="02010609060101010101" pitchFamily="2" charset="-122"/>
                </a:rPr>
                <a:t>圆柱体与圆锥体相贯</a:t>
              </a:r>
              <a:endParaRPr lang="zh-CN" altLang="en-US" dirty="0">
                <a:solidFill>
                  <a:srgbClr val="FF0000"/>
                </a:solidFill>
                <a:latin typeface="黑体" panose="0201060906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403350" y="10795"/>
            <a:ext cx="6193155" cy="587375"/>
            <a:chOff x="2210" y="17"/>
            <a:chExt cx="9753" cy="925"/>
          </a:xfrm>
        </p:grpSpPr>
        <p:sp>
          <p:nvSpPr>
            <p:cNvPr id="6" name="Rectangle 4"/>
            <p:cNvSpPr>
              <a:spLocks noChangeAspect="1" noChangeArrowheads="1"/>
            </p:cNvSpPr>
            <p:nvPr>
              <p:custDataLst>
                <p:tags r:id="rId4"/>
              </p:custDataLst>
            </p:nvPr>
          </p:nvSpPr>
          <p:spPr bwMode="auto">
            <a:xfrm rot="10800000">
              <a:off x="2210" y="67"/>
              <a:ext cx="9753" cy="85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Rectangle 5"/>
            <p:cNvSpPr>
              <a:spLocks noChangeAspect="1"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2243" y="77"/>
              <a:ext cx="9187" cy="295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AutoShape 6"/>
            <p:cNvSpPr>
              <a:spLocks noChangeAspect="1"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2210" y="17"/>
              <a:ext cx="2720" cy="925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WordArt 7"/>
            <p:cNvSpPr>
              <a:spLocks noChangeAspect="1"/>
            </p:cNvSpPr>
            <p:nvPr>
              <p:custDataLst>
                <p:tags r:id="rId7"/>
              </p:custDataLst>
            </p:nvPr>
          </p:nvSpPr>
          <p:spPr>
            <a:xfrm>
              <a:off x="2550" y="242"/>
              <a:ext cx="1813" cy="4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任务二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0" name="Text Box 8"/>
            <p:cNvSpPr txBox="1">
              <a:spLocks noChangeAspect="1"/>
            </p:cNvSpPr>
            <p:nvPr>
              <p:custDataLst>
                <p:tags r:id="rId8"/>
              </p:custDataLst>
            </p:nvPr>
          </p:nvSpPr>
          <p:spPr>
            <a:xfrm>
              <a:off x="5145" y="243"/>
              <a:ext cx="30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立体表面的交线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25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5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2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28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2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2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28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25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25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62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28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25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25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62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62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62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3" presetClass="entr" presetSubtype="28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25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25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8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62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62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62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3" presetClass="entr" presetSubtype="28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625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625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3" dur="500"/>
                                        <p:tgtEl>
                                          <p:spTgt spid="62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62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4" dur="500"/>
                                        <p:tgtEl>
                                          <p:spTgt spid="62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3" presetClass="entr" presetSubtype="28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625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625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5" dur="500"/>
                                        <p:tgtEl>
                                          <p:spTgt spid="62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0" dur="500"/>
                                        <p:tgtEl>
                                          <p:spTgt spid="62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5" dur="500"/>
                                        <p:tgtEl>
                                          <p:spTgt spid="62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516" grpId="0" bldLvl="0" animBg="1"/>
      <p:bldP spid="62514" grpId="0" bldLvl="0" animBg="1"/>
      <p:bldP spid="62515" grpId="0" bldLvl="0" animBg="1"/>
      <p:bldP spid="62552" grpId="0" bldLvl="0" animBg="1"/>
      <p:bldP spid="62553" grpId="0" bldLvl="0" animBg="1"/>
      <p:bldP spid="62555" grpId="0" bldLvl="0" animBg="1"/>
      <p:bldP spid="62561" grpId="0" bldLvl="0" animBg="1"/>
      <p:bldP spid="62562" grpId="0" bldLvl="0" animBg="1"/>
      <p:bldP spid="62563" grpId="0" bldLvl="0" animBg="1"/>
      <p:bldP spid="6255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Rectangle 2"/>
          <p:cNvSpPr/>
          <p:nvPr/>
        </p:nvSpPr>
        <p:spPr>
          <a:xfrm>
            <a:off x="0" y="714375"/>
            <a:ext cx="3059113" cy="574675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9933"/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  <a:effectLst>
            <a:prstShdw prst="shdw12" dir="16200000">
              <a:srgbClr val="DDDDDD">
                <a:alpha val="50000"/>
              </a:srgbClr>
            </a:prstShdw>
          </a:effectLst>
        </p:spPr>
        <p:txBody>
          <a:bodyPr anchor="ctr" anchorCtr="0"/>
          <a:p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一、平面立体的投影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403350" y="10795"/>
            <a:ext cx="6192520" cy="586740"/>
            <a:chOff x="2210" y="17"/>
            <a:chExt cx="9752" cy="924"/>
          </a:xfrm>
        </p:grpSpPr>
        <p:sp>
          <p:nvSpPr>
            <p:cNvPr id="51" name="Rectangle 4"/>
            <p:cNvSpPr>
              <a:spLocks noChangeAspect="1" noChangeArrowheads="1"/>
            </p:cNvSpPr>
            <p:nvPr>
              <p:custDataLst>
                <p:tags r:id="rId1"/>
              </p:custDataLst>
            </p:nvPr>
          </p:nvSpPr>
          <p:spPr bwMode="auto">
            <a:xfrm rot="10800000">
              <a:off x="2210" y="67"/>
              <a:ext cx="9753" cy="85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Rectangle 5"/>
            <p:cNvSpPr>
              <a:spLocks noChangeAspect="1"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2243" y="77"/>
              <a:ext cx="9187" cy="295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AutoShape 6"/>
            <p:cNvSpPr>
              <a:spLocks noChangeAspect="1"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210" y="17"/>
              <a:ext cx="2720" cy="925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404" name="WordArt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2550" y="242"/>
              <a:ext cx="1813" cy="4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任务一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6405" name="Text Box 8"/>
            <p:cNvSpPr txBox="1"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5145" y="243"/>
              <a:ext cx="22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立体的投影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grpSp>
        <p:nvGrpSpPr>
          <p:cNvPr id="20482" name="Group 6"/>
          <p:cNvGrpSpPr/>
          <p:nvPr/>
        </p:nvGrpSpPr>
        <p:grpSpPr>
          <a:xfrm>
            <a:off x="6608763" y="908050"/>
            <a:ext cx="2571750" cy="647700"/>
            <a:chOff x="0" y="0"/>
            <a:chExt cx="5327" cy="1020"/>
          </a:xfrm>
        </p:grpSpPr>
        <p:sp>
          <p:nvSpPr>
            <p:cNvPr id="3" name="AutoShape 7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0" y="0"/>
              <a:ext cx="3906" cy="1020"/>
            </a:xfrm>
            <a:prstGeom prst="doubleWave">
              <a:avLst>
                <a:gd name="adj1" fmla="val 6500"/>
                <a:gd name="adj2" fmla="val 0"/>
              </a:avLst>
            </a:prstGeom>
            <a:solidFill>
              <a:schemeClr val="accent5">
                <a:lumMod val="60000"/>
                <a:lumOff val="40000"/>
              </a:schemeClr>
            </a:solidFill>
            <a:ln w="9525">
              <a:solidFill>
                <a:srgbClr val="CCFFFF"/>
              </a:solidFill>
              <a:miter lim="800000"/>
            </a:ln>
            <a:effectLst>
              <a:outerShdw sy="50000" kx="-2453608" rotWithShape="0">
                <a:srgbClr val="808080">
                  <a:alpha val="50000"/>
                </a:srgbClr>
              </a:outerShdw>
            </a:effectLst>
          </p:spPr>
          <p:txBody>
            <a:bodyPr anchor="ctr">
              <a:spAutoFit/>
            </a:bodyPr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491" name="Text Box 8"/>
            <p:cNvSpPr txBox="1"/>
            <p:nvPr>
              <p:custDataLst>
                <p:tags r:id="rId7"/>
              </p:custDataLst>
            </p:nvPr>
          </p:nvSpPr>
          <p:spPr>
            <a:xfrm>
              <a:off x="233" y="225"/>
              <a:ext cx="5094" cy="70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ts val="2800"/>
                </a:lnSpc>
              </a:pPr>
              <a:r>
                <a:rPr lang="en-US" altLang="zh-CN" dirty="0">
                  <a:solidFill>
                    <a:srgbClr val="FF0000"/>
                  </a:solidFill>
                  <a:latin typeface="黑体" panose="02010609060101010101" pitchFamily="2" charset="-122"/>
                </a:rPr>
                <a:t>1.</a:t>
              </a:r>
              <a:r>
                <a:rPr lang="zh-CN" altLang="en-US" dirty="0">
                  <a:solidFill>
                    <a:srgbClr val="FF0000"/>
                  </a:solidFill>
                  <a:latin typeface="黑体" panose="02010609060101010101" pitchFamily="2" charset="-122"/>
                </a:rPr>
                <a:t>棱柱体</a:t>
              </a:r>
              <a:endParaRPr lang="zh-CN" altLang="zh-CN" dirty="0">
                <a:solidFill>
                  <a:srgbClr val="FF0000"/>
                </a:solidFill>
                <a:latin typeface="黑体" panose="02010609060101010101" pitchFamily="2" charset="-122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827405" y="2204720"/>
            <a:ext cx="7273925" cy="3792855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grpSp>
        <p:nvGrpSpPr>
          <p:cNvPr id="3" name="Group 6"/>
          <p:cNvGrpSpPr/>
          <p:nvPr/>
        </p:nvGrpSpPr>
        <p:grpSpPr>
          <a:xfrm>
            <a:off x="6443878" y="837565"/>
            <a:ext cx="3096045" cy="647700"/>
            <a:chOff x="-1086" y="0"/>
            <a:chExt cx="6413" cy="1020"/>
          </a:xfrm>
        </p:grpSpPr>
        <p:sp>
          <p:nvSpPr>
            <p:cNvPr id="4" name="AutoShape 7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0" y="0"/>
              <a:ext cx="3906" cy="1020"/>
            </a:xfrm>
            <a:prstGeom prst="doubleWave">
              <a:avLst>
                <a:gd name="adj1" fmla="val 6500"/>
                <a:gd name="adj2" fmla="val 0"/>
              </a:avLst>
            </a:prstGeom>
            <a:solidFill>
              <a:schemeClr val="accent5">
                <a:lumMod val="60000"/>
                <a:lumOff val="40000"/>
              </a:schemeClr>
            </a:solidFill>
            <a:ln w="9525">
              <a:solidFill>
                <a:srgbClr val="CCFFFF"/>
              </a:solidFill>
              <a:miter lim="800000"/>
            </a:ln>
            <a:effectLst>
              <a:outerShdw sy="50000" kx="-2453608" rotWithShape="0">
                <a:srgbClr val="808080">
                  <a:alpha val="50000"/>
                </a:srgbClr>
              </a:outerShdw>
            </a:effectLst>
          </p:spPr>
          <p:txBody>
            <a:bodyPr anchor="ctr">
              <a:spAutoFit/>
            </a:bodyPr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" name="Text Box 8"/>
            <p:cNvSpPr txBox="1"/>
            <p:nvPr>
              <p:custDataLst>
                <p:tags r:id="rId2"/>
              </p:custDataLst>
            </p:nvPr>
          </p:nvSpPr>
          <p:spPr>
            <a:xfrm>
              <a:off x="-1086" y="225"/>
              <a:ext cx="6413" cy="70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ts val="2800"/>
                </a:lnSpc>
              </a:pPr>
              <a:r>
                <a:rPr lang="en-US" dirty="0">
                  <a:solidFill>
                    <a:srgbClr val="FF0000"/>
                  </a:solidFill>
                  <a:latin typeface="黑体" panose="02010609060101010101" pitchFamily="2" charset="-122"/>
                </a:rPr>
                <a:t>2.</a:t>
              </a:r>
              <a:r>
                <a:rPr lang="zh-CN" altLang="en-US" dirty="0">
                  <a:solidFill>
                    <a:srgbClr val="FF0000"/>
                  </a:solidFill>
                  <a:latin typeface="黑体" panose="02010609060101010101" pitchFamily="2" charset="-122"/>
                </a:rPr>
                <a:t>圆柱体与圆锥体相贯</a:t>
              </a:r>
              <a:endParaRPr lang="zh-CN" altLang="en-US" dirty="0">
                <a:solidFill>
                  <a:srgbClr val="FF0000"/>
                </a:solidFill>
                <a:latin typeface="黑体" panose="02010609060101010101" pitchFamily="2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79705" y="836930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sz="1800">
                <a:ea typeface="宋体" panose="02010600030101010101" pitchFamily="2" charset="-122"/>
              </a:rPr>
              <a:t>轴线共面的圆锥与圆柱直径变化对相贯线的影响</a:t>
            </a:r>
            <a:endParaRPr lang="zh-CN" altLang="en-US" sz="1800"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11505" y="1988820"/>
            <a:ext cx="7610475" cy="399097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403350" y="10795"/>
            <a:ext cx="6193155" cy="587375"/>
            <a:chOff x="2210" y="17"/>
            <a:chExt cx="9753" cy="925"/>
          </a:xfrm>
        </p:grpSpPr>
        <p:sp>
          <p:nvSpPr>
            <p:cNvPr id="7" name="Rectangle 4"/>
            <p:cNvSpPr>
              <a:spLocks noChangeAspect="1" noChangeArrowheads="1"/>
            </p:cNvSpPr>
            <p:nvPr>
              <p:custDataLst>
                <p:tags r:id="rId5"/>
              </p:custDataLst>
            </p:nvPr>
          </p:nvSpPr>
          <p:spPr bwMode="auto">
            <a:xfrm rot="10800000">
              <a:off x="2210" y="67"/>
              <a:ext cx="9753" cy="85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Rectangle 5"/>
            <p:cNvSpPr>
              <a:spLocks noChangeAspect="1"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2243" y="77"/>
              <a:ext cx="9187" cy="295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AutoShape 6"/>
            <p:cNvSpPr>
              <a:spLocks noChangeAspect="1"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2210" y="17"/>
              <a:ext cx="2720" cy="925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WordArt 7"/>
            <p:cNvSpPr>
              <a:spLocks noChangeAspect="1"/>
            </p:cNvSpPr>
            <p:nvPr>
              <p:custDataLst>
                <p:tags r:id="rId8"/>
              </p:custDataLst>
            </p:nvPr>
          </p:nvSpPr>
          <p:spPr>
            <a:xfrm>
              <a:off x="2550" y="242"/>
              <a:ext cx="1813" cy="4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任务二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1" name="Text Box 8"/>
            <p:cNvSpPr txBox="1">
              <a:spLocks noChangeAspect="1"/>
            </p:cNvSpPr>
            <p:nvPr>
              <p:custDataLst>
                <p:tags r:id="rId9"/>
              </p:custDataLst>
            </p:nvPr>
          </p:nvSpPr>
          <p:spPr>
            <a:xfrm>
              <a:off x="5145" y="243"/>
              <a:ext cx="30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立体表面的交线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grpSp>
        <p:nvGrpSpPr>
          <p:cNvPr id="6" name="Group 6"/>
          <p:cNvGrpSpPr/>
          <p:nvPr/>
        </p:nvGrpSpPr>
        <p:grpSpPr>
          <a:xfrm>
            <a:off x="6443878" y="837565"/>
            <a:ext cx="3096045" cy="647700"/>
            <a:chOff x="-1086" y="0"/>
            <a:chExt cx="6413" cy="1020"/>
          </a:xfrm>
        </p:grpSpPr>
        <p:sp>
          <p:nvSpPr>
            <p:cNvPr id="7" name="AutoShape 7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0" y="0"/>
              <a:ext cx="3906" cy="1020"/>
            </a:xfrm>
            <a:prstGeom prst="doubleWave">
              <a:avLst>
                <a:gd name="adj1" fmla="val 6500"/>
                <a:gd name="adj2" fmla="val 0"/>
              </a:avLst>
            </a:prstGeom>
            <a:solidFill>
              <a:schemeClr val="accent5">
                <a:lumMod val="60000"/>
                <a:lumOff val="40000"/>
              </a:schemeClr>
            </a:solidFill>
            <a:ln w="9525">
              <a:solidFill>
                <a:srgbClr val="CCFFFF"/>
              </a:solidFill>
              <a:miter lim="800000"/>
            </a:ln>
            <a:effectLst>
              <a:outerShdw sy="50000" kx="-2453608" rotWithShape="0">
                <a:srgbClr val="808080">
                  <a:alpha val="50000"/>
                </a:srgbClr>
              </a:outerShdw>
            </a:effectLst>
          </p:spPr>
          <p:txBody>
            <a:bodyPr anchor="ctr">
              <a:spAutoFit/>
            </a:bodyPr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Text Box 8"/>
            <p:cNvSpPr txBox="1"/>
            <p:nvPr>
              <p:custDataLst>
                <p:tags r:id="rId2"/>
              </p:custDataLst>
            </p:nvPr>
          </p:nvSpPr>
          <p:spPr>
            <a:xfrm>
              <a:off x="-1086" y="225"/>
              <a:ext cx="6413" cy="70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ts val="2800"/>
                </a:lnSpc>
              </a:pPr>
              <a:r>
                <a:rPr lang="en-US" dirty="0">
                  <a:solidFill>
                    <a:srgbClr val="FF0000"/>
                  </a:solidFill>
                  <a:latin typeface="黑体" panose="02010609060101010101" pitchFamily="2" charset="-122"/>
                </a:rPr>
                <a:t>3.</a:t>
              </a:r>
              <a:r>
                <a:rPr lang="zh-CN" altLang="en-US" dirty="0">
                  <a:solidFill>
                    <a:srgbClr val="FF0000"/>
                  </a:solidFill>
                  <a:latin typeface="黑体" panose="02010609060101010101" pitchFamily="2" charset="-122"/>
                </a:rPr>
                <a:t>相贯线的特殊情况</a:t>
              </a:r>
              <a:endParaRPr lang="zh-CN" altLang="en-US" dirty="0">
                <a:solidFill>
                  <a:srgbClr val="FF0000"/>
                </a:solidFill>
                <a:latin typeface="黑体" panose="02010609060101010101" pitchFamily="2" charset="-122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475740" y="1557020"/>
            <a:ext cx="4914900" cy="14097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403985" y="3068955"/>
            <a:ext cx="5343525" cy="268605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755650" y="1128395"/>
            <a:ext cx="3063240" cy="368300"/>
          </a:xfrm>
          <a:prstGeom prst="rect">
            <a:avLst/>
          </a:prstGeom>
          <a:noFill/>
          <a:ln w="9525">
            <a:solidFill>
              <a:srgbClr val="C00000"/>
            </a:solidFill>
          </a:ln>
        </p:spPr>
        <p:txBody>
          <a:bodyPr wrap="square">
            <a:spAutoFit/>
          </a:bodyPr>
          <a:p>
            <a:r>
              <a:rPr lang="en-US" altLang="zh-CN" sz="1800">
                <a:ea typeface="宋体" panose="02010600030101010101" pitchFamily="2" charset="-122"/>
              </a:rPr>
              <a:t>1</a:t>
            </a:r>
            <a:r>
              <a:rPr lang="zh-CN" altLang="en-US" sz="1800">
                <a:ea typeface="宋体" panose="02010600030101010101" pitchFamily="2" charset="-122"/>
              </a:rPr>
              <a:t>）</a:t>
            </a:r>
            <a:r>
              <a:rPr lang="zh-CN" sz="1800">
                <a:ea typeface="宋体" panose="02010600030101010101" pitchFamily="2" charset="-122"/>
              </a:rPr>
              <a:t>两个回转体同轴相贯</a:t>
            </a:r>
            <a:endParaRPr lang="zh-CN" altLang="en-US" sz="1800">
              <a:ea typeface="宋体" panose="02010600030101010101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403350" y="10795"/>
            <a:ext cx="6193155" cy="587375"/>
            <a:chOff x="2210" y="17"/>
            <a:chExt cx="9753" cy="925"/>
          </a:xfrm>
        </p:grpSpPr>
        <p:sp>
          <p:nvSpPr>
            <p:cNvPr id="13" name="Rectangle 4"/>
            <p:cNvSpPr>
              <a:spLocks noChangeAspect="1" noChangeArrowheads="1"/>
            </p:cNvSpPr>
            <p:nvPr>
              <p:custDataLst>
                <p:tags r:id="rId7"/>
              </p:custDataLst>
            </p:nvPr>
          </p:nvSpPr>
          <p:spPr bwMode="auto">
            <a:xfrm rot="10800000">
              <a:off x="2210" y="67"/>
              <a:ext cx="9753" cy="85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Rectangle 5"/>
            <p:cNvSpPr>
              <a:spLocks noChangeAspect="1"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2243" y="77"/>
              <a:ext cx="9187" cy="295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AutoShape 6"/>
            <p:cNvSpPr>
              <a:spLocks noChangeAspect="1"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2210" y="17"/>
              <a:ext cx="2720" cy="925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WordArt 7"/>
            <p:cNvSpPr>
              <a:spLocks noChangeAspect="1"/>
            </p:cNvSpPr>
            <p:nvPr>
              <p:custDataLst>
                <p:tags r:id="rId10"/>
              </p:custDataLst>
            </p:nvPr>
          </p:nvSpPr>
          <p:spPr>
            <a:xfrm>
              <a:off x="2550" y="242"/>
              <a:ext cx="1813" cy="4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任务二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7" name="Text Box 8"/>
            <p:cNvSpPr txBox="1">
              <a:spLocks noChangeAspect="1"/>
            </p:cNvSpPr>
            <p:nvPr>
              <p:custDataLst>
                <p:tags r:id="rId11"/>
              </p:custDataLst>
            </p:nvPr>
          </p:nvSpPr>
          <p:spPr>
            <a:xfrm>
              <a:off x="5145" y="243"/>
              <a:ext cx="30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立体表面的交线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3474" name="Picture 2" descr="630504713855"/>
          <p:cNvPicPr>
            <a:picLocks noChangeAspect="1"/>
          </p:cNvPicPr>
          <p:nvPr/>
        </p:nvPicPr>
        <p:blipFill>
          <a:blip r:embed="rId1"/>
          <a:srcRect l="76323"/>
          <a:stretch>
            <a:fillRect/>
          </a:stretch>
        </p:blipFill>
        <p:spPr>
          <a:xfrm>
            <a:off x="6369050" y="1223963"/>
            <a:ext cx="1571625" cy="32972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3475" name="Picture 3" descr="630504713855"/>
          <p:cNvPicPr>
            <a:picLocks noChangeAspect="1"/>
          </p:cNvPicPr>
          <p:nvPr/>
        </p:nvPicPr>
        <p:blipFill>
          <a:blip r:embed="rId1"/>
          <a:srcRect l="52731" r="26297"/>
          <a:stretch>
            <a:fillRect/>
          </a:stretch>
        </p:blipFill>
        <p:spPr>
          <a:xfrm>
            <a:off x="4794250" y="1262063"/>
            <a:ext cx="1317625" cy="31257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3476" name="Picture 4" descr="630504713855"/>
          <p:cNvPicPr>
            <a:picLocks noChangeAspect="1"/>
          </p:cNvPicPr>
          <p:nvPr/>
        </p:nvPicPr>
        <p:blipFill>
          <a:blip r:embed="rId1"/>
          <a:srcRect l="27826" t="7147" r="49892" b="5772"/>
          <a:stretch>
            <a:fillRect/>
          </a:stretch>
        </p:blipFill>
        <p:spPr>
          <a:xfrm>
            <a:off x="3078163" y="1452563"/>
            <a:ext cx="1497012" cy="29067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3477" name="Picture 5" descr="630504713855"/>
          <p:cNvPicPr>
            <a:picLocks noChangeAspect="1"/>
          </p:cNvPicPr>
          <p:nvPr/>
        </p:nvPicPr>
        <p:blipFill>
          <a:blip r:embed="rId1"/>
          <a:srcRect t="5278" r="78728" b="7642"/>
          <a:stretch>
            <a:fillRect/>
          </a:stretch>
        </p:blipFill>
        <p:spPr>
          <a:xfrm>
            <a:off x="1155700" y="1370013"/>
            <a:ext cx="1498600" cy="30495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3478" name="Line 6"/>
          <p:cNvSpPr/>
          <p:nvPr/>
        </p:nvSpPr>
        <p:spPr>
          <a:xfrm>
            <a:off x="1606550" y="1803400"/>
            <a:ext cx="647700" cy="63500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33479" name="Line 7"/>
          <p:cNvSpPr/>
          <p:nvPr/>
        </p:nvSpPr>
        <p:spPr>
          <a:xfrm flipH="1">
            <a:off x="1593850" y="1797050"/>
            <a:ext cx="635000" cy="64135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33480" name="Line 8"/>
          <p:cNvSpPr/>
          <p:nvPr/>
        </p:nvSpPr>
        <p:spPr>
          <a:xfrm flipH="1">
            <a:off x="3492500" y="1720850"/>
            <a:ext cx="641350" cy="81280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33481" name="Line 9"/>
          <p:cNvSpPr/>
          <p:nvPr/>
        </p:nvSpPr>
        <p:spPr>
          <a:xfrm>
            <a:off x="3511550" y="1866900"/>
            <a:ext cx="641350" cy="50800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33482" name="Line 10"/>
          <p:cNvSpPr/>
          <p:nvPr/>
        </p:nvSpPr>
        <p:spPr>
          <a:xfrm flipH="1">
            <a:off x="5016500" y="1816100"/>
            <a:ext cx="666750" cy="60325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33483" name="Line 11"/>
          <p:cNvSpPr/>
          <p:nvPr/>
        </p:nvSpPr>
        <p:spPr>
          <a:xfrm>
            <a:off x="5283200" y="1816100"/>
            <a:ext cx="654050" cy="60960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33484" name="Line 12"/>
          <p:cNvSpPr/>
          <p:nvPr/>
        </p:nvSpPr>
        <p:spPr>
          <a:xfrm flipH="1">
            <a:off x="6648450" y="1803400"/>
            <a:ext cx="673100" cy="67945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33485" name="Line 13"/>
          <p:cNvSpPr/>
          <p:nvPr/>
        </p:nvSpPr>
        <p:spPr>
          <a:xfrm>
            <a:off x="6946900" y="1847850"/>
            <a:ext cx="647700" cy="53340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pic>
        <p:nvPicPr>
          <p:cNvPr id="233486" name="Picture 14" descr="6042569389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0713" y="5057775"/>
            <a:ext cx="1385887" cy="1476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3487" name="Picture 15" descr="27390014438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9513" y="5059363"/>
            <a:ext cx="1241425" cy="14747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3488" name="Picture 16" descr="30651915000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19888" y="5021263"/>
            <a:ext cx="1292225" cy="14366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3489" name="Picture 17" descr="15259372137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71575" y="5086350"/>
            <a:ext cx="1379538" cy="14112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7842" name="AutoShape 18">
            <a:hlinkClick r:id="" action="ppaction://hlinkshowjump?jump=nextslide"/>
          </p:cNvPr>
          <p:cNvSpPr/>
          <p:nvPr/>
        </p:nvSpPr>
        <p:spPr>
          <a:xfrm>
            <a:off x="8458200" y="6478588"/>
            <a:ext cx="304800" cy="228600"/>
          </a:xfrm>
          <a:prstGeom prst="actionButtonForwardNext">
            <a:avLst/>
          </a:prstGeom>
          <a:gradFill rotWithShape="0">
            <a:gsLst>
              <a:gs pos="0">
                <a:srgbClr val="4296C0"/>
              </a:gs>
              <a:gs pos="50000">
                <a:srgbClr val="FEE0DC"/>
              </a:gs>
              <a:gs pos="100000">
                <a:srgbClr val="4296C0"/>
              </a:gs>
            </a:gsLst>
            <a:lin ang="0" scaled="1"/>
            <a:tileRect/>
          </a:gradFill>
          <a:ln w="9525" cap="flat" cmpd="sng">
            <a:solidFill>
              <a:srgbClr val="31699B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88900" tIns="38100" rIns="88900" bIns="38100" anchor="ctr" anchorCtr="0"/>
          <a:p>
            <a:pPr eaLnBrk="0" hangingPunct="0">
              <a:buSzPct val="100000"/>
              <a:buFont typeface="Times New Roman" panose="02020603050405020304" charset="0"/>
            </a:pPr>
            <a:endParaRPr lang="en-GB" altLang="zh-CN" dirty="0">
              <a:latin typeface="Times New Roman" panose="02020603050405020304" charset="0"/>
            </a:endParaRPr>
          </a:p>
        </p:txBody>
      </p:sp>
      <p:sp>
        <p:nvSpPr>
          <p:cNvPr id="77843" name="AutoShape 19">
            <a:hlinkClick r:id="" action="ppaction://hlinkshowjump?jump=previousslide"/>
          </p:cNvPr>
          <p:cNvSpPr/>
          <p:nvPr/>
        </p:nvSpPr>
        <p:spPr>
          <a:xfrm>
            <a:off x="8153400" y="6478588"/>
            <a:ext cx="304800" cy="228600"/>
          </a:xfrm>
          <a:prstGeom prst="actionButtonBackPrevious">
            <a:avLst/>
          </a:prstGeom>
          <a:gradFill rotWithShape="0">
            <a:gsLst>
              <a:gs pos="0">
                <a:srgbClr val="4296C0"/>
              </a:gs>
              <a:gs pos="50000">
                <a:srgbClr val="FEE0DC"/>
              </a:gs>
              <a:gs pos="100000">
                <a:srgbClr val="4296C0"/>
              </a:gs>
            </a:gsLst>
            <a:lin ang="0" scaled="1"/>
            <a:tileRect/>
          </a:gradFill>
          <a:ln w="9525" cap="flat" cmpd="sng">
            <a:solidFill>
              <a:srgbClr val="31699B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88900" tIns="38100" rIns="88900" bIns="38100" anchor="ctr" anchorCtr="0"/>
          <a:p>
            <a:pPr eaLnBrk="0" hangingPunct="0">
              <a:buSzPct val="100000"/>
              <a:buFont typeface="Times New Roman" panose="02020603050405020304" charset="0"/>
            </a:pPr>
            <a:endParaRPr lang="en-GB" altLang="zh-CN" dirty="0">
              <a:latin typeface="Times New Roman" panose="02020603050405020304" charset="0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372123" y="617855"/>
            <a:ext cx="3096045" cy="647700"/>
            <a:chOff x="-1086" y="0"/>
            <a:chExt cx="6413" cy="1020"/>
          </a:xfrm>
        </p:grpSpPr>
        <p:sp>
          <p:nvSpPr>
            <p:cNvPr id="7" name="AutoShape 7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0" y="0"/>
              <a:ext cx="3906" cy="1020"/>
            </a:xfrm>
            <a:prstGeom prst="doubleWave">
              <a:avLst>
                <a:gd name="adj1" fmla="val 6500"/>
                <a:gd name="adj2" fmla="val 0"/>
              </a:avLst>
            </a:prstGeom>
            <a:solidFill>
              <a:schemeClr val="accent5">
                <a:lumMod val="60000"/>
                <a:lumOff val="40000"/>
              </a:schemeClr>
            </a:solidFill>
            <a:ln w="9525">
              <a:solidFill>
                <a:srgbClr val="CCFFFF"/>
              </a:solidFill>
              <a:miter lim="800000"/>
            </a:ln>
            <a:effectLst>
              <a:outerShdw sy="50000" kx="-2453608" rotWithShape="0">
                <a:srgbClr val="808080">
                  <a:alpha val="50000"/>
                </a:srgbClr>
              </a:outerShdw>
            </a:effectLst>
          </p:spPr>
          <p:txBody>
            <a:bodyPr anchor="ctr">
              <a:spAutoFit/>
            </a:bodyPr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Text Box 8"/>
            <p:cNvSpPr txBox="1"/>
            <p:nvPr>
              <p:custDataLst>
                <p:tags r:id="rId7"/>
              </p:custDataLst>
            </p:nvPr>
          </p:nvSpPr>
          <p:spPr>
            <a:xfrm>
              <a:off x="-1086" y="225"/>
              <a:ext cx="6413" cy="70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ts val="2800"/>
                </a:lnSpc>
              </a:pPr>
              <a:r>
                <a:rPr lang="en-US" dirty="0">
                  <a:solidFill>
                    <a:srgbClr val="FF0000"/>
                  </a:solidFill>
                  <a:latin typeface="黑体" panose="02010609060101010101" pitchFamily="2" charset="-122"/>
                </a:rPr>
                <a:t>3.</a:t>
              </a:r>
              <a:r>
                <a:rPr lang="zh-CN" altLang="en-US" dirty="0">
                  <a:solidFill>
                    <a:srgbClr val="FF0000"/>
                  </a:solidFill>
                  <a:latin typeface="黑体" panose="02010609060101010101" pitchFamily="2" charset="-122"/>
                </a:rPr>
                <a:t>相贯线的特殊情况</a:t>
              </a:r>
              <a:endParaRPr lang="zh-CN" altLang="en-US" dirty="0">
                <a:solidFill>
                  <a:srgbClr val="FF0000"/>
                </a:solidFill>
                <a:latin typeface="黑体" panose="02010609060101010101" pitchFamily="2" charset="-122"/>
              </a:endParaRPr>
            </a:p>
          </p:txBody>
        </p:sp>
      </p:grpSp>
      <p:sp>
        <p:nvSpPr>
          <p:cNvPr id="11" name="文本框 10"/>
          <p:cNvSpPr txBox="1"/>
          <p:nvPr>
            <p:custDataLst>
              <p:tags r:id="rId8"/>
            </p:custDataLst>
          </p:nvPr>
        </p:nvSpPr>
        <p:spPr>
          <a:xfrm>
            <a:off x="683895" y="908685"/>
            <a:ext cx="3063240" cy="368300"/>
          </a:xfrm>
          <a:prstGeom prst="rect">
            <a:avLst/>
          </a:prstGeom>
          <a:noFill/>
          <a:ln w="9525">
            <a:solidFill>
              <a:srgbClr val="C00000"/>
            </a:solidFill>
          </a:ln>
        </p:spPr>
        <p:txBody>
          <a:bodyPr wrap="square">
            <a:spAutoFit/>
          </a:bodyPr>
          <a:p>
            <a:r>
              <a:rPr lang="en-US" altLang="zh-CN" sz="1800">
                <a:ea typeface="宋体" panose="02010600030101010101" pitchFamily="2" charset="-122"/>
              </a:rPr>
              <a:t>2</a:t>
            </a:r>
            <a:r>
              <a:rPr lang="zh-CN" altLang="en-US" sz="1800">
                <a:ea typeface="宋体" panose="02010600030101010101" pitchFamily="2" charset="-122"/>
              </a:rPr>
              <a:t>）</a:t>
            </a:r>
            <a:r>
              <a:rPr lang="zh-CN" sz="1800">
                <a:ea typeface="宋体" panose="02010600030101010101" pitchFamily="2" charset="-122"/>
              </a:rPr>
              <a:t>两个回转体公切与一球面</a:t>
            </a:r>
            <a:endParaRPr lang="zh-CN" altLang="en-US" sz="1800">
              <a:ea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403350" y="10795"/>
            <a:ext cx="6193155" cy="587375"/>
            <a:chOff x="2210" y="17"/>
            <a:chExt cx="9753" cy="925"/>
          </a:xfrm>
        </p:grpSpPr>
        <p:sp>
          <p:nvSpPr>
            <p:cNvPr id="2" name="Rectangle 4"/>
            <p:cNvSpPr>
              <a:spLocks noChangeAspect="1" noChangeArrowheads="1"/>
            </p:cNvSpPr>
            <p:nvPr>
              <p:custDataLst>
                <p:tags r:id="rId9"/>
              </p:custDataLst>
            </p:nvPr>
          </p:nvSpPr>
          <p:spPr bwMode="auto">
            <a:xfrm rot="10800000">
              <a:off x="2210" y="67"/>
              <a:ext cx="9753" cy="85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" name="Rectangle 5"/>
            <p:cNvSpPr>
              <a:spLocks noChangeAspect="1"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2243" y="77"/>
              <a:ext cx="9187" cy="295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" name="AutoShape 6"/>
            <p:cNvSpPr>
              <a:spLocks noChangeAspect="1"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2210" y="17"/>
              <a:ext cx="2720" cy="925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WordArt 7"/>
            <p:cNvSpPr>
              <a:spLocks noChangeAspect="1"/>
            </p:cNvSpPr>
            <p:nvPr>
              <p:custDataLst>
                <p:tags r:id="rId12"/>
              </p:custDataLst>
            </p:nvPr>
          </p:nvSpPr>
          <p:spPr>
            <a:xfrm>
              <a:off x="2550" y="242"/>
              <a:ext cx="1813" cy="4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任务二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0" name="Text Box 8"/>
            <p:cNvSpPr txBox="1">
              <a:spLocks noChangeAspect="1"/>
            </p:cNvSpPr>
            <p:nvPr>
              <p:custDataLst>
                <p:tags r:id="rId13"/>
              </p:custDataLst>
            </p:nvPr>
          </p:nvSpPr>
          <p:spPr>
            <a:xfrm>
              <a:off x="5145" y="243"/>
              <a:ext cx="30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立体表面的交线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34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34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34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34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33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33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3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34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34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334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33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33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33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33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334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34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33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233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334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334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334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334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233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233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Group 75"/>
          <p:cNvGrpSpPr/>
          <p:nvPr/>
        </p:nvGrpSpPr>
        <p:grpSpPr>
          <a:xfrm>
            <a:off x="4572000" y="1066800"/>
            <a:ext cx="2971800" cy="5105400"/>
            <a:chOff x="3024" y="672"/>
            <a:chExt cx="1872" cy="3216"/>
          </a:xfrm>
        </p:grpSpPr>
        <p:sp>
          <p:nvSpPr>
            <p:cNvPr id="78861" name="Line 7"/>
            <p:cNvSpPr/>
            <p:nvPr/>
          </p:nvSpPr>
          <p:spPr>
            <a:xfrm>
              <a:off x="3717" y="672"/>
              <a:ext cx="0" cy="1644"/>
            </a:xfrm>
            <a:prstGeom prst="line">
              <a:avLst/>
            </a:prstGeom>
            <a:ln w="19050" cap="flat" cmpd="sng">
              <a:solidFill>
                <a:srgbClr val="006600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78862" name="Line 8"/>
            <p:cNvSpPr/>
            <p:nvPr/>
          </p:nvSpPr>
          <p:spPr>
            <a:xfrm>
              <a:off x="4411" y="1172"/>
              <a:ext cx="0" cy="1144"/>
            </a:xfrm>
            <a:prstGeom prst="line">
              <a:avLst/>
            </a:prstGeom>
            <a:ln w="19050" cap="flat" cmpd="sng">
              <a:solidFill>
                <a:srgbClr val="006600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78863" name="Oval 9"/>
            <p:cNvSpPr/>
            <p:nvPr/>
          </p:nvSpPr>
          <p:spPr>
            <a:xfrm>
              <a:off x="3163" y="2530"/>
              <a:ext cx="1109" cy="1144"/>
            </a:xfrm>
            <a:prstGeom prst="ellipse">
              <a:avLst/>
            </a:prstGeom>
            <a:noFill/>
            <a:ln w="508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78864" name="Line 11"/>
            <p:cNvSpPr/>
            <p:nvPr/>
          </p:nvSpPr>
          <p:spPr>
            <a:xfrm>
              <a:off x="3024" y="3102"/>
              <a:ext cx="1317" cy="0"/>
            </a:xfrm>
            <a:prstGeom prst="line">
              <a:avLst/>
            </a:prstGeom>
            <a:ln w="19050" cap="flat" cmpd="sng">
              <a:solidFill>
                <a:srgbClr val="006600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78865" name="Line 12"/>
            <p:cNvSpPr/>
            <p:nvPr/>
          </p:nvSpPr>
          <p:spPr>
            <a:xfrm>
              <a:off x="3717" y="2387"/>
              <a:ext cx="0" cy="1501"/>
            </a:xfrm>
            <a:prstGeom prst="line">
              <a:avLst/>
            </a:prstGeom>
            <a:ln w="19050" cap="flat" cmpd="sng">
              <a:solidFill>
                <a:srgbClr val="006600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78866" name="Line 13"/>
            <p:cNvSpPr/>
            <p:nvPr/>
          </p:nvSpPr>
          <p:spPr>
            <a:xfrm>
              <a:off x="4411" y="2745"/>
              <a:ext cx="0" cy="1000"/>
            </a:xfrm>
            <a:prstGeom prst="line">
              <a:avLst/>
            </a:prstGeom>
            <a:ln w="19050" cap="flat" cmpd="sng">
              <a:solidFill>
                <a:srgbClr val="006600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78867" name="Line 17"/>
            <p:cNvSpPr/>
            <p:nvPr/>
          </p:nvSpPr>
          <p:spPr>
            <a:xfrm>
              <a:off x="3925" y="3245"/>
              <a:ext cx="971" cy="0"/>
            </a:xfrm>
            <a:prstGeom prst="line">
              <a:avLst/>
            </a:prstGeom>
            <a:ln w="19050" cap="flat" cmpd="sng">
              <a:solidFill>
                <a:srgbClr val="006600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78868" name="Freeform 69"/>
            <p:cNvSpPr/>
            <p:nvPr/>
          </p:nvSpPr>
          <p:spPr>
            <a:xfrm>
              <a:off x="3168" y="816"/>
              <a:ext cx="1104" cy="1344"/>
            </a:xfrm>
            <a:custGeom>
              <a:avLst/>
              <a:gdLst>
                <a:gd name="txL" fmla="*/ 0 w 1104"/>
                <a:gd name="txT" fmla="*/ 0 h 1344"/>
                <a:gd name="txR" fmla="*/ 1104 w 1104"/>
                <a:gd name="txB" fmla="*/ 1344 h 1344"/>
              </a:gdLst>
              <a:ahLst/>
              <a:cxnLst>
                <a:cxn ang="0">
                  <a:pos x="1104" y="480"/>
                </a:cxn>
                <a:cxn ang="0">
                  <a:pos x="1104" y="0"/>
                </a:cxn>
                <a:cxn ang="0">
                  <a:pos x="0" y="0"/>
                </a:cxn>
                <a:cxn ang="0">
                  <a:pos x="0" y="1344"/>
                </a:cxn>
                <a:cxn ang="0">
                  <a:pos x="1104" y="1344"/>
                </a:cxn>
              </a:cxnLst>
              <a:rect l="txL" t="txT" r="txR" b="txB"/>
              <a:pathLst>
                <a:path w="1104" h="1344">
                  <a:moveTo>
                    <a:pt x="1104" y="480"/>
                  </a:moveTo>
                  <a:lnTo>
                    <a:pt x="1104" y="0"/>
                  </a:lnTo>
                  <a:lnTo>
                    <a:pt x="0" y="0"/>
                  </a:lnTo>
                  <a:lnTo>
                    <a:pt x="0" y="1344"/>
                  </a:lnTo>
                  <a:lnTo>
                    <a:pt x="1104" y="1344"/>
                  </a:lnTo>
                </a:path>
              </a:pathLst>
            </a:custGeom>
            <a:noFill/>
            <a:ln w="50800" cap="flat" cmpd="sng">
              <a:solidFill>
                <a:srgbClr val="0000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8869" name="Arc 70"/>
            <p:cNvSpPr/>
            <p:nvPr/>
          </p:nvSpPr>
          <p:spPr>
            <a:xfrm>
              <a:off x="4143" y="2882"/>
              <a:ext cx="609" cy="720"/>
            </a:xfrm>
            <a:custGeom>
              <a:avLst/>
              <a:gdLst>
                <a:gd name="txL" fmla="*/ 0 w 39154"/>
                <a:gd name="txT" fmla="*/ 0 h 43200"/>
                <a:gd name="txR" fmla="*/ 39154 w 39154"/>
                <a:gd name="txB" fmla="*/ 43200 h 43200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39154" h="43200" fill="none">
                  <a:moveTo>
                    <a:pt x="6476" y="3057"/>
                  </a:moveTo>
                  <a:cubicBezTo>
                    <a:pt x="9824" y="1056"/>
                    <a:pt x="13653" y="-1"/>
                    <a:pt x="17554" y="0"/>
                  </a:cubicBezTo>
                  <a:cubicBezTo>
                    <a:pt x="29483" y="0"/>
                    <a:pt x="39154" y="9670"/>
                    <a:pt x="39154" y="21600"/>
                  </a:cubicBezTo>
                  <a:cubicBezTo>
                    <a:pt x="39154" y="33529"/>
                    <a:pt x="29483" y="43200"/>
                    <a:pt x="17554" y="43200"/>
                  </a:cubicBezTo>
                  <a:cubicBezTo>
                    <a:pt x="10591" y="43200"/>
                    <a:pt x="4056" y="39844"/>
                    <a:pt x="-1" y="34186"/>
                  </a:cubicBezTo>
                </a:path>
                <a:path w="39154" h="43200" stroke="0">
                  <a:moveTo>
                    <a:pt x="6476" y="3057"/>
                  </a:moveTo>
                  <a:cubicBezTo>
                    <a:pt x="9824" y="1056"/>
                    <a:pt x="13653" y="-1"/>
                    <a:pt x="17554" y="0"/>
                  </a:cubicBezTo>
                  <a:cubicBezTo>
                    <a:pt x="29483" y="0"/>
                    <a:pt x="39154" y="9670"/>
                    <a:pt x="39154" y="21600"/>
                  </a:cubicBezTo>
                  <a:cubicBezTo>
                    <a:pt x="39154" y="33529"/>
                    <a:pt x="29483" y="43200"/>
                    <a:pt x="17554" y="43200"/>
                  </a:cubicBezTo>
                  <a:cubicBezTo>
                    <a:pt x="10591" y="43200"/>
                    <a:pt x="4056" y="39844"/>
                    <a:pt x="-1" y="34186"/>
                  </a:cubicBezTo>
                  <a:lnTo>
                    <a:pt x="17554" y="21600"/>
                  </a:lnTo>
                  <a:lnTo>
                    <a:pt x="6476" y="3057"/>
                  </a:lnTo>
                  <a:close/>
                </a:path>
              </a:pathLst>
            </a:custGeom>
            <a:noFill/>
            <a:ln w="50800" cap="flat" cmpd="sng">
              <a:solidFill>
                <a:srgbClr val="FF00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78870" name="Rectangle 6"/>
            <p:cNvSpPr/>
            <p:nvPr/>
          </p:nvSpPr>
          <p:spPr>
            <a:xfrm>
              <a:off x="4064" y="1302"/>
              <a:ext cx="693" cy="858"/>
            </a:xfrm>
            <a:prstGeom prst="rect">
              <a:avLst/>
            </a:prstGeom>
            <a:noFill/>
            <a:ln w="50800" cap="flat" cmpd="sng">
              <a:solidFill>
                <a:srgbClr val="FF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</p:grpSp>
      <p:grpSp>
        <p:nvGrpSpPr>
          <p:cNvPr id="3" name="Group 74"/>
          <p:cNvGrpSpPr/>
          <p:nvPr/>
        </p:nvGrpSpPr>
        <p:grpSpPr>
          <a:xfrm>
            <a:off x="5676900" y="2057400"/>
            <a:ext cx="876300" cy="3422650"/>
            <a:chOff x="3720" y="1296"/>
            <a:chExt cx="552" cy="2156"/>
          </a:xfrm>
        </p:grpSpPr>
        <p:sp>
          <p:nvSpPr>
            <p:cNvPr id="78855" name="Arc 71"/>
            <p:cNvSpPr/>
            <p:nvPr/>
          </p:nvSpPr>
          <p:spPr>
            <a:xfrm>
              <a:off x="3720" y="2923"/>
              <a:ext cx="552" cy="529"/>
            </a:xfrm>
            <a:custGeom>
              <a:avLst/>
              <a:gdLst>
                <a:gd name="txL" fmla="*/ 0 w 21600"/>
                <a:gd name="txT" fmla="*/ 0 h 20693"/>
                <a:gd name="txR" fmla="*/ 21600 w 21600"/>
                <a:gd name="txB" fmla="*/ 20693 h 20693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21600" h="20693" fill="none">
                  <a:moveTo>
                    <a:pt x="20464" y="0"/>
                  </a:moveTo>
                  <a:cubicBezTo>
                    <a:pt x="21216" y="2226"/>
                    <a:pt x="21600" y="4560"/>
                    <a:pt x="21600" y="6910"/>
                  </a:cubicBezTo>
                  <a:cubicBezTo>
                    <a:pt x="21600" y="11942"/>
                    <a:pt x="19842" y="16817"/>
                    <a:pt x="16630" y="20692"/>
                  </a:cubicBezTo>
                </a:path>
                <a:path w="21600" h="20693" stroke="0">
                  <a:moveTo>
                    <a:pt x="20464" y="0"/>
                  </a:moveTo>
                  <a:cubicBezTo>
                    <a:pt x="21216" y="2226"/>
                    <a:pt x="21600" y="4560"/>
                    <a:pt x="21600" y="6910"/>
                  </a:cubicBezTo>
                  <a:cubicBezTo>
                    <a:pt x="21600" y="11942"/>
                    <a:pt x="19842" y="16817"/>
                    <a:pt x="16630" y="20692"/>
                  </a:cubicBezTo>
                  <a:lnTo>
                    <a:pt x="0" y="6910"/>
                  </a:lnTo>
                  <a:lnTo>
                    <a:pt x="20464" y="0"/>
                  </a:lnTo>
                  <a:close/>
                </a:path>
              </a:pathLst>
            </a:custGeom>
            <a:noFill/>
            <a:ln w="50800" cap="flat" cmpd="sng">
              <a:solidFill>
                <a:srgbClr val="FF33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78856" name="Group 73"/>
            <p:cNvGrpSpPr/>
            <p:nvPr/>
          </p:nvGrpSpPr>
          <p:grpSpPr>
            <a:xfrm>
              <a:off x="4064" y="1296"/>
              <a:ext cx="208" cy="860"/>
              <a:chOff x="4064" y="1296"/>
              <a:chExt cx="208" cy="860"/>
            </a:xfrm>
          </p:grpSpPr>
          <p:sp>
            <p:nvSpPr>
              <p:cNvPr id="78857" name="Line 20"/>
              <p:cNvSpPr/>
              <p:nvPr/>
            </p:nvSpPr>
            <p:spPr>
              <a:xfrm flipH="1" flipV="1">
                <a:off x="4249" y="1298"/>
                <a:ext cx="0" cy="858"/>
              </a:xfrm>
              <a:prstGeom prst="line">
                <a:avLst/>
              </a:prstGeom>
              <a:ln w="19050" cap="flat" cmpd="sng">
                <a:solidFill>
                  <a:srgbClr val="FF0000"/>
                </a:solidFill>
                <a:prstDash val="lgDash"/>
                <a:headEnd type="none" w="med" len="med"/>
                <a:tailEnd type="none" w="med" len="med"/>
              </a:ln>
            </p:spPr>
          </p:sp>
          <p:grpSp>
            <p:nvGrpSpPr>
              <p:cNvPr id="78858" name="Group 72"/>
              <p:cNvGrpSpPr/>
              <p:nvPr/>
            </p:nvGrpSpPr>
            <p:grpSpPr>
              <a:xfrm>
                <a:off x="4064" y="1296"/>
                <a:ext cx="208" cy="858"/>
                <a:chOff x="4064" y="1296"/>
                <a:chExt cx="208" cy="858"/>
              </a:xfrm>
            </p:grpSpPr>
            <p:sp>
              <p:nvSpPr>
                <p:cNvPr id="78859" name="Line 21"/>
                <p:cNvSpPr/>
                <p:nvPr/>
              </p:nvSpPr>
              <p:spPr>
                <a:xfrm flipH="1">
                  <a:off x="4064" y="1296"/>
                  <a:ext cx="208" cy="0"/>
                </a:xfrm>
                <a:prstGeom prst="line">
                  <a:avLst/>
                </a:prstGeom>
                <a:ln w="5080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78860" name="Line 22"/>
                <p:cNvSpPr/>
                <p:nvPr/>
              </p:nvSpPr>
              <p:spPr>
                <a:xfrm>
                  <a:off x="4064" y="1296"/>
                  <a:ext cx="0" cy="858"/>
                </a:xfrm>
                <a:prstGeom prst="line">
                  <a:avLst/>
                </a:prstGeom>
                <a:ln w="5080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</p:grpSp>
      </p:grpSp>
      <p:pic>
        <p:nvPicPr>
          <p:cNvPr id="31820" name="Picture 7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BFF"/>
              </a:clrFrom>
              <a:clrTo>
                <a:srgbClr val="FFFBFF">
                  <a:alpha val="0"/>
                </a:srgbClr>
              </a:clrTo>
            </a:clrChange>
          </a:blip>
          <a:srcRect l="29208" t="27333" r="40541" b="21028"/>
          <a:stretch>
            <a:fillRect/>
          </a:stretch>
        </p:blipFill>
        <p:spPr>
          <a:xfrm>
            <a:off x="1476375" y="2492375"/>
            <a:ext cx="2698750" cy="2808288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78854" name="Rectangle 69"/>
          <p:cNvSpPr/>
          <p:nvPr/>
        </p:nvSpPr>
        <p:spPr>
          <a:xfrm>
            <a:off x="179388" y="1493838"/>
            <a:ext cx="7672387" cy="830262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r>
              <a:rPr lang="zh-CN" altLang="en-US" b="1" dirty="0">
                <a:latin typeface="宋体" panose="02010600030101010101" pitchFamily="2" charset="-122"/>
              </a:rPr>
              <a:t>    当两圆柱的轴线平行或两圆锥共锥顶时，相贯线为直线。</a:t>
            </a:r>
            <a:endParaRPr lang="zh-CN" altLang="en-US" b="1" dirty="0">
              <a:latin typeface="宋体" panose="02010600030101010101" pitchFamily="2" charset="-122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372123" y="617855"/>
            <a:ext cx="3096045" cy="647700"/>
            <a:chOff x="-1086" y="0"/>
            <a:chExt cx="6413" cy="1020"/>
          </a:xfrm>
        </p:grpSpPr>
        <p:sp>
          <p:nvSpPr>
            <p:cNvPr id="7" name="AutoShape 7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0" y="0"/>
              <a:ext cx="3906" cy="1020"/>
            </a:xfrm>
            <a:prstGeom prst="doubleWave">
              <a:avLst>
                <a:gd name="adj1" fmla="val 6500"/>
                <a:gd name="adj2" fmla="val 0"/>
              </a:avLst>
            </a:prstGeom>
            <a:solidFill>
              <a:schemeClr val="accent5">
                <a:lumMod val="60000"/>
                <a:lumOff val="40000"/>
              </a:schemeClr>
            </a:solidFill>
            <a:ln w="9525">
              <a:solidFill>
                <a:srgbClr val="CCFFFF"/>
              </a:solidFill>
              <a:miter lim="800000"/>
            </a:ln>
            <a:effectLst>
              <a:outerShdw sy="50000" kx="-2453608" rotWithShape="0">
                <a:srgbClr val="808080">
                  <a:alpha val="50000"/>
                </a:srgbClr>
              </a:outerShdw>
            </a:effectLst>
          </p:spPr>
          <p:txBody>
            <a:bodyPr anchor="ctr">
              <a:spAutoFit/>
            </a:bodyPr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Text Box 8"/>
            <p:cNvSpPr txBox="1"/>
            <p:nvPr>
              <p:custDataLst>
                <p:tags r:id="rId3"/>
              </p:custDataLst>
            </p:nvPr>
          </p:nvSpPr>
          <p:spPr>
            <a:xfrm>
              <a:off x="-1086" y="225"/>
              <a:ext cx="6413" cy="70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ts val="2800"/>
                </a:lnSpc>
              </a:pPr>
              <a:r>
                <a:rPr lang="en-US" dirty="0">
                  <a:solidFill>
                    <a:srgbClr val="FF0000"/>
                  </a:solidFill>
                  <a:latin typeface="黑体" panose="02010609060101010101" pitchFamily="2" charset="-122"/>
                </a:rPr>
                <a:t>3.</a:t>
              </a:r>
              <a:r>
                <a:rPr lang="zh-CN" altLang="en-US" dirty="0">
                  <a:solidFill>
                    <a:srgbClr val="FF0000"/>
                  </a:solidFill>
                  <a:latin typeface="黑体" panose="02010609060101010101" pitchFamily="2" charset="-122"/>
                </a:rPr>
                <a:t>相贯线的特殊情况</a:t>
              </a:r>
              <a:endParaRPr lang="zh-CN" altLang="en-US" dirty="0">
                <a:solidFill>
                  <a:srgbClr val="FF0000"/>
                </a:solidFill>
                <a:latin typeface="黑体" panose="02010609060101010101" pitchFamily="2" charset="-122"/>
              </a:endParaRPr>
            </a:p>
          </p:txBody>
        </p:sp>
      </p:grpSp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683895" y="908685"/>
            <a:ext cx="3063240" cy="368300"/>
          </a:xfrm>
          <a:prstGeom prst="rect">
            <a:avLst/>
          </a:prstGeom>
          <a:noFill/>
          <a:ln w="9525">
            <a:solidFill>
              <a:srgbClr val="C00000"/>
            </a:solidFill>
          </a:ln>
        </p:spPr>
        <p:txBody>
          <a:bodyPr wrap="square">
            <a:spAutoFit/>
          </a:bodyPr>
          <a:p>
            <a:r>
              <a:rPr lang="en-US" altLang="zh-CN" sz="1800">
                <a:ea typeface="宋体" panose="02010600030101010101" pitchFamily="2" charset="-122"/>
              </a:rPr>
              <a:t>3</a:t>
            </a:r>
            <a:r>
              <a:rPr lang="zh-CN" altLang="en-US" sz="1800">
                <a:ea typeface="宋体" panose="02010600030101010101" pitchFamily="2" charset="-122"/>
              </a:rPr>
              <a:t>）</a:t>
            </a:r>
            <a:r>
              <a:rPr lang="zh-CN" sz="1800">
                <a:ea typeface="宋体" panose="02010600030101010101" pitchFamily="2" charset="-122"/>
              </a:rPr>
              <a:t>相贯线</a:t>
            </a:r>
            <a:r>
              <a:rPr lang="zh-CN" sz="1800">
                <a:ea typeface="宋体" panose="02010600030101010101" pitchFamily="2" charset="-122"/>
              </a:rPr>
              <a:t>为直线</a:t>
            </a:r>
            <a:endParaRPr lang="zh-CN" altLang="en-US" sz="1800"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403350" y="10795"/>
            <a:ext cx="6193155" cy="587375"/>
            <a:chOff x="2210" y="17"/>
            <a:chExt cx="9753" cy="925"/>
          </a:xfrm>
        </p:grpSpPr>
        <p:sp>
          <p:nvSpPr>
            <p:cNvPr id="5" name="Rectangle 4"/>
            <p:cNvSpPr>
              <a:spLocks noChangeAspect="1" noChangeArrowheads="1"/>
            </p:cNvSpPr>
            <p:nvPr>
              <p:custDataLst>
                <p:tags r:id="rId5"/>
              </p:custDataLst>
            </p:nvPr>
          </p:nvSpPr>
          <p:spPr bwMode="auto">
            <a:xfrm rot="10800000">
              <a:off x="2210" y="67"/>
              <a:ext cx="9753" cy="85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Rectangle 5"/>
            <p:cNvSpPr>
              <a:spLocks noChangeAspect="1"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2243" y="77"/>
              <a:ext cx="9187" cy="295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AutoShape 6"/>
            <p:cNvSpPr>
              <a:spLocks noChangeAspect="1"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2210" y="17"/>
              <a:ext cx="2720" cy="925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WordArt 7"/>
            <p:cNvSpPr>
              <a:spLocks noChangeAspect="1"/>
            </p:cNvSpPr>
            <p:nvPr>
              <p:custDataLst>
                <p:tags r:id="rId8"/>
              </p:custDataLst>
            </p:nvPr>
          </p:nvSpPr>
          <p:spPr>
            <a:xfrm>
              <a:off x="2550" y="242"/>
              <a:ext cx="1813" cy="4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任务二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3" name="Text Box 8"/>
            <p:cNvSpPr txBox="1">
              <a:spLocks noChangeAspect="1"/>
            </p:cNvSpPr>
            <p:nvPr>
              <p:custDataLst>
                <p:tags r:id="rId9"/>
              </p:custDataLst>
            </p:nvPr>
          </p:nvSpPr>
          <p:spPr>
            <a:xfrm>
              <a:off x="5145" y="243"/>
              <a:ext cx="30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立体表面的交线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1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Picture 3" descr="718647430423"/>
          <p:cNvPicPr>
            <a:picLocks noChangeAspect="1"/>
          </p:cNvPicPr>
          <p:nvPr/>
        </p:nvPicPr>
        <p:blipFill>
          <a:blip r:embed="rId1"/>
          <a:srcRect l="62500"/>
          <a:stretch>
            <a:fillRect/>
          </a:stretch>
        </p:blipFill>
        <p:spPr>
          <a:xfrm>
            <a:off x="1476375" y="505143"/>
            <a:ext cx="3167063" cy="64531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9875" name="Picture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80063" y="2047875"/>
            <a:ext cx="2952750" cy="25050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1403350" y="10795"/>
            <a:ext cx="6193155" cy="587375"/>
            <a:chOff x="2210" y="17"/>
            <a:chExt cx="9753" cy="925"/>
          </a:xfrm>
        </p:grpSpPr>
        <p:sp>
          <p:nvSpPr>
            <p:cNvPr id="6" name="Rectangle 4"/>
            <p:cNvSpPr>
              <a:spLocks noChangeAspect="1" noChangeArrowheads="1"/>
            </p:cNvSpPr>
            <p:nvPr>
              <p:custDataLst>
                <p:tags r:id="rId3"/>
              </p:custDataLst>
            </p:nvPr>
          </p:nvSpPr>
          <p:spPr bwMode="auto">
            <a:xfrm rot="10800000">
              <a:off x="2210" y="67"/>
              <a:ext cx="9753" cy="85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" name="Rectangle 5"/>
            <p:cNvSpPr>
              <a:spLocks noChangeAspect="1"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2243" y="77"/>
              <a:ext cx="9187" cy="295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AutoShape 6"/>
            <p:cNvSpPr>
              <a:spLocks noChangeAspect="1"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2210" y="17"/>
              <a:ext cx="2720" cy="925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WordArt 7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2550" y="242"/>
              <a:ext cx="1813" cy="4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任务二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0" name="Text Box 8"/>
            <p:cNvSpPr txBox="1">
              <a:spLocks noChangeAspect="1"/>
            </p:cNvSpPr>
            <p:nvPr>
              <p:custDataLst>
                <p:tags r:id="rId7"/>
              </p:custDataLst>
            </p:nvPr>
          </p:nvSpPr>
          <p:spPr>
            <a:xfrm>
              <a:off x="5145" y="243"/>
              <a:ext cx="30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立体表面的交线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" name="组合 5"/>
          <p:cNvGrpSpPr/>
          <p:nvPr/>
        </p:nvGrpSpPr>
        <p:grpSpPr>
          <a:xfrm>
            <a:off x="1403350" y="10795"/>
            <a:ext cx="6193155" cy="587375"/>
            <a:chOff x="2210" y="17"/>
            <a:chExt cx="9753" cy="925"/>
          </a:xfrm>
        </p:grpSpPr>
        <p:sp>
          <p:nvSpPr>
            <p:cNvPr id="7" name="Rectangle 4"/>
            <p:cNvSpPr>
              <a:spLocks noChangeAspect="1" noChangeArrowheads="1"/>
            </p:cNvSpPr>
            <p:nvPr>
              <p:custDataLst>
                <p:tags r:id="rId1"/>
              </p:custDataLst>
            </p:nvPr>
          </p:nvSpPr>
          <p:spPr bwMode="auto">
            <a:xfrm rot="10800000">
              <a:off x="2210" y="67"/>
              <a:ext cx="9753" cy="85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Rectangle 5"/>
            <p:cNvSpPr>
              <a:spLocks noChangeAspect="1"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2243" y="77"/>
              <a:ext cx="9187" cy="295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AutoShape 6"/>
            <p:cNvSpPr>
              <a:spLocks noChangeAspect="1"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210" y="17"/>
              <a:ext cx="2720" cy="925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WordArt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2550" y="242"/>
              <a:ext cx="1813" cy="4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任务三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2" name="Text Box 8"/>
            <p:cNvSpPr txBox="1"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5145" y="243"/>
              <a:ext cx="38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组合体的识读与绘制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sp>
        <p:nvSpPr>
          <p:cNvPr id="18434" name="Rectangle 2"/>
          <p:cNvSpPr/>
          <p:nvPr>
            <p:custDataLst>
              <p:tags r:id="rId6"/>
            </p:custDataLst>
          </p:nvPr>
        </p:nvSpPr>
        <p:spPr>
          <a:xfrm>
            <a:off x="0" y="714375"/>
            <a:ext cx="1428750" cy="574675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9933"/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  <a:effectLst>
            <a:prstShdw prst="shdw12" dir="16200000">
              <a:srgbClr val="DDDDDD">
                <a:alpha val="50000"/>
              </a:srgbClr>
            </a:prstShdw>
          </a:effectLst>
        </p:spPr>
        <p:txBody>
          <a:bodyPr anchor="ctr" anchorCtr="0"/>
          <a:p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任务目标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115695" y="1830705"/>
            <a:ext cx="6811010" cy="3138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 b="1">
                <a:solidFill>
                  <a:srgbClr val="FF0000"/>
                </a:solidFill>
                <a:ea typeface="宋体" panose="02010600030101010101" pitchFamily="2" charset="-122"/>
              </a:rPr>
              <a:t>知识目标：</a:t>
            </a:r>
            <a:r>
              <a:rPr lang="zh-CN" sz="1800">
                <a:solidFill>
                  <a:srgbClr val="000000"/>
                </a:solidFill>
                <a:ea typeface="宋体" panose="02010600030101010101" pitchFamily="2" charset="-122"/>
              </a:rPr>
              <a:t>（</a:t>
            </a:r>
            <a:r>
              <a:rPr lang="en-US" sz="1800">
                <a:solidFill>
                  <a:srgbClr val="000000"/>
                </a:solidFill>
                <a:latin typeface="Times New Roman" panose="02020603050405020304" charset="0"/>
              </a:rPr>
              <a:t>1</a:t>
            </a:r>
            <a:r>
              <a:rPr lang="zh-CN" sz="1800">
                <a:solidFill>
                  <a:srgbClr val="000000"/>
                </a:solidFill>
                <a:ea typeface="宋体" panose="02010600030101010101" pitchFamily="2" charset="-122"/>
              </a:rPr>
              <a:t>）熟悉组合体的组合方式，掌握其表面连接关系；（</a:t>
            </a:r>
            <a:r>
              <a:rPr lang="en-US" sz="1800">
                <a:solidFill>
                  <a:srgbClr val="000000"/>
                </a:solidFill>
                <a:latin typeface="Times New Roman" panose="02020603050405020304" charset="0"/>
              </a:rPr>
              <a:t>2</a:t>
            </a:r>
            <a:r>
              <a:rPr lang="zh-CN" sz="1800">
                <a:solidFill>
                  <a:srgbClr val="000000"/>
                </a:solidFill>
                <a:ea typeface="宋体" panose="02010600030101010101" pitchFamily="2" charset="-122"/>
              </a:rPr>
              <a:t>）掌握组合体三视图的绘制方法；（</a:t>
            </a:r>
            <a:r>
              <a:rPr lang="en-US" sz="1800">
                <a:solidFill>
                  <a:srgbClr val="000000"/>
                </a:solidFill>
                <a:latin typeface="Times New Roman" panose="02020603050405020304" charset="0"/>
              </a:rPr>
              <a:t>3</a:t>
            </a:r>
            <a:r>
              <a:rPr lang="zh-CN" sz="1800">
                <a:solidFill>
                  <a:srgbClr val="000000"/>
                </a:solidFill>
                <a:ea typeface="宋体" panose="02010600030101010101" pitchFamily="2" charset="-122"/>
              </a:rPr>
              <a:t>）熟悉组合体识读的形体分析法及线面分析法。</a:t>
            </a:r>
            <a:r>
              <a:rPr lang="zh-CN" sz="1800" b="1">
                <a:solidFill>
                  <a:srgbClr val="000000"/>
                </a:solidFill>
                <a:ea typeface="宋体" panose="02010600030101010101" pitchFamily="2" charset="-122"/>
              </a:rPr>
              <a:t></a:t>
            </a:r>
            <a:r>
              <a:rPr lang="zh-CN" sz="1800" b="1">
                <a:solidFill>
                  <a:srgbClr val="FF0000"/>
                </a:solidFill>
                <a:ea typeface="宋体" panose="02010600030101010101" pitchFamily="2" charset="-122"/>
              </a:rPr>
              <a:t>能力目标：</a:t>
            </a:r>
            <a:r>
              <a:rPr lang="zh-CN" sz="1800">
                <a:solidFill>
                  <a:srgbClr val="000000"/>
                </a:solidFill>
                <a:ea typeface="宋体" panose="02010600030101010101" pitchFamily="2" charset="-122"/>
              </a:rPr>
              <a:t>（</a:t>
            </a:r>
            <a:r>
              <a:rPr lang="en-US" sz="1800">
                <a:solidFill>
                  <a:srgbClr val="000000"/>
                </a:solidFill>
                <a:latin typeface="Times New Roman" panose="02020603050405020304" charset="0"/>
              </a:rPr>
              <a:t>1</a:t>
            </a:r>
            <a:r>
              <a:rPr lang="zh-CN" sz="1800">
                <a:solidFill>
                  <a:srgbClr val="000000"/>
                </a:solidFill>
                <a:ea typeface="宋体" panose="02010600030101010101" pitchFamily="2" charset="-122"/>
              </a:rPr>
              <a:t>）能正确识别不同形式的组合体，完成组合体的绘制；</a:t>
            </a:r>
            <a:r>
              <a:rPr lang="en-US" sz="180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zh-CN" sz="1800">
                <a:solidFill>
                  <a:srgbClr val="000000"/>
                </a:solidFill>
                <a:ea typeface="宋体" panose="02010600030101010101" pitchFamily="2" charset="-122"/>
              </a:rPr>
              <a:t>（</a:t>
            </a:r>
            <a:r>
              <a:rPr lang="en-US" sz="1800">
                <a:solidFill>
                  <a:srgbClr val="000000"/>
                </a:solidFill>
                <a:latin typeface="Times New Roman" panose="02020603050405020304" charset="0"/>
              </a:rPr>
              <a:t>2</a:t>
            </a:r>
            <a:r>
              <a:rPr lang="zh-CN" sz="1800">
                <a:solidFill>
                  <a:srgbClr val="000000"/>
                </a:solidFill>
                <a:ea typeface="宋体" panose="02010600030101010101" pitchFamily="2" charset="-122"/>
              </a:rPr>
              <a:t>）能够正确对组合体进行标注；（</a:t>
            </a:r>
            <a:r>
              <a:rPr lang="en-US" sz="1800">
                <a:solidFill>
                  <a:srgbClr val="000000"/>
                </a:solidFill>
                <a:latin typeface="Times New Roman" panose="02020603050405020304" charset="0"/>
              </a:rPr>
              <a:t>3</a:t>
            </a:r>
            <a:r>
              <a:rPr lang="zh-CN" sz="1800">
                <a:solidFill>
                  <a:srgbClr val="000000"/>
                </a:solidFill>
                <a:ea typeface="宋体" panose="02010600030101010101" pitchFamily="2" charset="-122"/>
              </a:rPr>
              <a:t>）能后利用形体分析法或线面分析法完成组合体的识读。</a:t>
            </a:r>
            <a:r>
              <a:rPr lang="zh-CN" sz="1800" b="1">
                <a:solidFill>
                  <a:srgbClr val="000000"/>
                </a:solidFill>
                <a:ea typeface="宋体" panose="02010600030101010101" pitchFamily="2" charset="-122"/>
              </a:rPr>
              <a:t></a:t>
            </a:r>
            <a:r>
              <a:rPr lang="zh-CN" sz="1800" b="1">
                <a:solidFill>
                  <a:srgbClr val="FF0000"/>
                </a:solidFill>
                <a:ea typeface="宋体" panose="02010600030101010101" pitchFamily="2" charset="-122"/>
              </a:rPr>
              <a:t>素质目标：</a:t>
            </a:r>
            <a:r>
              <a:rPr lang="zh-CN" sz="1800">
                <a:solidFill>
                  <a:srgbClr val="000000"/>
                </a:solidFill>
                <a:ea typeface="宋体" panose="02010600030101010101" pitchFamily="2" charset="-122"/>
              </a:rPr>
              <a:t>（</a:t>
            </a:r>
            <a:r>
              <a:rPr lang="en-US" sz="1800">
                <a:solidFill>
                  <a:srgbClr val="000000"/>
                </a:solidFill>
                <a:latin typeface="Times New Roman" panose="02020603050405020304" charset="0"/>
              </a:rPr>
              <a:t>1</a:t>
            </a:r>
            <a:r>
              <a:rPr lang="zh-CN" sz="1800">
                <a:solidFill>
                  <a:srgbClr val="000000"/>
                </a:solidFill>
                <a:ea typeface="宋体" panose="02010600030101010101" pitchFamily="2" charset="-122"/>
              </a:rPr>
              <a:t>）锻炼学生由局部到整体和由整体到局部的思维方式，（</a:t>
            </a:r>
            <a:r>
              <a:rPr lang="en-US" sz="1800">
                <a:solidFill>
                  <a:srgbClr val="000000"/>
                </a:solidFill>
                <a:latin typeface="Times New Roman" panose="02020603050405020304" charset="0"/>
              </a:rPr>
              <a:t>2</a:t>
            </a:r>
            <a:r>
              <a:rPr lang="zh-CN" sz="1800">
                <a:solidFill>
                  <a:srgbClr val="000000"/>
                </a:solidFill>
                <a:ea typeface="宋体" panose="02010600030101010101" pitchFamily="2" charset="-122"/>
              </a:rPr>
              <a:t>）在分析问题和解决问题的同时强化学生的团队合作意识。</a:t>
            </a:r>
            <a:endParaRPr lang="zh-CN" altLang="en-US" sz="180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" name="组合 5"/>
          <p:cNvGrpSpPr/>
          <p:nvPr/>
        </p:nvGrpSpPr>
        <p:grpSpPr>
          <a:xfrm>
            <a:off x="1403350" y="10795"/>
            <a:ext cx="6193155" cy="587375"/>
            <a:chOff x="2210" y="17"/>
            <a:chExt cx="9753" cy="925"/>
          </a:xfrm>
        </p:grpSpPr>
        <p:sp>
          <p:nvSpPr>
            <p:cNvPr id="7" name="Rectangle 4"/>
            <p:cNvSpPr>
              <a:spLocks noChangeAspect="1" noChangeArrowheads="1"/>
            </p:cNvSpPr>
            <p:nvPr>
              <p:custDataLst>
                <p:tags r:id="rId1"/>
              </p:custDataLst>
            </p:nvPr>
          </p:nvSpPr>
          <p:spPr bwMode="auto">
            <a:xfrm rot="10800000">
              <a:off x="2210" y="67"/>
              <a:ext cx="9753" cy="85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Rectangle 5"/>
            <p:cNvSpPr>
              <a:spLocks noChangeAspect="1"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2243" y="77"/>
              <a:ext cx="9187" cy="295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AutoShape 6"/>
            <p:cNvSpPr>
              <a:spLocks noChangeAspect="1"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210" y="17"/>
              <a:ext cx="2720" cy="925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WordArt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2550" y="242"/>
              <a:ext cx="1813" cy="4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任务三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2" name="Text Box 8"/>
            <p:cNvSpPr txBox="1"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5145" y="243"/>
              <a:ext cx="38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组合体的识读与绘制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sp>
        <p:nvSpPr>
          <p:cNvPr id="18434" name="Rectangle 2"/>
          <p:cNvSpPr/>
          <p:nvPr>
            <p:custDataLst>
              <p:tags r:id="rId6"/>
            </p:custDataLst>
          </p:nvPr>
        </p:nvSpPr>
        <p:spPr>
          <a:xfrm>
            <a:off x="0" y="714375"/>
            <a:ext cx="3747135" cy="574675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9933"/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  <a:effectLst>
            <a:prstShdw prst="shdw12" dir="16200000">
              <a:srgbClr val="DDDDDD">
                <a:alpha val="50000"/>
              </a:srgbClr>
            </a:prstShdw>
          </a:effectLst>
        </p:spPr>
        <p:txBody>
          <a:bodyPr anchor="ctr" anchorCtr="0"/>
          <a:p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一、组合体的基础知识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grpSp>
        <p:nvGrpSpPr>
          <p:cNvPr id="2" name="Group 6"/>
          <p:cNvGrpSpPr/>
          <p:nvPr/>
        </p:nvGrpSpPr>
        <p:grpSpPr>
          <a:xfrm>
            <a:off x="4716043" y="1251585"/>
            <a:ext cx="3096045" cy="647700"/>
            <a:chOff x="-1086" y="0"/>
            <a:chExt cx="6413" cy="1020"/>
          </a:xfrm>
        </p:grpSpPr>
        <p:sp>
          <p:nvSpPr>
            <p:cNvPr id="3" name="AutoShape 7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0" y="0"/>
              <a:ext cx="3906" cy="1020"/>
            </a:xfrm>
            <a:prstGeom prst="doubleWave">
              <a:avLst>
                <a:gd name="adj1" fmla="val 6500"/>
                <a:gd name="adj2" fmla="val 0"/>
              </a:avLst>
            </a:prstGeom>
            <a:solidFill>
              <a:schemeClr val="accent5">
                <a:lumMod val="60000"/>
                <a:lumOff val="40000"/>
              </a:schemeClr>
            </a:solidFill>
            <a:ln w="9525">
              <a:solidFill>
                <a:srgbClr val="CCFFFF"/>
              </a:solidFill>
              <a:miter lim="800000"/>
            </a:ln>
            <a:effectLst>
              <a:outerShdw sy="50000" kx="-2453608" rotWithShape="0">
                <a:srgbClr val="808080">
                  <a:alpha val="50000"/>
                </a:srgbClr>
              </a:outerShdw>
            </a:effectLst>
          </p:spPr>
          <p:txBody>
            <a:bodyPr anchor="ctr">
              <a:spAutoFit/>
            </a:bodyPr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" name="Text Box 8"/>
            <p:cNvSpPr txBox="1"/>
            <p:nvPr>
              <p:custDataLst>
                <p:tags r:id="rId8"/>
              </p:custDataLst>
            </p:nvPr>
          </p:nvSpPr>
          <p:spPr>
            <a:xfrm>
              <a:off x="-1086" y="225"/>
              <a:ext cx="6413" cy="70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ts val="2800"/>
                </a:lnSpc>
              </a:pPr>
              <a:r>
                <a:rPr lang="en-US" dirty="0">
                  <a:solidFill>
                    <a:srgbClr val="FF0000"/>
                  </a:solidFill>
                  <a:latin typeface="黑体" panose="02010609060101010101" pitchFamily="2" charset="-122"/>
                </a:rPr>
                <a:t>1.</a:t>
              </a:r>
              <a:r>
                <a:rPr lang="zh-CN" altLang="en-US" dirty="0">
                  <a:solidFill>
                    <a:srgbClr val="FF0000"/>
                  </a:solidFill>
                  <a:latin typeface="黑体" panose="02010609060101010101" pitchFamily="2" charset="-122"/>
                </a:rPr>
                <a:t>组合体的组合形式</a:t>
              </a:r>
              <a:endParaRPr lang="zh-CN" altLang="en-US" dirty="0">
                <a:solidFill>
                  <a:srgbClr val="FF0000"/>
                </a:solidFill>
                <a:latin typeface="黑体" panose="02010609060101010101" pitchFamily="2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67360" y="2061210"/>
            <a:ext cx="4572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spcBef>
                <a:spcPct val="20000"/>
              </a:spcBef>
            </a:pPr>
            <a:r>
              <a:rPr lang="en-US" altLang="zh-CN" b="1" dirty="0">
                <a:solidFill>
                  <a:schemeClr val="accent2"/>
                </a:solidFill>
                <a:latin typeface="仿宋_GB2312" pitchFamily="49" charset="-122"/>
                <a:ea typeface="仿宋_GB2312" pitchFamily="49" charset="-122"/>
                <a:sym typeface="+mn-ea"/>
              </a:rPr>
              <a:t>1.</a:t>
            </a:r>
            <a:r>
              <a:rPr lang="zh-CN" altLang="en-US" b="1" dirty="0">
                <a:solidFill>
                  <a:schemeClr val="accent2"/>
                </a:solidFill>
                <a:latin typeface="仿宋_GB2312" pitchFamily="49" charset="-122"/>
                <a:ea typeface="仿宋_GB2312" pitchFamily="49" charset="-122"/>
                <a:sym typeface="+mn-ea"/>
              </a:rPr>
              <a:t>叠加</a:t>
            </a:r>
            <a:endParaRPr lang="zh-CN" altLang="en-US" b="1" dirty="0">
              <a:solidFill>
                <a:schemeClr val="accent2"/>
              </a:solidFill>
              <a:latin typeface="仿宋_GB2312" pitchFamily="49" charset="-122"/>
              <a:ea typeface="仿宋_GB2312" pitchFamily="49" charset="-122"/>
              <a:sym typeface="+mn-ea"/>
            </a:endParaRPr>
          </a:p>
        </p:txBody>
      </p:sp>
      <p:pic>
        <p:nvPicPr>
          <p:cNvPr id="17410" name="Picture 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clrChange>
              <a:clrFrom>
                <a:srgbClr val="0092D6"/>
              </a:clrFrom>
              <a:clrTo>
                <a:srgbClr val="0092D6">
                  <a:alpha val="0"/>
                </a:srgbClr>
              </a:clrTo>
            </a:clrChange>
          </a:blip>
          <a:srcRect l="39063" t="32292" r="12239" b="10069"/>
          <a:stretch>
            <a:fillRect/>
          </a:stretch>
        </p:blipFill>
        <p:spPr>
          <a:xfrm>
            <a:off x="3492500" y="3314700"/>
            <a:ext cx="2095500" cy="1860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1" name="Picture 3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clrChange>
              <a:clrFrom>
                <a:srgbClr val="0092D6"/>
              </a:clrFrom>
              <a:clrTo>
                <a:srgbClr val="0092D6">
                  <a:alpha val="0"/>
                </a:srgbClr>
              </a:clrTo>
            </a:clrChange>
          </a:blip>
          <a:srcRect l="37761" t="21355" r="10938" b="7118"/>
          <a:stretch>
            <a:fillRect/>
          </a:stretch>
        </p:blipFill>
        <p:spPr>
          <a:xfrm>
            <a:off x="6248400" y="3230563"/>
            <a:ext cx="2108200" cy="22050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2" name="Picture 4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>
            <a:clrChange>
              <a:clrFrom>
                <a:srgbClr val="0092D6"/>
              </a:clrFrom>
              <a:clrTo>
                <a:srgbClr val="0092D6">
                  <a:alpha val="0"/>
                </a:srgbClr>
              </a:clrTo>
            </a:clrChange>
          </a:blip>
          <a:srcRect l="36328" t="28125" r="9375" b="7465"/>
          <a:stretch>
            <a:fillRect/>
          </a:stretch>
        </p:blipFill>
        <p:spPr>
          <a:xfrm>
            <a:off x="938213" y="3244850"/>
            <a:ext cx="2084387" cy="1854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Picture 2"/>
          <p:cNvPicPr>
            <a:picLocks noChangeAspect="1"/>
          </p:cNvPicPr>
          <p:nvPr/>
        </p:nvPicPr>
        <p:blipFill>
          <a:blip r:embed="rId1">
            <a:clrChange>
              <a:clrFrom>
                <a:srgbClr val="0092D6"/>
              </a:clrFrom>
              <a:clrTo>
                <a:srgbClr val="0092D6">
                  <a:alpha val="0"/>
                </a:srgbClr>
              </a:clrTo>
            </a:clrChange>
          </a:blip>
          <a:srcRect l="34375" t="21181" r="7292" b="7118"/>
          <a:stretch>
            <a:fillRect/>
          </a:stretch>
        </p:blipFill>
        <p:spPr>
          <a:xfrm>
            <a:off x="1054100" y="2581275"/>
            <a:ext cx="3302000" cy="3044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5" name="Picture 3"/>
          <p:cNvPicPr>
            <a:picLocks noChangeAspect="1"/>
          </p:cNvPicPr>
          <p:nvPr/>
        </p:nvPicPr>
        <p:blipFill>
          <a:blip r:embed="rId2">
            <a:clrChange>
              <a:clrFrom>
                <a:srgbClr val="0092D6"/>
              </a:clrFrom>
              <a:clrTo>
                <a:srgbClr val="0092D6">
                  <a:alpha val="0"/>
                </a:srgbClr>
              </a:clrTo>
            </a:clrChange>
          </a:blip>
          <a:srcRect l="52083" t="24652" r="25391" b="10417"/>
          <a:stretch>
            <a:fillRect/>
          </a:stretch>
        </p:blipFill>
        <p:spPr>
          <a:xfrm>
            <a:off x="2819400" y="1466850"/>
            <a:ext cx="711200" cy="15382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6" name="Text Box 4"/>
          <p:cNvSpPr txBox="1"/>
          <p:nvPr/>
        </p:nvSpPr>
        <p:spPr>
          <a:xfrm>
            <a:off x="1054100" y="1052830"/>
            <a:ext cx="125730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800" b="1" dirty="0">
                <a:solidFill>
                  <a:schemeClr val="accent2"/>
                </a:solidFill>
                <a:latin typeface="仿宋_GB2312" pitchFamily="49" charset="-122"/>
                <a:ea typeface="仿宋_GB2312" pitchFamily="49" charset="-122"/>
              </a:rPr>
              <a:t>2.</a:t>
            </a:r>
            <a:r>
              <a:rPr lang="zh-CN" altLang="en-US" sz="2800" b="1" dirty="0">
                <a:solidFill>
                  <a:schemeClr val="accent2"/>
                </a:solidFill>
                <a:latin typeface="仿宋_GB2312" pitchFamily="49" charset="-122"/>
                <a:ea typeface="仿宋_GB2312" pitchFamily="49" charset="-122"/>
              </a:rPr>
              <a:t>切割</a:t>
            </a:r>
            <a:endParaRPr lang="zh-CN" altLang="en-US" sz="2800" b="1" dirty="0">
              <a:solidFill>
                <a:schemeClr val="accent2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18437" name="Text Box 5"/>
          <p:cNvSpPr txBox="1"/>
          <p:nvPr/>
        </p:nvSpPr>
        <p:spPr>
          <a:xfrm>
            <a:off x="4318000" y="947420"/>
            <a:ext cx="125730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800" b="1" dirty="0">
                <a:solidFill>
                  <a:schemeClr val="accent2"/>
                </a:solidFill>
                <a:latin typeface="仿宋_GB2312" pitchFamily="49" charset="-122"/>
                <a:ea typeface="仿宋_GB2312" pitchFamily="49" charset="-122"/>
              </a:rPr>
              <a:t>3.</a:t>
            </a:r>
            <a:r>
              <a:rPr lang="zh-CN" altLang="en-US" sz="2800" b="1" dirty="0">
                <a:solidFill>
                  <a:schemeClr val="accent2"/>
                </a:solidFill>
                <a:latin typeface="仿宋_GB2312" pitchFamily="49" charset="-122"/>
                <a:ea typeface="仿宋_GB2312" pitchFamily="49" charset="-122"/>
              </a:rPr>
              <a:t>综合</a:t>
            </a:r>
            <a:endParaRPr lang="zh-CN" altLang="en-US" sz="2800" b="1" dirty="0">
              <a:solidFill>
                <a:schemeClr val="accent2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pic>
        <p:nvPicPr>
          <p:cNvPr id="18438" name="Picture 6"/>
          <p:cNvPicPr>
            <a:picLocks noChangeAspect="1"/>
          </p:cNvPicPr>
          <p:nvPr/>
        </p:nvPicPr>
        <p:blipFill>
          <a:blip r:embed="rId3">
            <a:clrChange>
              <a:clrFrom>
                <a:srgbClr val="0092D6"/>
              </a:clrFrom>
              <a:clrTo>
                <a:srgbClr val="0092D6">
                  <a:alpha val="0"/>
                </a:srgbClr>
              </a:clrTo>
            </a:clrChange>
          </a:blip>
          <a:srcRect l="38281" t="21181" r="11589" b="7292"/>
          <a:stretch>
            <a:fillRect/>
          </a:stretch>
        </p:blipFill>
        <p:spPr>
          <a:xfrm>
            <a:off x="2909888" y="4724400"/>
            <a:ext cx="1408112" cy="15065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9" name="Picture 7"/>
          <p:cNvPicPr>
            <a:picLocks noChangeAspect="1"/>
          </p:cNvPicPr>
          <p:nvPr/>
        </p:nvPicPr>
        <p:blipFill>
          <a:blip r:embed="rId3">
            <a:clrChange>
              <a:clrFrom>
                <a:srgbClr val="0092D6"/>
              </a:clrFrom>
              <a:clrTo>
                <a:srgbClr val="0092D6">
                  <a:alpha val="0"/>
                </a:srgbClr>
              </a:clrTo>
            </a:clrChange>
          </a:blip>
          <a:srcRect l="38281" t="21181" r="11589" b="7292"/>
          <a:stretch>
            <a:fillRect/>
          </a:stretch>
        </p:blipFill>
        <p:spPr>
          <a:xfrm>
            <a:off x="522288" y="2832100"/>
            <a:ext cx="1408112" cy="15065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0" name="Picture 8"/>
          <p:cNvPicPr>
            <a:picLocks noChangeAspect="1"/>
          </p:cNvPicPr>
          <p:nvPr/>
        </p:nvPicPr>
        <p:blipFill>
          <a:blip r:embed="rId4">
            <a:clrChange>
              <a:clrFrom>
                <a:srgbClr val="0092D6"/>
              </a:clrFrom>
              <a:clrTo>
                <a:srgbClr val="0092D6">
                  <a:alpha val="0"/>
                </a:srgbClr>
              </a:clrTo>
            </a:clrChange>
          </a:blip>
          <a:srcRect l="28645" t="26215" r="56120" b="54167"/>
          <a:stretch>
            <a:fillRect/>
          </a:stretch>
        </p:blipFill>
        <p:spPr>
          <a:xfrm>
            <a:off x="4699000" y="1574800"/>
            <a:ext cx="898525" cy="866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1" name="Picture 9"/>
          <p:cNvPicPr>
            <a:picLocks noChangeAspect="1"/>
          </p:cNvPicPr>
          <p:nvPr/>
        </p:nvPicPr>
        <p:blipFill>
          <a:blip r:embed="rId4">
            <a:clrChange>
              <a:clrFrom>
                <a:srgbClr val="0092D6"/>
              </a:clrFrom>
              <a:clrTo>
                <a:srgbClr val="0092D6">
                  <a:alpha val="0"/>
                </a:srgbClr>
              </a:clrTo>
            </a:clrChange>
          </a:blip>
          <a:srcRect l="83073" t="77083" r="8594" b="8333"/>
          <a:stretch>
            <a:fillRect/>
          </a:stretch>
        </p:blipFill>
        <p:spPr>
          <a:xfrm>
            <a:off x="5675313" y="5027613"/>
            <a:ext cx="593725" cy="781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2" name="Picture 10"/>
          <p:cNvPicPr>
            <a:picLocks noChangeAspect="1"/>
          </p:cNvPicPr>
          <p:nvPr/>
        </p:nvPicPr>
        <p:blipFill>
          <a:blip r:embed="rId4">
            <a:clrChange>
              <a:clrFrom>
                <a:srgbClr val="0092D6"/>
              </a:clrFrom>
              <a:clrTo>
                <a:srgbClr val="0092D6">
                  <a:alpha val="0"/>
                </a:srgbClr>
              </a:clrTo>
            </a:clrChange>
          </a:blip>
          <a:srcRect l="83073" t="77083" r="8594" b="8333"/>
          <a:stretch>
            <a:fillRect/>
          </a:stretch>
        </p:blipFill>
        <p:spPr>
          <a:xfrm>
            <a:off x="7205663" y="2055813"/>
            <a:ext cx="595312" cy="781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3" name="Picture 11"/>
          <p:cNvPicPr>
            <a:picLocks noChangeAspect="1"/>
          </p:cNvPicPr>
          <p:nvPr/>
        </p:nvPicPr>
        <p:blipFill>
          <a:blip r:embed="rId5">
            <a:clrChange>
              <a:clrFrom>
                <a:srgbClr val="0092D6"/>
              </a:clrFrom>
              <a:clrTo>
                <a:srgbClr val="0092D6">
                  <a:alpha val="0"/>
                </a:srgbClr>
              </a:clrTo>
            </a:clrChange>
          </a:blip>
          <a:srcRect l="55339" t="39757" r="30859" b="19270"/>
          <a:stretch>
            <a:fillRect/>
          </a:stretch>
        </p:blipFill>
        <p:spPr>
          <a:xfrm>
            <a:off x="8024813" y="3201988"/>
            <a:ext cx="369887" cy="822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4" name="Picture 12"/>
          <p:cNvPicPr>
            <a:picLocks noChangeAspect="1"/>
          </p:cNvPicPr>
          <p:nvPr/>
        </p:nvPicPr>
        <p:blipFill>
          <a:blip r:embed="rId6">
            <a:clrChange>
              <a:clrFrom>
                <a:srgbClr val="0092D6"/>
              </a:clrFrom>
              <a:clrTo>
                <a:srgbClr val="0092D6">
                  <a:alpha val="0"/>
                </a:srgbClr>
              </a:clrTo>
            </a:clrChange>
          </a:blip>
          <a:srcRect l="48177" t="46527" r="17188" b="13889"/>
          <a:stretch>
            <a:fillRect/>
          </a:stretch>
        </p:blipFill>
        <p:spPr>
          <a:xfrm>
            <a:off x="5621338" y="5767388"/>
            <a:ext cx="739775" cy="6334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5" name="Picture 13" descr="aa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06950" y="1819275"/>
            <a:ext cx="3160713" cy="3135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6" name="Picture 14"/>
          <p:cNvPicPr>
            <a:picLocks noChangeAspect="1"/>
          </p:cNvPicPr>
          <p:nvPr/>
        </p:nvPicPr>
        <p:blipFill>
          <a:blip r:embed="rId8">
            <a:clrChange>
              <a:clrFrom>
                <a:srgbClr val="0092D6"/>
              </a:clrFrom>
              <a:clrTo>
                <a:srgbClr val="0092D6">
                  <a:alpha val="0"/>
                </a:srgbClr>
              </a:clrTo>
            </a:clrChange>
          </a:blip>
          <a:srcRect l="36719" t="35590" r="10417" b="16493"/>
          <a:stretch>
            <a:fillRect/>
          </a:stretch>
        </p:blipFill>
        <p:spPr>
          <a:xfrm>
            <a:off x="6618288" y="4219575"/>
            <a:ext cx="1954212" cy="13303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6"/>
          <p:cNvGrpSpPr/>
          <p:nvPr/>
        </p:nvGrpSpPr>
        <p:grpSpPr>
          <a:xfrm>
            <a:off x="6012078" y="981075"/>
            <a:ext cx="3096045" cy="647700"/>
            <a:chOff x="-1086" y="0"/>
            <a:chExt cx="6413" cy="1020"/>
          </a:xfrm>
        </p:grpSpPr>
        <p:sp>
          <p:nvSpPr>
            <p:cNvPr id="3" name="AutoShape 7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0" y="0"/>
              <a:ext cx="3906" cy="1020"/>
            </a:xfrm>
            <a:prstGeom prst="doubleWave">
              <a:avLst>
                <a:gd name="adj1" fmla="val 6500"/>
                <a:gd name="adj2" fmla="val 0"/>
              </a:avLst>
            </a:prstGeom>
            <a:solidFill>
              <a:schemeClr val="accent5">
                <a:lumMod val="60000"/>
                <a:lumOff val="40000"/>
              </a:schemeClr>
            </a:solidFill>
            <a:ln w="9525">
              <a:solidFill>
                <a:srgbClr val="CCFFFF"/>
              </a:solidFill>
              <a:miter lim="800000"/>
            </a:ln>
            <a:effectLst>
              <a:outerShdw sy="50000" kx="-2453608" rotWithShape="0">
                <a:srgbClr val="808080">
                  <a:alpha val="50000"/>
                </a:srgbClr>
              </a:outerShdw>
            </a:effectLst>
          </p:spPr>
          <p:txBody>
            <a:bodyPr anchor="ctr">
              <a:spAutoFit/>
            </a:bodyPr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" name="Text Box 8"/>
            <p:cNvSpPr txBox="1"/>
            <p:nvPr>
              <p:custDataLst>
                <p:tags r:id="rId10"/>
              </p:custDataLst>
            </p:nvPr>
          </p:nvSpPr>
          <p:spPr>
            <a:xfrm>
              <a:off x="-1086" y="225"/>
              <a:ext cx="6413" cy="70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ts val="2800"/>
                </a:lnSpc>
              </a:pPr>
              <a:r>
                <a:rPr lang="en-US" dirty="0">
                  <a:solidFill>
                    <a:srgbClr val="FF0000"/>
                  </a:solidFill>
                  <a:latin typeface="黑体" panose="02010609060101010101" pitchFamily="2" charset="-122"/>
                </a:rPr>
                <a:t>1.</a:t>
              </a:r>
              <a:r>
                <a:rPr lang="zh-CN" altLang="en-US" dirty="0">
                  <a:solidFill>
                    <a:srgbClr val="FF0000"/>
                  </a:solidFill>
                  <a:latin typeface="黑体" panose="02010609060101010101" pitchFamily="2" charset="-122"/>
                </a:rPr>
                <a:t>组合体的组合形式</a:t>
              </a:r>
              <a:endParaRPr lang="zh-CN" altLang="en-US" dirty="0">
                <a:solidFill>
                  <a:srgbClr val="FF0000"/>
                </a:solidFill>
                <a:latin typeface="黑体" panose="02010609060101010101" pitchFamily="2" charset="-122"/>
              </a:endParaRPr>
            </a:p>
          </p:txBody>
        </p:sp>
      </p:grpSp>
    </p:spTree>
    <p:custDataLst>
      <p:tags r:id="rId11"/>
    </p:custDataLst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3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8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5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8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3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8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3" dur="5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8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  <p:bldP spid="18437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Picture 2"/>
          <p:cNvPicPr>
            <a:picLocks noChangeAspect="1"/>
          </p:cNvPicPr>
          <p:nvPr/>
        </p:nvPicPr>
        <p:blipFill>
          <a:blip r:embed="rId1">
            <a:clrChange>
              <a:clrFrom>
                <a:srgbClr val="0092D6"/>
              </a:clrFrom>
              <a:clrTo>
                <a:srgbClr val="0092D6">
                  <a:alpha val="0"/>
                </a:srgbClr>
              </a:clrTo>
            </a:clrChange>
          </a:blip>
          <a:srcRect l="35938" t="30035" r="9375" b="7118"/>
          <a:stretch>
            <a:fillRect/>
          </a:stretch>
        </p:blipFill>
        <p:spPr>
          <a:xfrm>
            <a:off x="981075" y="4413250"/>
            <a:ext cx="2246313" cy="1936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59" name="Picture 3"/>
          <p:cNvPicPr>
            <a:picLocks noChangeAspect="1"/>
          </p:cNvPicPr>
          <p:nvPr/>
        </p:nvPicPr>
        <p:blipFill>
          <a:blip r:embed="rId2">
            <a:clrChange>
              <a:clrFrom>
                <a:srgbClr val="0092D6"/>
              </a:clrFrom>
              <a:clrTo>
                <a:srgbClr val="0092D6">
                  <a:alpha val="0"/>
                </a:srgbClr>
              </a:clrTo>
            </a:clrChange>
          </a:blip>
          <a:srcRect l="36328" t="28125" r="9375" b="7465"/>
          <a:stretch>
            <a:fillRect/>
          </a:stretch>
        </p:blipFill>
        <p:spPr>
          <a:xfrm>
            <a:off x="1192213" y="1612900"/>
            <a:ext cx="2084387" cy="1854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1" name="Line 5"/>
          <p:cNvSpPr/>
          <p:nvPr/>
        </p:nvSpPr>
        <p:spPr>
          <a:xfrm>
            <a:off x="5467350" y="2190750"/>
            <a:ext cx="742950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462" name="Text Box 6"/>
          <p:cNvSpPr txBox="1"/>
          <p:nvPr/>
        </p:nvSpPr>
        <p:spPr>
          <a:xfrm>
            <a:off x="809625" y="3665538"/>
            <a:ext cx="294322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chemeClr val="accent2"/>
                </a:solidFill>
                <a:latin typeface="仿宋_GB2312" pitchFamily="49" charset="-122"/>
                <a:ea typeface="仿宋_GB2312" pitchFamily="49" charset="-122"/>
              </a:rPr>
              <a:t>2.</a:t>
            </a:r>
            <a:r>
              <a:rPr lang="zh-CN" altLang="en-US" b="1" dirty="0">
                <a:solidFill>
                  <a:schemeClr val="accent2"/>
                </a:solidFill>
                <a:latin typeface="仿宋_GB2312" pitchFamily="49" charset="-122"/>
                <a:ea typeface="仿宋_GB2312" pitchFamily="49" charset="-122"/>
              </a:rPr>
              <a:t>两形体表面不平齐</a:t>
            </a:r>
            <a:endParaRPr lang="zh-CN" altLang="en-US" b="1" dirty="0">
              <a:solidFill>
                <a:schemeClr val="accent2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grpSp>
        <p:nvGrpSpPr>
          <p:cNvPr id="2" name="Group 7"/>
          <p:cNvGrpSpPr/>
          <p:nvPr/>
        </p:nvGrpSpPr>
        <p:grpSpPr>
          <a:xfrm>
            <a:off x="5010150" y="1638300"/>
            <a:ext cx="1676400" cy="2019300"/>
            <a:chOff x="3156" y="888"/>
            <a:chExt cx="1056" cy="1272"/>
          </a:xfrm>
        </p:grpSpPr>
        <p:sp>
          <p:nvSpPr>
            <p:cNvPr id="38940" name="Line 8"/>
            <p:cNvSpPr/>
            <p:nvPr/>
          </p:nvSpPr>
          <p:spPr>
            <a:xfrm flipH="1">
              <a:off x="3444" y="888"/>
              <a:ext cx="0" cy="360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8941" name="Line 9"/>
            <p:cNvSpPr/>
            <p:nvPr/>
          </p:nvSpPr>
          <p:spPr>
            <a:xfrm>
              <a:off x="3434" y="900"/>
              <a:ext cx="480" cy="0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8942" name="Line 10"/>
            <p:cNvSpPr/>
            <p:nvPr/>
          </p:nvSpPr>
          <p:spPr>
            <a:xfrm>
              <a:off x="3912" y="900"/>
              <a:ext cx="0" cy="348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8943" name="Line 11"/>
            <p:cNvSpPr/>
            <p:nvPr/>
          </p:nvSpPr>
          <p:spPr>
            <a:xfrm>
              <a:off x="3156" y="1236"/>
              <a:ext cx="288" cy="0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8944" name="Line 12"/>
            <p:cNvSpPr/>
            <p:nvPr/>
          </p:nvSpPr>
          <p:spPr>
            <a:xfrm flipV="1">
              <a:off x="3912" y="1236"/>
              <a:ext cx="300" cy="0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8945" name="Line 13"/>
            <p:cNvSpPr/>
            <p:nvPr/>
          </p:nvSpPr>
          <p:spPr>
            <a:xfrm flipH="1">
              <a:off x="3168" y="1236"/>
              <a:ext cx="0" cy="228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8946" name="Line 14"/>
            <p:cNvSpPr/>
            <p:nvPr/>
          </p:nvSpPr>
          <p:spPr>
            <a:xfrm>
              <a:off x="3180" y="1452"/>
              <a:ext cx="1032" cy="0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8947" name="Line 15"/>
            <p:cNvSpPr/>
            <p:nvPr/>
          </p:nvSpPr>
          <p:spPr>
            <a:xfrm flipV="1">
              <a:off x="4200" y="1236"/>
              <a:ext cx="0" cy="204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8948" name="Rectangle 16"/>
            <p:cNvSpPr/>
            <p:nvPr/>
          </p:nvSpPr>
          <p:spPr>
            <a:xfrm>
              <a:off x="3168" y="1656"/>
              <a:ext cx="1032" cy="504"/>
            </a:xfrm>
            <a:prstGeom prst="rect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38949" name="Line 17"/>
            <p:cNvSpPr/>
            <p:nvPr/>
          </p:nvSpPr>
          <p:spPr>
            <a:xfrm>
              <a:off x="3444" y="1656"/>
              <a:ext cx="0" cy="504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8950" name="Line 18"/>
            <p:cNvSpPr/>
            <p:nvPr/>
          </p:nvSpPr>
          <p:spPr>
            <a:xfrm>
              <a:off x="3912" y="1656"/>
              <a:ext cx="0" cy="504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3" name="Group 19"/>
          <p:cNvGrpSpPr/>
          <p:nvPr/>
        </p:nvGrpSpPr>
        <p:grpSpPr>
          <a:xfrm>
            <a:off x="4984750" y="4152900"/>
            <a:ext cx="1562100" cy="1981200"/>
            <a:chOff x="2604" y="2496"/>
            <a:chExt cx="984" cy="1248"/>
          </a:xfrm>
        </p:grpSpPr>
        <p:sp>
          <p:nvSpPr>
            <p:cNvPr id="38930" name="Rectangle 20"/>
            <p:cNvSpPr/>
            <p:nvPr/>
          </p:nvSpPr>
          <p:spPr>
            <a:xfrm>
              <a:off x="2604" y="3192"/>
              <a:ext cx="972" cy="552"/>
            </a:xfrm>
            <a:prstGeom prst="rect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38931" name="Rectangle 21"/>
            <p:cNvSpPr/>
            <p:nvPr/>
          </p:nvSpPr>
          <p:spPr>
            <a:xfrm>
              <a:off x="2808" y="3300"/>
              <a:ext cx="576" cy="348"/>
            </a:xfrm>
            <a:prstGeom prst="rect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38932" name="Line 22"/>
            <p:cNvSpPr/>
            <p:nvPr/>
          </p:nvSpPr>
          <p:spPr>
            <a:xfrm>
              <a:off x="2796" y="2496"/>
              <a:ext cx="0" cy="420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8933" name="Line 23"/>
            <p:cNvSpPr/>
            <p:nvPr/>
          </p:nvSpPr>
          <p:spPr>
            <a:xfrm flipV="1">
              <a:off x="2796" y="2508"/>
              <a:ext cx="576" cy="0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8934" name="Line 24"/>
            <p:cNvSpPr/>
            <p:nvPr/>
          </p:nvSpPr>
          <p:spPr>
            <a:xfrm>
              <a:off x="3372" y="2508"/>
              <a:ext cx="0" cy="396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8935" name="Line 25"/>
            <p:cNvSpPr/>
            <p:nvPr/>
          </p:nvSpPr>
          <p:spPr>
            <a:xfrm flipH="1">
              <a:off x="2604" y="2904"/>
              <a:ext cx="192" cy="0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8936" name="Line 26"/>
            <p:cNvSpPr/>
            <p:nvPr/>
          </p:nvSpPr>
          <p:spPr>
            <a:xfrm>
              <a:off x="2604" y="2892"/>
              <a:ext cx="0" cy="180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8937" name="Line 27"/>
            <p:cNvSpPr/>
            <p:nvPr/>
          </p:nvSpPr>
          <p:spPr>
            <a:xfrm>
              <a:off x="2604" y="3072"/>
              <a:ext cx="984" cy="0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8938" name="Line 28"/>
            <p:cNvSpPr/>
            <p:nvPr/>
          </p:nvSpPr>
          <p:spPr>
            <a:xfrm flipV="1">
              <a:off x="3576" y="2892"/>
              <a:ext cx="0" cy="180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8939" name="Line 29"/>
            <p:cNvSpPr/>
            <p:nvPr/>
          </p:nvSpPr>
          <p:spPr>
            <a:xfrm>
              <a:off x="3372" y="2904"/>
              <a:ext cx="204" cy="0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9486" name="Line 30"/>
          <p:cNvSpPr/>
          <p:nvPr/>
        </p:nvSpPr>
        <p:spPr>
          <a:xfrm>
            <a:off x="5289550" y="4800600"/>
            <a:ext cx="914400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487" name="Line 31"/>
          <p:cNvSpPr/>
          <p:nvPr/>
        </p:nvSpPr>
        <p:spPr>
          <a:xfrm>
            <a:off x="5289550" y="4800600"/>
            <a:ext cx="914400" cy="0"/>
          </a:xfrm>
          <a:prstGeom prst="line">
            <a:avLst/>
          </a:prstGeom>
          <a:ln w="3810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488" name="AutoShape 32"/>
          <p:cNvSpPr/>
          <p:nvPr/>
        </p:nvSpPr>
        <p:spPr>
          <a:xfrm>
            <a:off x="7004050" y="4959350"/>
            <a:ext cx="1600200" cy="819150"/>
          </a:xfrm>
          <a:prstGeom prst="wedgeRoundRectCallout">
            <a:avLst>
              <a:gd name="adj1" fmla="val -115972"/>
              <a:gd name="adj2" fmla="val -69574"/>
              <a:gd name="adj3" fmla="val 16667"/>
            </a:avLst>
          </a:prstGeom>
          <a:solidFill>
            <a:srgbClr val="FFEBFF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要画两表</a:t>
            </a:r>
            <a:endParaRPr lang="zh-CN" altLang="en-US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/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面的界线</a:t>
            </a:r>
            <a:endParaRPr lang="zh-CN" altLang="en-US" sz="32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489" name="AutoShape 33"/>
          <p:cNvSpPr/>
          <p:nvPr/>
        </p:nvSpPr>
        <p:spPr>
          <a:xfrm>
            <a:off x="3371850" y="2025650"/>
            <a:ext cx="1009650" cy="685800"/>
          </a:xfrm>
          <a:prstGeom prst="wedgeEllipseCallout">
            <a:avLst>
              <a:gd name="adj1" fmla="val -123426"/>
              <a:gd name="adj2" fmla="val 55093"/>
            </a:avLst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共面</a:t>
            </a:r>
            <a:endParaRPr lang="zh-CN" altLang="en-US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4" name="Group 34"/>
          <p:cNvGrpSpPr/>
          <p:nvPr/>
        </p:nvGrpSpPr>
        <p:grpSpPr>
          <a:xfrm>
            <a:off x="3308350" y="5149850"/>
            <a:ext cx="1219200" cy="800100"/>
            <a:chOff x="1748" y="3100"/>
            <a:chExt cx="768" cy="504"/>
          </a:xfrm>
        </p:grpSpPr>
        <p:sp>
          <p:nvSpPr>
            <p:cNvPr id="38928" name="AutoShape 35"/>
            <p:cNvSpPr/>
            <p:nvPr/>
          </p:nvSpPr>
          <p:spPr>
            <a:xfrm>
              <a:off x="1752" y="3100"/>
              <a:ext cx="744" cy="504"/>
            </a:xfrm>
            <a:prstGeom prst="wedgeEllipseCallout">
              <a:avLst>
                <a:gd name="adj1" fmla="val -111694"/>
                <a:gd name="adj2" fmla="val 21824"/>
              </a:avLst>
            </a:prstGeom>
            <a:noFill/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endParaRPr lang="zh-CN" altLang="zh-CN" sz="3200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38929" name="AutoShape 36"/>
            <p:cNvSpPr/>
            <p:nvPr/>
          </p:nvSpPr>
          <p:spPr>
            <a:xfrm>
              <a:off x="1748" y="3100"/>
              <a:ext cx="768" cy="504"/>
            </a:xfrm>
            <a:prstGeom prst="wedgeEllipseCallout">
              <a:avLst>
                <a:gd name="adj1" fmla="val -114065"/>
                <a:gd name="adj2" fmla="val -60912"/>
              </a:avLst>
            </a:prstGeom>
            <a:noFill/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r>
                <a:rPr lang="zh-CN" altLang="en-US" dirty="0">
                  <a:latin typeface="黑体" panose="02010609060101010101" pitchFamily="2" charset="-122"/>
                  <a:ea typeface="黑体" panose="02010609060101010101" pitchFamily="2" charset="-122"/>
                </a:rPr>
                <a:t>不共面</a:t>
              </a:r>
              <a:endPara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19493" name="AutoShape 37"/>
          <p:cNvSpPr/>
          <p:nvPr/>
        </p:nvSpPr>
        <p:spPr>
          <a:xfrm>
            <a:off x="6915150" y="2457450"/>
            <a:ext cx="1219200" cy="685800"/>
          </a:xfrm>
          <a:prstGeom prst="wedgeRoundRectCallout">
            <a:avLst>
              <a:gd name="adj1" fmla="val -134245"/>
              <a:gd name="adj2" fmla="val -82176"/>
              <a:gd name="adj3" fmla="val 16667"/>
            </a:avLst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两表面</a:t>
            </a:r>
            <a:endParaRPr lang="zh-CN" altLang="en-US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/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无界线</a:t>
            </a:r>
            <a:endParaRPr lang="zh-CN" altLang="en-US" sz="32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499" name="Text Box 43"/>
          <p:cNvSpPr txBox="1"/>
          <p:nvPr/>
        </p:nvSpPr>
        <p:spPr>
          <a:xfrm>
            <a:off x="596900" y="990600"/>
            <a:ext cx="7391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chemeClr val="accent2"/>
                </a:solidFill>
                <a:latin typeface="仿宋_GB2312" pitchFamily="49" charset="-122"/>
                <a:ea typeface="仿宋_GB2312" pitchFamily="49" charset="-122"/>
              </a:rPr>
              <a:t>1.</a:t>
            </a:r>
            <a:r>
              <a:rPr lang="zh-CN" altLang="en-US" b="1" dirty="0">
                <a:solidFill>
                  <a:schemeClr val="accent2"/>
                </a:solidFill>
                <a:latin typeface="仿宋_GB2312" pitchFamily="49" charset="-122"/>
                <a:ea typeface="仿宋_GB2312" pitchFamily="49" charset="-122"/>
              </a:rPr>
              <a:t>两形体表面平齐</a:t>
            </a:r>
            <a:endParaRPr lang="zh-CN" altLang="en-US" b="1" dirty="0">
              <a:solidFill>
                <a:schemeClr val="accent2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6012078" y="981075"/>
            <a:ext cx="3096045" cy="647700"/>
            <a:chOff x="-1086" y="0"/>
            <a:chExt cx="6413" cy="1020"/>
          </a:xfrm>
        </p:grpSpPr>
        <p:sp>
          <p:nvSpPr>
            <p:cNvPr id="7" name="AutoShape 7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0" y="0"/>
              <a:ext cx="3906" cy="1020"/>
            </a:xfrm>
            <a:prstGeom prst="doubleWave">
              <a:avLst>
                <a:gd name="adj1" fmla="val 6500"/>
                <a:gd name="adj2" fmla="val 0"/>
              </a:avLst>
            </a:prstGeom>
            <a:solidFill>
              <a:schemeClr val="accent5">
                <a:lumMod val="60000"/>
                <a:lumOff val="40000"/>
              </a:schemeClr>
            </a:solidFill>
            <a:ln w="9525">
              <a:solidFill>
                <a:srgbClr val="CCFFFF"/>
              </a:solidFill>
              <a:miter lim="800000"/>
            </a:ln>
            <a:effectLst>
              <a:outerShdw sy="50000" kx="-2453608" rotWithShape="0">
                <a:srgbClr val="808080">
                  <a:alpha val="50000"/>
                </a:srgbClr>
              </a:outerShdw>
            </a:effectLst>
          </p:spPr>
          <p:txBody>
            <a:bodyPr anchor="ctr">
              <a:spAutoFit/>
            </a:bodyPr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Text Box 8"/>
            <p:cNvSpPr txBox="1"/>
            <p:nvPr>
              <p:custDataLst>
                <p:tags r:id="rId4"/>
              </p:custDataLst>
            </p:nvPr>
          </p:nvSpPr>
          <p:spPr>
            <a:xfrm>
              <a:off x="-1086" y="225"/>
              <a:ext cx="6413" cy="70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ts val="2800"/>
                </a:lnSpc>
              </a:pPr>
              <a:r>
                <a:rPr lang="en-US" dirty="0">
                  <a:solidFill>
                    <a:srgbClr val="FF0000"/>
                  </a:solidFill>
                  <a:latin typeface="黑体" panose="02010609060101010101" pitchFamily="2" charset="-122"/>
                </a:rPr>
                <a:t>2.</a:t>
              </a:r>
              <a:r>
                <a:rPr lang="zh-CN" altLang="en-US" dirty="0">
                  <a:solidFill>
                    <a:srgbClr val="FF0000"/>
                  </a:solidFill>
                  <a:latin typeface="黑体" panose="02010609060101010101" pitchFamily="2" charset="-122"/>
                </a:rPr>
                <a:t>组合体的表面连接关系</a:t>
              </a:r>
              <a:endParaRPr lang="zh-CN" altLang="en-US" dirty="0">
                <a:solidFill>
                  <a:srgbClr val="FF0000"/>
                </a:solidFill>
                <a:latin typeface="黑体" panose="02010609060101010101" pitchFamily="2" charset="-122"/>
              </a:endParaRPr>
            </a:p>
          </p:txBody>
        </p:sp>
      </p:grpSp>
    </p:spTree>
    <p:custDataLst>
      <p:tags r:id="rId5"/>
    </p:custDataLst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19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4" dur="500"/>
                                        <p:tgtEl>
                                          <p:spTgt spid="19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0" fill="hold"/>
                                        <p:tgtEl>
                                          <p:spTgt spid="19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0" fill="hold"/>
                                        <p:tgtEl>
                                          <p:spTgt spid="194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9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9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9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9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9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9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9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2" grpId="0"/>
      <p:bldP spid="19488" grpId="0" bldLvl="0" animBg="1"/>
      <p:bldP spid="19489" grpId="0" bldLvl="0" animBg="1"/>
      <p:bldP spid="19493" grpId="0" bldLvl="0" animBg="1"/>
      <p:bldP spid="19499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Text Box 2"/>
          <p:cNvSpPr txBox="1"/>
          <p:nvPr/>
        </p:nvSpPr>
        <p:spPr>
          <a:xfrm>
            <a:off x="706438" y="677863"/>
            <a:ext cx="3043237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800" b="1" dirty="0">
                <a:solidFill>
                  <a:schemeClr val="accent2"/>
                </a:solidFill>
                <a:latin typeface="仿宋_GB2312" pitchFamily="49" charset="-122"/>
                <a:ea typeface="仿宋_GB2312" pitchFamily="49" charset="-122"/>
              </a:rPr>
              <a:t>3.</a:t>
            </a:r>
            <a:r>
              <a:rPr lang="zh-CN" altLang="en-US" sz="2800" b="1" dirty="0">
                <a:solidFill>
                  <a:schemeClr val="accent2"/>
                </a:solidFill>
                <a:latin typeface="仿宋_GB2312" pitchFamily="49" charset="-122"/>
                <a:ea typeface="仿宋_GB2312" pitchFamily="49" charset="-122"/>
              </a:rPr>
              <a:t>两形体表面相交</a:t>
            </a:r>
            <a:endParaRPr lang="zh-CN" altLang="en-US" sz="2800" b="1" dirty="0">
              <a:solidFill>
                <a:schemeClr val="accent2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grpSp>
        <p:nvGrpSpPr>
          <p:cNvPr id="2" name="Group 3"/>
          <p:cNvGrpSpPr/>
          <p:nvPr/>
        </p:nvGrpSpPr>
        <p:grpSpPr>
          <a:xfrm>
            <a:off x="857250" y="1384300"/>
            <a:ext cx="5651500" cy="3962400"/>
            <a:chOff x="1956" y="2352"/>
            <a:chExt cx="2448" cy="1728"/>
          </a:xfrm>
        </p:grpSpPr>
        <p:sp>
          <p:nvSpPr>
            <p:cNvPr id="39956" name="Line 4"/>
            <p:cNvSpPr/>
            <p:nvPr/>
          </p:nvSpPr>
          <p:spPr>
            <a:xfrm>
              <a:off x="3108" y="2418"/>
              <a:ext cx="0" cy="1662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lgDashDot"/>
              <a:headEnd type="none" w="med" len="med"/>
              <a:tailEnd type="none" w="med" len="med"/>
            </a:ln>
          </p:spPr>
        </p:sp>
        <p:grpSp>
          <p:nvGrpSpPr>
            <p:cNvPr id="39957" name="Group 5"/>
            <p:cNvGrpSpPr/>
            <p:nvPr/>
          </p:nvGrpSpPr>
          <p:grpSpPr>
            <a:xfrm>
              <a:off x="1956" y="2352"/>
              <a:ext cx="2448" cy="1656"/>
              <a:chOff x="1956" y="2352"/>
              <a:chExt cx="2448" cy="1656"/>
            </a:xfrm>
          </p:grpSpPr>
          <p:sp>
            <p:nvSpPr>
              <p:cNvPr id="39958" name="Line 6"/>
              <p:cNvSpPr/>
              <p:nvPr/>
            </p:nvSpPr>
            <p:spPr>
              <a:xfrm>
                <a:off x="1956" y="3624"/>
                <a:ext cx="1752" cy="6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lgDashDot"/>
                <a:headEnd type="none" w="med" len="med"/>
                <a:tailEnd type="none" w="med" len="med"/>
              </a:ln>
            </p:spPr>
          </p:sp>
          <p:sp>
            <p:nvSpPr>
              <p:cNvPr id="39959" name="Line 7"/>
              <p:cNvSpPr/>
              <p:nvPr/>
            </p:nvSpPr>
            <p:spPr>
              <a:xfrm>
                <a:off x="2256" y="3264"/>
                <a:ext cx="0" cy="720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lgDashDot"/>
                <a:headEnd type="none" w="med" len="med"/>
                <a:tailEnd type="none" w="med" len="med"/>
              </a:ln>
            </p:spPr>
          </p:sp>
          <p:sp>
            <p:nvSpPr>
              <p:cNvPr id="39960" name="Oval 8"/>
              <p:cNvSpPr/>
              <p:nvPr/>
            </p:nvSpPr>
            <p:spPr>
              <a:xfrm>
                <a:off x="2712" y="3228"/>
                <a:ext cx="780" cy="780"/>
              </a:xfrm>
              <a:prstGeom prst="ellipse">
                <a:avLst/>
              </a:prstGeom>
              <a:noFill/>
              <a:ln w="381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latin typeface="Times New Roman" panose="02020603050405020304" charset="0"/>
                </a:endParaRPr>
              </a:p>
            </p:txBody>
          </p:sp>
          <p:sp>
            <p:nvSpPr>
              <p:cNvPr id="39961" name="Oval 9"/>
              <p:cNvSpPr/>
              <p:nvPr/>
            </p:nvSpPr>
            <p:spPr>
              <a:xfrm>
                <a:off x="2892" y="3408"/>
                <a:ext cx="420" cy="420"/>
              </a:xfrm>
              <a:prstGeom prst="ellipse">
                <a:avLst/>
              </a:prstGeom>
              <a:noFill/>
              <a:ln w="381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latin typeface="Times New Roman" panose="02020603050405020304" charset="0"/>
                </a:endParaRPr>
              </a:p>
            </p:txBody>
          </p:sp>
          <p:sp>
            <p:nvSpPr>
              <p:cNvPr id="39962" name="Oval 10"/>
              <p:cNvSpPr/>
              <p:nvPr/>
            </p:nvSpPr>
            <p:spPr>
              <a:xfrm>
                <a:off x="2124" y="3486"/>
                <a:ext cx="252" cy="252"/>
              </a:xfrm>
              <a:prstGeom prst="ellipse">
                <a:avLst/>
              </a:prstGeom>
              <a:noFill/>
              <a:ln w="381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latin typeface="Times New Roman" panose="02020603050405020304" charset="0"/>
                </a:endParaRPr>
              </a:p>
            </p:txBody>
          </p:sp>
          <p:sp>
            <p:nvSpPr>
              <p:cNvPr id="39963" name="Arc 11"/>
              <p:cNvSpPr/>
              <p:nvPr/>
            </p:nvSpPr>
            <p:spPr>
              <a:xfrm flipH="1">
                <a:off x="2010" y="3336"/>
                <a:ext cx="288" cy="551"/>
              </a:xfrm>
              <a:custGeom>
                <a:avLst/>
                <a:gdLst>
                  <a:gd name="txL" fmla="*/ 0 w 21600"/>
                  <a:gd name="txT" fmla="*/ 0 h 43128"/>
                  <a:gd name="txR" fmla="*/ 21600 w 21600"/>
                  <a:gd name="txB" fmla="*/ 43128 h 43128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1600" h="43128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2845"/>
                      <a:pt x="12972" y="42208"/>
                      <a:pt x="1764" y="43127"/>
                    </a:cubicBezTo>
                  </a:path>
                  <a:path w="21600" h="43128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2845"/>
                      <a:pt x="12972" y="42208"/>
                      <a:pt x="1764" y="43127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latin typeface="Times New Roman" panose="02020603050405020304" charset="0"/>
                </a:endParaRPr>
              </a:p>
            </p:txBody>
          </p:sp>
          <p:sp>
            <p:nvSpPr>
              <p:cNvPr id="39964" name="Line 12"/>
              <p:cNvSpPr/>
              <p:nvPr/>
            </p:nvSpPr>
            <p:spPr>
              <a:xfrm>
                <a:off x="2262" y="3342"/>
                <a:ext cx="576" cy="0"/>
              </a:xfrm>
              <a:prstGeom prst="line">
                <a:avLst/>
              </a:prstGeom>
              <a:ln w="381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9965" name="Line 13"/>
              <p:cNvSpPr/>
              <p:nvPr/>
            </p:nvSpPr>
            <p:spPr>
              <a:xfrm>
                <a:off x="2244" y="3888"/>
                <a:ext cx="588" cy="0"/>
              </a:xfrm>
              <a:prstGeom prst="line">
                <a:avLst/>
              </a:prstGeom>
              <a:ln w="381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9966" name="Line 14"/>
              <p:cNvSpPr/>
              <p:nvPr/>
            </p:nvSpPr>
            <p:spPr>
              <a:xfrm flipV="1">
                <a:off x="3504" y="2460"/>
                <a:ext cx="0" cy="672"/>
              </a:xfrm>
              <a:prstGeom prst="line">
                <a:avLst/>
              </a:prstGeom>
              <a:ln w="381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9967" name="Line 15"/>
              <p:cNvSpPr/>
              <p:nvPr/>
            </p:nvSpPr>
            <p:spPr>
              <a:xfrm>
                <a:off x="2016" y="3120"/>
                <a:ext cx="1488" cy="0"/>
              </a:xfrm>
              <a:prstGeom prst="line">
                <a:avLst/>
              </a:prstGeom>
              <a:ln w="381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9968" name="Line 16"/>
              <p:cNvSpPr/>
              <p:nvPr/>
            </p:nvSpPr>
            <p:spPr>
              <a:xfrm flipV="1">
                <a:off x="2712" y="2460"/>
                <a:ext cx="0" cy="468"/>
              </a:xfrm>
              <a:prstGeom prst="line">
                <a:avLst/>
              </a:prstGeom>
              <a:ln w="381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9969" name="Line 17"/>
              <p:cNvSpPr/>
              <p:nvPr/>
            </p:nvSpPr>
            <p:spPr>
              <a:xfrm flipV="1">
                <a:off x="2016" y="2904"/>
                <a:ext cx="0" cy="228"/>
              </a:xfrm>
              <a:prstGeom prst="line">
                <a:avLst/>
              </a:prstGeom>
              <a:ln w="381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9970" name="Line 18"/>
              <p:cNvSpPr/>
              <p:nvPr/>
            </p:nvSpPr>
            <p:spPr>
              <a:xfrm>
                <a:off x="2016" y="2916"/>
                <a:ext cx="804" cy="0"/>
              </a:xfrm>
              <a:prstGeom prst="line">
                <a:avLst/>
              </a:prstGeom>
              <a:ln w="381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9971" name="Line 19"/>
              <p:cNvSpPr/>
              <p:nvPr/>
            </p:nvSpPr>
            <p:spPr>
              <a:xfrm>
                <a:off x="2712" y="2472"/>
                <a:ext cx="804" cy="0"/>
              </a:xfrm>
              <a:prstGeom prst="line">
                <a:avLst/>
              </a:prstGeom>
              <a:ln w="381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9972" name="Rectangle 20"/>
              <p:cNvSpPr/>
              <p:nvPr/>
            </p:nvSpPr>
            <p:spPr>
              <a:xfrm>
                <a:off x="3636" y="2460"/>
                <a:ext cx="768" cy="660"/>
              </a:xfrm>
              <a:prstGeom prst="rect">
                <a:avLst/>
              </a:prstGeom>
              <a:noFill/>
              <a:ln w="38100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latin typeface="Times New Roman" panose="02020603050405020304" charset="0"/>
                </a:endParaRPr>
              </a:p>
            </p:txBody>
          </p:sp>
          <p:sp>
            <p:nvSpPr>
              <p:cNvPr id="39973" name="Line 21"/>
              <p:cNvSpPr/>
              <p:nvPr/>
            </p:nvSpPr>
            <p:spPr>
              <a:xfrm>
                <a:off x="4008" y="2352"/>
                <a:ext cx="0" cy="900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lgDashDot"/>
                <a:headEnd type="none" w="med" len="med"/>
                <a:tailEnd type="none" w="med" len="med"/>
              </a:ln>
            </p:spPr>
          </p:sp>
          <p:sp>
            <p:nvSpPr>
              <p:cNvPr id="39974" name="Line 22"/>
              <p:cNvSpPr/>
              <p:nvPr/>
            </p:nvSpPr>
            <p:spPr>
              <a:xfrm flipH="1" flipV="1">
                <a:off x="2892" y="2466"/>
                <a:ext cx="0" cy="648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lgDash"/>
                <a:headEnd type="none" w="med" len="med"/>
                <a:tailEnd type="none" w="med" len="med"/>
              </a:ln>
            </p:spPr>
          </p:sp>
          <p:sp>
            <p:nvSpPr>
              <p:cNvPr id="39975" name="Line 23"/>
              <p:cNvSpPr/>
              <p:nvPr/>
            </p:nvSpPr>
            <p:spPr>
              <a:xfrm flipV="1">
                <a:off x="3324" y="2460"/>
                <a:ext cx="0" cy="672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lgDash"/>
                <a:headEnd type="none" w="med" len="med"/>
                <a:tailEnd type="none" w="med" len="med"/>
              </a:ln>
            </p:spPr>
          </p:sp>
          <p:sp>
            <p:nvSpPr>
              <p:cNvPr id="39976" name="Line 24"/>
              <p:cNvSpPr/>
              <p:nvPr/>
            </p:nvSpPr>
            <p:spPr>
              <a:xfrm flipV="1">
                <a:off x="2256" y="2820"/>
                <a:ext cx="0" cy="360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lgDashDot"/>
                <a:headEnd type="none" w="med" len="med"/>
                <a:tailEnd type="none" w="med" len="med"/>
              </a:ln>
            </p:spPr>
          </p:sp>
          <p:sp>
            <p:nvSpPr>
              <p:cNvPr id="39977" name="Line 25"/>
              <p:cNvSpPr/>
              <p:nvPr/>
            </p:nvSpPr>
            <p:spPr>
              <a:xfrm flipH="1" flipV="1">
                <a:off x="2112" y="2904"/>
                <a:ext cx="0" cy="216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lgDash"/>
                <a:headEnd type="none" w="med" len="med"/>
                <a:tailEnd type="none" w="med" len="med"/>
              </a:ln>
            </p:spPr>
          </p:sp>
          <p:sp>
            <p:nvSpPr>
              <p:cNvPr id="39978" name="Line 26"/>
              <p:cNvSpPr/>
              <p:nvPr/>
            </p:nvSpPr>
            <p:spPr>
              <a:xfrm flipV="1">
                <a:off x="2400" y="2916"/>
                <a:ext cx="0" cy="204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lgDash"/>
                <a:headEnd type="none" w="med" len="med"/>
                <a:tailEnd type="none" w="med" len="med"/>
              </a:ln>
            </p:spPr>
          </p:sp>
          <p:sp>
            <p:nvSpPr>
              <p:cNvPr id="39979" name="Line 27"/>
              <p:cNvSpPr/>
              <p:nvPr/>
            </p:nvSpPr>
            <p:spPr>
              <a:xfrm>
                <a:off x="3792" y="2454"/>
                <a:ext cx="0" cy="672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lgDash"/>
                <a:headEnd type="none" w="med" len="med"/>
                <a:tailEnd type="none" w="med" len="med"/>
              </a:ln>
            </p:spPr>
          </p:sp>
          <p:sp>
            <p:nvSpPr>
              <p:cNvPr id="39980" name="Line 28"/>
              <p:cNvSpPr/>
              <p:nvPr/>
            </p:nvSpPr>
            <p:spPr>
              <a:xfrm flipV="1">
                <a:off x="4224" y="2460"/>
                <a:ext cx="0" cy="660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lgDash"/>
                <a:headEnd type="none" w="med" len="med"/>
                <a:tailEnd type="none" w="med" len="med"/>
              </a:ln>
            </p:spPr>
          </p:sp>
          <p:sp>
            <p:nvSpPr>
              <p:cNvPr id="39981" name="Line 29"/>
              <p:cNvSpPr/>
              <p:nvPr/>
            </p:nvSpPr>
            <p:spPr>
              <a:xfrm>
                <a:off x="3732" y="2916"/>
                <a:ext cx="564" cy="0"/>
              </a:xfrm>
              <a:prstGeom prst="line">
                <a:avLst/>
              </a:prstGeom>
              <a:ln w="381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9982" name="Line 30"/>
              <p:cNvSpPr/>
              <p:nvPr/>
            </p:nvSpPr>
            <p:spPr>
              <a:xfrm>
                <a:off x="3888" y="2916"/>
                <a:ext cx="0" cy="204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lgDash"/>
                <a:headEnd type="none" w="med" len="med"/>
                <a:tailEnd type="none" w="med" len="med"/>
              </a:ln>
            </p:spPr>
          </p:sp>
          <p:sp>
            <p:nvSpPr>
              <p:cNvPr id="39983" name="Line 31"/>
              <p:cNvSpPr/>
              <p:nvPr/>
            </p:nvSpPr>
            <p:spPr>
              <a:xfrm>
                <a:off x="4140" y="2916"/>
                <a:ext cx="0" cy="204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lgDash"/>
                <a:headEnd type="none" w="med" len="med"/>
                <a:tailEnd type="none" w="med" len="med"/>
              </a:ln>
            </p:spPr>
          </p:sp>
        </p:grpSp>
      </p:grpSp>
      <p:sp>
        <p:nvSpPr>
          <p:cNvPr id="20512" name="Line 32"/>
          <p:cNvSpPr/>
          <p:nvPr/>
        </p:nvSpPr>
        <p:spPr>
          <a:xfrm>
            <a:off x="2870200" y="2686050"/>
            <a:ext cx="0" cy="43815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513" name="Line 33"/>
          <p:cNvSpPr/>
          <p:nvPr/>
        </p:nvSpPr>
        <p:spPr>
          <a:xfrm>
            <a:off x="4965700" y="2654300"/>
            <a:ext cx="0" cy="50800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514" name="Line 34"/>
          <p:cNvSpPr/>
          <p:nvPr/>
        </p:nvSpPr>
        <p:spPr>
          <a:xfrm>
            <a:off x="6280150" y="2654300"/>
            <a:ext cx="0" cy="50165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4" name="Group 35"/>
          <p:cNvGrpSpPr/>
          <p:nvPr/>
        </p:nvGrpSpPr>
        <p:grpSpPr>
          <a:xfrm>
            <a:off x="4635500" y="3403600"/>
            <a:ext cx="2082800" cy="838200"/>
            <a:chOff x="2920" y="2696"/>
            <a:chExt cx="1312" cy="528"/>
          </a:xfrm>
        </p:grpSpPr>
        <p:sp>
          <p:nvSpPr>
            <p:cNvPr id="39954" name="AutoShape 36"/>
            <p:cNvSpPr/>
            <p:nvPr/>
          </p:nvSpPr>
          <p:spPr>
            <a:xfrm>
              <a:off x="3034" y="2744"/>
              <a:ext cx="1027" cy="444"/>
            </a:xfrm>
            <a:prstGeom prst="wedgeRoundRectCallout">
              <a:avLst>
                <a:gd name="adj1" fmla="val -40458"/>
                <a:gd name="adj2" fmla="val -116440"/>
                <a:gd name="adj3" fmla="val 16667"/>
              </a:avLst>
            </a:prstGeom>
            <a:solidFill>
              <a:srgbClr val="FF9DFF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endParaRPr lang="zh-CN" altLang="zh-CN" sz="3200" dirty="0">
                <a:solidFill>
                  <a:schemeClr val="accent2"/>
                </a:solidFill>
                <a:latin typeface="Times New Roman" panose="02020603050405020304" charset="0"/>
                <a:ea typeface="黑体" panose="02010609060101010101" pitchFamily="2" charset="-122"/>
              </a:endParaRPr>
            </a:p>
          </p:txBody>
        </p:sp>
        <p:sp>
          <p:nvSpPr>
            <p:cNvPr id="39955" name="AutoShape 37"/>
            <p:cNvSpPr/>
            <p:nvPr/>
          </p:nvSpPr>
          <p:spPr>
            <a:xfrm>
              <a:off x="2920" y="2696"/>
              <a:ext cx="1312" cy="528"/>
            </a:xfrm>
            <a:prstGeom prst="wedgeRoundRectCallout">
              <a:avLst>
                <a:gd name="adj1" fmla="val -134060"/>
                <a:gd name="adj2" fmla="val -100000"/>
                <a:gd name="adj3" fmla="val 16667"/>
              </a:avLst>
            </a:prstGeom>
            <a:solidFill>
              <a:srgbClr val="FF9DFF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r>
                <a:rPr lang="zh-CN" altLang="en-US" b="1" dirty="0">
                  <a:solidFill>
                    <a:srgbClr val="990000"/>
                  </a:solidFill>
                  <a:latin typeface="Times New Roman" panose="02020603050405020304" charset="0"/>
                  <a:ea typeface="黑体" panose="02010609060101010101" pitchFamily="2" charset="-122"/>
                </a:rPr>
                <a:t>画出交线</a:t>
              </a:r>
              <a:endParaRPr lang="zh-CN" altLang="en-US" sz="3200" b="1" dirty="0">
                <a:solidFill>
                  <a:srgbClr val="990000"/>
                </a:solidFill>
                <a:latin typeface="Times New Roman" panose="02020603050405020304" charset="0"/>
                <a:ea typeface="黑体" panose="02010609060101010101" pitchFamily="2" charset="-122"/>
              </a:endParaRPr>
            </a:p>
          </p:txBody>
        </p:sp>
      </p:grpSp>
      <p:pic>
        <p:nvPicPr>
          <p:cNvPr id="20518" name="Picture 38" descr="aa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76900" y="3282950"/>
            <a:ext cx="3213100" cy="288131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44"/>
          <p:cNvGrpSpPr/>
          <p:nvPr/>
        </p:nvGrpSpPr>
        <p:grpSpPr>
          <a:xfrm>
            <a:off x="2768600" y="3581400"/>
            <a:ext cx="139700" cy="1371600"/>
            <a:chOff x="3192" y="2608"/>
            <a:chExt cx="88" cy="864"/>
          </a:xfrm>
        </p:grpSpPr>
        <p:sp>
          <p:nvSpPr>
            <p:cNvPr id="39952" name="Oval 45"/>
            <p:cNvSpPr/>
            <p:nvPr/>
          </p:nvSpPr>
          <p:spPr>
            <a:xfrm>
              <a:off x="3192" y="2608"/>
              <a:ext cx="80" cy="80"/>
            </a:xfrm>
            <a:prstGeom prst="ellipse">
              <a:avLst/>
            </a:prstGeom>
            <a:gradFill rotWithShape="1">
              <a:gsLst>
                <a:gs pos="0">
                  <a:srgbClr val="FFF200">
                    <a:alpha val="100000"/>
                  </a:srgbClr>
                </a:gs>
                <a:gs pos="45000">
                  <a:srgbClr val="FF7A00">
                    <a:alpha val="100000"/>
                  </a:srgbClr>
                </a:gs>
                <a:gs pos="70000">
                  <a:srgbClr val="FF0300">
                    <a:alpha val="100000"/>
                  </a:srgbClr>
                </a:gs>
                <a:gs pos="100000">
                  <a:srgbClr val="4D0808">
                    <a:alpha val="100000"/>
                  </a:srgbClr>
                </a:gs>
              </a:gsLst>
              <a:lin ang="2700000" scaled="1"/>
              <a:tileRect/>
            </a:gra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39953" name="Oval 46"/>
            <p:cNvSpPr/>
            <p:nvPr/>
          </p:nvSpPr>
          <p:spPr>
            <a:xfrm>
              <a:off x="3200" y="3392"/>
              <a:ext cx="80" cy="80"/>
            </a:xfrm>
            <a:prstGeom prst="ellipse">
              <a:avLst/>
            </a:prstGeom>
            <a:gradFill rotWithShape="1">
              <a:gsLst>
                <a:gs pos="0">
                  <a:srgbClr val="FFF200">
                    <a:alpha val="100000"/>
                  </a:srgbClr>
                </a:gs>
                <a:gs pos="45000">
                  <a:srgbClr val="FF7A00">
                    <a:alpha val="100000"/>
                  </a:srgbClr>
                </a:gs>
                <a:gs pos="70000">
                  <a:srgbClr val="FF0300">
                    <a:alpha val="100000"/>
                  </a:srgbClr>
                </a:gs>
                <a:gs pos="100000">
                  <a:srgbClr val="4D0808">
                    <a:alpha val="100000"/>
                  </a:srgbClr>
                </a:gs>
              </a:gsLst>
              <a:lin ang="2700000" scaled="1"/>
              <a:tileRect/>
            </a:gra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</p:grpSp>
      <p:sp>
        <p:nvSpPr>
          <p:cNvPr id="20527" name="Line 47"/>
          <p:cNvSpPr/>
          <p:nvPr/>
        </p:nvSpPr>
        <p:spPr>
          <a:xfrm flipH="1" flipV="1">
            <a:off x="2844800" y="3136900"/>
            <a:ext cx="0" cy="1727200"/>
          </a:xfrm>
          <a:prstGeom prst="line">
            <a:avLst/>
          </a:prstGeom>
          <a:ln w="28575" cap="flat" cmpd="sng">
            <a:solidFill>
              <a:srgbClr val="008000"/>
            </a:solidFill>
            <a:prstDash val="solid"/>
            <a:headEnd type="none" w="med" len="med"/>
            <a:tailEnd type="triangle" w="med" len="lg"/>
          </a:ln>
        </p:spPr>
      </p:sp>
      <p:sp>
        <p:nvSpPr>
          <p:cNvPr id="20528" name="AutoShape 48"/>
          <p:cNvSpPr/>
          <p:nvPr/>
        </p:nvSpPr>
        <p:spPr>
          <a:xfrm>
            <a:off x="2844800" y="4318000"/>
            <a:ext cx="203200" cy="571500"/>
          </a:xfrm>
          <a:prstGeom prst="rightBrace">
            <a:avLst>
              <a:gd name="adj1" fmla="val 23437"/>
              <a:gd name="adj2" fmla="val 56060"/>
            </a:avLst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20529" name="AutoShape 49"/>
          <p:cNvSpPr/>
          <p:nvPr/>
        </p:nvSpPr>
        <p:spPr>
          <a:xfrm rot="-5400000">
            <a:off x="5842000" y="2260600"/>
            <a:ext cx="177800" cy="571500"/>
          </a:xfrm>
          <a:prstGeom prst="rightBrace">
            <a:avLst>
              <a:gd name="adj1" fmla="val 26785"/>
              <a:gd name="adj2" fmla="val 56111"/>
            </a:avLst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20530" name="AutoShape 50"/>
          <p:cNvSpPr/>
          <p:nvPr/>
        </p:nvSpPr>
        <p:spPr>
          <a:xfrm rot="5400000">
            <a:off x="5126038" y="2555875"/>
            <a:ext cx="304800" cy="598488"/>
          </a:xfrm>
          <a:prstGeom prst="rightBrace">
            <a:avLst>
              <a:gd name="adj1" fmla="val 16362"/>
              <a:gd name="adj2" fmla="val 56060"/>
            </a:avLst>
          </a:prstGeom>
          <a:noFill/>
          <a:ln w="38100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20531" name="AutoShape 51"/>
          <p:cNvSpPr/>
          <p:nvPr/>
        </p:nvSpPr>
        <p:spPr>
          <a:xfrm rot="10548782">
            <a:off x="2587625" y="3698875"/>
            <a:ext cx="304800" cy="598488"/>
          </a:xfrm>
          <a:prstGeom prst="rightBrace">
            <a:avLst>
              <a:gd name="adj1" fmla="val 16362"/>
              <a:gd name="adj2" fmla="val 56060"/>
            </a:avLst>
          </a:prstGeom>
          <a:noFill/>
          <a:ln w="38100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20532" name="Line 52"/>
          <p:cNvSpPr/>
          <p:nvPr/>
        </p:nvSpPr>
        <p:spPr>
          <a:xfrm>
            <a:off x="2590800" y="2667000"/>
            <a:ext cx="0" cy="482600"/>
          </a:xfrm>
          <a:prstGeom prst="line">
            <a:avLst/>
          </a:prstGeom>
          <a:ln w="38100" cap="flat" cmpd="sng">
            <a:solidFill>
              <a:srgbClr val="FF9900"/>
            </a:solidFill>
            <a:prstDash val="sysDot"/>
            <a:headEnd type="none" w="med" len="med"/>
            <a:tailEnd type="none" w="med" len="med"/>
          </a:ln>
        </p:spPr>
      </p:sp>
    </p:spTree>
    <p:custDataLst>
      <p:tags r:id="rId2"/>
    </p:custDataLst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5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5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0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0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0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0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0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0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20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205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205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20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20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3" dur="500"/>
                                        <p:tgtEl>
                                          <p:spTgt spid="205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20528" grpId="0" bldLvl="0" animBg="1"/>
      <p:bldP spid="20529" grpId="0" bldLvl="0" animBg="1"/>
      <p:bldP spid="20530" grpId="0" bldLvl="0" animBg="1"/>
      <p:bldP spid="2053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Rectangle 2"/>
          <p:cNvSpPr/>
          <p:nvPr/>
        </p:nvSpPr>
        <p:spPr>
          <a:xfrm>
            <a:off x="0" y="714375"/>
            <a:ext cx="3059113" cy="574675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9933"/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  <a:effectLst>
            <a:prstShdw prst="shdw12" dir="16200000">
              <a:srgbClr val="DDDDDD">
                <a:alpha val="50000"/>
              </a:srgbClr>
            </a:prstShdw>
          </a:effectLst>
        </p:spPr>
        <p:txBody>
          <a:bodyPr anchor="ctr" anchorCtr="0"/>
          <a:p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一、平面立体的投影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403350" y="10795"/>
            <a:ext cx="6192520" cy="586740"/>
            <a:chOff x="2210" y="17"/>
            <a:chExt cx="9752" cy="924"/>
          </a:xfrm>
        </p:grpSpPr>
        <p:sp>
          <p:nvSpPr>
            <p:cNvPr id="51" name="Rectangle 4"/>
            <p:cNvSpPr>
              <a:spLocks noChangeAspect="1" noChangeArrowheads="1"/>
            </p:cNvSpPr>
            <p:nvPr>
              <p:custDataLst>
                <p:tags r:id="rId1"/>
              </p:custDataLst>
            </p:nvPr>
          </p:nvSpPr>
          <p:spPr bwMode="auto">
            <a:xfrm rot="10800000">
              <a:off x="2210" y="67"/>
              <a:ext cx="9753" cy="85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Rectangle 5"/>
            <p:cNvSpPr>
              <a:spLocks noChangeAspect="1"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2243" y="77"/>
              <a:ext cx="9187" cy="295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AutoShape 6"/>
            <p:cNvSpPr>
              <a:spLocks noChangeAspect="1"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210" y="17"/>
              <a:ext cx="2720" cy="925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404" name="WordArt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2550" y="242"/>
              <a:ext cx="1813" cy="4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任务一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6405" name="Text Box 8"/>
            <p:cNvSpPr txBox="1"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5145" y="243"/>
              <a:ext cx="22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立体的投影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grpSp>
        <p:nvGrpSpPr>
          <p:cNvPr id="20482" name="Group 6"/>
          <p:cNvGrpSpPr/>
          <p:nvPr/>
        </p:nvGrpSpPr>
        <p:grpSpPr>
          <a:xfrm>
            <a:off x="6608763" y="908050"/>
            <a:ext cx="2571750" cy="647700"/>
            <a:chOff x="0" y="0"/>
            <a:chExt cx="5327" cy="1020"/>
          </a:xfrm>
        </p:grpSpPr>
        <p:sp>
          <p:nvSpPr>
            <p:cNvPr id="3" name="AutoShape 7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0" y="0"/>
              <a:ext cx="3906" cy="1020"/>
            </a:xfrm>
            <a:prstGeom prst="doubleWave">
              <a:avLst>
                <a:gd name="adj1" fmla="val 6500"/>
                <a:gd name="adj2" fmla="val 0"/>
              </a:avLst>
            </a:prstGeom>
            <a:solidFill>
              <a:schemeClr val="accent5">
                <a:lumMod val="60000"/>
                <a:lumOff val="40000"/>
              </a:schemeClr>
            </a:solidFill>
            <a:ln w="9525">
              <a:solidFill>
                <a:srgbClr val="CCFFFF"/>
              </a:solidFill>
              <a:miter lim="800000"/>
            </a:ln>
            <a:effectLst>
              <a:outerShdw sy="50000" kx="-2453608" rotWithShape="0">
                <a:srgbClr val="808080">
                  <a:alpha val="50000"/>
                </a:srgbClr>
              </a:outerShdw>
            </a:effectLst>
          </p:spPr>
          <p:txBody>
            <a:bodyPr anchor="ctr">
              <a:spAutoFit/>
            </a:bodyPr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491" name="Text Box 8"/>
            <p:cNvSpPr txBox="1"/>
            <p:nvPr>
              <p:custDataLst>
                <p:tags r:id="rId7"/>
              </p:custDataLst>
            </p:nvPr>
          </p:nvSpPr>
          <p:spPr>
            <a:xfrm>
              <a:off x="233" y="225"/>
              <a:ext cx="5094" cy="70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ts val="2800"/>
                </a:lnSpc>
              </a:pPr>
              <a:r>
                <a:rPr lang="en-US" altLang="zh-CN" dirty="0">
                  <a:solidFill>
                    <a:srgbClr val="FF0000"/>
                  </a:solidFill>
                  <a:latin typeface="黑体" panose="02010609060101010101" pitchFamily="2" charset="-122"/>
                </a:rPr>
                <a:t>1.</a:t>
              </a:r>
              <a:r>
                <a:rPr lang="zh-CN" altLang="en-US" dirty="0">
                  <a:solidFill>
                    <a:srgbClr val="FF0000"/>
                  </a:solidFill>
                  <a:latin typeface="黑体" panose="02010609060101010101" pitchFamily="2" charset="-122"/>
                </a:rPr>
                <a:t>棱柱体</a:t>
              </a:r>
              <a:endParaRPr lang="zh-CN" altLang="zh-CN" dirty="0">
                <a:solidFill>
                  <a:srgbClr val="FF0000"/>
                </a:solidFill>
                <a:latin typeface="黑体" panose="02010609060101010101" pitchFamily="2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827405" y="3860800"/>
            <a:ext cx="7000875" cy="239077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611505" y="1772920"/>
            <a:ext cx="7771765" cy="1476375"/>
          </a:xfrm>
          <a:prstGeom prst="rect">
            <a:avLst/>
          </a:prstGeom>
          <a:noFill/>
          <a:ln w="9525">
            <a:solidFill>
              <a:srgbClr val="C00000"/>
            </a:solidFill>
          </a:ln>
        </p:spPr>
        <p:txBody>
          <a:bodyPr wrap="square">
            <a:spAutoFit/>
          </a:bodyPr>
          <a:p>
            <a:pPr indent="266700"/>
            <a:r>
              <a:rPr lang="zh-CN" sz="1800">
                <a:ea typeface="宋体" panose="02010600030101010101" pitchFamily="2" charset="-122"/>
              </a:rPr>
              <a:t>画棱柱体的投影图时，一般先画底面的投影，然后再画棱面的投影，并判别可见性。正六棱柱体的画图步骤如下：（1）画中心线和对称轴线，如图3-1-3（a）；（2）画顶面和底面的投影，如图3-1-3（b）；（3）画棱面的投影，并检查加深，如图3-1-3（c）</a:t>
            </a:r>
            <a:endParaRPr lang="zh-CN" altLang="en-US" sz="180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Group 2"/>
          <p:cNvGrpSpPr/>
          <p:nvPr/>
        </p:nvGrpSpPr>
        <p:grpSpPr>
          <a:xfrm>
            <a:off x="3473450" y="1270000"/>
            <a:ext cx="4286250" cy="3924300"/>
            <a:chOff x="1428" y="1248"/>
            <a:chExt cx="2700" cy="2472"/>
          </a:xfrm>
        </p:grpSpPr>
        <p:sp>
          <p:nvSpPr>
            <p:cNvPr id="40965" name="Line 3"/>
            <p:cNvSpPr/>
            <p:nvPr/>
          </p:nvSpPr>
          <p:spPr>
            <a:xfrm>
              <a:off x="1428" y="3240"/>
              <a:ext cx="1356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40966" name="Line 4"/>
            <p:cNvSpPr/>
            <p:nvPr/>
          </p:nvSpPr>
          <p:spPr>
            <a:xfrm>
              <a:off x="1464" y="2112"/>
              <a:ext cx="1440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40967" name="Line 5"/>
            <p:cNvSpPr/>
            <p:nvPr/>
          </p:nvSpPr>
          <p:spPr>
            <a:xfrm>
              <a:off x="3504" y="1344"/>
              <a:ext cx="0" cy="1392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40968" name="Oval 6"/>
            <p:cNvSpPr/>
            <p:nvPr/>
          </p:nvSpPr>
          <p:spPr>
            <a:xfrm>
              <a:off x="3024" y="1632"/>
              <a:ext cx="960" cy="960"/>
            </a:xfrm>
            <a:prstGeom prst="ellipse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40969" name="Line 7"/>
            <p:cNvSpPr/>
            <p:nvPr/>
          </p:nvSpPr>
          <p:spPr>
            <a:xfrm flipH="1" flipV="1">
              <a:off x="1536" y="2580"/>
              <a:ext cx="1188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0970" name="Rectangle 8"/>
            <p:cNvSpPr/>
            <p:nvPr/>
          </p:nvSpPr>
          <p:spPr>
            <a:xfrm>
              <a:off x="1536" y="2736"/>
              <a:ext cx="1188" cy="984"/>
            </a:xfrm>
            <a:prstGeom prst="rect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40971" name="Line 9"/>
            <p:cNvSpPr/>
            <p:nvPr/>
          </p:nvSpPr>
          <p:spPr>
            <a:xfrm flipH="1">
              <a:off x="1536" y="1644"/>
              <a:ext cx="0" cy="948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0972" name="Line 10"/>
            <p:cNvSpPr/>
            <p:nvPr/>
          </p:nvSpPr>
          <p:spPr>
            <a:xfrm flipV="1">
              <a:off x="2724" y="1632"/>
              <a:ext cx="0" cy="96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0973" name="Oval 11"/>
            <p:cNvSpPr/>
            <p:nvPr/>
          </p:nvSpPr>
          <p:spPr>
            <a:xfrm>
              <a:off x="1788" y="2904"/>
              <a:ext cx="660" cy="660"/>
            </a:xfrm>
            <a:prstGeom prst="ellipse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40974" name="Line 12"/>
            <p:cNvSpPr/>
            <p:nvPr/>
          </p:nvSpPr>
          <p:spPr>
            <a:xfrm flipV="1">
              <a:off x="1776" y="1368"/>
              <a:ext cx="696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0975" name="Line 13"/>
            <p:cNvSpPr/>
            <p:nvPr/>
          </p:nvSpPr>
          <p:spPr>
            <a:xfrm>
              <a:off x="3168" y="1368"/>
              <a:ext cx="660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0976" name="Line 14"/>
            <p:cNvSpPr/>
            <p:nvPr/>
          </p:nvSpPr>
          <p:spPr>
            <a:xfrm flipV="1">
              <a:off x="3180" y="1356"/>
              <a:ext cx="0" cy="408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0977" name="Line 15"/>
            <p:cNvSpPr/>
            <p:nvPr/>
          </p:nvSpPr>
          <p:spPr>
            <a:xfrm flipV="1">
              <a:off x="3828" y="1359"/>
              <a:ext cx="0" cy="405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0978" name="Line 16"/>
            <p:cNvSpPr/>
            <p:nvPr/>
          </p:nvSpPr>
          <p:spPr>
            <a:xfrm flipH="1" flipV="1">
              <a:off x="2112" y="1248"/>
              <a:ext cx="0" cy="60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40979" name="Line 17"/>
            <p:cNvSpPr/>
            <p:nvPr/>
          </p:nvSpPr>
          <p:spPr>
            <a:xfrm>
              <a:off x="2976" y="2112"/>
              <a:ext cx="1152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40980" name="Arc 18"/>
            <p:cNvSpPr/>
            <p:nvPr/>
          </p:nvSpPr>
          <p:spPr>
            <a:xfrm rot="-1935186" flipH="1" flipV="1">
              <a:off x="1798" y="1388"/>
              <a:ext cx="610" cy="447"/>
            </a:xfrm>
            <a:custGeom>
              <a:avLst/>
              <a:gdLst>
                <a:gd name="txL" fmla="*/ 0 w 28440"/>
                <a:gd name="txT" fmla="*/ 0 h 21600"/>
                <a:gd name="txR" fmla="*/ 28440 w 28440"/>
                <a:gd name="txB" fmla="*/ 21600 h 21600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28440" h="21600" fill="none">
                  <a:moveTo>
                    <a:pt x="-1" y="1140"/>
                  </a:moveTo>
                  <a:cubicBezTo>
                    <a:pt x="2230" y="385"/>
                    <a:pt x="4570" y="-1"/>
                    <a:pt x="6926" y="0"/>
                  </a:cubicBezTo>
                  <a:cubicBezTo>
                    <a:pt x="18108" y="0"/>
                    <a:pt x="27442" y="8535"/>
                    <a:pt x="28439" y="19674"/>
                  </a:cubicBezTo>
                </a:path>
                <a:path w="28440" h="21600" stroke="0">
                  <a:moveTo>
                    <a:pt x="-1" y="1140"/>
                  </a:moveTo>
                  <a:cubicBezTo>
                    <a:pt x="2230" y="385"/>
                    <a:pt x="4570" y="-1"/>
                    <a:pt x="6926" y="0"/>
                  </a:cubicBezTo>
                  <a:cubicBezTo>
                    <a:pt x="18108" y="0"/>
                    <a:pt x="27442" y="8535"/>
                    <a:pt x="28439" y="19674"/>
                  </a:cubicBezTo>
                  <a:lnTo>
                    <a:pt x="6926" y="21600"/>
                  </a:lnTo>
                  <a:lnTo>
                    <a:pt x="-1" y="1140"/>
                  </a:lnTo>
                  <a:close/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40981" name="Line 19"/>
            <p:cNvSpPr/>
            <p:nvPr/>
          </p:nvSpPr>
          <p:spPr>
            <a:xfrm>
              <a:off x="2112" y="2796"/>
              <a:ext cx="0" cy="87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40982" name="Line 20"/>
            <p:cNvSpPr/>
            <p:nvPr/>
          </p:nvSpPr>
          <p:spPr>
            <a:xfrm flipV="1">
              <a:off x="1524" y="1632"/>
              <a:ext cx="252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0983" name="Line 21"/>
            <p:cNvSpPr/>
            <p:nvPr/>
          </p:nvSpPr>
          <p:spPr>
            <a:xfrm flipV="1">
              <a:off x="2454" y="1632"/>
              <a:ext cx="276" cy="3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0984" name="Line 22"/>
            <p:cNvSpPr/>
            <p:nvPr/>
          </p:nvSpPr>
          <p:spPr>
            <a:xfrm>
              <a:off x="1764" y="1356"/>
              <a:ext cx="0" cy="288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0985" name="Line 23"/>
            <p:cNvSpPr/>
            <p:nvPr/>
          </p:nvSpPr>
          <p:spPr>
            <a:xfrm flipH="1">
              <a:off x="2460" y="1356"/>
              <a:ext cx="0" cy="288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pic>
        <p:nvPicPr>
          <p:cNvPr id="21528" name="Picture 24"/>
          <p:cNvPicPr>
            <a:picLocks noChangeAspect="1"/>
          </p:cNvPicPr>
          <p:nvPr/>
        </p:nvPicPr>
        <p:blipFill>
          <a:blip r:embed="rId1">
            <a:clrChange>
              <a:clrFrom>
                <a:srgbClr val="0092D6"/>
              </a:clrFrom>
              <a:clrTo>
                <a:srgbClr val="0092D6">
                  <a:alpha val="0"/>
                </a:srgbClr>
              </a:clrTo>
            </a:clrChange>
          </a:blip>
          <a:srcRect l="41277" t="30035" r="14453" b="12674"/>
          <a:stretch>
            <a:fillRect/>
          </a:stretch>
        </p:blipFill>
        <p:spPr>
          <a:xfrm>
            <a:off x="703263" y="2044700"/>
            <a:ext cx="2513012" cy="2438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34" name="AutoShape 30"/>
          <p:cNvSpPr/>
          <p:nvPr/>
        </p:nvSpPr>
        <p:spPr>
          <a:xfrm>
            <a:off x="5842000" y="3568700"/>
            <a:ext cx="2171700" cy="1511300"/>
          </a:xfrm>
          <a:prstGeom prst="wedgeRoundRectCallout">
            <a:avLst>
              <a:gd name="adj1" fmla="val -103218"/>
              <a:gd name="adj2" fmla="val -145380"/>
              <a:gd name="adj3" fmla="val 16667"/>
            </a:avLst>
          </a:prstGeom>
          <a:solidFill>
            <a:srgbClr val="FFEBFF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dirty="0">
                <a:solidFill>
                  <a:schemeClr val="accent2"/>
                </a:solidFill>
                <a:latin typeface="Times New Roman" panose="02020603050405020304" charset="0"/>
                <a:ea typeface="黑体" panose="02010609060101010101" pitchFamily="2" charset="-122"/>
              </a:rPr>
              <a:t>相交处应画出</a:t>
            </a:r>
            <a:endParaRPr lang="zh-CN" altLang="en-US" dirty="0">
              <a:solidFill>
                <a:schemeClr val="accent2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  <a:p>
            <a:pPr algn="ctr"/>
            <a:r>
              <a:rPr lang="zh-CN" altLang="en-US" dirty="0">
                <a:solidFill>
                  <a:schemeClr val="accent2"/>
                </a:solidFill>
                <a:latin typeface="Times New Roman" panose="02020603050405020304" charset="0"/>
                <a:ea typeface="黑体" panose="02010609060101010101" pitchFamily="2" charset="-122"/>
              </a:rPr>
              <a:t>交线，交线实</a:t>
            </a:r>
            <a:endParaRPr lang="zh-CN" altLang="en-US" dirty="0">
              <a:solidFill>
                <a:schemeClr val="accent2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  <a:p>
            <a:pPr algn="ctr"/>
            <a:r>
              <a:rPr lang="zh-CN" altLang="en-US" dirty="0">
                <a:solidFill>
                  <a:schemeClr val="accent2"/>
                </a:solidFill>
                <a:latin typeface="Times New Roman" panose="02020603050405020304" charset="0"/>
                <a:ea typeface="黑体" panose="02010609060101010101" pitchFamily="2" charset="-122"/>
              </a:rPr>
              <a:t>质为相贯线</a:t>
            </a:r>
            <a:endParaRPr lang="zh-CN" altLang="en-US" sz="3200" dirty="0">
              <a:solidFill>
                <a:schemeClr val="accent2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34" grpId="0" bldLvl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Rectangle 2"/>
          <p:cNvSpPr/>
          <p:nvPr/>
        </p:nvSpPr>
        <p:spPr>
          <a:xfrm>
            <a:off x="1016000" y="685800"/>
            <a:ext cx="3390900" cy="5016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spcBef>
                <a:spcPct val="20000"/>
              </a:spcBef>
            </a:pPr>
            <a:r>
              <a:rPr lang="en-US" altLang="zh-CN" sz="2800" b="1" dirty="0">
                <a:solidFill>
                  <a:schemeClr val="accent2"/>
                </a:solidFill>
                <a:latin typeface="仿宋_GB2312" pitchFamily="49" charset="-122"/>
                <a:ea typeface="仿宋_GB2312" pitchFamily="49" charset="-122"/>
              </a:rPr>
              <a:t>4.</a:t>
            </a:r>
            <a:r>
              <a:rPr lang="zh-CN" altLang="en-US" sz="2800" b="1" dirty="0">
                <a:solidFill>
                  <a:schemeClr val="accent2"/>
                </a:solidFill>
                <a:latin typeface="仿宋_GB2312" pitchFamily="49" charset="-122"/>
                <a:ea typeface="仿宋_GB2312" pitchFamily="49" charset="-122"/>
              </a:rPr>
              <a:t>两形体表面相切</a:t>
            </a:r>
            <a:endParaRPr lang="zh-CN" altLang="en-US" sz="2800" b="1" dirty="0">
              <a:solidFill>
                <a:schemeClr val="accent2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grpSp>
        <p:nvGrpSpPr>
          <p:cNvPr id="2" name="Group 3"/>
          <p:cNvGrpSpPr/>
          <p:nvPr/>
        </p:nvGrpSpPr>
        <p:grpSpPr>
          <a:xfrm>
            <a:off x="5372100" y="3028950"/>
            <a:ext cx="2628900" cy="330200"/>
            <a:chOff x="3024" y="1020"/>
            <a:chExt cx="1656" cy="208"/>
          </a:xfrm>
        </p:grpSpPr>
        <p:sp>
          <p:nvSpPr>
            <p:cNvPr id="42023" name="Line 4"/>
            <p:cNvSpPr/>
            <p:nvPr/>
          </p:nvSpPr>
          <p:spPr>
            <a:xfrm>
              <a:off x="3024" y="1020"/>
              <a:ext cx="0" cy="208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2024" name="Line 5"/>
            <p:cNvSpPr/>
            <p:nvPr/>
          </p:nvSpPr>
          <p:spPr>
            <a:xfrm>
              <a:off x="3936" y="1020"/>
              <a:ext cx="0" cy="204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2025" name="Line 6"/>
            <p:cNvSpPr/>
            <p:nvPr/>
          </p:nvSpPr>
          <p:spPr>
            <a:xfrm>
              <a:off x="4680" y="1020"/>
              <a:ext cx="0" cy="204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3" name="Group 7"/>
          <p:cNvGrpSpPr/>
          <p:nvPr/>
        </p:nvGrpSpPr>
        <p:grpSpPr>
          <a:xfrm>
            <a:off x="6610350" y="3810000"/>
            <a:ext cx="1428750" cy="914400"/>
            <a:chOff x="3852" y="1692"/>
            <a:chExt cx="900" cy="576"/>
          </a:xfrm>
        </p:grpSpPr>
        <p:sp>
          <p:nvSpPr>
            <p:cNvPr id="42020" name="AutoShape 8"/>
            <p:cNvSpPr/>
            <p:nvPr/>
          </p:nvSpPr>
          <p:spPr>
            <a:xfrm>
              <a:off x="3876" y="1716"/>
              <a:ext cx="840" cy="528"/>
            </a:xfrm>
            <a:prstGeom prst="wedgeRoundRectCallout">
              <a:avLst>
                <a:gd name="adj1" fmla="val -32264"/>
                <a:gd name="adj2" fmla="val -131819"/>
                <a:gd name="adj3" fmla="val 16667"/>
              </a:avLst>
            </a:prstGeom>
            <a:solidFill>
              <a:srgbClr val="FFFFCC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endParaRPr lang="zh-CN" altLang="zh-CN" sz="3200" dirty="0">
                <a:latin typeface="Times New Roman" panose="02020603050405020304" charset="0"/>
              </a:endParaRPr>
            </a:p>
          </p:txBody>
        </p:sp>
        <p:sp>
          <p:nvSpPr>
            <p:cNvPr id="42021" name="AutoShape 9"/>
            <p:cNvSpPr/>
            <p:nvPr/>
          </p:nvSpPr>
          <p:spPr>
            <a:xfrm>
              <a:off x="3876" y="1692"/>
              <a:ext cx="852" cy="552"/>
            </a:xfrm>
            <a:prstGeom prst="wedgeRoundRectCallout">
              <a:avLst>
                <a:gd name="adj1" fmla="val 37676"/>
                <a:gd name="adj2" fmla="val -125181"/>
                <a:gd name="adj3" fmla="val 16667"/>
              </a:avLst>
            </a:prstGeom>
            <a:solidFill>
              <a:srgbClr val="FFFFCC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endParaRPr lang="zh-CN" altLang="zh-CN" sz="3200" dirty="0">
                <a:latin typeface="Times New Roman" panose="02020603050405020304" charset="0"/>
              </a:endParaRPr>
            </a:p>
          </p:txBody>
        </p:sp>
        <p:sp>
          <p:nvSpPr>
            <p:cNvPr id="42022" name="AutoShape 10"/>
            <p:cNvSpPr/>
            <p:nvPr/>
          </p:nvSpPr>
          <p:spPr>
            <a:xfrm>
              <a:off x="3852" y="1704"/>
              <a:ext cx="900" cy="564"/>
            </a:xfrm>
            <a:prstGeom prst="wedgeRoundRectCallout">
              <a:avLst>
                <a:gd name="adj1" fmla="val -129111"/>
                <a:gd name="adj2" fmla="val -129963"/>
                <a:gd name="adj3" fmla="val 16667"/>
              </a:avLst>
            </a:prstGeom>
            <a:solidFill>
              <a:srgbClr val="FFFFCC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r>
                <a:rPr lang="zh-CN" altLang="en-US" dirty="0">
                  <a:latin typeface="Times New Roman" panose="02020603050405020304" charset="0"/>
                </a:rPr>
                <a:t>此处没有</a:t>
              </a:r>
              <a:endParaRPr lang="zh-CN" altLang="en-US" dirty="0">
                <a:latin typeface="Times New Roman" panose="02020603050405020304" charset="0"/>
              </a:endParaRPr>
            </a:p>
            <a:p>
              <a:pPr algn="ctr"/>
              <a:r>
                <a:rPr lang="zh-CN" altLang="en-US" dirty="0">
                  <a:latin typeface="Times New Roman" panose="02020603050405020304" charset="0"/>
                </a:rPr>
                <a:t>轮廓线</a:t>
              </a:r>
              <a:endParaRPr lang="zh-CN" altLang="en-US" sz="3200" dirty="0">
                <a:latin typeface="Times New Roman" panose="02020603050405020304" charset="0"/>
              </a:endParaRPr>
            </a:p>
          </p:txBody>
        </p:sp>
      </p:grpSp>
      <p:grpSp>
        <p:nvGrpSpPr>
          <p:cNvPr id="4" name="Group 11"/>
          <p:cNvGrpSpPr/>
          <p:nvPr/>
        </p:nvGrpSpPr>
        <p:grpSpPr>
          <a:xfrm>
            <a:off x="3371850" y="1905000"/>
            <a:ext cx="4743450" cy="3257550"/>
            <a:chOff x="1764" y="312"/>
            <a:chExt cx="2988" cy="2052"/>
          </a:xfrm>
        </p:grpSpPr>
        <p:sp>
          <p:nvSpPr>
            <p:cNvPr id="41991" name="Line 12"/>
            <p:cNvSpPr/>
            <p:nvPr/>
          </p:nvSpPr>
          <p:spPr>
            <a:xfrm>
              <a:off x="2076" y="1548"/>
              <a:ext cx="0" cy="60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lgDashDot"/>
              <a:headEnd type="none" w="med" len="med"/>
              <a:tailEnd type="none" w="med" len="med"/>
            </a:ln>
          </p:spPr>
        </p:sp>
        <p:grpSp>
          <p:nvGrpSpPr>
            <p:cNvPr id="41992" name="Group 13"/>
            <p:cNvGrpSpPr/>
            <p:nvPr/>
          </p:nvGrpSpPr>
          <p:grpSpPr>
            <a:xfrm>
              <a:off x="1764" y="312"/>
              <a:ext cx="2988" cy="2052"/>
              <a:chOff x="1764" y="312"/>
              <a:chExt cx="2988" cy="2052"/>
            </a:xfrm>
          </p:grpSpPr>
          <p:sp>
            <p:nvSpPr>
              <p:cNvPr id="41993" name="Line 14"/>
              <p:cNvSpPr/>
              <p:nvPr/>
            </p:nvSpPr>
            <p:spPr>
              <a:xfrm flipV="1">
                <a:off x="3648" y="432"/>
                <a:ext cx="0" cy="798"/>
              </a:xfrm>
              <a:prstGeom prst="line">
                <a:avLst/>
              </a:prstGeom>
              <a:ln w="381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1994" name="Line 15"/>
              <p:cNvSpPr/>
              <p:nvPr/>
            </p:nvSpPr>
            <p:spPr>
              <a:xfrm flipV="1">
                <a:off x="2736" y="432"/>
                <a:ext cx="0" cy="600"/>
              </a:xfrm>
              <a:prstGeom prst="line">
                <a:avLst/>
              </a:prstGeom>
              <a:ln w="381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1995" name="Line 16"/>
              <p:cNvSpPr/>
              <p:nvPr/>
            </p:nvSpPr>
            <p:spPr>
              <a:xfrm>
                <a:off x="3192" y="408"/>
                <a:ext cx="0" cy="1956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lgDashDot"/>
                <a:headEnd type="none" w="med" len="med"/>
                <a:tailEnd type="none" w="med" len="med"/>
              </a:ln>
            </p:spPr>
          </p:sp>
          <p:sp>
            <p:nvSpPr>
              <p:cNvPr id="41996" name="Oval 17"/>
              <p:cNvSpPr/>
              <p:nvPr/>
            </p:nvSpPr>
            <p:spPr>
              <a:xfrm>
                <a:off x="2736" y="1344"/>
                <a:ext cx="900" cy="900"/>
              </a:xfrm>
              <a:prstGeom prst="ellipse">
                <a:avLst/>
              </a:prstGeom>
              <a:noFill/>
              <a:ln w="381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latin typeface="Times New Roman" panose="02020603050405020304" charset="0"/>
                </a:endParaRPr>
              </a:p>
            </p:txBody>
          </p:sp>
          <p:sp>
            <p:nvSpPr>
              <p:cNvPr id="41997" name="Oval 18"/>
              <p:cNvSpPr/>
              <p:nvPr/>
            </p:nvSpPr>
            <p:spPr>
              <a:xfrm>
                <a:off x="2952" y="1560"/>
                <a:ext cx="480" cy="480"/>
              </a:xfrm>
              <a:prstGeom prst="ellipse">
                <a:avLst/>
              </a:prstGeom>
              <a:noFill/>
              <a:ln w="381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latin typeface="Times New Roman" panose="02020603050405020304" charset="0"/>
                </a:endParaRPr>
              </a:p>
            </p:txBody>
          </p:sp>
          <p:sp>
            <p:nvSpPr>
              <p:cNvPr id="41998" name="Oval 19"/>
              <p:cNvSpPr/>
              <p:nvPr/>
            </p:nvSpPr>
            <p:spPr>
              <a:xfrm>
                <a:off x="1926" y="1662"/>
                <a:ext cx="288" cy="288"/>
              </a:xfrm>
              <a:prstGeom prst="ellipse">
                <a:avLst/>
              </a:prstGeom>
              <a:noFill/>
              <a:ln w="381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latin typeface="Times New Roman" panose="02020603050405020304" charset="0"/>
                </a:endParaRPr>
              </a:p>
            </p:txBody>
          </p:sp>
          <p:sp>
            <p:nvSpPr>
              <p:cNvPr id="41999" name="Line 20"/>
              <p:cNvSpPr/>
              <p:nvPr/>
            </p:nvSpPr>
            <p:spPr>
              <a:xfrm>
                <a:off x="1800" y="1224"/>
                <a:ext cx="1854" cy="0"/>
              </a:xfrm>
              <a:prstGeom prst="line">
                <a:avLst/>
              </a:prstGeom>
              <a:ln w="381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2000" name="Line 21"/>
              <p:cNvSpPr/>
              <p:nvPr/>
            </p:nvSpPr>
            <p:spPr>
              <a:xfrm flipH="1" flipV="1">
                <a:off x="1812" y="1020"/>
                <a:ext cx="0" cy="204"/>
              </a:xfrm>
              <a:prstGeom prst="line">
                <a:avLst/>
              </a:prstGeom>
              <a:ln w="381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2001" name="Line 22"/>
              <p:cNvSpPr/>
              <p:nvPr/>
            </p:nvSpPr>
            <p:spPr>
              <a:xfrm>
                <a:off x="1812" y="1032"/>
                <a:ext cx="1212" cy="0"/>
              </a:xfrm>
              <a:prstGeom prst="line">
                <a:avLst/>
              </a:prstGeom>
              <a:ln w="381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2002" name="Line 23"/>
              <p:cNvSpPr/>
              <p:nvPr/>
            </p:nvSpPr>
            <p:spPr>
              <a:xfrm flipH="1" flipV="1">
                <a:off x="2736" y="444"/>
                <a:ext cx="912" cy="0"/>
              </a:xfrm>
              <a:prstGeom prst="line">
                <a:avLst/>
              </a:prstGeom>
              <a:ln w="381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2003" name="Line 24"/>
              <p:cNvSpPr/>
              <p:nvPr/>
            </p:nvSpPr>
            <p:spPr>
              <a:xfrm flipV="1">
                <a:off x="2076" y="936"/>
                <a:ext cx="0" cy="384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lgDashDot"/>
                <a:headEnd type="none" w="med" len="med"/>
                <a:tailEnd type="none" w="med" len="med"/>
              </a:ln>
            </p:spPr>
          </p:sp>
          <p:sp>
            <p:nvSpPr>
              <p:cNvPr id="42004" name="Line 25"/>
              <p:cNvSpPr/>
              <p:nvPr/>
            </p:nvSpPr>
            <p:spPr>
              <a:xfrm flipV="1">
                <a:off x="2940" y="444"/>
                <a:ext cx="0" cy="780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lgDash"/>
                <a:headEnd type="none" w="med" len="med"/>
                <a:tailEnd type="none" w="med" len="med"/>
              </a:ln>
            </p:spPr>
          </p:sp>
          <p:sp>
            <p:nvSpPr>
              <p:cNvPr id="42005" name="Line 26"/>
              <p:cNvSpPr/>
              <p:nvPr/>
            </p:nvSpPr>
            <p:spPr>
              <a:xfrm flipV="1">
                <a:off x="3432" y="444"/>
                <a:ext cx="0" cy="780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lgDash"/>
                <a:headEnd type="none" w="med" len="med"/>
                <a:tailEnd type="none" w="med" len="med"/>
              </a:ln>
            </p:spPr>
          </p:sp>
          <p:sp>
            <p:nvSpPr>
              <p:cNvPr id="42006" name="Line 27"/>
              <p:cNvSpPr/>
              <p:nvPr/>
            </p:nvSpPr>
            <p:spPr>
              <a:xfrm flipV="1">
                <a:off x="1932" y="1032"/>
                <a:ext cx="0" cy="192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lgDash"/>
                <a:headEnd type="none" w="med" len="med"/>
                <a:tailEnd type="none" w="med" len="med"/>
              </a:ln>
            </p:spPr>
          </p:sp>
          <p:sp>
            <p:nvSpPr>
              <p:cNvPr id="42007" name="Line 28"/>
              <p:cNvSpPr/>
              <p:nvPr/>
            </p:nvSpPr>
            <p:spPr>
              <a:xfrm flipH="1" flipV="1">
                <a:off x="2220" y="1032"/>
                <a:ext cx="0" cy="192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lgDash"/>
                <a:headEnd type="none" w="med" len="med"/>
                <a:tailEnd type="none" w="med" len="med"/>
              </a:ln>
            </p:spPr>
          </p:sp>
          <p:sp>
            <p:nvSpPr>
              <p:cNvPr id="42008" name="Rectangle 29"/>
              <p:cNvSpPr/>
              <p:nvPr/>
            </p:nvSpPr>
            <p:spPr>
              <a:xfrm>
                <a:off x="3852" y="432"/>
                <a:ext cx="900" cy="780"/>
              </a:xfrm>
              <a:prstGeom prst="rect">
                <a:avLst/>
              </a:prstGeom>
              <a:noFill/>
              <a:ln w="38100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latin typeface="Times New Roman" panose="02020603050405020304" charset="0"/>
                </a:endParaRPr>
              </a:p>
            </p:txBody>
          </p:sp>
          <p:sp>
            <p:nvSpPr>
              <p:cNvPr id="42009" name="Line 30"/>
              <p:cNvSpPr/>
              <p:nvPr/>
            </p:nvSpPr>
            <p:spPr>
              <a:xfrm>
                <a:off x="4308" y="312"/>
                <a:ext cx="0" cy="1044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lgDashDot"/>
                <a:headEnd type="none" w="med" len="med"/>
                <a:tailEnd type="none" w="med" len="med"/>
              </a:ln>
            </p:spPr>
          </p:sp>
          <p:sp>
            <p:nvSpPr>
              <p:cNvPr id="42010" name="Line 31"/>
              <p:cNvSpPr/>
              <p:nvPr/>
            </p:nvSpPr>
            <p:spPr>
              <a:xfrm flipV="1">
                <a:off x="4548" y="432"/>
                <a:ext cx="0" cy="780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lgDash"/>
                <a:headEnd type="none" w="med" len="med"/>
                <a:tailEnd type="none" w="med" len="med"/>
              </a:ln>
            </p:spPr>
          </p:sp>
          <p:sp>
            <p:nvSpPr>
              <p:cNvPr id="42011" name="Line 32"/>
              <p:cNvSpPr/>
              <p:nvPr/>
            </p:nvSpPr>
            <p:spPr>
              <a:xfrm flipV="1">
                <a:off x="4068" y="432"/>
                <a:ext cx="0" cy="774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lgDash"/>
                <a:headEnd type="none" w="med" len="med"/>
                <a:tailEnd type="none" w="med" len="med"/>
              </a:ln>
            </p:spPr>
          </p:sp>
          <p:sp>
            <p:nvSpPr>
              <p:cNvPr id="42012" name="Line 33"/>
              <p:cNvSpPr/>
              <p:nvPr/>
            </p:nvSpPr>
            <p:spPr>
              <a:xfrm>
                <a:off x="3924" y="1032"/>
                <a:ext cx="768" cy="0"/>
              </a:xfrm>
              <a:prstGeom prst="line">
                <a:avLst/>
              </a:prstGeom>
              <a:ln w="381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2013" name="Line 34"/>
              <p:cNvSpPr/>
              <p:nvPr/>
            </p:nvSpPr>
            <p:spPr>
              <a:xfrm>
                <a:off x="4440" y="1020"/>
                <a:ext cx="0" cy="192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lgDash"/>
                <a:headEnd type="none" w="med" len="med"/>
                <a:tailEnd type="none" w="med" len="med"/>
              </a:ln>
            </p:spPr>
          </p:sp>
          <p:sp>
            <p:nvSpPr>
              <p:cNvPr id="42014" name="Line 35"/>
              <p:cNvSpPr/>
              <p:nvPr/>
            </p:nvSpPr>
            <p:spPr>
              <a:xfrm>
                <a:off x="4176" y="1032"/>
                <a:ext cx="0" cy="168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lgDash"/>
                <a:headEnd type="none" w="med" len="med"/>
                <a:tailEnd type="none" w="med" len="med"/>
              </a:ln>
            </p:spPr>
          </p:sp>
          <p:sp>
            <p:nvSpPr>
              <p:cNvPr id="42015" name="Oval 36"/>
              <p:cNvSpPr/>
              <p:nvPr/>
            </p:nvSpPr>
            <p:spPr>
              <a:xfrm>
                <a:off x="1818" y="1554"/>
                <a:ext cx="498" cy="498"/>
              </a:xfrm>
              <a:prstGeom prst="ellipse">
                <a:avLst/>
              </a:prstGeom>
              <a:noFill/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latin typeface="Times New Roman" panose="02020603050405020304" charset="0"/>
                </a:endParaRPr>
              </a:p>
            </p:txBody>
          </p:sp>
          <p:sp>
            <p:nvSpPr>
              <p:cNvPr id="42016" name="Freeform 37"/>
              <p:cNvSpPr/>
              <p:nvPr/>
            </p:nvSpPr>
            <p:spPr>
              <a:xfrm>
                <a:off x="1989" y="1505"/>
                <a:ext cx="392" cy="567"/>
              </a:xfrm>
              <a:custGeom>
                <a:avLst/>
                <a:gdLst>
                  <a:gd name="txL" fmla="*/ 0 w 392"/>
                  <a:gd name="txT" fmla="*/ 0 h 567"/>
                  <a:gd name="txR" fmla="*/ 392 w 392"/>
                  <a:gd name="txB" fmla="*/ 567 h 567"/>
                </a:gdLst>
                <a:ahLst/>
                <a:cxnLst>
                  <a:cxn ang="0">
                    <a:pos x="33" y="55"/>
                  </a:cxn>
                  <a:cxn ang="0">
                    <a:pos x="159" y="127"/>
                  </a:cxn>
                  <a:cxn ang="0">
                    <a:pos x="207" y="193"/>
                  </a:cxn>
                  <a:cxn ang="0">
                    <a:pos x="231" y="229"/>
                  </a:cxn>
                  <a:cxn ang="0">
                    <a:pos x="243" y="247"/>
                  </a:cxn>
                  <a:cxn ang="0">
                    <a:pos x="207" y="415"/>
                  </a:cxn>
                  <a:cxn ang="0">
                    <a:pos x="189" y="451"/>
                  </a:cxn>
                  <a:cxn ang="0">
                    <a:pos x="171" y="457"/>
                  </a:cxn>
                  <a:cxn ang="0">
                    <a:pos x="45" y="529"/>
                  </a:cxn>
                  <a:cxn ang="0">
                    <a:pos x="99" y="547"/>
                  </a:cxn>
                  <a:cxn ang="0">
                    <a:pos x="117" y="553"/>
                  </a:cxn>
                  <a:cxn ang="0">
                    <a:pos x="225" y="541"/>
                  </a:cxn>
                  <a:cxn ang="0">
                    <a:pos x="249" y="511"/>
                  </a:cxn>
                  <a:cxn ang="0">
                    <a:pos x="327" y="499"/>
                  </a:cxn>
                  <a:cxn ang="0">
                    <a:pos x="345" y="427"/>
                  </a:cxn>
                  <a:cxn ang="0">
                    <a:pos x="387" y="403"/>
                  </a:cxn>
                  <a:cxn ang="0">
                    <a:pos x="387" y="367"/>
                  </a:cxn>
                  <a:cxn ang="0">
                    <a:pos x="345" y="319"/>
                  </a:cxn>
                  <a:cxn ang="0">
                    <a:pos x="351" y="301"/>
                  </a:cxn>
                  <a:cxn ang="0">
                    <a:pos x="315" y="85"/>
                  </a:cxn>
                  <a:cxn ang="0">
                    <a:pos x="39" y="19"/>
                  </a:cxn>
                  <a:cxn ang="0">
                    <a:pos x="9" y="31"/>
                  </a:cxn>
                  <a:cxn ang="0">
                    <a:pos x="33" y="55"/>
                  </a:cxn>
                </a:cxnLst>
                <a:rect l="txL" t="txT" r="txR" b="txB"/>
                <a:pathLst>
                  <a:path w="392" h="567">
                    <a:moveTo>
                      <a:pt x="33" y="55"/>
                    </a:moveTo>
                    <a:cubicBezTo>
                      <a:pt x="73" y="82"/>
                      <a:pt x="113" y="112"/>
                      <a:pt x="159" y="127"/>
                    </a:cubicBezTo>
                    <a:cubicBezTo>
                      <a:pt x="174" y="149"/>
                      <a:pt x="185" y="179"/>
                      <a:pt x="207" y="193"/>
                    </a:cubicBezTo>
                    <a:cubicBezTo>
                      <a:pt x="215" y="205"/>
                      <a:pt x="223" y="217"/>
                      <a:pt x="231" y="229"/>
                    </a:cubicBezTo>
                    <a:cubicBezTo>
                      <a:pt x="235" y="235"/>
                      <a:pt x="243" y="247"/>
                      <a:pt x="243" y="247"/>
                    </a:cubicBezTo>
                    <a:cubicBezTo>
                      <a:pt x="257" y="303"/>
                      <a:pt x="232" y="365"/>
                      <a:pt x="207" y="415"/>
                    </a:cubicBezTo>
                    <a:cubicBezTo>
                      <a:pt x="200" y="429"/>
                      <a:pt x="203" y="440"/>
                      <a:pt x="189" y="451"/>
                    </a:cubicBezTo>
                    <a:cubicBezTo>
                      <a:pt x="184" y="455"/>
                      <a:pt x="177" y="454"/>
                      <a:pt x="171" y="457"/>
                    </a:cubicBezTo>
                    <a:cubicBezTo>
                      <a:pt x="127" y="481"/>
                      <a:pt x="93" y="513"/>
                      <a:pt x="45" y="529"/>
                    </a:cubicBezTo>
                    <a:cubicBezTo>
                      <a:pt x="63" y="535"/>
                      <a:pt x="81" y="541"/>
                      <a:pt x="99" y="547"/>
                    </a:cubicBezTo>
                    <a:cubicBezTo>
                      <a:pt x="105" y="549"/>
                      <a:pt x="117" y="553"/>
                      <a:pt x="117" y="553"/>
                    </a:cubicBezTo>
                    <a:cubicBezTo>
                      <a:pt x="153" y="551"/>
                      <a:pt x="199" y="567"/>
                      <a:pt x="225" y="541"/>
                    </a:cubicBezTo>
                    <a:cubicBezTo>
                      <a:pt x="283" y="483"/>
                      <a:pt x="169" y="564"/>
                      <a:pt x="249" y="511"/>
                    </a:cubicBezTo>
                    <a:cubicBezTo>
                      <a:pt x="256" y="491"/>
                      <a:pt x="320" y="519"/>
                      <a:pt x="327" y="499"/>
                    </a:cubicBezTo>
                    <a:cubicBezTo>
                      <a:pt x="341" y="456"/>
                      <a:pt x="316" y="446"/>
                      <a:pt x="345" y="427"/>
                    </a:cubicBezTo>
                    <a:cubicBezTo>
                      <a:pt x="349" y="415"/>
                      <a:pt x="380" y="414"/>
                      <a:pt x="387" y="403"/>
                    </a:cubicBezTo>
                    <a:cubicBezTo>
                      <a:pt x="391" y="397"/>
                      <a:pt x="384" y="374"/>
                      <a:pt x="387" y="367"/>
                    </a:cubicBezTo>
                    <a:cubicBezTo>
                      <a:pt x="392" y="355"/>
                      <a:pt x="341" y="331"/>
                      <a:pt x="345" y="319"/>
                    </a:cubicBezTo>
                    <a:cubicBezTo>
                      <a:pt x="347" y="313"/>
                      <a:pt x="351" y="301"/>
                      <a:pt x="351" y="301"/>
                    </a:cubicBezTo>
                    <a:cubicBezTo>
                      <a:pt x="356" y="243"/>
                      <a:pt x="374" y="124"/>
                      <a:pt x="315" y="85"/>
                    </a:cubicBezTo>
                    <a:cubicBezTo>
                      <a:pt x="272" y="20"/>
                      <a:pt x="85" y="21"/>
                      <a:pt x="39" y="19"/>
                    </a:cubicBezTo>
                    <a:cubicBezTo>
                      <a:pt x="36" y="18"/>
                      <a:pt x="0" y="0"/>
                      <a:pt x="9" y="31"/>
                    </a:cubicBezTo>
                    <a:cubicBezTo>
                      <a:pt x="12" y="42"/>
                      <a:pt x="25" y="47"/>
                      <a:pt x="33" y="55"/>
                    </a:cubicBezTo>
                    <a:close/>
                  </a:path>
                </a:pathLst>
              </a:custGeom>
              <a:solidFill>
                <a:srgbClr val="A2E3EA"/>
              </a:solidFill>
              <a:ln w="9525">
                <a:noFill/>
              </a:ln>
            </p:spPr>
            <p:txBody>
              <a:bodyPr/>
              <a:p>
                <a:endParaRPr lang="zh-CN" altLang="en-US" dirty="0">
                  <a:latin typeface="Times New Roman" panose="02020603050405020304" charset="0"/>
                </a:endParaRPr>
              </a:p>
            </p:txBody>
          </p:sp>
          <p:sp>
            <p:nvSpPr>
              <p:cNvPr id="42017" name="Line 38"/>
              <p:cNvSpPr/>
              <p:nvPr/>
            </p:nvSpPr>
            <p:spPr>
              <a:xfrm flipH="1">
                <a:off x="1992" y="1368"/>
                <a:ext cx="1044" cy="192"/>
              </a:xfrm>
              <a:prstGeom prst="line">
                <a:avLst/>
              </a:prstGeom>
              <a:ln w="381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2018" name="Line 39"/>
              <p:cNvSpPr/>
              <p:nvPr/>
            </p:nvSpPr>
            <p:spPr>
              <a:xfrm flipH="1" flipV="1">
                <a:off x="1995" y="2041"/>
                <a:ext cx="1065" cy="185"/>
              </a:xfrm>
              <a:prstGeom prst="line">
                <a:avLst/>
              </a:prstGeom>
              <a:ln w="381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2019" name="Line 40"/>
              <p:cNvSpPr/>
              <p:nvPr/>
            </p:nvSpPr>
            <p:spPr>
              <a:xfrm>
                <a:off x="1764" y="1812"/>
                <a:ext cx="2124" cy="0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lgDashDot"/>
                <a:headEnd type="none" w="med" len="med"/>
                <a:tailEnd type="none" w="med" len="med"/>
              </a:ln>
            </p:spPr>
          </p:sp>
        </p:grpSp>
      </p:grpSp>
      <p:pic>
        <p:nvPicPr>
          <p:cNvPr id="22569" name="Picture 41" descr="aa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3113" y="2195513"/>
            <a:ext cx="2441575" cy="2446337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2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" name="组合 5"/>
          <p:cNvGrpSpPr/>
          <p:nvPr/>
        </p:nvGrpSpPr>
        <p:grpSpPr>
          <a:xfrm>
            <a:off x="1403350" y="10795"/>
            <a:ext cx="6193155" cy="587375"/>
            <a:chOff x="2210" y="17"/>
            <a:chExt cx="9753" cy="925"/>
          </a:xfrm>
        </p:grpSpPr>
        <p:sp>
          <p:nvSpPr>
            <p:cNvPr id="7" name="Rectangle 4"/>
            <p:cNvSpPr>
              <a:spLocks noChangeAspect="1" noChangeArrowheads="1"/>
            </p:cNvSpPr>
            <p:nvPr>
              <p:custDataLst>
                <p:tags r:id="rId1"/>
              </p:custDataLst>
            </p:nvPr>
          </p:nvSpPr>
          <p:spPr bwMode="auto">
            <a:xfrm rot="10800000">
              <a:off x="2210" y="67"/>
              <a:ext cx="9753" cy="85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Rectangle 5"/>
            <p:cNvSpPr>
              <a:spLocks noChangeAspect="1"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2243" y="77"/>
              <a:ext cx="9187" cy="295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AutoShape 6"/>
            <p:cNvSpPr>
              <a:spLocks noChangeAspect="1"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210" y="17"/>
              <a:ext cx="2720" cy="925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WordArt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2550" y="242"/>
              <a:ext cx="1813" cy="4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任务三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2" name="Text Box 8"/>
            <p:cNvSpPr txBox="1"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5145" y="243"/>
              <a:ext cx="38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组合体的识读与绘制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sp>
        <p:nvSpPr>
          <p:cNvPr id="18434" name="Rectangle 2"/>
          <p:cNvSpPr/>
          <p:nvPr>
            <p:custDataLst>
              <p:tags r:id="rId6"/>
            </p:custDataLst>
          </p:nvPr>
        </p:nvSpPr>
        <p:spPr>
          <a:xfrm>
            <a:off x="0" y="714375"/>
            <a:ext cx="3747135" cy="574675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9933"/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  <a:effectLst>
            <a:prstShdw prst="shdw12" dir="16200000">
              <a:srgbClr val="DDDDDD">
                <a:alpha val="50000"/>
              </a:srgbClr>
            </a:prstShdw>
          </a:effectLst>
        </p:spPr>
        <p:txBody>
          <a:bodyPr anchor="ctr" anchorCtr="0"/>
          <a:p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二、组合体三视图的绘制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grpSp>
        <p:nvGrpSpPr>
          <p:cNvPr id="2" name="Group 6"/>
          <p:cNvGrpSpPr/>
          <p:nvPr/>
        </p:nvGrpSpPr>
        <p:grpSpPr>
          <a:xfrm>
            <a:off x="4716043" y="821055"/>
            <a:ext cx="3759380" cy="647700"/>
            <a:chOff x="-1086" y="0"/>
            <a:chExt cx="7787" cy="1020"/>
          </a:xfrm>
        </p:grpSpPr>
        <p:sp>
          <p:nvSpPr>
            <p:cNvPr id="3" name="AutoShape 7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0" y="0"/>
              <a:ext cx="3906" cy="1020"/>
            </a:xfrm>
            <a:prstGeom prst="doubleWave">
              <a:avLst>
                <a:gd name="adj1" fmla="val 6500"/>
                <a:gd name="adj2" fmla="val 0"/>
              </a:avLst>
            </a:prstGeom>
            <a:solidFill>
              <a:schemeClr val="accent5">
                <a:lumMod val="60000"/>
                <a:lumOff val="40000"/>
              </a:schemeClr>
            </a:solidFill>
            <a:ln w="9525">
              <a:solidFill>
                <a:srgbClr val="CCFFFF"/>
              </a:solidFill>
              <a:miter lim="800000"/>
            </a:ln>
            <a:effectLst>
              <a:outerShdw sy="50000" kx="-2453608" rotWithShape="0">
                <a:srgbClr val="808080">
                  <a:alpha val="50000"/>
                </a:srgbClr>
              </a:outerShdw>
            </a:effectLst>
          </p:spPr>
          <p:txBody>
            <a:bodyPr anchor="ctr">
              <a:spAutoFit/>
            </a:bodyPr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" name="Text Box 8"/>
            <p:cNvSpPr txBox="1"/>
            <p:nvPr>
              <p:custDataLst>
                <p:tags r:id="rId8"/>
              </p:custDataLst>
            </p:nvPr>
          </p:nvSpPr>
          <p:spPr>
            <a:xfrm>
              <a:off x="-1086" y="225"/>
              <a:ext cx="7787" cy="70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ts val="2800"/>
                </a:lnSpc>
              </a:pPr>
              <a:r>
                <a:rPr lang="en-US" dirty="0">
                  <a:solidFill>
                    <a:srgbClr val="FF0000"/>
                  </a:solidFill>
                  <a:latin typeface="黑体" panose="02010609060101010101" pitchFamily="2" charset="-122"/>
                </a:rPr>
                <a:t>1.</a:t>
              </a:r>
              <a:r>
                <a:rPr lang="zh-CN" altLang="en-US" dirty="0">
                  <a:solidFill>
                    <a:srgbClr val="FF0000"/>
                  </a:solidFill>
                  <a:latin typeface="黑体" panose="02010609060101010101" pitchFamily="2" charset="-122"/>
                </a:rPr>
                <a:t>叠加类组合体三视图绘制</a:t>
              </a:r>
              <a:endParaRPr lang="zh-CN" altLang="en-US" dirty="0">
                <a:solidFill>
                  <a:srgbClr val="FF0000"/>
                </a:solidFill>
                <a:latin typeface="黑体" panose="02010609060101010101" pitchFamily="2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23850" y="1630045"/>
            <a:ext cx="774954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dirty="0">
                <a:sym typeface="+mn-ea"/>
              </a:rPr>
              <a:t> </a:t>
            </a:r>
            <a:r>
              <a:rPr lang="zh-CN" altLang="en-US" b="1" dirty="0">
                <a:latin typeface="仿宋_GB2312" pitchFamily="49" charset="-122"/>
                <a:ea typeface="仿宋_GB2312" pitchFamily="49" charset="-122"/>
                <a:sym typeface="+mn-ea"/>
              </a:rPr>
              <a:t>形体分析法</a:t>
            </a:r>
            <a:r>
              <a:rPr lang="en-US" altLang="zh-CN" b="1" dirty="0">
                <a:latin typeface="Times New Roman" panose="02020603050405020304" charset="0"/>
                <a:ea typeface="仿宋_GB2312" pitchFamily="49" charset="-122"/>
                <a:sym typeface="+mn-ea"/>
              </a:rPr>
              <a:t>——</a:t>
            </a:r>
            <a:r>
              <a:rPr lang="zh-CN" altLang="en-US" b="1" dirty="0">
                <a:latin typeface="仿宋_GB2312" pitchFamily="49" charset="-122"/>
                <a:ea typeface="仿宋_GB2312" pitchFamily="49" charset="-122"/>
                <a:sym typeface="+mn-ea"/>
              </a:rPr>
              <a:t>假想把组合体</a:t>
            </a:r>
            <a:r>
              <a:rPr lang="zh-CN" altLang="en-US" b="1" dirty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  <a:sym typeface="+mn-ea"/>
              </a:rPr>
              <a:t>分解为</a:t>
            </a:r>
            <a:r>
              <a:rPr lang="zh-CN" altLang="en-US" b="1" dirty="0">
                <a:latin typeface="仿宋_GB2312" pitchFamily="49" charset="-122"/>
                <a:ea typeface="仿宋_GB2312" pitchFamily="49" charset="-122"/>
                <a:sym typeface="+mn-ea"/>
              </a:rPr>
              <a:t>若干个简单的</a:t>
            </a:r>
            <a:r>
              <a:rPr lang="zh-CN" altLang="en-US" b="1" dirty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  <a:sym typeface="+mn-ea"/>
              </a:rPr>
              <a:t>基本形体</a:t>
            </a:r>
            <a:r>
              <a:rPr lang="zh-CN" altLang="en-US" b="1" dirty="0">
                <a:latin typeface="仿宋_GB2312" pitchFamily="49" charset="-122"/>
                <a:ea typeface="仿宋_GB2312" pitchFamily="49" charset="-122"/>
                <a:sym typeface="+mn-ea"/>
              </a:rPr>
              <a:t>，并分析它们之间的</a:t>
            </a:r>
            <a:r>
              <a:rPr lang="zh-CN" altLang="en-US" b="1" dirty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  <a:sym typeface="+mn-ea"/>
              </a:rPr>
              <a:t>形状、相对位置、组合形式及表面连接关系</a:t>
            </a:r>
            <a:r>
              <a:rPr lang="zh-CN" altLang="en-US" b="1" dirty="0">
                <a:latin typeface="仿宋_GB2312" pitchFamily="49" charset="-122"/>
                <a:ea typeface="仿宋_GB2312" pitchFamily="49" charset="-122"/>
                <a:sym typeface="+mn-ea"/>
              </a:rPr>
              <a:t>。</a:t>
            </a:r>
            <a:endParaRPr lang="zh-CN" altLang="en-US" b="1" dirty="0">
              <a:latin typeface="仿宋_GB2312" pitchFamily="49" charset="-122"/>
              <a:ea typeface="仿宋_GB2312" pitchFamily="49" charset="-122"/>
              <a:sym typeface="+mn-ea"/>
            </a:endParaRPr>
          </a:p>
        </p:txBody>
      </p:sp>
      <p:pic>
        <p:nvPicPr>
          <p:cNvPr id="23561" name="Picture 9" descr="zht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1700" y="2877185"/>
            <a:ext cx="3206750" cy="3827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62" name="Picture 10" descr="zht1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45025" y="2464435"/>
            <a:ext cx="3270250" cy="41703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63" name="AutoShape 11"/>
          <p:cNvSpPr/>
          <p:nvPr>
            <p:custDataLst>
              <p:tags r:id="rId13"/>
            </p:custDataLst>
          </p:nvPr>
        </p:nvSpPr>
        <p:spPr>
          <a:xfrm>
            <a:off x="6883400" y="2508885"/>
            <a:ext cx="1181100" cy="457200"/>
          </a:xfrm>
          <a:prstGeom prst="wedgeRoundRectCallout">
            <a:avLst>
              <a:gd name="adj1" fmla="val -105241"/>
              <a:gd name="adj2" fmla="val 24306"/>
              <a:gd name="adj3" fmla="val 16667"/>
            </a:avLst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dirty="0">
                <a:latin typeface="Times New Roman" panose="02020603050405020304" charset="0"/>
                <a:ea typeface="黑体" panose="02010609060101010101" pitchFamily="2" charset="-122"/>
              </a:rPr>
              <a:t>凸台</a:t>
            </a:r>
            <a:endParaRPr lang="zh-CN" altLang="en-US" dirty="0"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23564" name="AutoShape 12"/>
          <p:cNvSpPr/>
          <p:nvPr>
            <p:custDataLst>
              <p:tags r:id="rId14"/>
            </p:custDataLst>
          </p:nvPr>
        </p:nvSpPr>
        <p:spPr>
          <a:xfrm>
            <a:off x="7124700" y="3283585"/>
            <a:ext cx="1143000" cy="457200"/>
          </a:xfrm>
          <a:prstGeom prst="wedgeRoundRectCallout">
            <a:avLst>
              <a:gd name="adj1" fmla="val -120417"/>
              <a:gd name="adj2" fmla="val 15972"/>
              <a:gd name="adj3" fmla="val 16667"/>
            </a:avLst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dirty="0">
                <a:latin typeface="Times New Roman" panose="02020603050405020304" charset="0"/>
                <a:ea typeface="黑体" panose="02010609060101010101" pitchFamily="2" charset="-122"/>
              </a:rPr>
              <a:t>圆筒</a:t>
            </a:r>
            <a:endParaRPr lang="zh-CN" altLang="en-US" dirty="0"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23565" name="AutoShape 13"/>
          <p:cNvSpPr/>
          <p:nvPr>
            <p:custDataLst>
              <p:tags r:id="rId15"/>
            </p:custDataLst>
          </p:nvPr>
        </p:nvSpPr>
        <p:spPr>
          <a:xfrm>
            <a:off x="8001000" y="4197985"/>
            <a:ext cx="952500" cy="457200"/>
          </a:xfrm>
          <a:prstGeom prst="wedgeRoundRectCallout">
            <a:avLst>
              <a:gd name="adj1" fmla="val -115833"/>
              <a:gd name="adj2" fmla="val 15972"/>
              <a:gd name="adj3" fmla="val 16667"/>
            </a:avLst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dirty="0">
                <a:latin typeface="Times New Roman" panose="02020603050405020304" charset="0"/>
                <a:ea typeface="黑体" panose="02010609060101010101" pitchFamily="2" charset="-122"/>
              </a:rPr>
              <a:t>肋板</a:t>
            </a:r>
            <a:endParaRPr lang="zh-CN" altLang="en-US" dirty="0"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23566" name="AutoShape 14"/>
          <p:cNvSpPr/>
          <p:nvPr>
            <p:custDataLst>
              <p:tags r:id="rId16"/>
            </p:custDataLst>
          </p:nvPr>
        </p:nvSpPr>
        <p:spPr>
          <a:xfrm>
            <a:off x="7708900" y="6255385"/>
            <a:ext cx="952500" cy="457200"/>
          </a:xfrm>
          <a:prstGeom prst="wedgeRoundRectCallout">
            <a:avLst>
              <a:gd name="adj1" fmla="val -98500"/>
              <a:gd name="adj2" fmla="val -161806"/>
              <a:gd name="adj3" fmla="val 16667"/>
            </a:avLst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dirty="0">
                <a:latin typeface="Times New Roman" panose="02020603050405020304" charset="0"/>
                <a:ea typeface="黑体" panose="02010609060101010101" pitchFamily="2" charset="-122"/>
              </a:rPr>
              <a:t>底板</a:t>
            </a:r>
            <a:endParaRPr lang="zh-CN" altLang="en-US" dirty="0"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23567" name="AutoShape 15"/>
          <p:cNvSpPr/>
          <p:nvPr>
            <p:custDataLst>
              <p:tags r:id="rId17"/>
            </p:custDataLst>
          </p:nvPr>
        </p:nvSpPr>
        <p:spPr>
          <a:xfrm>
            <a:off x="7734300" y="5264785"/>
            <a:ext cx="1219200" cy="457200"/>
          </a:xfrm>
          <a:prstGeom prst="wedgeRoundRectCallout">
            <a:avLst>
              <a:gd name="adj1" fmla="val -145181"/>
              <a:gd name="adj2" fmla="val -153472"/>
              <a:gd name="adj3" fmla="val 16667"/>
            </a:avLst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dirty="0">
                <a:latin typeface="Times New Roman" panose="02020603050405020304" charset="0"/>
                <a:ea typeface="黑体" panose="02010609060101010101" pitchFamily="2" charset="-122"/>
              </a:rPr>
              <a:t>支承板</a:t>
            </a:r>
            <a:endParaRPr lang="zh-CN" altLang="en-US" dirty="0"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grpSp>
        <p:nvGrpSpPr>
          <p:cNvPr id="13" name="Group 16"/>
          <p:cNvGrpSpPr/>
          <p:nvPr/>
        </p:nvGrpSpPr>
        <p:grpSpPr>
          <a:xfrm>
            <a:off x="3619500" y="6395085"/>
            <a:ext cx="1460500" cy="444500"/>
            <a:chOff x="2280" y="3712"/>
            <a:chExt cx="920" cy="280"/>
          </a:xfrm>
        </p:grpSpPr>
        <p:sp>
          <p:nvSpPr>
            <p:cNvPr id="43024" name="AutoShape 17"/>
            <p:cNvSpPr/>
            <p:nvPr>
              <p:custDataLst>
                <p:tags r:id="rId18"/>
              </p:custDataLst>
            </p:nvPr>
          </p:nvSpPr>
          <p:spPr>
            <a:xfrm>
              <a:off x="2280" y="3712"/>
              <a:ext cx="920" cy="240"/>
            </a:xfrm>
            <a:prstGeom prst="wedgeRoundRectCallout">
              <a:avLst>
                <a:gd name="adj1" fmla="val -115000"/>
                <a:gd name="adj2" fmla="val -255417"/>
                <a:gd name="adj3" fmla="val 16667"/>
              </a:avLst>
            </a:prstGeom>
            <a:solidFill>
              <a:schemeClr val="hlink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pPr algn="ctr"/>
              <a:endParaRPr lang="zh-CN" altLang="zh-CN" dirty="0">
                <a:latin typeface="Times New Roman" panose="02020603050405020304" charset="0"/>
                <a:ea typeface="黑体" panose="02010609060101010101" pitchFamily="2" charset="-122"/>
              </a:endParaRPr>
            </a:p>
          </p:txBody>
        </p:sp>
        <p:sp>
          <p:nvSpPr>
            <p:cNvPr id="43025" name="AutoShape 18"/>
            <p:cNvSpPr/>
            <p:nvPr>
              <p:custDataLst>
                <p:tags r:id="rId19"/>
              </p:custDataLst>
            </p:nvPr>
          </p:nvSpPr>
          <p:spPr>
            <a:xfrm>
              <a:off x="2288" y="3712"/>
              <a:ext cx="872" cy="240"/>
            </a:xfrm>
            <a:prstGeom prst="wedgeRoundRectCallout">
              <a:avLst>
                <a:gd name="adj1" fmla="val -139681"/>
                <a:gd name="adj2" fmla="val -462083"/>
                <a:gd name="adj3" fmla="val 16667"/>
              </a:avLst>
            </a:prstGeom>
            <a:solidFill>
              <a:schemeClr val="hlink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pPr algn="ctr"/>
              <a:endParaRPr lang="zh-CN" altLang="zh-CN" dirty="0">
                <a:latin typeface="Times New Roman" panose="02020603050405020304" charset="0"/>
                <a:ea typeface="黑体" panose="02010609060101010101" pitchFamily="2" charset="-122"/>
              </a:endParaRPr>
            </a:p>
          </p:txBody>
        </p:sp>
        <p:sp>
          <p:nvSpPr>
            <p:cNvPr id="43026" name="AutoShape 19"/>
            <p:cNvSpPr/>
            <p:nvPr>
              <p:custDataLst>
                <p:tags r:id="rId20"/>
              </p:custDataLst>
            </p:nvPr>
          </p:nvSpPr>
          <p:spPr>
            <a:xfrm>
              <a:off x="2280" y="3712"/>
              <a:ext cx="920" cy="280"/>
            </a:xfrm>
            <a:prstGeom prst="wedgeRoundRectCallout">
              <a:avLst>
                <a:gd name="adj1" fmla="val -208042"/>
                <a:gd name="adj2" fmla="val -186069"/>
                <a:gd name="adj3" fmla="val 16667"/>
              </a:avLst>
            </a:prstGeom>
            <a:solidFill>
              <a:schemeClr val="hlink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pPr algn="ctr"/>
              <a:r>
                <a:rPr lang="zh-CN" altLang="en-US" dirty="0">
                  <a:solidFill>
                    <a:srgbClr val="FF3300"/>
                  </a:solidFill>
                  <a:latin typeface="Times New Roman" panose="02020603050405020304" charset="0"/>
                  <a:ea typeface="黑体" panose="02010609060101010101" pitchFamily="2" charset="-122"/>
                </a:rPr>
                <a:t>相交</a:t>
              </a:r>
              <a:endParaRPr lang="zh-CN" altLang="en-US" dirty="0">
                <a:solidFill>
                  <a:srgbClr val="FF3300"/>
                </a:solidFill>
                <a:latin typeface="Times New Roman" panose="02020603050405020304" charset="0"/>
                <a:ea typeface="黑体" panose="02010609060101010101" pitchFamily="2" charset="-122"/>
              </a:endParaRPr>
            </a:p>
          </p:txBody>
        </p:sp>
      </p:grpSp>
      <p:sp>
        <p:nvSpPr>
          <p:cNvPr id="23572" name="AutoShape 20"/>
          <p:cNvSpPr/>
          <p:nvPr>
            <p:custDataLst>
              <p:tags r:id="rId21"/>
            </p:custDataLst>
          </p:nvPr>
        </p:nvSpPr>
        <p:spPr>
          <a:xfrm>
            <a:off x="444500" y="3513773"/>
            <a:ext cx="914400" cy="457200"/>
          </a:xfrm>
          <a:prstGeom prst="wedgeRoundRectCallout">
            <a:avLst>
              <a:gd name="adj1" fmla="val 89093"/>
              <a:gd name="adj2" fmla="val 141787"/>
              <a:gd name="adj3" fmla="val 16667"/>
            </a:avLst>
          </a:prstGeom>
          <a:solidFill>
            <a:schemeClr val="hlink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dirty="0">
                <a:solidFill>
                  <a:srgbClr val="FF3300"/>
                </a:solidFill>
                <a:latin typeface="Times New Roman" panose="02020603050405020304" charset="0"/>
                <a:ea typeface="黑体" panose="02010609060101010101" pitchFamily="2" charset="-122"/>
              </a:rPr>
              <a:t>相切</a:t>
            </a:r>
            <a:endParaRPr lang="zh-CN" altLang="en-US" dirty="0">
              <a:solidFill>
                <a:srgbClr val="FF3300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grpSp>
        <p:nvGrpSpPr>
          <p:cNvPr id="14" name="Group 21"/>
          <p:cNvGrpSpPr/>
          <p:nvPr/>
        </p:nvGrpSpPr>
        <p:grpSpPr>
          <a:xfrm>
            <a:off x="3352800" y="2953385"/>
            <a:ext cx="1308100" cy="508000"/>
            <a:chOff x="2112" y="1544"/>
            <a:chExt cx="824" cy="320"/>
          </a:xfrm>
        </p:grpSpPr>
        <p:sp>
          <p:nvSpPr>
            <p:cNvPr id="43022" name="AutoShape 22"/>
            <p:cNvSpPr/>
            <p:nvPr>
              <p:custDataLst>
                <p:tags r:id="rId22"/>
              </p:custDataLst>
            </p:nvPr>
          </p:nvSpPr>
          <p:spPr>
            <a:xfrm>
              <a:off x="2112" y="1544"/>
              <a:ext cx="824" cy="320"/>
            </a:xfrm>
            <a:prstGeom prst="wedgeRoundRectCallout">
              <a:avLst>
                <a:gd name="adj1" fmla="val -103157"/>
                <a:gd name="adj2" fmla="val 75940"/>
                <a:gd name="adj3" fmla="val 16667"/>
              </a:avLst>
            </a:prstGeom>
            <a:solidFill>
              <a:schemeClr val="hlink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pPr algn="ctr"/>
              <a:endParaRPr lang="zh-CN" altLang="zh-CN" dirty="0">
                <a:latin typeface="Times New Roman" panose="02020603050405020304" charset="0"/>
                <a:ea typeface="黑体" panose="02010609060101010101" pitchFamily="2" charset="-122"/>
              </a:endParaRPr>
            </a:p>
          </p:txBody>
        </p:sp>
        <p:sp>
          <p:nvSpPr>
            <p:cNvPr id="43023" name="Rectangle 23"/>
            <p:cNvSpPr/>
            <p:nvPr>
              <p:custDataLst>
                <p:tags r:id="rId23"/>
              </p:custDataLst>
            </p:nvPr>
          </p:nvSpPr>
          <p:spPr>
            <a:xfrm>
              <a:off x="2326" y="1576"/>
              <a:ext cx="500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dirty="0">
                  <a:solidFill>
                    <a:srgbClr val="FF3300"/>
                  </a:solidFill>
                  <a:latin typeface="Times New Roman" panose="02020603050405020304" charset="0"/>
                  <a:ea typeface="黑体" panose="02010609060101010101" pitchFamily="2" charset="-122"/>
                </a:rPr>
                <a:t>相交</a:t>
              </a:r>
              <a:endParaRPr lang="zh-CN" altLang="en-US" dirty="0">
                <a:solidFill>
                  <a:srgbClr val="FF3300"/>
                </a:solidFill>
                <a:latin typeface="Times New Roman" panose="02020603050405020304" charset="0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35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3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3" grpId="0" bldLvl="0" animBg="1"/>
      <p:bldP spid="23564" grpId="0" bldLvl="0" animBg="1"/>
      <p:bldP spid="23565" grpId="0" bldLvl="0" animBg="1"/>
      <p:bldP spid="23566" grpId="0" bldLvl="0" animBg="1"/>
      <p:bldP spid="23567" grpId="0" bldLvl="0" animBg="1"/>
      <p:bldP spid="23572" grpId="0" bldLvl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Text Box 2"/>
          <p:cNvSpPr txBox="1"/>
          <p:nvPr/>
        </p:nvSpPr>
        <p:spPr>
          <a:xfrm>
            <a:off x="323850" y="706755"/>
            <a:ext cx="271145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sz="1800" b="1" dirty="0">
                <a:solidFill>
                  <a:srgbClr val="000000"/>
                </a:solidFill>
                <a:latin typeface="Times New Roman" panose="02020603050405020304" charset="0"/>
              </a:rPr>
              <a:t>练习</a:t>
            </a:r>
            <a:r>
              <a:rPr lang="zh-CN" altLang="en-US" sz="1800" b="1" dirty="0">
                <a:solidFill>
                  <a:srgbClr val="000000"/>
                </a:solidFill>
                <a:latin typeface="Times New Roman" panose="02020603050405020304" charset="0"/>
              </a:rPr>
              <a:t>：画轴承座的三视图</a:t>
            </a:r>
            <a:endParaRPr lang="zh-CN" altLang="en-US" sz="1800" b="1" dirty="0">
              <a:solidFill>
                <a:srgbClr val="000000"/>
              </a:solidFill>
              <a:latin typeface="Times New Roman" panose="02020603050405020304" charset="0"/>
            </a:endParaRPr>
          </a:p>
        </p:txBody>
      </p:sp>
      <p:grpSp>
        <p:nvGrpSpPr>
          <p:cNvPr id="2" name="Group 3"/>
          <p:cNvGrpSpPr/>
          <p:nvPr/>
        </p:nvGrpSpPr>
        <p:grpSpPr>
          <a:xfrm>
            <a:off x="4430713" y="833438"/>
            <a:ext cx="1276350" cy="1168400"/>
            <a:chOff x="415" y="384"/>
            <a:chExt cx="1491" cy="1364"/>
          </a:xfrm>
        </p:grpSpPr>
        <p:sp>
          <p:nvSpPr>
            <p:cNvPr id="51244" name="Freeform 4"/>
            <p:cNvSpPr/>
            <p:nvPr/>
          </p:nvSpPr>
          <p:spPr>
            <a:xfrm>
              <a:off x="415" y="384"/>
              <a:ext cx="1385" cy="1347"/>
            </a:xfrm>
            <a:custGeom>
              <a:avLst/>
              <a:gdLst>
                <a:gd name="txL" fmla="*/ 0 w 1385"/>
                <a:gd name="txT" fmla="*/ 0 h 1347"/>
                <a:gd name="txR" fmla="*/ 1385 w 1385"/>
                <a:gd name="txB" fmla="*/ 1347 h 1347"/>
              </a:gdLst>
              <a:ahLst/>
              <a:cxnLst>
                <a:cxn ang="0">
                  <a:pos x="1385" y="504"/>
                </a:cxn>
                <a:cxn ang="0">
                  <a:pos x="513" y="0"/>
                </a:cxn>
                <a:cxn ang="0">
                  <a:pos x="421" y="9"/>
                </a:cxn>
                <a:cxn ang="0">
                  <a:pos x="349" y="31"/>
                </a:cxn>
                <a:cxn ang="0">
                  <a:pos x="261" y="74"/>
                </a:cxn>
                <a:cxn ang="0">
                  <a:pos x="197" y="132"/>
                </a:cxn>
                <a:cxn ang="0">
                  <a:pos x="125" y="216"/>
                </a:cxn>
                <a:cxn ang="0">
                  <a:pos x="65" y="324"/>
                </a:cxn>
                <a:cxn ang="0">
                  <a:pos x="29" y="432"/>
                </a:cxn>
                <a:cxn ang="0">
                  <a:pos x="0" y="554"/>
                </a:cxn>
                <a:cxn ang="0">
                  <a:pos x="5" y="708"/>
                </a:cxn>
                <a:cxn ang="0">
                  <a:pos x="41" y="840"/>
                </a:cxn>
                <a:cxn ang="0">
                  <a:pos x="125" y="912"/>
                </a:cxn>
                <a:cxn ang="0">
                  <a:pos x="901" y="1347"/>
                </a:cxn>
                <a:cxn ang="0">
                  <a:pos x="1385" y="504"/>
                </a:cxn>
              </a:cxnLst>
              <a:rect l="txL" t="txT" r="txR" b="txB"/>
              <a:pathLst>
                <a:path w="1385" h="1347">
                  <a:moveTo>
                    <a:pt x="1385" y="504"/>
                  </a:moveTo>
                  <a:lnTo>
                    <a:pt x="513" y="0"/>
                  </a:lnTo>
                  <a:lnTo>
                    <a:pt x="421" y="9"/>
                  </a:lnTo>
                  <a:lnTo>
                    <a:pt x="349" y="31"/>
                  </a:lnTo>
                  <a:lnTo>
                    <a:pt x="261" y="74"/>
                  </a:lnTo>
                  <a:lnTo>
                    <a:pt x="197" y="132"/>
                  </a:lnTo>
                  <a:lnTo>
                    <a:pt x="125" y="216"/>
                  </a:lnTo>
                  <a:lnTo>
                    <a:pt x="65" y="324"/>
                  </a:lnTo>
                  <a:lnTo>
                    <a:pt x="29" y="432"/>
                  </a:lnTo>
                  <a:lnTo>
                    <a:pt x="0" y="554"/>
                  </a:lnTo>
                  <a:lnTo>
                    <a:pt x="5" y="708"/>
                  </a:lnTo>
                  <a:lnTo>
                    <a:pt x="41" y="840"/>
                  </a:lnTo>
                  <a:lnTo>
                    <a:pt x="125" y="912"/>
                  </a:lnTo>
                  <a:lnTo>
                    <a:pt x="901" y="1347"/>
                  </a:lnTo>
                  <a:lnTo>
                    <a:pt x="1385" y="504"/>
                  </a:lnTo>
                  <a:close/>
                </a:path>
              </a:pathLst>
            </a:custGeom>
            <a:gradFill rotWithShape="0">
              <a:gsLst>
                <a:gs pos="0">
                  <a:srgbClr val="761800"/>
                </a:gs>
                <a:gs pos="100000">
                  <a:srgbClr val="FF3300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1245" name="Freeform 5"/>
            <p:cNvSpPr/>
            <p:nvPr/>
          </p:nvSpPr>
          <p:spPr>
            <a:xfrm>
              <a:off x="1188" y="857"/>
              <a:ext cx="718" cy="891"/>
            </a:xfrm>
            <a:custGeom>
              <a:avLst/>
              <a:gdLst>
                <a:gd name="txL" fmla="*/ 0 w 2152"/>
                <a:gd name="txT" fmla="*/ 0 h 2673"/>
                <a:gd name="txR" fmla="*/ 2152 w 2152"/>
                <a:gd name="txB" fmla="*/ 2673 h 2673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2152" h="2673">
                  <a:moveTo>
                    <a:pt x="350" y="2591"/>
                  </a:moveTo>
                  <a:lnTo>
                    <a:pt x="514" y="2656"/>
                  </a:lnTo>
                  <a:lnTo>
                    <a:pt x="698" y="2673"/>
                  </a:lnTo>
                  <a:lnTo>
                    <a:pt x="895" y="2641"/>
                  </a:lnTo>
                  <a:lnTo>
                    <a:pt x="1099" y="2562"/>
                  </a:lnTo>
                  <a:lnTo>
                    <a:pt x="1303" y="2439"/>
                  </a:lnTo>
                  <a:lnTo>
                    <a:pt x="1498" y="2275"/>
                  </a:lnTo>
                  <a:lnTo>
                    <a:pt x="1678" y="2078"/>
                  </a:lnTo>
                  <a:lnTo>
                    <a:pt x="1835" y="1854"/>
                  </a:lnTo>
                  <a:lnTo>
                    <a:pt x="1966" y="1612"/>
                  </a:lnTo>
                  <a:lnTo>
                    <a:pt x="2064" y="1359"/>
                  </a:lnTo>
                  <a:lnTo>
                    <a:pt x="2127" y="1105"/>
                  </a:lnTo>
                  <a:lnTo>
                    <a:pt x="2152" y="860"/>
                  </a:lnTo>
                  <a:lnTo>
                    <a:pt x="2137" y="631"/>
                  </a:lnTo>
                  <a:lnTo>
                    <a:pt x="2084" y="428"/>
                  </a:lnTo>
                  <a:lnTo>
                    <a:pt x="1996" y="259"/>
                  </a:lnTo>
                  <a:lnTo>
                    <a:pt x="1872" y="128"/>
                  </a:lnTo>
                  <a:lnTo>
                    <a:pt x="1722" y="41"/>
                  </a:lnTo>
                  <a:lnTo>
                    <a:pt x="1547" y="0"/>
                  </a:lnTo>
                  <a:lnTo>
                    <a:pt x="1355" y="8"/>
                  </a:lnTo>
                  <a:lnTo>
                    <a:pt x="1152" y="63"/>
                  </a:lnTo>
                  <a:lnTo>
                    <a:pt x="948" y="164"/>
                  </a:lnTo>
                  <a:lnTo>
                    <a:pt x="748" y="308"/>
                  </a:lnTo>
                  <a:lnTo>
                    <a:pt x="559" y="489"/>
                  </a:lnTo>
                  <a:lnTo>
                    <a:pt x="390" y="701"/>
                  </a:lnTo>
                  <a:lnTo>
                    <a:pt x="245" y="935"/>
                  </a:lnTo>
                  <a:lnTo>
                    <a:pt x="130" y="1184"/>
                  </a:lnTo>
                  <a:lnTo>
                    <a:pt x="49" y="1438"/>
                  </a:lnTo>
                  <a:lnTo>
                    <a:pt x="6" y="1690"/>
                  </a:lnTo>
                  <a:lnTo>
                    <a:pt x="0" y="1927"/>
                  </a:lnTo>
                  <a:lnTo>
                    <a:pt x="35" y="2144"/>
                  </a:lnTo>
                  <a:lnTo>
                    <a:pt x="106" y="2330"/>
                  </a:lnTo>
                  <a:lnTo>
                    <a:pt x="212" y="2481"/>
                  </a:lnTo>
                  <a:lnTo>
                    <a:pt x="350" y="2591"/>
                  </a:lnTo>
                  <a:lnTo>
                    <a:pt x="351" y="2591"/>
                  </a:lnTo>
                </a:path>
              </a:pathLst>
            </a:custGeom>
            <a:solidFill>
              <a:srgbClr val="FF66FF"/>
            </a:solidFill>
            <a:ln w="0" cap="flat" cmpd="sng">
              <a:solidFill>
                <a:srgbClr val="FF66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1246" name="Freeform 6"/>
            <p:cNvSpPr/>
            <p:nvPr/>
          </p:nvSpPr>
          <p:spPr>
            <a:xfrm>
              <a:off x="1367" y="1079"/>
              <a:ext cx="359" cy="445"/>
            </a:xfrm>
            <a:custGeom>
              <a:avLst/>
              <a:gdLst>
                <a:gd name="txL" fmla="*/ 0 w 1075"/>
                <a:gd name="txT" fmla="*/ 0 h 1335"/>
                <a:gd name="txR" fmla="*/ 1075 w 1075"/>
                <a:gd name="txB" fmla="*/ 1335 h 1335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1075" h="1335">
                  <a:moveTo>
                    <a:pt x="901" y="39"/>
                  </a:moveTo>
                  <a:lnTo>
                    <a:pt x="819" y="8"/>
                  </a:lnTo>
                  <a:lnTo>
                    <a:pt x="726" y="0"/>
                  </a:lnTo>
                  <a:lnTo>
                    <a:pt x="627" y="16"/>
                  </a:lnTo>
                  <a:lnTo>
                    <a:pt x="525" y="54"/>
                  </a:lnTo>
                  <a:lnTo>
                    <a:pt x="425" y="116"/>
                  </a:lnTo>
                  <a:lnTo>
                    <a:pt x="327" y="198"/>
                  </a:lnTo>
                  <a:lnTo>
                    <a:pt x="237" y="296"/>
                  </a:lnTo>
                  <a:lnTo>
                    <a:pt x="157" y="409"/>
                  </a:lnTo>
                  <a:lnTo>
                    <a:pt x="92" y="529"/>
                  </a:lnTo>
                  <a:lnTo>
                    <a:pt x="43" y="656"/>
                  </a:lnTo>
                  <a:lnTo>
                    <a:pt x="12" y="783"/>
                  </a:lnTo>
                  <a:lnTo>
                    <a:pt x="0" y="905"/>
                  </a:lnTo>
                  <a:lnTo>
                    <a:pt x="8" y="1020"/>
                  </a:lnTo>
                  <a:lnTo>
                    <a:pt x="33" y="1121"/>
                  </a:lnTo>
                  <a:lnTo>
                    <a:pt x="78" y="1205"/>
                  </a:lnTo>
                  <a:lnTo>
                    <a:pt x="139" y="1272"/>
                  </a:lnTo>
                  <a:lnTo>
                    <a:pt x="215" y="1315"/>
                  </a:lnTo>
                  <a:lnTo>
                    <a:pt x="303" y="1335"/>
                  </a:lnTo>
                  <a:lnTo>
                    <a:pt x="398" y="1331"/>
                  </a:lnTo>
                  <a:lnTo>
                    <a:pt x="499" y="1303"/>
                  </a:lnTo>
                  <a:lnTo>
                    <a:pt x="602" y="1253"/>
                  </a:lnTo>
                  <a:lnTo>
                    <a:pt x="701" y="1182"/>
                  </a:lnTo>
                  <a:lnTo>
                    <a:pt x="795" y="1090"/>
                  </a:lnTo>
                  <a:lnTo>
                    <a:pt x="880" y="984"/>
                  </a:lnTo>
                  <a:lnTo>
                    <a:pt x="953" y="868"/>
                  </a:lnTo>
                  <a:lnTo>
                    <a:pt x="1010" y="743"/>
                  </a:lnTo>
                  <a:lnTo>
                    <a:pt x="1051" y="616"/>
                  </a:lnTo>
                  <a:lnTo>
                    <a:pt x="1073" y="491"/>
                  </a:lnTo>
                  <a:lnTo>
                    <a:pt x="1075" y="372"/>
                  </a:lnTo>
                  <a:lnTo>
                    <a:pt x="1059" y="263"/>
                  </a:lnTo>
                  <a:lnTo>
                    <a:pt x="1023" y="170"/>
                  </a:lnTo>
                  <a:lnTo>
                    <a:pt x="970" y="95"/>
                  </a:lnTo>
                  <a:lnTo>
                    <a:pt x="901" y="39"/>
                  </a:lnTo>
                  <a:lnTo>
                    <a:pt x="903" y="39"/>
                  </a:lnTo>
                </a:path>
              </a:pathLst>
            </a:custGeom>
            <a:gradFill rotWithShape="0">
              <a:gsLst>
                <a:gs pos="0">
                  <a:srgbClr val="693F2A"/>
                </a:gs>
                <a:gs pos="50000">
                  <a:srgbClr val="FF9966"/>
                </a:gs>
                <a:gs pos="100000">
                  <a:srgbClr val="693F2A"/>
                </a:gs>
              </a:gsLst>
              <a:lin ang="18900000" scaled="1"/>
              <a:tileRect/>
            </a:gradFill>
            <a:ln w="0">
              <a:noFill/>
            </a:ln>
          </p:spPr>
          <p:txBody>
            <a:bodyPr/>
            <a:p>
              <a:endParaRPr lang="zh-CN" altLang="en-US" dirty="0">
                <a:latin typeface="Times New Roman" panose="02020603050405020304" charset="0"/>
              </a:endParaRPr>
            </a:p>
          </p:txBody>
        </p:sp>
      </p:grpSp>
      <p:grpSp>
        <p:nvGrpSpPr>
          <p:cNvPr id="3" name="Group 7"/>
          <p:cNvGrpSpPr/>
          <p:nvPr/>
        </p:nvGrpSpPr>
        <p:grpSpPr>
          <a:xfrm>
            <a:off x="5989638" y="1298575"/>
            <a:ext cx="1503362" cy="1704975"/>
            <a:chOff x="2036" y="429"/>
            <a:chExt cx="1753" cy="1993"/>
          </a:xfrm>
        </p:grpSpPr>
        <p:sp>
          <p:nvSpPr>
            <p:cNvPr id="51241" name="Freeform 8"/>
            <p:cNvSpPr/>
            <p:nvPr/>
          </p:nvSpPr>
          <p:spPr>
            <a:xfrm>
              <a:off x="2655" y="429"/>
              <a:ext cx="807" cy="960"/>
            </a:xfrm>
            <a:custGeom>
              <a:avLst/>
              <a:gdLst>
                <a:gd name="txL" fmla="*/ 0 w 807"/>
                <a:gd name="txT" fmla="*/ 0 h 960"/>
                <a:gd name="txR" fmla="*/ 807 w 807"/>
                <a:gd name="txB" fmla="*/ 960 h 960"/>
              </a:gdLst>
              <a:ahLst/>
              <a:cxnLst>
                <a:cxn ang="0">
                  <a:pos x="50" y="698"/>
                </a:cxn>
                <a:cxn ang="0">
                  <a:pos x="0" y="589"/>
                </a:cxn>
                <a:cxn ang="0">
                  <a:pos x="58" y="866"/>
                </a:cxn>
                <a:cxn ang="0">
                  <a:pos x="450" y="960"/>
                </a:cxn>
                <a:cxn ang="0">
                  <a:pos x="690" y="691"/>
                </a:cxn>
                <a:cxn ang="0">
                  <a:pos x="807" y="378"/>
                </a:cxn>
                <a:cxn ang="0">
                  <a:pos x="770" y="269"/>
                </a:cxn>
                <a:cxn ang="0">
                  <a:pos x="727" y="117"/>
                </a:cxn>
                <a:cxn ang="0">
                  <a:pos x="516" y="0"/>
                </a:cxn>
                <a:cxn ang="0">
                  <a:pos x="523" y="44"/>
                </a:cxn>
                <a:cxn ang="0">
                  <a:pos x="538" y="124"/>
                </a:cxn>
                <a:cxn ang="0">
                  <a:pos x="538" y="204"/>
                </a:cxn>
                <a:cxn ang="0">
                  <a:pos x="523" y="269"/>
                </a:cxn>
                <a:cxn ang="0">
                  <a:pos x="501" y="349"/>
                </a:cxn>
                <a:cxn ang="0">
                  <a:pos x="472" y="407"/>
                </a:cxn>
                <a:cxn ang="0">
                  <a:pos x="436" y="495"/>
                </a:cxn>
                <a:cxn ang="0">
                  <a:pos x="385" y="553"/>
                </a:cxn>
                <a:cxn ang="0">
                  <a:pos x="341" y="604"/>
                </a:cxn>
                <a:cxn ang="0">
                  <a:pos x="283" y="662"/>
                </a:cxn>
                <a:cxn ang="0">
                  <a:pos x="225" y="706"/>
                </a:cxn>
                <a:cxn ang="0">
                  <a:pos x="167" y="728"/>
                </a:cxn>
                <a:cxn ang="0">
                  <a:pos x="108" y="727"/>
                </a:cxn>
                <a:cxn ang="0">
                  <a:pos x="50" y="698"/>
                </a:cxn>
              </a:cxnLst>
              <a:rect l="txL" t="txT" r="txR" b="txB"/>
              <a:pathLst>
                <a:path w="807" h="960">
                  <a:moveTo>
                    <a:pt x="50" y="698"/>
                  </a:moveTo>
                  <a:lnTo>
                    <a:pt x="0" y="589"/>
                  </a:lnTo>
                  <a:lnTo>
                    <a:pt x="58" y="866"/>
                  </a:lnTo>
                  <a:lnTo>
                    <a:pt x="450" y="960"/>
                  </a:lnTo>
                  <a:lnTo>
                    <a:pt x="690" y="691"/>
                  </a:lnTo>
                  <a:lnTo>
                    <a:pt x="807" y="378"/>
                  </a:lnTo>
                  <a:lnTo>
                    <a:pt x="770" y="269"/>
                  </a:lnTo>
                  <a:lnTo>
                    <a:pt x="727" y="117"/>
                  </a:lnTo>
                  <a:lnTo>
                    <a:pt x="516" y="0"/>
                  </a:lnTo>
                  <a:lnTo>
                    <a:pt x="523" y="44"/>
                  </a:lnTo>
                  <a:lnTo>
                    <a:pt x="538" y="124"/>
                  </a:lnTo>
                  <a:lnTo>
                    <a:pt x="538" y="204"/>
                  </a:lnTo>
                  <a:lnTo>
                    <a:pt x="523" y="269"/>
                  </a:lnTo>
                  <a:lnTo>
                    <a:pt x="501" y="349"/>
                  </a:lnTo>
                  <a:lnTo>
                    <a:pt x="472" y="407"/>
                  </a:lnTo>
                  <a:lnTo>
                    <a:pt x="436" y="495"/>
                  </a:lnTo>
                  <a:lnTo>
                    <a:pt x="385" y="553"/>
                  </a:lnTo>
                  <a:lnTo>
                    <a:pt x="341" y="604"/>
                  </a:lnTo>
                  <a:lnTo>
                    <a:pt x="283" y="662"/>
                  </a:lnTo>
                  <a:lnTo>
                    <a:pt x="225" y="706"/>
                  </a:lnTo>
                  <a:lnTo>
                    <a:pt x="167" y="728"/>
                  </a:lnTo>
                  <a:lnTo>
                    <a:pt x="108" y="727"/>
                  </a:lnTo>
                  <a:lnTo>
                    <a:pt x="50" y="698"/>
                  </a:lnTo>
                  <a:close/>
                </a:path>
              </a:pathLst>
            </a:custGeom>
            <a:gradFill rotWithShape="0">
              <a:gsLst>
                <a:gs pos="0">
                  <a:srgbClr val="5E4776"/>
                </a:gs>
                <a:gs pos="100000">
                  <a:srgbClr val="CC99FF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1242" name="Freeform 9"/>
            <p:cNvSpPr/>
            <p:nvPr/>
          </p:nvSpPr>
          <p:spPr>
            <a:xfrm>
              <a:off x="2036" y="742"/>
              <a:ext cx="684" cy="1680"/>
            </a:xfrm>
            <a:custGeom>
              <a:avLst/>
              <a:gdLst>
                <a:gd name="txL" fmla="*/ 0 w 684"/>
                <a:gd name="txT" fmla="*/ 0 h 1680"/>
                <a:gd name="txR" fmla="*/ 684 w 684"/>
                <a:gd name="txB" fmla="*/ 1680 h 1680"/>
              </a:gdLst>
              <a:ahLst/>
              <a:cxnLst>
                <a:cxn ang="0">
                  <a:pos x="466" y="0"/>
                </a:cxn>
                <a:cxn ang="0">
                  <a:pos x="684" y="116"/>
                </a:cxn>
                <a:cxn ang="0">
                  <a:pos x="219" y="1680"/>
                </a:cxn>
                <a:cxn ang="0">
                  <a:pos x="0" y="1556"/>
                </a:cxn>
                <a:cxn ang="0">
                  <a:pos x="466" y="0"/>
                </a:cxn>
              </a:cxnLst>
              <a:rect l="txL" t="txT" r="txR" b="txB"/>
              <a:pathLst>
                <a:path w="684" h="1680">
                  <a:moveTo>
                    <a:pt x="466" y="0"/>
                  </a:moveTo>
                  <a:lnTo>
                    <a:pt x="684" y="116"/>
                  </a:lnTo>
                  <a:lnTo>
                    <a:pt x="219" y="1680"/>
                  </a:lnTo>
                  <a:lnTo>
                    <a:pt x="0" y="1556"/>
                  </a:lnTo>
                  <a:lnTo>
                    <a:pt x="466" y="0"/>
                  </a:lnTo>
                  <a:close/>
                </a:path>
              </a:pathLst>
            </a:custGeom>
            <a:solidFill>
              <a:srgbClr val="9999FF"/>
            </a:soli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1243" name="Freeform 10"/>
            <p:cNvSpPr/>
            <p:nvPr/>
          </p:nvSpPr>
          <p:spPr>
            <a:xfrm>
              <a:off x="2240" y="546"/>
              <a:ext cx="1549" cy="1876"/>
            </a:xfrm>
            <a:custGeom>
              <a:avLst/>
              <a:gdLst>
                <a:gd name="txL" fmla="*/ 0 w 1549"/>
                <a:gd name="txT" fmla="*/ 0 h 1876"/>
                <a:gd name="txR" fmla="*/ 1549 w 1549"/>
                <a:gd name="txB" fmla="*/ 1876 h 1876"/>
              </a:gdLst>
              <a:ahLst/>
              <a:cxnLst>
                <a:cxn ang="0">
                  <a:pos x="473" y="312"/>
                </a:cxn>
                <a:cxn ang="0">
                  <a:pos x="465" y="400"/>
                </a:cxn>
                <a:cxn ang="0">
                  <a:pos x="451" y="480"/>
                </a:cxn>
                <a:cxn ang="0">
                  <a:pos x="458" y="560"/>
                </a:cxn>
                <a:cxn ang="0">
                  <a:pos x="473" y="625"/>
                </a:cxn>
                <a:cxn ang="0">
                  <a:pos x="524" y="698"/>
                </a:cxn>
                <a:cxn ang="0">
                  <a:pos x="567" y="734"/>
                </a:cxn>
                <a:cxn ang="0">
                  <a:pos x="633" y="756"/>
                </a:cxn>
                <a:cxn ang="0">
                  <a:pos x="735" y="741"/>
                </a:cxn>
                <a:cxn ang="0">
                  <a:pos x="815" y="720"/>
                </a:cxn>
                <a:cxn ang="0">
                  <a:pos x="880" y="669"/>
                </a:cxn>
                <a:cxn ang="0">
                  <a:pos x="953" y="611"/>
                </a:cxn>
                <a:cxn ang="0">
                  <a:pos x="1004" y="552"/>
                </a:cxn>
                <a:cxn ang="0">
                  <a:pos x="1047" y="494"/>
                </a:cxn>
                <a:cxn ang="0">
                  <a:pos x="1113" y="371"/>
                </a:cxn>
                <a:cxn ang="0">
                  <a:pos x="1142" y="276"/>
                </a:cxn>
                <a:cxn ang="0">
                  <a:pos x="1156" y="189"/>
                </a:cxn>
                <a:cxn ang="0">
                  <a:pos x="1164" y="116"/>
                </a:cxn>
                <a:cxn ang="0">
                  <a:pos x="1156" y="65"/>
                </a:cxn>
                <a:cxn ang="0">
                  <a:pos x="1142" y="0"/>
                </a:cxn>
                <a:cxn ang="0">
                  <a:pos x="1549" y="981"/>
                </a:cxn>
                <a:cxn ang="0">
                  <a:pos x="0" y="1876"/>
                </a:cxn>
                <a:cxn ang="0">
                  <a:pos x="473" y="312"/>
                </a:cxn>
              </a:cxnLst>
              <a:rect l="txL" t="txT" r="txR" b="txB"/>
              <a:pathLst>
                <a:path w="1549" h="1876">
                  <a:moveTo>
                    <a:pt x="473" y="312"/>
                  </a:moveTo>
                  <a:lnTo>
                    <a:pt x="465" y="400"/>
                  </a:lnTo>
                  <a:lnTo>
                    <a:pt x="451" y="480"/>
                  </a:lnTo>
                  <a:lnTo>
                    <a:pt x="458" y="560"/>
                  </a:lnTo>
                  <a:lnTo>
                    <a:pt x="473" y="625"/>
                  </a:lnTo>
                  <a:lnTo>
                    <a:pt x="524" y="698"/>
                  </a:lnTo>
                  <a:lnTo>
                    <a:pt x="567" y="734"/>
                  </a:lnTo>
                  <a:lnTo>
                    <a:pt x="633" y="756"/>
                  </a:lnTo>
                  <a:lnTo>
                    <a:pt x="735" y="741"/>
                  </a:lnTo>
                  <a:lnTo>
                    <a:pt x="815" y="720"/>
                  </a:lnTo>
                  <a:lnTo>
                    <a:pt x="880" y="669"/>
                  </a:lnTo>
                  <a:lnTo>
                    <a:pt x="953" y="611"/>
                  </a:lnTo>
                  <a:lnTo>
                    <a:pt x="1004" y="552"/>
                  </a:lnTo>
                  <a:lnTo>
                    <a:pt x="1047" y="494"/>
                  </a:lnTo>
                  <a:lnTo>
                    <a:pt x="1113" y="371"/>
                  </a:lnTo>
                  <a:lnTo>
                    <a:pt x="1142" y="276"/>
                  </a:lnTo>
                  <a:lnTo>
                    <a:pt x="1156" y="189"/>
                  </a:lnTo>
                  <a:lnTo>
                    <a:pt x="1164" y="116"/>
                  </a:lnTo>
                  <a:lnTo>
                    <a:pt x="1156" y="65"/>
                  </a:lnTo>
                  <a:lnTo>
                    <a:pt x="1142" y="0"/>
                  </a:lnTo>
                  <a:lnTo>
                    <a:pt x="1549" y="981"/>
                  </a:lnTo>
                  <a:lnTo>
                    <a:pt x="0" y="1876"/>
                  </a:lnTo>
                  <a:lnTo>
                    <a:pt x="473" y="312"/>
                  </a:lnTo>
                  <a:close/>
                </a:path>
              </a:pathLst>
            </a:custGeom>
            <a:solidFill>
              <a:srgbClr val="9966FF"/>
            </a:soli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</p:grpSp>
      <p:grpSp>
        <p:nvGrpSpPr>
          <p:cNvPr id="4" name="Group 11"/>
          <p:cNvGrpSpPr/>
          <p:nvPr/>
        </p:nvGrpSpPr>
        <p:grpSpPr>
          <a:xfrm>
            <a:off x="5078413" y="2241550"/>
            <a:ext cx="800100" cy="1096963"/>
            <a:chOff x="3850" y="220"/>
            <a:chExt cx="936" cy="1284"/>
          </a:xfrm>
        </p:grpSpPr>
        <p:sp>
          <p:nvSpPr>
            <p:cNvPr id="51237" name="Freeform 12"/>
            <p:cNvSpPr/>
            <p:nvPr/>
          </p:nvSpPr>
          <p:spPr>
            <a:xfrm>
              <a:off x="4128" y="389"/>
              <a:ext cx="230" cy="311"/>
            </a:xfrm>
            <a:custGeom>
              <a:avLst/>
              <a:gdLst>
                <a:gd name="txL" fmla="*/ 0 w 230"/>
                <a:gd name="txT" fmla="*/ 0 h 311"/>
                <a:gd name="txR" fmla="*/ 230 w 230"/>
                <a:gd name="txB" fmla="*/ 311 h 311"/>
              </a:gdLst>
              <a:ahLst/>
              <a:cxnLst>
                <a:cxn ang="0">
                  <a:pos x="5" y="105"/>
                </a:cxn>
                <a:cxn ang="0">
                  <a:pos x="0" y="311"/>
                </a:cxn>
                <a:cxn ang="0">
                  <a:pos x="230" y="182"/>
                </a:cxn>
                <a:cxn ang="0">
                  <a:pos x="230" y="0"/>
                </a:cxn>
                <a:cxn ang="0">
                  <a:pos x="173" y="33"/>
                </a:cxn>
                <a:cxn ang="0">
                  <a:pos x="82" y="86"/>
                </a:cxn>
                <a:cxn ang="0">
                  <a:pos x="5" y="105"/>
                </a:cxn>
              </a:cxnLst>
              <a:rect l="txL" t="txT" r="txR" b="txB"/>
              <a:pathLst>
                <a:path w="230" h="311">
                  <a:moveTo>
                    <a:pt x="5" y="105"/>
                  </a:moveTo>
                  <a:lnTo>
                    <a:pt x="0" y="311"/>
                  </a:lnTo>
                  <a:lnTo>
                    <a:pt x="230" y="182"/>
                  </a:lnTo>
                  <a:lnTo>
                    <a:pt x="230" y="0"/>
                  </a:lnTo>
                  <a:lnTo>
                    <a:pt x="173" y="33"/>
                  </a:lnTo>
                  <a:lnTo>
                    <a:pt x="82" y="86"/>
                  </a:lnTo>
                  <a:lnTo>
                    <a:pt x="5" y="105"/>
                  </a:lnTo>
                  <a:close/>
                </a:path>
              </a:pathLst>
            </a:custGeom>
            <a:gradFill rotWithShape="0">
              <a:gsLst>
                <a:gs pos="0">
                  <a:srgbClr val="FF9999"/>
                </a:gs>
                <a:gs pos="100000">
                  <a:srgbClr val="CD7B7B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1238" name="Freeform 13"/>
            <p:cNvSpPr/>
            <p:nvPr/>
          </p:nvSpPr>
          <p:spPr>
            <a:xfrm>
              <a:off x="4114" y="566"/>
              <a:ext cx="672" cy="938"/>
            </a:xfrm>
            <a:custGeom>
              <a:avLst/>
              <a:gdLst>
                <a:gd name="txL" fmla="*/ 0 w 672"/>
                <a:gd name="txT" fmla="*/ 0 h 938"/>
                <a:gd name="txR" fmla="*/ 672 w 672"/>
                <a:gd name="txB" fmla="*/ 938 h 938"/>
              </a:gdLst>
              <a:ahLst/>
              <a:cxnLst>
                <a:cxn ang="0">
                  <a:pos x="0" y="138"/>
                </a:cxn>
                <a:cxn ang="0">
                  <a:pos x="443" y="938"/>
                </a:cxn>
                <a:cxn ang="0">
                  <a:pos x="672" y="797"/>
                </a:cxn>
                <a:cxn ang="0">
                  <a:pos x="244" y="0"/>
                </a:cxn>
                <a:cxn ang="0">
                  <a:pos x="0" y="138"/>
                </a:cxn>
              </a:cxnLst>
              <a:rect l="txL" t="txT" r="txR" b="txB"/>
              <a:pathLst>
                <a:path w="672" h="938">
                  <a:moveTo>
                    <a:pt x="0" y="138"/>
                  </a:moveTo>
                  <a:lnTo>
                    <a:pt x="443" y="938"/>
                  </a:lnTo>
                  <a:lnTo>
                    <a:pt x="672" y="797"/>
                  </a:lnTo>
                  <a:lnTo>
                    <a:pt x="244" y="0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9999"/>
            </a:soli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1239" name="Freeform 14"/>
            <p:cNvSpPr/>
            <p:nvPr/>
          </p:nvSpPr>
          <p:spPr>
            <a:xfrm>
              <a:off x="3852" y="325"/>
              <a:ext cx="713" cy="1173"/>
            </a:xfrm>
            <a:custGeom>
              <a:avLst/>
              <a:gdLst>
                <a:gd name="txL" fmla="*/ 0 w 713"/>
                <a:gd name="txT" fmla="*/ 0 h 1173"/>
                <a:gd name="txR" fmla="*/ 713 w 713"/>
                <a:gd name="txB" fmla="*/ 1173 h 1173"/>
              </a:gdLst>
              <a:ahLst/>
              <a:cxnLst>
                <a:cxn ang="0">
                  <a:pos x="0" y="0"/>
                </a:cxn>
                <a:cxn ang="0">
                  <a:pos x="0" y="771"/>
                </a:cxn>
                <a:cxn ang="0">
                  <a:pos x="713" y="1173"/>
                </a:cxn>
                <a:cxn ang="0">
                  <a:pos x="284" y="379"/>
                </a:cxn>
                <a:cxn ang="0">
                  <a:pos x="286" y="169"/>
                </a:cxn>
                <a:cxn ang="0">
                  <a:pos x="0" y="0"/>
                </a:cxn>
              </a:cxnLst>
              <a:rect l="txL" t="txT" r="txR" b="txB"/>
              <a:pathLst>
                <a:path w="713" h="1173">
                  <a:moveTo>
                    <a:pt x="0" y="0"/>
                  </a:moveTo>
                  <a:lnTo>
                    <a:pt x="0" y="771"/>
                  </a:lnTo>
                  <a:lnTo>
                    <a:pt x="713" y="1173"/>
                  </a:lnTo>
                  <a:lnTo>
                    <a:pt x="284" y="379"/>
                  </a:lnTo>
                  <a:lnTo>
                    <a:pt x="286" y="169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C37575"/>
                </a:gs>
                <a:gs pos="100000">
                  <a:srgbClr val="FF9999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1240" name="Freeform 15"/>
            <p:cNvSpPr/>
            <p:nvPr/>
          </p:nvSpPr>
          <p:spPr>
            <a:xfrm>
              <a:off x="3850" y="220"/>
              <a:ext cx="508" cy="274"/>
            </a:xfrm>
            <a:custGeom>
              <a:avLst/>
              <a:gdLst>
                <a:gd name="txL" fmla="*/ 0 w 508"/>
                <a:gd name="txT" fmla="*/ 0 h 274"/>
                <a:gd name="txR" fmla="*/ 508 w 508"/>
                <a:gd name="txB" fmla="*/ 274 h 274"/>
              </a:gdLst>
              <a:ahLst/>
              <a:cxnLst>
                <a:cxn ang="0">
                  <a:pos x="283" y="274"/>
                </a:cxn>
                <a:cxn ang="0">
                  <a:pos x="340" y="265"/>
                </a:cxn>
                <a:cxn ang="0">
                  <a:pos x="398" y="246"/>
                </a:cxn>
                <a:cxn ang="0">
                  <a:pos x="436" y="222"/>
                </a:cxn>
                <a:cxn ang="0">
                  <a:pos x="475" y="192"/>
                </a:cxn>
                <a:cxn ang="0">
                  <a:pos x="508" y="164"/>
                </a:cxn>
                <a:cxn ang="0">
                  <a:pos x="225" y="0"/>
                </a:cxn>
                <a:cxn ang="0">
                  <a:pos x="201" y="29"/>
                </a:cxn>
                <a:cxn ang="0">
                  <a:pos x="172" y="54"/>
                </a:cxn>
                <a:cxn ang="0">
                  <a:pos x="134" y="78"/>
                </a:cxn>
                <a:cxn ang="0">
                  <a:pos x="86" y="97"/>
                </a:cxn>
                <a:cxn ang="0">
                  <a:pos x="43" y="106"/>
                </a:cxn>
                <a:cxn ang="0">
                  <a:pos x="0" y="111"/>
                </a:cxn>
                <a:cxn ang="0">
                  <a:pos x="283" y="274"/>
                </a:cxn>
              </a:cxnLst>
              <a:rect l="txL" t="txT" r="txR" b="txB"/>
              <a:pathLst>
                <a:path w="508" h="274">
                  <a:moveTo>
                    <a:pt x="283" y="274"/>
                  </a:moveTo>
                  <a:lnTo>
                    <a:pt x="340" y="265"/>
                  </a:lnTo>
                  <a:lnTo>
                    <a:pt x="398" y="246"/>
                  </a:lnTo>
                  <a:lnTo>
                    <a:pt x="436" y="222"/>
                  </a:lnTo>
                  <a:lnTo>
                    <a:pt x="475" y="192"/>
                  </a:lnTo>
                  <a:lnTo>
                    <a:pt x="508" y="164"/>
                  </a:lnTo>
                  <a:lnTo>
                    <a:pt x="225" y="0"/>
                  </a:lnTo>
                  <a:lnTo>
                    <a:pt x="201" y="29"/>
                  </a:lnTo>
                  <a:lnTo>
                    <a:pt x="172" y="54"/>
                  </a:lnTo>
                  <a:lnTo>
                    <a:pt x="134" y="78"/>
                  </a:lnTo>
                  <a:lnTo>
                    <a:pt x="86" y="97"/>
                  </a:lnTo>
                  <a:lnTo>
                    <a:pt x="43" y="106"/>
                  </a:lnTo>
                  <a:lnTo>
                    <a:pt x="0" y="111"/>
                  </a:lnTo>
                  <a:lnTo>
                    <a:pt x="283" y="274"/>
                  </a:lnTo>
                  <a:close/>
                </a:path>
              </a:pathLst>
            </a:custGeom>
            <a:gradFill rotWithShape="0">
              <a:gsLst>
                <a:gs pos="0">
                  <a:srgbClr val="765E2F"/>
                </a:gs>
                <a:gs pos="50000">
                  <a:srgbClr val="FFCC66"/>
                </a:gs>
                <a:gs pos="100000">
                  <a:srgbClr val="765E2F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</p:grpSp>
      <p:grpSp>
        <p:nvGrpSpPr>
          <p:cNvPr id="5" name="Group 16"/>
          <p:cNvGrpSpPr/>
          <p:nvPr/>
        </p:nvGrpSpPr>
        <p:grpSpPr>
          <a:xfrm>
            <a:off x="6234113" y="2547938"/>
            <a:ext cx="2590800" cy="1716087"/>
            <a:chOff x="3380" y="1971"/>
            <a:chExt cx="1896" cy="1257"/>
          </a:xfrm>
        </p:grpSpPr>
        <p:sp>
          <p:nvSpPr>
            <p:cNvPr id="51232" name="Freeform 17"/>
            <p:cNvSpPr/>
            <p:nvPr/>
          </p:nvSpPr>
          <p:spPr>
            <a:xfrm>
              <a:off x="5050" y="2565"/>
              <a:ext cx="44" cy="48"/>
            </a:xfrm>
            <a:custGeom>
              <a:avLst/>
              <a:gdLst>
                <a:gd name="txL" fmla="*/ 0 w 70"/>
                <a:gd name="txT" fmla="*/ 0 h 77"/>
                <a:gd name="txR" fmla="*/ 70 w 70"/>
                <a:gd name="txB" fmla="*/ 77 h 77"/>
              </a:gdLst>
              <a:ahLst/>
              <a:cxnLst>
                <a:cxn ang="0">
                  <a:pos x="1" y="1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1" y="1"/>
                </a:cxn>
              </a:cxnLst>
              <a:rect l="txL" t="txT" r="txR" b="txB"/>
              <a:pathLst>
                <a:path w="70" h="77">
                  <a:moveTo>
                    <a:pt x="64" y="77"/>
                  </a:moveTo>
                  <a:lnTo>
                    <a:pt x="0" y="39"/>
                  </a:lnTo>
                  <a:lnTo>
                    <a:pt x="70" y="0"/>
                  </a:lnTo>
                  <a:lnTo>
                    <a:pt x="64" y="77"/>
                  </a:lnTo>
                  <a:close/>
                </a:path>
              </a:pathLst>
            </a:custGeom>
            <a:solidFill>
              <a:srgbClr val="008000"/>
            </a:soli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1233" name="Freeform 18"/>
            <p:cNvSpPr/>
            <p:nvPr/>
          </p:nvSpPr>
          <p:spPr>
            <a:xfrm>
              <a:off x="3380" y="2285"/>
              <a:ext cx="1896" cy="943"/>
            </a:xfrm>
            <a:custGeom>
              <a:avLst/>
              <a:gdLst>
                <a:gd name="txL" fmla="*/ 0 w 3025"/>
                <a:gd name="txT" fmla="*/ 0 h 1505"/>
                <a:gd name="txR" fmla="*/ 3025 w 3025"/>
                <a:gd name="txB" fmla="*/ 1505 h 1505"/>
              </a:gdLst>
              <a:ahLst/>
              <a:cxnLst>
                <a:cxn ang="0">
                  <a:pos x="0" y="1"/>
                </a:cxn>
                <a:cxn ang="0">
                  <a:pos x="0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0"/>
                </a:cxn>
                <a:cxn ang="0">
                  <a:pos x="1" y="1"/>
                </a:cxn>
                <a:cxn ang="0">
                  <a:pos x="0" y="1"/>
                </a:cxn>
              </a:cxnLst>
              <a:rect l="txL" t="txT" r="txR" b="txB"/>
              <a:pathLst>
                <a:path w="3025" h="1505">
                  <a:moveTo>
                    <a:pt x="0" y="807"/>
                  </a:moveTo>
                  <a:lnTo>
                    <a:pt x="0" y="1047"/>
                  </a:lnTo>
                  <a:lnTo>
                    <a:pt x="669" y="1425"/>
                  </a:lnTo>
                  <a:lnTo>
                    <a:pt x="735" y="1469"/>
                  </a:lnTo>
                  <a:lnTo>
                    <a:pt x="807" y="1491"/>
                  </a:lnTo>
                  <a:lnTo>
                    <a:pt x="880" y="1505"/>
                  </a:lnTo>
                  <a:lnTo>
                    <a:pt x="960" y="1498"/>
                  </a:lnTo>
                  <a:lnTo>
                    <a:pt x="1033" y="1491"/>
                  </a:lnTo>
                  <a:lnTo>
                    <a:pt x="1113" y="1454"/>
                  </a:lnTo>
                  <a:lnTo>
                    <a:pt x="1651" y="1142"/>
                  </a:lnTo>
                  <a:lnTo>
                    <a:pt x="1651" y="1084"/>
                  </a:lnTo>
                  <a:lnTo>
                    <a:pt x="2727" y="455"/>
                  </a:lnTo>
                  <a:lnTo>
                    <a:pt x="2727" y="523"/>
                  </a:lnTo>
                  <a:lnTo>
                    <a:pt x="2945" y="400"/>
                  </a:lnTo>
                  <a:lnTo>
                    <a:pt x="2996" y="349"/>
                  </a:lnTo>
                  <a:lnTo>
                    <a:pt x="3018" y="305"/>
                  </a:lnTo>
                  <a:lnTo>
                    <a:pt x="3025" y="254"/>
                  </a:lnTo>
                  <a:lnTo>
                    <a:pt x="3025" y="0"/>
                  </a:lnTo>
                  <a:lnTo>
                    <a:pt x="1876" y="676"/>
                  </a:lnTo>
                  <a:lnTo>
                    <a:pt x="0" y="807"/>
                  </a:lnTo>
                  <a:close/>
                </a:path>
              </a:pathLst>
            </a:custGeom>
            <a:gradFill rotWithShape="0">
              <a:gsLst>
                <a:gs pos="0">
                  <a:srgbClr val="005842"/>
                </a:gs>
                <a:gs pos="50000">
                  <a:srgbClr val="00CC99"/>
                </a:gs>
                <a:gs pos="100000">
                  <a:srgbClr val="005842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1234" name="Freeform 19"/>
            <p:cNvSpPr/>
            <p:nvPr/>
          </p:nvSpPr>
          <p:spPr>
            <a:xfrm>
              <a:off x="3380" y="1971"/>
              <a:ext cx="1896" cy="1116"/>
            </a:xfrm>
            <a:custGeom>
              <a:avLst/>
              <a:gdLst>
                <a:gd name="txL" fmla="*/ 0 w 3025"/>
                <a:gd name="txT" fmla="*/ 0 h 1782"/>
                <a:gd name="txR" fmla="*/ 3025 w 3025"/>
                <a:gd name="txB" fmla="*/ 1782 h 1782"/>
              </a:gdLst>
              <a:ahLst/>
              <a:cxnLst>
                <a:cxn ang="0">
                  <a:pos x="0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0"/>
                </a:cxn>
                <a:cxn ang="0">
                  <a:pos x="0" y="1"/>
                </a:cxn>
              </a:cxnLst>
              <a:rect l="txL" t="txT" r="txR" b="txB"/>
              <a:pathLst>
                <a:path w="3025" h="1782">
                  <a:moveTo>
                    <a:pt x="0" y="1316"/>
                  </a:moveTo>
                  <a:lnTo>
                    <a:pt x="706" y="1724"/>
                  </a:lnTo>
                  <a:lnTo>
                    <a:pt x="764" y="1746"/>
                  </a:lnTo>
                  <a:lnTo>
                    <a:pt x="836" y="1767"/>
                  </a:lnTo>
                  <a:lnTo>
                    <a:pt x="909" y="1782"/>
                  </a:lnTo>
                  <a:lnTo>
                    <a:pt x="975" y="1775"/>
                  </a:lnTo>
                  <a:lnTo>
                    <a:pt x="1069" y="1746"/>
                  </a:lnTo>
                  <a:lnTo>
                    <a:pt x="1156" y="1702"/>
                  </a:lnTo>
                  <a:lnTo>
                    <a:pt x="2931" y="676"/>
                  </a:lnTo>
                  <a:lnTo>
                    <a:pt x="2974" y="640"/>
                  </a:lnTo>
                  <a:lnTo>
                    <a:pt x="3011" y="596"/>
                  </a:lnTo>
                  <a:lnTo>
                    <a:pt x="3025" y="545"/>
                  </a:lnTo>
                  <a:lnTo>
                    <a:pt x="3018" y="487"/>
                  </a:lnTo>
                  <a:lnTo>
                    <a:pt x="2982" y="422"/>
                  </a:lnTo>
                  <a:lnTo>
                    <a:pt x="2262" y="0"/>
                  </a:lnTo>
                  <a:lnTo>
                    <a:pt x="0" y="1316"/>
                  </a:lnTo>
                  <a:close/>
                </a:path>
              </a:pathLst>
            </a:custGeom>
            <a:gradFill rotWithShape="0">
              <a:gsLst>
                <a:gs pos="0">
                  <a:srgbClr val="007054"/>
                </a:gs>
                <a:gs pos="100000">
                  <a:srgbClr val="00CC99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1235" name="Freeform 20"/>
            <p:cNvSpPr/>
            <p:nvPr/>
          </p:nvSpPr>
          <p:spPr>
            <a:xfrm>
              <a:off x="3844" y="2855"/>
              <a:ext cx="227" cy="143"/>
            </a:xfrm>
            <a:custGeom>
              <a:avLst/>
              <a:gdLst>
                <a:gd name="txL" fmla="*/ 0 w 1086"/>
                <a:gd name="txT" fmla="*/ 0 h 688"/>
                <a:gd name="txR" fmla="*/ 1086 w 1086"/>
                <a:gd name="txB" fmla="*/ 688 h 688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1086" h="688">
                  <a:moveTo>
                    <a:pt x="0" y="344"/>
                  </a:moveTo>
                  <a:lnTo>
                    <a:pt x="11" y="409"/>
                  </a:lnTo>
                  <a:lnTo>
                    <a:pt x="40" y="473"/>
                  </a:lnTo>
                  <a:lnTo>
                    <a:pt x="86" y="531"/>
                  </a:lnTo>
                  <a:lnTo>
                    <a:pt x="151" y="582"/>
                  </a:lnTo>
                  <a:lnTo>
                    <a:pt x="229" y="625"/>
                  </a:lnTo>
                  <a:lnTo>
                    <a:pt x="318" y="658"/>
                  </a:lnTo>
                  <a:lnTo>
                    <a:pt x="416" y="679"/>
                  </a:lnTo>
                  <a:lnTo>
                    <a:pt x="518" y="688"/>
                  </a:lnTo>
                  <a:lnTo>
                    <a:pt x="621" y="686"/>
                  </a:lnTo>
                  <a:lnTo>
                    <a:pt x="722" y="670"/>
                  </a:lnTo>
                  <a:lnTo>
                    <a:pt x="816" y="643"/>
                  </a:lnTo>
                  <a:lnTo>
                    <a:pt x="901" y="605"/>
                  </a:lnTo>
                  <a:lnTo>
                    <a:pt x="972" y="557"/>
                  </a:lnTo>
                  <a:lnTo>
                    <a:pt x="1028" y="503"/>
                  </a:lnTo>
                  <a:lnTo>
                    <a:pt x="1066" y="442"/>
                  </a:lnTo>
                  <a:lnTo>
                    <a:pt x="1086" y="377"/>
                  </a:lnTo>
                  <a:lnTo>
                    <a:pt x="1086" y="311"/>
                  </a:lnTo>
                  <a:lnTo>
                    <a:pt x="1066" y="248"/>
                  </a:lnTo>
                  <a:lnTo>
                    <a:pt x="1028" y="187"/>
                  </a:lnTo>
                  <a:lnTo>
                    <a:pt x="972" y="131"/>
                  </a:lnTo>
                  <a:lnTo>
                    <a:pt x="901" y="84"/>
                  </a:lnTo>
                  <a:lnTo>
                    <a:pt x="816" y="45"/>
                  </a:lnTo>
                  <a:lnTo>
                    <a:pt x="722" y="19"/>
                  </a:lnTo>
                  <a:lnTo>
                    <a:pt x="621" y="3"/>
                  </a:lnTo>
                  <a:lnTo>
                    <a:pt x="518" y="0"/>
                  </a:lnTo>
                  <a:lnTo>
                    <a:pt x="416" y="9"/>
                  </a:lnTo>
                  <a:lnTo>
                    <a:pt x="318" y="31"/>
                  </a:lnTo>
                  <a:lnTo>
                    <a:pt x="229" y="64"/>
                  </a:lnTo>
                  <a:lnTo>
                    <a:pt x="151" y="106"/>
                  </a:lnTo>
                  <a:lnTo>
                    <a:pt x="86" y="158"/>
                  </a:lnTo>
                  <a:lnTo>
                    <a:pt x="40" y="216"/>
                  </a:lnTo>
                  <a:lnTo>
                    <a:pt x="11" y="279"/>
                  </a:lnTo>
                  <a:lnTo>
                    <a:pt x="0" y="344"/>
                  </a:lnTo>
                  <a:lnTo>
                    <a:pt x="2" y="344"/>
                  </a:lnTo>
                </a:path>
              </a:pathLst>
            </a:custGeom>
            <a:gradFill rotWithShape="0">
              <a:gsLst>
                <a:gs pos="0">
                  <a:srgbClr val="765E2F"/>
                </a:gs>
                <a:gs pos="50000">
                  <a:srgbClr val="FFCC66"/>
                </a:gs>
                <a:gs pos="100000">
                  <a:srgbClr val="765E2F"/>
                </a:gs>
              </a:gsLst>
              <a:lin ang="0" scaled="1"/>
              <a:tileRect/>
            </a:gradFill>
            <a:ln w="0">
              <a:noFill/>
            </a:ln>
          </p:spPr>
          <p:txBody>
            <a:bodyPr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1236" name="Freeform 21"/>
            <p:cNvSpPr/>
            <p:nvPr/>
          </p:nvSpPr>
          <p:spPr>
            <a:xfrm>
              <a:off x="4921" y="2232"/>
              <a:ext cx="227" cy="144"/>
            </a:xfrm>
            <a:custGeom>
              <a:avLst/>
              <a:gdLst>
                <a:gd name="txL" fmla="*/ 0 w 1086"/>
                <a:gd name="txT" fmla="*/ 0 h 688"/>
                <a:gd name="txR" fmla="*/ 1086 w 1086"/>
                <a:gd name="txB" fmla="*/ 688 h 688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1086" h="688">
                  <a:moveTo>
                    <a:pt x="0" y="344"/>
                  </a:moveTo>
                  <a:lnTo>
                    <a:pt x="11" y="409"/>
                  </a:lnTo>
                  <a:lnTo>
                    <a:pt x="40" y="473"/>
                  </a:lnTo>
                  <a:lnTo>
                    <a:pt x="86" y="531"/>
                  </a:lnTo>
                  <a:lnTo>
                    <a:pt x="151" y="582"/>
                  </a:lnTo>
                  <a:lnTo>
                    <a:pt x="229" y="625"/>
                  </a:lnTo>
                  <a:lnTo>
                    <a:pt x="318" y="658"/>
                  </a:lnTo>
                  <a:lnTo>
                    <a:pt x="416" y="679"/>
                  </a:lnTo>
                  <a:lnTo>
                    <a:pt x="518" y="688"/>
                  </a:lnTo>
                  <a:lnTo>
                    <a:pt x="621" y="686"/>
                  </a:lnTo>
                  <a:lnTo>
                    <a:pt x="722" y="670"/>
                  </a:lnTo>
                  <a:lnTo>
                    <a:pt x="816" y="643"/>
                  </a:lnTo>
                  <a:lnTo>
                    <a:pt x="901" y="605"/>
                  </a:lnTo>
                  <a:lnTo>
                    <a:pt x="972" y="557"/>
                  </a:lnTo>
                  <a:lnTo>
                    <a:pt x="1028" y="503"/>
                  </a:lnTo>
                  <a:lnTo>
                    <a:pt x="1066" y="442"/>
                  </a:lnTo>
                  <a:lnTo>
                    <a:pt x="1086" y="377"/>
                  </a:lnTo>
                  <a:lnTo>
                    <a:pt x="1086" y="311"/>
                  </a:lnTo>
                  <a:lnTo>
                    <a:pt x="1066" y="248"/>
                  </a:lnTo>
                  <a:lnTo>
                    <a:pt x="1028" y="187"/>
                  </a:lnTo>
                  <a:lnTo>
                    <a:pt x="972" y="131"/>
                  </a:lnTo>
                  <a:lnTo>
                    <a:pt x="901" y="84"/>
                  </a:lnTo>
                  <a:lnTo>
                    <a:pt x="816" y="45"/>
                  </a:lnTo>
                  <a:lnTo>
                    <a:pt x="722" y="19"/>
                  </a:lnTo>
                  <a:lnTo>
                    <a:pt x="621" y="3"/>
                  </a:lnTo>
                  <a:lnTo>
                    <a:pt x="518" y="0"/>
                  </a:lnTo>
                  <a:lnTo>
                    <a:pt x="416" y="9"/>
                  </a:lnTo>
                  <a:lnTo>
                    <a:pt x="318" y="31"/>
                  </a:lnTo>
                  <a:lnTo>
                    <a:pt x="229" y="64"/>
                  </a:lnTo>
                  <a:lnTo>
                    <a:pt x="151" y="106"/>
                  </a:lnTo>
                  <a:lnTo>
                    <a:pt x="86" y="158"/>
                  </a:lnTo>
                  <a:lnTo>
                    <a:pt x="40" y="216"/>
                  </a:lnTo>
                  <a:lnTo>
                    <a:pt x="11" y="279"/>
                  </a:lnTo>
                  <a:lnTo>
                    <a:pt x="0" y="344"/>
                  </a:lnTo>
                  <a:lnTo>
                    <a:pt x="2" y="344"/>
                  </a:lnTo>
                </a:path>
              </a:pathLst>
            </a:custGeom>
            <a:gradFill rotWithShape="0">
              <a:gsLst>
                <a:gs pos="0">
                  <a:srgbClr val="765E2F"/>
                </a:gs>
                <a:gs pos="50000">
                  <a:srgbClr val="FFCC66"/>
                </a:gs>
                <a:gs pos="100000">
                  <a:srgbClr val="765E2F"/>
                </a:gs>
              </a:gsLst>
              <a:lin ang="0" scaled="1"/>
              <a:tileRect/>
            </a:gradFill>
            <a:ln w="0">
              <a:noFill/>
            </a:ln>
          </p:spPr>
          <p:txBody>
            <a:bodyPr/>
            <a:p>
              <a:endParaRPr lang="zh-CN" altLang="en-US" dirty="0">
                <a:latin typeface="Times New Roman" panose="02020603050405020304" charset="0"/>
              </a:endParaRPr>
            </a:p>
          </p:txBody>
        </p:sp>
      </p:grpSp>
      <p:grpSp>
        <p:nvGrpSpPr>
          <p:cNvPr id="51207" name="Group 22"/>
          <p:cNvGrpSpPr/>
          <p:nvPr/>
        </p:nvGrpSpPr>
        <p:grpSpPr>
          <a:xfrm>
            <a:off x="1014413" y="930275"/>
            <a:ext cx="2678112" cy="2693988"/>
            <a:chOff x="2906" y="1848"/>
            <a:chExt cx="1975" cy="1987"/>
          </a:xfrm>
        </p:grpSpPr>
        <p:sp>
          <p:nvSpPr>
            <p:cNvPr id="51217" name="Freeform 23"/>
            <p:cNvSpPr/>
            <p:nvPr/>
          </p:nvSpPr>
          <p:spPr>
            <a:xfrm>
              <a:off x="4650" y="3152"/>
              <a:ext cx="47" cy="45"/>
            </a:xfrm>
            <a:custGeom>
              <a:avLst/>
              <a:gdLst>
                <a:gd name="txL" fmla="*/ 0 w 81"/>
                <a:gd name="txT" fmla="*/ 0 h 77"/>
                <a:gd name="txR" fmla="*/ 81 w 81"/>
                <a:gd name="txB" fmla="*/ 77 h 77"/>
              </a:gdLst>
              <a:ahLst/>
              <a:cxnLst>
                <a:cxn ang="0">
                  <a:pos x="1" y="1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1" y="1"/>
                </a:cxn>
              </a:cxnLst>
              <a:rect l="txL" t="txT" r="txR" b="txB"/>
              <a:pathLst>
                <a:path w="81" h="77">
                  <a:moveTo>
                    <a:pt x="67" y="77"/>
                  </a:moveTo>
                  <a:lnTo>
                    <a:pt x="0" y="38"/>
                  </a:lnTo>
                  <a:lnTo>
                    <a:pt x="81" y="0"/>
                  </a:lnTo>
                  <a:lnTo>
                    <a:pt x="67" y="77"/>
                  </a:lnTo>
                  <a:close/>
                </a:path>
              </a:pathLst>
            </a:custGeom>
            <a:solidFill>
              <a:srgbClr val="669900"/>
            </a:soli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1218" name="Freeform 24"/>
            <p:cNvSpPr/>
            <p:nvPr/>
          </p:nvSpPr>
          <p:spPr>
            <a:xfrm>
              <a:off x="2910" y="2888"/>
              <a:ext cx="1970" cy="947"/>
            </a:xfrm>
            <a:custGeom>
              <a:avLst/>
              <a:gdLst>
                <a:gd name="txL" fmla="*/ 0 w 2209"/>
                <a:gd name="txT" fmla="*/ 0 h 1062"/>
                <a:gd name="txR" fmla="*/ 2209 w 2209"/>
                <a:gd name="txB" fmla="*/ 1062 h 1062"/>
              </a:gdLst>
              <a:ahLst/>
              <a:cxnLst>
                <a:cxn ang="0">
                  <a:pos x="0" y="56"/>
                </a:cxn>
                <a:cxn ang="0">
                  <a:pos x="0" y="76"/>
                </a:cxn>
                <a:cxn ang="0">
                  <a:pos x="45" y="102"/>
                </a:cxn>
                <a:cxn ang="0">
                  <a:pos x="49" y="103"/>
                </a:cxn>
                <a:cxn ang="0">
                  <a:pos x="54" y="106"/>
                </a:cxn>
                <a:cxn ang="0">
                  <a:pos x="57" y="106"/>
                </a:cxn>
                <a:cxn ang="0">
                  <a:pos x="64" y="107"/>
                </a:cxn>
                <a:cxn ang="0">
                  <a:pos x="72" y="107"/>
                </a:cxn>
                <a:cxn ang="0">
                  <a:pos x="78" y="106"/>
                </a:cxn>
                <a:cxn ang="0">
                  <a:pos x="85" y="103"/>
                </a:cxn>
                <a:cxn ang="0">
                  <a:pos x="122" y="82"/>
                </a:cxn>
                <a:cxn ang="0">
                  <a:pos x="122" y="77"/>
                </a:cxn>
                <a:cxn ang="0">
                  <a:pos x="202" y="30"/>
                </a:cxn>
                <a:cxn ang="0">
                  <a:pos x="202" y="35"/>
                </a:cxn>
                <a:cxn ang="0">
                  <a:pos x="202" y="35"/>
                </a:cxn>
                <a:cxn ang="0">
                  <a:pos x="221" y="24"/>
                </a:cxn>
                <a:cxn ang="0">
                  <a:pos x="224" y="21"/>
                </a:cxn>
                <a:cxn ang="0">
                  <a:pos x="224" y="19"/>
                </a:cxn>
                <a:cxn ang="0">
                  <a:pos x="224" y="0"/>
                </a:cxn>
                <a:cxn ang="0">
                  <a:pos x="78" y="86"/>
                </a:cxn>
                <a:cxn ang="0">
                  <a:pos x="52" y="85"/>
                </a:cxn>
                <a:cxn ang="0">
                  <a:pos x="0" y="56"/>
                </a:cxn>
              </a:cxnLst>
              <a:rect l="txL" t="txT" r="txR" b="txB"/>
              <a:pathLst>
                <a:path w="2209" h="1062">
                  <a:moveTo>
                    <a:pt x="0" y="560"/>
                  </a:moveTo>
                  <a:lnTo>
                    <a:pt x="0" y="743"/>
                  </a:lnTo>
                  <a:lnTo>
                    <a:pt x="450" y="1002"/>
                  </a:lnTo>
                  <a:lnTo>
                    <a:pt x="490" y="1021"/>
                  </a:lnTo>
                  <a:lnTo>
                    <a:pt x="528" y="1040"/>
                  </a:lnTo>
                  <a:lnTo>
                    <a:pt x="571" y="1049"/>
                  </a:lnTo>
                  <a:lnTo>
                    <a:pt x="635" y="1062"/>
                  </a:lnTo>
                  <a:lnTo>
                    <a:pt x="711" y="1062"/>
                  </a:lnTo>
                  <a:lnTo>
                    <a:pt x="769" y="1049"/>
                  </a:lnTo>
                  <a:lnTo>
                    <a:pt x="826" y="1021"/>
                  </a:lnTo>
                  <a:lnTo>
                    <a:pt x="1204" y="809"/>
                  </a:lnTo>
                  <a:lnTo>
                    <a:pt x="1204" y="766"/>
                  </a:lnTo>
                  <a:lnTo>
                    <a:pt x="1994" y="301"/>
                  </a:lnTo>
                  <a:lnTo>
                    <a:pt x="1995" y="347"/>
                  </a:lnTo>
                  <a:lnTo>
                    <a:pt x="2004" y="345"/>
                  </a:lnTo>
                  <a:lnTo>
                    <a:pt x="2183" y="237"/>
                  </a:lnTo>
                  <a:lnTo>
                    <a:pt x="2206" y="212"/>
                  </a:lnTo>
                  <a:lnTo>
                    <a:pt x="2209" y="179"/>
                  </a:lnTo>
                  <a:lnTo>
                    <a:pt x="2209" y="0"/>
                  </a:lnTo>
                  <a:lnTo>
                    <a:pt x="759" y="853"/>
                  </a:lnTo>
                  <a:lnTo>
                    <a:pt x="514" y="829"/>
                  </a:lnTo>
                  <a:lnTo>
                    <a:pt x="0" y="560"/>
                  </a:lnTo>
                  <a:close/>
                </a:path>
              </a:pathLst>
            </a:custGeom>
            <a:gradFill rotWithShape="0">
              <a:gsLst>
                <a:gs pos="0">
                  <a:srgbClr val="246C24"/>
                </a:gs>
                <a:gs pos="50000">
                  <a:srgbClr val="339933"/>
                </a:gs>
                <a:gs pos="100000">
                  <a:srgbClr val="246C24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184345" name="Freeform 25"/>
            <p:cNvSpPr/>
            <p:nvPr/>
          </p:nvSpPr>
          <p:spPr bwMode="auto">
            <a:xfrm>
              <a:off x="4093" y="2535"/>
              <a:ext cx="788" cy="727"/>
            </a:xfrm>
            <a:custGeom>
              <a:avLst/>
              <a:gdLst>
                <a:gd name="T0" fmla="*/ 379 w 1338"/>
                <a:gd name="T1" fmla="*/ 1237 h 1237"/>
                <a:gd name="T2" fmla="*/ 0 w 1338"/>
                <a:gd name="T3" fmla="*/ 551 h 1237"/>
                <a:gd name="T4" fmla="*/ 320 w 1338"/>
                <a:gd name="T5" fmla="*/ 371 h 1237"/>
                <a:gd name="T6" fmla="*/ 233 w 1338"/>
                <a:gd name="T7" fmla="*/ 167 h 1237"/>
                <a:gd name="T8" fmla="*/ 517 w 1338"/>
                <a:gd name="T9" fmla="*/ 0 h 1237"/>
                <a:gd name="T10" fmla="*/ 1236 w 1338"/>
                <a:gd name="T11" fmla="*/ 407 h 1237"/>
                <a:gd name="T12" fmla="*/ 1302 w 1338"/>
                <a:gd name="T13" fmla="*/ 473 h 1237"/>
                <a:gd name="T14" fmla="*/ 1338 w 1338"/>
                <a:gd name="T15" fmla="*/ 531 h 1237"/>
                <a:gd name="T16" fmla="*/ 1338 w 1338"/>
                <a:gd name="T17" fmla="*/ 611 h 1237"/>
                <a:gd name="T18" fmla="*/ 1324 w 1338"/>
                <a:gd name="T19" fmla="*/ 662 h 1237"/>
                <a:gd name="T20" fmla="*/ 1295 w 1338"/>
                <a:gd name="T21" fmla="*/ 706 h 1237"/>
                <a:gd name="T22" fmla="*/ 1260 w 1338"/>
                <a:gd name="T23" fmla="*/ 743 h 1237"/>
                <a:gd name="T24" fmla="*/ 379 w 1338"/>
                <a:gd name="T25" fmla="*/ 1237 h 1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38" h="1237">
                  <a:moveTo>
                    <a:pt x="379" y="1237"/>
                  </a:moveTo>
                  <a:lnTo>
                    <a:pt x="0" y="551"/>
                  </a:lnTo>
                  <a:lnTo>
                    <a:pt x="320" y="371"/>
                  </a:lnTo>
                  <a:lnTo>
                    <a:pt x="233" y="167"/>
                  </a:lnTo>
                  <a:lnTo>
                    <a:pt x="517" y="0"/>
                  </a:lnTo>
                  <a:lnTo>
                    <a:pt x="1236" y="407"/>
                  </a:lnTo>
                  <a:lnTo>
                    <a:pt x="1302" y="473"/>
                  </a:lnTo>
                  <a:lnTo>
                    <a:pt x="1338" y="531"/>
                  </a:lnTo>
                  <a:lnTo>
                    <a:pt x="1338" y="611"/>
                  </a:lnTo>
                  <a:lnTo>
                    <a:pt x="1324" y="662"/>
                  </a:lnTo>
                  <a:lnTo>
                    <a:pt x="1295" y="706"/>
                  </a:lnTo>
                  <a:lnTo>
                    <a:pt x="1260" y="743"/>
                  </a:lnTo>
                  <a:lnTo>
                    <a:pt x="379" y="123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50980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4346" name="Freeform 26"/>
            <p:cNvSpPr/>
            <p:nvPr/>
          </p:nvSpPr>
          <p:spPr bwMode="auto">
            <a:xfrm>
              <a:off x="2906" y="3087"/>
              <a:ext cx="1282" cy="604"/>
            </a:xfrm>
            <a:custGeom>
              <a:avLst/>
              <a:gdLst>
                <a:gd name="T0" fmla="*/ 269 w 1438"/>
                <a:gd name="T1" fmla="*/ 192 h 678"/>
                <a:gd name="T2" fmla="*/ 423 w 1438"/>
                <a:gd name="T3" fmla="*/ 264 h 678"/>
                <a:gd name="T4" fmla="*/ 903 w 1438"/>
                <a:gd name="T5" fmla="*/ 0 h 678"/>
                <a:gd name="T6" fmla="*/ 1438 w 1438"/>
                <a:gd name="T7" fmla="*/ 280 h 678"/>
                <a:gd name="T8" fmla="*/ 860 w 1438"/>
                <a:gd name="T9" fmla="*/ 615 h 678"/>
                <a:gd name="T10" fmla="*/ 812 w 1438"/>
                <a:gd name="T11" fmla="*/ 640 h 678"/>
                <a:gd name="T12" fmla="*/ 778 w 1438"/>
                <a:gd name="T13" fmla="*/ 654 h 678"/>
                <a:gd name="T14" fmla="*/ 716 w 1438"/>
                <a:gd name="T15" fmla="*/ 668 h 678"/>
                <a:gd name="T16" fmla="*/ 668 w 1438"/>
                <a:gd name="T17" fmla="*/ 678 h 678"/>
                <a:gd name="T18" fmla="*/ 610 w 1438"/>
                <a:gd name="T19" fmla="*/ 668 h 678"/>
                <a:gd name="T20" fmla="*/ 533 w 1438"/>
                <a:gd name="T21" fmla="*/ 644 h 678"/>
                <a:gd name="T22" fmla="*/ 490 w 1438"/>
                <a:gd name="T23" fmla="*/ 621 h 678"/>
                <a:gd name="T24" fmla="*/ 0 w 1438"/>
                <a:gd name="T25" fmla="*/ 342 h 678"/>
                <a:gd name="T26" fmla="*/ 269 w 1438"/>
                <a:gd name="T27" fmla="*/ 192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38" h="678">
                  <a:moveTo>
                    <a:pt x="269" y="192"/>
                  </a:moveTo>
                  <a:lnTo>
                    <a:pt x="423" y="264"/>
                  </a:lnTo>
                  <a:lnTo>
                    <a:pt x="903" y="0"/>
                  </a:lnTo>
                  <a:lnTo>
                    <a:pt x="1438" y="280"/>
                  </a:lnTo>
                  <a:lnTo>
                    <a:pt x="860" y="615"/>
                  </a:lnTo>
                  <a:lnTo>
                    <a:pt x="812" y="640"/>
                  </a:lnTo>
                  <a:lnTo>
                    <a:pt x="778" y="654"/>
                  </a:lnTo>
                  <a:lnTo>
                    <a:pt x="716" y="668"/>
                  </a:lnTo>
                  <a:lnTo>
                    <a:pt x="668" y="678"/>
                  </a:lnTo>
                  <a:lnTo>
                    <a:pt x="610" y="668"/>
                  </a:lnTo>
                  <a:lnTo>
                    <a:pt x="533" y="644"/>
                  </a:lnTo>
                  <a:lnTo>
                    <a:pt x="490" y="621"/>
                  </a:lnTo>
                  <a:lnTo>
                    <a:pt x="0" y="342"/>
                  </a:lnTo>
                  <a:lnTo>
                    <a:pt x="269" y="192"/>
                  </a:lnTo>
                  <a:close/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64706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221" name="Freeform 27"/>
            <p:cNvSpPr/>
            <p:nvPr/>
          </p:nvSpPr>
          <p:spPr>
            <a:xfrm>
              <a:off x="3864" y="2689"/>
              <a:ext cx="177" cy="169"/>
            </a:xfrm>
            <a:custGeom>
              <a:avLst/>
              <a:gdLst>
                <a:gd name="txL" fmla="*/ 0 w 302"/>
                <a:gd name="txT" fmla="*/ 0 h 288"/>
                <a:gd name="txR" fmla="*/ 302 w 302"/>
                <a:gd name="txB" fmla="*/ 288 h 288"/>
              </a:gdLst>
              <a:ahLst/>
              <a:cxnLst>
                <a:cxn ang="0">
                  <a:pos x="1" y="1"/>
                </a:cxn>
                <a:cxn ang="0">
                  <a:pos x="0" y="1"/>
                </a:cxn>
                <a:cxn ang="0">
                  <a:pos x="1" y="1"/>
                </a:cxn>
                <a:cxn ang="0">
                  <a:pos x="1" y="0"/>
                </a:cxn>
                <a:cxn ang="0">
                  <a:pos x="1" y="1"/>
                </a:cxn>
              </a:cxnLst>
              <a:rect l="txL" t="txT" r="txR" b="txB"/>
              <a:pathLst>
                <a:path w="302" h="288">
                  <a:moveTo>
                    <a:pt x="32" y="39"/>
                  </a:moveTo>
                  <a:lnTo>
                    <a:pt x="0" y="288"/>
                  </a:lnTo>
                  <a:lnTo>
                    <a:pt x="302" y="102"/>
                  </a:lnTo>
                  <a:lnTo>
                    <a:pt x="295" y="0"/>
                  </a:lnTo>
                  <a:lnTo>
                    <a:pt x="32" y="39"/>
                  </a:lnTo>
                  <a:close/>
                </a:path>
              </a:pathLst>
            </a:custGeom>
            <a:gradFill rotWithShape="0">
              <a:gsLst>
                <a:gs pos="0">
                  <a:srgbClr val="412727"/>
                </a:gs>
                <a:gs pos="100000">
                  <a:srgbClr val="FF9999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1222" name="Freeform 28"/>
            <p:cNvSpPr/>
            <p:nvPr/>
          </p:nvSpPr>
          <p:spPr>
            <a:xfrm>
              <a:off x="3703" y="2619"/>
              <a:ext cx="482" cy="742"/>
            </a:xfrm>
            <a:custGeom>
              <a:avLst/>
              <a:gdLst>
                <a:gd name="txL" fmla="*/ 0 w 817"/>
                <a:gd name="txT" fmla="*/ 0 h 1260"/>
                <a:gd name="txR" fmla="*/ 817 w 817"/>
                <a:gd name="txB" fmla="*/ 1260 h 1260"/>
              </a:gdLst>
              <a:ahLst/>
              <a:cxnLst>
                <a:cxn ang="0">
                  <a:pos x="1" y="0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1" y="0"/>
                </a:cxn>
              </a:cxnLst>
              <a:rect l="txL" t="txT" r="txR" b="txB"/>
              <a:pathLst>
                <a:path w="817" h="1260">
                  <a:moveTo>
                    <a:pt x="1" y="0"/>
                  </a:moveTo>
                  <a:lnTo>
                    <a:pt x="304" y="170"/>
                  </a:lnTo>
                  <a:lnTo>
                    <a:pt x="304" y="356"/>
                  </a:lnTo>
                  <a:lnTo>
                    <a:pt x="817" y="1260"/>
                  </a:lnTo>
                  <a:lnTo>
                    <a:pt x="0" y="797"/>
                  </a:lnTo>
                  <a:lnTo>
                    <a:pt x="1" y="0"/>
                  </a:lnTo>
                  <a:close/>
                </a:path>
              </a:pathLst>
            </a:custGeom>
            <a:gradFill rotWithShape="0">
              <a:gsLst>
                <a:gs pos="0">
                  <a:srgbClr val="824E4E"/>
                </a:gs>
                <a:gs pos="100000">
                  <a:srgbClr val="FF9999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1223" name="Freeform 29"/>
            <p:cNvSpPr/>
            <p:nvPr/>
          </p:nvSpPr>
          <p:spPr>
            <a:xfrm>
              <a:off x="4029" y="2521"/>
              <a:ext cx="279" cy="343"/>
            </a:xfrm>
            <a:custGeom>
              <a:avLst/>
              <a:gdLst>
                <a:gd name="txL" fmla="*/ 0 w 279"/>
                <a:gd name="txT" fmla="*/ 0 h 343"/>
                <a:gd name="txR" fmla="*/ 279 w 279"/>
                <a:gd name="txB" fmla="*/ 343 h 343"/>
              </a:gdLst>
              <a:ahLst/>
              <a:cxnLst>
                <a:cxn ang="0">
                  <a:pos x="158" y="0"/>
                </a:cxn>
                <a:cxn ang="0">
                  <a:pos x="279" y="227"/>
                </a:cxn>
                <a:cxn ang="0">
                  <a:pos x="69" y="343"/>
                </a:cxn>
                <a:cxn ang="0">
                  <a:pos x="9" y="227"/>
                </a:cxn>
                <a:cxn ang="0">
                  <a:pos x="0" y="141"/>
                </a:cxn>
                <a:cxn ang="0">
                  <a:pos x="158" y="0"/>
                </a:cxn>
              </a:cxnLst>
              <a:rect l="txL" t="txT" r="txR" b="txB"/>
              <a:pathLst>
                <a:path w="279" h="343">
                  <a:moveTo>
                    <a:pt x="158" y="0"/>
                  </a:moveTo>
                  <a:lnTo>
                    <a:pt x="279" y="227"/>
                  </a:lnTo>
                  <a:lnTo>
                    <a:pt x="69" y="343"/>
                  </a:lnTo>
                  <a:lnTo>
                    <a:pt x="9" y="227"/>
                  </a:lnTo>
                  <a:lnTo>
                    <a:pt x="0" y="141"/>
                  </a:lnTo>
                  <a:lnTo>
                    <a:pt x="158" y="0"/>
                  </a:lnTo>
                  <a:close/>
                </a:path>
              </a:pathLst>
            </a:custGeom>
            <a:gradFill rotWithShape="0">
              <a:gsLst>
                <a:gs pos="0">
                  <a:srgbClr val="474776"/>
                </a:gs>
                <a:gs pos="100000">
                  <a:srgbClr val="9999FF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1224" name="Freeform 30"/>
            <p:cNvSpPr/>
            <p:nvPr/>
          </p:nvSpPr>
          <p:spPr>
            <a:xfrm>
              <a:off x="3265" y="1848"/>
              <a:ext cx="898" cy="867"/>
            </a:xfrm>
            <a:custGeom>
              <a:avLst/>
              <a:gdLst>
                <a:gd name="txL" fmla="*/ 0 w 1524"/>
                <a:gd name="txT" fmla="*/ 0 h 1472"/>
                <a:gd name="txR" fmla="*/ 1524 w 1524"/>
                <a:gd name="txB" fmla="*/ 1472 h 1472"/>
              </a:gdLst>
              <a:ahLst/>
              <a:cxnLst>
                <a:cxn ang="0">
                  <a:pos x="1" y="1"/>
                </a:cxn>
                <a:cxn ang="0">
                  <a:pos x="1" y="0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</a:cxnLst>
              <a:rect l="txL" t="txT" r="txR" b="txB"/>
              <a:pathLst>
                <a:path w="1524" h="1472">
                  <a:moveTo>
                    <a:pt x="1524" y="516"/>
                  </a:moveTo>
                  <a:lnTo>
                    <a:pt x="612" y="0"/>
                  </a:lnTo>
                  <a:lnTo>
                    <a:pt x="468" y="12"/>
                  </a:lnTo>
                  <a:lnTo>
                    <a:pt x="312" y="72"/>
                  </a:lnTo>
                  <a:lnTo>
                    <a:pt x="216" y="144"/>
                  </a:lnTo>
                  <a:lnTo>
                    <a:pt x="108" y="264"/>
                  </a:lnTo>
                  <a:lnTo>
                    <a:pt x="36" y="408"/>
                  </a:lnTo>
                  <a:lnTo>
                    <a:pt x="0" y="540"/>
                  </a:lnTo>
                  <a:lnTo>
                    <a:pt x="0" y="720"/>
                  </a:lnTo>
                  <a:lnTo>
                    <a:pt x="36" y="864"/>
                  </a:lnTo>
                  <a:lnTo>
                    <a:pt x="108" y="948"/>
                  </a:lnTo>
                  <a:lnTo>
                    <a:pt x="1022" y="1472"/>
                  </a:lnTo>
                  <a:lnTo>
                    <a:pt x="1524" y="516"/>
                  </a:lnTo>
                  <a:close/>
                </a:path>
              </a:pathLst>
            </a:custGeom>
            <a:gradFill rotWithShape="0">
              <a:gsLst>
                <a:gs pos="0">
                  <a:srgbClr val="761800"/>
                </a:gs>
                <a:gs pos="100000">
                  <a:srgbClr val="FF3300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1225" name="Freeform 31"/>
            <p:cNvSpPr/>
            <p:nvPr/>
          </p:nvSpPr>
          <p:spPr>
            <a:xfrm>
              <a:off x="3781" y="2144"/>
              <a:ext cx="468" cy="582"/>
            </a:xfrm>
            <a:custGeom>
              <a:avLst/>
              <a:gdLst>
                <a:gd name="txL" fmla="*/ 0 w 4771"/>
                <a:gd name="txT" fmla="*/ 0 h 5932"/>
                <a:gd name="txR" fmla="*/ 4771 w 4771"/>
                <a:gd name="txB" fmla="*/ 5932 h 5932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4771" h="5932">
                  <a:moveTo>
                    <a:pt x="775" y="5751"/>
                  </a:moveTo>
                  <a:lnTo>
                    <a:pt x="1138" y="5894"/>
                  </a:lnTo>
                  <a:lnTo>
                    <a:pt x="1546" y="5932"/>
                  </a:lnTo>
                  <a:lnTo>
                    <a:pt x="1986" y="5861"/>
                  </a:lnTo>
                  <a:lnTo>
                    <a:pt x="2438" y="5685"/>
                  </a:lnTo>
                  <a:lnTo>
                    <a:pt x="2889" y="5412"/>
                  </a:lnTo>
                  <a:lnTo>
                    <a:pt x="3322" y="5050"/>
                  </a:lnTo>
                  <a:lnTo>
                    <a:pt x="3721" y="4613"/>
                  </a:lnTo>
                  <a:lnTo>
                    <a:pt x="4071" y="4116"/>
                  </a:lnTo>
                  <a:lnTo>
                    <a:pt x="4361" y="3576"/>
                  </a:lnTo>
                  <a:lnTo>
                    <a:pt x="4579" y="3015"/>
                  </a:lnTo>
                  <a:lnTo>
                    <a:pt x="4717" y="2453"/>
                  </a:lnTo>
                  <a:lnTo>
                    <a:pt x="4771" y="1909"/>
                  </a:lnTo>
                  <a:lnTo>
                    <a:pt x="4740" y="1402"/>
                  </a:lnTo>
                  <a:lnTo>
                    <a:pt x="4623" y="952"/>
                  </a:lnTo>
                  <a:lnTo>
                    <a:pt x="4425" y="575"/>
                  </a:lnTo>
                  <a:lnTo>
                    <a:pt x="4153" y="285"/>
                  </a:lnTo>
                  <a:lnTo>
                    <a:pt x="3817" y="90"/>
                  </a:lnTo>
                  <a:lnTo>
                    <a:pt x="3429" y="0"/>
                  </a:lnTo>
                  <a:lnTo>
                    <a:pt x="3004" y="17"/>
                  </a:lnTo>
                  <a:lnTo>
                    <a:pt x="2556" y="140"/>
                  </a:lnTo>
                  <a:lnTo>
                    <a:pt x="2102" y="366"/>
                  </a:lnTo>
                  <a:lnTo>
                    <a:pt x="1658" y="685"/>
                  </a:lnTo>
                  <a:lnTo>
                    <a:pt x="1241" y="1086"/>
                  </a:lnTo>
                  <a:lnTo>
                    <a:pt x="864" y="1556"/>
                  </a:lnTo>
                  <a:lnTo>
                    <a:pt x="542" y="2076"/>
                  </a:lnTo>
                  <a:lnTo>
                    <a:pt x="287" y="2629"/>
                  </a:lnTo>
                  <a:lnTo>
                    <a:pt x="108" y="3193"/>
                  </a:lnTo>
                  <a:lnTo>
                    <a:pt x="12" y="3749"/>
                  </a:lnTo>
                  <a:lnTo>
                    <a:pt x="0" y="4277"/>
                  </a:lnTo>
                  <a:lnTo>
                    <a:pt x="75" y="4757"/>
                  </a:lnTo>
                  <a:lnTo>
                    <a:pt x="233" y="5173"/>
                  </a:lnTo>
                  <a:lnTo>
                    <a:pt x="470" y="5509"/>
                  </a:lnTo>
                  <a:lnTo>
                    <a:pt x="775" y="5751"/>
                  </a:lnTo>
                  <a:lnTo>
                    <a:pt x="777" y="5751"/>
                  </a:lnTo>
                </a:path>
              </a:pathLst>
            </a:custGeom>
            <a:solidFill>
              <a:srgbClr val="FF66FF"/>
            </a:solidFill>
            <a:ln w="0">
              <a:noFill/>
            </a:ln>
          </p:spPr>
          <p:txBody>
            <a:bodyPr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1226" name="Freeform 32"/>
            <p:cNvSpPr/>
            <p:nvPr/>
          </p:nvSpPr>
          <p:spPr>
            <a:xfrm>
              <a:off x="3897" y="2289"/>
              <a:ext cx="234" cy="291"/>
            </a:xfrm>
            <a:custGeom>
              <a:avLst/>
              <a:gdLst>
                <a:gd name="txL" fmla="*/ 0 w 2386"/>
                <a:gd name="txT" fmla="*/ 0 h 2966"/>
                <a:gd name="txR" fmla="*/ 2386 w 2386"/>
                <a:gd name="txB" fmla="*/ 2966 h 2966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2386" h="2966">
                  <a:moveTo>
                    <a:pt x="1999" y="91"/>
                  </a:moveTo>
                  <a:lnTo>
                    <a:pt x="1817" y="19"/>
                  </a:lnTo>
                  <a:lnTo>
                    <a:pt x="1613" y="0"/>
                  </a:lnTo>
                  <a:lnTo>
                    <a:pt x="1394" y="36"/>
                  </a:lnTo>
                  <a:lnTo>
                    <a:pt x="1167" y="124"/>
                  </a:lnTo>
                  <a:lnTo>
                    <a:pt x="942" y="261"/>
                  </a:lnTo>
                  <a:lnTo>
                    <a:pt x="725" y="441"/>
                  </a:lnTo>
                  <a:lnTo>
                    <a:pt x="526" y="660"/>
                  </a:lnTo>
                  <a:lnTo>
                    <a:pt x="351" y="909"/>
                  </a:lnTo>
                  <a:lnTo>
                    <a:pt x="206" y="1179"/>
                  </a:lnTo>
                  <a:lnTo>
                    <a:pt x="97" y="1459"/>
                  </a:lnTo>
                  <a:lnTo>
                    <a:pt x="27" y="1740"/>
                  </a:lnTo>
                  <a:lnTo>
                    <a:pt x="0" y="2012"/>
                  </a:lnTo>
                  <a:lnTo>
                    <a:pt x="16" y="2265"/>
                  </a:lnTo>
                  <a:lnTo>
                    <a:pt x="75" y="2490"/>
                  </a:lnTo>
                  <a:lnTo>
                    <a:pt x="174" y="2679"/>
                  </a:lnTo>
                  <a:lnTo>
                    <a:pt x="310" y="2825"/>
                  </a:lnTo>
                  <a:lnTo>
                    <a:pt x="477" y="2922"/>
                  </a:lnTo>
                  <a:lnTo>
                    <a:pt x="672" y="2966"/>
                  </a:lnTo>
                  <a:lnTo>
                    <a:pt x="884" y="2958"/>
                  </a:lnTo>
                  <a:lnTo>
                    <a:pt x="1108" y="2897"/>
                  </a:lnTo>
                  <a:lnTo>
                    <a:pt x="1335" y="2784"/>
                  </a:lnTo>
                  <a:lnTo>
                    <a:pt x="1557" y="2625"/>
                  </a:lnTo>
                  <a:lnTo>
                    <a:pt x="1766" y="2423"/>
                  </a:lnTo>
                  <a:lnTo>
                    <a:pt x="1954" y="2189"/>
                  </a:lnTo>
                  <a:lnTo>
                    <a:pt x="2115" y="1928"/>
                  </a:lnTo>
                  <a:lnTo>
                    <a:pt x="2243" y="1653"/>
                  </a:lnTo>
                  <a:lnTo>
                    <a:pt x="2332" y="1370"/>
                  </a:lnTo>
                  <a:lnTo>
                    <a:pt x="2380" y="1092"/>
                  </a:lnTo>
                  <a:lnTo>
                    <a:pt x="2386" y="828"/>
                  </a:lnTo>
                  <a:lnTo>
                    <a:pt x="2349" y="588"/>
                  </a:lnTo>
                  <a:lnTo>
                    <a:pt x="2270" y="380"/>
                  </a:lnTo>
                  <a:lnTo>
                    <a:pt x="2152" y="213"/>
                  </a:lnTo>
                  <a:lnTo>
                    <a:pt x="1999" y="91"/>
                  </a:lnTo>
                  <a:lnTo>
                    <a:pt x="2000" y="91"/>
                  </a:lnTo>
                </a:path>
              </a:pathLst>
            </a:custGeom>
            <a:gradFill rotWithShape="0">
              <a:gsLst>
                <a:gs pos="0">
                  <a:srgbClr val="76472F"/>
                </a:gs>
                <a:gs pos="50000">
                  <a:srgbClr val="FF9966"/>
                </a:gs>
                <a:gs pos="100000">
                  <a:srgbClr val="76472F"/>
                </a:gs>
              </a:gsLst>
              <a:lin ang="18900000" scaled="1"/>
              <a:tileRect/>
            </a:gradFill>
            <a:ln w="0">
              <a:noFill/>
            </a:ln>
          </p:spPr>
          <p:txBody>
            <a:bodyPr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1227" name="Freeform 33"/>
            <p:cNvSpPr/>
            <p:nvPr/>
          </p:nvSpPr>
          <p:spPr>
            <a:xfrm>
              <a:off x="3390" y="3454"/>
              <a:ext cx="236" cy="150"/>
            </a:xfrm>
            <a:custGeom>
              <a:avLst/>
              <a:gdLst>
                <a:gd name="txL" fmla="*/ 0 w 2407"/>
                <a:gd name="txT" fmla="*/ 0 h 1530"/>
                <a:gd name="txR" fmla="*/ 2407 w 2407"/>
                <a:gd name="txB" fmla="*/ 1530 h 1530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2407" h="1530">
                  <a:moveTo>
                    <a:pt x="0" y="765"/>
                  </a:moveTo>
                  <a:lnTo>
                    <a:pt x="21" y="910"/>
                  </a:lnTo>
                  <a:lnTo>
                    <a:pt x="86" y="1050"/>
                  </a:lnTo>
                  <a:lnTo>
                    <a:pt x="191" y="1179"/>
                  </a:lnTo>
                  <a:lnTo>
                    <a:pt x="333" y="1293"/>
                  </a:lnTo>
                  <a:lnTo>
                    <a:pt x="506" y="1389"/>
                  </a:lnTo>
                  <a:lnTo>
                    <a:pt x="704" y="1462"/>
                  </a:lnTo>
                  <a:lnTo>
                    <a:pt x="921" y="1509"/>
                  </a:lnTo>
                  <a:lnTo>
                    <a:pt x="1149" y="1530"/>
                  </a:lnTo>
                  <a:lnTo>
                    <a:pt x="1377" y="1523"/>
                  </a:lnTo>
                  <a:lnTo>
                    <a:pt x="1600" y="1489"/>
                  </a:lnTo>
                  <a:lnTo>
                    <a:pt x="1809" y="1429"/>
                  </a:lnTo>
                  <a:lnTo>
                    <a:pt x="1996" y="1344"/>
                  </a:lnTo>
                  <a:lnTo>
                    <a:pt x="2154" y="1239"/>
                  </a:lnTo>
                  <a:lnTo>
                    <a:pt x="2279" y="1116"/>
                  </a:lnTo>
                  <a:lnTo>
                    <a:pt x="2364" y="981"/>
                  </a:lnTo>
                  <a:lnTo>
                    <a:pt x="2407" y="838"/>
                  </a:lnTo>
                  <a:lnTo>
                    <a:pt x="2407" y="692"/>
                  </a:lnTo>
                  <a:lnTo>
                    <a:pt x="2364" y="550"/>
                  </a:lnTo>
                  <a:lnTo>
                    <a:pt x="2279" y="415"/>
                  </a:lnTo>
                  <a:lnTo>
                    <a:pt x="2154" y="293"/>
                  </a:lnTo>
                  <a:lnTo>
                    <a:pt x="1996" y="187"/>
                  </a:lnTo>
                  <a:lnTo>
                    <a:pt x="1809" y="103"/>
                  </a:lnTo>
                  <a:lnTo>
                    <a:pt x="1600" y="42"/>
                  </a:lnTo>
                  <a:lnTo>
                    <a:pt x="1377" y="7"/>
                  </a:lnTo>
                  <a:lnTo>
                    <a:pt x="1149" y="0"/>
                  </a:lnTo>
                  <a:lnTo>
                    <a:pt x="921" y="22"/>
                  </a:lnTo>
                  <a:lnTo>
                    <a:pt x="704" y="69"/>
                  </a:lnTo>
                  <a:lnTo>
                    <a:pt x="506" y="142"/>
                  </a:lnTo>
                  <a:lnTo>
                    <a:pt x="333" y="237"/>
                  </a:lnTo>
                  <a:lnTo>
                    <a:pt x="191" y="352"/>
                  </a:lnTo>
                  <a:lnTo>
                    <a:pt x="86" y="481"/>
                  </a:lnTo>
                  <a:lnTo>
                    <a:pt x="21" y="620"/>
                  </a:lnTo>
                  <a:lnTo>
                    <a:pt x="0" y="765"/>
                  </a:lnTo>
                  <a:lnTo>
                    <a:pt x="1" y="765"/>
                  </a:lnTo>
                </a:path>
              </a:pathLst>
            </a:custGeom>
            <a:gradFill rotWithShape="0">
              <a:gsLst>
                <a:gs pos="0">
                  <a:srgbClr val="765E2F"/>
                </a:gs>
                <a:gs pos="50000">
                  <a:srgbClr val="FFCC66"/>
                </a:gs>
                <a:gs pos="100000">
                  <a:srgbClr val="765E2F"/>
                </a:gs>
              </a:gsLst>
              <a:lin ang="0" scaled="1"/>
              <a:tileRect/>
            </a:gradFill>
            <a:ln w="0">
              <a:noFill/>
            </a:ln>
          </p:spPr>
          <p:txBody>
            <a:bodyPr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1228" name="Freeform 34"/>
            <p:cNvSpPr/>
            <p:nvPr/>
          </p:nvSpPr>
          <p:spPr>
            <a:xfrm>
              <a:off x="4515" y="2803"/>
              <a:ext cx="236" cy="151"/>
            </a:xfrm>
            <a:custGeom>
              <a:avLst/>
              <a:gdLst>
                <a:gd name="txL" fmla="*/ 0 w 2407"/>
                <a:gd name="txT" fmla="*/ 0 h 1530"/>
                <a:gd name="txR" fmla="*/ 2407 w 2407"/>
                <a:gd name="txB" fmla="*/ 1530 h 1530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2407" h="1530">
                  <a:moveTo>
                    <a:pt x="0" y="765"/>
                  </a:moveTo>
                  <a:lnTo>
                    <a:pt x="21" y="910"/>
                  </a:lnTo>
                  <a:lnTo>
                    <a:pt x="86" y="1050"/>
                  </a:lnTo>
                  <a:lnTo>
                    <a:pt x="191" y="1179"/>
                  </a:lnTo>
                  <a:lnTo>
                    <a:pt x="333" y="1293"/>
                  </a:lnTo>
                  <a:lnTo>
                    <a:pt x="506" y="1389"/>
                  </a:lnTo>
                  <a:lnTo>
                    <a:pt x="704" y="1462"/>
                  </a:lnTo>
                  <a:lnTo>
                    <a:pt x="921" y="1509"/>
                  </a:lnTo>
                  <a:lnTo>
                    <a:pt x="1149" y="1530"/>
                  </a:lnTo>
                  <a:lnTo>
                    <a:pt x="1377" y="1523"/>
                  </a:lnTo>
                  <a:lnTo>
                    <a:pt x="1600" y="1489"/>
                  </a:lnTo>
                  <a:lnTo>
                    <a:pt x="1809" y="1429"/>
                  </a:lnTo>
                  <a:lnTo>
                    <a:pt x="1996" y="1344"/>
                  </a:lnTo>
                  <a:lnTo>
                    <a:pt x="2154" y="1239"/>
                  </a:lnTo>
                  <a:lnTo>
                    <a:pt x="2279" y="1116"/>
                  </a:lnTo>
                  <a:lnTo>
                    <a:pt x="2364" y="981"/>
                  </a:lnTo>
                  <a:lnTo>
                    <a:pt x="2407" y="838"/>
                  </a:lnTo>
                  <a:lnTo>
                    <a:pt x="2407" y="692"/>
                  </a:lnTo>
                  <a:lnTo>
                    <a:pt x="2364" y="550"/>
                  </a:lnTo>
                  <a:lnTo>
                    <a:pt x="2279" y="415"/>
                  </a:lnTo>
                  <a:lnTo>
                    <a:pt x="2154" y="293"/>
                  </a:lnTo>
                  <a:lnTo>
                    <a:pt x="1996" y="187"/>
                  </a:lnTo>
                  <a:lnTo>
                    <a:pt x="1809" y="103"/>
                  </a:lnTo>
                  <a:lnTo>
                    <a:pt x="1600" y="42"/>
                  </a:lnTo>
                  <a:lnTo>
                    <a:pt x="1377" y="7"/>
                  </a:lnTo>
                  <a:lnTo>
                    <a:pt x="1149" y="0"/>
                  </a:lnTo>
                  <a:lnTo>
                    <a:pt x="921" y="22"/>
                  </a:lnTo>
                  <a:lnTo>
                    <a:pt x="704" y="69"/>
                  </a:lnTo>
                  <a:lnTo>
                    <a:pt x="506" y="142"/>
                  </a:lnTo>
                  <a:lnTo>
                    <a:pt x="333" y="237"/>
                  </a:lnTo>
                  <a:lnTo>
                    <a:pt x="191" y="352"/>
                  </a:lnTo>
                  <a:lnTo>
                    <a:pt x="86" y="481"/>
                  </a:lnTo>
                  <a:lnTo>
                    <a:pt x="21" y="620"/>
                  </a:lnTo>
                  <a:lnTo>
                    <a:pt x="0" y="765"/>
                  </a:lnTo>
                  <a:lnTo>
                    <a:pt x="1" y="765"/>
                  </a:lnTo>
                </a:path>
              </a:pathLst>
            </a:custGeom>
            <a:gradFill rotWithShape="0">
              <a:gsLst>
                <a:gs pos="0">
                  <a:srgbClr val="765E2F"/>
                </a:gs>
                <a:gs pos="50000">
                  <a:srgbClr val="FFCC66"/>
                </a:gs>
                <a:gs pos="100000">
                  <a:srgbClr val="765E2F"/>
                </a:gs>
              </a:gsLst>
              <a:lin ang="0" scaled="1"/>
              <a:tileRect/>
            </a:gradFill>
            <a:ln w="0">
              <a:noFill/>
            </a:ln>
          </p:spPr>
          <p:txBody>
            <a:bodyPr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1229" name="Freeform 35"/>
            <p:cNvSpPr/>
            <p:nvPr/>
          </p:nvSpPr>
          <p:spPr>
            <a:xfrm>
              <a:off x="3145" y="2232"/>
              <a:ext cx="442" cy="1104"/>
            </a:xfrm>
            <a:custGeom>
              <a:avLst/>
              <a:gdLst>
                <a:gd name="txL" fmla="*/ 0 w 442"/>
                <a:gd name="txT" fmla="*/ 0 h 1104"/>
                <a:gd name="txR" fmla="*/ 442 w 442"/>
                <a:gd name="txB" fmla="*/ 1104 h 1104"/>
              </a:gdLst>
              <a:ahLst/>
              <a:cxnLst>
                <a:cxn ang="0">
                  <a:pos x="287" y="0"/>
                </a:cxn>
                <a:cxn ang="0">
                  <a:pos x="0" y="1030"/>
                </a:cxn>
                <a:cxn ang="0">
                  <a:pos x="148" y="1104"/>
                </a:cxn>
                <a:cxn ang="0">
                  <a:pos x="442" y="80"/>
                </a:cxn>
                <a:cxn ang="0">
                  <a:pos x="287" y="0"/>
                </a:cxn>
              </a:cxnLst>
              <a:rect l="txL" t="txT" r="txR" b="txB"/>
              <a:pathLst>
                <a:path w="442" h="1104">
                  <a:moveTo>
                    <a:pt x="287" y="0"/>
                  </a:moveTo>
                  <a:lnTo>
                    <a:pt x="0" y="1030"/>
                  </a:lnTo>
                  <a:lnTo>
                    <a:pt x="148" y="1104"/>
                  </a:lnTo>
                  <a:lnTo>
                    <a:pt x="442" y="80"/>
                  </a:lnTo>
                  <a:lnTo>
                    <a:pt x="287" y="0"/>
                  </a:lnTo>
                  <a:close/>
                </a:path>
              </a:pathLst>
            </a:custGeom>
            <a:solidFill>
              <a:srgbClr val="9999FF"/>
            </a:soli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1230" name="Freeform 36"/>
            <p:cNvSpPr/>
            <p:nvPr/>
          </p:nvSpPr>
          <p:spPr>
            <a:xfrm>
              <a:off x="3280" y="2307"/>
              <a:ext cx="437" cy="1033"/>
            </a:xfrm>
            <a:custGeom>
              <a:avLst/>
              <a:gdLst>
                <a:gd name="txL" fmla="*/ 0 w 742"/>
                <a:gd name="txT" fmla="*/ 0 h 1752"/>
                <a:gd name="txR" fmla="*/ 742 w 742"/>
                <a:gd name="txB" fmla="*/ 1752 h 1752"/>
              </a:gdLst>
              <a:ahLst/>
              <a:cxnLst>
                <a:cxn ang="0">
                  <a:pos x="0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0"/>
                </a:cxn>
                <a:cxn ang="0">
                  <a:pos x="0" y="1"/>
                </a:cxn>
              </a:cxnLst>
              <a:rect l="txL" t="txT" r="txR" b="txB"/>
              <a:pathLst>
                <a:path w="742" h="1752">
                  <a:moveTo>
                    <a:pt x="0" y="1752"/>
                  </a:moveTo>
                  <a:lnTo>
                    <a:pt x="742" y="1345"/>
                  </a:lnTo>
                  <a:lnTo>
                    <a:pt x="742" y="538"/>
                  </a:lnTo>
                  <a:lnTo>
                    <a:pt x="636" y="468"/>
                  </a:lnTo>
                  <a:lnTo>
                    <a:pt x="544" y="378"/>
                  </a:lnTo>
                  <a:lnTo>
                    <a:pt x="508" y="269"/>
                  </a:lnTo>
                  <a:lnTo>
                    <a:pt x="500" y="138"/>
                  </a:lnTo>
                  <a:lnTo>
                    <a:pt x="515" y="0"/>
                  </a:lnTo>
                  <a:lnTo>
                    <a:pt x="0" y="1752"/>
                  </a:lnTo>
                  <a:close/>
                </a:path>
              </a:pathLst>
            </a:custGeom>
            <a:gradFill rotWithShape="0">
              <a:gsLst>
                <a:gs pos="0">
                  <a:srgbClr val="9933FF"/>
                </a:gs>
                <a:gs pos="100000">
                  <a:srgbClr val="6321A5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1231" name="Freeform 37"/>
            <p:cNvSpPr/>
            <p:nvPr/>
          </p:nvSpPr>
          <p:spPr>
            <a:xfrm>
              <a:off x="3881" y="2744"/>
              <a:ext cx="439" cy="609"/>
            </a:xfrm>
            <a:custGeom>
              <a:avLst/>
              <a:gdLst>
                <a:gd name="txL" fmla="*/ 0 w 746"/>
                <a:gd name="txT" fmla="*/ 0 h 1032"/>
                <a:gd name="txR" fmla="*/ 746 w 746"/>
                <a:gd name="txB" fmla="*/ 1032 h 1032"/>
              </a:gdLst>
              <a:ahLst/>
              <a:cxnLst>
                <a:cxn ang="0">
                  <a:pos x="0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0"/>
                </a:cxn>
                <a:cxn ang="0">
                  <a:pos x="0" y="1"/>
                </a:cxn>
              </a:cxnLst>
              <a:rect l="txL" t="txT" r="txR" b="txB"/>
              <a:pathLst>
                <a:path w="746" h="1032">
                  <a:moveTo>
                    <a:pt x="0" y="158"/>
                  </a:moveTo>
                  <a:lnTo>
                    <a:pt x="491" y="1032"/>
                  </a:lnTo>
                  <a:lnTo>
                    <a:pt x="746" y="880"/>
                  </a:lnTo>
                  <a:lnTo>
                    <a:pt x="266" y="0"/>
                  </a:lnTo>
                  <a:lnTo>
                    <a:pt x="0" y="158"/>
                  </a:lnTo>
                  <a:close/>
                </a:path>
              </a:pathLst>
            </a:custGeom>
            <a:solidFill>
              <a:srgbClr val="FF9999"/>
            </a:soli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</p:grpSp>
      <p:sp>
        <p:nvSpPr>
          <p:cNvPr id="184358" name="Text Box 38"/>
          <p:cNvSpPr txBox="1"/>
          <p:nvPr/>
        </p:nvSpPr>
        <p:spPr>
          <a:xfrm>
            <a:off x="701675" y="4016375"/>
            <a:ext cx="2155825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⒈ 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分解形体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84359" name="AutoShape 39"/>
          <p:cNvSpPr/>
          <p:nvPr/>
        </p:nvSpPr>
        <p:spPr>
          <a:xfrm>
            <a:off x="5664200" y="676275"/>
            <a:ext cx="860425" cy="498475"/>
          </a:xfrm>
          <a:prstGeom prst="wedgeRoundRectCallout">
            <a:avLst>
              <a:gd name="adj1" fmla="val -43750"/>
              <a:gd name="adj2" fmla="val 70000"/>
              <a:gd name="adj3" fmla="val 16667"/>
            </a:avLst>
          </a:prstGeom>
          <a:solidFill>
            <a:srgbClr val="FFCCFF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p>
            <a:pPr algn="ctr"/>
            <a:r>
              <a:rPr lang="zh-CN" altLang="en-US" b="1" dirty="0">
                <a:solidFill>
                  <a:srgbClr val="000000"/>
                </a:solidFill>
                <a:latin typeface="Times New Roman" panose="02020603050405020304" charset="0"/>
              </a:rPr>
              <a:t>套筒</a:t>
            </a:r>
            <a:endParaRPr lang="zh-CN" altLang="en-US" b="1" dirty="0">
              <a:solidFill>
                <a:srgbClr val="000000"/>
              </a:solidFill>
              <a:latin typeface="Times New Roman" panose="02020603050405020304" charset="0"/>
            </a:endParaRPr>
          </a:p>
        </p:txBody>
      </p:sp>
      <p:sp>
        <p:nvSpPr>
          <p:cNvPr id="184360" name="AutoShape 40"/>
          <p:cNvSpPr/>
          <p:nvPr/>
        </p:nvSpPr>
        <p:spPr>
          <a:xfrm>
            <a:off x="7820025" y="3895725"/>
            <a:ext cx="1066800" cy="619125"/>
          </a:xfrm>
          <a:prstGeom prst="wedgeEllipseCallout">
            <a:avLst>
              <a:gd name="adj1" fmla="val -56995"/>
              <a:gd name="adj2" fmla="val -43847"/>
            </a:avLst>
          </a:prstGeom>
          <a:solidFill>
            <a:srgbClr val="00FF99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p>
            <a:pPr algn="ctr"/>
            <a:r>
              <a:rPr lang="zh-CN" altLang="en-US" b="1" dirty="0">
                <a:solidFill>
                  <a:srgbClr val="000000"/>
                </a:solidFill>
                <a:latin typeface="Times New Roman" panose="02020603050405020304" charset="0"/>
              </a:rPr>
              <a:t>底板</a:t>
            </a:r>
            <a:endParaRPr lang="zh-CN" altLang="en-US" b="1" dirty="0">
              <a:solidFill>
                <a:srgbClr val="000000"/>
              </a:solidFill>
              <a:latin typeface="Times New Roman" panose="02020603050405020304" charset="0"/>
            </a:endParaRPr>
          </a:p>
        </p:txBody>
      </p:sp>
      <p:sp>
        <p:nvSpPr>
          <p:cNvPr id="184361" name="AutoShape 41"/>
          <p:cNvSpPr/>
          <p:nvPr/>
        </p:nvSpPr>
        <p:spPr>
          <a:xfrm>
            <a:off x="7040563" y="555625"/>
            <a:ext cx="1609725" cy="663575"/>
          </a:xfrm>
          <a:prstGeom prst="cloudCallout">
            <a:avLst>
              <a:gd name="adj1" fmla="val -29981"/>
              <a:gd name="adj2" fmla="val 128468"/>
            </a:avLst>
          </a:prstGeom>
          <a:solidFill>
            <a:srgbClr val="CC99FF"/>
          </a:solidFill>
          <a:ln w="9525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p>
            <a:pPr algn="ctr"/>
            <a:r>
              <a:rPr lang="zh-CN" altLang="en-US" b="1" dirty="0">
                <a:solidFill>
                  <a:srgbClr val="000000"/>
                </a:solidFill>
                <a:latin typeface="Times New Roman" panose="02020603050405020304" charset="0"/>
              </a:rPr>
              <a:t>支撑板</a:t>
            </a:r>
            <a:endParaRPr lang="zh-CN" altLang="en-US" b="1" dirty="0">
              <a:solidFill>
                <a:srgbClr val="000000"/>
              </a:solidFill>
              <a:latin typeface="Times New Roman" panose="02020603050405020304" charset="0"/>
            </a:endParaRPr>
          </a:p>
        </p:txBody>
      </p:sp>
      <p:sp>
        <p:nvSpPr>
          <p:cNvPr id="184362" name="AutoShape 42"/>
          <p:cNvSpPr/>
          <p:nvPr/>
        </p:nvSpPr>
        <p:spPr>
          <a:xfrm>
            <a:off x="4408488" y="3403600"/>
            <a:ext cx="809625" cy="466725"/>
          </a:xfrm>
          <a:prstGeom prst="wedgeRectCallout">
            <a:avLst>
              <a:gd name="adj1" fmla="val 65296"/>
              <a:gd name="adj2" fmla="val -96259"/>
            </a:avLst>
          </a:prstGeom>
          <a:solidFill>
            <a:srgbClr val="FFCCCC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p>
            <a:pPr algn="ctr"/>
            <a:r>
              <a:rPr lang="zh-CN" altLang="en-US" b="1" dirty="0">
                <a:solidFill>
                  <a:srgbClr val="000000"/>
                </a:solidFill>
                <a:latin typeface="Times New Roman" panose="02020603050405020304" charset="0"/>
              </a:rPr>
              <a:t>肋板</a:t>
            </a:r>
            <a:endParaRPr lang="zh-CN" altLang="en-US" b="1" dirty="0">
              <a:solidFill>
                <a:srgbClr val="000000"/>
              </a:solidFill>
              <a:latin typeface="Times New Roman" panose="02020603050405020304" charset="0"/>
            </a:endParaRPr>
          </a:p>
        </p:txBody>
      </p:sp>
      <p:sp>
        <p:nvSpPr>
          <p:cNvPr id="184363" name="Text Box 43"/>
          <p:cNvSpPr txBox="1"/>
          <p:nvPr/>
        </p:nvSpPr>
        <p:spPr>
          <a:xfrm>
            <a:off x="701675" y="4508500"/>
            <a:ext cx="7178675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⒉ 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分析各部分间的相对位置及表面过渡关系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84364" name="Text Box 44"/>
          <p:cNvSpPr txBox="1"/>
          <p:nvPr/>
        </p:nvSpPr>
        <p:spPr>
          <a:xfrm>
            <a:off x="701675" y="5003800"/>
            <a:ext cx="2514600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⒊ 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选择主视图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84365" name="Text Box 45"/>
          <p:cNvSpPr txBox="1"/>
          <p:nvPr/>
        </p:nvSpPr>
        <p:spPr>
          <a:xfrm>
            <a:off x="1247775" y="5494338"/>
            <a:ext cx="7359650" cy="9461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0033CC"/>
                </a:solidFill>
                <a:latin typeface="宋体" panose="02010600030101010101" pitchFamily="2" charset="-122"/>
              </a:rPr>
              <a:t>原则：较多地表达出物体的形状特征及各部分</a:t>
            </a:r>
            <a:endParaRPr lang="zh-CN" altLang="en-US" sz="2800" b="1" dirty="0">
              <a:solidFill>
                <a:srgbClr val="0033CC"/>
              </a:solidFill>
              <a:latin typeface="宋体" panose="02010600030101010101" pitchFamily="2" charset="-122"/>
            </a:endParaRPr>
          </a:p>
          <a:p>
            <a:r>
              <a:rPr lang="zh-CN" altLang="en-US" sz="2800" b="1" dirty="0">
                <a:solidFill>
                  <a:srgbClr val="0033CC"/>
                </a:solidFill>
                <a:latin typeface="宋体" panose="02010600030101010101" pitchFamily="2" charset="-122"/>
              </a:rPr>
              <a:t>      间的相对位置关系。</a:t>
            </a:r>
            <a:endParaRPr lang="zh-CN" altLang="en-US" sz="280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184366" name="AutoShape 46"/>
          <p:cNvSpPr/>
          <p:nvPr/>
        </p:nvSpPr>
        <p:spPr>
          <a:xfrm rot="-7713425">
            <a:off x="2860675" y="3330575"/>
            <a:ext cx="708025" cy="354013"/>
          </a:xfrm>
          <a:prstGeom prst="notchedRightArrow">
            <a:avLst>
              <a:gd name="adj1" fmla="val 34194"/>
              <a:gd name="adj2" fmla="val 89064"/>
            </a:avLst>
          </a:prstGeom>
          <a:solidFill>
            <a:schemeClr val="accent2"/>
          </a:soli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>
            <a:spAutoFit/>
          </a:bodyPr>
          <a:p>
            <a:pPr algn="ctr"/>
            <a:endParaRPr lang="zh-CN" altLang="en-US" b="1" dirty="0">
              <a:solidFill>
                <a:srgbClr val="3333C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8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"/>
                                        <p:tgtEl>
                                          <p:spTgt spid="184358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43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43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43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4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4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84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84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84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84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2" dur="500"/>
                                        <p:tgtEl>
                                          <p:spTgt spid="184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8" grpId="0" build="p"/>
      <p:bldP spid="184359" grpId="0" bldLvl="0" animBg="1"/>
      <p:bldP spid="184360" grpId="0" bldLvl="0" animBg="1"/>
      <p:bldP spid="184361" grpId="0" bldLvl="0" animBg="1"/>
      <p:bldP spid="184362" grpId="0" bldLvl="0" animBg="1"/>
      <p:bldP spid="184363" grpId="0"/>
      <p:bldP spid="184364" grpId="0"/>
      <p:bldP spid="184365" grpId="0"/>
      <p:bldP spid="184366" grpId="0" bldLvl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Group 2"/>
          <p:cNvGrpSpPr/>
          <p:nvPr/>
        </p:nvGrpSpPr>
        <p:grpSpPr>
          <a:xfrm>
            <a:off x="2895600" y="4689475"/>
            <a:ext cx="0" cy="1092200"/>
            <a:chOff x="1824" y="3064"/>
            <a:chExt cx="0" cy="688"/>
          </a:xfrm>
        </p:grpSpPr>
        <p:sp>
          <p:nvSpPr>
            <p:cNvPr id="52352" name="Line 3"/>
            <p:cNvSpPr/>
            <p:nvPr/>
          </p:nvSpPr>
          <p:spPr>
            <a:xfrm>
              <a:off x="1824" y="3064"/>
              <a:ext cx="0" cy="576"/>
            </a:xfrm>
            <a:prstGeom prst="line">
              <a:avLst/>
            </a:prstGeom>
            <a:ln w="19050" cap="flat" cmpd="sng">
              <a:solidFill>
                <a:schemeClr val="tx2"/>
              </a:solidFill>
              <a:prstDash val="lgDash"/>
              <a:headEnd type="none" w="med" len="med"/>
              <a:tailEnd type="none" w="med" len="med"/>
            </a:ln>
          </p:spPr>
        </p:sp>
        <p:sp>
          <p:nvSpPr>
            <p:cNvPr id="52353" name="Line 4"/>
            <p:cNvSpPr/>
            <p:nvPr/>
          </p:nvSpPr>
          <p:spPr>
            <a:xfrm>
              <a:off x="1824" y="3632"/>
              <a:ext cx="0" cy="120"/>
            </a:xfrm>
            <a:prstGeom prst="line">
              <a:avLst/>
            </a:prstGeom>
            <a:ln w="1905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85349" name="Line 5"/>
          <p:cNvSpPr/>
          <p:nvPr/>
        </p:nvSpPr>
        <p:spPr>
          <a:xfrm flipH="1">
            <a:off x="1295400" y="4384675"/>
            <a:ext cx="2889250" cy="0"/>
          </a:xfrm>
          <a:prstGeom prst="line">
            <a:avLst/>
          </a:prstGeom>
          <a:ln w="1905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2228" name="Text Box 6"/>
          <p:cNvSpPr txBox="1"/>
          <p:nvPr/>
        </p:nvSpPr>
        <p:spPr>
          <a:xfrm>
            <a:off x="631825" y="63500"/>
            <a:ext cx="1797050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⒋ 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画底稿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85351" name="Text Box 7"/>
          <p:cNvSpPr txBox="1"/>
          <p:nvPr/>
        </p:nvSpPr>
        <p:spPr>
          <a:xfrm>
            <a:off x="1036638" y="520700"/>
            <a:ext cx="218440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b="1" dirty="0">
                <a:solidFill>
                  <a:srgbClr val="000000"/>
                </a:solidFill>
                <a:latin typeface="宋体" panose="02010600030101010101" pitchFamily="2" charset="-122"/>
              </a:rPr>
              <a:t>⑴ </a:t>
            </a:r>
            <a:r>
              <a:rPr lang="zh-CN" altLang="en-US" b="1" dirty="0">
                <a:solidFill>
                  <a:srgbClr val="000000"/>
                </a:solidFill>
                <a:latin typeface="宋体" panose="02010600030101010101" pitchFamily="2" charset="-122"/>
              </a:rPr>
              <a:t>布置视图：</a:t>
            </a:r>
            <a:endParaRPr lang="zh-CN" altLang="en-US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85352" name="Text Box 8"/>
          <p:cNvSpPr txBox="1"/>
          <p:nvPr/>
        </p:nvSpPr>
        <p:spPr>
          <a:xfrm>
            <a:off x="1057275" y="946150"/>
            <a:ext cx="40322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b="1" dirty="0">
                <a:solidFill>
                  <a:srgbClr val="000000"/>
                </a:solidFill>
                <a:latin typeface="宋体" panose="02010600030101010101" pitchFamily="2" charset="-122"/>
              </a:rPr>
              <a:t>⑵ </a:t>
            </a:r>
            <a:r>
              <a:rPr lang="zh-CN" altLang="en-US" b="1" dirty="0">
                <a:solidFill>
                  <a:srgbClr val="000000"/>
                </a:solidFill>
                <a:latin typeface="宋体" panose="02010600030101010101" pitchFamily="2" charset="-122"/>
              </a:rPr>
              <a:t>逐个画各形体的三视图：</a:t>
            </a:r>
            <a:endParaRPr lang="zh-CN" altLang="en-US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52231" name="Group 9"/>
          <p:cNvGrpSpPr/>
          <p:nvPr/>
        </p:nvGrpSpPr>
        <p:grpSpPr>
          <a:xfrm>
            <a:off x="6199188" y="3771900"/>
            <a:ext cx="2678112" cy="2693988"/>
            <a:chOff x="2906" y="1848"/>
            <a:chExt cx="1975" cy="1987"/>
          </a:xfrm>
        </p:grpSpPr>
        <p:sp>
          <p:nvSpPr>
            <p:cNvPr id="52337" name="Freeform 10"/>
            <p:cNvSpPr/>
            <p:nvPr/>
          </p:nvSpPr>
          <p:spPr>
            <a:xfrm>
              <a:off x="4650" y="3152"/>
              <a:ext cx="47" cy="45"/>
            </a:xfrm>
            <a:custGeom>
              <a:avLst/>
              <a:gdLst>
                <a:gd name="txL" fmla="*/ 0 w 81"/>
                <a:gd name="txT" fmla="*/ 0 h 77"/>
                <a:gd name="txR" fmla="*/ 81 w 81"/>
                <a:gd name="txB" fmla="*/ 77 h 77"/>
              </a:gdLst>
              <a:ahLst/>
              <a:cxnLst>
                <a:cxn ang="0">
                  <a:pos x="1" y="1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1" y="1"/>
                </a:cxn>
              </a:cxnLst>
              <a:rect l="txL" t="txT" r="txR" b="txB"/>
              <a:pathLst>
                <a:path w="81" h="77">
                  <a:moveTo>
                    <a:pt x="67" y="77"/>
                  </a:moveTo>
                  <a:lnTo>
                    <a:pt x="0" y="38"/>
                  </a:lnTo>
                  <a:lnTo>
                    <a:pt x="81" y="0"/>
                  </a:lnTo>
                  <a:lnTo>
                    <a:pt x="67" y="77"/>
                  </a:lnTo>
                  <a:close/>
                </a:path>
              </a:pathLst>
            </a:custGeom>
            <a:solidFill>
              <a:srgbClr val="669900"/>
            </a:soli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2338" name="Freeform 11"/>
            <p:cNvSpPr/>
            <p:nvPr/>
          </p:nvSpPr>
          <p:spPr>
            <a:xfrm>
              <a:off x="2910" y="2888"/>
              <a:ext cx="1970" cy="947"/>
            </a:xfrm>
            <a:custGeom>
              <a:avLst/>
              <a:gdLst>
                <a:gd name="txL" fmla="*/ 0 w 2209"/>
                <a:gd name="txT" fmla="*/ 0 h 1062"/>
                <a:gd name="txR" fmla="*/ 2209 w 2209"/>
                <a:gd name="txB" fmla="*/ 1062 h 1062"/>
              </a:gdLst>
              <a:ahLst/>
              <a:cxnLst>
                <a:cxn ang="0">
                  <a:pos x="0" y="63"/>
                </a:cxn>
                <a:cxn ang="0">
                  <a:pos x="0" y="85"/>
                </a:cxn>
                <a:cxn ang="0">
                  <a:pos x="51" y="114"/>
                </a:cxn>
                <a:cxn ang="0">
                  <a:pos x="55" y="116"/>
                </a:cxn>
                <a:cxn ang="0">
                  <a:pos x="61" y="119"/>
                </a:cxn>
                <a:cxn ang="0">
                  <a:pos x="64" y="119"/>
                </a:cxn>
                <a:cxn ang="0">
                  <a:pos x="72" y="120"/>
                </a:cxn>
                <a:cxn ang="0">
                  <a:pos x="81" y="120"/>
                </a:cxn>
                <a:cxn ang="0">
                  <a:pos x="87" y="119"/>
                </a:cxn>
                <a:cxn ang="0">
                  <a:pos x="95" y="116"/>
                </a:cxn>
                <a:cxn ang="0">
                  <a:pos x="137" y="92"/>
                </a:cxn>
                <a:cxn ang="0">
                  <a:pos x="137" y="86"/>
                </a:cxn>
                <a:cxn ang="0">
                  <a:pos x="226" y="34"/>
                </a:cxn>
                <a:cxn ang="0">
                  <a:pos x="226" y="39"/>
                </a:cxn>
                <a:cxn ang="0">
                  <a:pos x="227" y="39"/>
                </a:cxn>
                <a:cxn ang="0">
                  <a:pos x="248" y="27"/>
                </a:cxn>
                <a:cxn ang="0">
                  <a:pos x="251" y="24"/>
                </a:cxn>
                <a:cxn ang="0">
                  <a:pos x="251" y="21"/>
                </a:cxn>
                <a:cxn ang="0">
                  <a:pos x="251" y="0"/>
                </a:cxn>
                <a:cxn ang="0">
                  <a:pos x="87" y="97"/>
                </a:cxn>
                <a:cxn ang="0">
                  <a:pos x="58" y="95"/>
                </a:cxn>
                <a:cxn ang="0">
                  <a:pos x="0" y="63"/>
                </a:cxn>
              </a:cxnLst>
              <a:rect l="txL" t="txT" r="txR" b="txB"/>
              <a:pathLst>
                <a:path w="2209" h="1062">
                  <a:moveTo>
                    <a:pt x="0" y="560"/>
                  </a:moveTo>
                  <a:lnTo>
                    <a:pt x="0" y="743"/>
                  </a:lnTo>
                  <a:lnTo>
                    <a:pt x="450" y="1002"/>
                  </a:lnTo>
                  <a:lnTo>
                    <a:pt x="490" y="1021"/>
                  </a:lnTo>
                  <a:lnTo>
                    <a:pt x="528" y="1040"/>
                  </a:lnTo>
                  <a:lnTo>
                    <a:pt x="571" y="1049"/>
                  </a:lnTo>
                  <a:lnTo>
                    <a:pt x="635" y="1062"/>
                  </a:lnTo>
                  <a:lnTo>
                    <a:pt x="711" y="1062"/>
                  </a:lnTo>
                  <a:lnTo>
                    <a:pt x="769" y="1049"/>
                  </a:lnTo>
                  <a:lnTo>
                    <a:pt x="826" y="1021"/>
                  </a:lnTo>
                  <a:lnTo>
                    <a:pt x="1204" y="809"/>
                  </a:lnTo>
                  <a:lnTo>
                    <a:pt x="1204" y="766"/>
                  </a:lnTo>
                  <a:lnTo>
                    <a:pt x="1994" y="301"/>
                  </a:lnTo>
                  <a:lnTo>
                    <a:pt x="1995" y="347"/>
                  </a:lnTo>
                  <a:lnTo>
                    <a:pt x="2004" y="345"/>
                  </a:lnTo>
                  <a:lnTo>
                    <a:pt x="2183" y="237"/>
                  </a:lnTo>
                  <a:lnTo>
                    <a:pt x="2206" y="212"/>
                  </a:lnTo>
                  <a:lnTo>
                    <a:pt x="2209" y="179"/>
                  </a:lnTo>
                  <a:lnTo>
                    <a:pt x="2209" y="0"/>
                  </a:lnTo>
                  <a:lnTo>
                    <a:pt x="759" y="853"/>
                  </a:lnTo>
                  <a:lnTo>
                    <a:pt x="514" y="829"/>
                  </a:lnTo>
                  <a:lnTo>
                    <a:pt x="0" y="560"/>
                  </a:lnTo>
                  <a:close/>
                </a:path>
              </a:pathLst>
            </a:custGeom>
            <a:gradFill rotWithShape="0">
              <a:gsLst>
                <a:gs pos="0">
                  <a:srgbClr val="246C24"/>
                </a:gs>
                <a:gs pos="50000">
                  <a:srgbClr val="339933"/>
                </a:gs>
                <a:gs pos="100000">
                  <a:srgbClr val="246C24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185356" name="Freeform 12"/>
            <p:cNvSpPr/>
            <p:nvPr/>
          </p:nvSpPr>
          <p:spPr bwMode="auto">
            <a:xfrm>
              <a:off x="4093" y="2535"/>
              <a:ext cx="788" cy="727"/>
            </a:xfrm>
            <a:custGeom>
              <a:avLst/>
              <a:gdLst>
                <a:gd name="T0" fmla="*/ 379 w 1338"/>
                <a:gd name="T1" fmla="*/ 1237 h 1237"/>
                <a:gd name="T2" fmla="*/ 0 w 1338"/>
                <a:gd name="T3" fmla="*/ 551 h 1237"/>
                <a:gd name="T4" fmla="*/ 320 w 1338"/>
                <a:gd name="T5" fmla="*/ 371 h 1237"/>
                <a:gd name="T6" fmla="*/ 233 w 1338"/>
                <a:gd name="T7" fmla="*/ 167 h 1237"/>
                <a:gd name="T8" fmla="*/ 517 w 1338"/>
                <a:gd name="T9" fmla="*/ 0 h 1237"/>
                <a:gd name="T10" fmla="*/ 1236 w 1338"/>
                <a:gd name="T11" fmla="*/ 407 h 1237"/>
                <a:gd name="T12" fmla="*/ 1302 w 1338"/>
                <a:gd name="T13" fmla="*/ 473 h 1237"/>
                <a:gd name="T14" fmla="*/ 1338 w 1338"/>
                <a:gd name="T15" fmla="*/ 531 h 1237"/>
                <a:gd name="T16" fmla="*/ 1338 w 1338"/>
                <a:gd name="T17" fmla="*/ 611 h 1237"/>
                <a:gd name="T18" fmla="*/ 1324 w 1338"/>
                <a:gd name="T19" fmla="*/ 662 h 1237"/>
                <a:gd name="T20" fmla="*/ 1295 w 1338"/>
                <a:gd name="T21" fmla="*/ 706 h 1237"/>
                <a:gd name="T22" fmla="*/ 1260 w 1338"/>
                <a:gd name="T23" fmla="*/ 743 h 1237"/>
                <a:gd name="T24" fmla="*/ 379 w 1338"/>
                <a:gd name="T25" fmla="*/ 1237 h 1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38" h="1237">
                  <a:moveTo>
                    <a:pt x="379" y="1237"/>
                  </a:moveTo>
                  <a:lnTo>
                    <a:pt x="0" y="551"/>
                  </a:lnTo>
                  <a:lnTo>
                    <a:pt x="320" y="371"/>
                  </a:lnTo>
                  <a:lnTo>
                    <a:pt x="233" y="167"/>
                  </a:lnTo>
                  <a:lnTo>
                    <a:pt x="517" y="0"/>
                  </a:lnTo>
                  <a:lnTo>
                    <a:pt x="1236" y="407"/>
                  </a:lnTo>
                  <a:lnTo>
                    <a:pt x="1302" y="473"/>
                  </a:lnTo>
                  <a:lnTo>
                    <a:pt x="1338" y="531"/>
                  </a:lnTo>
                  <a:lnTo>
                    <a:pt x="1338" y="611"/>
                  </a:lnTo>
                  <a:lnTo>
                    <a:pt x="1324" y="662"/>
                  </a:lnTo>
                  <a:lnTo>
                    <a:pt x="1295" y="706"/>
                  </a:lnTo>
                  <a:lnTo>
                    <a:pt x="1260" y="743"/>
                  </a:lnTo>
                  <a:lnTo>
                    <a:pt x="379" y="123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50980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5357" name="Freeform 13"/>
            <p:cNvSpPr/>
            <p:nvPr/>
          </p:nvSpPr>
          <p:spPr bwMode="auto">
            <a:xfrm>
              <a:off x="2906" y="3087"/>
              <a:ext cx="1282" cy="604"/>
            </a:xfrm>
            <a:custGeom>
              <a:avLst/>
              <a:gdLst>
                <a:gd name="T0" fmla="*/ 269 w 1438"/>
                <a:gd name="T1" fmla="*/ 192 h 678"/>
                <a:gd name="T2" fmla="*/ 423 w 1438"/>
                <a:gd name="T3" fmla="*/ 264 h 678"/>
                <a:gd name="T4" fmla="*/ 903 w 1438"/>
                <a:gd name="T5" fmla="*/ 0 h 678"/>
                <a:gd name="T6" fmla="*/ 1438 w 1438"/>
                <a:gd name="T7" fmla="*/ 280 h 678"/>
                <a:gd name="T8" fmla="*/ 860 w 1438"/>
                <a:gd name="T9" fmla="*/ 615 h 678"/>
                <a:gd name="T10" fmla="*/ 812 w 1438"/>
                <a:gd name="T11" fmla="*/ 640 h 678"/>
                <a:gd name="T12" fmla="*/ 778 w 1438"/>
                <a:gd name="T13" fmla="*/ 654 h 678"/>
                <a:gd name="T14" fmla="*/ 716 w 1438"/>
                <a:gd name="T15" fmla="*/ 668 h 678"/>
                <a:gd name="T16" fmla="*/ 668 w 1438"/>
                <a:gd name="T17" fmla="*/ 678 h 678"/>
                <a:gd name="T18" fmla="*/ 610 w 1438"/>
                <a:gd name="T19" fmla="*/ 668 h 678"/>
                <a:gd name="T20" fmla="*/ 533 w 1438"/>
                <a:gd name="T21" fmla="*/ 644 h 678"/>
                <a:gd name="T22" fmla="*/ 490 w 1438"/>
                <a:gd name="T23" fmla="*/ 621 h 678"/>
                <a:gd name="T24" fmla="*/ 0 w 1438"/>
                <a:gd name="T25" fmla="*/ 342 h 678"/>
                <a:gd name="T26" fmla="*/ 269 w 1438"/>
                <a:gd name="T27" fmla="*/ 192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38" h="678">
                  <a:moveTo>
                    <a:pt x="269" y="192"/>
                  </a:moveTo>
                  <a:lnTo>
                    <a:pt x="423" y="264"/>
                  </a:lnTo>
                  <a:lnTo>
                    <a:pt x="903" y="0"/>
                  </a:lnTo>
                  <a:lnTo>
                    <a:pt x="1438" y="280"/>
                  </a:lnTo>
                  <a:lnTo>
                    <a:pt x="860" y="615"/>
                  </a:lnTo>
                  <a:lnTo>
                    <a:pt x="812" y="640"/>
                  </a:lnTo>
                  <a:lnTo>
                    <a:pt x="778" y="654"/>
                  </a:lnTo>
                  <a:lnTo>
                    <a:pt x="716" y="668"/>
                  </a:lnTo>
                  <a:lnTo>
                    <a:pt x="668" y="678"/>
                  </a:lnTo>
                  <a:lnTo>
                    <a:pt x="610" y="668"/>
                  </a:lnTo>
                  <a:lnTo>
                    <a:pt x="533" y="644"/>
                  </a:lnTo>
                  <a:lnTo>
                    <a:pt x="490" y="621"/>
                  </a:lnTo>
                  <a:lnTo>
                    <a:pt x="0" y="342"/>
                  </a:lnTo>
                  <a:lnTo>
                    <a:pt x="269" y="192"/>
                  </a:lnTo>
                  <a:close/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64706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341" name="Freeform 14"/>
            <p:cNvSpPr/>
            <p:nvPr/>
          </p:nvSpPr>
          <p:spPr>
            <a:xfrm>
              <a:off x="3864" y="2689"/>
              <a:ext cx="177" cy="169"/>
            </a:xfrm>
            <a:custGeom>
              <a:avLst/>
              <a:gdLst>
                <a:gd name="txL" fmla="*/ 0 w 302"/>
                <a:gd name="txT" fmla="*/ 0 h 288"/>
                <a:gd name="txR" fmla="*/ 302 w 302"/>
                <a:gd name="txB" fmla="*/ 288 h 288"/>
              </a:gdLst>
              <a:ahLst/>
              <a:cxnLst>
                <a:cxn ang="0">
                  <a:pos x="1" y="1"/>
                </a:cxn>
                <a:cxn ang="0">
                  <a:pos x="0" y="1"/>
                </a:cxn>
                <a:cxn ang="0">
                  <a:pos x="1" y="1"/>
                </a:cxn>
                <a:cxn ang="0">
                  <a:pos x="1" y="0"/>
                </a:cxn>
                <a:cxn ang="0">
                  <a:pos x="1" y="1"/>
                </a:cxn>
              </a:cxnLst>
              <a:rect l="txL" t="txT" r="txR" b="txB"/>
              <a:pathLst>
                <a:path w="302" h="288">
                  <a:moveTo>
                    <a:pt x="32" y="39"/>
                  </a:moveTo>
                  <a:lnTo>
                    <a:pt x="0" y="288"/>
                  </a:lnTo>
                  <a:lnTo>
                    <a:pt x="302" y="102"/>
                  </a:lnTo>
                  <a:lnTo>
                    <a:pt x="295" y="0"/>
                  </a:lnTo>
                  <a:lnTo>
                    <a:pt x="32" y="39"/>
                  </a:lnTo>
                  <a:close/>
                </a:path>
              </a:pathLst>
            </a:custGeom>
            <a:gradFill rotWithShape="0">
              <a:gsLst>
                <a:gs pos="0">
                  <a:srgbClr val="412727"/>
                </a:gs>
                <a:gs pos="100000">
                  <a:srgbClr val="FF9999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2342" name="Freeform 15"/>
            <p:cNvSpPr/>
            <p:nvPr/>
          </p:nvSpPr>
          <p:spPr>
            <a:xfrm>
              <a:off x="3703" y="2619"/>
              <a:ext cx="482" cy="742"/>
            </a:xfrm>
            <a:custGeom>
              <a:avLst/>
              <a:gdLst>
                <a:gd name="txL" fmla="*/ 0 w 817"/>
                <a:gd name="txT" fmla="*/ 0 h 1260"/>
                <a:gd name="txR" fmla="*/ 817 w 817"/>
                <a:gd name="txB" fmla="*/ 1260 h 1260"/>
              </a:gdLst>
              <a:ahLst/>
              <a:cxnLst>
                <a:cxn ang="0">
                  <a:pos x="1" y="0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1" y="0"/>
                </a:cxn>
              </a:cxnLst>
              <a:rect l="txL" t="txT" r="txR" b="txB"/>
              <a:pathLst>
                <a:path w="817" h="1260">
                  <a:moveTo>
                    <a:pt x="1" y="0"/>
                  </a:moveTo>
                  <a:lnTo>
                    <a:pt x="304" y="170"/>
                  </a:lnTo>
                  <a:lnTo>
                    <a:pt x="304" y="356"/>
                  </a:lnTo>
                  <a:lnTo>
                    <a:pt x="817" y="1260"/>
                  </a:lnTo>
                  <a:lnTo>
                    <a:pt x="0" y="797"/>
                  </a:lnTo>
                  <a:lnTo>
                    <a:pt x="1" y="0"/>
                  </a:lnTo>
                  <a:close/>
                </a:path>
              </a:pathLst>
            </a:custGeom>
            <a:gradFill rotWithShape="0">
              <a:gsLst>
                <a:gs pos="0">
                  <a:srgbClr val="824E4E"/>
                </a:gs>
                <a:gs pos="100000">
                  <a:srgbClr val="FF9999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2343" name="Freeform 16"/>
            <p:cNvSpPr/>
            <p:nvPr/>
          </p:nvSpPr>
          <p:spPr>
            <a:xfrm>
              <a:off x="4029" y="2521"/>
              <a:ext cx="279" cy="343"/>
            </a:xfrm>
            <a:custGeom>
              <a:avLst/>
              <a:gdLst>
                <a:gd name="txL" fmla="*/ 0 w 279"/>
                <a:gd name="txT" fmla="*/ 0 h 343"/>
                <a:gd name="txR" fmla="*/ 279 w 279"/>
                <a:gd name="txB" fmla="*/ 343 h 343"/>
              </a:gdLst>
              <a:ahLst/>
              <a:cxnLst>
                <a:cxn ang="0">
                  <a:pos x="158" y="0"/>
                </a:cxn>
                <a:cxn ang="0">
                  <a:pos x="279" y="227"/>
                </a:cxn>
                <a:cxn ang="0">
                  <a:pos x="69" y="343"/>
                </a:cxn>
                <a:cxn ang="0">
                  <a:pos x="9" y="227"/>
                </a:cxn>
                <a:cxn ang="0">
                  <a:pos x="0" y="141"/>
                </a:cxn>
                <a:cxn ang="0">
                  <a:pos x="158" y="0"/>
                </a:cxn>
              </a:cxnLst>
              <a:rect l="txL" t="txT" r="txR" b="txB"/>
              <a:pathLst>
                <a:path w="279" h="343">
                  <a:moveTo>
                    <a:pt x="158" y="0"/>
                  </a:moveTo>
                  <a:lnTo>
                    <a:pt x="279" y="227"/>
                  </a:lnTo>
                  <a:lnTo>
                    <a:pt x="69" y="343"/>
                  </a:lnTo>
                  <a:lnTo>
                    <a:pt x="9" y="227"/>
                  </a:lnTo>
                  <a:lnTo>
                    <a:pt x="0" y="141"/>
                  </a:lnTo>
                  <a:lnTo>
                    <a:pt x="158" y="0"/>
                  </a:lnTo>
                  <a:close/>
                </a:path>
              </a:pathLst>
            </a:custGeom>
            <a:gradFill rotWithShape="0">
              <a:gsLst>
                <a:gs pos="0">
                  <a:srgbClr val="474776"/>
                </a:gs>
                <a:gs pos="100000">
                  <a:srgbClr val="9999FF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2344" name="Freeform 17"/>
            <p:cNvSpPr/>
            <p:nvPr/>
          </p:nvSpPr>
          <p:spPr>
            <a:xfrm>
              <a:off x="3265" y="1848"/>
              <a:ext cx="898" cy="867"/>
            </a:xfrm>
            <a:custGeom>
              <a:avLst/>
              <a:gdLst>
                <a:gd name="txL" fmla="*/ 0 w 1524"/>
                <a:gd name="txT" fmla="*/ 0 h 1472"/>
                <a:gd name="txR" fmla="*/ 1524 w 1524"/>
                <a:gd name="txB" fmla="*/ 1472 h 1472"/>
              </a:gdLst>
              <a:ahLst/>
              <a:cxnLst>
                <a:cxn ang="0">
                  <a:pos x="1" y="1"/>
                </a:cxn>
                <a:cxn ang="0">
                  <a:pos x="1" y="0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</a:cxnLst>
              <a:rect l="txL" t="txT" r="txR" b="txB"/>
              <a:pathLst>
                <a:path w="1524" h="1472">
                  <a:moveTo>
                    <a:pt x="1524" y="516"/>
                  </a:moveTo>
                  <a:lnTo>
                    <a:pt x="612" y="0"/>
                  </a:lnTo>
                  <a:lnTo>
                    <a:pt x="468" y="12"/>
                  </a:lnTo>
                  <a:lnTo>
                    <a:pt x="312" y="72"/>
                  </a:lnTo>
                  <a:lnTo>
                    <a:pt x="216" y="144"/>
                  </a:lnTo>
                  <a:lnTo>
                    <a:pt x="108" y="264"/>
                  </a:lnTo>
                  <a:lnTo>
                    <a:pt x="36" y="408"/>
                  </a:lnTo>
                  <a:lnTo>
                    <a:pt x="0" y="540"/>
                  </a:lnTo>
                  <a:lnTo>
                    <a:pt x="0" y="720"/>
                  </a:lnTo>
                  <a:lnTo>
                    <a:pt x="36" y="864"/>
                  </a:lnTo>
                  <a:lnTo>
                    <a:pt x="108" y="948"/>
                  </a:lnTo>
                  <a:lnTo>
                    <a:pt x="1022" y="1472"/>
                  </a:lnTo>
                  <a:lnTo>
                    <a:pt x="1524" y="516"/>
                  </a:lnTo>
                  <a:close/>
                </a:path>
              </a:pathLst>
            </a:custGeom>
            <a:gradFill rotWithShape="0">
              <a:gsLst>
                <a:gs pos="0">
                  <a:srgbClr val="761800"/>
                </a:gs>
                <a:gs pos="100000">
                  <a:srgbClr val="FF3300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2345" name="Freeform 18"/>
            <p:cNvSpPr/>
            <p:nvPr/>
          </p:nvSpPr>
          <p:spPr>
            <a:xfrm>
              <a:off x="3781" y="2144"/>
              <a:ext cx="468" cy="582"/>
            </a:xfrm>
            <a:custGeom>
              <a:avLst/>
              <a:gdLst>
                <a:gd name="txL" fmla="*/ 0 w 4771"/>
                <a:gd name="txT" fmla="*/ 0 h 5932"/>
                <a:gd name="txR" fmla="*/ 4771 w 4771"/>
                <a:gd name="txB" fmla="*/ 5932 h 5932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4771" h="5932">
                  <a:moveTo>
                    <a:pt x="775" y="5751"/>
                  </a:moveTo>
                  <a:lnTo>
                    <a:pt x="1138" y="5894"/>
                  </a:lnTo>
                  <a:lnTo>
                    <a:pt x="1546" y="5932"/>
                  </a:lnTo>
                  <a:lnTo>
                    <a:pt x="1986" y="5861"/>
                  </a:lnTo>
                  <a:lnTo>
                    <a:pt x="2438" y="5685"/>
                  </a:lnTo>
                  <a:lnTo>
                    <a:pt x="2889" y="5412"/>
                  </a:lnTo>
                  <a:lnTo>
                    <a:pt x="3322" y="5050"/>
                  </a:lnTo>
                  <a:lnTo>
                    <a:pt x="3721" y="4613"/>
                  </a:lnTo>
                  <a:lnTo>
                    <a:pt x="4071" y="4116"/>
                  </a:lnTo>
                  <a:lnTo>
                    <a:pt x="4361" y="3576"/>
                  </a:lnTo>
                  <a:lnTo>
                    <a:pt x="4579" y="3015"/>
                  </a:lnTo>
                  <a:lnTo>
                    <a:pt x="4717" y="2453"/>
                  </a:lnTo>
                  <a:lnTo>
                    <a:pt x="4771" y="1909"/>
                  </a:lnTo>
                  <a:lnTo>
                    <a:pt x="4740" y="1402"/>
                  </a:lnTo>
                  <a:lnTo>
                    <a:pt x="4623" y="952"/>
                  </a:lnTo>
                  <a:lnTo>
                    <a:pt x="4425" y="575"/>
                  </a:lnTo>
                  <a:lnTo>
                    <a:pt x="4153" y="285"/>
                  </a:lnTo>
                  <a:lnTo>
                    <a:pt x="3817" y="90"/>
                  </a:lnTo>
                  <a:lnTo>
                    <a:pt x="3429" y="0"/>
                  </a:lnTo>
                  <a:lnTo>
                    <a:pt x="3004" y="17"/>
                  </a:lnTo>
                  <a:lnTo>
                    <a:pt x="2556" y="140"/>
                  </a:lnTo>
                  <a:lnTo>
                    <a:pt x="2102" y="366"/>
                  </a:lnTo>
                  <a:lnTo>
                    <a:pt x="1658" y="685"/>
                  </a:lnTo>
                  <a:lnTo>
                    <a:pt x="1241" y="1086"/>
                  </a:lnTo>
                  <a:lnTo>
                    <a:pt x="864" y="1556"/>
                  </a:lnTo>
                  <a:lnTo>
                    <a:pt x="542" y="2076"/>
                  </a:lnTo>
                  <a:lnTo>
                    <a:pt x="287" y="2629"/>
                  </a:lnTo>
                  <a:lnTo>
                    <a:pt x="108" y="3193"/>
                  </a:lnTo>
                  <a:lnTo>
                    <a:pt x="12" y="3749"/>
                  </a:lnTo>
                  <a:lnTo>
                    <a:pt x="0" y="4277"/>
                  </a:lnTo>
                  <a:lnTo>
                    <a:pt x="75" y="4757"/>
                  </a:lnTo>
                  <a:lnTo>
                    <a:pt x="233" y="5173"/>
                  </a:lnTo>
                  <a:lnTo>
                    <a:pt x="470" y="5509"/>
                  </a:lnTo>
                  <a:lnTo>
                    <a:pt x="775" y="5751"/>
                  </a:lnTo>
                  <a:lnTo>
                    <a:pt x="777" y="5751"/>
                  </a:lnTo>
                </a:path>
              </a:pathLst>
            </a:custGeom>
            <a:solidFill>
              <a:srgbClr val="FF66FF"/>
            </a:solidFill>
            <a:ln w="0">
              <a:noFill/>
            </a:ln>
          </p:spPr>
          <p:txBody>
            <a:bodyPr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2346" name="Freeform 19"/>
            <p:cNvSpPr/>
            <p:nvPr/>
          </p:nvSpPr>
          <p:spPr>
            <a:xfrm>
              <a:off x="3897" y="2289"/>
              <a:ext cx="234" cy="291"/>
            </a:xfrm>
            <a:custGeom>
              <a:avLst/>
              <a:gdLst>
                <a:gd name="txL" fmla="*/ 0 w 2386"/>
                <a:gd name="txT" fmla="*/ 0 h 2966"/>
                <a:gd name="txR" fmla="*/ 2386 w 2386"/>
                <a:gd name="txB" fmla="*/ 2966 h 2966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2386" h="2966">
                  <a:moveTo>
                    <a:pt x="1999" y="91"/>
                  </a:moveTo>
                  <a:lnTo>
                    <a:pt x="1817" y="19"/>
                  </a:lnTo>
                  <a:lnTo>
                    <a:pt x="1613" y="0"/>
                  </a:lnTo>
                  <a:lnTo>
                    <a:pt x="1394" y="36"/>
                  </a:lnTo>
                  <a:lnTo>
                    <a:pt x="1167" y="124"/>
                  </a:lnTo>
                  <a:lnTo>
                    <a:pt x="942" y="261"/>
                  </a:lnTo>
                  <a:lnTo>
                    <a:pt x="725" y="441"/>
                  </a:lnTo>
                  <a:lnTo>
                    <a:pt x="526" y="660"/>
                  </a:lnTo>
                  <a:lnTo>
                    <a:pt x="351" y="909"/>
                  </a:lnTo>
                  <a:lnTo>
                    <a:pt x="206" y="1179"/>
                  </a:lnTo>
                  <a:lnTo>
                    <a:pt x="97" y="1459"/>
                  </a:lnTo>
                  <a:lnTo>
                    <a:pt x="27" y="1740"/>
                  </a:lnTo>
                  <a:lnTo>
                    <a:pt x="0" y="2012"/>
                  </a:lnTo>
                  <a:lnTo>
                    <a:pt x="16" y="2265"/>
                  </a:lnTo>
                  <a:lnTo>
                    <a:pt x="75" y="2490"/>
                  </a:lnTo>
                  <a:lnTo>
                    <a:pt x="174" y="2679"/>
                  </a:lnTo>
                  <a:lnTo>
                    <a:pt x="310" y="2825"/>
                  </a:lnTo>
                  <a:lnTo>
                    <a:pt x="477" y="2922"/>
                  </a:lnTo>
                  <a:lnTo>
                    <a:pt x="672" y="2966"/>
                  </a:lnTo>
                  <a:lnTo>
                    <a:pt x="884" y="2958"/>
                  </a:lnTo>
                  <a:lnTo>
                    <a:pt x="1108" y="2897"/>
                  </a:lnTo>
                  <a:lnTo>
                    <a:pt x="1335" y="2784"/>
                  </a:lnTo>
                  <a:lnTo>
                    <a:pt x="1557" y="2625"/>
                  </a:lnTo>
                  <a:lnTo>
                    <a:pt x="1766" y="2423"/>
                  </a:lnTo>
                  <a:lnTo>
                    <a:pt x="1954" y="2189"/>
                  </a:lnTo>
                  <a:lnTo>
                    <a:pt x="2115" y="1928"/>
                  </a:lnTo>
                  <a:lnTo>
                    <a:pt x="2243" y="1653"/>
                  </a:lnTo>
                  <a:lnTo>
                    <a:pt x="2332" y="1370"/>
                  </a:lnTo>
                  <a:lnTo>
                    <a:pt x="2380" y="1092"/>
                  </a:lnTo>
                  <a:lnTo>
                    <a:pt x="2386" y="828"/>
                  </a:lnTo>
                  <a:lnTo>
                    <a:pt x="2349" y="588"/>
                  </a:lnTo>
                  <a:lnTo>
                    <a:pt x="2270" y="380"/>
                  </a:lnTo>
                  <a:lnTo>
                    <a:pt x="2152" y="213"/>
                  </a:lnTo>
                  <a:lnTo>
                    <a:pt x="1999" y="91"/>
                  </a:lnTo>
                  <a:lnTo>
                    <a:pt x="2000" y="91"/>
                  </a:lnTo>
                </a:path>
              </a:pathLst>
            </a:custGeom>
            <a:gradFill rotWithShape="0">
              <a:gsLst>
                <a:gs pos="0">
                  <a:srgbClr val="76472F"/>
                </a:gs>
                <a:gs pos="50000">
                  <a:srgbClr val="FF9966"/>
                </a:gs>
                <a:gs pos="100000">
                  <a:srgbClr val="76472F"/>
                </a:gs>
              </a:gsLst>
              <a:lin ang="18900000" scaled="1"/>
              <a:tileRect/>
            </a:gradFill>
            <a:ln w="0">
              <a:noFill/>
            </a:ln>
          </p:spPr>
          <p:txBody>
            <a:bodyPr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2347" name="Freeform 20"/>
            <p:cNvSpPr/>
            <p:nvPr/>
          </p:nvSpPr>
          <p:spPr>
            <a:xfrm>
              <a:off x="3390" y="3454"/>
              <a:ext cx="236" cy="150"/>
            </a:xfrm>
            <a:custGeom>
              <a:avLst/>
              <a:gdLst>
                <a:gd name="txL" fmla="*/ 0 w 2407"/>
                <a:gd name="txT" fmla="*/ 0 h 1530"/>
                <a:gd name="txR" fmla="*/ 2407 w 2407"/>
                <a:gd name="txB" fmla="*/ 1530 h 1530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2407" h="1530">
                  <a:moveTo>
                    <a:pt x="0" y="765"/>
                  </a:moveTo>
                  <a:lnTo>
                    <a:pt x="21" y="910"/>
                  </a:lnTo>
                  <a:lnTo>
                    <a:pt x="86" y="1050"/>
                  </a:lnTo>
                  <a:lnTo>
                    <a:pt x="191" y="1179"/>
                  </a:lnTo>
                  <a:lnTo>
                    <a:pt x="333" y="1293"/>
                  </a:lnTo>
                  <a:lnTo>
                    <a:pt x="506" y="1389"/>
                  </a:lnTo>
                  <a:lnTo>
                    <a:pt x="704" y="1462"/>
                  </a:lnTo>
                  <a:lnTo>
                    <a:pt x="921" y="1509"/>
                  </a:lnTo>
                  <a:lnTo>
                    <a:pt x="1149" y="1530"/>
                  </a:lnTo>
                  <a:lnTo>
                    <a:pt x="1377" y="1523"/>
                  </a:lnTo>
                  <a:lnTo>
                    <a:pt x="1600" y="1489"/>
                  </a:lnTo>
                  <a:lnTo>
                    <a:pt x="1809" y="1429"/>
                  </a:lnTo>
                  <a:lnTo>
                    <a:pt x="1996" y="1344"/>
                  </a:lnTo>
                  <a:lnTo>
                    <a:pt x="2154" y="1239"/>
                  </a:lnTo>
                  <a:lnTo>
                    <a:pt x="2279" y="1116"/>
                  </a:lnTo>
                  <a:lnTo>
                    <a:pt x="2364" y="981"/>
                  </a:lnTo>
                  <a:lnTo>
                    <a:pt x="2407" y="838"/>
                  </a:lnTo>
                  <a:lnTo>
                    <a:pt x="2407" y="692"/>
                  </a:lnTo>
                  <a:lnTo>
                    <a:pt x="2364" y="550"/>
                  </a:lnTo>
                  <a:lnTo>
                    <a:pt x="2279" y="415"/>
                  </a:lnTo>
                  <a:lnTo>
                    <a:pt x="2154" y="293"/>
                  </a:lnTo>
                  <a:lnTo>
                    <a:pt x="1996" y="187"/>
                  </a:lnTo>
                  <a:lnTo>
                    <a:pt x="1809" y="103"/>
                  </a:lnTo>
                  <a:lnTo>
                    <a:pt x="1600" y="42"/>
                  </a:lnTo>
                  <a:lnTo>
                    <a:pt x="1377" y="7"/>
                  </a:lnTo>
                  <a:lnTo>
                    <a:pt x="1149" y="0"/>
                  </a:lnTo>
                  <a:lnTo>
                    <a:pt x="921" y="22"/>
                  </a:lnTo>
                  <a:lnTo>
                    <a:pt x="704" y="69"/>
                  </a:lnTo>
                  <a:lnTo>
                    <a:pt x="506" y="142"/>
                  </a:lnTo>
                  <a:lnTo>
                    <a:pt x="333" y="237"/>
                  </a:lnTo>
                  <a:lnTo>
                    <a:pt x="191" y="352"/>
                  </a:lnTo>
                  <a:lnTo>
                    <a:pt x="86" y="481"/>
                  </a:lnTo>
                  <a:lnTo>
                    <a:pt x="21" y="620"/>
                  </a:lnTo>
                  <a:lnTo>
                    <a:pt x="0" y="765"/>
                  </a:lnTo>
                  <a:lnTo>
                    <a:pt x="1" y="765"/>
                  </a:lnTo>
                </a:path>
              </a:pathLst>
            </a:custGeom>
            <a:gradFill rotWithShape="0">
              <a:gsLst>
                <a:gs pos="0">
                  <a:srgbClr val="765E2F"/>
                </a:gs>
                <a:gs pos="50000">
                  <a:srgbClr val="FFCC66"/>
                </a:gs>
                <a:gs pos="100000">
                  <a:srgbClr val="765E2F"/>
                </a:gs>
              </a:gsLst>
              <a:lin ang="0" scaled="1"/>
              <a:tileRect/>
            </a:gradFill>
            <a:ln w="0">
              <a:noFill/>
            </a:ln>
          </p:spPr>
          <p:txBody>
            <a:bodyPr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2348" name="Freeform 21"/>
            <p:cNvSpPr/>
            <p:nvPr/>
          </p:nvSpPr>
          <p:spPr>
            <a:xfrm>
              <a:off x="4515" y="2803"/>
              <a:ext cx="236" cy="151"/>
            </a:xfrm>
            <a:custGeom>
              <a:avLst/>
              <a:gdLst>
                <a:gd name="txL" fmla="*/ 0 w 2407"/>
                <a:gd name="txT" fmla="*/ 0 h 1530"/>
                <a:gd name="txR" fmla="*/ 2407 w 2407"/>
                <a:gd name="txB" fmla="*/ 1530 h 1530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2407" h="1530">
                  <a:moveTo>
                    <a:pt x="0" y="765"/>
                  </a:moveTo>
                  <a:lnTo>
                    <a:pt x="21" y="910"/>
                  </a:lnTo>
                  <a:lnTo>
                    <a:pt x="86" y="1050"/>
                  </a:lnTo>
                  <a:lnTo>
                    <a:pt x="191" y="1179"/>
                  </a:lnTo>
                  <a:lnTo>
                    <a:pt x="333" y="1293"/>
                  </a:lnTo>
                  <a:lnTo>
                    <a:pt x="506" y="1389"/>
                  </a:lnTo>
                  <a:lnTo>
                    <a:pt x="704" y="1462"/>
                  </a:lnTo>
                  <a:lnTo>
                    <a:pt x="921" y="1509"/>
                  </a:lnTo>
                  <a:lnTo>
                    <a:pt x="1149" y="1530"/>
                  </a:lnTo>
                  <a:lnTo>
                    <a:pt x="1377" y="1523"/>
                  </a:lnTo>
                  <a:lnTo>
                    <a:pt x="1600" y="1489"/>
                  </a:lnTo>
                  <a:lnTo>
                    <a:pt x="1809" y="1429"/>
                  </a:lnTo>
                  <a:lnTo>
                    <a:pt x="1996" y="1344"/>
                  </a:lnTo>
                  <a:lnTo>
                    <a:pt x="2154" y="1239"/>
                  </a:lnTo>
                  <a:lnTo>
                    <a:pt x="2279" y="1116"/>
                  </a:lnTo>
                  <a:lnTo>
                    <a:pt x="2364" y="981"/>
                  </a:lnTo>
                  <a:lnTo>
                    <a:pt x="2407" y="838"/>
                  </a:lnTo>
                  <a:lnTo>
                    <a:pt x="2407" y="692"/>
                  </a:lnTo>
                  <a:lnTo>
                    <a:pt x="2364" y="550"/>
                  </a:lnTo>
                  <a:lnTo>
                    <a:pt x="2279" y="415"/>
                  </a:lnTo>
                  <a:lnTo>
                    <a:pt x="2154" y="293"/>
                  </a:lnTo>
                  <a:lnTo>
                    <a:pt x="1996" y="187"/>
                  </a:lnTo>
                  <a:lnTo>
                    <a:pt x="1809" y="103"/>
                  </a:lnTo>
                  <a:lnTo>
                    <a:pt x="1600" y="42"/>
                  </a:lnTo>
                  <a:lnTo>
                    <a:pt x="1377" y="7"/>
                  </a:lnTo>
                  <a:lnTo>
                    <a:pt x="1149" y="0"/>
                  </a:lnTo>
                  <a:lnTo>
                    <a:pt x="921" y="22"/>
                  </a:lnTo>
                  <a:lnTo>
                    <a:pt x="704" y="69"/>
                  </a:lnTo>
                  <a:lnTo>
                    <a:pt x="506" y="142"/>
                  </a:lnTo>
                  <a:lnTo>
                    <a:pt x="333" y="237"/>
                  </a:lnTo>
                  <a:lnTo>
                    <a:pt x="191" y="352"/>
                  </a:lnTo>
                  <a:lnTo>
                    <a:pt x="86" y="481"/>
                  </a:lnTo>
                  <a:lnTo>
                    <a:pt x="21" y="620"/>
                  </a:lnTo>
                  <a:lnTo>
                    <a:pt x="0" y="765"/>
                  </a:lnTo>
                  <a:lnTo>
                    <a:pt x="1" y="765"/>
                  </a:lnTo>
                </a:path>
              </a:pathLst>
            </a:custGeom>
            <a:gradFill rotWithShape="0">
              <a:gsLst>
                <a:gs pos="0">
                  <a:srgbClr val="765E2F"/>
                </a:gs>
                <a:gs pos="50000">
                  <a:srgbClr val="FFCC66"/>
                </a:gs>
                <a:gs pos="100000">
                  <a:srgbClr val="765E2F"/>
                </a:gs>
              </a:gsLst>
              <a:lin ang="0" scaled="1"/>
              <a:tileRect/>
            </a:gradFill>
            <a:ln w="0">
              <a:noFill/>
            </a:ln>
          </p:spPr>
          <p:txBody>
            <a:bodyPr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2349" name="Freeform 22"/>
            <p:cNvSpPr/>
            <p:nvPr/>
          </p:nvSpPr>
          <p:spPr>
            <a:xfrm>
              <a:off x="3145" y="2232"/>
              <a:ext cx="442" cy="1104"/>
            </a:xfrm>
            <a:custGeom>
              <a:avLst/>
              <a:gdLst>
                <a:gd name="txL" fmla="*/ 0 w 442"/>
                <a:gd name="txT" fmla="*/ 0 h 1104"/>
                <a:gd name="txR" fmla="*/ 442 w 442"/>
                <a:gd name="txB" fmla="*/ 1104 h 1104"/>
              </a:gdLst>
              <a:ahLst/>
              <a:cxnLst>
                <a:cxn ang="0">
                  <a:pos x="287" y="0"/>
                </a:cxn>
                <a:cxn ang="0">
                  <a:pos x="0" y="1030"/>
                </a:cxn>
                <a:cxn ang="0">
                  <a:pos x="148" y="1104"/>
                </a:cxn>
                <a:cxn ang="0">
                  <a:pos x="442" y="80"/>
                </a:cxn>
                <a:cxn ang="0">
                  <a:pos x="287" y="0"/>
                </a:cxn>
              </a:cxnLst>
              <a:rect l="txL" t="txT" r="txR" b="txB"/>
              <a:pathLst>
                <a:path w="442" h="1104">
                  <a:moveTo>
                    <a:pt x="287" y="0"/>
                  </a:moveTo>
                  <a:lnTo>
                    <a:pt x="0" y="1030"/>
                  </a:lnTo>
                  <a:lnTo>
                    <a:pt x="148" y="1104"/>
                  </a:lnTo>
                  <a:lnTo>
                    <a:pt x="442" y="80"/>
                  </a:lnTo>
                  <a:lnTo>
                    <a:pt x="287" y="0"/>
                  </a:lnTo>
                  <a:close/>
                </a:path>
              </a:pathLst>
            </a:custGeom>
            <a:solidFill>
              <a:srgbClr val="9999FF"/>
            </a:soli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2350" name="Freeform 23"/>
            <p:cNvSpPr/>
            <p:nvPr/>
          </p:nvSpPr>
          <p:spPr>
            <a:xfrm>
              <a:off x="3280" y="2307"/>
              <a:ext cx="437" cy="1033"/>
            </a:xfrm>
            <a:custGeom>
              <a:avLst/>
              <a:gdLst>
                <a:gd name="txL" fmla="*/ 0 w 742"/>
                <a:gd name="txT" fmla="*/ 0 h 1752"/>
                <a:gd name="txR" fmla="*/ 742 w 742"/>
                <a:gd name="txB" fmla="*/ 1752 h 1752"/>
              </a:gdLst>
              <a:ahLst/>
              <a:cxnLst>
                <a:cxn ang="0">
                  <a:pos x="0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0"/>
                </a:cxn>
                <a:cxn ang="0">
                  <a:pos x="0" y="1"/>
                </a:cxn>
              </a:cxnLst>
              <a:rect l="txL" t="txT" r="txR" b="txB"/>
              <a:pathLst>
                <a:path w="742" h="1752">
                  <a:moveTo>
                    <a:pt x="0" y="1752"/>
                  </a:moveTo>
                  <a:lnTo>
                    <a:pt x="742" y="1345"/>
                  </a:lnTo>
                  <a:lnTo>
                    <a:pt x="742" y="538"/>
                  </a:lnTo>
                  <a:lnTo>
                    <a:pt x="636" y="468"/>
                  </a:lnTo>
                  <a:lnTo>
                    <a:pt x="544" y="378"/>
                  </a:lnTo>
                  <a:lnTo>
                    <a:pt x="508" y="269"/>
                  </a:lnTo>
                  <a:lnTo>
                    <a:pt x="500" y="138"/>
                  </a:lnTo>
                  <a:lnTo>
                    <a:pt x="515" y="0"/>
                  </a:lnTo>
                  <a:lnTo>
                    <a:pt x="0" y="1752"/>
                  </a:lnTo>
                  <a:close/>
                </a:path>
              </a:pathLst>
            </a:custGeom>
            <a:gradFill rotWithShape="0">
              <a:gsLst>
                <a:gs pos="0">
                  <a:srgbClr val="9933FF"/>
                </a:gs>
                <a:gs pos="100000">
                  <a:srgbClr val="6321A5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2351" name="Freeform 24"/>
            <p:cNvSpPr/>
            <p:nvPr/>
          </p:nvSpPr>
          <p:spPr>
            <a:xfrm>
              <a:off x="3881" y="2744"/>
              <a:ext cx="439" cy="609"/>
            </a:xfrm>
            <a:custGeom>
              <a:avLst/>
              <a:gdLst>
                <a:gd name="txL" fmla="*/ 0 w 746"/>
                <a:gd name="txT" fmla="*/ 0 h 1032"/>
                <a:gd name="txR" fmla="*/ 746 w 746"/>
                <a:gd name="txB" fmla="*/ 1032 h 1032"/>
              </a:gdLst>
              <a:ahLst/>
              <a:cxnLst>
                <a:cxn ang="0">
                  <a:pos x="0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0"/>
                </a:cxn>
                <a:cxn ang="0">
                  <a:pos x="0" y="1"/>
                </a:cxn>
              </a:cxnLst>
              <a:rect l="txL" t="txT" r="txR" b="txB"/>
              <a:pathLst>
                <a:path w="746" h="1032">
                  <a:moveTo>
                    <a:pt x="0" y="158"/>
                  </a:moveTo>
                  <a:lnTo>
                    <a:pt x="491" y="1032"/>
                  </a:lnTo>
                  <a:lnTo>
                    <a:pt x="746" y="880"/>
                  </a:lnTo>
                  <a:lnTo>
                    <a:pt x="266" y="0"/>
                  </a:lnTo>
                  <a:lnTo>
                    <a:pt x="0" y="158"/>
                  </a:lnTo>
                  <a:close/>
                </a:path>
              </a:pathLst>
            </a:custGeom>
            <a:solidFill>
              <a:srgbClr val="FF9999"/>
            </a:soli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</p:grpSp>
      <p:sp>
        <p:nvSpPr>
          <p:cNvPr id="185369" name="Line 25"/>
          <p:cNvSpPr/>
          <p:nvPr/>
        </p:nvSpPr>
        <p:spPr>
          <a:xfrm>
            <a:off x="2311400" y="4689475"/>
            <a:ext cx="863600" cy="0"/>
          </a:xfrm>
          <a:prstGeom prst="line">
            <a:avLst/>
          </a:prstGeom>
          <a:ln w="19050" cap="flat" cmpd="sng">
            <a:solidFill>
              <a:schemeClr val="tx2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185370" name="Line 26"/>
          <p:cNvSpPr/>
          <p:nvPr/>
        </p:nvSpPr>
        <p:spPr>
          <a:xfrm>
            <a:off x="4610100" y="1870075"/>
            <a:ext cx="1358900" cy="0"/>
          </a:xfrm>
          <a:prstGeom prst="line">
            <a:avLst/>
          </a:prstGeom>
          <a:ln w="19050" cap="flat" cmpd="sng">
            <a:solidFill>
              <a:schemeClr val="tx2"/>
            </a:solidFill>
            <a:prstDash val="lgDash"/>
            <a:headEnd type="none" w="med" len="med"/>
            <a:tailEnd type="none" w="med" len="med"/>
          </a:ln>
        </p:spPr>
      </p:sp>
      <p:sp>
        <p:nvSpPr>
          <p:cNvPr id="185371" name="Line 27"/>
          <p:cNvSpPr/>
          <p:nvPr/>
        </p:nvSpPr>
        <p:spPr>
          <a:xfrm>
            <a:off x="4610100" y="2403475"/>
            <a:ext cx="1358900" cy="0"/>
          </a:xfrm>
          <a:prstGeom prst="line">
            <a:avLst/>
          </a:prstGeom>
          <a:ln w="19050" cap="flat" cmpd="sng">
            <a:solidFill>
              <a:schemeClr val="tx2"/>
            </a:solidFill>
            <a:prstDash val="lgDash"/>
            <a:headEnd type="none" w="med" len="med"/>
            <a:tailEnd type="none" w="med" len="med"/>
          </a:ln>
        </p:spPr>
      </p:sp>
      <p:sp>
        <p:nvSpPr>
          <p:cNvPr id="185372" name="Line 28"/>
          <p:cNvSpPr/>
          <p:nvPr/>
        </p:nvSpPr>
        <p:spPr>
          <a:xfrm>
            <a:off x="4775200" y="3673475"/>
            <a:ext cx="1397000" cy="0"/>
          </a:xfrm>
          <a:prstGeom prst="line">
            <a:avLst/>
          </a:prstGeom>
          <a:ln w="19050" cap="flat" cmpd="sng">
            <a:solidFill>
              <a:schemeClr val="tx2"/>
            </a:solidFill>
            <a:prstDash val="lgDash"/>
            <a:headEnd type="none" w="med" len="med"/>
            <a:tailEnd type="none" w="med" len="med"/>
          </a:ln>
        </p:spPr>
      </p:sp>
      <p:sp>
        <p:nvSpPr>
          <p:cNvPr id="185373" name="Line 29"/>
          <p:cNvSpPr/>
          <p:nvPr/>
        </p:nvSpPr>
        <p:spPr>
          <a:xfrm>
            <a:off x="5651500" y="3394075"/>
            <a:ext cx="0" cy="419100"/>
          </a:xfrm>
          <a:prstGeom prst="line">
            <a:avLst/>
          </a:prstGeom>
          <a:ln w="19050" cap="flat" cmpd="sng">
            <a:solidFill>
              <a:schemeClr val="tx2"/>
            </a:solidFill>
            <a:prstDash val="lgDash"/>
            <a:headEnd type="none" w="med" len="med"/>
            <a:tailEnd type="none" w="med" len="med"/>
          </a:ln>
        </p:spPr>
      </p:sp>
      <p:sp>
        <p:nvSpPr>
          <p:cNvPr id="185374" name="Line 30"/>
          <p:cNvSpPr/>
          <p:nvPr/>
        </p:nvSpPr>
        <p:spPr>
          <a:xfrm>
            <a:off x="5994400" y="3394075"/>
            <a:ext cx="0" cy="419100"/>
          </a:xfrm>
          <a:prstGeom prst="line">
            <a:avLst/>
          </a:prstGeom>
          <a:ln w="19050" cap="flat" cmpd="sng">
            <a:solidFill>
              <a:schemeClr val="tx2"/>
            </a:solidFill>
            <a:prstDash val="lgDash"/>
            <a:headEnd type="none" w="med" len="med"/>
            <a:tailEnd type="none" w="med" len="med"/>
          </a:ln>
        </p:spPr>
      </p:sp>
      <p:sp>
        <p:nvSpPr>
          <p:cNvPr id="185375" name="Line 31"/>
          <p:cNvSpPr/>
          <p:nvPr/>
        </p:nvSpPr>
        <p:spPr>
          <a:xfrm>
            <a:off x="4610100" y="1616075"/>
            <a:ext cx="0" cy="1041400"/>
          </a:xfrm>
          <a:prstGeom prst="line">
            <a:avLst/>
          </a:prstGeom>
          <a:ln w="1905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5376" name="Line 32"/>
          <p:cNvSpPr/>
          <p:nvPr/>
        </p:nvSpPr>
        <p:spPr>
          <a:xfrm>
            <a:off x="4610100" y="2657475"/>
            <a:ext cx="1366838" cy="0"/>
          </a:xfrm>
          <a:prstGeom prst="line">
            <a:avLst/>
          </a:prstGeom>
          <a:ln w="1905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5377" name="Line 33"/>
          <p:cNvSpPr/>
          <p:nvPr/>
        </p:nvSpPr>
        <p:spPr>
          <a:xfrm>
            <a:off x="5092700" y="2614613"/>
            <a:ext cx="711200" cy="0"/>
          </a:xfrm>
          <a:prstGeom prst="line">
            <a:avLst/>
          </a:prstGeom>
          <a:ln w="1905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5378" name="Line 34"/>
          <p:cNvSpPr/>
          <p:nvPr/>
        </p:nvSpPr>
        <p:spPr>
          <a:xfrm flipV="1">
            <a:off x="5969000" y="1616075"/>
            <a:ext cx="0" cy="1028700"/>
          </a:xfrm>
          <a:prstGeom prst="line">
            <a:avLst/>
          </a:prstGeom>
          <a:ln w="1905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5379" name="Line 35"/>
          <p:cNvSpPr/>
          <p:nvPr/>
        </p:nvSpPr>
        <p:spPr>
          <a:xfrm>
            <a:off x="4610100" y="1616075"/>
            <a:ext cx="1346200" cy="0"/>
          </a:xfrm>
          <a:prstGeom prst="line">
            <a:avLst/>
          </a:prstGeom>
          <a:ln w="1905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5380" name="Line 36"/>
          <p:cNvSpPr/>
          <p:nvPr/>
        </p:nvSpPr>
        <p:spPr>
          <a:xfrm>
            <a:off x="4775200" y="3394075"/>
            <a:ext cx="1384300" cy="0"/>
          </a:xfrm>
          <a:prstGeom prst="line">
            <a:avLst/>
          </a:prstGeom>
          <a:ln w="1905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5381" name="Line 37"/>
          <p:cNvSpPr/>
          <p:nvPr/>
        </p:nvSpPr>
        <p:spPr>
          <a:xfrm flipV="1">
            <a:off x="6172200" y="3394075"/>
            <a:ext cx="0" cy="419100"/>
          </a:xfrm>
          <a:prstGeom prst="line">
            <a:avLst/>
          </a:prstGeom>
          <a:ln w="1905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5382" name="Line 38"/>
          <p:cNvSpPr/>
          <p:nvPr/>
        </p:nvSpPr>
        <p:spPr>
          <a:xfrm>
            <a:off x="4775200" y="3813175"/>
            <a:ext cx="1397000" cy="0"/>
          </a:xfrm>
          <a:prstGeom prst="line">
            <a:avLst/>
          </a:prstGeom>
          <a:ln w="1905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5383" name="Line 39"/>
          <p:cNvSpPr/>
          <p:nvPr/>
        </p:nvSpPr>
        <p:spPr>
          <a:xfrm>
            <a:off x="5803900" y="2936875"/>
            <a:ext cx="368300" cy="457200"/>
          </a:xfrm>
          <a:prstGeom prst="line">
            <a:avLst/>
          </a:prstGeom>
          <a:ln w="1905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5384" name="Line 40"/>
          <p:cNvSpPr/>
          <p:nvPr/>
        </p:nvSpPr>
        <p:spPr>
          <a:xfrm flipH="1" flipV="1">
            <a:off x="3200400" y="1895475"/>
            <a:ext cx="681038" cy="1485900"/>
          </a:xfrm>
          <a:prstGeom prst="line">
            <a:avLst/>
          </a:prstGeom>
          <a:ln w="1905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5385" name="Line 41"/>
          <p:cNvSpPr/>
          <p:nvPr/>
        </p:nvSpPr>
        <p:spPr>
          <a:xfrm flipH="1">
            <a:off x="1604963" y="1903413"/>
            <a:ext cx="652462" cy="1477962"/>
          </a:xfrm>
          <a:prstGeom prst="line">
            <a:avLst/>
          </a:prstGeom>
          <a:ln w="1905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5386" name="Line 42"/>
          <p:cNvSpPr/>
          <p:nvPr/>
        </p:nvSpPr>
        <p:spPr>
          <a:xfrm>
            <a:off x="2578100" y="2619375"/>
            <a:ext cx="0" cy="774700"/>
          </a:xfrm>
          <a:prstGeom prst="line">
            <a:avLst/>
          </a:prstGeom>
          <a:ln w="1905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5387" name="Line 43"/>
          <p:cNvSpPr/>
          <p:nvPr/>
        </p:nvSpPr>
        <p:spPr>
          <a:xfrm>
            <a:off x="2895600" y="2632075"/>
            <a:ext cx="0" cy="762000"/>
          </a:xfrm>
          <a:prstGeom prst="line">
            <a:avLst/>
          </a:prstGeom>
          <a:ln w="1905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5388" name="Line 44"/>
          <p:cNvSpPr/>
          <p:nvPr/>
        </p:nvSpPr>
        <p:spPr>
          <a:xfrm>
            <a:off x="2603500" y="2936875"/>
            <a:ext cx="292100" cy="0"/>
          </a:xfrm>
          <a:prstGeom prst="line">
            <a:avLst/>
          </a:prstGeom>
          <a:ln w="1905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5389" name="Line 45"/>
          <p:cNvSpPr/>
          <p:nvPr/>
        </p:nvSpPr>
        <p:spPr>
          <a:xfrm>
            <a:off x="1308100" y="3394075"/>
            <a:ext cx="2870200" cy="0"/>
          </a:xfrm>
          <a:prstGeom prst="line">
            <a:avLst/>
          </a:prstGeom>
          <a:ln w="1905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5390" name="Line 46"/>
          <p:cNvSpPr/>
          <p:nvPr/>
        </p:nvSpPr>
        <p:spPr>
          <a:xfrm>
            <a:off x="4178300" y="3394075"/>
            <a:ext cx="0" cy="419100"/>
          </a:xfrm>
          <a:prstGeom prst="line">
            <a:avLst/>
          </a:prstGeom>
          <a:ln w="1905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5391" name="Line 47"/>
          <p:cNvSpPr/>
          <p:nvPr/>
        </p:nvSpPr>
        <p:spPr>
          <a:xfrm>
            <a:off x="1295400" y="3394075"/>
            <a:ext cx="0" cy="431800"/>
          </a:xfrm>
          <a:prstGeom prst="line">
            <a:avLst/>
          </a:prstGeom>
          <a:ln w="1905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5392" name="Line 48"/>
          <p:cNvSpPr/>
          <p:nvPr/>
        </p:nvSpPr>
        <p:spPr>
          <a:xfrm>
            <a:off x="1295400" y="3813175"/>
            <a:ext cx="2871788" cy="0"/>
          </a:xfrm>
          <a:prstGeom prst="line">
            <a:avLst/>
          </a:prstGeom>
          <a:ln w="1905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5393" name="Line 49"/>
          <p:cNvSpPr/>
          <p:nvPr/>
        </p:nvSpPr>
        <p:spPr>
          <a:xfrm flipV="1">
            <a:off x="2032000" y="3673475"/>
            <a:ext cx="0" cy="127000"/>
          </a:xfrm>
          <a:prstGeom prst="line">
            <a:avLst/>
          </a:prstGeom>
          <a:ln w="1905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5394" name="Line 50"/>
          <p:cNvSpPr/>
          <p:nvPr/>
        </p:nvSpPr>
        <p:spPr>
          <a:xfrm>
            <a:off x="2032000" y="3673475"/>
            <a:ext cx="1422400" cy="0"/>
          </a:xfrm>
          <a:prstGeom prst="line">
            <a:avLst/>
          </a:prstGeom>
          <a:ln w="1905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5395" name="Line 51"/>
          <p:cNvSpPr/>
          <p:nvPr/>
        </p:nvSpPr>
        <p:spPr>
          <a:xfrm>
            <a:off x="3454400" y="3673475"/>
            <a:ext cx="0" cy="152400"/>
          </a:xfrm>
          <a:prstGeom prst="line">
            <a:avLst/>
          </a:prstGeom>
          <a:ln w="1905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5396" name="Line 52"/>
          <p:cNvSpPr/>
          <p:nvPr/>
        </p:nvSpPr>
        <p:spPr>
          <a:xfrm>
            <a:off x="1473200" y="3394075"/>
            <a:ext cx="0" cy="419100"/>
          </a:xfrm>
          <a:prstGeom prst="line">
            <a:avLst/>
          </a:prstGeom>
          <a:ln w="19050" cap="flat" cmpd="sng">
            <a:solidFill>
              <a:schemeClr val="tx2"/>
            </a:solidFill>
            <a:prstDash val="lgDash"/>
            <a:headEnd type="none" w="med" len="med"/>
            <a:tailEnd type="none" w="med" len="med"/>
          </a:ln>
        </p:spPr>
      </p:sp>
      <p:sp>
        <p:nvSpPr>
          <p:cNvPr id="185397" name="Line 53"/>
          <p:cNvSpPr/>
          <p:nvPr/>
        </p:nvSpPr>
        <p:spPr>
          <a:xfrm>
            <a:off x="1828800" y="3394075"/>
            <a:ext cx="0" cy="419100"/>
          </a:xfrm>
          <a:prstGeom prst="line">
            <a:avLst/>
          </a:prstGeom>
          <a:ln w="19050" cap="flat" cmpd="sng">
            <a:solidFill>
              <a:schemeClr val="tx2"/>
            </a:solidFill>
            <a:prstDash val="lgDash"/>
            <a:headEnd type="none" w="med" len="med"/>
            <a:tailEnd type="none" w="med" len="med"/>
          </a:ln>
        </p:spPr>
      </p:sp>
      <p:sp>
        <p:nvSpPr>
          <p:cNvPr id="185398" name="Line 54"/>
          <p:cNvSpPr/>
          <p:nvPr/>
        </p:nvSpPr>
        <p:spPr>
          <a:xfrm>
            <a:off x="3657600" y="3394075"/>
            <a:ext cx="0" cy="419100"/>
          </a:xfrm>
          <a:prstGeom prst="line">
            <a:avLst/>
          </a:prstGeom>
          <a:ln w="19050" cap="flat" cmpd="sng">
            <a:solidFill>
              <a:schemeClr val="tx2"/>
            </a:solidFill>
            <a:prstDash val="lgDash"/>
            <a:headEnd type="none" w="med" len="med"/>
            <a:tailEnd type="none" w="med" len="med"/>
          </a:ln>
        </p:spPr>
      </p:sp>
      <p:sp>
        <p:nvSpPr>
          <p:cNvPr id="185399" name="Line 55"/>
          <p:cNvSpPr/>
          <p:nvPr/>
        </p:nvSpPr>
        <p:spPr>
          <a:xfrm>
            <a:off x="4013200" y="3394075"/>
            <a:ext cx="0" cy="419100"/>
          </a:xfrm>
          <a:prstGeom prst="line">
            <a:avLst/>
          </a:prstGeom>
          <a:ln w="19050" cap="flat" cmpd="sng">
            <a:solidFill>
              <a:schemeClr val="tx2"/>
            </a:solidFill>
            <a:prstDash val="lgDash"/>
            <a:headEnd type="none" w="med" len="med"/>
            <a:tailEnd type="none" w="med" len="med"/>
          </a:ln>
        </p:spPr>
      </p:sp>
      <p:sp>
        <p:nvSpPr>
          <p:cNvPr id="185400" name="Line 56"/>
          <p:cNvSpPr/>
          <p:nvPr/>
        </p:nvSpPr>
        <p:spPr>
          <a:xfrm flipH="1">
            <a:off x="2590800" y="5413375"/>
            <a:ext cx="304800" cy="0"/>
          </a:xfrm>
          <a:prstGeom prst="line">
            <a:avLst/>
          </a:prstGeom>
          <a:ln w="19050" cap="flat" cmpd="sng">
            <a:solidFill>
              <a:schemeClr val="tx2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185401" name="Line 57"/>
          <p:cNvSpPr/>
          <p:nvPr/>
        </p:nvSpPr>
        <p:spPr>
          <a:xfrm>
            <a:off x="2032000" y="4384675"/>
            <a:ext cx="0" cy="1409700"/>
          </a:xfrm>
          <a:prstGeom prst="line">
            <a:avLst/>
          </a:prstGeom>
          <a:ln w="19050" cap="flat" cmpd="sng">
            <a:solidFill>
              <a:schemeClr val="tx2"/>
            </a:solidFill>
            <a:prstDash val="lgDash"/>
            <a:headEnd type="none" w="med" len="med"/>
            <a:tailEnd type="none" w="med" len="med"/>
          </a:ln>
        </p:spPr>
      </p:sp>
      <p:sp>
        <p:nvSpPr>
          <p:cNvPr id="185402" name="Line 58"/>
          <p:cNvSpPr/>
          <p:nvPr/>
        </p:nvSpPr>
        <p:spPr>
          <a:xfrm>
            <a:off x="2476500" y="4206875"/>
            <a:ext cx="0" cy="1397000"/>
          </a:xfrm>
          <a:prstGeom prst="line">
            <a:avLst/>
          </a:prstGeom>
          <a:ln w="19050" cap="flat" cmpd="sng">
            <a:solidFill>
              <a:schemeClr val="tx2"/>
            </a:solidFill>
            <a:prstDash val="lgDash"/>
            <a:headEnd type="none" w="med" len="med"/>
            <a:tailEnd type="none" w="med" len="med"/>
          </a:ln>
        </p:spPr>
      </p:sp>
      <p:sp>
        <p:nvSpPr>
          <p:cNvPr id="185403" name="Line 59"/>
          <p:cNvSpPr/>
          <p:nvPr/>
        </p:nvSpPr>
        <p:spPr>
          <a:xfrm>
            <a:off x="2997200" y="4219575"/>
            <a:ext cx="0" cy="1371600"/>
          </a:xfrm>
          <a:prstGeom prst="line">
            <a:avLst/>
          </a:prstGeom>
          <a:ln w="19050" cap="flat" cmpd="sng">
            <a:solidFill>
              <a:schemeClr val="tx2"/>
            </a:solidFill>
            <a:prstDash val="lgDash"/>
            <a:headEnd type="none" w="med" len="med"/>
            <a:tailEnd type="none" w="med" len="med"/>
          </a:ln>
        </p:spPr>
      </p:sp>
      <p:sp>
        <p:nvSpPr>
          <p:cNvPr id="185404" name="Line 60"/>
          <p:cNvSpPr/>
          <p:nvPr/>
        </p:nvSpPr>
        <p:spPr>
          <a:xfrm>
            <a:off x="3454400" y="4397375"/>
            <a:ext cx="0" cy="1397000"/>
          </a:xfrm>
          <a:prstGeom prst="line">
            <a:avLst/>
          </a:prstGeom>
          <a:ln w="19050" cap="flat" cmpd="sng">
            <a:solidFill>
              <a:schemeClr val="tx2"/>
            </a:solidFill>
            <a:prstDash val="lgDash"/>
            <a:headEnd type="none" w="med" len="med"/>
            <a:tailEnd type="none" w="med" len="med"/>
          </a:ln>
        </p:spPr>
      </p:sp>
      <p:sp>
        <p:nvSpPr>
          <p:cNvPr id="185405" name="Line 61"/>
          <p:cNvSpPr/>
          <p:nvPr/>
        </p:nvSpPr>
        <p:spPr>
          <a:xfrm>
            <a:off x="1295400" y="4384675"/>
            <a:ext cx="0" cy="1066800"/>
          </a:xfrm>
          <a:prstGeom prst="line">
            <a:avLst/>
          </a:prstGeom>
          <a:ln w="1905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5406" name="Line 62"/>
          <p:cNvSpPr/>
          <p:nvPr/>
        </p:nvSpPr>
        <p:spPr>
          <a:xfrm>
            <a:off x="4178300" y="4384675"/>
            <a:ext cx="0" cy="1066800"/>
          </a:xfrm>
          <a:prstGeom prst="line">
            <a:avLst/>
          </a:prstGeom>
          <a:ln w="1905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5407" name="Line 63"/>
          <p:cNvSpPr/>
          <p:nvPr/>
        </p:nvSpPr>
        <p:spPr>
          <a:xfrm>
            <a:off x="2222500" y="4219575"/>
            <a:ext cx="1041400" cy="0"/>
          </a:xfrm>
          <a:prstGeom prst="line">
            <a:avLst/>
          </a:prstGeom>
          <a:ln w="1905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5408" name="Line 64"/>
          <p:cNvSpPr/>
          <p:nvPr/>
        </p:nvSpPr>
        <p:spPr>
          <a:xfrm>
            <a:off x="3263900" y="4219575"/>
            <a:ext cx="0" cy="1384300"/>
          </a:xfrm>
          <a:prstGeom prst="line">
            <a:avLst/>
          </a:prstGeom>
          <a:ln w="1905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5409" name="Line 65"/>
          <p:cNvSpPr/>
          <p:nvPr/>
        </p:nvSpPr>
        <p:spPr>
          <a:xfrm>
            <a:off x="1600200" y="4384675"/>
            <a:ext cx="0" cy="304800"/>
          </a:xfrm>
          <a:prstGeom prst="line">
            <a:avLst/>
          </a:prstGeom>
          <a:ln w="1905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5410" name="Line 66"/>
          <p:cNvSpPr/>
          <p:nvPr/>
        </p:nvSpPr>
        <p:spPr>
          <a:xfrm>
            <a:off x="1600200" y="4689475"/>
            <a:ext cx="673100" cy="0"/>
          </a:xfrm>
          <a:prstGeom prst="line">
            <a:avLst/>
          </a:prstGeom>
          <a:ln w="1905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5411" name="Line 67"/>
          <p:cNvSpPr/>
          <p:nvPr/>
        </p:nvSpPr>
        <p:spPr>
          <a:xfrm>
            <a:off x="2222500" y="5591175"/>
            <a:ext cx="1054100" cy="0"/>
          </a:xfrm>
          <a:prstGeom prst="line">
            <a:avLst/>
          </a:prstGeom>
          <a:ln w="1905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5412" name="Line 68"/>
          <p:cNvSpPr/>
          <p:nvPr/>
        </p:nvSpPr>
        <p:spPr>
          <a:xfrm>
            <a:off x="3886200" y="4384675"/>
            <a:ext cx="0" cy="304800"/>
          </a:xfrm>
          <a:prstGeom prst="line">
            <a:avLst/>
          </a:prstGeom>
          <a:ln w="1905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5413" name="Line 69"/>
          <p:cNvSpPr/>
          <p:nvPr/>
        </p:nvSpPr>
        <p:spPr>
          <a:xfrm>
            <a:off x="1651000" y="5781675"/>
            <a:ext cx="2197100" cy="0"/>
          </a:xfrm>
          <a:prstGeom prst="line">
            <a:avLst/>
          </a:prstGeom>
          <a:ln w="1905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5414" name="Line 70"/>
          <p:cNvSpPr/>
          <p:nvPr/>
        </p:nvSpPr>
        <p:spPr>
          <a:xfrm>
            <a:off x="1651000" y="5197475"/>
            <a:ext cx="0" cy="482600"/>
          </a:xfrm>
          <a:prstGeom prst="line">
            <a:avLst/>
          </a:prstGeom>
          <a:ln w="19050" cap="flat" cmpd="sng">
            <a:solidFill>
              <a:schemeClr val="tx2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185415" name="Line 71"/>
          <p:cNvSpPr/>
          <p:nvPr/>
        </p:nvSpPr>
        <p:spPr>
          <a:xfrm>
            <a:off x="1384300" y="5438775"/>
            <a:ext cx="495300" cy="0"/>
          </a:xfrm>
          <a:prstGeom prst="line">
            <a:avLst/>
          </a:prstGeom>
          <a:ln w="19050" cap="flat" cmpd="sng">
            <a:solidFill>
              <a:schemeClr val="tx2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185416" name="Line 72"/>
          <p:cNvSpPr/>
          <p:nvPr/>
        </p:nvSpPr>
        <p:spPr>
          <a:xfrm>
            <a:off x="3835400" y="5235575"/>
            <a:ext cx="0" cy="431800"/>
          </a:xfrm>
          <a:prstGeom prst="line">
            <a:avLst/>
          </a:prstGeom>
          <a:ln w="19050" cap="flat" cmpd="sng">
            <a:solidFill>
              <a:schemeClr val="tx2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185417" name="Line 73"/>
          <p:cNvSpPr/>
          <p:nvPr/>
        </p:nvSpPr>
        <p:spPr>
          <a:xfrm>
            <a:off x="3594100" y="5438775"/>
            <a:ext cx="520700" cy="0"/>
          </a:xfrm>
          <a:prstGeom prst="line">
            <a:avLst/>
          </a:prstGeom>
          <a:ln w="19050" cap="flat" cmpd="sng">
            <a:solidFill>
              <a:schemeClr val="tx2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185418" name="Oval 74"/>
          <p:cNvSpPr/>
          <p:nvPr/>
        </p:nvSpPr>
        <p:spPr>
          <a:xfrm>
            <a:off x="3670300" y="5273675"/>
            <a:ext cx="330200" cy="317500"/>
          </a:xfrm>
          <a:prstGeom prst="ellipse">
            <a:avLst/>
          </a:prstGeom>
          <a:noFill/>
          <a:ln w="1905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  <p:txBody>
          <a:bodyPr anchor="ctr" anchorCtr="0">
            <a:spAutoFit/>
          </a:bodyPr>
          <a:p>
            <a:pPr algn="ctr"/>
            <a:endParaRPr lang="zh-CN" altLang="en-US" b="1" dirty="0">
              <a:solidFill>
                <a:srgbClr val="3333CC"/>
              </a:solidFill>
              <a:latin typeface="宋体" panose="02010600030101010101" pitchFamily="2" charset="-122"/>
            </a:endParaRPr>
          </a:p>
        </p:txBody>
      </p:sp>
      <p:sp>
        <p:nvSpPr>
          <p:cNvPr id="185419" name="Line 75"/>
          <p:cNvSpPr/>
          <p:nvPr/>
        </p:nvSpPr>
        <p:spPr>
          <a:xfrm>
            <a:off x="1651000" y="3355975"/>
            <a:ext cx="0" cy="584200"/>
          </a:xfrm>
          <a:prstGeom prst="line">
            <a:avLst/>
          </a:prstGeom>
          <a:ln w="19050" cap="flat" cmpd="sng">
            <a:solidFill>
              <a:schemeClr val="tx2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185420" name="Line 76"/>
          <p:cNvSpPr/>
          <p:nvPr/>
        </p:nvSpPr>
        <p:spPr>
          <a:xfrm>
            <a:off x="3835400" y="3330575"/>
            <a:ext cx="0" cy="558800"/>
          </a:xfrm>
          <a:prstGeom prst="line">
            <a:avLst/>
          </a:prstGeom>
          <a:ln w="19050" cap="flat" cmpd="sng">
            <a:solidFill>
              <a:schemeClr val="tx2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185421" name="Line 77"/>
          <p:cNvSpPr/>
          <p:nvPr/>
        </p:nvSpPr>
        <p:spPr>
          <a:xfrm>
            <a:off x="5816600" y="3292475"/>
            <a:ext cx="0" cy="635000"/>
          </a:xfrm>
          <a:prstGeom prst="line">
            <a:avLst/>
          </a:prstGeom>
          <a:ln w="19050" cap="flat" cmpd="sng">
            <a:solidFill>
              <a:schemeClr val="tx2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185422" name="Oval 78"/>
          <p:cNvSpPr/>
          <p:nvPr/>
        </p:nvSpPr>
        <p:spPr>
          <a:xfrm>
            <a:off x="2222500" y="1616075"/>
            <a:ext cx="1028700" cy="1028700"/>
          </a:xfrm>
          <a:prstGeom prst="ellipse">
            <a:avLst/>
          </a:prstGeom>
          <a:noFill/>
          <a:ln w="1905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  <p:txBody>
          <a:bodyPr anchor="ctr" anchorCtr="0">
            <a:spAutoFit/>
          </a:bodyPr>
          <a:p>
            <a:pPr algn="ctr"/>
            <a:endParaRPr lang="zh-CN" altLang="en-US" b="1" dirty="0">
              <a:solidFill>
                <a:srgbClr val="3333CC"/>
              </a:solidFill>
              <a:latin typeface="宋体" panose="02010600030101010101" pitchFamily="2" charset="-122"/>
            </a:endParaRPr>
          </a:p>
        </p:txBody>
      </p:sp>
      <p:sp>
        <p:nvSpPr>
          <p:cNvPr id="185423" name="Oval 79"/>
          <p:cNvSpPr/>
          <p:nvPr/>
        </p:nvSpPr>
        <p:spPr>
          <a:xfrm>
            <a:off x="2500313" y="1893888"/>
            <a:ext cx="482600" cy="482600"/>
          </a:xfrm>
          <a:prstGeom prst="ellipse">
            <a:avLst/>
          </a:prstGeom>
          <a:noFill/>
          <a:ln w="1905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p>
            <a:pPr algn="ctr"/>
            <a:endParaRPr lang="zh-CN" altLang="en-US" b="1" dirty="0">
              <a:solidFill>
                <a:srgbClr val="3333CC"/>
              </a:solidFill>
              <a:latin typeface="宋体" panose="02010600030101010101" pitchFamily="2" charset="-122"/>
            </a:endParaRPr>
          </a:p>
        </p:txBody>
      </p:sp>
      <p:sp>
        <p:nvSpPr>
          <p:cNvPr id="185424" name="Line 80"/>
          <p:cNvSpPr/>
          <p:nvPr/>
        </p:nvSpPr>
        <p:spPr>
          <a:xfrm flipV="1">
            <a:off x="2733675" y="1482725"/>
            <a:ext cx="0" cy="2398713"/>
          </a:xfrm>
          <a:prstGeom prst="line">
            <a:avLst/>
          </a:prstGeom>
          <a:ln w="19050" cap="flat" cmpd="sng">
            <a:solidFill>
              <a:schemeClr val="tx2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185425" name="Line 81"/>
          <p:cNvSpPr/>
          <p:nvPr/>
        </p:nvSpPr>
        <p:spPr>
          <a:xfrm>
            <a:off x="2063750" y="2136775"/>
            <a:ext cx="1446213" cy="0"/>
          </a:xfrm>
          <a:prstGeom prst="line">
            <a:avLst/>
          </a:prstGeom>
          <a:ln w="19050" cap="flat" cmpd="sng">
            <a:solidFill>
              <a:schemeClr val="tx2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185426" name="Line 82"/>
          <p:cNvSpPr/>
          <p:nvPr/>
        </p:nvSpPr>
        <p:spPr>
          <a:xfrm>
            <a:off x="2733675" y="4076700"/>
            <a:ext cx="0" cy="1833563"/>
          </a:xfrm>
          <a:prstGeom prst="line">
            <a:avLst/>
          </a:prstGeom>
          <a:ln w="19050" cap="flat" cmpd="sng">
            <a:solidFill>
              <a:schemeClr val="tx2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185427" name="Line 83"/>
          <p:cNvSpPr/>
          <p:nvPr/>
        </p:nvSpPr>
        <p:spPr>
          <a:xfrm>
            <a:off x="4481513" y="2135188"/>
            <a:ext cx="1639887" cy="0"/>
          </a:xfrm>
          <a:prstGeom prst="line">
            <a:avLst/>
          </a:prstGeom>
          <a:ln w="19050" cap="flat" cmpd="sng">
            <a:solidFill>
              <a:schemeClr val="tx2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185428" name="Freeform 84"/>
          <p:cNvSpPr/>
          <p:nvPr/>
        </p:nvSpPr>
        <p:spPr>
          <a:xfrm>
            <a:off x="1300163" y="5435600"/>
            <a:ext cx="349250" cy="347663"/>
          </a:xfrm>
          <a:custGeom>
            <a:avLst/>
            <a:gdLst>
              <a:gd name="txL" fmla="*/ 0 w 660"/>
              <a:gd name="txT" fmla="*/ 0 h 658"/>
              <a:gd name="txR" fmla="*/ 660 w 660"/>
              <a:gd name="txB" fmla="*/ 658 h 658"/>
            </a:gdLst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660" h="658">
                <a:moveTo>
                  <a:pt x="0" y="0"/>
                </a:moveTo>
                <a:lnTo>
                  <a:pt x="87" y="329"/>
                </a:lnTo>
                <a:lnTo>
                  <a:pt x="329" y="570"/>
                </a:lnTo>
                <a:lnTo>
                  <a:pt x="658" y="658"/>
                </a:lnTo>
                <a:lnTo>
                  <a:pt x="660" y="658"/>
                </a:lnTo>
              </a:path>
            </a:pathLst>
          </a:cu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185429" name="Freeform 85"/>
          <p:cNvSpPr/>
          <p:nvPr/>
        </p:nvSpPr>
        <p:spPr>
          <a:xfrm>
            <a:off x="3835400" y="5435600"/>
            <a:ext cx="349250" cy="347663"/>
          </a:xfrm>
          <a:custGeom>
            <a:avLst/>
            <a:gdLst>
              <a:gd name="txL" fmla="*/ 0 w 660"/>
              <a:gd name="txT" fmla="*/ 0 h 658"/>
              <a:gd name="txR" fmla="*/ 660 w 660"/>
              <a:gd name="txB" fmla="*/ 658 h 658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</a:cxnLst>
            <a:rect l="txL" t="txT" r="txR" b="txB"/>
            <a:pathLst>
              <a:path w="660" h="658">
                <a:moveTo>
                  <a:pt x="0" y="658"/>
                </a:moveTo>
                <a:lnTo>
                  <a:pt x="329" y="570"/>
                </a:lnTo>
                <a:lnTo>
                  <a:pt x="570" y="329"/>
                </a:lnTo>
                <a:lnTo>
                  <a:pt x="659" y="0"/>
                </a:lnTo>
                <a:lnTo>
                  <a:pt x="660" y="0"/>
                </a:lnTo>
              </a:path>
            </a:pathLst>
          </a:cu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185430" name="Oval 86"/>
          <p:cNvSpPr/>
          <p:nvPr/>
        </p:nvSpPr>
        <p:spPr>
          <a:xfrm>
            <a:off x="1485900" y="5273675"/>
            <a:ext cx="330200" cy="317500"/>
          </a:xfrm>
          <a:prstGeom prst="ellipse">
            <a:avLst/>
          </a:prstGeom>
          <a:noFill/>
          <a:ln w="1905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  <p:txBody>
          <a:bodyPr anchor="ctr" anchorCtr="0">
            <a:spAutoFit/>
          </a:bodyPr>
          <a:p>
            <a:pPr algn="ctr"/>
            <a:endParaRPr lang="zh-CN" altLang="en-US" b="1" dirty="0">
              <a:solidFill>
                <a:srgbClr val="3333CC"/>
              </a:solidFill>
              <a:latin typeface="宋体" panose="02010600030101010101" pitchFamily="2" charset="-122"/>
            </a:endParaRPr>
          </a:p>
        </p:txBody>
      </p:sp>
      <p:grpSp>
        <p:nvGrpSpPr>
          <p:cNvPr id="4" name="Group 87"/>
          <p:cNvGrpSpPr/>
          <p:nvPr/>
        </p:nvGrpSpPr>
        <p:grpSpPr>
          <a:xfrm>
            <a:off x="2578100" y="4689475"/>
            <a:ext cx="0" cy="1104900"/>
            <a:chOff x="1632" y="3064"/>
            <a:chExt cx="0" cy="696"/>
          </a:xfrm>
        </p:grpSpPr>
        <p:sp>
          <p:nvSpPr>
            <p:cNvPr id="52335" name="Line 88"/>
            <p:cNvSpPr/>
            <p:nvPr/>
          </p:nvSpPr>
          <p:spPr>
            <a:xfrm>
              <a:off x="1632" y="3064"/>
              <a:ext cx="0" cy="568"/>
            </a:xfrm>
            <a:prstGeom prst="line">
              <a:avLst/>
            </a:prstGeom>
            <a:ln w="19050" cap="flat" cmpd="sng">
              <a:solidFill>
                <a:schemeClr val="tx2"/>
              </a:solidFill>
              <a:prstDash val="lgDash"/>
              <a:headEnd type="none" w="med" len="med"/>
              <a:tailEnd type="none" w="med" len="med"/>
            </a:ln>
          </p:spPr>
        </p:sp>
        <p:sp>
          <p:nvSpPr>
            <p:cNvPr id="52336" name="Line 89"/>
            <p:cNvSpPr/>
            <p:nvPr/>
          </p:nvSpPr>
          <p:spPr>
            <a:xfrm>
              <a:off x="1632" y="3640"/>
              <a:ext cx="0" cy="120"/>
            </a:xfrm>
            <a:prstGeom prst="line">
              <a:avLst/>
            </a:prstGeom>
            <a:ln w="1905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85434" name="Text Box 90"/>
          <p:cNvSpPr txBox="1"/>
          <p:nvPr/>
        </p:nvSpPr>
        <p:spPr>
          <a:xfrm>
            <a:off x="3152775" y="504825"/>
            <a:ext cx="4803775" cy="457200"/>
          </a:xfrm>
          <a:prstGeom prst="rect">
            <a:avLst/>
          </a:prstGeom>
          <a:noFill/>
          <a:ln w="19050">
            <a:noFill/>
          </a:ln>
        </p:spPr>
        <p:txBody>
          <a:bodyPr wrap="none">
            <a:spAutoFit/>
          </a:bodyPr>
          <a:p>
            <a:r>
              <a:rPr lang="zh-CN" altLang="en-US" b="1" dirty="0">
                <a:solidFill>
                  <a:srgbClr val="000000"/>
                </a:solidFill>
                <a:latin typeface="宋体" panose="02010600030101010101" pitchFamily="2" charset="-122"/>
              </a:rPr>
              <a:t>画对称中心线、轴线及定位基准线</a:t>
            </a:r>
            <a:endParaRPr lang="zh-CN" altLang="en-US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85435" name="Line 91"/>
          <p:cNvSpPr/>
          <p:nvPr/>
        </p:nvSpPr>
        <p:spPr>
          <a:xfrm>
            <a:off x="4775200" y="3394075"/>
            <a:ext cx="0" cy="419100"/>
          </a:xfrm>
          <a:prstGeom prst="line">
            <a:avLst/>
          </a:prstGeom>
          <a:ln w="1905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5436" name="Line 92"/>
          <p:cNvSpPr/>
          <p:nvPr/>
        </p:nvSpPr>
        <p:spPr>
          <a:xfrm>
            <a:off x="2032000" y="3813175"/>
            <a:ext cx="1422400" cy="0"/>
          </a:xfrm>
          <a:prstGeom prst="line">
            <a:avLst/>
          </a:prstGeom>
          <a:ln w="38100" cap="flat" cmpd="sng">
            <a:solidFill>
              <a:srgbClr val="33CCFF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5" name="Group 93"/>
          <p:cNvGrpSpPr/>
          <p:nvPr/>
        </p:nvGrpSpPr>
        <p:grpSpPr>
          <a:xfrm>
            <a:off x="2222500" y="4384675"/>
            <a:ext cx="1041400" cy="0"/>
            <a:chOff x="1400" y="2872"/>
            <a:chExt cx="656" cy="0"/>
          </a:xfrm>
        </p:grpSpPr>
        <p:sp>
          <p:nvSpPr>
            <p:cNvPr id="52333" name="Line 94"/>
            <p:cNvSpPr/>
            <p:nvPr/>
          </p:nvSpPr>
          <p:spPr>
            <a:xfrm>
              <a:off x="1400" y="2872"/>
              <a:ext cx="656" cy="0"/>
            </a:xfrm>
            <a:prstGeom prst="line">
              <a:avLst/>
            </a:prstGeom>
            <a:ln w="38100" cap="flat" cmpd="sng">
              <a:solidFill>
                <a:srgbClr val="33CC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2334" name="Line 95"/>
            <p:cNvSpPr/>
            <p:nvPr/>
          </p:nvSpPr>
          <p:spPr>
            <a:xfrm>
              <a:off x="1416" y="2872"/>
              <a:ext cx="640" cy="0"/>
            </a:xfrm>
            <a:prstGeom prst="line">
              <a:avLst/>
            </a:prstGeom>
            <a:ln w="19050" cap="flat" cmpd="sng">
              <a:solidFill>
                <a:schemeClr val="tx2"/>
              </a:solidFill>
              <a:prstDash val="lgDash"/>
              <a:headEnd type="none" w="med" len="med"/>
              <a:tailEnd type="none" w="med" len="med"/>
            </a:ln>
          </p:spPr>
        </p:sp>
      </p:grpSp>
      <p:sp>
        <p:nvSpPr>
          <p:cNvPr id="185440" name="Line 96"/>
          <p:cNvSpPr/>
          <p:nvPr/>
        </p:nvSpPr>
        <p:spPr>
          <a:xfrm>
            <a:off x="2222500" y="4219575"/>
            <a:ext cx="0" cy="1376363"/>
          </a:xfrm>
          <a:prstGeom prst="line">
            <a:avLst/>
          </a:prstGeom>
          <a:ln w="1905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5441" name="Line 97"/>
          <p:cNvSpPr/>
          <p:nvPr/>
        </p:nvSpPr>
        <p:spPr>
          <a:xfrm flipH="1" flipV="1">
            <a:off x="2108200" y="1819275"/>
            <a:ext cx="596900" cy="342900"/>
          </a:xfrm>
          <a:prstGeom prst="line">
            <a:avLst/>
          </a:prstGeom>
          <a:ln w="1270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5442" name="Line 98"/>
          <p:cNvSpPr/>
          <p:nvPr/>
        </p:nvSpPr>
        <p:spPr>
          <a:xfrm flipV="1">
            <a:off x="2730500" y="1831975"/>
            <a:ext cx="622300" cy="304800"/>
          </a:xfrm>
          <a:prstGeom prst="line">
            <a:avLst/>
          </a:prstGeom>
          <a:ln w="1270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5443" name="Text Box 99"/>
          <p:cNvSpPr txBox="1"/>
          <p:nvPr/>
        </p:nvSpPr>
        <p:spPr>
          <a:xfrm>
            <a:off x="3070225" y="1808163"/>
            <a:ext cx="260350" cy="184150"/>
          </a:xfrm>
          <a:prstGeom prst="rect">
            <a:avLst/>
          </a:prstGeom>
          <a:noFill/>
          <a:ln w="19050">
            <a:noFill/>
          </a:ln>
        </p:spPr>
        <p:txBody>
          <a:bodyPr wrap="none">
            <a:spAutoFit/>
          </a:bodyPr>
          <a:p>
            <a:r>
              <a:rPr lang="en-US" altLang="zh-CN" sz="600" b="1" dirty="0">
                <a:solidFill>
                  <a:srgbClr val="FF3300"/>
                </a:solidFill>
                <a:latin typeface="Times New Roman" panose="02020603050405020304" charset="0"/>
              </a:rPr>
              <a:t>●</a:t>
            </a:r>
            <a:endParaRPr lang="en-US" altLang="zh-CN" sz="600" b="1" dirty="0">
              <a:solidFill>
                <a:srgbClr val="FF3300"/>
              </a:solidFill>
              <a:latin typeface="Times New Roman" panose="02020603050405020304" charset="0"/>
            </a:endParaRPr>
          </a:p>
        </p:txBody>
      </p:sp>
      <p:sp>
        <p:nvSpPr>
          <p:cNvPr id="185444" name="Text Box 100"/>
          <p:cNvSpPr txBox="1"/>
          <p:nvPr/>
        </p:nvSpPr>
        <p:spPr>
          <a:xfrm>
            <a:off x="2130425" y="1808163"/>
            <a:ext cx="260350" cy="184150"/>
          </a:xfrm>
          <a:prstGeom prst="rect">
            <a:avLst/>
          </a:prstGeom>
          <a:noFill/>
          <a:ln w="19050">
            <a:noFill/>
          </a:ln>
        </p:spPr>
        <p:txBody>
          <a:bodyPr wrap="none">
            <a:spAutoFit/>
          </a:bodyPr>
          <a:p>
            <a:r>
              <a:rPr lang="en-US" altLang="zh-CN" sz="600" b="1" dirty="0">
                <a:solidFill>
                  <a:srgbClr val="FF3300"/>
                </a:solidFill>
                <a:latin typeface="Times New Roman" panose="02020603050405020304" charset="0"/>
              </a:rPr>
              <a:t>●</a:t>
            </a:r>
            <a:endParaRPr lang="en-US" altLang="zh-CN" sz="600" b="1" dirty="0">
              <a:solidFill>
                <a:srgbClr val="FF3300"/>
              </a:solidFill>
              <a:latin typeface="Times New Roman" panose="02020603050405020304" charset="0"/>
            </a:endParaRPr>
          </a:p>
        </p:txBody>
      </p:sp>
      <p:sp>
        <p:nvSpPr>
          <p:cNvPr id="185445" name="Line 101"/>
          <p:cNvSpPr/>
          <p:nvPr/>
        </p:nvSpPr>
        <p:spPr>
          <a:xfrm>
            <a:off x="3187700" y="1908175"/>
            <a:ext cx="1625600" cy="0"/>
          </a:xfrm>
          <a:prstGeom prst="line">
            <a:avLst/>
          </a:prstGeom>
          <a:ln w="1270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5446" name="Line 102"/>
          <p:cNvSpPr/>
          <p:nvPr/>
        </p:nvSpPr>
        <p:spPr>
          <a:xfrm>
            <a:off x="2260600" y="1908175"/>
            <a:ext cx="0" cy="2794000"/>
          </a:xfrm>
          <a:prstGeom prst="line">
            <a:avLst/>
          </a:prstGeom>
          <a:ln w="1270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5447" name="Line 103"/>
          <p:cNvSpPr/>
          <p:nvPr/>
        </p:nvSpPr>
        <p:spPr>
          <a:xfrm>
            <a:off x="3200400" y="1908175"/>
            <a:ext cx="0" cy="2794000"/>
          </a:xfrm>
          <a:prstGeom prst="line">
            <a:avLst/>
          </a:prstGeom>
          <a:ln w="1270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5448" name="Text Box 104"/>
          <p:cNvSpPr txBox="1"/>
          <p:nvPr/>
        </p:nvSpPr>
        <p:spPr>
          <a:xfrm>
            <a:off x="2130425" y="4589463"/>
            <a:ext cx="260350" cy="184150"/>
          </a:xfrm>
          <a:prstGeom prst="rect">
            <a:avLst/>
          </a:prstGeom>
          <a:noFill/>
          <a:ln w="19050">
            <a:noFill/>
          </a:ln>
        </p:spPr>
        <p:txBody>
          <a:bodyPr wrap="none">
            <a:spAutoFit/>
          </a:bodyPr>
          <a:p>
            <a:r>
              <a:rPr lang="en-US" altLang="zh-CN" sz="600" b="1" dirty="0">
                <a:solidFill>
                  <a:srgbClr val="FF3300"/>
                </a:solidFill>
                <a:latin typeface="Times New Roman" panose="02020603050405020304" charset="0"/>
              </a:rPr>
              <a:t>●</a:t>
            </a:r>
            <a:endParaRPr lang="en-US" altLang="zh-CN" sz="600" b="1" dirty="0">
              <a:solidFill>
                <a:srgbClr val="FF3300"/>
              </a:solidFill>
              <a:latin typeface="Times New Roman" panose="02020603050405020304" charset="0"/>
            </a:endParaRPr>
          </a:p>
        </p:txBody>
      </p:sp>
      <p:sp>
        <p:nvSpPr>
          <p:cNvPr id="185449" name="Text Box 105"/>
          <p:cNvSpPr txBox="1"/>
          <p:nvPr/>
        </p:nvSpPr>
        <p:spPr>
          <a:xfrm>
            <a:off x="3070225" y="4589463"/>
            <a:ext cx="260350" cy="184150"/>
          </a:xfrm>
          <a:prstGeom prst="rect">
            <a:avLst/>
          </a:prstGeom>
          <a:noFill/>
          <a:ln w="19050">
            <a:noFill/>
          </a:ln>
        </p:spPr>
        <p:txBody>
          <a:bodyPr wrap="none">
            <a:spAutoFit/>
          </a:bodyPr>
          <a:p>
            <a:r>
              <a:rPr lang="en-US" altLang="zh-CN" sz="600" b="1" dirty="0">
                <a:solidFill>
                  <a:srgbClr val="FF3300"/>
                </a:solidFill>
                <a:latin typeface="Times New Roman" panose="02020603050405020304" charset="0"/>
              </a:rPr>
              <a:t>●</a:t>
            </a:r>
            <a:endParaRPr lang="en-US" altLang="zh-CN" sz="600" b="1" dirty="0">
              <a:solidFill>
                <a:srgbClr val="FF3300"/>
              </a:solidFill>
              <a:latin typeface="Times New Roman" panose="02020603050405020304" charset="0"/>
            </a:endParaRPr>
          </a:p>
        </p:txBody>
      </p:sp>
      <p:grpSp>
        <p:nvGrpSpPr>
          <p:cNvPr id="6" name="Group 106"/>
          <p:cNvGrpSpPr/>
          <p:nvPr/>
        </p:nvGrpSpPr>
        <p:grpSpPr>
          <a:xfrm>
            <a:off x="2222500" y="4384675"/>
            <a:ext cx="1041400" cy="317500"/>
            <a:chOff x="1400" y="2872"/>
            <a:chExt cx="656" cy="200"/>
          </a:xfrm>
        </p:grpSpPr>
        <p:sp>
          <p:nvSpPr>
            <p:cNvPr id="52331" name="Line 107"/>
            <p:cNvSpPr/>
            <p:nvPr/>
          </p:nvSpPr>
          <p:spPr>
            <a:xfrm>
              <a:off x="1400" y="2872"/>
              <a:ext cx="0" cy="184"/>
            </a:xfrm>
            <a:prstGeom prst="line">
              <a:avLst/>
            </a:prstGeom>
            <a:ln w="38100" cap="flat" cmpd="sng">
              <a:solidFill>
                <a:srgbClr val="33CC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2332" name="Line 108"/>
            <p:cNvSpPr/>
            <p:nvPr/>
          </p:nvSpPr>
          <p:spPr>
            <a:xfrm>
              <a:off x="2056" y="2872"/>
              <a:ext cx="0" cy="200"/>
            </a:xfrm>
            <a:prstGeom prst="line">
              <a:avLst/>
            </a:prstGeom>
            <a:ln w="38100" cap="flat" cmpd="sng">
              <a:solidFill>
                <a:srgbClr val="33CCFF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85453" name="Line 109"/>
          <p:cNvSpPr/>
          <p:nvPr/>
        </p:nvSpPr>
        <p:spPr>
          <a:xfrm>
            <a:off x="4775200" y="2644775"/>
            <a:ext cx="304800" cy="0"/>
          </a:xfrm>
          <a:prstGeom prst="line">
            <a:avLst/>
          </a:prstGeom>
          <a:ln w="38100" cap="flat" cmpd="sng">
            <a:solidFill>
              <a:srgbClr val="33CC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5454" name="Line 110"/>
          <p:cNvSpPr/>
          <p:nvPr/>
        </p:nvSpPr>
        <p:spPr>
          <a:xfrm>
            <a:off x="4775200" y="1885950"/>
            <a:ext cx="0" cy="1508125"/>
          </a:xfrm>
          <a:prstGeom prst="line">
            <a:avLst/>
          </a:prstGeom>
          <a:ln w="1905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5455" name="Line 111"/>
          <p:cNvSpPr/>
          <p:nvPr/>
        </p:nvSpPr>
        <p:spPr>
          <a:xfrm>
            <a:off x="5080000" y="1903413"/>
            <a:ext cx="0" cy="1490662"/>
          </a:xfrm>
          <a:prstGeom prst="line">
            <a:avLst/>
          </a:prstGeom>
          <a:ln w="1905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5456" name="Line 112"/>
          <p:cNvSpPr/>
          <p:nvPr/>
        </p:nvSpPr>
        <p:spPr>
          <a:xfrm>
            <a:off x="2895600" y="2614613"/>
            <a:ext cx="2184400" cy="0"/>
          </a:xfrm>
          <a:prstGeom prst="line">
            <a:avLst/>
          </a:prstGeom>
          <a:ln w="1270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5457" name="Line 113"/>
          <p:cNvSpPr/>
          <p:nvPr/>
        </p:nvSpPr>
        <p:spPr>
          <a:xfrm>
            <a:off x="5092700" y="2657475"/>
            <a:ext cx="711200" cy="0"/>
          </a:xfrm>
          <a:prstGeom prst="line">
            <a:avLst/>
          </a:prstGeom>
          <a:ln w="38100" cap="flat" cmpd="sng">
            <a:solidFill>
              <a:srgbClr val="33CC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5458" name="Line 114"/>
          <p:cNvSpPr/>
          <p:nvPr/>
        </p:nvSpPr>
        <p:spPr>
          <a:xfrm>
            <a:off x="2578100" y="4689475"/>
            <a:ext cx="317500" cy="0"/>
          </a:xfrm>
          <a:prstGeom prst="line">
            <a:avLst/>
          </a:prstGeom>
          <a:ln w="38100" cap="flat" cmpd="sng">
            <a:solidFill>
              <a:srgbClr val="33CC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5459" name="Text Box 115"/>
          <p:cNvSpPr txBox="1"/>
          <p:nvPr/>
        </p:nvSpPr>
        <p:spPr>
          <a:xfrm>
            <a:off x="877888" y="6007100"/>
            <a:ext cx="2514600" cy="519113"/>
          </a:xfrm>
          <a:prstGeom prst="rect">
            <a:avLst/>
          </a:prstGeom>
          <a:noFill/>
          <a:ln w="19050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⒌ 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检查、加深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85460" name="Line 116"/>
          <p:cNvSpPr/>
          <p:nvPr/>
        </p:nvSpPr>
        <p:spPr>
          <a:xfrm flipH="1">
            <a:off x="3213100" y="4689475"/>
            <a:ext cx="660400" cy="0"/>
          </a:xfrm>
          <a:prstGeom prst="line">
            <a:avLst/>
          </a:prstGeom>
          <a:ln w="1905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5461" name="Text Box 117"/>
          <p:cNvSpPr txBox="1"/>
          <p:nvPr/>
        </p:nvSpPr>
        <p:spPr>
          <a:xfrm>
            <a:off x="2122488" y="4291013"/>
            <a:ext cx="260350" cy="184150"/>
          </a:xfrm>
          <a:prstGeom prst="rect">
            <a:avLst/>
          </a:prstGeom>
          <a:noFill/>
          <a:ln w="19050">
            <a:noFill/>
          </a:ln>
        </p:spPr>
        <p:txBody>
          <a:bodyPr wrap="none">
            <a:spAutoFit/>
          </a:bodyPr>
          <a:p>
            <a:r>
              <a:rPr lang="en-US" altLang="zh-CN" sz="600" b="1" dirty="0">
                <a:solidFill>
                  <a:srgbClr val="FF3300"/>
                </a:solidFill>
                <a:latin typeface="Times New Roman" panose="02020603050405020304" charset="0"/>
              </a:rPr>
              <a:t>●</a:t>
            </a:r>
            <a:endParaRPr lang="en-US" altLang="zh-CN" sz="3200" b="1" dirty="0">
              <a:solidFill>
                <a:srgbClr val="000000"/>
              </a:solidFill>
              <a:latin typeface="Times New Roman" panose="02020603050405020304" charset="0"/>
            </a:endParaRPr>
          </a:p>
        </p:txBody>
      </p:sp>
      <p:sp>
        <p:nvSpPr>
          <p:cNvPr id="185462" name="Text Box 118"/>
          <p:cNvSpPr txBox="1"/>
          <p:nvPr/>
        </p:nvSpPr>
        <p:spPr>
          <a:xfrm>
            <a:off x="3068638" y="4294188"/>
            <a:ext cx="260350" cy="184150"/>
          </a:xfrm>
          <a:prstGeom prst="rect">
            <a:avLst/>
          </a:prstGeom>
          <a:noFill/>
          <a:ln w="19050">
            <a:noFill/>
          </a:ln>
        </p:spPr>
        <p:txBody>
          <a:bodyPr wrap="none">
            <a:spAutoFit/>
          </a:bodyPr>
          <a:p>
            <a:r>
              <a:rPr lang="en-US" altLang="zh-CN" sz="600" b="1" dirty="0">
                <a:solidFill>
                  <a:srgbClr val="FF3300"/>
                </a:solidFill>
                <a:latin typeface="Times New Roman" panose="02020603050405020304" charset="0"/>
              </a:rPr>
              <a:t>●</a:t>
            </a:r>
            <a:endParaRPr lang="en-US" altLang="zh-CN" sz="3200" b="1" dirty="0">
              <a:solidFill>
                <a:srgbClr val="000000"/>
              </a:solidFill>
              <a:latin typeface="Times New Roman" panose="02020603050405020304" charset="0"/>
            </a:endParaRPr>
          </a:p>
        </p:txBody>
      </p:sp>
      <p:grpSp>
        <p:nvGrpSpPr>
          <p:cNvPr id="7" name="Group 119"/>
          <p:cNvGrpSpPr/>
          <p:nvPr/>
        </p:nvGrpSpPr>
        <p:grpSpPr>
          <a:xfrm>
            <a:off x="2209800" y="4381500"/>
            <a:ext cx="1076325" cy="0"/>
            <a:chOff x="1392" y="2760"/>
            <a:chExt cx="678" cy="0"/>
          </a:xfrm>
        </p:grpSpPr>
        <p:sp>
          <p:nvSpPr>
            <p:cNvPr id="52329" name="Line 120"/>
            <p:cNvSpPr/>
            <p:nvPr/>
          </p:nvSpPr>
          <p:spPr>
            <a:xfrm>
              <a:off x="1392" y="2760"/>
              <a:ext cx="30" cy="0"/>
            </a:xfrm>
            <a:prstGeom prst="line">
              <a:avLst/>
            </a:prstGeom>
            <a:ln w="1905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2330" name="Line 121"/>
            <p:cNvSpPr/>
            <p:nvPr/>
          </p:nvSpPr>
          <p:spPr>
            <a:xfrm flipH="1">
              <a:off x="2016" y="2760"/>
              <a:ext cx="54" cy="0"/>
            </a:xfrm>
            <a:prstGeom prst="line">
              <a:avLst/>
            </a:prstGeom>
            <a:ln w="1905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85466" name="Line 122"/>
          <p:cNvSpPr/>
          <p:nvPr/>
        </p:nvSpPr>
        <p:spPr>
          <a:xfrm>
            <a:off x="5803900" y="2632075"/>
            <a:ext cx="0" cy="317500"/>
          </a:xfrm>
          <a:prstGeom prst="line">
            <a:avLst/>
          </a:prstGeom>
          <a:ln w="1905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5467" name="Text Box 123"/>
          <p:cNvSpPr txBox="1"/>
          <p:nvPr/>
        </p:nvSpPr>
        <p:spPr>
          <a:xfrm>
            <a:off x="6211888" y="1139825"/>
            <a:ext cx="2620962" cy="1187450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 anchor="ctr" anchorCtr="0">
            <a:spAutoFit/>
          </a:bodyPr>
          <a:p>
            <a:r>
              <a:rPr lang="zh-CN" altLang="en-US" b="1" dirty="0">
                <a:solidFill>
                  <a:srgbClr val="000000"/>
                </a:solidFill>
                <a:latin typeface="宋体" panose="02010600030101010101" pitchFamily="2" charset="-122"/>
              </a:rPr>
              <a:t>从反映形体特征的视图开始画，三个视图对照画。</a:t>
            </a:r>
            <a:endParaRPr lang="zh-CN" altLang="en-US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85468" name="Text Box 124"/>
          <p:cNvSpPr txBox="1"/>
          <p:nvPr/>
        </p:nvSpPr>
        <p:spPr>
          <a:xfrm>
            <a:off x="6218238" y="2328863"/>
            <a:ext cx="2659062" cy="1187450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 anchor="ctr" anchorCtr="0">
            <a:spAutoFit/>
          </a:bodyPr>
          <a:p>
            <a:r>
              <a:rPr lang="zh-CN" altLang="en-US" b="1" dirty="0">
                <a:solidFill>
                  <a:srgbClr val="000000"/>
                </a:solidFill>
                <a:latin typeface="宋体" panose="02010600030101010101" pitchFamily="2" charset="-122"/>
              </a:rPr>
              <a:t>先整体，后局部。先定位置，后定形状。</a:t>
            </a:r>
            <a:endParaRPr lang="zh-CN" altLang="en-US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85469" name="Text Box 125"/>
          <p:cNvSpPr txBox="1"/>
          <p:nvPr/>
        </p:nvSpPr>
        <p:spPr>
          <a:xfrm>
            <a:off x="4522788" y="4165600"/>
            <a:ext cx="1565275" cy="457200"/>
          </a:xfrm>
          <a:prstGeom prst="rect">
            <a:avLst/>
          </a:prstGeom>
          <a:noFill/>
          <a:ln w="19050">
            <a:noFill/>
          </a:ln>
        </p:spPr>
        <p:txBody>
          <a:bodyPr wrap="none" lIns="90000" tIns="46800" rIns="90000" bIns="46800" anchor="ctr" anchorCtr="0">
            <a:spAutoFit/>
          </a:bodyPr>
          <a:p>
            <a:r>
              <a:rPr lang="en-US" altLang="zh-CN" b="1" dirty="0">
                <a:solidFill>
                  <a:srgbClr val="000000"/>
                </a:solidFill>
                <a:latin typeface="宋体" panose="02010600030101010101" pitchFamily="2" charset="-122"/>
              </a:rPr>
              <a:t>① </a:t>
            </a:r>
            <a:r>
              <a:rPr lang="zh-CN" altLang="en-US" b="1" dirty="0">
                <a:solidFill>
                  <a:srgbClr val="000000"/>
                </a:solidFill>
                <a:latin typeface="宋体" panose="02010600030101010101" pitchFamily="2" charset="-122"/>
              </a:rPr>
              <a:t>画底板</a:t>
            </a:r>
            <a:endParaRPr lang="zh-CN" altLang="en-US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85470" name="Text Box 126"/>
          <p:cNvSpPr txBox="1"/>
          <p:nvPr/>
        </p:nvSpPr>
        <p:spPr>
          <a:xfrm>
            <a:off x="4522788" y="4565650"/>
            <a:ext cx="1565275" cy="457200"/>
          </a:xfrm>
          <a:prstGeom prst="rect">
            <a:avLst/>
          </a:prstGeom>
          <a:noFill/>
          <a:ln w="19050">
            <a:noFill/>
          </a:ln>
        </p:spPr>
        <p:txBody>
          <a:bodyPr wrap="none" lIns="90000" tIns="46800" rIns="90000" bIns="46800" anchor="ctr" anchorCtr="0">
            <a:spAutoFit/>
          </a:bodyPr>
          <a:p>
            <a:r>
              <a:rPr lang="en-US" altLang="zh-CN" b="1" dirty="0">
                <a:solidFill>
                  <a:srgbClr val="000000"/>
                </a:solidFill>
                <a:latin typeface="宋体" panose="02010600030101010101" pitchFamily="2" charset="-122"/>
              </a:rPr>
              <a:t>② </a:t>
            </a:r>
            <a:r>
              <a:rPr lang="zh-CN" altLang="en-US" b="1" dirty="0">
                <a:solidFill>
                  <a:srgbClr val="000000"/>
                </a:solidFill>
                <a:latin typeface="宋体" panose="02010600030101010101" pitchFamily="2" charset="-122"/>
              </a:rPr>
              <a:t>画套筒</a:t>
            </a:r>
            <a:endParaRPr lang="zh-CN" altLang="en-US" sz="3200" b="1" i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85471" name="Text Box 127"/>
          <p:cNvSpPr txBox="1"/>
          <p:nvPr/>
        </p:nvSpPr>
        <p:spPr>
          <a:xfrm>
            <a:off x="4522788" y="4959350"/>
            <a:ext cx="1873250" cy="457200"/>
          </a:xfrm>
          <a:prstGeom prst="rect">
            <a:avLst/>
          </a:prstGeom>
          <a:noFill/>
          <a:ln w="19050">
            <a:noFill/>
          </a:ln>
        </p:spPr>
        <p:txBody>
          <a:bodyPr wrap="none" lIns="90000" tIns="46800" rIns="90000" bIns="46800" anchor="ctr" anchorCtr="0">
            <a:spAutoFit/>
          </a:bodyPr>
          <a:p>
            <a:r>
              <a:rPr lang="en-US" altLang="zh-CN" b="1" dirty="0">
                <a:solidFill>
                  <a:srgbClr val="000000"/>
                </a:solidFill>
                <a:latin typeface="宋体" panose="02010600030101010101" pitchFamily="2" charset="-122"/>
              </a:rPr>
              <a:t>③ </a:t>
            </a:r>
            <a:r>
              <a:rPr lang="zh-CN" altLang="en-US" b="1" dirty="0">
                <a:solidFill>
                  <a:srgbClr val="000000"/>
                </a:solidFill>
                <a:latin typeface="宋体" panose="02010600030101010101" pitchFamily="2" charset="-122"/>
              </a:rPr>
              <a:t>画支撑板</a:t>
            </a:r>
            <a:endParaRPr lang="zh-CN" altLang="en-US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85472" name="Text Box 128"/>
          <p:cNvSpPr txBox="1"/>
          <p:nvPr/>
        </p:nvSpPr>
        <p:spPr>
          <a:xfrm>
            <a:off x="4522788" y="5381625"/>
            <a:ext cx="1565275" cy="457200"/>
          </a:xfrm>
          <a:prstGeom prst="rect">
            <a:avLst/>
          </a:prstGeom>
          <a:noFill/>
          <a:ln w="19050">
            <a:noFill/>
          </a:ln>
        </p:spPr>
        <p:txBody>
          <a:bodyPr wrap="none" lIns="90000" tIns="46800" rIns="90000" bIns="46800" anchor="ctr" anchorCtr="0">
            <a:spAutoFit/>
          </a:bodyPr>
          <a:p>
            <a:r>
              <a:rPr lang="en-US" altLang="zh-CN" b="1" dirty="0">
                <a:solidFill>
                  <a:srgbClr val="000000"/>
                </a:solidFill>
                <a:latin typeface="宋体" panose="02010600030101010101" pitchFamily="2" charset="-122"/>
              </a:rPr>
              <a:t>④ </a:t>
            </a:r>
            <a:r>
              <a:rPr lang="zh-CN" altLang="en-US" b="1" dirty="0">
                <a:solidFill>
                  <a:srgbClr val="000000"/>
                </a:solidFill>
                <a:latin typeface="宋体" panose="02010600030101010101" pitchFamily="2" charset="-122"/>
              </a:rPr>
              <a:t>画肋板</a:t>
            </a:r>
            <a:endParaRPr lang="zh-CN" altLang="en-US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85473" name="Text Box 129"/>
          <p:cNvSpPr txBox="1"/>
          <p:nvPr/>
        </p:nvSpPr>
        <p:spPr>
          <a:xfrm>
            <a:off x="4645025" y="1803400"/>
            <a:ext cx="260350" cy="184150"/>
          </a:xfrm>
          <a:prstGeom prst="rect">
            <a:avLst/>
          </a:prstGeom>
          <a:noFill/>
          <a:ln w="19050">
            <a:noFill/>
          </a:ln>
        </p:spPr>
        <p:txBody>
          <a:bodyPr wrap="none">
            <a:spAutoFit/>
          </a:bodyPr>
          <a:p>
            <a:r>
              <a:rPr lang="en-US" altLang="zh-CN" sz="600" b="1" dirty="0">
                <a:solidFill>
                  <a:srgbClr val="FF3300"/>
                </a:solidFill>
                <a:latin typeface="Times New Roman" panose="02020603050405020304" charset="0"/>
              </a:rPr>
              <a:t>●</a:t>
            </a:r>
            <a:endParaRPr lang="en-US" altLang="zh-CN" sz="600" b="1" dirty="0">
              <a:solidFill>
                <a:srgbClr val="FF33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1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"/>
                                        <p:tgtEl>
                                          <p:spTgt spid="185351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5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5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85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85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85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85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85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8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85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9500"/>
                            </p:stCondLst>
                            <p:childTnLst>
                              <p:par>
                                <p:cTn id="43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85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2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75"/>
                                        <p:tgtEl>
                                          <p:spTgt spid="185352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469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75"/>
                                        <p:tgtEl>
                                          <p:spTgt spid="185469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0" dur="500"/>
                                        <p:tgtEl>
                                          <p:spTgt spid="185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5" dur="500"/>
                                        <p:tgtEl>
                                          <p:spTgt spid="185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185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185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000"/>
                            </p:stCondLst>
                            <p:childTnLst>
                              <p:par>
                                <p:cTn id="76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185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500"/>
                            </p:stCondLst>
                            <p:childTnLst>
                              <p:par>
                                <p:cTn id="80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85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0"/>
                            </p:stCondLst>
                            <p:childTnLst>
                              <p:par>
                                <p:cTn id="84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85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500"/>
                            </p:stCondLst>
                            <p:childTnLst>
                              <p:par>
                                <p:cTn id="88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85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000"/>
                            </p:stCondLst>
                            <p:childTnLst>
                              <p:par>
                                <p:cTn id="92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85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9500"/>
                            </p:stCondLst>
                            <p:childTnLst>
                              <p:par>
                                <p:cTn id="96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85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85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185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185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00"/>
                            </p:stCondLst>
                            <p:childTnLst>
                              <p:par>
                                <p:cTn id="113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185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17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00"/>
                                        <p:tgtEl>
                                          <p:spTgt spid="185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3500"/>
                            </p:stCondLst>
                            <p:childTnLst>
                              <p:par>
                                <p:cTn id="121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185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5000"/>
                            </p:stCondLst>
                            <p:childTnLst>
                              <p:par>
                                <p:cTn id="125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185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6500"/>
                            </p:stCondLst>
                            <p:childTnLst>
                              <p:par>
                                <p:cTn id="129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00"/>
                                        <p:tgtEl>
                                          <p:spTgt spid="185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8000"/>
                            </p:stCondLst>
                            <p:childTnLst>
                              <p:par>
                                <p:cTn id="133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00"/>
                                        <p:tgtEl>
                                          <p:spTgt spid="185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9500"/>
                            </p:stCondLst>
                            <p:childTnLst>
                              <p:par>
                                <p:cTn id="137" presetID="18" presetClass="entr" presetSubtype="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9" dur="500"/>
                                        <p:tgtEl>
                                          <p:spTgt spid="185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41" presetID="18" presetClass="entr" presetSubtype="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43" dur="500"/>
                                        <p:tgtEl>
                                          <p:spTgt spid="185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45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500"/>
                                        <p:tgtEl>
                                          <p:spTgt spid="185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4000"/>
                            </p:stCondLst>
                            <p:childTnLst>
                              <p:par>
                                <p:cTn id="149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00"/>
                                        <p:tgtEl>
                                          <p:spTgt spid="185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5500"/>
                            </p:stCondLst>
                            <p:childTnLst>
                              <p:par>
                                <p:cTn id="153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5" dur="500"/>
                                        <p:tgtEl>
                                          <p:spTgt spid="185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7000"/>
                            </p:stCondLst>
                            <p:childTnLst>
                              <p:par>
                                <p:cTn id="157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500"/>
                                        <p:tgtEl>
                                          <p:spTgt spid="185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8500"/>
                            </p:stCondLst>
                            <p:childTnLst>
                              <p:par>
                                <p:cTn id="161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3" dur="500"/>
                                        <p:tgtEl>
                                          <p:spTgt spid="18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20000"/>
                            </p:stCondLst>
                            <p:childTnLst>
                              <p:par>
                                <p:cTn id="165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" dur="500"/>
                                        <p:tgtEl>
                                          <p:spTgt spid="18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2" dur="500"/>
                                        <p:tgtEl>
                                          <p:spTgt spid="185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500"/>
                            </p:stCondLst>
                            <p:childTnLst>
                              <p:par>
                                <p:cTn id="174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6" dur="500"/>
                                        <p:tgtEl>
                                          <p:spTgt spid="185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2000"/>
                            </p:stCondLst>
                            <p:childTnLst>
                              <p:par>
                                <p:cTn id="178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0" dur="500"/>
                                        <p:tgtEl>
                                          <p:spTgt spid="185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3500"/>
                            </p:stCondLst>
                            <p:childTnLst>
                              <p:par>
                                <p:cTn id="182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4" dur="500"/>
                                        <p:tgtEl>
                                          <p:spTgt spid="185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5000"/>
                            </p:stCondLst>
                            <p:childTnLst>
                              <p:par>
                                <p:cTn id="186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8" dur="500"/>
                                        <p:tgtEl>
                                          <p:spTgt spid="185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6500"/>
                            </p:stCondLst>
                            <p:childTnLst>
                              <p:par>
                                <p:cTn id="190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2" dur="500"/>
                                        <p:tgtEl>
                                          <p:spTgt spid="18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7" dur="500"/>
                                        <p:tgtEl>
                                          <p:spTgt spid="185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47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2" dur="75"/>
                                        <p:tgtEl>
                                          <p:spTgt spid="18547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1854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1854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500"/>
                            </p:stCondLst>
                            <p:childTnLst>
                              <p:par>
                                <p:cTn id="210" presetID="23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1854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1854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8" dur="500"/>
                                        <p:tgtEl>
                                          <p:spTgt spid="185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3" dur="500"/>
                                        <p:tgtEl>
                                          <p:spTgt spid="185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8" dur="500"/>
                                        <p:tgtEl>
                                          <p:spTgt spid="185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500"/>
                            </p:stCondLst>
                            <p:childTnLst>
                              <p:par>
                                <p:cTn id="230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2" dur="500"/>
                                        <p:tgtEl>
                                          <p:spTgt spid="185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2000"/>
                            </p:stCondLst>
                            <p:childTnLst>
                              <p:par>
                                <p:cTn id="234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6" dur="500"/>
                                        <p:tgtEl>
                                          <p:spTgt spid="185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3500"/>
                            </p:stCondLst>
                            <p:childTnLst>
                              <p:par>
                                <p:cTn id="238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0" dur="500"/>
                                        <p:tgtEl>
                                          <p:spTgt spid="185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5000"/>
                            </p:stCondLst>
                            <p:childTnLst>
                              <p:par>
                                <p:cTn id="242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4" dur="500"/>
                                        <p:tgtEl>
                                          <p:spTgt spid="18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5" fill="hold">
                            <p:stCondLst>
                              <p:cond delay="6500"/>
                            </p:stCondLst>
                            <p:childTnLst>
                              <p:par>
                                <p:cTn id="246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8" dur="500"/>
                                        <p:tgtEl>
                                          <p:spTgt spid="18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9" fill="hold">
                            <p:stCondLst>
                              <p:cond delay="8000"/>
                            </p:stCondLst>
                            <p:childTnLst>
                              <p:par>
                                <p:cTn id="250" presetID="22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2" dur="500"/>
                                        <p:tgtEl>
                                          <p:spTgt spid="185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9500"/>
                            </p:stCondLst>
                            <p:childTnLst>
                              <p:par>
                                <p:cTn id="254" presetID="22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6" dur="500"/>
                                        <p:tgtEl>
                                          <p:spTgt spid="185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11000"/>
                            </p:stCondLst>
                            <p:childTnLst>
                              <p:par>
                                <p:cTn id="258" presetID="22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0" dur="500"/>
                                        <p:tgtEl>
                                          <p:spTgt spid="185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12500"/>
                            </p:stCondLst>
                            <p:childTnLst>
                              <p:par>
                                <p:cTn id="262" presetID="22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4" dur="500"/>
                                        <p:tgtEl>
                                          <p:spTgt spid="185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>
                      <p:stCondLst>
                        <p:cond delay="indefinite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0" fill="hold">
                      <p:stCondLst>
                        <p:cond delay="indefinite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471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4" dur="75"/>
                                        <p:tgtEl>
                                          <p:spTgt spid="185471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9" dur="500"/>
                                        <p:tgtEl>
                                          <p:spTgt spid="185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0" fill="hold">
                            <p:stCondLst>
                              <p:cond delay="500"/>
                            </p:stCondLst>
                            <p:childTnLst>
                              <p:par>
                                <p:cTn id="281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3" dur="500"/>
                                        <p:tgtEl>
                                          <p:spTgt spid="185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4" fill="hold">
                            <p:stCondLst>
                              <p:cond delay="2000"/>
                            </p:stCondLst>
                            <p:childTnLst>
                              <p:par>
                                <p:cTn id="285" presetID="22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7" dur="500"/>
                                        <p:tgtEl>
                                          <p:spTgt spid="185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8" fill="hold">
                            <p:stCondLst>
                              <p:cond delay="3500"/>
                            </p:stCondLst>
                            <p:childTnLst>
                              <p:par>
                                <p:cTn id="289" presetID="22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1" dur="500"/>
                                        <p:tgtEl>
                                          <p:spTgt spid="185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2" fill="hold">
                      <p:stCondLst>
                        <p:cond delay="indefinite"/>
                      </p:stCondLst>
                      <p:childTnLst>
                        <p:par>
                          <p:cTn id="293" fill="hold">
                            <p:stCondLst>
                              <p:cond delay="0"/>
                            </p:stCondLst>
                            <p:childTnLst>
                              <p:par>
                                <p:cTn id="29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6" dur="500"/>
                                        <p:tgtEl>
                                          <p:spTgt spid="185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7" fill="hold">
                      <p:stCondLst>
                        <p:cond delay="indefinite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1" dur="500" fill="hold"/>
                                        <p:tgtEl>
                                          <p:spTgt spid="185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500" fill="hold"/>
                                        <p:tgtEl>
                                          <p:spTgt spid="185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3" fill="hold">
                      <p:stCondLst>
                        <p:cond delay="indefinite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7" dur="500"/>
                                        <p:tgtEl>
                                          <p:spTgt spid="185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8" fill="hold">
                      <p:stCondLst>
                        <p:cond delay="indefinite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2" dur="500" fill="hold"/>
                                        <p:tgtEl>
                                          <p:spTgt spid="185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500" fill="hold"/>
                                        <p:tgtEl>
                                          <p:spTgt spid="185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4" fill="hold">
                      <p:stCondLst>
                        <p:cond delay="indefinite"/>
                      </p:stCondLst>
                      <p:childTnLst>
                        <p:par>
                          <p:cTn id="315" fill="hold">
                            <p:stCondLst>
                              <p:cond delay="0"/>
                            </p:stCondLst>
                            <p:childTnLst>
                              <p:par>
                                <p:cTn id="3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8" dur="500"/>
                                        <p:tgtEl>
                                          <p:spTgt spid="185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9" fill="hold">
                      <p:stCondLst>
                        <p:cond delay="indefinite"/>
                      </p:stCondLst>
                      <p:childTnLst>
                        <p:par>
                          <p:cTn id="320" fill="hold">
                            <p:stCondLst>
                              <p:cond delay="0"/>
                            </p:stCondLst>
                            <p:childTnLst>
                              <p:par>
                                <p:cTn id="3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3" dur="500"/>
                                        <p:tgtEl>
                                          <p:spTgt spid="185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4" fill="hold">
                      <p:stCondLst>
                        <p:cond delay="indefinite"/>
                      </p:stCondLst>
                      <p:childTnLst>
                        <p:par>
                          <p:cTn id="325" fill="hold">
                            <p:stCondLst>
                              <p:cond delay="0"/>
                            </p:stCondLst>
                            <p:childTnLst>
                              <p:par>
                                <p:cTn id="326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8" dur="500" fill="hold"/>
                                        <p:tgtEl>
                                          <p:spTgt spid="1854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500" fill="hold"/>
                                        <p:tgtEl>
                                          <p:spTgt spid="1854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0" fill="hold">
                      <p:stCondLst>
                        <p:cond delay="indefinite"/>
                      </p:stCondLst>
                      <p:childTnLst>
                        <p:par>
                          <p:cTn id="331" fill="hold">
                            <p:stCondLst>
                              <p:cond delay="0"/>
                            </p:stCondLst>
                            <p:childTnLst>
                              <p:par>
                                <p:cTn id="3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4" dur="500"/>
                                        <p:tgtEl>
                                          <p:spTgt spid="185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5" fill="hold">
                      <p:stCondLst>
                        <p:cond delay="indefinite"/>
                      </p:stCondLst>
                      <p:childTnLst>
                        <p:par>
                          <p:cTn id="336" fill="hold">
                            <p:stCondLst>
                              <p:cond delay="0"/>
                            </p:stCondLst>
                            <p:childTnLst>
                              <p:par>
                                <p:cTn id="3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9" dur="500"/>
                                        <p:tgtEl>
                                          <p:spTgt spid="185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0" fill="hold">
                      <p:stCondLst>
                        <p:cond delay="indefinite"/>
                      </p:stCondLst>
                      <p:childTnLst>
                        <p:par>
                          <p:cTn id="341" fill="hold">
                            <p:stCondLst>
                              <p:cond delay="0"/>
                            </p:stCondLst>
                            <p:childTnLst>
                              <p:par>
                                <p:cTn id="3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4" dur="500"/>
                                        <p:tgtEl>
                                          <p:spTgt spid="185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5" fill="hold">
                      <p:stCondLst>
                        <p:cond delay="indefinite"/>
                      </p:stCondLst>
                      <p:childTnLst>
                        <p:par>
                          <p:cTn id="346" fill="hold">
                            <p:stCondLst>
                              <p:cond delay="0"/>
                            </p:stCondLst>
                            <p:childTnLst>
                              <p:par>
                                <p:cTn id="3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9" dur="500"/>
                                        <p:tgtEl>
                                          <p:spTgt spid="185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0" fill="hold">
                      <p:stCondLst>
                        <p:cond delay="indefinite"/>
                      </p:stCondLst>
                      <p:childTnLst>
                        <p:par>
                          <p:cTn id="351" fill="hold">
                            <p:stCondLst>
                              <p:cond delay="0"/>
                            </p:stCondLst>
                            <p:childTnLst>
                              <p:par>
                                <p:cTn id="352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4" dur="500" fill="hold"/>
                                        <p:tgtEl>
                                          <p:spTgt spid="1854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" dur="500" fill="hold"/>
                                        <p:tgtEl>
                                          <p:spTgt spid="1854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6" fill="hold">
                      <p:stCondLst>
                        <p:cond delay="indefinite"/>
                      </p:stCondLst>
                      <p:childTnLst>
                        <p:par>
                          <p:cTn id="357" fill="hold">
                            <p:stCondLst>
                              <p:cond delay="0"/>
                            </p:stCondLst>
                            <p:childTnLst>
                              <p:par>
                                <p:cTn id="35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0" dur="500"/>
                                        <p:tgtEl>
                                          <p:spTgt spid="185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1" fill="hold">
                      <p:stCondLst>
                        <p:cond delay="indefinite"/>
                      </p:stCondLst>
                      <p:childTnLst>
                        <p:par>
                          <p:cTn id="362" fill="hold">
                            <p:stCondLst>
                              <p:cond delay="0"/>
                            </p:stCondLst>
                            <p:childTnLst>
                              <p:par>
                                <p:cTn id="363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5" dur="500" fill="hold"/>
                                        <p:tgtEl>
                                          <p:spTgt spid="1854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6" dur="500" fill="hold"/>
                                        <p:tgtEl>
                                          <p:spTgt spid="1854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7" fill="hold">
                      <p:stCondLst>
                        <p:cond delay="indefinite"/>
                      </p:stCondLst>
                      <p:childTnLst>
                        <p:par>
                          <p:cTn id="368" fill="hold">
                            <p:stCondLst>
                              <p:cond delay="0"/>
                            </p:stCondLst>
                            <p:childTnLst>
                              <p:par>
                                <p:cTn id="369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1" dur="500" fill="hold"/>
                                        <p:tgtEl>
                                          <p:spTgt spid="185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" dur="500" fill="hold"/>
                                        <p:tgtEl>
                                          <p:spTgt spid="185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500"/>
                            </p:stCondLst>
                            <p:childTnLst>
                              <p:par>
                                <p:cTn id="374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6" dur="500" fill="hold"/>
                                        <p:tgtEl>
                                          <p:spTgt spid="185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7" dur="500" fill="hold"/>
                                        <p:tgtEl>
                                          <p:spTgt spid="185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8" fill="hold">
                      <p:stCondLst>
                        <p:cond delay="indefinite"/>
                      </p:stCondLst>
                      <p:childTnLst>
                        <p:par>
                          <p:cTn id="379" fill="hold">
                            <p:stCondLst>
                              <p:cond delay="0"/>
                            </p:stCondLst>
                            <p:childTnLst>
                              <p:par>
                                <p:cTn id="3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3" fill="hold">
                      <p:stCondLst>
                        <p:cond delay="indefinite"/>
                      </p:stCondLst>
                      <p:childTnLst>
                        <p:par>
                          <p:cTn id="384" fill="hold">
                            <p:stCondLst>
                              <p:cond delay="0"/>
                            </p:stCondLst>
                            <p:childTnLst>
                              <p:par>
                                <p:cTn id="3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7" dur="500"/>
                                        <p:tgtEl>
                                          <p:spTgt spid="18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8" fill="hold">
                      <p:stCondLst>
                        <p:cond delay="indefinite"/>
                      </p:stCondLst>
                      <p:childTnLst>
                        <p:par>
                          <p:cTn id="389" fill="hold">
                            <p:stCondLst>
                              <p:cond delay="0"/>
                            </p:stCondLst>
                            <p:childTnLst>
                              <p:par>
                                <p:cTn id="39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3" fill="hold">
                      <p:stCondLst>
                        <p:cond delay="indefinite"/>
                      </p:stCondLst>
                      <p:childTnLst>
                        <p:par>
                          <p:cTn id="394" fill="hold">
                            <p:stCondLst>
                              <p:cond delay="0"/>
                            </p:stCondLst>
                            <p:childTnLst>
                              <p:par>
                                <p:cTn id="3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7" dur="500"/>
                                        <p:tgtEl>
                                          <p:spTgt spid="185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8" fill="hold">
                      <p:stCondLst>
                        <p:cond delay="indefinite"/>
                      </p:stCondLst>
                      <p:childTnLst>
                        <p:par>
                          <p:cTn id="399" fill="hold">
                            <p:stCondLst>
                              <p:cond delay="0"/>
                            </p:stCondLst>
                            <p:childTnLst>
                              <p:par>
                                <p:cTn id="40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47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2" dur="75"/>
                                        <p:tgtEl>
                                          <p:spTgt spid="18547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3" fill="hold">
                      <p:stCondLst>
                        <p:cond delay="indefinite"/>
                      </p:stCondLst>
                      <p:childTnLst>
                        <p:par>
                          <p:cTn id="404" fill="hold">
                            <p:stCondLst>
                              <p:cond delay="0"/>
                            </p:stCondLst>
                            <p:childTnLst>
                              <p:par>
                                <p:cTn id="40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500"/>
                            </p:stCondLst>
                            <p:childTnLst>
                              <p:par>
                                <p:cTn id="409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1" dur="500"/>
                                        <p:tgtEl>
                                          <p:spTgt spid="185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2" fill="hold">
                            <p:stCondLst>
                              <p:cond delay="2000"/>
                            </p:stCondLst>
                            <p:childTnLst>
                              <p:par>
                                <p:cTn id="413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6" fill="hold">
                            <p:stCondLst>
                              <p:cond delay="3500"/>
                            </p:stCondLst>
                            <p:childTnLst>
                              <p:par>
                                <p:cTn id="417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9" dur="500"/>
                                        <p:tgtEl>
                                          <p:spTgt spid="185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0" fill="hold">
                      <p:stCondLst>
                        <p:cond delay="indefinite"/>
                      </p:stCondLst>
                      <p:childTnLst>
                        <p:par>
                          <p:cTn id="421" fill="hold">
                            <p:stCondLst>
                              <p:cond delay="0"/>
                            </p:stCondLst>
                            <p:childTnLst>
                              <p:par>
                                <p:cTn id="4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4" dur="500"/>
                                        <p:tgtEl>
                                          <p:spTgt spid="185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5" fill="hold">
                            <p:stCondLst>
                              <p:cond delay="500"/>
                            </p:stCondLst>
                            <p:childTnLst>
                              <p:par>
                                <p:cTn id="426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8" dur="500"/>
                                        <p:tgtEl>
                                          <p:spTgt spid="185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9" fill="hold">
                      <p:stCondLst>
                        <p:cond delay="indefinite"/>
                      </p:stCondLst>
                      <p:childTnLst>
                        <p:par>
                          <p:cTn id="430" fill="hold">
                            <p:stCondLst>
                              <p:cond delay="0"/>
                            </p:stCondLst>
                            <p:childTnLst>
                              <p:par>
                                <p:cTn id="4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3" dur="500"/>
                                        <p:tgtEl>
                                          <p:spTgt spid="185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4" fill="hold">
                            <p:stCondLst>
                              <p:cond delay="500"/>
                            </p:stCondLst>
                            <p:childTnLst>
                              <p:par>
                                <p:cTn id="4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7" dur="500"/>
                                        <p:tgtEl>
                                          <p:spTgt spid="185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8" fill="hold">
                      <p:stCondLst>
                        <p:cond delay="indefinite"/>
                      </p:stCondLst>
                      <p:childTnLst>
                        <p:par>
                          <p:cTn id="439" fill="hold">
                            <p:stCondLst>
                              <p:cond delay="0"/>
                            </p:stCondLst>
                            <p:childTnLst>
                              <p:par>
                                <p:cTn id="4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2" dur="500"/>
                                        <p:tgtEl>
                                          <p:spTgt spid="185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3" fill="hold">
                      <p:stCondLst>
                        <p:cond delay="indefinite"/>
                      </p:stCondLst>
                      <p:childTnLst>
                        <p:par>
                          <p:cTn id="444" fill="hold">
                            <p:stCondLst>
                              <p:cond delay="0"/>
                            </p:stCondLst>
                            <p:childTnLst>
                              <p:par>
                                <p:cTn id="4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7" dur="500"/>
                                        <p:tgtEl>
                                          <p:spTgt spid="185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8" fill="hold">
                            <p:stCondLst>
                              <p:cond delay="500"/>
                            </p:stCondLst>
                            <p:childTnLst>
                              <p:par>
                                <p:cTn id="449" presetID="22" presetClass="entr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1" dur="500"/>
                                        <p:tgtEl>
                                          <p:spTgt spid="185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2" fill="hold">
                      <p:stCondLst>
                        <p:cond delay="indefinite"/>
                      </p:stCondLst>
                      <p:childTnLst>
                        <p:par>
                          <p:cTn id="453" fill="hold">
                            <p:stCondLst>
                              <p:cond delay="0"/>
                            </p:stCondLst>
                            <p:childTnLst>
                              <p:par>
                                <p:cTn id="4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6" dur="500"/>
                                        <p:tgtEl>
                                          <p:spTgt spid="185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7" fill="hold">
                      <p:stCondLst>
                        <p:cond delay="indefinite"/>
                      </p:stCondLst>
                      <p:childTnLst>
                        <p:par>
                          <p:cTn id="458" fill="hold">
                            <p:stCondLst>
                              <p:cond delay="0"/>
                            </p:stCondLst>
                            <p:childTnLst>
                              <p:par>
                                <p:cTn id="45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459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1" dur="75"/>
                                        <p:tgtEl>
                                          <p:spTgt spid="185459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5351" grpId="0" build="p"/>
      <p:bldP spid="185352" grpId="0" build="p"/>
      <p:bldP spid="185418" grpId="0" bldLvl="0" animBg="1"/>
      <p:bldP spid="185422" grpId="0" bldLvl="0" animBg="1"/>
      <p:bldP spid="185423" grpId="0" bldLvl="0" animBg="1"/>
      <p:bldP spid="185428" grpId="0" bldLvl="0" animBg="1"/>
      <p:bldP spid="185429" grpId="0" bldLvl="0" animBg="1"/>
      <p:bldP spid="185430" grpId="0" bldLvl="0" animBg="1"/>
      <p:bldP spid="185434" grpId="0"/>
      <p:bldP spid="185443" grpId="0"/>
      <p:bldP spid="185444" grpId="0"/>
      <p:bldP spid="185448" grpId="0"/>
      <p:bldP spid="185449" grpId="0"/>
      <p:bldP spid="185459" grpId="0" build="p"/>
      <p:bldP spid="185461" grpId="0"/>
      <p:bldP spid="185462" grpId="0"/>
      <p:bldP spid="185467" grpId="0"/>
      <p:bldP spid="185468" grpId="0"/>
      <p:bldP spid="185469" grpId="0" build="p"/>
      <p:bldP spid="185470" grpId="0" build="p"/>
      <p:bldP spid="185471" grpId="0" build="p"/>
      <p:bldP spid="185472" grpId="0" build="p"/>
      <p:bldP spid="185473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Text Box 2"/>
          <p:cNvSpPr txBox="1"/>
          <p:nvPr/>
        </p:nvSpPr>
        <p:spPr>
          <a:xfrm>
            <a:off x="631825" y="63500"/>
            <a:ext cx="1797050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⒋ 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画底稿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3251" name="Text Box 3"/>
          <p:cNvSpPr txBox="1"/>
          <p:nvPr/>
        </p:nvSpPr>
        <p:spPr>
          <a:xfrm>
            <a:off x="1036638" y="520700"/>
            <a:ext cx="218440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b="1" dirty="0">
                <a:solidFill>
                  <a:srgbClr val="000000"/>
                </a:solidFill>
                <a:latin typeface="宋体" panose="02010600030101010101" pitchFamily="2" charset="-122"/>
              </a:rPr>
              <a:t>⑴ </a:t>
            </a:r>
            <a:r>
              <a:rPr lang="zh-CN" altLang="en-US" b="1" dirty="0">
                <a:solidFill>
                  <a:srgbClr val="000000"/>
                </a:solidFill>
                <a:latin typeface="宋体" panose="02010600030101010101" pitchFamily="2" charset="-122"/>
              </a:rPr>
              <a:t>布置视图：</a:t>
            </a:r>
            <a:endParaRPr lang="zh-CN" altLang="en-US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3252" name="Text Box 4"/>
          <p:cNvSpPr txBox="1"/>
          <p:nvPr/>
        </p:nvSpPr>
        <p:spPr>
          <a:xfrm>
            <a:off x="1057275" y="946150"/>
            <a:ext cx="40322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b="1" dirty="0">
                <a:solidFill>
                  <a:srgbClr val="000000"/>
                </a:solidFill>
                <a:latin typeface="宋体" panose="02010600030101010101" pitchFamily="2" charset="-122"/>
              </a:rPr>
              <a:t>⑵ </a:t>
            </a:r>
            <a:r>
              <a:rPr lang="zh-CN" altLang="en-US" b="1" dirty="0">
                <a:solidFill>
                  <a:srgbClr val="000000"/>
                </a:solidFill>
                <a:latin typeface="宋体" panose="02010600030101010101" pitchFamily="2" charset="-122"/>
              </a:rPr>
              <a:t>逐个画各形体的三视图：</a:t>
            </a:r>
            <a:endParaRPr lang="zh-CN" altLang="en-US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53253" name="Group 5"/>
          <p:cNvGrpSpPr/>
          <p:nvPr/>
        </p:nvGrpSpPr>
        <p:grpSpPr>
          <a:xfrm>
            <a:off x="6199188" y="3771900"/>
            <a:ext cx="2678112" cy="2693988"/>
            <a:chOff x="2906" y="1848"/>
            <a:chExt cx="1975" cy="1987"/>
          </a:xfrm>
        </p:grpSpPr>
        <p:sp>
          <p:nvSpPr>
            <p:cNvPr id="53342" name="Freeform 6"/>
            <p:cNvSpPr/>
            <p:nvPr/>
          </p:nvSpPr>
          <p:spPr>
            <a:xfrm>
              <a:off x="4650" y="3152"/>
              <a:ext cx="47" cy="45"/>
            </a:xfrm>
            <a:custGeom>
              <a:avLst/>
              <a:gdLst>
                <a:gd name="txL" fmla="*/ 0 w 81"/>
                <a:gd name="txT" fmla="*/ 0 h 77"/>
                <a:gd name="txR" fmla="*/ 81 w 81"/>
                <a:gd name="txB" fmla="*/ 77 h 77"/>
              </a:gdLst>
              <a:ahLst/>
              <a:cxnLst>
                <a:cxn ang="0">
                  <a:pos x="1" y="1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1" y="1"/>
                </a:cxn>
              </a:cxnLst>
              <a:rect l="txL" t="txT" r="txR" b="txB"/>
              <a:pathLst>
                <a:path w="81" h="77">
                  <a:moveTo>
                    <a:pt x="67" y="77"/>
                  </a:moveTo>
                  <a:lnTo>
                    <a:pt x="0" y="38"/>
                  </a:lnTo>
                  <a:lnTo>
                    <a:pt x="81" y="0"/>
                  </a:lnTo>
                  <a:lnTo>
                    <a:pt x="67" y="77"/>
                  </a:lnTo>
                  <a:close/>
                </a:path>
              </a:pathLst>
            </a:custGeom>
            <a:solidFill>
              <a:srgbClr val="669900"/>
            </a:soli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3343" name="Freeform 7"/>
            <p:cNvSpPr/>
            <p:nvPr/>
          </p:nvSpPr>
          <p:spPr>
            <a:xfrm>
              <a:off x="2910" y="2888"/>
              <a:ext cx="1970" cy="947"/>
            </a:xfrm>
            <a:custGeom>
              <a:avLst/>
              <a:gdLst>
                <a:gd name="txL" fmla="*/ 0 w 2209"/>
                <a:gd name="txT" fmla="*/ 0 h 1062"/>
                <a:gd name="txR" fmla="*/ 2209 w 2209"/>
                <a:gd name="txB" fmla="*/ 1062 h 1062"/>
              </a:gdLst>
              <a:ahLst/>
              <a:cxnLst>
                <a:cxn ang="0">
                  <a:pos x="0" y="63"/>
                </a:cxn>
                <a:cxn ang="0">
                  <a:pos x="0" y="85"/>
                </a:cxn>
                <a:cxn ang="0">
                  <a:pos x="51" y="114"/>
                </a:cxn>
                <a:cxn ang="0">
                  <a:pos x="55" y="116"/>
                </a:cxn>
                <a:cxn ang="0">
                  <a:pos x="61" y="119"/>
                </a:cxn>
                <a:cxn ang="0">
                  <a:pos x="64" y="119"/>
                </a:cxn>
                <a:cxn ang="0">
                  <a:pos x="72" y="120"/>
                </a:cxn>
                <a:cxn ang="0">
                  <a:pos x="81" y="120"/>
                </a:cxn>
                <a:cxn ang="0">
                  <a:pos x="87" y="119"/>
                </a:cxn>
                <a:cxn ang="0">
                  <a:pos x="95" y="116"/>
                </a:cxn>
                <a:cxn ang="0">
                  <a:pos x="137" y="92"/>
                </a:cxn>
                <a:cxn ang="0">
                  <a:pos x="137" y="86"/>
                </a:cxn>
                <a:cxn ang="0">
                  <a:pos x="226" y="34"/>
                </a:cxn>
                <a:cxn ang="0">
                  <a:pos x="226" y="39"/>
                </a:cxn>
                <a:cxn ang="0">
                  <a:pos x="227" y="39"/>
                </a:cxn>
                <a:cxn ang="0">
                  <a:pos x="248" y="27"/>
                </a:cxn>
                <a:cxn ang="0">
                  <a:pos x="251" y="24"/>
                </a:cxn>
                <a:cxn ang="0">
                  <a:pos x="251" y="21"/>
                </a:cxn>
                <a:cxn ang="0">
                  <a:pos x="251" y="0"/>
                </a:cxn>
                <a:cxn ang="0">
                  <a:pos x="87" y="97"/>
                </a:cxn>
                <a:cxn ang="0">
                  <a:pos x="58" y="95"/>
                </a:cxn>
                <a:cxn ang="0">
                  <a:pos x="0" y="63"/>
                </a:cxn>
              </a:cxnLst>
              <a:rect l="txL" t="txT" r="txR" b="txB"/>
              <a:pathLst>
                <a:path w="2209" h="1062">
                  <a:moveTo>
                    <a:pt x="0" y="560"/>
                  </a:moveTo>
                  <a:lnTo>
                    <a:pt x="0" y="743"/>
                  </a:lnTo>
                  <a:lnTo>
                    <a:pt x="450" y="1002"/>
                  </a:lnTo>
                  <a:lnTo>
                    <a:pt x="490" y="1021"/>
                  </a:lnTo>
                  <a:lnTo>
                    <a:pt x="528" y="1040"/>
                  </a:lnTo>
                  <a:lnTo>
                    <a:pt x="571" y="1049"/>
                  </a:lnTo>
                  <a:lnTo>
                    <a:pt x="635" y="1062"/>
                  </a:lnTo>
                  <a:lnTo>
                    <a:pt x="711" y="1062"/>
                  </a:lnTo>
                  <a:lnTo>
                    <a:pt x="769" y="1049"/>
                  </a:lnTo>
                  <a:lnTo>
                    <a:pt x="826" y="1021"/>
                  </a:lnTo>
                  <a:lnTo>
                    <a:pt x="1204" y="809"/>
                  </a:lnTo>
                  <a:lnTo>
                    <a:pt x="1204" y="766"/>
                  </a:lnTo>
                  <a:lnTo>
                    <a:pt x="1994" y="301"/>
                  </a:lnTo>
                  <a:lnTo>
                    <a:pt x="1995" y="347"/>
                  </a:lnTo>
                  <a:lnTo>
                    <a:pt x="2004" y="345"/>
                  </a:lnTo>
                  <a:lnTo>
                    <a:pt x="2183" y="237"/>
                  </a:lnTo>
                  <a:lnTo>
                    <a:pt x="2206" y="212"/>
                  </a:lnTo>
                  <a:lnTo>
                    <a:pt x="2209" y="179"/>
                  </a:lnTo>
                  <a:lnTo>
                    <a:pt x="2209" y="0"/>
                  </a:lnTo>
                  <a:lnTo>
                    <a:pt x="759" y="853"/>
                  </a:lnTo>
                  <a:lnTo>
                    <a:pt x="514" y="829"/>
                  </a:lnTo>
                  <a:lnTo>
                    <a:pt x="0" y="560"/>
                  </a:lnTo>
                  <a:close/>
                </a:path>
              </a:pathLst>
            </a:custGeom>
            <a:gradFill rotWithShape="0">
              <a:gsLst>
                <a:gs pos="0">
                  <a:srgbClr val="246C24"/>
                </a:gs>
                <a:gs pos="50000">
                  <a:srgbClr val="339933"/>
                </a:gs>
                <a:gs pos="100000">
                  <a:srgbClr val="246C24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187400" name="Freeform 8"/>
            <p:cNvSpPr/>
            <p:nvPr/>
          </p:nvSpPr>
          <p:spPr bwMode="auto">
            <a:xfrm>
              <a:off x="4093" y="2535"/>
              <a:ext cx="788" cy="727"/>
            </a:xfrm>
            <a:custGeom>
              <a:avLst/>
              <a:gdLst>
                <a:gd name="T0" fmla="*/ 379 w 1338"/>
                <a:gd name="T1" fmla="*/ 1237 h 1237"/>
                <a:gd name="T2" fmla="*/ 0 w 1338"/>
                <a:gd name="T3" fmla="*/ 551 h 1237"/>
                <a:gd name="T4" fmla="*/ 320 w 1338"/>
                <a:gd name="T5" fmla="*/ 371 h 1237"/>
                <a:gd name="T6" fmla="*/ 233 w 1338"/>
                <a:gd name="T7" fmla="*/ 167 h 1237"/>
                <a:gd name="T8" fmla="*/ 517 w 1338"/>
                <a:gd name="T9" fmla="*/ 0 h 1237"/>
                <a:gd name="T10" fmla="*/ 1236 w 1338"/>
                <a:gd name="T11" fmla="*/ 407 h 1237"/>
                <a:gd name="T12" fmla="*/ 1302 w 1338"/>
                <a:gd name="T13" fmla="*/ 473 h 1237"/>
                <a:gd name="T14" fmla="*/ 1338 w 1338"/>
                <a:gd name="T15" fmla="*/ 531 h 1237"/>
                <a:gd name="T16" fmla="*/ 1338 w 1338"/>
                <a:gd name="T17" fmla="*/ 611 h 1237"/>
                <a:gd name="T18" fmla="*/ 1324 w 1338"/>
                <a:gd name="T19" fmla="*/ 662 h 1237"/>
                <a:gd name="T20" fmla="*/ 1295 w 1338"/>
                <a:gd name="T21" fmla="*/ 706 h 1237"/>
                <a:gd name="T22" fmla="*/ 1260 w 1338"/>
                <a:gd name="T23" fmla="*/ 743 h 1237"/>
                <a:gd name="T24" fmla="*/ 379 w 1338"/>
                <a:gd name="T25" fmla="*/ 1237 h 1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38" h="1237">
                  <a:moveTo>
                    <a:pt x="379" y="1237"/>
                  </a:moveTo>
                  <a:lnTo>
                    <a:pt x="0" y="551"/>
                  </a:lnTo>
                  <a:lnTo>
                    <a:pt x="320" y="371"/>
                  </a:lnTo>
                  <a:lnTo>
                    <a:pt x="233" y="167"/>
                  </a:lnTo>
                  <a:lnTo>
                    <a:pt x="517" y="0"/>
                  </a:lnTo>
                  <a:lnTo>
                    <a:pt x="1236" y="407"/>
                  </a:lnTo>
                  <a:lnTo>
                    <a:pt x="1302" y="473"/>
                  </a:lnTo>
                  <a:lnTo>
                    <a:pt x="1338" y="531"/>
                  </a:lnTo>
                  <a:lnTo>
                    <a:pt x="1338" y="611"/>
                  </a:lnTo>
                  <a:lnTo>
                    <a:pt x="1324" y="662"/>
                  </a:lnTo>
                  <a:lnTo>
                    <a:pt x="1295" y="706"/>
                  </a:lnTo>
                  <a:lnTo>
                    <a:pt x="1260" y="743"/>
                  </a:lnTo>
                  <a:lnTo>
                    <a:pt x="379" y="123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50980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7401" name="Freeform 9"/>
            <p:cNvSpPr/>
            <p:nvPr/>
          </p:nvSpPr>
          <p:spPr bwMode="auto">
            <a:xfrm>
              <a:off x="2906" y="3087"/>
              <a:ext cx="1282" cy="604"/>
            </a:xfrm>
            <a:custGeom>
              <a:avLst/>
              <a:gdLst>
                <a:gd name="T0" fmla="*/ 269 w 1438"/>
                <a:gd name="T1" fmla="*/ 192 h 678"/>
                <a:gd name="T2" fmla="*/ 423 w 1438"/>
                <a:gd name="T3" fmla="*/ 264 h 678"/>
                <a:gd name="T4" fmla="*/ 903 w 1438"/>
                <a:gd name="T5" fmla="*/ 0 h 678"/>
                <a:gd name="T6" fmla="*/ 1438 w 1438"/>
                <a:gd name="T7" fmla="*/ 280 h 678"/>
                <a:gd name="T8" fmla="*/ 860 w 1438"/>
                <a:gd name="T9" fmla="*/ 615 h 678"/>
                <a:gd name="T10" fmla="*/ 812 w 1438"/>
                <a:gd name="T11" fmla="*/ 640 h 678"/>
                <a:gd name="T12" fmla="*/ 778 w 1438"/>
                <a:gd name="T13" fmla="*/ 654 h 678"/>
                <a:gd name="T14" fmla="*/ 716 w 1438"/>
                <a:gd name="T15" fmla="*/ 668 h 678"/>
                <a:gd name="T16" fmla="*/ 668 w 1438"/>
                <a:gd name="T17" fmla="*/ 678 h 678"/>
                <a:gd name="T18" fmla="*/ 610 w 1438"/>
                <a:gd name="T19" fmla="*/ 668 h 678"/>
                <a:gd name="T20" fmla="*/ 533 w 1438"/>
                <a:gd name="T21" fmla="*/ 644 h 678"/>
                <a:gd name="T22" fmla="*/ 490 w 1438"/>
                <a:gd name="T23" fmla="*/ 621 h 678"/>
                <a:gd name="T24" fmla="*/ 0 w 1438"/>
                <a:gd name="T25" fmla="*/ 342 h 678"/>
                <a:gd name="T26" fmla="*/ 269 w 1438"/>
                <a:gd name="T27" fmla="*/ 192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38" h="678">
                  <a:moveTo>
                    <a:pt x="269" y="192"/>
                  </a:moveTo>
                  <a:lnTo>
                    <a:pt x="423" y="264"/>
                  </a:lnTo>
                  <a:lnTo>
                    <a:pt x="903" y="0"/>
                  </a:lnTo>
                  <a:lnTo>
                    <a:pt x="1438" y="280"/>
                  </a:lnTo>
                  <a:lnTo>
                    <a:pt x="860" y="615"/>
                  </a:lnTo>
                  <a:lnTo>
                    <a:pt x="812" y="640"/>
                  </a:lnTo>
                  <a:lnTo>
                    <a:pt x="778" y="654"/>
                  </a:lnTo>
                  <a:lnTo>
                    <a:pt x="716" y="668"/>
                  </a:lnTo>
                  <a:lnTo>
                    <a:pt x="668" y="678"/>
                  </a:lnTo>
                  <a:lnTo>
                    <a:pt x="610" y="668"/>
                  </a:lnTo>
                  <a:lnTo>
                    <a:pt x="533" y="644"/>
                  </a:lnTo>
                  <a:lnTo>
                    <a:pt x="490" y="621"/>
                  </a:lnTo>
                  <a:lnTo>
                    <a:pt x="0" y="342"/>
                  </a:lnTo>
                  <a:lnTo>
                    <a:pt x="269" y="192"/>
                  </a:lnTo>
                  <a:close/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64706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346" name="Freeform 10"/>
            <p:cNvSpPr/>
            <p:nvPr/>
          </p:nvSpPr>
          <p:spPr>
            <a:xfrm>
              <a:off x="3864" y="2689"/>
              <a:ext cx="177" cy="169"/>
            </a:xfrm>
            <a:custGeom>
              <a:avLst/>
              <a:gdLst>
                <a:gd name="txL" fmla="*/ 0 w 302"/>
                <a:gd name="txT" fmla="*/ 0 h 288"/>
                <a:gd name="txR" fmla="*/ 302 w 302"/>
                <a:gd name="txB" fmla="*/ 288 h 288"/>
              </a:gdLst>
              <a:ahLst/>
              <a:cxnLst>
                <a:cxn ang="0">
                  <a:pos x="1" y="1"/>
                </a:cxn>
                <a:cxn ang="0">
                  <a:pos x="0" y="1"/>
                </a:cxn>
                <a:cxn ang="0">
                  <a:pos x="1" y="1"/>
                </a:cxn>
                <a:cxn ang="0">
                  <a:pos x="1" y="0"/>
                </a:cxn>
                <a:cxn ang="0">
                  <a:pos x="1" y="1"/>
                </a:cxn>
              </a:cxnLst>
              <a:rect l="txL" t="txT" r="txR" b="txB"/>
              <a:pathLst>
                <a:path w="302" h="288">
                  <a:moveTo>
                    <a:pt x="32" y="39"/>
                  </a:moveTo>
                  <a:lnTo>
                    <a:pt x="0" y="288"/>
                  </a:lnTo>
                  <a:lnTo>
                    <a:pt x="302" y="102"/>
                  </a:lnTo>
                  <a:lnTo>
                    <a:pt x="295" y="0"/>
                  </a:lnTo>
                  <a:lnTo>
                    <a:pt x="32" y="39"/>
                  </a:lnTo>
                  <a:close/>
                </a:path>
              </a:pathLst>
            </a:custGeom>
            <a:gradFill rotWithShape="0">
              <a:gsLst>
                <a:gs pos="0">
                  <a:srgbClr val="412727"/>
                </a:gs>
                <a:gs pos="100000">
                  <a:srgbClr val="FF9999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3347" name="Freeform 11"/>
            <p:cNvSpPr/>
            <p:nvPr/>
          </p:nvSpPr>
          <p:spPr>
            <a:xfrm>
              <a:off x="3703" y="2619"/>
              <a:ext cx="482" cy="742"/>
            </a:xfrm>
            <a:custGeom>
              <a:avLst/>
              <a:gdLst>
                <a:gd name="txL" fmla="*/ 0 w 817"/>
                <a:gd name="txT" fmla="*/ 0 h 1260"/>
                <a:gd name="txR" fmla="*/ 817 w 817"/>
                <a:gd name="txB" fmla="*/ 1260 h 1260"/>
              </a:gdLst>
              <a:ahLst/>
              <a:cxnLst>
                <a:cxn ang="0">
                  <a:pos x="1" y="0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1" y="0"/>
                </a:cxn>
              </a:cxnLst>
              <a:rect l="txL" t="txT" r="txR" b="txB"/>
              <a:pathLst>
                <a:path w="817" h="1260">
                  <a:moveTo>
                    <a:pt x="1" y="0"/>
                  </a:moveTo>
                  <a:lnTo>
                    <a:pt x="304" y="170"/>
                  </a:lnTo>
                  <a:lnTo>
                    <a:pt x="304" y="356"/>
                  </a:lnTo>
                  <a:lnTo>
                    <a:pt x="817" y="1260"/>
                  </a:lnTo>
                  <a:lnTo>
                    <a:pt x="0" y="797"/>
                  </a:lnTo>
                  <a:lnTo>
                    <a:pt x="1" y="0"/>
                  </a:lnTo>
                  <a:close/>
                </a:path>
              </a:pathLst>
            </a:custGeom>
            <a:gradFill rotWithShape="0">
              <a:gsLst>
                <a:gs pos="0">
                  <a:srgbClr val="824E4E"/>
                </a:gs>
                <a:gs pos="100000">
                  <a:srgbClr val="FF9999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3348" name="Freeform 12"/>
            <p:cNvSpPr/>
            <p:nvPr/>
          </p:nvSpPr>
          <p:spPr>
            <a:xfrm>
              <a:off x="4029" y="2521"/>
              <a:ext cx="279" cy="343"/>
            </a:xfrm>
            <a:custGeom>
              <a:avLst/>
              <a:gdLst>
                <a:gd name="txL" fmla="*/ 0 w 279"/>
                <a:gd name="txT" fmla="*/ 0 h 343"/>
                <a:gd name="txR" fmla="*/ 279 w 279"/>
                <a:gd name="txB" fmla="*/ 343 h 343"/>
              </a:gdLst>
              <a:ahLst/>
              <a:cxnLst>
                <a:cxn ang="0">
                  <a:pos x="158" y="0"/>
                </a:cxn>
                <a:cxn ang="0">
                  <a:pos x="279" y="227"/>
                </a:cxn>
                <a:cxn ang="0">
                  <a:pos x="69" y="343"/>
                </a:cxn>
                <a:cxn ang="0">
                  <a:pos x="9" y="227"/>
                </a:cxn>
                <a:cxn ang="0">
                  <a:pos x="0" y="141"/>
                </a:cxn>
                <a:cxn ang="0">
                  <a:pos x="158" y="0"/>
                </a:cxn>
              </a:cxnLst>
              <a:rect l="txL" t="txT" r="txR" b="txB"/>
              <a:pathLst>
                <a:path w="279" h="343">
                  <a:moveTo>
                    <a:pt x="158" y="0"/>
                  </a:moveTo>
                  <a:lnTo>
                    <a:pt x="279" y="227"/>
                  </a:lnTo>
                  <a:lnTo>
                    <a:pt x="69" y="343"/>
                  </a:lnTo>
                  <a:lnTo>
                    <a:pt x="9" y="227"/>
                  </a:lnTo>
                  <a:lnTo>
                    <a:pt x="0" y="141"/>
                  </a:lnTo>
                  <a:lnTo>
                    <a:pt x="158" y="0"/>
                  </a:lnTo>
                  <a:close/>
                </a:path>
              </a:pathLst>
            </a:custGeom>
            <a:gradFill rotWithShape="0">
              <a:gsLst>
                <a:gs pos="0">
                  <a:srgbClr val="474776"/>
                </a:gs>
                <a:gs pos="100000">
                  <a:srgbClr val="9999FF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3349" name="Freeform 13"/>
            <p:cNvSpPr/>
            <p:nvPr/>
          </p:nvSpPr>
          <p:spPr>
            <a:xfrm>
              <a:off x="3265" y="1848"/>
              <a:ext cx="898" cy="867"/>
            </a:xfrm>
            <a:custGeom>
              <a:avLst/>
              <a:gdLst>
                <a:gd name="txL" fmla="*/ 0 w 1524"/>
                <a:gd name="txT" fmla="*/ 0 h 1472"/>
                <a:gd name="txR" fmla="*/ 1524 w 1524"/>
                <a:gd name="txB" fmla="*/ 1472 h 1472"/>
              </a:gdLst>
              <a:ahLst/>
              <a:cxnLst>
                <a:cxn ang="0">
                  <a:pos x="1" y="1"/>
                </a:cxn>
                <a:cxn ang="0">
                  <a:pos x="1" y="0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</a:cxnLst>
              <a:rect l="txL" t="txT" r="txR" b="txB"/>
              <a:pathLst>
                <a:path w="1524" h="1472">
                  <a:moveTo>
                    <a:pt x="1524" y="516"/>
                  </a:moveTo>
                  <a:lnTo>
                    <a:pt x="612" y="0"/>
                  </a:lnTo>
                  <a:lnTo>
                    <a:pt x="468" y="12"/>
                  </a:lnTo>
                  <a:lnTo>
                    <a:pt x="312" y="72"/>
                  </a:lnTo>
                  <a:lnTo>
                    <a:pt x="216" y="144"/>
                  </a:lnTo>
                  <a:lnTo>
                    <a:pt x="108" y="264"/>
                  </a:lnTo>
                  <a:lnTo>
                    <a:pt x="36" y="408"/>
                  </a:lnTo>
                  <a:lnTo>
                    <a:pt x="0" y="540"/>
                  </a:lnTo>
                  <a:lnTo>
                    <a:pt x="0" y="720"/>
                  </a:lnTo>
                  <a:lnTo>
                    <a:pt x="36" y="864"/>
                  </a:lnTo>
                  <a:lnTo>
                    <a:pt x="108" y="948"/>
                  </a:lnTo>
                  <a:lnTo>
                    <a:pt x="1022" y="1472"/>
                  </a:lnTo>
                  <a:lnTo>
                    <a:pt x="1524" y="516"/>
                  </a:lnTo>
                  <a:close/>
                </a:path>
              </a:pathLst>
            </a:custGeom>
            <a:gradFill rotWithShape="0">
              <a:gsLst>
                <a:gs pos="0">
                  <a:srgbClr val="761800"/>
                </a:gs>
                <a:gs pos="100000">
                  <a:srgbClr val="FF3300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3350" name="Freeform 14"/>
            <p:cNvSpPr/>
            <p:nvPr/>
          </p:nvSpPr>
          <p:spPr>
            <a:xfrm>
              <a:off x="3781" y="2144"/>
              <a:ext cx="468" cy="582"/>
            </a:xfrm>
            <a:custGeom>
              <a:avLst/>
              <a:gdLst>
                <a:gd name="txL" fmla="*/ 0 w 4771"/>
                <a:gd name="txT" fmla="*/ 0 h 5932"/>
                <a:gd name="txR" fmla="*/ 4771 w 4771"/>
                <a:gd name="txB" fmla="*/ 5932 h 5932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4771" h="5932">
                  <a:moveTo>
                    <a:pt x="775" y="5751"/>
                  </a:moveTo>
                  <a:lnTo>
                    <a:pt x="1138" y="5894"/>
                  </a:lnTo>
                  <a:lnTo>
                    <a:pt x="1546" y="5932"/>
                  </a:lnTo>
                  <a:lnTo>
                    <a:pt x="1986" y="5861"/>
                  </a:lnTo>
                  <a:lnTo>
                    <a:pt x="2438" y="5685"/>
                  </a:lnTo>
                  <a:lnTo>
                    <a:pt x="2889" y="5412"/>
                  </a:lnTo>
                  <a:lnTo>
                    <a:pt x="3322" y="5050"/>
                  </a:lnTo>
                  <a:lnTo>
                    <a:pt x="3721" y="4613"/>
                  </a:lnTo>
                  <a:lnTo>
                    <a:pt x="4071" y="4116"/>
                  </a:lnTo>
                  <a:lnTo>
                    <a:pt x="4361" y="3576"/>
                  </a:lnTo>
                  <a:lnTo>
                    <a:pt x="4579" y="3015"/>
                  </a:lnTo>
                  <a:lnTo>
                    <a:pt x="4717" y="2453"/>
                  </a:lnTo>
                  <a:lnTo>
                    <a:pt x="4771" y="1909"/>
                  </a:lnTo>
                  <a:lnTo>
                    <a:pt x="4740" y="1402"/>
                  </a:lnTo>
                  <a:lnTo>
                    <a:pt x="4623" y="952"/>
                  </a:lnTo>
                  <a:lnTo>
                    <a:pt x="4425" y="575"/>
                  </a:lnTo>
                  <a:lnTo>
                    <a:pt x="4153" y="285"/>
                  </a:lnTo>
                  <a:lnTo>
                    <a:pt x="3817" y="90"/>
                  </a:lnTo>
                  <a:lnTo>
                    <a:pt x="3429" y="0"/>
                  </a:lnTo>
                  <a:lnTo>
                    <a:pt x="3004" y="17"/>
                  </a:lnTo>
                  <a:lnTo>
                    <a:pt x="2556" y="140"/>
                  </a:lnTo>
                  <a:lnTo>
                    <a:pt x="2102" y="366"/>
                  </a:lnTo>
                  <a:lnTo>
                    <a:pt x="1658" y="685"/>
                  </a:lnTo>
                  <a:lnTo>
                    <a:pt x="1241" y="1086"/>
                  </a:lnTo>
                  <a:lnTo>
                    <a:pt x="864" y="1556"/>
                  </a:lnTo>
                  <a:lnTo>
                    <a:pt x="542" y="2076"/>
                  </a:lnTo>
                  <a:lnTo>
                    <a:pt x="287" y="2629"/>
                  </a:lnTo>
                  <a:lnTo>
                    <a:pt x="108" y="3193"/>
                  </a:lnTo>
                  <a:lnTo>
                    <a:pt x="12" y="3749"/>
                  </a:lnTo>
                  <a:lnTo>
                    <a:pt x="0" y="4277"/>
                  </a:lnTo>
                  <a:lnTo>
                    <a:pt x="75" y="4757"/>
                  </a:lnTo>
                  <a:lnTo>
                    <a:pt x="233" y="5173"/>
                  </a:lnTo>
                  <a:lnTo>
                    <a:pt x="470" y="5509"/>
                  </a:lnTo>
                  <a:lnTo>
                    <a:pt x="775" y="5751"/>
                  </a:lnTo>
                  <a:lnTo>
                    <a:pt x="777" y="5751"/>
                  </a:lnTo>
                </a:path>
              </a:pathLst>
            </a:custGeom>
            <a:solidFill>
              <a:srgbClr val="FF66FF"/>
            </a:solidFill>
            <a:ln w="0">
              <a:noFill/>
            </a:ln>
          </p:spPr>
          <p:txBody>
            <a:bodyPr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3351" name="Freeform 15"/>
            <p:cNvSpPr/>
            <p:nvPr/>
          </p:nvSpPr>
          <p:spPr>
            <a:xfrm>
              <a:off x="3897" y="2289"/>
              <a:ext cx="234" cy="291"/>
            </a:xfrm>
            <a:custGeom>
              <a:avLst/>
              <a:gdLst>
                <a:gd name="txL" fmla="*/ 0 w 2386"/>
                <a:gd name="txT" fmla="*/ 0 h 2966"/>
                <a:gd name="txR" fmla="*/ 2386 w 2386"/>
                <a:gd name="txB" fmla="*/ 2966 h 2966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2386" h="2966">
                  <a:moveTo>
                    <a:pt x="1999" y="91"/>
                  </a:moveTo>
                  <a:lnTo>
                    <a:pt x="1817" y="19"/>
                  </a:lnTo>
                  <a:lnTo>
                    <a:pt x="1613" y="0"/>
                  </a:lnTo>
                  <a:lnTo>
                    <a:pt x="1394" y="36"/>
                  </a:lnTo>
                  <a:lnTo>
                    <a:pt x="1167" y="124"/>
                  </a:lnTo>
                  <a:lnTo>
                    <a:pt x="942" y="261"/>
                  </a:lnTo>
                  <a:lnTo>
                    <a:pt x="725" y="441"/>
                  </a:lnTo>
                  <a:lnTo>
                    <a:pt x="526" y="660"/>
                  </a:lnTo>
                  <a:lnTo>
                    <a:pt x="351" y="909"/>
                  </a:lnTo>
                  <a:lnTo>
                    <a:pt x="206" y="1179"/>
                  </a:lnTo>
                  <a:lnTo>
                    <a:pt x="97" y="1459"/>
                  </a:lnTo>
                  <a:lnTo>
                    <a:pt x="27" y="1740"/>
                  </a:lnTo>
                  <a:lnTo>
                    <a:pt x="0" y="2012"/>
                  </a:lnTo>
                  <a:lnTo>
                    <a:pt x="16" y="2265"/>
                  </a:lnTo>
                  <a:lnTo>
                    <a:pt x="75" y="2490"/>
                  </a:lnTo>
                  <a:lnTo>
                    <a:pt x="174" y="2679"/>
                  </a:lnTo>
                  <a:lnTo>
                    <a:pt x="310" y="2825"/>
                  </a:lnTo>
                  <a:lnTo>
                    <a:pt x="477" y="2922"/>
                  </a:lnTo>
                  <a:lnTo>
                    <a:pt x="672" y="2966"/>
                  </a:lnTo>
                  <a:lnTo>
                    <a:pt x="884" y="2958"/>
                  </a:lnTo>
                  <a:lnTo>
                    <a:pt x="1108" y="2897"/>
                  </a:lnTo>
                  <a:lnTo>
                    <a:pt x="1335" y="2784"/>
                  </a:lnTo>
                  <a:lnTo>
                    <a:pt x="1557" y="2625"/>
                  </a:lnTo>
                  <a:lnTo>
                    <a:pt x="1766" y="2423"/>
                  </a:lnTo>
                  <a:lnTo>
                    <a:pt x="1954" y="2189"/>
                  </a:lnTo>
                  <a:lnTo>
                    <a:pt x="2115" y="1928"/>
                  </a:lnTo>
                  <a:lnTo>
                    <a:pt x="2243" y="1653"/>
                  </a:lnTo>
                  <a:lnTo>
                    <a:pt x="2332" y="1370"/>
                  </a:lnTo>
                  <a:lnTo>
                    <a:pt x="2380" y="1092"/>
                  </a:lnTo>
                  <a:lnTo>
                    <a:pt x="2386" y="828"/>
                  </a:lnTo>
                  <a:lnTo>
                    <a:pt x="2349" y="588"/>
                  </a:lnTo>
                  <a:lnTo>
                    <a:pt x="2270" y="380"/>
                  </a:lnTo>
                  <a:lnTo>
                    <a:pt x="2152" y="213"/>
                  </a:lnTo>
                  <a:lnTo>
                    <a:pt x="1999" y="91"/>
                  </a:lnTo>
                  <a:lnTo>
                    <a:pt x="2000" y="91"/>
                  </a:lnTo>
                </a:path>
              </a:pathLst>
            </a:custGeom>
            <a:gradFill rotWithShape="0">
              <a:gsLst>
                <a:gs pos="0">
                  <a:srgbClr val="76472F"/>
                </a:gs>
                <a:gs pos="50000">
                  <a:srgbClr val="FF9966"/>
                </a:gs>
                <a:gs pos="100000">
                  <a:srgbClr val="76472F"/>
                </a:gs>
              </a:gsLst>
              <a:lin ang="18900000" scaled="1"/>
              <a:tileRect/>
            </a:gradFill>
            <a:ln w="0">
              <a:noFill/>
            </a:ln>
          </p:spPr>
          <p:txBody>
            <a:bodyPr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3352" name="Freeform 16"/>
            <p:cNvSpPr/>
            <p:nvPr/>
          </p:nvSpPr>
          <p:spPr>
            <a:xfrm>
              <a:off x="3390" y="3454"/>
              <a:ext cx="236" cy="150"/>
            </a:xfrm>
            <a:custGeom>
              <a:avLst/>
              <a:gdLst>
                <a:gd name="txL" fmla="*/ 0 w 2407"/>
                <a:gd name="txT" fmla="*/ 0 h 1530"/>
                <a:gd name="txR" fmla="*/ 2407 w 2407"/>
                <a:gd name="txB" fmla="*/ 1530 h 1530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2407" h="1530">
                  <a:moveTo>
                    <a:pt x="0" y="765"/>
                  </a:moveTo>
                  <a:lnTo>
                    <a:pt x="21" y="910"/>
                  </a:lnTo>
                  <a:lnTo>
                    <a:pt x="86" y="1050"/>
                  </a:lnTo>
                  <a:lnTo>
                    <a:pt x="191" y="1179"/>
                  </a:lnTo>
                  <a:lnTo>
                    <a:pt x="333" y="1293"/>
                  </a:lnTo>
                  <a:lnTo>
                    <a:pt x="506" y="1389"/>
                  </a:lnTo>
                  <a:lnTo>
                    <a:pt x="704" y="1462"/>
                  </a:lnTo>
                  <a:lnTo>
                    <a:pt x="921" y="1509"/>
                  </a:lnTo>
                  <a:lnTo>
                    <a:pt x="1149" y="1530"/>
                  </a:lnTo>
                  <a:lnTo>
                    <a:pt x="1377" y="1523"/>
                  </a:lnTo>
                  <a:lnTo>
                    <a:pt x="1600" y="1489"/>
                  </a:lnTo>
                  <a:lnTo>
                    <a:pt x="1809" y="1429"/>
                  </a:lnTo>
                  <a:lnTo>
                    <a:pt x="1996" y="1344"/>
                  </a:lnTo>
                  <a:lnTo>
                    <a:pt x="2154" y="1239"/>
                  </a:lnTo>
                  <a:lnTo>
                    <a:pt x="2279" y="1116"/>
                  </a:lnTo>
                  <a:lnTo>
                    <a:pt x="2364" y="981"/>
                  </a:lnTo>
                  <a:lnTo>
                    <a:pt x="2407" y="838"/>
                  </a:lnTo>
                  <a:lnTo>
                    <a:pt x="2407" y="692"/>
                  </a:lnTo>
                  <a:lnTo>
                    <a:pt x="2364" y="550"/>
                  </a:lnTo>
                  <a:lnTo>
                    <a:pt x="2279" y="415"/>
                  </a:lnTo>
                  <a:lnTo>
                    <a:pt x="2154" y="293"/>
                  </a:lnTo>
                  <a:lnTo>
                    <a:pt x="1996" y="187"/>
                  </a:lnTo>
                  <a:lnTo>
                    <a:pt x="1809" y="103"/>
                  </a:lnTo>
                  <a:lnTo>
                    <a:pt x="1600" y="42"/>
                  </a:lnTo>
                  <a:lnTo>
                    <a:pt x="1377" y="7"/>
                  </a:lnTo>
                  <a:lnTo>
                    <a:pt x="1149" y="0"/>
                  </a:lnTo>
                  <a:lnTo>
                    <a:pt x="921" y="22"/>
                  </a:lnTo>
                  <a:lnTo>
                    <a:pt x="704" y="69"/>
                  </a:lnTo>
                  <a:lnTo>
                    <a:pt x="506" y="142"/>
                  </a:lnTo>
                  <a:lnTo>
                    <a:pt x="333" y="237"/>
                  </a:lnTo>
                  <a:lnTo>
                    <a:pt x="191" y="352"/>
                  </a:lnTo>
                  <a:lnTo>
                    <a:pt x="86" y="481"/>
                  </a:lnTo>
                  <a:lnTo>
                    <a:pt x="21" y="620"/>
                  </a:lnTo>
                  <a:lnTo>
                    <a:pt x="0" y="765"/>
                  </a:lnTo>
                  <a:lnTo>
                    <a:pt x="1" y="765"/>
                  </a:lnTo>
                </a:path>
              </a:pathLst>
            </a:custGeom>
            <a:gradFill rotWithShape="0">
              <a:gsLst>
                <a:gs pos="0">
                  <a:srgbClr val="765E2F"/>
                </a:gs>
                <a:gs pos="50000">
                  <a:srgbClr val="FFCC66"/>
                </a:gs>
                <a:gs pos="100000">
                  <a:srgbClr val="765E2F"/>
                </a:gs>
              </a:gsLst>
              <a:lin ang="0" scaled="1"/>
              <a:tileRect/>
            </a:gradFill>
            <a:ln w="0">
              <a:noFill/>
            </a:ln>
          </p:spPr>
          <p:txBody>
            <a:bodyPr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3353" name="Freeform 17"/>
            <p:cNvSpPr/>
            <p:nvPr/>
          </p:nvSpPr>
          <p:spPr>
            <a:xfrm>
              <a:off x="4515" y="2803"/>
              <a:ext cx="236" cy="151"/>
            </a:xfrm>
            <a:custGeom>
              <a:avLst/>
              <a:gdLst>
                <a:gd name="txL" fmla="*/ 0 w 2407"/>
                <a:gd name="txT" fmla="*/ 0 h 1530"/>
                <a:gd name="txR" fmla="*/ 2407 w 2407"/>
                <a:gd name="txB" fmla="*/ 1530 h 1530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2407" h="1530">
                  <a:moveTo>
                    <a:pt x="0" y="765"/>
                  </a:moveTo>
                  <a:lnTo>
                    <a:pt x="21" y="910"/>
                  </a:lnTo>
                  <a:lnTo>
                    <a:pt x="86" y="1050"/>
                  </a:lnTo>
                  <a:lnTo>
                    <a:pt x="191" y="1179"/>
                  </a:lnTo>
                  <a:lnTo>
                    <a:pt x="333" y="1293"/>
                  </a:lnTo>
                  <a:lnTo>
                    <a:pt x="506" y="1389"/>
                  </a:lnTo>
                  <a:lnTo>
                    <a:pt x="704" y="1462"/>
                  </a:lnTo>
                  <a:lnTo>
                    <a:pt x="921" y="1509"/>
                  </a:lnTo>
                  <a:lnTo>
                    <a:pt x="1149" y="1530"/>
                  </a:lnTo>
                  <a:lnTo>
                    <a:pt x="1377" y="1523"/>
                  </a:lnTo>
                  <a:lnTo>
                    <a:pt x="1600" y="1489"/>
                  </a:lnTo>
                  <a:lnTo>
                    <a:pt x="1809" y="1429"/>
                  </a:lnTo>
                  <a:lnTo>
                    <a:pt x="1996" y="1344"/>
                  </a:lnTo>
                  <a:lnTo>
                    <a:pt x="2154" y="1239"/>
                  </a:lnTo>
                  <a:lnTo>
                    <a:pt x="2279" y="1116"/>
                  </a:lnTo>
                  <a:lnTo>
                    <a:pt x="2364" y="981"/>
                  </a:lnTo>
                  <a:lnTo>
                    <a:pt x="2407" y="838"/>
                  </a:lnTo>
                  <a:lnTo>
                    <a:pt x="2407" y="692"/>
                  </a:lnTo>
                  <a:lnTo>
                    <a:pt x="2364" y="550"/>
                  </a:lnTo>
                  <a:lnTo>
                    <a:pt x="2279" y="415"/>
                  </a:lnTo>
                  <a:lnTo>
                    <a:pt x="2154" y="293"/>
                  </a:lnTo>
                  <a:lnTo>
                    <a:pt x="1996" y="187"/>
                  </a:lnTo>
                  <a:lnTo>
                    <a:pt x="1809" y="103"/>
                  </a:lnTo>
                  <a:lnTo>
                    <a:pt x="1600" y="42"/>
                  </a:lnTo>
                  <a:lnTo>
                    <a:pt x="1377" y="7"/>
                  </a:lnTo>
                  <a:lnTo>
                    <a:pt x="1149" y="0"/>
                  </a:lnTo>
                  <a:lnTo>
                    <a:pt x="921" y="22"/>
                  </a:lnTo>
                  <a:lnTo>
                    <a:pt x="704" y="69"/>
                  </a:lnTo>
                  <a:lnTo>
                    <a:pt x="506" y="142"/>
                  </a:lnTo>
                  <a:lnTo>
                    <a:pt x="333" y="237"/>
                  </a:lnTo>
                  <a:lnTo>
                    <a:pt x="191" y="352"/>
                  </a:lnTo>
                  <a:lnTo>
                    <a:pt x="86" y="481"/>
                  </a:lnTo>
                  <a:lnTo>
                    <a:pt x="21" y="620"/>
                  </a:lnTo>
                  <a:lnTo>
                    <a:pt x="0" y="765"/>
                  </a:lnTo>
                  <a:lnTo>
                    <a:pt x="1" y="765"/>
                  </a:lnTo>
                </a:path>
              </a:pathLst>
            </a:custGeom>
            <a:gradFill rotWithShape="0">
              <a:gsLst>
                <a:gs pos="0">
                  <a:srgbClr val="765E2F"/>
                </a:gs>
                <a:gs pos="50000">
                  <a:srgbClr val="FFCC66"/>
                </a:gs>
                <a:gs pos="100000">
                  <a:srgbClr val="765E2F"/>
                </a:gs>
              </a:gsLst>
              <a:lin ang="0" scaled="1"/>
              <a:tileRect/>
            </a:gradFill>
            <a:ln w="0">
              <a:noFill/>
            </a:ln>
          </p:spPr>
          <p:txBody>
            <a:bodyPr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3354" name="Freeform 18"/>
            <p:cNvSpPr/>
            <p:nvPr/>
          </p:nvSpPr>
          <p:spPr>
            <a:xfrm>
              <a:off x="3145" y="2232"/>
              <a:ext cx="442" cy="1104"/>
            </a:xfrm>
            <a:custGeom>
              <a:avLst/>
              <a:gdLst>
                <a:gd name="txL" fmla="*/ 0 w 442"/>
                <a:gd name="txT" fmla="*/ 0 h 1104"/>
                <a:gd name="txR" fmla="*/ 442 w 442"/>
                <a:gd name="txB" fmla="*/ 1104 h 1104"/>
              </a:gdLst>
              <a:ahLst/>
              <a:cxnLst>
                <a:cxn ang="0">
                  <a:pos x="287" y="0"/>
                </a:cxn>
                <a:cxn ang="0">
                  <a:pos x="0" y="1030"/>
                </a:cxn>
                <a:cxn ang="0">
                  <a:pos x="148" y="1104"/>
                </a:cxn>
                <a:cxn ang="0">
                  <a:pos x="442" y="80"/>
                </a:cxn>
                <a:cxn ang="0">
                  <a:pos x="287" y="0"/>
                </a:cxn>
              </a:cxnLst>
              <a:rect l="txL" t="txT" r="txR" b="txB"/>
              <a:pathLst>
                <a:path w="442" h="1104">
                  <a:moveTo>
                    <a:pt x="287" y="0"/>
                  </a:moveTo>
                  <a:lnTo>
                    <a:pt x="0" y="1030"/>
                  </a:lnTo>
                  <a:lnTo>
                    <a:pt x="148" y="1104"/>
                  </a:lnTo>
                  <a:lnTo>
                    <a:pt x="442" y="80"/>
                  </a:lnTo>
                  <a:lnTo>
                    <a:pt x="287" y="0"/>
                  </a:lnTo>
                  <a:close/>
                </a:path>
              </a:pathLst>
            </a:custGeom>
            <a:solidFill>
              <a:srgbClr val="9999FF"/>
            </a:soli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3355" name="Freeform 19"/>
            <p:cNvSpPr/>
            <p:nvPr/>
          </p:nvSpPr>
          <p:spPr>
            <a:xfrm>
              <a:off x="3280" y="2307"/>
              <a:ext cx="437" cy="1033"/>
            </a:xfrm>
            <a:custGeom>
              <a:avLst/>
              <a:gdLst>
                <a:gd name="txL" fmla="*/ 0 w 742"/>
                <a:gd name="txT" fmla="*/ 0 h 1752"/>
                <a:gd name="txR" fmla="*/ 742 w 742"/>
                <a:gd name="txB" fmla="*/ 1752 h 1752"/>
              </a:gdLst>
              <a:ahLst/>
              <a:cxnLst>
                <a:cxn ang="0">
                  <a:pos x="0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0"/>
                </a:cxn>
                <a:cxn ang="0">
                  <a:pos x="0" y="1"/>
                </a:cxn>
              </a:cxnLst>
              <a:rect l="txL" t="txT" r="txR" b="txB"/>
              <a:pathLst>
                <a:path w="742" h="1752">
                  <a:moveTo>
                    <a:pt x="0" y="1752"/>
                  </a:moveTo>
                  <a:lnTo>
                    <a:pt x="742" y="1345"/>
                  </a:lnTo>
                  <a:lnTo>
                    <a:pt x="742" y="538"/>
                  </a:lnTo>
                  <a:lnTo>
                    <a:pt x="636" y="468"/>
                  </a:lnTo>
                  <a:lnTo>
                    <a:pt x="544" y="378"/>
                  </a:lnTo>
                  <a:lnTo>
                    <a:pt x="508" y="269"/>
                  </a:lnTo>
                  <a:lnTo>
                    <a:pt x="500" y="138"/>
                  </a:lnTo>
                  <a:lnTo>
                    <a:pt x="515" y="0"/>
                  </a:lnTo>
                  <a:lnTo>
                    <a:pt x="0" y="1752"/>
                  </a:lnTo>
                  <a:close/>
                </a:path>
              </a:pathLst>
            </a:custGeom>
            <a:gradFill rotWithShape="0">
              <a:gsLst>
                <a:gs pos="0">
                  <a:srgbClr val="9933FF"/>
                </a:gs>
                <a:gs pos="100000">
                  <a:srgbClr val="6321A5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3356" name="Freeform 20"/>
            <p:cNvSpPr/>
            <p:nvPr/>
          </p:nvSpPr>
          <p:spPr>
            <a:xfrm>
              <a:off x="3881" y="2744"/>
              <a:ext cx="439" cy="609"/>
            </a:xfrm>
            <a:custGeom>
              <a:avLst/>
              <a:gdLst>
                <a:gd name="txL" fmla="*/ 0 w 746"/>
                <a:gd name="txT" fmla="*/ 0 h 1032"/>
                <a:gd name="txR" fmla="*/ 746 w 746"/>
                <a:gd name="txB" fmla="*/ 1032 h 1032"/>
              </a:gdLst>
              <a:ahLst/>
              <a:cxnLst>
                <a:cxn ang="0">
                  <a:pos x="0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0"/>
                </a:cxn>
                <a:cxn ang="0">
                  <a:pos x="0" y="1"/>
                </a:cxn>
              </a:cxnLst>
              <a:rect l="txL" t="txT" r="txR" b="txB"/>
              <a:pathLst>
                <a:path w="746" h="1032">
                  <a:moveTo>
                    <a:pt x="0" y="158"/>
                  </a:moveTo>
                  <a:lnTo>
                    <a:pt x="491" y="1032"/>
                  </a:lnTo>
                  <a:lnTo>
                    <a:pt x="746" y="880"/>
                  </a:lnTo>
                  <a:lnTo>
                    <a:pt x="266" y="0"/>
                  </a:lnTo>
                  <a:lnTo>
                    <a:pt x="0" y="158"/>
                  </a:lnTo>
                  <a:close/>
                </a:path>
              </a:pathLst>
            </a:custGeom>
            <a:solidFill>
              <a:srgbClr val="FF9999"/>
            </a:soli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</p:grpSp>
      <p:sp>
        <p:nvSpPr>
          <p:cNvPr id="53254" name="Text Box 21"/>
          <p:cNvSpPr txBox="1"/>
          <p:nvPr/>
        </p:nvSpPr>
        <p:spPr>
          <a:xfrm>
            <a:off x="3152775" y="504825"/>
            <a:ext cx="4803775" cy="457200"/>
          </a:xfrm>
          <a:prstGeom prst="rect">
            <a:avLst/>
          </a:prstGeom>
          <a:noFill/>
          <a:ln w="19050">
            <a:noFill/>
          </a:ln>
        </p:spPr>
        <p:txBody>
          <a:bodyPr wrap="none">
            <a:spAutoFit/>
          </a:bodyPr>
          <a:p>
            <a:r>
              <a:rPr lang="zh-CN" altLang="en-US" b="1" dirty="0">
                <a:solidFill>
                  <a:srgbClr val="000000"/>
                </a:solidFill>
                <a:latin typeface="宋体" panose="02010600030101010101" pitchFamily="2" charset="-122"/>
              </a:rPr>
              <a:t>画对称中心线、轴线及定位基准线</a:t>
            </a:r>
            <a:endParaRPr lang="zh-CN" altLang="en-US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3255" name="Text Box 22"/>
          <p:cNvSpPr txBox="1"/>
          <p:nvPr/>
        </p:nvSpPr>
        <p:spPr>
          <a:xfrm>
            <a:off x="877888" y="6007100"/>
            <a:ext cx="2514600" cy="519113"/>
          </a:xfrm>
          <a:prstGeom prst="rect">
            <a:avLst/>
          </a:prstGeom>
          <a:noFill/>
          <a:ln w="19050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⒌ 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检查、加深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53256" name="Group 23"/>
          <p:cNvGrpSpPr/>
          <p:nvPr/>
        </p:nvGrpSpPr>
        <p:grpSpPr>
          <a:xfrm>
            <a:off x="1289050" y="1465263"/>
            <a:ext cx="4883150" cy="4497387"/>
            <a:chOff x="812" y="923"/>
            <a:chExt cx="3076" cy="2833"/>
          </a:xfrm>
        </p:grpSpPr>
        <p:sp>
          <p:nvSpPr>
            <p:cNvPr id="53263" name="Arc 24"/>
            <p:cNvSpPr/>
            <p:nvPr/>
          </p:nvSpPr>
          <p:spPr>
            <a:xfrm flipH="1" flipV="1">
              <a:off x="812" y="3455"/>
              <a:ext cx="235" cy="222"/>
            </a:xfrm>
            <a:custGeom>
              <a:avLst/>
              <a:gdLst>
                <a:gd name="txL" fmla="*/ 0 w 21786"/>
                <a:gd name="txT" fmla="*/ 0 h 21600"/>
                <a:gd name="txR" fmla="*/ 21786 w 21786"/>
                <a:gd name="txB" fmla="*/ 21600 h 21600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21786" h="21600" fill="none">
                  <a:moveTo>
                    <a:pt x="-1" y="0"/>
                  </a:moveTo>
                  <a:cubicBezTo>
                    <a:pt x="61" y="0"/>
                    <a:pt x="123" y="-1"/>
                    <a:pt x="186" y="0"/>
                  </a:cubicBezTo>
                  <a:cubicBezTo>
                    <a:pt x="12115" y="0"/>
                    <a:pt x="21786" y="9670"/>
                    <a:pt x="21786" y="21600"/>
                  </a:cubicBezTo>
                </a:path>
                <a:path w="21786" h="21600" stroke="0">
                  <a:moveTo>
                    <a:pt x="-1" y="0"/>
                  </a:moveTo>
                  <a:cubicBezTo>
                    <a:pt x="61" y="0"/>
                    <a:pt x="123" y="-1"/>
                    <a:pt x="186" y="0"/>
                  </a:cubicBezTo>
                  <a:cubicBezTo>
                    <a:pt x="12115" y="0"/>
                    <a:pt x="21786" y="9670"/>
                    <a:pt x="21786" y="21600"/>
                  </a:cubicBezTo>
                  <a:lnTo>
                    <a:pt x="186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38100" cap="flat" cmpd="sng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 anchorCtr="0">
              <a:spAutoFit/>
            </a:bodyPr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3264" name="Line 25"/>
            <p:cNvSpPr/>
            <p:nvPr/>
          </p:nvSpPr>
          <p:spPr>
            <a:xfrm>
              <a:off x="1824" y="3555"/>
              <a:ext cx="0" cy="120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265" name="Line 26"/>
            <p:cNvSpPr/>
            <p:nvPr/>
          </p:nvSpPr>
          <p:spPr>
            <a:xfrm>
              <a:off x="1456" y="2987"/>
              <a:ext cx="176" cy="0"/>
            </a:xfrm>
            <a:prstGeom prst="line">
              <a:avLst/>
            </a:prstGeom>
            <a:ln w="19050" cap="flat" cmpd="sng">
              <a:solidFill>
                <a:schemeClr val="tx2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53266" name="Line 27"/>
            <p:cNvSpPr/>
            <p:nvPr/>
          </p:nvSpPr>
          <p:spPr>
            <a:xfrm>
              <a:off x="1824" y="2987"/>
              <a:ext cx="184" cy="0"/>
            </a:xfrm>
            <a:prstGeom prst="line">
              <a:avLst/>
            </a:prstGeom>
            <a:ln w="19050" cap="flat" cmpd="sng">
              <a:solidFill>
                <a:schemeClr val="tx2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53267" name="Line 28"/>
            <p:cNvSpPr/>
            <p:nvPr/>
          </p:nvSpPr>
          <p:spPr>
            <a:xfrm>
              <a:off x="2904" y="1211"/>
              <a:ext cx="856" cy="0"/>
            </a:xfrm>
            <a:prstGeom prst="line">
              <a:avLst/>
            </a:prstGeom>
            <a:ln w="19050" cap="flat" cmpd="sng">
              <a:solidFill>
                <a:schemeClr val="tx2"/>
              </a:solidFill>
              <a:prstDash val="lgDash"/>
              <a:headEnd type="none" w="med" len="med"/>
              <a:tailEnd type="none" w="med" len="med"/>
            </a:ln>
          </p:spPr>
        </p:sp>
        <p:sp>
          <p:nvSpPr>
            <p:cNvPr id="53268" name="Line 29"/>
            <p:cNvSpPr/>
            <p:nvPr/>
          </p:nvSpPr>
          <p:spPr>
            <a:xfrm>
              <a:off x="2904" y="1547"/>
              <a:ext cx="856" cy="0"/>
            </a:xfrm>
            <a:prstGeom prst="line">
              <a:avLst/>
            </a:prstGeom>
            <a:ln w="19050" cap="flat" cmpd="sng">
              <a:solidFill>
                <a:schemeClr val="tx2"/>
              </a:solidFill>
              <a:prstDash val="lgDash"/>
              <a:headEnd type="none" w="med" len="med"/>
              <a:tailEnd type="none" w="med" len="med"/>
            </a:ln>
          </p:spPr>
        </p:sp>
        <p:sp>
          <p:nvSpPr>
            <p:cNvPr id="53269" name="Line 30"/>
            <p:cNvSpPr/>
            <p:nvPr/>
          </p:nvSpPr>
          <p:spPr>
            <a:xfrm>
              <a:off x="3008" y="2347"/>
              <a:ext cx="880" cy="0"/>
            </a:xfrm>
            <a:prstGeom prst="line">
              <a:avLst/>
            </a:prstGeom>
            <a:ln w="19050" cap="flat" cmpd="sng">
              <a:solidFill>
                <a:schemeClr val="tx2"/>
              </a:solidFill>
              <a:prstDash val="lgDash"/>
              <a:headEnd type="none" w="med" len="med"/>
              <a:tailEnd type="none" w="med" len="med"/>
            </a:ln>
          </p:spPr>
        </p:sp>
        <p:sp>
          <p:nvSpPr>
            <p:cNvPr id="53270" name="Line 31"/>
            <p:cNvSpPr/>
            <p:nvPr/>
          </p:nvSpPr>
          <p:spPr>
            <a:xfrm>
              <a:off x="3560" y="2171"/>
              <a:ext cx="0" cy="264"/>
            </a:xfrm>
            <a:prstGeom prst="line">
              <a:avLst/>
            </a:prstGeom>
            <a:ln w="19050" cap="flat" cmpd="sng">
              <a:solidFill>
                <a:schemeClr val="tx2"/>
              </a:solidFill>
              <a:prstDash val="lgDash"/>
              <a:headEnd type="none" w="med" len="med"/>
              <a:tailEnd type="none" w="med" len="med"/>
            </a:ln>
          </p:spPr>
        </p:sp>
        <p:sp>
          <p:nvSpPr>
            <p:cNvPr id="53271" name="Line 32"/>
            <p:cNvSpPr/>
            <p:nvPr/>
          </p:nvSpPr>
          <p:spPr>
            <a:xfrm>
              <a:off x="3776" y="2171"/>
              <a:ext cx="0" cy="264"/>
            </a:xfrm>
            <a:prstGeom prst="line">
              <a:avLst/>
            </a:prstGeom>
            <a:ln w="19050" cap="flat" cmpd="sng">
              <a:solidFill>
                <a:schemeClr val="tx2"/>
              </a:solidFill>
              <a:prstDash val="lgDash"/>
              <a:headEnd type="none" w="med" len="med"/>
              <a:tailEnd type="none" w="med" len="med"/>
            </a:ln>
          </p:spPr>
        </p:sp>
        <p:sp>
          <p:nvSpPr>
            <p:cNvPr id="53272" name="Line 33"/>
            <p:cNvSpPr/>
            <p:nvPr/>
          </p:nvSpPr>
          <p:spPr>
            <a:xfrm>
              <a:off x="2904" y="1051"/>
              <a:ext cx="0" cy="656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273" name="Line 34"/>
            <p:cNvSpPr/>
            <p:nvPr/>
          </p:nvSpPr>
          <p:spPr>
            <a:xfrm>
              <a:off x="2904" y="1707"/>
              <a:ext cx="104" cy="0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274" name="Line 35"/>
            <p:cNvSpPr/>
            <p:nvPr/>
          </p:nvSpPr>
          <p:spPr>
            <a:xfrm>
              <a:off x="3208" y="1691"/>
              <a:ext cx="448" cy="0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275" name="Line 36"/>
            <p:cNvSpPr/>
            <p:nvPr/>
          </p:nvSpPr>
          <p:spPr>
            <a:xfrm>
              <a:off x="3656" y="1707"/>
              <a:ext cx="112" cy="0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276" name="Line 37"/>
            <p:cNvSpPr/>
            <p:nvPr/>
          </p:nvSpPr>
          <p:spPr>
            <a:xfrm flipV="1">
              <a:off x="3749" y="1051"/>
              <a:ext cx="0" cy="648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277" name="Line 38"/>
            <p:cNvSpPr/>
            <p:nvPr/>
          </p:nvSpPr>
          <p:spPr>
            <a:xfrm>
              <a:off x="2904" y="1051"/>
              <a:ext cx="848" cy="0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278" name="Line 39"/>
            <p:cNvSpPr/>
            <p:nvPr/>
          </p:nvSpPr>
          <p:spPr>
            <a:xfrm>
              <a:off x="3008" y="1243"/>
              <a:ext cx="0" cy="1192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279" name="Line 40"/>
            <p:cNvSpPr/>
            <p:nvPr/>
          </p:nvSpPr>
          <p:spPr>
            <a:xfrm>
              <a:off x="3200" y="1243"/>
              <a:ext cx="0" cy="928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280" name="Line 41"/>
            <p:cNvSpPr/>
            <p:nvPr/>
          </p:nvSpPr>
          <p:spPr>
            <a:xfrm>
              <a:off x="3008" y="2171"/>
              <a:ext cx="872" cy="0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281" name="Line 42"/>
            <p:cNvSpPr/>
            <p:nvPr/>
          </p:nvSpPr>
          <p:spPr>
            <a:xfrm flipV="1">
              <a:off x="3888" y="2160"/>
              <a:ext cx="0" cy="286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282" name="Line 43"/>
            <p:cNvSpPr/>
            <p:nvPr/>
          </p:nvSpPr>
          <p:spPr>
            <a:xfrm>
              <a:off x="3008" y="2435"/>
              <a:ext cx="880" cy="0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283" name="Line 44"/>
            <p:cNvSpPr/>
            <p:nvPr/>
          </p:nvSpPr>
          <p:spPr>
            <a:xfrm>
              <a:off x="3656" y="1691"/>
              <a:ext cx="0" cy="200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284" name="Line 45"/>
            <p:cNvSpPr/>
            <p:nvPr/>
          </p:nvSpPr>
          <p:spPr>
            <a:xfrm>
              <a:off x="3656" y="1883"/>
              <a:ext cx="232" cy="288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285" name="Line 46"/>
            <p:cNvSpPr/>
            <p:nvPr/>
          </p:nvSpPr>
          <p:spPr>
            <a:xfrm flipH="1" flipV="1">
              <a:off x="2016" y="1227"/>
              <a:ext cx="429" cy="936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286" name="Line 47"/>
            <p:cNvSpPr/>
            <p:nvPr/>
          </p:nvSpPr>
          <p:spPr>
            <a:xfrm flipH="1">
              <a:off x="1011" y="1243"/>
              <a:ext cx="413" cy="920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287" name="Line 48"/>
            <p:cNvSpPr/>
            <p:nvPr/>
          </p:nvSpPr>
          <p:spPr>
            <a:xfrm>
              <a:off x="1621" y="1683"/>
              <a:ext cx="0" cy="488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288" name="Line 49"/>
            <p:cNvSpPr/>
            <p:nvPr/>
          </p:nvSpPr>
          <p:spPr>
            <a:xfrm>
              <a:off x="1824" y="1691"/>
              <a:ext cx="0" cy="480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289" name="Line 50"/>
            <p:cNvSpPr/>
            <p:nvPr/>
          </p:nvSpPr>
          <p:spPr>
            <a:xfrm>
              <a:off x="1621" y="1883"/>
              <a:ext cx="203" cy="0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290" name="Line 51"/>
            <p:cNvSpPr/>
            <p:nvPr/>
          </p:nvSpPr>
          <p:spPr>
            <a:xfrm>
              <a:off x="816" y="2171"/>
              <a:ext cx="1824" cy="0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291" name="Line 52"/>
            <p:cNvSpPr/>
            <p:nvPr/>
          </p:nvSpPr>
          <p:spPr>
            <a:xfrm>
              <a:off x="2632" y="2171"/>
              <a:ext cx="0" cy="264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292" name="Line 53"/>
            <p:cNvSpPr/>
            <p:nvPr/>
          </p:nvSpPr>
          <p:spPr>
            <a:xfrm>
              <a:off x="816" y="2171"/>
              <a:ext cx="0" cy="272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293" name="Line 54"/>
            <p:cNvSpPr/>
            <p:nvPr/>
          </p:nvSpPr>
          <p:spPr>
            <a:xfrm>
              <a:off x="816" y="2435"/>
              <a:ext cx="464" cy="0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294" name="Line 55"/>
            <p:cNvSpPr/>
            <p:nvPr/>
          </p:nvSpPr>
          <p:spPr>
            <a:xfrm flipV="1">
              <a:off x="1280" y="2336"/>
              <a:ext cx="0" cy="102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295" name="Line 56"/>
            <p:cNvSpPr/>
            <p:nvPr/>
          </p:nvSpPr>
          <p:spPr>
            <a:xfrm>
              <a:off x="1280" y="2347"/>
              <a:ext cx="896" cy="0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296" name="Line 57"/>
            <p:cNvSpPr/>
            <p:nvPr/>
          </p:nvSpPr>
          <p:spPr>
            <a:xfrm>
              <a:off x="2176" y="2347"/>
              <a:ext cx="0" cy="96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297" name="Line 58"/>
            <p:cNvSpPr/>
            <p:nvPr/>
          </p:nvSpPr>
          <p:spPr>
            <a:xfrm>
              <a:off x="2184" y="2435"/>
              <a:ext cx="448" cy="0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298" name="Line 59"/>
            <p:cNvSpPr/>
            <p:nvPr/>
          </p:nvSpPr>
          <p:spPr>
            <a:xfrm>
              <a:off x="928" y="2171"/>
              <a:ext cx="0" cy="264"/>
            </a:xfrm>
            <a:prstGeom prst="line">
              <a:avLst/>
            </a:prstGeom>
            <a:ln w="19050" cap="flat" cmpd="sng">
              <a:solidFill>
                <a:schemeClr val="tx2"/>
              </a:solidFill>
              <a:prstDash val="lgDash"/>
              <a:headEnd type="none" w="med" len="med"/>
              <a:tailEnd type="none" w="med" len="med"/>
            </a:ln>
          </p:spPr>
        </p:sp>
        <p:sp>
          <p:nvSpPr>
            <p:cNvPr id="53299" name="Line 60"/>
            <p:cNvSpPr/>
            <p:nvPr/>
          </p:nvSpPr>
          <p:spPr>
            <a:xfrm>
              <a:off x="1152" y="2171"/>
              <a:ext cx="0" cy="264"/>
            </a:xfrm>
            <a:prstGeom prst="line">
              <a:avLst/>
            </a:prstGeom>
            <a:ln w="19050" cap="flat" cmpd="sng">
              <a:solidFill>
                <a:schemeClr val="tx2"/>
              </a:solidFill>
              <a:prstDash val="lgDash"/>
              <a:headEnd type="none" w="med" len="med"/>
              <a:tailEnd type="none" w="med" len="med"/>
            </a:ln>
          </p:spPr>
        </p:sp>
        <p:sp>
          <p:nvSpPr>
            <p:cNvPr id="53300" name="Line 61"/>
            <p:cNvSpPr/>
            <p:nvPr/>
          </p:nvSpPr>
          <p:spPr>
            <a:xfrm>
              <a:off x="2304" y="2171"/>
              <a:ext cx="0" cy="264"/>
            </a:xfrm>
            <a:prstGeom prst="line">
              <a:avLst/>
            </a:prstGeom>
            <a:ln w="19050" cap="flat" cmpd="sng">
              <a:solidFill>
                <a:schemeClr val="tx2"/>
              </a:solidFill>
              <a:prstDash val="lgDash"/>
              <a:headEnd type="none" w="med" len="med"/>
              <a:tailEnd type="none" w="med" len="med"/>
            </a:ln>
          </p:spPr>
        </p:sp>
        <p:sp>
          <p:nvSpPr>
            <p:cNvPr id="53301" name="Line 62"/>
            <p:cNvSpPr/>
            <p:nvPr/>
          </p:nvSpPr>
          <p:spPr>
            <a:xfrm>
              <a:off x="2528" y="2171"/>
              <a:ext cx="0" cy="264"/>
            </a:xfrm>
            <a:prstGeom prst="line">
              <a:avLst/>
            </a:prstGeom>
            <a:ln w="19050" cap="flat" cmpd="sng">
              <a:solidFill>
                <a:schemeClr val="tx2"/>
              </a:solidFill>
              <a:prstDash val="lgDash"/>
              <a:headEnd type="none" w="med" len="med"/>
              <a:tailEnd type="none" w="med" len="med"/>
            </a:ln>
          </p:spPr>
        </p:sp>
        <p:sp>
          <p:nvSpPr>
            <p:cNvPr id="53302" name="Line 63"/>
            <p:cNvSpPr/>
            <p:nvPr/>
          </p:nvSpPr>
          <p:spPr>
            <a:xfrm flipH="1">
              <a:off x="1632" y="3443"/>
              <a:ext cx="192" cy="0"/>
            </a:xfrm>
            <a:prstGeom prst="line">
              <a:avLst/>
            </a:prstGeom>
            <a:ln w="19050" cap="flat" cmpd="sng">
              <a:solidFill>
                <a:schemeClr val="tx2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53303" name="Line 64"/>
            <p:cNvSpPr/>
            <p:nvPr/>
          </p:nvSpPr>
          <p:spPr>
            <a:xfrm>
              <a:off x="1621" y="2987"/>
              <a:ext cx="0" cy="541"/>
            </a:xfrm>
            <a:prstGeom prst="line">
              <a:avLst/>
            </a:prstGeom>
            <a:ln w="19050" cap="flat" cmpd="sng">
              <a:solidFill>
                <a:schemeClr val="tx2"/>
              </a:solidFill>
              <a:prstDash val="lgDash"/>
              <a:headEnd type="none" w="med" len="med"/>
              <a:tailEnd type="none" w="med" len="med"/>
            </a:ln>
          </p:spPr>
        </p:sp>
        <p:sp>
          <p:nvSpPr>
            <p:cNvPr id="53304" name="Line 65"/>
            <p:cNvSpPr/>
            <p:nvPr/>
          </p:nvSpPr>
          <p:spPr>
            <a:xfrm>
              <a:off x="1824" y="2987"/>
              <a:ext cx="0" cy="541"/>
            </a:xfrm>
            <a:prstGeom prst="line">
              <a:avLst/>
            </a:prstGeom>
            <a:ln w="19050" cap="flat" cmpd="sng">
              <a:solidFill>
                <a:schemeClr val="tx2"/>
              </a:solidFill>
              <a:prstDash val="lgDash"/>
              <a:headEnd type="none" w="med" len="med"/>
              <a:tailEnd type="none" w="med" len="med"/>
            </a:ln>
          </p:spPr>
        </p:sp>
        <p:sp>
          <p:nvSpPr>
            <p:cNvPr id="53305" name="Line 66"/>
            <p:cNvSpPr/>
            <p:nvPr/>
          </p:nvSpPr>
          <p:spPr>
            <a:xfrm>
              <a:off x="1456" y="2795"/>
              <a:ext cx="536" cy="0"/>
            </a:xfrm>
            <a:prstGeom prst="line">
              <a:avLst/>
            </a:prstGeom>
            <a:ln w="19050" cap="flat" cmpd="sng">
              <a:solidFill>
                <a:schemeClr val="tx2"/>
              </a:solidFill>
              <a:prstDash val="lgDash"/>
              <a:headEnd type="none" w="med" len="med"/>
              <a:tailEnd type="none" w="med" len="med"/>
            </a:ln>
          </p:spPr>
        </p:sp>
        <p:sp>
          <p:nvSpPr>
            <p:cNvPr id="53306" name="Line 67"/>
            <p:cNvSpPr/>
            <p:nvPr/>
          </p:nvSpPr>
          <p:spPr>
            <a:xfrm>
              <a:off x="1280" y="2795"/>
              <a:ext cx="0" cy="888"/>
            </a:xfrm>
            <a:prstGeom prst="line">
              <a:avLst/>
            </a:prstGeom>
            <a:ln w="19050" cap="flat" cmpd="sng">
              <a:solidFill>
                <a:schemeClr val="tx2"/>
              </a:solidFill>
              <a:prstDash val="lgDash"/>
              <a:headEnd type="none" w="med" len="med"/>
              <a:tailEnd type="none" w="med" len="med"/>
            </a:ln>
          </p:spPr>
        </p:sp>
        <p:sp>
          <p:nvSpPr>
            <p:cNvPr id="53307" name="Line 68"/>
            <p:cNvSpPr/>
            <p:nvPr/>
          </p:nvSpPr>
          <p:spPr>
            <a:xfrm>
              <a:off x="1560" y="2683"/>
              <a:ext cx="0" cy="858"/>
            </a:xfrm>
            <a:prstGeom prst="line">
              <a:avLst/>
            </a:prstGeom>
            <a:ln w="19050" cap="flat" cmpd="sng">
              <a:solidFill>
                <a:schemeClr val="tx2"/>
              </a:solidFill>
              <a:prstDash val="lgDash"/>
              <a:headEnd type="none" w="med" len="med"/>
              <a:tailEnd type="none" w="med" len="med"/>
            </a:ln>
          </p:spPr>
        </p:sp>
        <p:sp>
          <p:nvSpPr>
            <p:cNvPr id="53308" name="Line 69"/>
            <p:cNvSpPr/>
            <p:nvPr/>
          </p:nvSpPr>
          <p:spPr>
            <a:xfrm>
              <a:off x="1888" y="2691"/>
              <a:ext cx="0" cy="864"/>
            </a:xfrm>
            <a:prstGeom prst="line">
              <a:avLst/>
            </a:prstGeom>
            <a:ln w="19050" cap="flat" cmpd="sng">
              <a:solidFill>
                <a:schemeClr val="tx2"/>
              </a:solidFill>
              <a:prstDash val="lgDash"/>
              <a:headEnd type="none" w="med" len="med"/>
              <a:tailEnd type="none" w="med" len="med"/>
            </a:ln>
          </p:spPr>
        </p:sp>
        <p:sp>
          <p:nvSpPr>
            <p:cNvPr id="53309" name="Line 70"/>
            <p:cNvSpPr/>
            <p:nvPr/>
          </p:nvSpPr>
          <p:spPr>
            <a:xfrm>
              <a:off x="2176" y="2803"/>
              <a:ext cx="0" cy="880"/>
            </a:xfrm>
            <a:prstGeom prst="line">
              <a:avLst/>
            </a:prstGeom>
            <a:ln w="19050" cap="flat" cmpd="sng">
              <a:solidFill>
                <a:schemeClr val="tx2"/>
              </a:solidFill>
              <a:prstDash val="lgDash"/>
              <a:headEnd type="none" w="med" len="med"/>
              <a:tailEnd type="none" w="med" len="med"/>
            </a:ln>
          </p:spPr>
        </p:sp>
        <p:sp>
          <p:nvSpPr>
            <p:cNvPr id="53310" name="Line 71"/>
            <p:cNvSpPr/>
            <p:nvPr/>
          </p:nvSpPr>
          <p:spPr>
            <a:xfrm flipH="1">
              <a:off x="816" y="2795"/>
              <a:ext cx="608" cy="0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311" name="Line 72"/>
            <p:cNvSpPr/>
            <p:nvPr/>
          </p:nvSpPr>
          <p:spPr>
            <a:xfrm>
              <a:off x="816" y="2795"/>
              <a:ext cx="0" cy="672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312" name="Line 73"/>
            <p:cNvSpPr/>
            <p:nvPr/>
          </p:nvSpPr>
          <p:spPr>
            <a:xfrm>
              <a:off x="2632" y="2795"/>
              <a:ext cx="0" cy="672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313" name="Line 74"/>
            <p:cNvSpPr/>
            <p:nvPr/>
          </p:nvSpPr>
          <p:spPr>
            <a:xfrm>
              <a:off x="1400" y="2691"/>
              <a:ext cx="0" cy="104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314" name="Line 75"/>
            <p:cNvSpPr/>
            <p:nvPr/>
          </p:nvSpPr>
          <p:spPr>
            <a:xfrm>
              <a:off x="1400" y="2691"/>
              <a:ext cx="656" cy="0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315" name="Line 76"/>
            <p:cNvSpPr/>
            <p:nvPr/>
          </p:nvSpPr>
          <p:spPr>
            <a:xfrm>
              <a:off x="2024" y="2795"/>
              <a:ext cx="600" cy="0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316" name="Line 77"/>
            <p:cNvSpPr/>
            <p:nvPr/>
          </p:nvSpPr>
          <p:spPr>
            <a:xfrm>
              <a:off x="2056" y="2691"/>
              <a:ext cx="0" cy="112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317" name="Line 78"/>
            <p:cNvSpPr/>
            <p:nvPr/>
          </p:nvSpPr>
          <p:spPr>
            <a:xfrm>
              <a:off x="1008" y="2795"/>
              <a:ext cx="0" cy="192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318" name="Line 79"/>
            <p:cNvSpPr/>
            <p:nvPr/>
          </p:nvSpPr>
          <p:spPr>
            <a:xfrm>
              <a:off x="1008" y="2987"/>
              <a:ext cx="424" cy="0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319" name="Line 80"/>
            <p:cNvSpPr/>
            <p:nvPr/>
          </p:nvSpPr>
          <p:spPr>
            <a:xfrm>
              <a:off x="1400" y="2979"/>
              <a:ext cx="0" cy="576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320" name="Line 81"/>
            <p:cNvSpPr/>
            <p:nvPr/>
          </p:nvSpPr>
          <p:spPr>
            <a:xfrm>
              <a:off x="1389" y="3544"/>
              <a:ext cx="664" cy="0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321" name="Line 82"/>
            <p:cNvSpPr/>
            <p:nvPr/>
          </p:nvSpPr>
          <p:spPr>
            <a:xfrm flipV="1">
              <a:off x="2056" y="2987"/>
              <a:ext cx="0" cy="568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322" name="Line 83"/>
            <p:cNvSpPr/>
            <p:nvPr/>
          </p:nvSpPr>
          <p:spPr>
            <a:xfrm>
              <a:off x="2448" y="2806"/>
              <a:ext cx="0" cy="192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323" name="Line 84"/>
            <p:cNvSpPr/>
            <p:nvPr/>
          </p:nvSpPr>
          <p:spPr>
            <a:xfrm flipH="1">
              <a:off x="2024" y="2987"/>
              <a:ext cx="416" cy="0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324" name="Line 85"/>
            <p:cNvSpPr/>
            <p:nvPr/>
          </p:nvSpPr>
          <p:spPr>
            <a:xfrm>
              <a:off x="1040" y="3675"/>
              <a:ext cx="1384" cy="0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325" name="Line 86"/>
            <p:cNvSpPr/>
            <p:nvPr/>
          </p:nvSpPr>
          <p:spPr>
            <a:xfrm>
              <a:off x="1040" y="3307"/>
              <a:ext cx="0" cy="304"/>
            </a:xfrm>
            <a:prstGeom prst="line">
              <a:avLst/>
            </a:prstGeom>
            <a:ln w="1905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326" name="Line 87"/>
            <p:cNvSpPr/>
            <p:nvPr/>
          </p:nvSpPr>
          <p:spPr>
            <a:xfrm>
              <a:off x="872" y="3459"/>
              <a:ext cx="312" cy="0"/>
            </a:xfrm>
            <a:prstGeom prst="line">
              <a:avLst/>
            </a:prstGeom>
            <a:ln w="1905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327" name="Line 88"/>
            <p:cNvSpPr/>
            <p:nvPr/>
          </p:nvSpPr>
          <p:spPr>
            <a:xfrm>
              <a:off x="2416" y="3331"/>
              <a:ext cx="0" cy="272"/>
            </a:xfrm>
            <a:prstGeom prst="line">
              <a:avLst/>
            </a:prstGeom>
            <a:ln w="1905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328" name="Line 89"/>
            <p:cNvSpPr/>
            <p:nvPr/>
          </p:nvSpPr>
          <p:spPr>
            <a:xfrm>
              <a:off x="2264" y="3459"/>
              <a:ext cx="328" cy="0"/>
            </a:xfrm>
            <a:prstGeom prst="line">
              <a:avLst/>
            </a:prstGeom>
            <a:ln w="1905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329" name="Oval 90"/>
            <p:cNvSpPr/>
            <p:nvPr/>
          </p:nvSpPr>
          <p:spPr>
            <a:xfrm>
              <a:off x="2312" y="3355"/>
              <a:ext cx="208" cy="200"/>
            </a:xfrm>
            <a:prstGeom prst="ellipse">
              <a:avLst/>
            </a:prstGeom>
            <a:noFill/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 anchorCtr="0">
              <a:spAutoFit/>
            </a:bodyPr>
            <a:p>
              <a:pPr algn="ctr"/>
              <a:endParaRPr lang="zh-CN" altLang="en-US" b="1" dirty="0">
                <a:solidFill>
                  <a:srgbClr val="3333CC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53330" name="Line 91"/>
            <p:cNvSpPr/>
            <p:nvPr/>
          </p:nvSpPr>
          <p:spPr>
            <a:xfrm>
              <a:off x="1040" y="2147"/>
              <a:ext cx="0" cy="368"/>
            </a:xfrm>
            <a:prstGeom prst="line">
              <a:avLst/>
            </a:prstGeom>
            <a:ln w="19050" cap="flat" cmpd="sng">
              <a:solidFill>
                <a:schemeClr val="tx2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53331" name="Line 92"/>
            <p:cNvSpPr/>
            <p:nvPr/>
          </p:nvSpPr>
          <p:spPr>
            <a:xfrm>
              <a:off x="2416" y="2131"/>
              <a:ext cx="0" cy="352"/>
            </a:xfrm>
            <a:prstGeom prst="line">
              <a:avLst/>
            </a:prstGeom>
            <a:ln w="19050" cap="flat" cmpd="sng">
              <a:solidFill>
                <a:schemeClr val="tx2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53332" name="Line 93"/>
            <p:cNvSpPr/>
            <p:nvPr/>
          </p:nvSpPr>
          <p:spPr>
            <a:xfrm>
              <a:off x="3664" y="2107"/>
              <a:ext cx="0" cy="400"/>
            </a:xfrm>
            <a:prstGeom prst="line">
              <a:avLst/>
            </a:prstGeom>
            <a:ln w="19050" cap="flat" cmpd="sng">
              <a:solidFill>
                <a:schemeClr val="tx2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53333" name="Oval 94"/>
            <p:cNvSpPr/>
            <p:nvPr/>
          </p:nvSpPr>
          <p:spPr>
            <a:xfrm>
              <a:off x="1400" y="1051"/>
              <a:ext cx="648" cy="648"/>
            </a:xfrm>
            <a:prstGeom prst="ellipse">
              <a:avLst/>
            </a:prstGeom>
            <a:noFill/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 anchorCtr="0">
              <a:spAutoFit/>
            </a:bodyPr>
            <a:p>
              <a:pPr algn="ctr"/>
              <a:endParaRPr lang="zh-CN" altLang="en-US" b="1" dirty="0">
                <a:solidFill>
                  <a:srgbClr val="3333CC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53334" name="Oval 95"/>
            <p:cNvSpPr/>
            <p:nvPr/>
          </p:nvSpPr>
          <p:spPr>
            <a:xfrm>
              <a:off x="1564" y="1226"/>
              <a:ext cx="315" cy="304"/>
            </a:xfrm>
            <a:prstGeom prst="ellipse">
              <a:avLst/>
            </a:prstGeom>
            <a:noFill/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 anchorCtr="0">
              <a:spAutoFit/>
            </a:bodyPr>
            <a:p>
              <a:pPr algn="ctr"/>
              <a:endParaRPr lang="zh-CN" altLang="en-US" b="1" dirty="0">
                <a:solidFill>
                  <a:srgbClr val="3333CC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53335" name="Line 96"/>
            <p:cNvSpPr/>
            <p:nvPr/>
          </p:nvSpPr>
          <p:spPr>
            <a:xfrm flipV="1">
              <a:off x="1722" y="923"/>
              <a:ext cx="0" cy="1511"/>
            </a:xfrm>
            <a:prstGeom prst="line">
              <a:avLst/>
            </a:prstGeom>
            <a:ln w="19050" cap="flat" cmpd="sng">
              <a:solidFill>
                <a:schemeClr val="tx2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53336" name="Line 97"/>
            <p:cNvSpPr/>
            <p:nvPr/>
          </p:nvSpPr>
          <p:spPr>
            <a:xfrm>
              <a:off x="1300" y="1379"/>
              <a:ext cx="911" cy="0"/>
            </a:xfrm>
            <a:prstGeom prst="line">
              <a:avLst/>
            </a:prstGeom>
            <a:ln w="19050" cap="flat" cmpd="sng">
              <a:solidFill>
                <a:schemeClr val="tx2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53337" name="Line 98"/>
            <p:cNvSpPr/>
            <p:nvPr/>
          </p:nvSpPr>
          <p:spPr>
            <a:xfrm>
              <a:off x="1722" y="2601"/>
              <a:ext cx="0" cy="1155"/>
            </a:xfrm>
            <a:prstGeom prst="line">
              <a:avLst/>
            </a:prstGeom>
            <a:ln w="19050" cap="flat" cmpd="sng">
              <a:solidFill>
                <a:schemeClr val="tx2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53338" name="Line 99"/>
            <p:cNvSpPr/>
            <p:nvPr/>
          </p:nvSpPr>
          <p:spPr>
            <a:xfrm>
              <a:off x="2823" y="1378"/>
              <a:ext cx="1033" cy="0"/>
            </a:xfrm>
            <a:prstGeom prst="line">
              <a:avLst/>
            </a:prstGeom>
            <a:ln w="19050" cap="flat" cmpd="sng">
              <a:solidFill>
                <a:schemeClr val="tx2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53339" name="Oval 100"/>
            <p:cNvSpPr/>
            <p:nvPr/>
          </p:nvSpPr>
          <p:spPr>
            <a:xfrm>
              <a:off x="936" y="3355"/>
              <a:ext cx="208" cy="200"/>
            </a:xfrm>
            <a:prstGeom prst="ellipse">
              <a:avLst/>
            </a:prstGeom>
            <a:noFill/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 anchorCtr="0">
              <a:spAutoFit/>
            </a:bodyPr>
            <a:p>
              <a:pPr algn="ctr"/>
              <a:endParaRPr lang="zh-CN" altLang="en-US" b="1" dirty="0">
                <a:solidFill>
                  <a:srgbClr val="3333CC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53340" name="Line 101"/>
            <p:cNvSpPr/>
            <p:nvPr/>
          </p:nvSpPr>
          <p:spPr>
            <a:xfrm>
              <a:off x="1621" y="3541"/>
              <a:ext cx="0" cy="142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341" name="Arc 102"/>
            <p:cNvSpPr/>
            <p:nvPr/>
          </p:nvSpPr>
          <p:spPr>
            <a:xfrm flipV="1">
              <a:off x="2411" y="3444"/>
              <a:ext cx="223" cy="222"/>
            </a:xfrm>
            <a:custGeom>
              <a:avLst/>
              <a:gdLst>
                <a:gd name="txL" fmla="*/ 0 w 21564"/>
                <a:gd name="txT" fmla="*/ 0 h 21600"/>
                <a:gd name="txR" fmla="*/ 21564 w 21564"/>
                <a:gd name="txB" fmla="*/ 21600 h 21600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21564" h="21600" fill="none">
                  <a:moveTo>
                    <a:pt x="-1" y="0"/>
                  </a:moveTo>
                  <a:cubicBezTo>
                    <a:pt x="11448" y="0"/>
                    <a:pt x="20908" y="8932"/>
                    <a:pt x="21564" y="20361"/>
                  </a:cubicBezTo>
                </a:path>
                <a:path w="21564" h="21600" stroke="0">
                  <a:moveTo>
                    <a:pt x="-1" y="0"/>
                  </a:moveTo>
                  <a:cubicBezTo>
                    <a:pt x="11448" y="0"/>
                    <a:pt x="20908" y="8932"/>
                    <a:pt x="21564" y="20361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38100" cap="flat" cmpd="sng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 anchorCtr="0">
              <a:spAutoFit/>
            </a:bodyPr>
            <a:p>
              <a:endParaRPr lang="zh-CN" altLang="en-US" dirty="0">
                <a:latin typeface="Times New Roman" panose="02020603050405020304" charset="0"/>
              </a:endParaRPr>
            </a:p>
          </p:txBody>
        </p:sp>
      </p:grpSp>
      <p:sp>
        <p:nvSpPr>
          <p:cNvPr id="53257" name="Text Box 103"/>
          <p:cNvSpPr txBox="1"/>
          <p:nvPr/>
        </p:nvSpPr>
        <p:spPr>
          <a:xfrm>
            <a:off x="4522788" y="4165600"/>
            <a:ext cx="1565275" cy="457200"/>
          </a:xfrm>
          <a:prstGeom prst="rect">
            <a:avLst/>
          </a:prstGeom>
          <a:noFill/>
          <a:ln w="19050">
            <a:noFill/>
          </a:ln>
        </p:spPr>
        <p:txBody>
          <a:bodyPr wrap="none" lIns="90000" tIns="46800" rIns="90000" bIns="46800" anchor="ctr" anchorCtr="0">
            <a:spAutoFit/>
          </a:bodyPr>
          <a:p>
            <a:r>
              <a:rPr lang="en-US" altLang="zh-CN" b="1" dirty="0">
                <a:solidFill>
                  <a:srgbClr val="000000"/>
                </a:solidFill>
                <a:latin typeface="宋体" panose="02010600030101010101" pitchFamily="2" charset="-122"/>
              </a:rPr>
              <a:t>① </a:t>
            </a:r>
            <a:r>
              <a:rPr lang="zh-CN" altLang="en-US" b="1" dirty="0">
                <a:solidFill>
                  <a:srgbClr val="000000"/>
                </a:solidFill>
                <a:latin typeface="宋体" panose="02010600030101010101" pitchFamily="2" charset="-122"/>
              </a:rPr>
              <a:t>画底板</a:t>
            </a:r>
            <a:endParaRPr lang="zh-CN" altLang="en-US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3258" name="Text Box 104"/>
          <p:cNvSpPr txBox="1"/>
          <p:nvPr/>
        </p:nvSpPr>
        <p:spPr>
          <a:xfrm>
            <a:off x="4522788" y="4565650"/>
            <a:ext cx="1565275" cy="457200"/>
          </a:xfrm>
          <a:prstGeom prst="rect">
            <a:avLst/>
          </a:prstGeom>
          <a:noFill/>
          <a:ln w="19050">
            <a:noFill/>
          </a:ln>
        </p:spPr>
        <p:txBody>
          <a:bodyPr wrap="none" lIns="90000" tIns="46800" rIns="90000" bIns="46800" anchor="ctr" anchorCtr="0">
            <a:spAutoFit/>
          </a:bodyPr>
          <a:p>
            <a:r>
              <a:rPr lang="en-US" altLang="zh-CN" b="1" dirty="0">
                <a:solidFill>
                  <a:srgbClr val="000000"/>
                </a:solidFill>
                <a:latin typeface="宋体" panose="02010600030101010101" pitchFamily="2" charset="-122"/>
              </a:rPr>
              <a:t>② </a:t>
            </a:r>
            <a:r>
              <a:rPr lang="zh-CN" altLang="en-US" b="1" dirty="0">
                <a:solidFill>
                  <a:srgbClr val="000000"/>
                </a:solidFill>
                <a:latin typeface="宋体" panose="02010600030101010101" pitchFamily="2" charset="-122"/>
              </a:rPr>
              <a:t>画套筒</a:t>
            </a:r>
            <a:endParaRPr lang="zh-CN" altLang="en-US" sz="3200" b="1" i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53259" name="Text Box 105"/>
          <p:cNvSpPr txBox="1"/>
          <p:nvPr/>
        </p:nvSpPr>
        <p:spPr>
          <a:xfrm>
            <a:off x="4522788" y="4946650"/>
            <a:ext cx="1873250" cy="457200"/>
          </a:xfrm>
          <a:prstGeom prst="rect">
            <a:avLst/>
          </a:prstGeom>
          <a:noFill/>
          <a:ln w="19050">
            <a:noFill/>
          </a:ln>
        </p:spPr>
        <p:txBody>
          <a:bodyPr wrap="none" lIns="90000" tIns="46800" rIns="90000" bIns="46800" anchor="ctr" anchorCtr="0">
            <a:spAutoFit/>
          </a:bodyPr>
          <a:p>
            <a:r>
              <a:rPr lang="en-US" altLang="zh-CN" b="1" dirty="0">
                <a:solidFill>
                  <a:srgbClr val="000000"/>
                </a:solidFill>
                <a:latin typeface="宋体" panose="02010600030101010101" pitchFamily="2" charset="-122"/>
              </a:rPr>
              <a:t>③ </a:t>
            </a:r>
            <a:r>
              <a:rPr lang="zh-CN" altLang="en-US" b="1" dirty="0">
                <a:solidFill>
                  <a:srgbClr val="000000"/>
                </a:solidFill>
                <a:latin typeface="宋体" panose="02010600030101010101" pitchFamily="2" charset="-122"/>
              </a:rPr>
              <a:t>画支撑板</a:t>
            </a:r>
            <a:endParaRPr lang="zh-CN" altLang="en-US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3260" name="Text Box 106"/>
          <p:cNvSpPr txBox="1"/>
          <p:nvPr/>
        </p:nvSpPr>
        <p:spPr>
          <a:xfrm>
            <a:off x="4522788" y="5381625"/>
            <a:ext cx="1565275" cy="457200"/>
          </a:xfrm>
          <a:prstGeom prst="rect">
            <a:avLst/>
          </a:prstGeom>
          <a:noFill/>
          <a:ln w="19050">
            <a:noFill/>
          </a:ln>
        </p:spPr>
        <p:txBody>
          <a:bodyPr wrap="none" lIns="90000" tIns="46800" rIns="90000" bIns="46800" anchor="ctr" anchorCtr="0">
            <a:spAutoFit/>
          </a:bodyPr>
          <a:p>
            <a:r>
              <a:rPr lang="en-US" altLang="zh-CN" b="1" dirty="0">
                <a:solidFill>
                  <a:srgbClr val="000000"/>
                </a:solidFill>
                <a:latin typeface="宋体" panose="02010600030101010101" pitchFamily="2" charset="-122"/>
              </a:rPr>
              <a:t>④ </a:t>
            </a:r>
            <a:r>
              <a:rPr lang="zh-CN" altLang="en-US" b="1" dirty="0">
                <a:solidFill>
                  <a:srgbClr val="000000"/>
                </a:solidFill>
                <a:latin typeface="宋体" panose="02010600030101010101" pitchFamily="2" charset="-122"/>
              </a:rPr>
              <a:t>画肋板</a:t>
            </a:r>
            <a:endParaRPr lang="zh-CN" altLang="en-US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3261" name="Text Box 107"/>
          <p:cNvSpPr txBox="1"/>
          <p:nvPr/>
        </p:nvSpPr>
        <p:spPr>
          <a:xfrm>
            <a:off x="6211888" y="1139825"/>
            <a:ext cx="2620962" cy="1187450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 anchor="ctr" anchorCtr="0">
            <a:spAutoFit/>
          </a:bodyPr>
          <a:p>
            <a:r>
              <a:rPr lang="zh-CN" altLang="en-US" b="1" dirty="0">
                <a:solidFill>
                  <a:srgbClr val="000000"/>
                </a:solidFill>
                <a:latin typeface="宋体" panose="02010600030101010101" pitchFamily="2" charset="-122"/>
              </a:rPr>
              <a:t>从反映形体特征的视图开始画，三个视图对照画。</a:t>
            </a:r>
            <a:endParaRPr lang="zh-CN" altLang="en-US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3262" name="Text Box 108"/>
          <p:cNvSpPr txBox="1"/>
          <p:nvPr/>
        </p:nvSpPr>
        <p:spPr>
          <a:xfrm>
            <a:off x="6218238" y="2328863"/>
            <a:ext cx="2659062" cy="1187450"/>
          </a:xfrm>
          <a:prstGeom prst="rect">
            <a:avLst/>
          </a:prstGeom>
          <a:noFill/>
          <a:ln w="19050">
            <a:noFill/>
          </a:ln>
        </p:spPr>
        <p:txBody>
          <a:bodyPr lIns="90000" tIns="46800" rIns="90000" bIns="46800" anchor="ctr" anchorCtr="0">
            <a:spAutoFit/>
          </a:bodyPr>
          <a:p>
            <a:r>
              <a:rPr lang="zh-CN" altLang="en-US" b="1" dirty="0">
                <a:solidFill>
                  <a:srgbClr val="000000"/>
                </a:solidFill>
                <a:latin typeface="宋体" panose="02010600030101010101" pitchFamily="2" charset="-122"/>
              </a:rPr>
              <a:t>先整体，后局部。先定位置，后定形状。</a:t>
            </a:r>
            <a:endParaRPr lang="zh-CN" altLang="en-US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wipe dir="d"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8130" name="Group 3"/>
          <p:cNvGrpSpPr/>
          <p:nvPr/>
        </p:nvGrpSpPr>
        <p:grpSpPr>
          <a:xfrm>
            <a:off x="6354763" y="1936750"/>
            <a:ext cx="2416175" cy="2533650"/>
            <a:chOff x="2211" y="342"/>
            <a:chExt cx="2029" cy="2128"/>
          </a:xfrm>
        </p:grpSpPr>
        <p:sp>
          <p:nvSpPr>
            <p:cNvPr id="48202" name="Freeform 4"/>
            <p:cNvSpPr/>
            <p:nvPr/>
          </p:nvSpPr>
          <p:spPr>
            <a:xfrm>
              <a:off x="2211" y="851"/>
              <a:ext cx="1730" cy="1200"/>
            </a:xfrm>
            <a:custGeom>
              <a:avLst/>
              <a:gdLst>
                <a:gd name="txL" fmla="*/ 0 w 1730"/>
                <a:gd name="txT" fmla="*/ 0 h 1200"/>
                <a:gd name="txR" fmla="*/ 1730 w 1730"/>
                <a:gd name="txB" fmla="*/ 1200 h 1200"/>
              </a:gdLst>
              <a:ahLst/>
              <a:cxnLst>
                <a:cxn ang="0">
                  <a:pos x="669" y="0"/>
                </a:cxn>
                <a:cxn ang="0">
                  <a:pos x="0" y="822"/>
                </a:cxn>
                <a:cxn ang="0">
                  <a:pos x="181" y="909"/>
                </a:cxn>
                <a:cxn ang="0">
                  <a:pos x="413" y="647"/>
                </a:cxn>
                <a:cxn ang="0">
                  <a:pos x="741" y="811"/>
                </a:cxn>
                <a:cxn ang="0">
                  <a:pos x="477" y="1095"/>
                </a:cxn>
                <a:cxn ang="0">
                  <a:pos x="683" y="1200"/>
                </a:cxn>
                <a:cxn ang="0">
                  <a:pos x="1010" y="800"/>
                </a:cxn>
                <a:cxn ang="0">
                  <a:pos x="1389" y="1025"/>
                </a:cxn>
                <a:cxn ang="0">
                  <a:pos x="1730" y="604"/>
                </a:cxn>
                <a:cxn ang="0">
                  <a:pos x="669" y="0"/>
                </a:cxn>
              </a:cxnLst>
              <a:rect l="txL" t="txT" r="txR" b="txB"/>
              <a:pathLst>
                <a:path w="1730" h="1200">
                  <a:moveTo>
                    <a:pt x="669" y="0"/>
                  </a:moveTo>
                  <a:lnTo>
                    <a:pt x="0" y="822"/>
                  </a:lnTo>
                  <a:lnTo>
                    <a:pt x="181" y="909"/>
                  </a:lnTo>
                  <a:lnTo>
                    <a:pt x="413" y="647"/>
                  </a:lnTo>
                  <a:lnTo>
                    <a:pt x="741" y="811"/>
                  </a:lnTo>
                  <a:lnTo>
                    <a:pt x="477" y="1095"/>
                  </a:lnTo>
                  <a:lnTo>
                    <a:pt x="683" y="1200"/>
                  </a:lnTo>
                  <a:lnTo>
                    <a:pt x="1010" y="800"/>
                  </a:lnTo>
                  <a:lnTo>
                    <a:pt x="1389" y="1025"/>
                  </a:lnTo>
                  <a:lnTo>
                    <a:pt x="1730" y="604"/>
                  </a:lnTo>
                  <a:lnTo>
                    <a:pt x="669" y="0"/>
                  </a:lnTo>
                  <a:close/>
                </a:path>
              </a:pathLst>
            </a:custGeom>
            <a:solidFill>
              <a:srgbClr val="CC66FF"/>
            </a:soli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48203" name="Freeform 5"/>
            <p:cNvSpPr/>
            <p:nvPr/>
          </p:nvSpPr>
          <p:spPr>
            <a:xfrm>
              <a:off x="3214" y="1644"/>
              <a:ext cx="383" cy="820"/>
            </a:xfrm>
            <a:custGeom>
              <a:avLst/>
              <a:gdLst>
                <a:gd name="txL" fmla="*/ 0 w 383"/>
                <a:gd name="txT" fmla="*/ 0 h 820"/>
                <a:gd name="txR" fmla="*/ 383 w 383"/>
                <a:gd name="txB" fmla="*/ 820 h 820"/>
              </a:gdLst>
              <a:ahLst/>
              <a:cxnLst>
                <a:cxn ang="0">
                  <a:pos x="0" y="0"/>
                </a:cxn>
                <a:cxn ang="0">
                  <a:pos x="383" y="225"/>
                </a:cxn>
                <a:cxn ang="0">
                  <a:pos x="383" y="820"/>
                </a:cxn>
                <a:cxn ang="0">
                  <a:pos x="0" y="611"/>
                </a:cxn>
                <a:cxn ang="0">
                  <a:pos x="0" y="0"/>
                </a:cxn>
              </a:cxnLst>
              <a:rect l="txL" t="txT" r="txR" b="txB"/>
              <a:pathLst>
                <a:path w="383" h="820">
                  <a:moveTo>
                    <a:pt x="0" y="0"/>
                  </a:moveTo>
                  <a:lnTo>
                    <a:pt x="383" y="225"/>
                  </a:lnTo>
                  <a:lnTo>
                    <a:pt x="383" y="820"/>
                  </a:lnTo>
                  <a:lnTo>
                    <a:pt x="0" y="6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7C80"/>
            </a:soli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48204" name="Freeform 6"/>
            <p:cNvSpPr/>
            <p:nvPr/>
          </p:nvSpPr>
          <p:spPr>
            <a:xfrm>
              <a:off x="2618" y="1469"/>
              <a:ext cx="339" cy="604"/>
            </a:xfrm>
            <a:custGeom>
              <a:avLst/>
              <a:gdLst>
                <a:gd name="txL" fmla="*/ 0 w 339"/>
                <a:gd name="txT" fmla="*/ 0 h 604"/>
                <a:gd name="txR" fmla="*/ 339 w 339"/>
                <a:gd name="txB" fmla="*/ 604 h 604"/>
              </a:gdLst>
              <a:ahLst/>
              <a:cxnLst>
                <a:cxn ang="0">
                  <a:pos x="0" y="0"/>
                </a:cxn>
                <a:cxn ang="0">
                  <a:pos x="339" y="195"/>
                </a:cxn>
                <a:cxn ang="0">
                  <a:pos x="96" y="477"/>
                </a:cxn>
                <a:cxn ang="0">
                  <a:pos x="102" y="604"/>
                </a:cxn>
                <a:cxn ang="0">
                  <a:pos x="0" y="538"/>
                </a:cxn>
                <a:cxn ang="0">
                  <a:pos x="0" y="0"/>
                </a:cxn>
              </a:cxnLst>
              <a:rect l="txL" t="txT" r="txR" b="txB"/>
              <a:pathLst>
                <a:path w="339" h="604">
                  <a:moveTo>
                    <a:pt x="0" y="0"/>
                  </a:moveTo>
                  <a:lnTo>
                    <a:pt x="339" y="195"/>
                  </a:lnTo>
                  <a:lnTo>
                    <a:pt x="96" y="477"/>
                  </a:lnTo>
                  <a:lnTo>
                    <a:pt x="102" y="604"/>
                  </a:lnTo>
                  <a:lnTo>
                    <a:pt x="0" y="538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FF7C80"/>
                </a:gs>
                <a:gs pos="100000">
                  <a:srgbClr val="9B4B4E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48205" name="Freeform 7"/>
            <p:cNvSpPr/>
            <p:nvPr/>
          </p:nvSpPr>
          <p:spPr>
            <a:xfrm>
              <a:off x="2887" y="342"/>
              <a:ext cx="1353" cy="793"/>
            </a:xfrm>
            <a:custGeom>
              <a:avLst/>
              <a:gdLst>
                <a:gd name="txL" fmla="*/ 0 w 1353"/>
                <a:gd name="txT" fmla="*/ 0 h 793"/>
                <a:gd name="txR" fmla="*/ 1353 w 1353"/>
                <a:gd name="txB" fmla="*/ 793 h 793"/>
              </a:gdLst>
              <a:ahLst/>
              <a:cxnLst>
                <a:cxn ang="0">
                  <a:pos x="0" y="167"/>
                </a:cxn>
                <a:cxn ang="0">
                  <a:pos x="291" y="0"/>
                </a:cxn>
                <a:cxn ang="0">
                  <a:pos x="1353" y="618"/>
                </a:cxn>
                <a:cxn ang="0">
                  <a:pos x="1054" y="793"/>
                </a:cxn>
                <a:cxn ang="0">
                  <a:pos x="0" y="167"/>
                </a:cxn>
              </a:cxnLst>
              <a:rect l="txL" t="txT" r="txR" b="txB"/>
              <a:pathLst>
                <a:path w="1353" h="793">
                  <a:moveTo>
                    <a:pt x="0" y="167"/>
                  </a:moveTo>
                  <a:lnTo>
                    <a:pt x="291" y="0"/>
                  </a:lnTo>
                  <a:lnTo>
                    <a:pt x="1353" y="618"/>
                  </a:lnTo>
                  <a:lnTo>
                    <a:pt x="1054" y="793"/>
                  </a:lnTo>
                  <a:lnTo>
                    <a:pt x="0" y="167"/>
                  </a:lnTo>
                  <a:close/>
                </a:path>
              </a:pathLst>
            </a:custGeom>
            <a:gradFill rotWithShape="0">
              <a:gsLst>
                <a:gs pos="0">
                  <a:srgbClr val="005E2F"/>
                </a:gs>
                <a:gs pos="100000">
                  <a:srgbClr val="00CC66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48206" name="Freeform 8"/>
            <p:cNvSpPr/>
            <p:nvPr/>
          </p:nvSpPr>
          <p:spPr>
            <a:xfrm>
              <a:off x="2880" y="502"/>
              <a:ext cx="1069" cy="960"/>
            </a:xfrm>
            <a:custGeom>
              <a:avLst/>
              <a:gdLst>
                <a:gd name="txL" fmla="*/ 0 w 1069"/>
                <a:gd name="txT" fmla="*/ 0 h 960"/>
                <a:gd name="txR" fmla="*/ 1069 w 1069"/>
                <a:gd name="txB" fmla="*/ 960 h 960"/>
              </a:gdLst>
              <a:ahLst/>
              <a:cxnLst>
                <a:cxn ang="0">
                  <a:pos x="0" y="0"/>
                </a:cxn>
                <a:cxn ang="0">
                  <a:pos x="0" y="349"/>
                </a:cxn>
                <a:cxn ang="0">
                  <a:pos x="1069" y="960"/>
                </a:cxn>
                <a:cxn ang="0">
                  <a:pos x="1069" y="633"/>
                </a:cxn>
                <a:cxn ang="0">
                  <a:pos x="0" y="0"/>
                </a:cxn>
              </a:cxnLst>
              <a:rect l="txL" t="txT" r="txR" b="txB"/>
              <a:pathLst>
                <a:path w="1069" h="960">
                  <a:moveTo>
                    <a:pt x="0" y="0"/>
                  </a:moveTo>
                  <a:lnTo>
                    <a:pt x="0" y="349"/>
                  </a:lnTo>
                  <a:lnTo>
                    <a:pt x="1069" y="960"/>
                  </a:lnTo>
                  <a:lnTo>
                    <a:pt x="1069" y="6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99FF"/>
            </a:soli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48207" name="Freeform 9"/>
            <p:cNvSpPr/>
            <p:nvPr/>
          </p:nvSpPr>
          <p:spPr>
            <a:xfrm>
              <a:off x="3600" y="954"/>
              <a:ext cx="630" cy="1516"/>
            </a:xfrm>
            <a:custGeom>
              <a:avLst/>
              <a:gdLst>
                <a:gd name="txL" fmla="*/ 0 w 630"/>
                <a:gd name="txT" fmla="*/ 0 h 1516"/>
                <a:gd name="txR" fmla="*/ 630 w 630"/>
                <a:gd name="txB" fmla="*/ 1516 h 1516"/>
              </a:gdLst>
              <a:ahLst/>
              <a:cxnLst>
                <a:cxn ang="0">
                  <a:pos x="630" y="0"/>
                </a:cxn>
                <a:cxn ang="0">
                  <a:pos x="630" y="1152"/>
                </a:cxn>
                <a:cxn ang="0">
                  <a:pos x="3" y="1516"/>
                </a:cxn>
                <a:cxn ang="0">
                  <a:pos x="0" y="922"/>
                </a:cxn>
                <a:cxn ang="0">
                  <a:pos x="334" y="508"/>
                </a:cxn>
                <a:cxn ang="0">
                  <a:pos x="334" y="173"/>
                </a:cxn>
                <a:cxn ang="0">
                  <a:pos x="630" y="0"/>
                </a:cxn>
              </a:cxnLst>
              <a:rect l="txL" t="txT" r="txR" b="txB"/>
              <a:pathLst>
                <a:path w="630" h="1516">
                  <a:moveTo>
                    <a:pt x="630" y="0"/>
                  </a:moveTo>
                  <a:lnTo>
                    <a:pt x="630" y="1152"/>
                  </a:lnTo>
                  <a:lnTo>
                    <a:pt x="3" y="1516"/>
                  </a:lnTo>
                  <a:lnTo>
                    <a:pt x="0" y="922"/>
                  </a:lnTo>
                  <a:lnTo>
                    <a:pt x="334" y="508"/>
                  </a:lnTo>
                  <a:lnTo>
                    <a:pt x="334" y="173"/>
                  </a:lnTo>
                  <a:lnTo>
                    <a:pt x="630" y="0"/>
                  </a:lnTo>
                  <a:close/>
                </a:path>
              </a:pathLst>
            </a:custGeom>
            <a:gradFill rotWithShape="0">
              <a:gsLst>
                <a:gs pos="0">
                  <a:srgbClr val="00CC66"/>
                </a:gs>
                <a:gs pos="100000">
                  <a:srgbClr val="005E2F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48208" name="Freeform 10"/>
            <p:cNvSpPr/>
            <p:nvPr/>
          </p:nvSpPr>
          <p:spPr>
            <a:xfrm>
              <a:off x="2211" y="1666"/>
              <a:ext cx="181" cy="487"/>
            </a:xfrm>
            <a:custGeom>
              <a:avLst/>
              <a:gdLst>
                <a:gd name="txL" fmla="*/ 0 w 181"/>
                <a:gd name="txT" fmla="*/ 0 h 487"/>
                <a:gd name="txR" fmla="*/ 181 w 181"/>
                <a:gd name="txB" fmla="*/ 487 h 487"/>
              </a:gdLst>
              <a:ahLst/>
              <a:cxnLst>
                <a:cxn ang="0">
                  <a:pos x="0" y="0"/>
                </a:cxn>
                <a:cxn ang="0">
                  <a:pos x="181" y="94"/>
                </a:cxn>
                <a:cxn ang="0">
                  <a:pos x="181" y="487"/>
                </a:cxn>
                <a:cxn ang="0">
                  <a:pos x="0" y="385"/>
                </a:cxn>
                <a:cxn ang="0">
                  <a:pos x="0" y="0"/>
                </a:cxn>
              </a:cxnLst>
              <a:rect l="txL" t="txT" r="txR" b="txB"/>
              <a:pathLst>
                <a:path w="181" h="487">
                  <a:moveTo>
                    <a:pt x="0" y="0"/>
                  </a:moveTo>
                  <a:lnTo>
                    <a:pt x="181" y="94"/>
                  </a:lnTo>
                  <a:lnTo>
                    <a:pt x="181" y="487"/>
                  </a:lnTo>
                  <a:lnTo>
                    <a:pt x="0" y="3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CC66"/>
            </a:soli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48209" name="Freeform 11"/>
            <p:cNvSpPr/>
            <p:nvPr/>
          </p:nvSpPr>
          <p:spPr>
            <a:xfrm>
              <a:off x="2714" y="1952"/>
              <a:ext cx="180" cy="493"/>
            </a:xfrm>
            <a:custGeom>
              <a:avLst/>
              <a:gdLst>
                <a:gd name="txL" fmla="*/ 0 w 180"/>
                <a:gd name="txT" fmla="*/ 0 h 493"/>
                <a:gd name="txR" fmla="*/ 180 w 180"/>
                <a:gd name="txB" fmla="*/ 493 h 493"/>
              </a:gdLst>
              <a:ahLst/>
              <a:cxnLst>
                <a:cxn ang="0">
                  <a:pos x="0" y="0"/>
                </a:cxn>
                <a:cxn ang="0">
                  <a:pos x="180" y="97"/>
                </a:cxn>
                <a:cxn ang="0">
                  <a:pos x="179" y="493"/>
                </a:cxn>
                <a:cxn ang="0">
                  <a:pos x="0" y="390"/>
                </a:cxn>
                <a:cxn ang="0">
                  <a:pos x="0" y="0"/>
                </a:cxn>
              </a:cxnLst>
              <a:rect l="txL" t="txT" r="txR" b="txB"/>
              <a:pathLst>
                <a:path w="180" h="493">
                  <a:moveTo>
                    <a:pt x="0" y="0"/>
                  </a:moveTo>
                  <a:lnTo>
                    <a:pt x="180" y="97"/>
                  </a:lnTo>
                  <a:lnTo>
                    <a:pt x="179" y="493"/>
                  </a:lnTo>
                  <a:lnTo>
                    <a:pt x="0" y="3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CC66"/>
            </a:soli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48210" name="Freeform 12"/>
            <p:cNvSpPr/>
            <p:nvPr/>
          </p:nvSpPr>
          <p:spPr>
            <a:xfrm>
              <a:off x="2385" y="1469"/>
              <a:ext cx="240" cy="683"/>
            </a:xfrm>
            <a:custGeom>
              <a:avLst/>
              <a:gdLst>
                <a:gd name="txL" fmla="*/ 0 w 240"/>
                <a:gd name="txT" fmla="*/ 0 h 683"/>
                <a:gd name="txR" fmla="*/ 240 w 240"/>
                <a:gd name="txB" fmla="*/ 683 h 683"/>
              </a:gdLst>
              <a:ahLst/>
              <a:cxnLst>
                <a:cxn ang="0">
                  <a:pos x="0" y="284"/>
                </a:cxn>
                <a:cxn ang="0">
                  <a:pos x="240" y="0"/>
                </a:cxn>
                <a:cxn ang="0">
                  <a:pos x="240" y="546"/>
                </a:cxn>
                <a:cxn ang="0">
                  <a:pos x="0" y="683"/>
                </a:cxn>
                <a:cxn ang="0">
                  <a:pos x="0" y="284"/>
                </a:cxn>
              </a:cxnLst>
              <a:rect l="txL" t="txT" r="txR" b="txB"/>
              <a:pathLst>
                <a:path w="240" h="683">
                  <a:moveTo>
                    <a:pt x="0" y="284"/>
                  </a:moveTo>
                  <a:lnTo>
                    <a:pt x="240" y="0"/>
                  </a:lnTo>
                  <a:lnTo>
                    <a:pt x="240" y="546"/>
                  </a:lnTo>
                  <a:lnTo>
                    <a:pt x="0" y="683"/>
                  </a:lnTo>
                  <a:lnTo>
                    <a:pt x="0" y="284"/>
                  </a:lnTo>
                  <a:close/>
                </a:path>
              </a:pathLst>
            </a:custGeom>
            <a:gradFill rotWithShape="0">
              <a:gsLst>
                <a:gs pos="0">
                  <a:srgbClr val="FFCC66"/>
                </a:gs>
                <a:gs pos="100000">
                  <a:srgbClr val="AA8844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48211" name="Freeform 13"/>
            <p:cNvSpPr/>
            <p:nvPr/>
          </p:nvSpPr>
          <p:spPr>
            <a:xfrm>
              <a:off x="3295" y="1933"/>
              <a:ext cx="189" cy="236"/>
            </a:xfrm>
            <a:custGeom>
              <a:avLst/>
              <a:gdLst>
                <a:gd name="txL" fmla="*/ 0 w 948"/>
                <a:gd name="txT" fmla="*/ 0 h 1177"/>
                <a:gd name="txR" fmla="*/ 948 w 948"/>
                <a:gd name="txB" fmla="*/ 1177 h 1177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948" h="1177">
                  <a:moveTo>
                    <a:pt x="155" y="34"/>
                  </a:moveTo>
                  <a:lnTo>
                    <a:pt x="94" y="83"/>
                  </a:lnTo>
                  <a:lnTo>
                    <a:pt x="46" y="150"/>
                  </a:lnTo>
                  <a:lnTo>
                    <a:pt x="15" y="232"/>
                  </a:lnTo>
                  <a:lnTo>
                    <a:pt x="0" y="328"/>
                  </a:lnTo>
                  <a:lnTo>
                    <a:pt x="3" y="433"/>
                  </a:lnTo>
                  <a:lnTo>
                    <a:pt x="22" y="543"/>
                  </a:lnTo>
                  <a:lnTo>
                    <a:pt x="58" y="655"/>
                  </a:lnTo>
                  <a:lnTo>
                    <a:pt x="109" y="765"/>
                  </a:lnTo>
                  <a:lnTo>
                    <a:pt x="172" y="868"/>
                  </a:lnTo>
                  <a:lnTo>
                    <a:pt x="247" y="962"/>
                  </a:lnTo>
                  <a:lnTo>
                    <a:pt x="330" y="1041"/>
                  </a:lnTo>
                  <a:lnTo>
                    <a:pt x="418" y="1105"/>
                  </a:lnTo>
                  <a:lnTo>
                    <a:pt x="508" y="1149"/>
                  </a:lnTo>
                  <a:lnTo>
                    <a:pt x="598" y="1174"/>
                  </a:lnTo>
                  <a:lnTo>
                    <a:pt x="681" y="1177"/>
                  </a:lnTo>
                  <a:lnTo>
                    <a:pt x="758" y="1159"/>
                  </a:lnTo>
                  <a:lnTo>
                    <a:pt x="825" y="1121"/>
                  </a:lnTo>
                  <a:lnTo>
                    <a:pt x="879" y="1064"/>
                  </a:lnTo>
                  <a:lnTo>
                    <a:pt x="919" y="988"/>
                  </a:lnTo>
                  <a:lnTo>
                    <a:pt x="942" y="899"/>
                  </a:lnTo>
                  <a:lnTo>
                    <a:pt x="948" y="799"/>
                  </a:lnTo>
                  <a:lnTo>
                    <a:pt x="937" y="690"/>
                  </a:lnTo>
                  <a:lnTo>
                    <a:pt x="910" y="578"/>
                  </a:lnTo>
                  <a:lnTo>
                    <a:pt x="866" y="468"/>
                  </a:lnTo>
                  <a:lnTo>
                    <a:pt x="809" y="361"/>
                  </a:lnTo>
                  <a:lnTo>
                    <a:pt x="739" y="261"/>
                  </a:lnTo>
                  <a:lnTo>
                    <a:pt x="660" y="174"/>
                  </a:lnTo>
                  <a:lnTo>
                    <a:pt x="574" y="103"/>
                  </a:lnTo>
                  <a:lnTo>
                    <a:pt x="484" y="48"/>
                  </a:lnTo>
                  <a:lnTo>
                    <a:pt x="395" y="13"/>
                  </a:lnTo>
                  <a:lnTo>
                    <a:pt x="308" y="0"/>
                  </a:lnTo>
                  <a:lnTo>
                    <a:pt x="227" y="7"/>
                  </a:lnTo>
                  <a:lnTo>
                    <a:pt x="155" y="34"/>
                  </a:lnTo>
                  <a:lnTo>
                    <a:pt x="156" y="34"/>
                  </a:lnTo>
                </a:path>
              </a:pathLst>
            </a:custGeom>
            <a:gradFill rotWithShape="0">
              <a:gsLst>
                <a:gs pos="0">
                  <a:srgbClr val="765E00"/>
                </a:gs>
                <a:gs pos="50000">
                  <a:srgbClr val="FFCC00"/>
                </a:gs>
                <a:gs pos="100000">
                  <a:srgbClr val="765E00"/>
                </a:gs>
              </a:gsLst>
              <a:lin ang="2700000" scaled="1"/>
              <a:tileRect/>
            </a:gradFill>
            <a:ln w="0">
              <a:noFill/>
            </a:ln>
          </p:spPr>
          <p:txBody>
            <a:bodyPr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48212" name="Freeform 14"/>
            <p:cNvSpPr/>
            <p:nvPr/>
          </p:nvSpPr>
          <p:spPr>
            <a:xfrm>
              <a:off x="2886" y="1644"/>
              <a:ext cx="335" cy="807"/>
            </a:xfrm>
            <a:custGeom>
              <a:avLst/>
              <a:gdLst>
                <a:gd name="txL" fmla="*/ 0 w 335"/>
                <a:gd name="txT" fmla="*/ 0 h 807"/>
                <a:gd name="txR" fmla="*/ 335 w 335"/>
                <a:gd name="txB" fmla="*/ 807 h 807"/>
              </a:gdLst>
              <a:ahLst/>
              <a:cxnLst>
                <a:cxn ang="0">
                  <a:pos x="1" y="400"/>
                </a:cxn>
                <a:cxn ang="0">
                  <a:pos x="0" y="807"/>
                </a:cxn>
                <a:cxn ang="0">
                  <a:pos x="335" y="603"/>
                </a:cxn>
                <a:cxn ang="0">
                  <a:pos x="335" y="0"/>
                </a:cxn>
                <a:cxn ang="0">
                  <a:pos x="1" y="400"/>
                </a:cxn>
              </a:cxnLst>
              <a:rect l="txL" t="txT" r="txR" b="txB"/>
              <a:pathLst>
                <a:path w="335" h="807">
                  <a:moveTo>
                    <a:pt x="1" y="400"/>
                  </a:moveTo>
                  <a:lnTo>
                    <a:pt x="0" y="807"/>
                  </a:lnTo>
                  <a:lnTo>
                    <a:pt x="335" y="603"/>
                  </a:lnTo>
                  <a:lnTo>
                    <a:pt x="335" y="0"/>
                  </a:lnTo>
                  <a:lnTo>
                    <a:pt x="1" y="400"/>
                  </a:lnTo>
                  <a:close/>
                </a:path>
              </a:pathLst>
            </a:custGeom>
            <a:gradFill rotWithShape="0">
              <a:gsLst>
                <a:gs pos="0">
                  <a:srgbClr val="FFCC00"/>
                </a:gs>
                <a:gs pos="100000">
                  <a:srgbClr val="AA8800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</p:grpSp>
      <p:grpSp>
        <p:nvGrpSpPr>
          <p:cNvPr id="3" name="Group 15"/>
          <p:cNvGrpSpPr/>
          <p:nvPr/>
        </p:nvGrpSpPr>
        <p:grpSpPr>
          <a:xfrm>
            <a:off x="3317875" y="1757363"/>
            <a:ext cx="2401888" cy="2786062"/>
            <a:chOff x="2465" y="1334"/>
            <a:chExt cx="1513" cy="1755"/>
          </a:xfrm>
        </p:grpSpPr>
        <p:sp>
          <p:nvSpPr>
            <p:cNvPr id="48199" name="Freeform 16"/>
            <p:cNvSpPr/>
            <p:nvPr/>
          </p:nvSpPr>
          <p:spPr>
            <a:xfrm>
              <a:off x="2465" y="1334"/>
              <a:ext cx="1513" cy="879"/>
            </a:xfrm>
            <a:custGeom>
              <a:avLst/>
              <a:gdLst>
                <a:gd name="txL" fmla="*/ 0 w 1513"/>
                <a:gd name="txT" fmla="*/ 0 h 879"/>
                <a:gd name="txR" fmla="*/ 1513 w 1513"/>
                <a:gd name="txB" fmla="*/ 879 h 879"/>
              </a:gdLst>
              <a:ahLst/>
              <a:cxnLst>
                <a:cxn ang="0">
                  <a:pos x="722" y="0"/>
                </a:cxn>
                <a:cxn ang="0">
                  <a:pos x="0" y="417"/>
                </a:cxn>
                <a:cxn ang="0">
                  <a:pos x="800" y="879"/>
                </a:cxn>
                <a:cxn ang="0">
                  <a:pos x="1513" y="477"/>
                </a:cxn>
                <a:cxn ang="0">
                  <a:pos x="722" y="0"/>
                </a:cxn>
              </a:cxnLst>
              <a:rect l="txL" t="txT" r="txR" b="txB"/>
              <a:pathLst>
                <a:path w="1513" h="879">
                  <a:moveTo>
                    <a:pt x="722" y="0"/>
                  </a:moveTo>
                  <a:lnTo>
                    <a:pt x="0" y="417"/>
                  </a:lnTo>
                  <a:lnTo>
                    <a:pt x="800" y="879"/>
                  </a:lnTo>
                  <a:lnTo>
                    <a:pt x="1513" y="477"/>
                  </a:lnTo>
                  <a:lnTo>
                    <a:pt x="722" y="0"/>
                  </a:lnTo>
                  <a:close/>
                </a:path>
              </a:pathLst>
            </a:custGeom>
            <a:gradFill rotWithShape="0">
              <a:gsLst>
                <a:gs pos="0">
                  <a:srgbClr val="005E00"/>
                </a:gs>
                <a:gs pos="100000">
                  <a:srgbClr val="00CC00"/>
                </a:gs>
              </a:gsLst>
              <a:lin ang="5400000" scaled="1"/>
              <a:tileRect/>
            </a:gradFill>
            <a:ln w="19050">
              <a:noFill/>
            </a:ln>
          </p:spPr>
          <p:txBody>
            <a:bodyPr wrap="none" anchor="ctr" anchorCtr="0">
              <a:spAutoFit/>
            </a:bodyPr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48200" name="Freeform 17"/>
            <p:cNvSpPr/>
            <p:nvPr/>
          </p:nvSpPr>
          <p:spPr>
            <a:xfrm>
              <a:off x="3265" y="1801"/>
              <a:ext cx="711" cy="1288"/>
            </a:xfrm>
            <a:custGeom>
              <a:avLst/>
              <a:gdLst>
                <a:gd name="txL" fmla="*/ 0 w 711"/>
                <a:gd name="txT" fmla="*/ 0 h 1288"/>
                <a:gd name="txR" fmla="*/ 711 w 711"/>
                <a:gd name="txB" fmla="*/ 1288 h 1288"/>
              </a:gdLst>
              <a:ahLst/>
              <a:cxnLst>
                <a:cxn ang="0">
                  <a:pos x="711" y="0"/>
                </a:cxn>
                <a:cxn ang="0">
                  <a:pos x="711" y="844"/>
                </a:cxn>
                <a:cxn ang="0">
                  <a:pos x="0" y="1288"/>
                </a:cxn>
                <a:cxn ang="0">
                  <a:pos x="0" y="400"/>
                </a:cxn>
                <a:cxn ang="0">
                  <a:pos x="711" y="0"/>
                </a:cxn>
              </a:cxnLst>
              <a:rect l="txL" t="txT" r="txR" b="txB"/>
              <a:pathLst>
                <a:path w="711" h="1288">
                  <a:moveTo>
                    <a:pt x="711" y="0"/>
                  </a:moveTo>
                  <a:lnTo>
                    <a:pt x="711" y="844"/>
                  </a:lnTo>
                  <a:lnTo>
                    <a:pt x="0" y="1288"/>
                  </a:lnTo>
                  <a:lnTo>
                    <a:pt x="0" y="400"/>
                  </a:lnTo>
                  <a:lnTo>
                    <a:pt x="711" y="0"/>
                  </a:lnTo>
                  <a:close/>
                </a:path>
              </a:pathLst>
            </a:custGeom>
            <a:gradFill rotWithShape="0">
              <a:gsLst>
                <a:gs pos="0">
                  <a:srgbClr val="00CC00"/>
                </a:gs>
                <a:gs pos="100000">
                  <a:srgbClr val="009000"/>
                </a:gs>
              </a:gsLst>
              <a:lin ang="2700000" scaled="1"/>
              <a:tileRect/>
            </a:gradFill>
            <a:ln w="19050">
              <a:noFill/>
            </a:ln>
          </p:spPr>
          <p:txBody>
            <a:bodyPr wrap="none" anchor="ctr" anchorCtr="0">
              <a:spAutoFit/>
            </a:bodyPr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48201" name="Freeform 18"/>
            <p:cNvSpPr/>
            <p:nvPr/>
          </p:nvSpPr>
          <p:spPr>
            <a:xfrm>
              <a:off x="2465" y="1745"/>
              <a:ext cx="800" cy="1344"/>
            </a:xfrm>
            <a:custGeom>
              <a:avLst/>
              <a:gdLst>
                <a:gd name="txL" fmla="*/ 0 w 800"/>
                <a:gd name="txT" fmla="*/ 0 h 1344"/>
                <a:gd name="txR" fmla="*/ 800 w 800"/>
                <a:gd name="txB" fmla="*/ 1344 h 1344"/>
              </a:gdLst>
              <a:ahLst/>
              <a:cxnLst>
                <a:cxn ang="0">
                  <a:pos x="0" y="0"/>
                </a:cxn>
                <a:cxn ang="0">
                  <a:pos x="0" y="878"/>
                </a:cxn>
                <a:cxn ang="0">
                  <a:pos x="800" y="1344"/>
                </a:cxn>
                <a:cxn ang="0">
                  <a:pos x="800" y="467"/>
                </a:cxn>
                <a:cxn ang="0">
                  <a:pos x="0" y="0"/>
                </a:cxn>
              </a:cxnLst>
              <a:rect l="txL" t="txT" r="txR" b="txB"/>
              <a:pathLst>
                <a:path w="800" h="1344">
                  <a:moveTo>
                    <a:pt x="0" y="0"/>
                  </a:moveTo>
                  <a:lnTo>
                    <a:pt x="0" y="878"/>
                  </a:lnTo>
                  <a:lnTo>
                    <a:pt x="800" y="1344"/>
                  </a:lnTo>
                  <a:lnTo>
                    <a:pt x="800" y="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CC00"/>
            </a:solidFill>
            <a:ln w="19050">
              <a:noFill/>
            </a:ln>
          </p:spPr>
          <p:txBody>
            <a:bodyPr wrap="none" anchor="ctr" anchorCtr="0">
              <a:spAutoFit/>
            </a:bodyPr>
            <a:p>
              <a:endParaRPr lang="zh-CN" altLang="en-US" dirty="0">
                <a:latin typeface="Times New Roman" panose="02020603050405020304" charset="0"/>
              </a:endParaRPr>
            </a:p>
          </p:txBody>
        </p:sp>
      </p:grpSp>
      <p:grpSp>
        <p:nvGrpSpPr>
          <p:cNvPr id="4" name="Group 19"/>
          <p:cNvGrpSpPr/>
          <p:nvPr/>
        </p:nvGrpSpPr>
        <p:grpSpPr>
          <a:xfrm>
            <a:off x="698500" y="1933575"/>
            <a:ext cx="4687888" cy="2222500"/>
            <a:chOff x="440" y="1218"/>
            <a:chExt cx="2953" cy="1400"/>
          </a:xfrm>
        </p:grpSpPr>
        <p:grpSp>
          <p:nvGrpSpPr>
            <p:cNvPr id="48191" name="Group 20"/>
            <p:cNvGrpSpPr/>
            <p:nvPr/>
          </p:nvGrpSpPr>
          <p:grpSpPr>
            <a:xfrm>
              <a:off x="440" y="1287"/>
              <a:ext cx="1294" cy="1331"/>
              <a:chOff x="2181" y="1386"/>
              <a:chExt cx="1294" cy="1331"/>
            </a:xfrm>
          </p:grpSpPr>
          <p:sp>
            <p:nvSpPr>
              <p:cNvPr id="48196" name="Freeform 21"/>
              <p:cNvSpPr/>
              <p:nvPr/>
            </p:nvSpPr>
            <p:spPr>
              <a:xfrm>
                <a:off x="2181" y="1675"/>
                <a:ext cx="797" cy="1037"/>
              </a:xfrm>
              <a:custGeom>
                <a:avLst/>
                <a:gdLst>
                  <a:gd name="txL" fmla="*/ 0 w 1062"/>
                  <a:gd name="txT" fmla="*/ 0 h 1382"/>
                  <a:gd name="txR" fmla="*/ 1062 w 1062"/>
                  <a:gd name="txB" fmla="*/ 1382 h 1382"/>
                </a:gdLst>
                <a:ahLst/>
                <a:cxnLst>
                  <a:cxn ang="0">
                    <a:pos x="0" y="0"/>
                  </a:cxn>
                  <a:cxn ang="0">
                    <a:pos x="0" y="4"/>
                  </a:cxn>
                  <a:cxn ang="0">
                    <a:pos x="5" y="6"/>
                  </a:cxn>
                  <a:cxn ang="0">
                    <a:pos x="5" y="3"/>
                  </a:cxn>
                  <a:cxn ang="0">
                    <a:pos x="0" y="0"/>
                  </a:cxn>
                </a:cxnLst>
                <a:rect l="txL" t="txT" r="txR" b="txB"/>
                <a:pathLst>
                  <a:path w="1062" h="1382">
                    <a:moveTo>
                      <a:pt x="0" y="0"/>
                    </a:moveTo>
                    <a:lnTo>
                      <a:pt x="0" y="771"/>
                    </a:lnTo>
                    <a:lnTo>
                      <a:pt x="1062" y="1382"/>
                    </a:lnTo>
                    <a:lnTo>
                      <a:pt x="1062" y="6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CC66"/>
              </a:solidFill>
              <a:ln w="9525">
                <a:noFill/>
              </a:ln>
            </p:spPr>
            <p:txBody>
              <a:bodyPr wrap="none" anchor="ctr" anchorCtr="0"/>
              <a:p>
                <a:endParaRPr lang="zh-CN" altLang="en-US" dirty="0">
                  <a:latin typeface="Times New Roman" panose="02020603050405020304" charset="0"/>
                </a:endParaRPr>
              </a:p>
            </p:txBody>
          </p:sp>
          <p:sp>
            <p:nvSpPr>
              <p:cNvPr id="48197" name="Freeform 22"/>
              <p:cNvSpPr/>
              <p:nvPr/>
            </p:nvSpPr>
            <p:spPr>
              <a:xfrm>
                <a:off x="2973" y="1830"/>
                <a:ext cx="502" cy="887"/>
              </a:xfrm>
              <a:custGeom>
                <a:avLst/>
                <a:gdLst>
                  <a:gd name="txL" fmla="*/ 0 w 502"/>
                  <a:gd name="txT" fmla="*/ 0 h 887"/>
                  <a:gd name="txR" fmla="*/ 502 w 502"/>
                  <a:gd name="txB" fmla="*/ 887 h 887"/>
                </a:gdLst>
                <a:ahLst/>
                <a:cxnLst>
                  <a:cxn ang="0">
                    <a:pos x="3" y="263"/>
                  </a:cxn>
                  <a:cxn ang="0">
                    <a:pos x="0" y="887"/>
                  </a:cxn>
                  <a:cxn ang="0">
                    <a:pos x="502" y="269"/>
                  </a:cxn>
                  <a:cxn ang="0">
                    <a:pos x="502" y="0"/>
                  </a:cxn>
                  <a:cxn ang="0">
                    <a:pos x="3" y="263"/>
                  </a:cxn>
                </a:cxnLst>
                <a:rect l="txL" t="txT" r="txR" b="txB"/>
                <a:pathLst>
                  <a:path w="502" h="887">
                    <a:moveTo>
                      <a:pt x="3" y="263"/>
                    </a:moveTo>
                    <a:lnTo>
                      <a:pt x="0" y="887"/>
                    </a:lnTo>
                    <a:lnTo>
                      <a:pt x="502" y="269"/>
                    </a:lnTo>
                    <a:lnTo>
                      <a:pt x="502" y="0"/>
                    </a:lnTo>
                    <a:lnTo>
                      <a:pt x="3" y="263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CC66"/>
                  </a:gs>
                  <a:gs pos="100000">
                    <a:srgbClr val="00542A"/>
                  </a:gs>
                </a:gsLst>
                <a:lin ang="27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p>
                <a:endParaRPr lang="zh-CN" altLang="en-US" dirty="0">
                  <a:latin typeface="Times New Roman" panose="02020603050405020304" charset="0"/>
                </a:endParaRPr>
              </a:p>
            </p:txBody>
          </p:sp>
          <p:sp>
            <p:nvSpPr>
              <p:cNvPr id="48198" name="Freeform 23"/>
              <p:cNvSpPr/>
              <p:nvPr/>
            </p:nvSpPr>
            <p:spPr>
              <a:xfrm>
                <a:off x="2181" y="1386"/>
                <a:ext cx="1294" cy="748"/>
              </a:xfrm>
              <a:custGeom>
                <a:avLst/>
                <a:gdLst>
                  <a:gd name="txL" fmla="*/ 0 w 1724"/>
                  <a:gd name="txT" fmla="*/ 0 h 997"/>
                  <a:gd name="txR" fmla="*/ 1724 w 1724"/>
                  <a:gd name="txB" fmla="*/ 997 h 997"/>
                </a:gdLst>
                <a:ahLst/>
                <a:cxnLst>
                  <a:cxn ang="0">
                    <a:pos x="0" y="2"/>
                  </a:cxn>
                  <a:cxn ang="0">
                    <a:pos x="4" y="0"/>
                  </a:cxn>
                  <a:cxn ang="0">
                    <a:pos x="8" y="3"/>
                  </a:cxn>
                  <a:cxn ang="0">
                    <a:pos x="5" y="5"/>
                  </a:cxn>
                  <a:cxn ang="0">
                    <a:pos x="0" y="2"/>
                  </a:cxn>
                </a:cxnLst>
                <a:rect l="txL" t="txT" r="txR" b="txB"/>
                <a:pathLst>
                  <a:path w="1724" h="997">
                    <a:moveTo>
                      <a:pt x="0" y="386"/>
                    </a:moveTo>
                    <a:lnTo>
                      <a:pt x="677" y="0"/>
                    </a:lnTo>
                    <a:lnTo>
                      <a:pt x="1724" y="611"/>
                    </a:lnTo>
                    <a:lnTo>
                      <a:pt x="1055" y="997"/>
                    </a:lnTo>
                    <a:lnTo>
                      <a:pt x="0" y="38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743A"/>
                  </a:gs>
                  <a:gs pos="100000">
                    <a:srgbClr val="00CC66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p>
                <a:endParaRPr lang="zh-CN" altLang="en-US" dirty="0">
                  <a:latin typeface="Times New Roman" panose="02020603050405020304" charset="0"/>
                </a:endParaRPr>
              </a:p>
            </p:txBody>
          </p:sp>
        </p:grpSp>
        <p:grpSp>
          <p:nvGrpSpPr>
            <p:cNvPr id="48192" name="Group 24"/>
            <p:cNvGrpSpPr/>
            <p:nvPr/>
          </p:nvGrpSpPr>
          <p:grpSpPr>
            <a:xfrm>
              <a:off x="1980" y="1218"/>
              <a:ext cx="1413" cy="1321"/>
              <a:chOff x="1980" y="1218"/>
              <a:chExt cx="1413" cy="1321"/>
            </a:xfrm>
          </p:grpSpPr>
          <p:sp>
            <p:nvSpPr>
              <p:cNvPr id="48193" name="Freeform 25"/>
              <p:cNvSpPr/>
              <p:nvPr/>
            </p:nvSpPr>
            <p:spPr>
              <a:xfrm>
                <a:off x="1980" y="1218"/>
                <a:ext cx="622" cy="911"/>
              </a:xfrm>
              <a:custGeom>
                <a:avLst/>
                <a:gdLst>
                  <a:gd name="txL" fmla="*/ 0 w 622"/>
                  <a:gd name="txT" fmla="*/ 0 h 911"/>
                  <a:gd name="txR" fmla="*/ 622 w 622"/>
                  <a:gd name="txB" fmla="*/ 911 h 911"/>
                </a:gdLst>
                <a:ahLst/>
                <a:cxnLst>
                  <a:cxn ang="0">
                    <a:pos x="622" y="0"/>
                  </a:cxn>
                  <a:cxn ang="0">
                    <a:pos x="611" y="289"/>
                  </a:cxn>
                  <a:cxn ang="0">
                    <a:pos x="100" y="911"/>
                  </a:cxn>
                  <a:cxn ang="0">
                    <a:pos x="0" y="222"/>
                  </a:cxn>
                  <a:cxn ang="0">
                    <a:pos x="34" y="89"/>
                  </a:cxn>
                  <a:cxn ang="0">
                    <a:pos x="622" y="0"/>
                  </a:cxn>
                </a:cxnLst>
                <a:rect l="txL" t="txT" r="txR" b="txB"/>
                <a:pathLst>
                  <a:path w="622" h="911">
                    <a:moveTo>
                      <a:pt x="622" y="0"/>
                    </a:moveTo>
                    <a:lnTo>
                      <a:pt x="611" y="289"/>
                    </a:lnTo>
                    <a:lnTo>
                      <a:pt x="100" y="911"/>
                    </a:lnTo>
                    <a:lnTo>
                      <a:pt x="0" y="222"/>
                    </a:lnTo>
                    <a:lnTo>
                      <a:pt x="34" y="89"/>
                    </a:lnTo>
                    <a:lnTo>
                      <a:pt x="622" y="0"/>
                    </a:lnTo>
                    <a:close/>
                  </a:path>
                </a:pathLst>
              </a:custGeom>
              <a:solidFill>
                <a:srgbClr val="33CCFF"/>
              </a:solidFill>
              <a:ln w="19050">
                <a:noFill/>
              </a:ln>
            </p:spPr>
            <p:txBody>
              <a:bodyPr wrap="none" anchor="ctr" anchorCtr="0">
                <a:spAutoFit/>
              </a:bodyPr>
              <a:p>
                <a:endParaRPr lang="zh-CN" altLang="en-US" dirty="0">
                  <a:latin typeface="Times New Roman" panose="02020603050405020304" charset="0"/>
                </a:endParaRPr>
              </a:p>
            </p:txBody>
          </p:sp>
          <p:sp>
            <p:nvSpPr>
              <p:cNvPr id="48194" name="Freeform 26"/>
              <p:cNvSpPr/>
              <p:nvPr/>
            </p:nvSpPr>
            <p:spPr>
              <a:xfrm>
                <a:off x="2591" y="1235"/>
                <a:ext cx="802" cy="720"/>
              </a:xfrm>
              <a:custGeom>
                <a:avLst/>
                <a:gdLst>
                  <a:gd name="txL" fmla="*/ 0 w 1069"/>
                  <a:gd name="txT" fmla="*/ 0 h 960"/>
                  <a:gd name="txR" fmla="*/ 1069 w 1069"/>
                  <a:gd name="txB" fmla="*/ 960 h 960"/>
                </a:gdLst>
                <a:ahLst/>
                <a:cxnLst>
                  <a:cxn ang="0">
                    <a:pos x="0" y="0"/>
                  </a:cxn>
                  <a:cxn ang="0">
                    <a:pos x="0" y="2"/>
                  </a:cxn>
                  <a:cxn ang="0">
                    <a:pos x="5" y="5"/>
                  </a:cxn>
                  <a:cxn ang="0">
                    <a:pos x="5" y="3"/>
                  </a:cxn>
                  <a:cxn ang="0">
                    <a:pos x="0" y="0"/>
                  </a:cxn>
                </a:cxnLst>
                <a:rect l="txL" t="txT" r="txR" b="txB"/>
                <a:pathLst>
                  <a:path w="1069" h="960">
                    <a:moveTo>
                      <a:pt x="0" y="0"/>
                    </a:moveTo>
                    <a:lnTo>
                      <a:pt x="0" y="349"/>
                    </a:lnTo>
                    <a:lnTo>
                      <a:pt x="1069" y="960"/>
                    </a:lnTo>
                    <a:lnTo>
                      <a:pt x="1069" y="63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FF"/>
              </a:solidFill>
              <a:ln w="9525">
                <a:noFill/>
              </a:ln>
            </p:spPr>
            <p:txBody>
              <a:bodyPr wrap="none" anchor="ctr" anchorCtr="0"/>
              <a:p>
                <a:endParaRPr lang="zh-CN" altLang="en-US" dirty="0">
                  <a:latin typeface="Times New Roman" panose="02020603050405020304" charset="0"/>
                </a:endParaRPr>
              </a:p>
            </p:txBody>
          </p:sp>
          <p:sp>
            <p:nvSpPr>
              <p:cNvPr id="48195" name="Freeform 27"/>
              <p:cNvSpPr/>
              <p:nvPr/>
            </p:nvSpPr>
            <p:spPr>
              <a:xfrm>
                <a:off x="2091" y="1495"/>
                <a:ext cx="1298" cy="1044"/>
              </a:xfrm>
              <a:custGeom>
                <a:avLst/>
                <a:gdLst>
                  <a:gd name="txL" fmla="*/ 0 w 1298"/>
                  <a:gd name="txT" fmla="*/ 0 h 1044"/>
                  <a:gd name="txR" fmla="*/ 1298 w 1298"/>
                  <a:gd name="txB" fmla="*/ 1044 h 1044"/>
                </a:gdLst>
                <a:ahLst/>
                <a:cxnLst>
                  <a:cxn ang="0">
                    <a:pos x="500" y="0"/>
                  </a:cxn>
                  <a:cxn ang="0">
                    <a:pos x="1298" y="460"/>
                  </a:cxn>
                  <a:cxn ang="0">
                    <a:pos x="789" y="1044"/>
                  </a:cxn>
                  <a:cxn ang="0">
                    <a:pos x="0" y="601"/>
                  </a:cxn>
                  <a:cxn ang="0">
                    <a:pos x="500" y="0"/>
                  </a:cxn>
                </a:cxnLst>
                <a:rect l="txL" t="txT" r="txR" b="txB"/>
                <a:pathLst>
                  <a:path w="1298" h="1044">
                    <a:moveTo>
                      <a:pt x="500" y="0"/>
                    </a:moveTo>
                    <a:lnTo>
                      <a:pt x="1298" y="460"/>
                    </a:lnTo>
                    <a:lnTo>
                      <a:pt x="789" y="1044"/>
                    </a:lnTo>
                    <a:lnTo>
                      <a:pt x="0" y="601"/>
                    </a:lnTo>
                    <a:lnTo>
                      <a:pt x="500" y="0"/>
                    </a:lnTo>
                    <a:close/>
                  </a:path>
                </a:pathLst>
              </a:custGeom>
              <a:solidFill>
                <a:srgbClr val="CC66FF"/>
              </a:solidFill>
              <a:ln w="19050">
                <a:noFill/>
              </a:ln>
            </p:spPr>
            <p:txBody>
              <a:bodyPr wrap="none" anchor="ctr" anchorCtr="0">
                <a:spAutoFit/>
              </a:bodyPr>
              <a:p>
                <a:endParaRPr lang="zh-CN" altLang="en-US" dirty="0">
                  <a:latin typeface="Times New Roman" panose="02020603050405020304" charset="0"/>
                </a:endParaRPr>
              </a:p>
            </p:txBody>
          </p:sp>
        </p:grpSp>
      </p:grpSp>
      <p:grpSp>
        <p:nvGrpSpPr>
          <p:cNvPr id="7" name="Group 28"/>
          <p:cNvGrpSpPr/>
          <p:nvPr/>
        </p:nvGrpSpPr>
        <p:grpSpPr>
          <a:xfrm>
            <a:off x="4075113" y="3286125"/>
            <a:ext cx="1093787" cy="2481263"/>
            <a:chOff x="3156" y="1713"/>
            <a:chExt cx="689" cy="1563"/>
          </a:xfrm>
        </p:grpSpPr>
        <p:grpSp>
          <p:nvGrpSpPr>
            <p:cNvPr id="48183" name="Group 29"/>
            <p:cNvGrpSpPr/>
            <p:nvPr/>
          </p:nvGrpSpPr>
          <p:grpSpPr>
            <a:xfrm>
              <a:off x="3249" y="2513"/>
              <a:ext cx="540" cy="763"/>
              <a:chOff x="3781" y="2517"/>
              <a:chExt cx="720" cy="1018"/>
            </a:xfrm>
          </p:grpSpPr>
          <p:sp>
            <p:nvSpPr>
              <p:cNvPr id="48188" name="Freeform 30"/>
              <p:cNvSpPr/>
              <p:nvPr/>
            </p:nvSpPr>
            <p:spPr>
              <a:xfrm>
                <a:off x="3789" y="2917"/>
                <a:ext cx="392" cy="618"/>
              </a:xfrm>
              <a:custGeom>
                <a:avLst/>
                <a:gdLst>
                  <a:gd name="txL" fmla="*/ 0 w 392"/>
                  <a:gd name="txT" fmla="*/ 0 h 618"/>
                  <a:gd name="txR" fmla="*/ 392 w 392"/>
                  <a:gd name="txB" fmla="*/ 618 h 618"/>
                </a:gdLst>
                <a:ahLst/>
                <a:cxnLst>
                  <a:cxn ang="0">
                    <a:pos x="0" y="0"/>
                  </a:cxn>
                  <a:cxn ang="0">
                    <a:pos x="0" y="400"/>
                  </a:cxn>
                  <a:cxn ang="0">
                    <a:pos x="392" y="618"/>
                  </a:cxn>
                  <a:cxn ang="0">
                    <a:pos x="392" y="210"/>
                  </a:cxn>
                  <a:cxn ang="0">
                    <a:pos x="0" y="0"/>
                  </a:cxn>
                </a:cxnLst>
                <a:rect l="txL" t="txT" r="txR" b="txB"/>
                <a:pathLst>
                  <a:path w="392" h="618">
                    <a:moveTo>
                      <a:pt x="0" y="0"/>
                    </a:moveTo>
                    <a:lnTo>
                      <a:pt x="0" y="400"/>
                    </a:lnTo>
                    <a:lnTo>
                      <a:pt x="392" y="618"/>
                    </a:lnTo>
                    <a:lnTo>
                      <a:pt x="392" y="2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CC66"/>
              </a:solidFill>
              <a:ln w="9525">
                <a:noFill/>
              </a:ln>
            </p:spPr>
            <p:txBody>
              <a:bodyPr wrap="none" anchor="ctr" anchorCtr="0"/>
              <a:p>
                <a:endParaRPr lang="zh-CN" altLang="en-US" dirty="0">
                  <a:latin typeface="Times New Roman" panose="02020603050405020304" charset="0"/>
                </a:endParaRPr>
              </a:p>
            </p:txBody>
          </p:sp>
          <p:sp>
            <p:nvSpPr>
              <p:cNvPr id="48189" name="Freeform 31"/>
              <p:cNvSpPr/>
              <p:nvPr/>
            </p:nvSpPr>
            <p:spPr>
              <a:xfrm>
                <a:off x="4167" y="2735"/>
                <a:ext cx="334" cy="800"/>
              </a:xfrm>
              <a:custGeom>
                <a:avLst/>
                <a:gdLst>
                  <a:gd name="txL" fmla="*/ 0 w 334"/>
                  <a:gd name="txT" fmla="*/ 0 h 800"/>
                  <a:gd name="txR" fmla="*/ 334 w 334"/>
                  <a:gd name="txB" fmla="*/ 800 h 800"/>
                </a:gdLst>
                <a:ahLst/>
                <a:cxnLst>
                  <a:cxn ang="0">
                    <a:pos x="334" y="0"/>
                  </a:cxn>
                  <a:cxn ang="0">
                    <a:pos x="334" y="611"/>
                  </a:cxn>
                  <a:cxn ang="0">
                    <a:pos x="0" y="800"/>
                  </a:cxn>
                  <a:cxn ang="0">
                    <a:pos x="0" y="349"/>
                  </a:cxn>
                  <a:cxn ang="0">
                    <a:pos x="334" y="0"/>
                  </a:cxn>
                </a:cxnLst>
                <a:rect l="txL" t="txT" r="txR" b="txB"/>
                <a:pathLst>
                  <a:path w="334" h="800">
                    <a:moveTo>
                      <a:pt x="334" y="0"/>
                    </a:moveTo>
                    <a:lnTo>
                      <a:pt x="334" y="611"/>
                    </a:lnTo>
                    <a:lnTo>
                      <a:pt x="0" y="800"/>
                    </a:lnTo>
                    <a:lnTo>
                      <a:pt x="0" y="349"/>
                    </a:lnTo>
                    <a:lnTo>
                      <a:pt x="33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CC66"/>
                  </a:gs>
                  <a:gs pos="100000">
                    <a:srgbClr val="007038"/>
                  </a:gs>
                </a:gsLst>
                <a:lin ang="27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p>
                <a:endParaRPr lang="zh-CN" altLang="en-US" dirty="0">
                  <a:latin typeface="Times New Roman" panose="02020603050405020304" charset="0"/>
                </a:endParaRPr>
              </a:p>
            </p:txBody>
          </p:sp>
          <p:sp>
            <p:nvSpPr>
              <p:cNvPr id="48190" name="Freeform 32"/>
              <p:cNvSpPr/>
              <p:nvPr/>
            </p:nvSpPr>
            <p:spPr>
              <a:xfrm>
                <a:off x="3781" y="2517"/>
                <a:ext cx="720" cy="640"/>
              </a:xfrm>
              <a:custGeom>
                <a:avLst/>
                <a:gdLst>
                  <a:gd name="txL" fmla="*/ 0 w 720"/>
                  <a:gd name="txT" fmla="*/ 0 h 640"/>
                  <a:gd name="txR" fmla="*/ 720 w 720"/>
                  <a:gd name="txB" fmla="*/ 640 h 640"/>
                </a:gdLst>
                <a:ahLst/>
                <a:cxnLst>
                  <a:cxn ang="0">
                    <a:pos x="328" y="0"/>
                  </a:cxn>
                  <a:cxn ang="0">
                    <a:pos x="720" y="225"/>
                  </a:cxn>
                  <a:cxn ang="0">
                    <a:pos x="386" y="640"/>
                  </a:cxn>
                  <a:cxn ang="0">
                    <a:pos x="0" y="414"/>
                  </a:cxn>
                  <a:cxn ang="0">
                    <a:pos x="328" y="0"/>
                  </a:cxn>
                </a:cxnLst>
                <a:rect l="txL" t="txT" r="txR" b="txB"/>
                <a:pathLst>
                  <a:path w="720" h="640">
                    <a:moveTo>
                      <a:pt x="328" y="0"/>
                    </a:moveTo>
                    <a:lnTo>
                      <a:pt x="720" y="225"/>
                    </a:lnTo>
                    <a:lnTo>
                      <a:pt x="386" y="640"/>
                    </a:lnTo>
                    <a:lnTo>
                      <a:pt x="0" y="414"/>
                    </a:lnTo>
                    <a:lnTo>
                      <a:pt x="328" y="0"/>
                    </a:lnTo>
                    <a:close/>
                  </a:path>
                </a:pathLst>
              </a:custGeom>
              <a:solidFill>
                <a:srgbClr val="CC66FF"/>
              </a:solidFill>
              <a:ln w="9525">
                <a:noFill/>
              </a:ln>
            </p:spPr>
            <p:txBody>
              <a:bodyPr wrap="none" anchor="ctr" anchorCtr="0"/>
              <a:p>
                <a:endParaRPr lang="zh-CN" altLang="en-US" dirty="0">
                  <a:latin typeface="Times New Roman" panose="02020603050405020304" charset="0"/>
                </a:endParaRPr>
              </a:p>
            </p:txBody>
          </p:sp>
        </p:grpSp>
        <p:grpSp>
          <p:nvGrpSpPr>
            <p:cNvPr id="48184" name="Group 33"/>
            <p:cNvGrpSpPr/>
            <p:nvPr/>
          </p:nvGrpSpPr>
          <p:grpSpPr>
            <a:xfrm>
              <a:off x="3156" y="1713"/>
              <a:ext cx="689" cy="865"/>
              <a:chOff x="2711" y="1890"/>
              <a:chExt cx="689" cy="865"/>
            </a:xfrm>
          </p:grpSpPr>
          <p:sp>
            <p:nvSpPr>
              <p:cNvPr id="48185" name="Freeform 34"/>
              <p:cNvSpPr/>
              <p:nvPr/>
            </p:nvSpPr>
            <p:spPr>
              <a:xfrm>
                <a:off x="2711" y="2337"/>
                <a:ext cx="689" cy="418"/>
              </a:xfrm>
              <a:custGeom>
                <a:avLst/>
                <a:gdLst>
                  <a:gd name="txL" fmla="*/ 0 w 689"/>
                  <a:gd name="txT" fmla="*/ 0 h 418"/>
                  <a:gd name="txR" fmla="*/ 689 w 689"/>
                  <a:gd name="txB" fmla="*/ 418 h 418"/>
                </a:gdLst>
                <a:ahLst/>
                <a:cxnLst>
                  <a:cxn ang="0">
                    <a:pos x="279" y="0"/>
                  </a:cxn>
                  <a:cxn ang="0">
                    <a:pos x="689" y="218"/>
                  </a:cxn>
                  <a:cxn ang="0">
                    <a:pos x="256" y="418"/>
                  </a:cxn>
                  <a:cxn ang="0">
                    <a:pos x="0" y="241"/>
                  </a:cxn>
                  <a:cxn ang="0">
                    <a:pos x="279" y="0"/>
                  </a:cxn>
                </a:cxnLst>
                <a:rect l="txL" t="txT" r="txR" b="txB"/>
                <a:pathLst>
                  <a:path w="689" h="418">
                    <a:moveTo>
                      <a:pt x="279" y="0"/>
                    </a:moveTo>
                    <a:lnTo>
                      <a:pt x="689" y="218"/>
                    </a:lnTo>
                    <a:lnTo>
                      <a:pt x="256" y="418"/>
                    </a:lnTo>
                    <a:lnTo>
                      <a:pt x="0" y="241"/>
                    </a:lnTo>
                    <a:lnTo>
                      <a:pt x="279" y="0"/>
                    </a:lnTo>
                    <a:close/>
                  </a:path>
                </a:pathLst>
              </a:custGeom>
              <a:solidFill>
                <a:srgbClr val="33CCFF"/>
              </a:solidFill>
              <a:ln w="19050">
                <a:noFill/>
              </a:ln>
            </p:spPr>
            <p:txBody>
              <a:bodyPr wrap="none" anchor="ctr" anchorCtr="0">
                <a:spAutoFit/>
              </a:bodyPr>
              <a:p>
                <a:endParaRPr lang="zh-CN" altLang="en-US" dirty="0">
                  <a:latin typeface="Times New Roman" panose="02020603050405020304" charset="0"/>
                </a:endParaRPr>
              </a:p>
            </p:txBody>
          </p:sp>
          <p:sp>
            <p:nvSpPr>
              <p:cNvPr id="48186" name="Freeform 35"/>
              <p:cNvSpPr/>
              <p:nvPr/>
            </p:nvSpPr>
            <p:spPr>
              <a:xfrm>
                <a:off x="3006" y="1890"/>
                <a:ext cx="288" cy="615"/>
              </a:xfrm>
              <a:custGeom>
                <a:avLst/>
                <a:gdLst>
                  <a:gd name="txL" fmla="*/ 0 w 383"/>
                  <a:gd name="txT" fmla="*/ 0 h 820"/>
                  <a:gd name="txR" fmla="*/ 383 w 383"/>
                  <a:gd name="txB" fmla="*/ 820 h 820"/>
                </a:gdLst>
                <a:ahLst/>
                <a:cxnLst>
                  <a:cxn ang="0">
                    <a:pos x="0" y="0"/>
                  </a:cxn>
                  <a:cxn ang="0">
                    <a:pos x="2" y="2"/>
                  </a:cxn>
                  <a:cxn ang="0">
                    <a:pos x="2" y="4"/>
                  </a:cxn>
                  <a:cxn ang="0">
                    <a:pos x="0" y="3"/>
                  </a:cxn>
                  <a:cxn ang="0">
                    <a:pos x="0" y="0"/>
                  </a:cxn>
                </a:cxnLst>
                <a:rect l="txL" t="txT" r="txR" b="txB"/>
                <a:pathLst>
                  <a:path w="383" h="820">
                    <a:moveTo>
                      <a:pt x="0" y="0"/>
                    </a:moveTo>
                    <a:lnTo>
                      <a:pt x="383" y="225"/>
                    </a:lnTo>
                    <a:lnTo>
                      <a:pt x="383" y="820"/>
                    </a:lnTo>
                    <a:lnTo>
                      <a:pt x="0" y="6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C80"/>
              </a:solidFill>
              <a:ln w="9525">
                <a:noFill/>
              </a:ln>
            </p:spPr>
            <p:txBody>
              <a:bodyPr wrap="none" anchor="ctr" anchorCtr="0"/>
              <a:p>
                <a:endParaRPr lang="zh-CN" altLang="en-US" dirty="0">
                  <a:latin typeface="Times New Roman" panose="02020603050405020304" charset="0"/>
                </a:endParaRPr>
              </a:p>
            </p:txBody>
          </p:sp>
          <p:sp>
            <p:nvSpPr>
              <p:cNvPr id="48187" name="Freeform 36"/>
              <p:cNvSpPr/>
              <p:nvPr/>
            </p:nvSpPr>
            <p:spPr>
              <a:xfrm>
                <a:off x="2756" y="1890"/>
                <a:ext cx="255" cy="643"/>
              </a:xfrm>
              <a:custGeom>
                <a:avLst/>
                <a:gdLst>
                  <a:gd name="txL" fmla="*/ 0 w 255"/>
                  <a:gd name="txT" fmla="*/ 0 h 643"/>
                  <a:gd name="txR" fmla="*/ 255 w 255"/>
                  <a:gd name="txB" fmla="*/ 643 h 643"/>
                </a:gdLst>
                <a:ahLst/>
                <a:cxnLst>
                  <a:cxn ang="0">
                    <a:pos x="4" y="300"/>
                  </a:cxn>
                  <a:cxn ang="0">
                    <a:pos x="0" y="643"/>
                  </a:cxn>
                  <a:cxn ang="0">
                    <a:pos x="255" y="452"/>
                  </a:cxn>
                  <a:cxn ang="0">
                    <a:pos x="255" y="0"/>
                  </a:cxn>
                  <a:cxn ang="0">
                    <a:pos x="4" y="300"/>
                  </a:cxn>
                </a:cxnLst>
                <a:rect l="txL" t="txT" r="txR" b="txB"/>
                <a:pathLst>
                  <a:path w="255" h="643">
                    <a:moveTo>
                      <a:pt x="4" y="300"/>
                    </a:moveTo>
                    <a:lnTo>
                      <a:pt x="0" y="643"/>
                    </a:lnTo>
                    <a:lnTo>
                      <a:pt x="255" y="452"/>
                    </a:lnTo>
                    <a:lnTo>
                      <a:pt x="255" y="0"/>
                    </a:lnTo>
                    <a:lnTo>
                      <a:pt x="4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FCC00"/>
                  </a:gs>
                  <a:gs pos="100000">
                    <a:srgbClr val="AA8800"/>
                  </a:gs>
                </a:gsLst>
                <a:lin ang="27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p>
                <a:endParaRPr lang="zh-CN" altLang="en-US" dirty="0">
                  <a:latin typeface="Times New Roman" panose="02020603050405020304" charset="0"/>
                </a:endParaRPr>
              </a:p>
            </p:txBody>
          </p:sp>
        </p:grpSp>
      </p:grpSp>
      <p:grpSp>
        <p:nvGrpSpPr>
          <p:cNvPr id="10" name="Group 37"/>
          <p:cNvGrpSpPr/>
          <p:nvPr/>
        </p:nvGrpSpPr>
        <p:grpSpPr>
          <a:xfrm>
            <a:off x="2722563" y="3624263"/>
            <a:ext cx="2141537" cy="1844675"/>
            <a:chOff x="2294" y="1926"/>
            <a:chExt cx="1349" cy="1162"/>
          </a:xfrm>
        </p:grpSpPr>
        <p:grpSp>
          <p:nvGrpSpPr>
            <p:cNvPr id="48179" name="Group 38"/>
            <p:cNvGrpSpPr/>
            <p:nvPr/>
          </p:nvGrpSpPr>
          <p:grpSpPr>
            <a:xfrm>
              <a:off x="2294" y="2640"/>
              <a:ext cx="615" cy="448"/>
              <a:chOff x="3056" y="3411"/>
              <a:chExt cx="820" cy="597"/>
            </a:xfrm>
          </p:grpSpPr>
          <p:sp>
            <p:nvSpPr>
              <p:cNvPr id="48181" name="Freeform 39"/>
              <p:cNvSpPr/>
              <p:nvPr/>
            </p:nvSpPr>
            <p:spPr>
              <a:xfrm>
                <a:off x="3105" y="3411"/>
                <a:ext cx="771" cy="597"/>
              </a:xfrm>
              <a:custGeom>
                <a:avLst/>
                <a:gdLst>
                  <a:gd name="txL" fmla="*/ 0 w 771"/>
                  <a:gd name="txT" fmla="*/ 0 h 597"/>
                  <a:gd name="txR" fmla="*/ 771 w 771"/>
                  <a:gd name="txB" fmla="*/ 597 h 597"/>
                </a:gdLst>
                <a:ahLst/>
                <a:cxnLst>
                  <a:cxn ang="0">
                    <a:pos x="0" y="364"/>
                  </a:cxn>
                  <a:cxn ang="0">
                    <a:pos x="618" y="0"/>
                  </a:cxn>
                  <a:cxn ang="0">
                    <a:pos x="684" y="0"/>
                  </a:cxn>
                  <a:cxn ang="0">
                    <a:pos x="742" y="51"/>
                  </a:cxn>
                  <a:cxn ang="0">
                    <a:pos x="771" y="109"/>
                  </a:cxn>
                  <a:cxn ang="0">
                    <a:pos x="771" y="175"/>
                  </a:cxn>
                  <a:cxn ang="0">
                    <a:pos x="756" y="226"/>
                  </a:cxn>
                  <a:cxn ang="0">
                    <a:pos x="116" y="597"/>
                  </a:cxn>
                  <a:cxn ang="0">
                    <a:pos x="0" y="364"/>
                  </a:cxn>
                </a:cxnLst>
                <a:rect l="txL" t="txT" r="txR" b="txB"/>
                <a:pathLst>
                  <a:path w="771" h="597">
                    <a:moveTo>
                      <a:pt x="0" y="364"/>
                    </a:moveTo>
                    <a:lnTo>
                      <a:pt x="618" y="0"/>
                    </a:lnTo>
                    <a:lnTo>
                      <a:pt x="684" y="0"/>
                    </a:lnTo>
                    <a:lnTo>
                      <a:pt x="742" y="51"/>
                    </a:lnTo>
                    <a:lnTo>
                      <a:pt x="771" y="109"/>
                    </a:lnTo>
                    <a:lnTo>
                      <a:pt x="771" y="175"/>
                    </a:lnTo>
                    <a:lnTo>
                      <a:pt x="756" y="226"/>
                    </a:lnTo>
                    <a:lnTo>
                      <a:pt x="116" y="597"/>
                    </a:lnTo>
                    <a:lnTo>
                      <a:pt x="0" y="36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FCC00"/>
                  </a:gs>
                  <a:gs pos="100000">
                    <a:srgbClr val="765E00"/>
                  </a:gs>
                </a:gsLst>
                <a:lin ang="27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p>
                <a:endParaRPr lang="zh-CN" altLang="en-US" dirty="0">
                  <a:latin typeface="Times New Roman" panose="02020603050405020304" charset="0"/>
                </a:endParaRPr>
              </a:p>
            </p:txBody>
          </p:sp>
          <p:sp>
            <p:nvSpPr>
              <p:cNvPr id="48182" name="Freeform 40"/>
              <p:cNvSpPr/>
              <p:nvPr/>
            </p:nvSpPr>
            <p:spPr>
              <a:xfrm>
                <a:off x="3056" y="3772"/>
                <a:ext cx="190" cy="236"/>
              </a:xfrm>
              <a:custGeom>
                <a:avLst/>
                <a:gdLst>
                  <a:gd name="txL" fmla="*/ 0 w 948"/>
                  <a:gd name="txT" fmla="*/ 0 h 1179"/>
                  <a:gd name="txR" fmla="*/ 948 w 948"/>
                  <a:gd name="txB" fmla="*/ 1179 h 1179"/>
                </a:gdLst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948" h="1179">
                    <a:moveTo>
                      <a:pt x="155" y="36"/>
                    </a:moveTo>
                    <a:lnTo>
                      <a:pt x="94" y="85"/>
                    </a:lnTo>
                    <a:lnTo>
                      <a:pt x="46" y="151"/>
                    </a:lnTo>
                    <a:lnTo>
                      <a:pt x="15" y="234"/>
                    </a:lnTo>
                    <a:lnTo>
                      <a:pt x="0" y="329"/>
                    </a:lnTo>
                    <a:lnTo>
                      <a:pt x="3" y="435"/>
                    </a:lnTo>
                    <a:lnTo>
                      <a:pt x="21" y="544"/>
                    </a:lnTo>
                    <a:lnTo>
                      <a:pt x="58" y="656"/>
                    </a:lnTo>
                    <a:lnTo>
                      <a:pt x="109" y="767"/>
                    </a:lnTo>
                    <a:lnTo>
                      <a:pt x="172" y="870"/>
                    </a:lnTo>
                    <a:lnTo>
                      <a:pt x="247" y="963"/>
                    </a:lnTo>
                    <a:lnTo>
                      <a:pt x="330" y="1043"/>
                    </a:lnTo>
                    <a:lnTo>
                      <a:pt x="418" y="1107"/>
                    </a:lnTo>
                    <a:lnTo>
                      <a:pt x="508" y="1151"/>
                    </a:lnTo>
                    <a:lnTo>
                      <a:pt x="598" y="1175"/>
                    </a:lnTo>
                    <a:lnTo>
                      <a:pt x="682" y="1179"/>
                    </a:lnTo>
                    <a:lnTo>
                      <a:pt x="758" y="1161"/>
                    </a:lnTo>
                    <a:lnTo>
                      <a:pt x="825" y="1123"/>
                    </a:lnTo>
                    <a:lnTo>
                      <a:pt x="879" y="1064"/>
                    </a:lnTo>
                    <a:lnTo>
                      <a:pt x="919" y="990"/>
                    </a:lnTo>
                    <a:lnTo>
                      <a:pt x="942" y="900"/>
                    </a:lnTo>
                    <a:lnTo>
                      <a:pt x="948" y="799"/>
                    </a:lnTo>
                    <a:lnTo>
                      <a:pt x="937" y="691"/>
                    </a:lnTo>
                    <a:lnTo>
                      <a:pt x="910" y="580"/>
                    </a:lnTo>
                    <a:lnTo>
                      <a:pt x="866" y="468"/>
                    </a:lnTo>
                    <a:lnTo>
                      <a:pt x="809" y="361"/>
                    </a:lnTo>
                    <a:lnTo>
                      <a:pt x="739" y="263"/>
                    </a:lnTo>
                    <a:lnTo>
                      <a:pt x="660" y="176"/>
                    </a:lnTo>
                    <a:lnTo>
                      <a:pt x="574" y="104"/>
                    </a:lnTo>
                    <a:lnTo>
                      <a:pt x="484" y="49"/>
                    </a:lnTo>
                    <a:lnTo>
                      <a:pt x="395" y="15"/>
                    </a:lnTo>
                    <a:lnTo>
                      <a:pt x="308" y="0"/>
                    </a:lnTo>
                    <a:lnTo>
                      <a:pt x="227" y="8"/>
                    </a:lnTo>
                    <a:lnTo>
                      <a:pt x="155" y="36"/>
                    </a:lnTo>
                    <a:lnTo>
                      <a:pt x="156" y="36"/>
                    </a:lnTo>
                  </a:path>
                </a:pathLst>
              </a:custGeom>
              <a:solidFill>
                <a:srgbClr val="FF7C80"/>
              </a:solidFill>
              <a:ln w="0" cap="flat" cmpd="sng">
                <a:solidFill>
                  <a:srgbClr val="FF7C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dirty="0">
                  <a:latin typeface="Times New Roman" panose="02020603050405020304" charset="0"/>
                </a:endParaRPr>
              </a:p>
            </p:txBody>
          </p:sp>
        </p:grpSp>
        <p:sp>
          <p:nvSpPr>
            <p:cNvPr id="48180" name="Freeform 41"/>
            <p:cNvSpPr/>
            <p:nvPr/>
          </p:nvSpPr>
          <p:spPr>
            <a:xfrm>
              <a:off x="3501" y="1926"/>
              <a:ext cx="142" cy="177"/>
            </a:xfrm>
            <a:custGeom>
              <a:avLst/>
              <a:gdLst>
                <a:gd name="txL" fmla="*/ 0 w 948"/>
                <a:gd name="txT" fmla="*/ 0 h 1177"/>
                <a:gd name="txR" fmla="*/ 948 w 948"/>
                <a:gd name="txB" fmla="*/ 1177 h 1177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948" h="1177">
                  <a:moveTo>
                    <a:pt x="155" y="34"/>
                  </a:moveTo>
                  <a:lnTo>
                    <a:pt x="94" y="83"/>
                  </a:lnTo>
                  <a:lnTo>
                    <a:pt x="46" y="150"/>
                  </a:lnTo>
                  <a:lnTo>
                    <a:pt x="15" y="232"/>
                  </a:lnTo>
                  <a:lnTo>
                    <a:pt x="0" y="328"/>
                  </a:lnTo>
                  <a:lnTo>
                    <a:pt x="3" y="433"/>
                  </a:lnTo>
                  <a:lnTo>
                    <a:pt x="22" y="543"/>
                  </a:lnTo>
                  <a:lnTo>
                    <a:pt x="58" y="655"/>
                  </a:lnTo>
                  <a:lnTo>
                    <a:pt x="109" y="765"/>
                  </a:lnTo>
                  <a:lnTo>
                    <a:pt x="172" y="868"/>
                  </a:lnTo>
                  <a:lnTo>
                    <a:pt x="247" y="962"/>
                  </a:lnTo>
                  <a:lnTo>
                    <a:pt x="330" y="1041"/>
                  </a:lnTo>
                  <a:lnTo>
                    <a:pt x="418" y="1105"/>
                  </a:lnTo>
                  <a:lnTo>
                    <a:pt x="508" y="1149"/>
                  </a:lnTo>
                  <a:lnTo>
                    <a:pt x="598" y="1174"/>
                  </a:lnTo>
                  <a:lnTo>
                    <a:pt x="681" y="1177"/>
                  </a:lnTo>
                  <a:lnTo>
                    <a:pt x="758" y="1159"/>
                  </a:lnTo>
                  <a:lnTo>
                    <a:pt x="825" y="1121"/>
                  </a:lnTo>
                  <a:lnTo>
                    <a:pt x="879" y="1064"/>
                  </a:lnTo>
                  <a:lnTo>
                    <a:pt x="919" y="988"/>
                  </a:lnTo>
                  <a:lnTo>
                    <a:pt x="942" y="899"/>
                  </a:lnTo>
                  <a:lnTo>
                    <a:pt x="948" y="799"/>
                  </a:lnTo>
                  <a:lnTo>
                    <a:pt x="937" y="690"/>
                  </a:lnTo>
                  <a:lnTo>
                    <a:pt x="910" y="578"/>
                  </a:lnTo>
                  <a:lnTo>
                    <a:pt x="866" y="468"/>
                  </a:lnTo>
                  <a:lnTo>
                    <a:pt x="809" y="361"/>
                  </a:lnTo>
                  <a:lnTo>
                    <a:pt x="739" y="261"/>
                  </a:lnTo>
                  <a:lnTo>
                    <a:pt x="660" y="174"/>
                  </a:lnTo>
                  <a:lnTo>
                    <a:pt x="574" y="103"/>
                  </a:lnTo>
                  <a:lnTo>
                    <a:pt x="484" y="48"/>
                  </a:lnTo>
                  <a:lnTo>
                    <a:pt x="395" y="13"/>
                  </a:lnTo>
                  <a:lnTo>
                    <a:pt x="308" y="0"/>
                  </a:lnTo>
                  <a:lnTo>
                    <a:pt x="227" y="7"/>
                  </a:lnTo>
                  <a:lnTo>
                    <a:pt x="155" y="34"/>
                  </a:lnTo>
                  <a:lnTo>
                    <a:pt x="156" y="34"/>
                  </a:lnTo>
                </a:path>
              </a:pathLst>
            </a:custGeom>
            <a:gradFill rotWithShape="0">
              <a:gsLst>
                <a:gs pos="0">
                  <a:srgbClr val="765E00"/>
                </a:gs>
                <a:gs pos="50000">
                  <a:srgbClr val="FFCC00"/>
                </a:gs>
                <a:gs pos="100000">
                  <a:srgbClr val="765E00"/>
                </a:gs>
              </a:gsLst>
              <a:lin ang="2700000" scaled="1"/>
              <a:tileRect/>
            </a:gradFill>
            <a:ln w="0">
              <a:noFill/>
            </a:ln>
          </p:spPr>
          <p:txBody>
            <a:bodyPr/>
            <a:p>
              <a:endParaRPr lang="zh-CN" altLang="en-US" dirty="0">
                <a:latin typeface="Times New Roman" panose="02020603050405020304" charset="0"/>
              </a:endParaRPr>
            </a:p>
          </p:txBody>
        </p:sp>
      </p:grpSp>
      <p:sp>
        <p:nvSpPr>
          <p:cNvPr id="188458" name="Text Box 42"/>
          <p:cNvSpPr txBox="1"/>
          <p:nvPr/>
        </p:nvSpPr>
        <p:spPr>
          <a:xfrm>
            <a:off x="577850" y="1409700"/>
            <a:ext cx="2333625" cy="579438"/>
          </a:xfrm>
          <a:prstGeom prst="rect">
            <a:avLst/>
          </a:prstGeom>
          <a:noFill/>
          <a:ln w="19050">
            <a:noFill/>
          </a:ln>
        </p:spPr>
        <p:txBody>
          <a:bodyPr wrap="none">
            <a:spAutoFit/>
          </a:bodyPr>
          <a:p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charset="0"/>
              </a:rPr>
              <a:t>⒈ 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charset="0"/>
              </a:rPr>
              <a:t>形体分析</a:t>
            </a:r>
            <a:endParaRPr lang="zh-CN" altLang="en-US" sz="3200" b="1" dirty="0">
              <a:solidFill>
                <a:srgbClr val="000000"/>
              </a:solidFill>
              <a:latin typeface="Times New Roman" panose="02020603050405020304" charset="0"/>
            </a:endParaRPr>
          </a:p>
        </p:txBody>
      </p:sp>
      <p:grpSp>
        <p:nvGrpSpPr>
          <p:cNvPr id="12" name="Group 43"/>
          <p:cNvGrpSpPr/>
          <p:nvPr/>
        </p:nvGrpSpPr>
        <p:grpSpPr>
          <a:xfrm>
            <a:off x="1208088" y="3128963"/>
            <a:ext cx="2982912" cy="2560637"/>
            <a:chOff x="1350" y="1614"/>
            <a:chExt cx="1879" cy="1613"/>
          </a:xfrm>
        </p:grpSpPr>
        <p:grpSp>
          <p:nvGrpSpPr>
            <p:cNvPr id="48171" name="Group 44"/>
            <p:cNvGrpSpPr/>
            <p:nvPr/>
          </p:nvGrpSpPr>
          <p:grpSpPr>
            <a:xfrm>
              <a:off x="1350" y="2561"/>
              <a:ext cx="431" cy="666"/>
              <a:chOff x="2392" y="2938"/>
              <a:chExt cx="575" cy="888"/>
            </a:xfrm>
          </p:grpSpPr>
          <p:sp>
            <p:nvSpPr>
              <p:cNvPr id="48176" name="Freeform 45"/>
              <p:cNvSpPr/>
              <p:nvPr/>
            </p:nvSpPr>
            <p:spPr>
              <a:xfrm>
                <a:off x="2392" y="3229"/>
                <a:ext cx="342" cy="589"/>
              </a:xfrm>
              <a:custGeom>
                <a:avLst/>
                <a:gdLst>
                  <a:gd name="txL" fmla="*/ 0 w 342"/>
                  <a:gd name="txT" fmla="*/ 0 h 589"/>
                  <a:gd name="txR" fmla="*/ 342 w 342"/>
                  <a:gd name="txB" fmla="*/ 589 h 589"/>
                </a:gdLst>
                <a:ahLst/>
                <a:cxnLst>
                  <a:cxn ang="0">
                    <a:pos x="0" y="0"/>
                  </a:cxn>
                  <a:cxn ang="0">
                    <a:pos x="342" y="197"/>
                  </a:cxn>
                  <a:cxn ang="0">
                    <a:pos x="335" y="589"/>
                  </a:cxn>
                  <a:cxn ang="0">
                    <a:pos x="0" y="400"/>
                  </a:cxn>
                  <a:cxn ang="0">
                    <a:pos x="0" y="0"/>
                  </a:cxn>
                </a:cxnLst>
                <a:rect l="txL" t="txT" r="txR" b="txB"/>
                <a:pathLst>
                  <a:path w="342" h="589">
                    <a:moveTo>
                      <a:pt x="0" y="0"/>
                    </a:moveTo>
                    <a:lnTo>
                      <a:pt x="342" y="197"/>
                    </a:lnTo>
                    <a:lnTo>
                      <a:pt x="335" y="589"/>
                    </a:lnTo>
                    <a:lnTo>
                      <a:pt x="0" y="4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CC66"/>
              </a:solidFill>
              <a:ln w="9525">
                <a:noFill/>
              </a:ln>
            </p:spPr>
            <p:txBody>
              <a:bodyPr wrap="none" anchor="ctr" anchorCtr="0"/>
              <a:p>
                <a:endParaRPr lang="zh-CN" altLang="en-US" dirty="0">
                  <a:latin typeface="Times New Roman" panose="02020603050405020304" charset="0"/>
                </a:endParaRPr>
              </a:p>
            </p:txBody>
          </p:sp>
          <p:sp>
            <p:nvSpPr>
              <p:cNvPr id="48177" name="Freeform 46"/>
              <p:cNvSpPr/>
              <p:nvPr/>
            </p:nvSpPr>
            <p:spPr>
              <a:xfrm>
                <a:off x="2720" y="3127"/>
                <a:ext cx="247" cy="699"/>
              </a:xfrm>
              <a:custGeom>
                <a:avLst/>
                <a:gdLst>
                  <a:gd name="txL" fmla="*/ 0 w 247"/>
                  <a:gd name="txT" fmla="*/ 0 h 699"/>
                  <a:gd name="txR" fmla="*/ 247 w 247"/>
                  <a:gd name="txB" fmla="*/ 699 h 699"/>
                </a:gdLst>
                <a:ahLst/>
                <a:cxnLst>
                  <a:cxn ang="0">
                    <a:pos x="247" y="0"/>
                  </a:cxn>
                  <a:cxn ang="0">
                    <a:pos x="0" y="291"/>
                  </a:cxn>
                  <a:cxn ang="0">
                    <a:pos x="0" y="699"/>
                  </a:cxn>
                  <a:cxn ang="0">
                    <a:pos x="247" y="546"/>
                  </a:cxn>
                  <a:cxn ang="0">
                    <a:pos x="247" y="0"/>
                  </a:cxn>
                </a:cxnLst>
                <a:rect l="txL" t="txT" r="txR" b="txB"/>
                <a:pathLst>
                  <a:path w="247" h="699">
                    <a:moveTo>
                      <a:pt x="247" y="0"/>
                    </a:moveTo>
                    <a:lnTo>
                      <a:pt x="0" y="291"/>
                    </a:lnTo>
                    <a:lnTo>
                      <a:pt x="0" y="699"/>
                    </a:lnTo>
                    <a:lnTo>
                      <a:pt x="247" y="546"/>
                    </a:lnTo>
                    <a:lnTo>
                      <a:pt x="247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FCC00"/>
                  </a:gs>
                  <a:gs pos="100000">
                    <a:srgbClr val="BE9800"/>
                  </a:gs>
                </a:gsLst>
                <a:lin ang="27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p>
                <a:endParaRPr lang="zh-CN" altLang="en-US" dirty="0">
                  <a:latin typeface="Times New Roman" panose="02020603050405020304" charset="0"/>
                </a:endParaRPr>
              </a:p>
            </p:txBody>
          </p:sp>
          <p:sp>
            <p:nvSpPr>
              <p:cNvPr id="48178" name="Freeform 47"/>
              <p:cNvSpPr/>
              <p:nvPr/>
            </p:nvSpPr>
            <p:spPr>
              <a:xfrm>
                <a:off x="2392" y="2938"/>
                <a:ext cx="568" cy="488"/>
              </a:xfrm>
              <a:custGeom>
                <a:avLst/>
                <a:gdLst>
                  <a:gd name="txL" fmla="*/ 0 w 568"/>
                  <a:gd name="txT" fmla="*/ 0 h 488"/>
                  <a:gd name="txR" fmla="*/ 568 w 568"/>
                  <a:gd name="txB" fmla="*/ 488 h 488"/>
                </a:gdLst>
                <a:ahLst/>
                <a:cxnLst>
                  <a:cxn ang="0">
                    <a:pos x="233" y="0"/>
                  </a:cxn>
                  <a:cxn ang="0">
                    <a:pos x="0" y="299"/>
                  </a:cxn>
                  <a:cxn ang="0">
                    <a:pos x="328" y="488"/>
                  </a:cxn>
                  <a:cxn ang="0">
                    <a:pos x="568" y="197"/>
                  </a:cxn>
                  <a:cxn ang="0">
                    <a:pos x="233" y="0"/>
                  </a:cxn>
                </a:cxnLst>
                <a:rect l="txL" t="txT" r="txR" b="txB"/>
                <a:pathLst>
                  <a:path w="568" h="488">
                    <a:moveTo>
                      <a:pt x="233" y="0"/>
                    </a:moveTo>
                    <a:lnTo>
                      <a:pt x="0" y="299"/>
                    </a:lnTo>
                    <a:lnTo>
                      <a:pt x="328" y="488"/>
                    </a:lnTo>
                    <a:lnTo>
                      <a:pt x="568" y="197"/>
                    </a:lnTo>
                    <a:lnTo>
                      <a:pt x="233" y="0"/>
                    </a:lnTo>
                    <a:close/>
                  </a:path>
                </a:pathLst>
              </a:custGeom>
              <a:solidFill>
                <a:srgbClr val="CC66FF"/>
              </a:solidFill>
              <a:ln w="9525">
                <a:noFill/>
              </a:ln>
            </p:spPr>
            <p:txBody>
              <a:bodyPr wrap="none" anchor="ctr" anchorCtr="0"/>
              <a:p>
                <a:endParaRPr lang="zh-CN" altLang="en-US" dirty="0">
                  <a:latin typeface="Times New Roman" panose="02020603050405020304" charset="0"/>
                </a:endParaRPr>
              </a:p>
            </p:txBody>
          </p:sp>
        </p:grpSp>
        <p:grpSp>
          <p:nvGrpSpPr>
            <p:cNvPr id="48172" name="Group 48"/>
            <p:cNvGrpSpPr/>
            <p:nvPr/>
          </p:nvGrpSpPr>
          <p:grpSpPr>
            <a:xfrm>
              <a:off x="2757" y="1614"/>
              <a:ext cx="472" cy="685"/>
              <a:chOff x="2312" y="1791"/>
              <a:chExt cx="472" cy="685"/>
            </a:xfrm>
          </p:grpSpPr>
          <p:sp>
            <p:nvSpPr>
              <p:cNvPr id="48173" name="Freeform 49"/>
              <p:cNvSpPr/>
              <p:nvPr/>
            </p:nvSpPr>
            <p:spPr>
              <a:xfrm>
                <a:off x="2373" y="1791"/>
                <a:ext cx="180" cy="513"/>
              </a:xfrm>
              <a:custGeom>
                <a:avLst/>
                <a:gdLst>
                  <a:gd name="txL" fmla="*/ 0 w 240"/>
                  <a:gd name="txT" fmla="*/ 0 h 683"/>
                  <a:gd name="txR" fmla="*/ 240 w 240"/>
                  <a:gd name="txB" fmla="*/ 683 h 683"/>
                </a:gdLst>
                <a:ahLst/>
                <a:cxnLst>
                  <a:cxn ang="0">
                    <a:pos x="0" y="2"/>
                  </a:cxn>
                  <a:cxn ang="0">
                    <a:pos x="2" y="0"/>
                  </a:cxn>
                  <a:cxn ang="0">
                    <a:pos x="2" y="3"/>
                  </a:cxn>
                  <a:cxn ang="0">
                    <a:pos x="0" y="4"/>
                  </a:cxn>
                  <a:cxn ang="0">
                    <a:pos x="0" y="2"/>
                  </a:cxn>
                </a:cxnLst>
                <a:rect l="txL" t="txT" r="txR" b="txB"/>
                <a:pathLst>
                  <a:path w="240" h="683">
                    <a:moveTo>
                      <a:pt x="0" y="284"/>
                    </a:moveTo>
                    <a:lnTo>
                      <a:pt x="240" y="0"/>
                    </a:lnTo>
                    <a:lnTo>
                      <a:pt x="240" y="546"/>
                    </a:lnTo>
                    <a:lnTo>
                      <a:pt x="0" y="683"/>
                    </a:lnTo>
                    <a:lnTo>
                      <a:pt x="0" y="2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FCC66"/>
                  </a:gs>
                  <a:gs pos="100000">
                    <a:srgbClr val="AA8844"/>
                  </a:gs>
                </a:gsLst>
                <a:lin ang="270000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p>
                <a:endParaRPr lang="zh-CN" altLang="en-US" dirty="0">
                  <a:latin typeface="Times New Roman" panose="02020603050405020304" charset="0"/>
                </a:endParaRPr>
              </a:p>
            </p:txBody>
          </p:sp>
          <p:sp>
            <p:nvSpPr>
              <p:cNvPr id="48174" name="Freeform 50"/>
              <p:cNvSpPr/>
              <p:nvPr/>
            </p:nvSpPr>
            <p:spPr>
              <a:xfrm>
                <a:off x="2312" y="2203"/>
                <a:ext cx="311" cy="273"/>
              </a:xfrm>
              <a:custGeom>
                <a:avLst/>
                <a:gdLst>
                  <a:gd name="txL" fmla="*/ 0 w 311"/>
                  <a:gd name="txT" fmla="*/ 0 h 273"/>
                  <a:gd name="txR" fmla="*/ 311 w 311"/>
                  <a:gd name="txB" fmla="*/ 273 h 273"/>
                </a:gdLst>
                <a:ahLst/>
                <a:cxnLst>
                  <a:cxn ang="0">
                    <a:pos x="222" y="0"/>
                  </a:cxn>
                  <a:cxn ang="0">
                    <a:pos x="0" y="123"/>
                  </a:cxn>
                  <a:cxn ang="0">
                    <a:pos x="311" y="273"/>
                  </a:cxn>
                  <a:cxn ang="0">
                    <a:pos x="311" y="41"/>
                  </a:cxn>
                  <a:cxn ang="0">
                    <a:pos x="222" y="0"/>
                  </a:cxn>
                </a:cxnLst>
                <a:rect l="txL" t="txT" r="txR" b="txB"/>
                <a:pathLst>
                  <a:path w="311" h="273">
                    <a:moveTo>
                      <a:pt x="222" y="0"/>
                    </a:moveTo>
                    <a:lnTo>
                      <a:pt x="0" y="123"/>
                    </a:lnTo>
                    <a:lnTo>
                      <a:pt x="311" y="273"/>
                    </a:lnTo>
                    <a:lnTo>
                      <a:pt x="311" y="41"/>
                    </a:lnTo>
                    <a:lnTo>
                      <a:pt x="222" y="0"/>
                    </a:lnTo>
                    <a:close/>
                  </a:path>
                </a:pathLst>
              </a:custGeom>
              <a:solidFill>
                <a:srgbClr val="33CCFF"/>
              </a:solidFill>
              <a:ln w="19050">
                <a:noFill/>
              </a:ln>
            </p:spPr>
            <p:txBody>
              <a:bodyPr wrap="none" anchor="ctr" anchorCtr="0">
                <a:spAutoFit/>
              </a:bodyPr>
              <a:p>
                <a:endParaRPr lang="zh-CN" altLang="en-US" dirty="0">
                  <a:latin typeface="Times New Roman" panose="02020603050405020304" charset="0"/>
                </a:endParaRPr>
              </a:p>
            </p:txBody>
          </p:sp>
          <p:sp>
            <p:nvSpPr>
              <p:cNvPr id="48175" name="Freeform 51"/>
              <p:cNvSpPr/>
              <p:nvPr/>
            </p:nvSpPr>
            <p:spPr>
              <a:xfrm>
                <a:off x="2539" y="1799"/>
                <a:ext cx="245" cy="441"/>
              </a:xfrm>
              <a:custGeom>
                <a:avLst/>
                <a:gdLst>
                  <a:gd name="txL" fmla="*/ 0 w 245"/>
                  <a:gd name="txT" fmla="*/ 0 h 441"/>
                  <a:gd name="txR" fmla="*/ 245 w 245"/>
                  <a:gd name="txB" fmla="*/ 441 h 441"/>
                </a:gdLst>
                <a:ahLst/>
                <a:cxnLst>
                  <a:cxn ang="0">
                    <a:pos x="0" y="0"/>
                  </a:cxn>
                  <a:cxn ang="0">
                    <a:pos x="245" y="137"/>
                  </a:cxn>
                  <a:cxn ang="0">
                    <a:pos x="85" y="345"/>
                  </a:cxn>
                  <a:cxn ang="0">
                    <a:pos x="85" y="441"/>
                  </a:cxn>
                  <a:cxn ang="0">
                    <a:pos x="0" y="404"/>
                  </a:cxn>
                  <a:cxn ang="0">
                    <a:pos x="0" y="0"/>
                  </a:cxn>
                </a:cxnLst>
                <a:rect l="txL" t="txT" r="txR" b="txB"/>
                <a:pathLst>
                  <a:path w="245" h="441">
                    <a:moveTo>
                      <a:pt x="0" y="0"/>
                    </a:moveTo>
                    <a:lnTo>
                      <a:pt x="245" y="137"/>
                    </a:lnTo>
                    <a:lnTo>
                      <a:pt x="85" y="345"/>
                    </a:lnTo>
                    <a:lnTo>
                      <a:pt x="85" y="441"/>
                    </a:lnTo>
                    <a:lnTo>
                      <a:pt x="0" y="404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FF7C80"/>
                  </a:gs>
                  <a:gs pos="100000">
                    <a:srgbClr val="9B4B4E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p>
                <a:endParaRPr lang="zh-CN" altLang="en-US" dirty="0">
                  <a:latin typeface="Times New Roman" panose="02020603050405020304" charset="0"/>
                </a:endParaRPr>
              </a:p>
            </p:txBody>
          </p:sp>
        </p:grpSp>
      </p:grpSp>
      <p:grpSp>
        <p:nvGrpSpPr>
          <p:cNvPr id="15" name="Group 52"/>
          <p:cNvGrpSpPr/>
          <p:nvPr/>
        </p:nvGrpSpPr>
        <p:grpSpPr>
          <a:xfrm>
            <a:off x="6356350" y="2136775"/>
            <a:ext cx="2054225" cy="2557463"/>
            <a:chOff x="2214" y="510"/>
            <a:chExt cx="1725" cy="2148"/>
          </a:xfrm>
        </p:grpSpPr>
        <p:sp>
          <p:nvSpPr>
            <p:cNvPr id="48141" name="Freeform 53"/>
            <p:cNvSpPr/>
            <p:nvPr/>
          </p:nvSpPr>
          <p:spPr>
            <a:xfrm>
              <a:off x="3603" y="1120"/>
              <a:ext cx="336" cy="193"/>
            </a:xfrm>
            <a:custGeom>
              <a:avLst/>
              <a:gdLst>
                <a:gd name="txL" fmla="*/ 0 w 1679"/>
                <a:gd name="txT" fmla="*/ 0 h 969"/>
                <a:gd name="txR" fmla="*/ 1679 w 1679"/>
                <a:gd name="txB" fmla="*/ 969 h 969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1679" h="969">
                  <a:moveTo>
                    <a:pt x="1679" y="0"/>
                  </a:moveTo>
                  <a:lnTo>
                    <a:pt x="0" y="969"/>
                  </a:lnTo>
                  <a:lnTo>
                    <a:pt x="1" y="969"/>
                  </a:lnTo>
                </a:path>
              </a:pathLst>
            </a:custGeom>
            <a:noFill/>
            <a:ln w="19050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48142" name="Freeform 54"/>
            <p:cNvSpPr/>
            <p:nvPr/>
          </p:nvSpPr>
          <p:spPr>
            <a:xfrm>
              <a:off x="2214" y="898"/>
              <a:ext cx="1" cy="321"/>
            </a:xfrm>
            <a:custGeom>
              <a:avLst/>
              <a:gdLst>
                <a:gd name="txL" fmla="*/ 0 w 1"/>
                <a:gd name="txT" fmla="*/ 0 h 1604"/>
                <a:gd name="txR" fmla="*/ 1 w 1"/>
                <a:gd name="txB" fmla="*/ 1604 h 1604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1604">
                  <a:moveTo>
                    <a:pt x="0" y="1604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9050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48143" name="Freeform 55"/>
            <p:cNvSpPr/>
            <p:nvPr/>
          </p:nvSpPr>
          <p:spPr>
            <a:xfrm>
              <a:off x="2214" y="898"/>
              <a:ext cx="508" cy="293"/>
            </a:xfrm>
            <a:custGeom>
              <a:avLst/>
              <a:gdLst>
                <a:gd name="txL" fmla="*/ 0 w 2540"/>
                <a:gd name="txT" fmla="*/ 0 h 1466"/>
                <a:gd name="txR" fmla="*/ 2540 w 2540"/>
                <a:gd name="txB" fmla="*/ 1466 h 1466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2540" h="1466">
                  <a:moveTo>
                    <a:pt x="0" y="0"/>
                  </a:moveTo>
                  <a:lnTo>
                    <a:pt x="2539" y="1466"/>
                  </a:lnTo>
                  <a:lnTo>
                    <a:pt x="2540" y="1466"/>
                  </a:lnTo>
                </a:path>
              </a:pathLst>
            </a:custGeom>
            <a:noFill/>
            <a:ln w="19050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48144" name="Freeform 56"/>
            <p:cNvSpPr/>
            <p:nvPr/>
          </p:nvSpPr>
          <p:spPr>
            <a:xfrm>
              <a:off x="2611" y="2278"/>
              <a:ext cx="106" cy="62"/>
            </a:xfrm>
            <a:custGeom>
              <a:avLst/>
              <a:gdLst>
                <a:gd name="txL" fmla="*/ 0 w 532"/>
                <a:gd name="txT" fmla="*/ 0 h 308"/>
                <a:gd name="txR" fmla="*/ 532 w 532"/>
                <a:gd name="txB" fmla="*/ 308 h 308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532" h="308">
                  <a:moveTo>
                    <a:pt x="0" y="0"/>
                  </a:moveTo>
                  <a:lnTo>
                    <a:pt x="531" y="308"/>
                  </a:lnTo>
                  <a:lnTo>
                    <a:pt x="532" y="308"/>
                  </a:lnTo>
                </a:path>
              </a:pathLst>
            </a:custGeom>
            <a:noFill/>
            <a:ln w="19050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48145" name="Freeform 57"/>
            <p:cNvSpPr/>
            <p:nvPr/>
          </p:nvSpPr>
          <p:spPr>
            <a:xfrm>
              <a:off x="2382" y="2146"/>
              <a:ext cx="126" cy="73"/>
            </a:xfrm>
            <a:custGeom>
              <a:avLst/>
              <a:gdLst>
                <a:gd name="txL" fmla="*/ 0 w 631"/>
                <a:gd name="txT" fmla="*/ 0 h 365"/>
                <a:gd name="txR" fmla="*/ 631 w 631"/>
                <a:gd name="txB" fmla="*/ 365 h 365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631" h="365">
                  <a:moveTo>
                    <a:pt x="0" y="0"/>
                  </a:moveTo>
                  <a:lnTo>
                    <a:pt x="629" y="365"/>
                  </a:lnTo>
                  <a:lnTo>
                    <a:pt x="631" y="365"/>
                  </a:lnTo>
                </a:path>
              </a:pathLst>
            </a:custGeom>
            <a:noFill/>
            <a:ln w="19050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48146" name="Freeform 58"/>
            <p:cNvSpPr/>
            <p:nvPr/>
          </p:nvSpPr>
          <p:spPr>
            <a:xfrm>
              <a:off x="2543" y="2239"/>
              <a:ext cx="24" cy="14"/>
            </a:xfrm>
            <a:custGeom>
              <a:avLst/>
              <a:gdLst>
                <a:gd name="txL" fmla="*/ 0 w 121"/>
                <a:gd name="txT" fmla="*/ 0 h 69"/>
                <a:gd name="txR" fmla="*/ 121 w 121"/>
                <a:gd name="txB" fmla="*/ 69 h 69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121" h="69">
                  <a:moveTo>
                    <a:pt x="0" y="0"/>
                  </a:moveTo>
                  <a:lnTo>
                    <a:pt x="119" y="69"/>
                  </a:lnTo>
                  <a:lnTo>
                    <a:pt x="121" y="69"/>
                  </a:lnTo>
                </a:path>
              </a:pathLst>
            </a:custGeom>
            <a:noFill/>
            <a:ln w="19050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48147" name="Freeform 59"/>
            <p:cNvSpPr/>
            <p:nvPr/>
          </p:nvSpPr>
          <p:spPr>
            <a:xfrm>
              <a:off x="2214" y="1430"/>
              <a:ext cx="1" cy="235"/>
            </a:xfrm>
            <a:custGeom>
              <a:avLst/>
              <a:gdLst>
                <a:gd name="txL" fmla="*/ 0 w 1"/>
                <a:gd name="txT" fmla="*/ 0 h 1178"/>
                <a:gd name="txR" fmla="*/ 1 w 1"/>
                <a:gd name="txB" fmla="*/ 1178 h 1178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1178">
                  <a:moveTo>
                    <a:pt x="0" y="1178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9050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48148" name="Freeform 60"/>
            <p:cNvSpPr/>
            <p:nvPr/>
          </p:nvSpPr>
          <p:spPr>
            <a:xfrm>
              <a:off x="2214" y="1359"/>
              <a:ext cx="1" cy="24"/>
            </a:xfrm>
            <a:custGeom>
              <a:avLst/>
              <a:gdLst>
                <a:gd name="txL" fmla="*/ 0 w 1"/>
                <a:gd name="txT" fmla="*/ 0 h 117"/>
                <a:gd name="txR" fmla="*/ 1 w 1"/>
                <a:gd name="txB" fmla="*/ 117 h 117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117">
                  <a:moveTo>
                    <a:pt x="0" y="117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9050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48149" name="Freeform 61"/>
            <p:cNvSpPr/>
            <p:nvPr/>
          </p:nvSpPr>
          <p:spPr>
            <a:xfrm>
              <a:off x="2214" y="1277"/>
              <a:ext cx="1" cy="24"/>
            </a:xfrm>
            <a:custGeom>
              <a:avLst/>
              <a:gdLst>
                <a:gd name="txL" fmla="*/ 0 w 1"/>
                <a:gd name="txT" fmla="*/ 0 h 117"/>
                <a:gd name="txR" fmla="*/ 1 w 1"/>
                <a:gd name="txB" fmla="*/ 117 h 117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117">
                  <a:moveTo>
                    <a:pt x="0" y="117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9050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48150" name="Freeform 62"/>
            <p:cNvSpPr/>
            <p:nvPr/>
          </p:nvSpPr>
          <p:spPr>
            <a:xfrm>
              <a:off x="3268" y="1507"/>
              <a:ext cx="1" cy="485"/>
            </a:xfrm>
            <a:custGeom>
              <a:avLst/>
              <a:gdLst>
                <a:gd name="txL" fmla="*/ 0 w 1"/>
                <a:gd name="txT" fmla="*/ 0 h 2424"/>
                <a:gd name="txR" fmla="*/ 1 w 1"/>
                <a:gd name="txB" fmla="*/ 2424 h 2424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2424">
                  <a:moveTo>
                    <a:pt x="0" y="2424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9050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48151" name="Freeform 63"/>
            <p:cNvSpPr/>
            <p:nvPr/>
          </p:nvSpPr>
          <p:spPr>
            <a:xfrm>
              <a:off x="2885" y="2437"/>
              <a:ext cx="117" cy="67"/>
            </a:xfrm>
            <a:custGeom>
              <a:avLst/>
              <a:gdLst>
                <a:gd name="txL" fmla="*/ 0 w 587"/>
                <a:gd name="txT" fmla="*/ 0 h 338"/>
                <a:gd name="txR" fmla="*/ 587 w 587"/>
                <a:gd name="txB" fmla="*/ 338 h 338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587" h="338">
                  <a:moveTo>
                    <a:pt x="0" y="0"/>
                  </a:moveTo>
                  <a:lnTo>
                    <a:pt x="586" y="338"/>
                  </a:lnTo>
                  <a:lnTo>
                    <a:pt x="587" y="338"/>
                  </a:lnTo>
                </a:path>
              </a:pathLst>
            </a:custGeom>
            <a:noFill/>
            <a:ln w="19050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48152" name="Freeform 64"/>
            <p:cNvSpPr/>
            <p:nvPr/>
          </p:nvSpPr>
          <p:spPr>
            <a:xfrm>
              <a:off x="3125" y="2576"/>
              <a:ext cx="19" cy="11"/>
            </a:xfrm>
            <a:custGeom>
              <a:avLst/>
              <a:gdLst>
                <a:gd name="txL" fmla="*/ 0 w 96"/>
                <a:gd name="txT" fmla="*/ 0 h 55"/>
                <a:gd name="txR" fmla="*/ 96 w 96"/>
                <a:gd name="txB" fmla="*/ 55 h 55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96" h="55">
                  <a:moveTo>
                    <a:pt x="0" y="0"/>
                  </a:moveTo>
                  <a:lnTo>
                    <a:pt x="94" y="55"/>
                  </a:lnTo>
                  <a:lnTo>
                    <a:pt x="96" y="55"/>
                  </a:lnTo>
                </a:path>
              </a:pathLst>
            </a:custGeom>
            <a:noFill/>
            <a:ln w="19050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48153" name="Freeform 65"/>
            <p:cNvSpPr/>
            <p:nvPr/>
          </p:nvSpPr>
          <p:spPr>
            <a:xfrm>
              <a:off x="3052" y="2533"/>
              <a:ext cx="9" cy="6"/>
            </a:xfrm>
            <a:custGeom>
              <a:avLst/>
              <a:gdLst>
                <a:gd name="txL" fmla="*/ 0 w 46"/>
                <a:gd name="txT" fmla="*/ 0 h 26"/>
                <a:gd name="txR" fmla="*/ 46 w 46"/>
                <a:gd name="txB" fmla="*/ 26 h 26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46" h="26">
                  <a:moveTo>
                    <a:pt x="0" y="0"/>
                  </a:moveTo>
                  <a:lnTo>
                    <a:pt x="45" y="26"/>
                  </a:lnTo>
                  <a:lnTo>
                    <a:pt x="46" y="26"/>
                  </a:lnTo>
                </a:path>
              </a:pathLst>
            </a:custGeom>
            <a:noFill/>
            <a:ln w="19050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48154" name="Freeform 66"/>
            <p:cNvSpPr/>
            <p:nvPr/>
          </p:nvSpPr>
          <p:spPr>
            <a:xfrm>
              <a:off x="3268" y="2179"/>
              <a:ext cx="1" cy="479"/>
            </a:xfrm>
            <a:custGeom>
              <a:avLst/>
              <a:gdLst>
                <a:gd name="txL" fmla="*/ 0 w 1"/>
                <a:gd name="txT" fmla="*/ 0 h 2395"/>
                <a:gd name="txR" fmla="*/ 1 w 1"/>
                <a:gd name="txB" fmla="*/ 2395 h 2395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2395">
                  <a:moveTo>
                    <a:pt x="0" y="2395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9050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48155" name="Freeform 67"/>
            <p:cNvSpPr/>
            <p:nvPr/>
          </p:nvSpPr>
          <p:spPr>
            <a:xfrm>
              <a:off x="3446" y="2536"/>
              <a:ext cx="33" cy="19"/>
            </a:xfrm>
            <a:custGeom>
              <a:avLst/>
              <a:gdLst>
                <a:gd name="txL" fmla="*/ 0 w 163"/>
                <a:gd name="txT" fmla="*/ 0 h 94"/>
                <a:gd name="txR" fmla="*/ 163 w 163"/>
                <a:gd name="txB" fmla="*/ 94 h 94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163" h="94">
                  <a:moveTo>
                    <a:pt x="163" y="0"/>
                  </a:moveTo>
                  <a:lnTo>
                    <a:pt x="0" y="94"/>
                  </a:lnTo>
                  <a:lnTo>
                    <a:pt x="1" y="94"/>
                  </a:lnTo>
                </a:path>
              </a:pathLst>
            </a:custGeom>
            <a:noFill/>
            <a:ln w="19050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48156" name="Freeform 68"/>
            <p:cNvSpPr/>
            <p:nvPr/>
          </p:nvSpPr>
          <p:spPr>
            <a:xfrm>
              <a:off x="3268" y="2605"/>
              <a:ext cx="93" cy="53"/>
            </a:xfrm>
            <a:custGeom>
              <a:avLst/>
              <a:gdLst>
                <a:gd name="txL" fmla="*/ 0 w 463"/>
                <a:gd name="txT" fmla="*/ 0 h 267"/>
                <a:gd name="txR" fmla="*/ 463 w 463"/>
                <a:gd name="txB" fmla="*/ 267 h 267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463" h="267">
                  <a:moveTo>
                    <a:pt x="463" y="0"/>
                  </a:moveTo>
                  <a:lnTo>
                    <a:pt x="0" y="267"/>
                  </a:lnTo>
                  <a:lnTo>
                    <a:pt x="1" y="267"/>
                  </a:lnTo>
                </a:path>
              </a:pathLst>
            </a:custGeom>
            <a:noFill/>
            <a:ln w="19050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48157" name="Freeform 69"/>
            <p:cNvSpPr/>
            <p:nvPr/>
          </p:nvSpPr>
          <p:spPr>
            <a:xfrm>
              <a:off x="3193" y="2615"/>
              <a:ext cx="75" cy="43"/>
            </a:xfrm>
            <a:custGeom>
              <a:avLst/>
              <a:gdLst>
                <a:gd name="txL" fmla="*/ 0 w 376"/>
                <a:gd name="txT" fmla="*/ 0 h 216"/>
                <a:gd name="txR" fmla="*/ 376 w 376"/>
                <a:gd name="txB" fmla="*/ 216 h 216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376" h="216">
                  <a:moveTo>
                    <a:pt x="0" y="0"/>
                  </a:moveTo>
                  <a:lnTo>
                    <a:pt x="375" y="216"/>
                  </a:lnTo>
                  <a:lnTo>
                    <a:pt x="376" y="216"/>
                  </a:lnTo>
                </a:path>
              </a:pathLst>
            </a:custGeom>
            <a:noFill/>
            <a:ln w="19050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48158" name="Freeform 70"/>
            <p:cNvSpPr/>
            <p:nvPr/>
          </p:nvSpPr>
          <p:spPr>
            <a:xfrm>
              <a:off x="3410" y="2573"/>
              <a:ext cx="5" cy="3"/>
            </a:xfrm>
            <a:custGeom>
              <a:avLst/>
              <a:gdLst>
                <a:gd name="txL" fmla="*/ 0 w 25"/>
                <a:gd name="txT" fmla="*/ 0 h 15"/>
                <a:gd name="txR" fmla="*/ 25 w 25"/>
                <a:gd name="txB" fmla="*/ 15 h 15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25" h="15">
                  <a:moveTo>
                    <a:pt x="25" y="0"/>
                  </a:moveTo>
                  <a:lnTo>
                    <a:pt x="0" y="15"/>
                  </a:lnTo>
                  <a:lnTo>
                    <a:pt x="1" y="15"/>
                  </a:lnTo>
                </a:path>
              </a:pathLst>
            </a:custGeom>
            <a:noFill/>
            <a:ln w="19050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48159" name="Freeform 71"/>
            <p:cNvSpPr/>
            <p:nvPr/>
          </p:nvSpPr>
          <p:spPr>
            <a:xfrm>
              <a:off x="3505" y="2469"/>
              <a:ext cx="90" cy="52"/>
            </a:xfrm>
            <a:custGeom>
              <a:avLst/>
              <a:gdLst>
                <a:gd name="txL" fmla="*/ 0 w 450"/>
                <a:gd name="txT" fmla="*/ 0 h 260"/>
                <a:gd name="txR" fmla="*/ 450 w 450"/>
                <a:gd name="txB" fmla="*/ 260 h 260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450" h="260">
                  <a:moveTo>
                    <a:pt x="450" y="0"/>
                  </a:moveTo>
                  <a:lnTo>
                    <a:pt x="0" y="260"/>
                  </a:lnTo>
                  <a:lnTo>
                    <a:pt x="1" y="260"/>
                  </a:lnTo>
                </a:path>
              </a:pathLst>
            </a:custGeom>
            <a:noFill/>
            <a:ln w="19050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48160" name="Freeform 72"/>
            <p:cNvSpPr/>
            <p:nvPr/>
          </p:nvSpPr>
          <p:spPr>
            <a:xfrm>
              <a:off x="3268" y="2039"/>
              <a:ext cx="1" cy="11"/>
            </a:xfrm>
            <a:custGeom>
              <a:avLst/>
              <a:gdLst>
                <a:gd name="txL" fmla="*/ 0 w 1"/>
                <a:gd name="txT" fmla="*/ 0 h 58"/>
                <a:gd name="txR" fmla="*/ 1 w 1"/>
                <a:gd name="txB" fmla="*/ 58 h 58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58">
                  <a:moveTo>
                    <a:pt x="0" y="58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9050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48161" name="Freeform 73"/>
            <p:cNvSpPr/>
            <p:nvPr/>
          </p:nvSpPr>
          <p:spPr>
            <a:xfrm>
              <a:off x="3268" y="2109"/>
              <a:ext cx="1" cy="12"/>
            </a:xfrm>
            <a:custGeom>
              <a:avLst/>
              <a:gdLst>
                <a:gd name="txL" fmla="*/ 0 w 1"/>
                <a:gd name="txT" fmla="*/ 0 h 59"/>
                <a:gd name="txR" fmla="*/ 1 w 1"/>
                <a:gd name="txB" fmla="*/ 59 h 59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59">
                  <a:moveTo>
                    <a:pt x="0" y="59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9050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48162" name="Freeform 74"/>
            <p:cNvSpPr/>
            <p:nvPr/>
          </p:nvSpPr>
          <p:spPr>
            <a:xfrm>
              <a:off x="2906" y="1298"/>
              <a:ext cx="362" cy="209"/>
            </a:xfrm>
            <a:custGeom>
              <a:avLst/>
              <a:gdLst>
                <a:gd name="txL" fmla="*/ 0 w 1810"/>
                <a:gd name="txT" fmla="*/ 0 h 1045"/>
                <a:gd name="txR" fmla="*/ 1810 w 1810"/>
                <a:gd name="txB" fmla="*/ 1045 h 1045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1810" h="1045">
                  <a:moveTo>
                    <a:pt x="0" y="0"/>
                  </a:moveTo>
                  <a:lnTo>
                    <a:pt x="1809" y="1045"/>
                  </a:lnTo>
                  <a:lnTo>
                    <a:pt x="1810" y="1045"/>
                  </a:lnTo>
                </a:path>
              </a:pathLst>
            </a:custGeom>
            <a:noFill/>
            <a:ln w="19050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48163" name="Freeform 75"/>
            <p:cNvSpPr/>
            <p:nvPr/>
          </p:nvSpPr>
          <p:spPr>
            <a:xfrm>
              <a:off x="2843" y="1262"/>
              <a:ext cx="11" cy="6"/>
            </a:xfrm>
            <a:custGeom>
              <a:avLst/>
              <a:gdLst>
                <a:gd name="txL" fmla="*/ 0 w 51"/>
                <a:gd name="txT" fmla="*/ 0 h 29"/>
                <a:gd name="txR" fmla="*/ 51 w 51"/>
                <a:gd name="txB" fmla="*/ 29 h 29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51" h="29">
                  <a:moveTo>
                    <a:pt x="0" y="0"/>
                  </a:moveTo>
                  <a:lnTo>
                    <a:pt x="50" y="29"/>
                  </a:lnTo>
                  <a:lnTo>
                    <a:pt x="51" y="29"/>
                  </a:lnTo>
                </a:path>
              </a:pathLst>
            </a:custGeom>
            <a:noFill/>
            <a:ln w="19050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48164" name="Freeform 76"/>
            <p:cNvSpPr/>
            <p:nvPr/>
          </p:nvSpPr>
          <p:spPr>
            <a:xfrm>
              <a:off x="2789" y="1231"/>
              <a:ext cx="11" cy="5"/>
            </a:xfrm>
            <a:custGeom>
              <a:avLst/>
              <a:gdLst>
                <a:gd name="txL" fmla="*/ 0 w 51"/>
                <a:gd name="txT" fmla="*/ 0 h 29"/>
                <a:gd name="txR" fmla="*/ 51 w 51"/>
                <a:gd name="txB" fmla="*/ 29 h 29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51" h="29">
                  <a:moveTo>
                    <a:pt x="0" y="0"/>
                  </a:moveTo>
                  <a:lnTo>
                    <a:pt x="50" y="29"/>
                  </a:lnTo>
                  <a:lnTo>
                    <a:pt x="51" y="29"/>
                  </a:lnTo>
                </a:path>
              </a:pathLst>
            </a:custGeom>
            <a:noFill/>
            <a:ln w="19050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48165" name="Freeform 77"/>
            <p:cNvSpPr/>
            <p:nvPr/>
          </p:nvSpPr>
          <p:spPr>
            <a:xfrm>
              <a:off x="3268" y="1418"/>
              <a:ext cx="154" cy="89"/>
            </a:xfrm>
            <a:custGeom>
              <a:avLst/>
              <a:gdLst>
                <a:gd name="txL" fmla="*/ 0 w 770"/>
                <a:gd name="txT" fmla="*/ 0 h 444"/>
                <a:gd name="txR" fmla="*/ 770 w 770"/>
                <a:gd name="txB" fmla="*/ 444 h 444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770" h="444">
                  <a:moveTo>
                    <a:pt x="770" y="0"/>
                  </a:moveTo>
                  <a:lnTo>
                    <a:pt x="0" y="444"/>
                  </a:lnTo>
                  <a:lnTo>
                    <a:pt x="1" y="444"/>
                  </a:lnTo>
                </a:path>
              </a:pathLst>
            </a:custGeom>
            <a:noFill/>
            <a:ln w="19050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48166" name="Freeform 78"/>
            <p:cNvSpPr/>
            <p:nvPr/>
          </p:nvSpPr>
          <p:spPr>
            <a:xfrm>
              <a:off x="3532" y="1340"/>
              <a:ext cx="26" cy="15"/>
            </a:xfrm>
            <a:custGeom>
              <a:avLst/>
              <a:gdLst>
                <a:gd name="txL" fmla="*/ 0 w 132"/>
                <a:gd name="txT" fmla="*/ 0 h 77"/>
                <a:gd name="txR" fmla="*/ 132 w 132"/>
                <a:gd name="txB" fmla="*/ 77 h 77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132" h="77">
                  <a:moveTo>
                    <a:pt x="132" y="0"/>
                  </a:moveTo>
                  <a:lnTo>
                    <a:pt x="0" y="77"/>
                  </a:lnTo>
                  <a:lnTo>
                    <a:pt x="1" y="77"/>
                  </a:lnTo>
                </a:path>
              </a:pathLst>
            </a:custGeom>
            <a:noFill/>
            <a:ln w="19050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48167" name="Freeform 79"/>
            <p:cNvSpPr/>
            <p:nvPr/>
          </p:nvSpPr>
          <p:spPr>
            <a:xfrm>
              <a:off x="2214" y="777"/>
              <a:ext cx="209" cy="121"/>
            </a:xfrm>
            <a:custGeom>
              <a:avLst/>
              <a:gdLst>
                <a:gd name="txL" fmla="*/ 0 w 1047"/>
                <a:gd name="txT" fmla="*/ 0 h 606"/>
                <a:gd name="txR" fmla="*/ 1047 w 1047"/>
                <a:gd name="txB" fmla="*/ 606 h 606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1047" h="606">
                  <a:moveTo>
                    <a:pt x="1047" y="0"/>
                  </a:moveTo>
                  <a:lnTo>
                    <a:pt x="0" y="606"/>
                  </a:lnTo>
                  <a:lnTo>
                    <a:pt x="1" y="606"/>
                  </a:lnTo>
                </a:path>
              </a:pathLst>
            </a:custGeom>
            <a:noFill/>
            <a:ln w="19050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48168" name="Freeform 80"/>
            <p:cNvSpPr/>
            <p:nvPr/>
          </p:nvSpPr>
          <p:spPr>
            <a:xfrm>
              <a:off x="2477" y="731"/>
              <a:ext cx="27" cy="15"/>
            </a:xfrm>
            <a:custGeom>
              <a:avLst/>
              <a:gdLst>
                <a:gd name="txL" fmla="*/ 0 w 132"/>
                <a:gd name="txT" fmla="*/ 0 h 76"/>
                <a:gd name="txR" fmla="*/ 132 w 132"/>
                <a:gd name="txB" fmla="*/ 76 h 76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132" h="76">
                  <a:moveTo>
                    <a:pt x="132" y="0"/>
                  </a:moveTo>
                  <a:lnTo>
                    <a:pt x="0" y="76"/>
                  </a:lnTo>
                  <a:lnTo>
                    <a:pt x="1" y="76"/>
                  </a:lnTo>
                </a:path>
              </a:pathLst>
            </a:custGeom>
            <a:noFill/>
            <a:ln w="19050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48169" name="Freeform 81"/>
            <p:cNvSpPr/>
            <p:nvPr/>
          </p:nvSpPr>
          <p:spPr>
            <a:xfrm>
              <a:off x="2549" y="685"/>
              <a:ext cx="32" cy="19"/>
            </a:xfrm>
            <a:custGeom>
              <a:avLst/>
              <a:gdLst>
                <a:gd name="txL" fmla="*/ 0 w 163"/>
                <a:gd name="txT" fmla="*/ 0 h 95"/>
                <a:gd name="txR" fmla="*/ 163 w 163"/>
                <a:gd name="txB" fmla="*/ 95 h 95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163" h="95">
                  <a:moveTo>
                    <a:pt x="163" y="0"/>
                  </a:moveTo>
                  <a:lnTo>
                    <a:pt x="0" y="95"/>
                  </a:lnTo>
                  <a:lnTo>
                    <a:pt x="1" y="95"/>
                  </a:lnTo>
                </a:path>
              </a:pathLst>
            </a:custGeom>
            <a:noFill/>
            <a:ln w="19050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48170" name="Freeform 82"/>
            <p:cNvSpPr/>
            <p:nvPr/>
          </p:nvSpPr>
          <p:spPr>
            <a:xfrm>
              <a:off x="2636" y="510"/>
              <a:ext cx="249" cy="144"/>
            </a:xfrm>
            <a:custGeom>
              <a:avLst/>
              <a:gdLst>
                <a:gd name="txL" fmla="*/ 0 w 1245"/>
                <a:gd name="txT" fmla="*/ 0 h 720"/>
                <a:gd name="txR" fmla="*/ 1245 w 1245"/>
                <a:gd name="txB" fmla="*/ 720 h 720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1245" h="720">
                  <a:moveTo>
                    <a:pt x="1245" y="0"/>
                  </a:moveTo>
                  <a:lnTo>
                    <a:pt x="0" y="720"/>
                  </a:lnTo>
                  <a:lnTo>
                    <a:pt x="2" y="720"/>
                  </a:lnTo>
                </a:path>
              </a:pathLst>
            </a:custGeom>
            <a:noFill/>
            <a:ln w="19050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Times New Roman" panose="02020603050405020304" charset="0"/>
              </a:endParaRPr>
            </a:p>
          </p:txBody>
        </p:sp>
      </p:grpSp>
      <p:sp>
        <p:nvSpPr>
          <p:cNvPr id="188499" name="Text Box 83"/>
          <p:cNvSpPr txBox="1"/>
          <p:nvPr/>
        </p:nvSpPr>
        <p:spPr>
          <a:xfrm>
            <a:off x="4213225" y="2527300"/>
            <a:ext cx="412750" cy="641350"/>
          </a:xfrm>
          <a:prstGeom prst="rect">
            <a:avLst/>
          </a:prstGeom>
          <a:noFill/>
          <a:ln w="19050">
            <a:noFill/>
          </a:ln>
        </p:spPr>
        <p:txBody>
          <a:bodyPr wrap="none">
            <a:spAutoFit/>
          </a:bodyPr>
          <a:p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charset="0"/>
              </a:rPr>
              <a:t>p</a:t>
            </a:r>
            <a:endParaRPr lang="en-US" altLang="zh-CN" sz="3600" b="1" i="1" dirty="0">
              <a:solidFill>
                <a:srgbClr val="000000"/>
              </a:solidFill>
              <a:latin typeface="Times New Roman" panose="02020603050405020304" charset="0"/>
            </a:endParaRPr>
          </a:p>
        </p:txBody>
      </p:sp>
      <p:sp>
        <p:nvSpPr>
          <p:cNvPr id="188500" name="Text Box 84"/>
          <p:cNvSpPr txBox="1"/>
          <p:nvPr/>
        </p:nvSpPr>
        <p:spPr>
          <a:xfrm>
            <a:off x="6030913" y="4846638"/>
            <a:ext cx="2416175" cy="946150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charset="0"/>
              </a:rPr>
              <a:t>作图时注意分析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charset="0"/>
              </a:rPr>
              <a:t>P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charset="0"/>
              </a:rPr>
              <a:t>面的投影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charset="0"/>
            </a:endParaRPr>
          </a:p>
        </p:txBody>
      </p:sp>
      <p:sp>
        <p:nvSpPr>
          <p:cNvPr id="48140" name="Text Box 2"/>
          <p:cNvSpPr txBox="1"/>
          <p:nvPr/>
        </p:nvSpPr>
        <p:spPr>
          <a:xfrm>
            <a:off x="179705" y="692785"/>
            <a:ext cx="630745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sz="3200" b="1" dirty="0">
                <a:solidFill>
                  <a:srgbClr val="000000"/>
                </a:solidFill>
                <a:latin typeface="Times New Roman" panose="02020603050405020304" charset="0"/>
              </a:rPr>
              <a:t>练习：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charset="0"/>
              </a:rPr>
              <a:t>绘制切割型组合体的三视图</a:t>
            </a:r>
            <a:endParaRPr lang="zh-CN" altLang="en-US" sz="3200" b="1" dirty="0">
              <a:solidFill>
                <a:srgbClr val="000000"/>
              </a:solidFill>
              <a:latin typeface="Times New Roman" panose="02020603050405020304" charset="0"/>
            </a:endParaRPr>
          </a:p>
        </p:txBody>
      </p:sp>
      <p:grpSp>
        <p:nvGrpSpPr>
          <p:cNvPr id="2" name="Group 6"/>
          <p:cNvGrpSpPr/>
          <p:nvPr/>
        </p:nvGrpSpPr>
        <p:grpSpPr>
          <a:xfrm>
            <a:off x="4999888" y="1198245"/>
            <a:ext cx="3759380" cy="647700"/>
            <a:chOff x="-1086" y="0"/>
            <a:chExt cx="7787" cy="1020"/>
          </a:xfrm>
        </p:grpSpPr>
        <p:sp>
          <p:nvSpPr>
            <p:cNvPr id="5" name="AutoShape 7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0" y="0"/>
              <a:ext cx="3906" cy="1020"/>
            </a:xfrm>
            <a:prstGeom prst="doubleWave">
              <a:avLst>
                <a:gd name="adj1" fmla="val 6500"/>
                <a:gd name="adj2" fmla="val 0"/>
              </a:avLst>
            </a:prstGeom>
            <a:solidFill>
              <a:schemeClr val="accent5">
                <a:lumMod val="60000"/>
                <a:lumOff val="40000"/>
              </a:schemeClr>
            </a:solidFill>
            <a:ln w="9525">
              <a:solidFill>
                <a:srgbClr val="CCFFFF"/>
              </a:solidFill>
              <a:miter lim="800000"/>
            </a:ln>
            <a:effectLst>
              <a:outerShdw sy="50000" kx="-2453608" rotWithShape="0">
                <a:srgbClr val="808080">
                  <a:alpha val="50000"/>
                </a:srgbClr>
              </a:outerShdw>
            </a:effectLst>
          </p:spPr>
          <p:txBody>
            <a:bodyPr anchor="ctr">
              <a:spAutoFit/>
            </a:bodyPr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" name="Text Box 8"/>
            <p:cNvSpPr txBox="1"/>
            <p:nvPr>
              <p:custDataLst>
                <p:tags r:id="rId2"/>
              </p:custDataLst>
            </p:nvPr>
          </p:nvSpPr>
          <p:spPr>
            <a:xfrm>
              <a:off x="-1086" y="225"/>
              <a:ext cx="7787" cy="70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ts val="2800"/>
                </a:lnSpc>
              </a:pPr>
              <a:r>
                <a:rPr lang="en-US" dirty="0">
                  <a:solidFill>
                    <a:srgbClr val="FF0000"/>
                  </a:solidFill>
                  <a:latin typeface="黑体" panose="02010609060101010101" pitchFamily="2" charset="-122"/>
                </a:rPr>
                <a:t>2.</a:t>
              </a:r>
              <a:r>
                <a:rPr lang="zh-CN" altLang="en-US" dirty="0">
                  <a:solidFill>
                    <a:srgbClr val="FF0000"/>
                  </a:solidFill>
                  <a:latin typeface="黑体" panose="02010609060101010101" pitchFamily="2" charset="-122"/>
                </a:rPr>
                <a:t>切割</a:t>
              </a:r>
              <a:r>
                <a:rPr lang="zh-CN" altLang="en-US" dirty="0">
                  <a:solidFill>
                    <a:srgbClr val="FF0000"/>
                  </a:solidFill>
                  <a:latin typeface="黑体" panose="02010609060101010101" pitchFamily="2" charset="-122"/>
                </a:rPr>
                <a:t>类组合体三视图绘制</a:t>
              </a:r>
              <a:endParaRPr lang="zh-CN" altLang="en-US" dirty="0">
                <a:solidFill>
                  <a:srgbClr val="FF0000"/>
                </a:solidFill>
                <a:latin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58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"/>
                                        <p:tgtEl>
                                          <p:spTgt spid="188458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84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8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85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85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8458" grpId="0" build="p"/>
      <p:bldP spid="188499" grpId="0"/>
      <p:bldP spid="188500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9442" name="Rectangle 2"/>
          <p:cNvSpPr/>
          <p:nvPr/>
        </p:nvSpPr>
        <p:spPr>
          <a:xfrm>
            <a:off x="3721100" y="938213"/>
            <a:ext cx="1922463" cy="2116137"/>
          </a:xfrm>
          <a:prstGeom prst="rect">
            <a:avLst/>
          </a:prstGeom>
          <a:noFill/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>
            <a:spAutoFit/>
          </a:bodyPr>
          <a:p>
            <a:pPr algn="ctr"/>
            <a:endParaRPr lang="zh-CN" altLang="en-US" b="1" dirty="0">
              <a:solidFill>
                <a:srgbClr val="3333CC"/>
              </a:solidFill>
              <a:latin typeface="宋体" panose="02010600030101010101" pitchFamily="2" charset="-122"/>
            </a:endParaRPr>
          </a:p>
        </p:txBody>
      </p:sp>
      <p:sp>
        <p:nvSpPr>
          <p:cNvPr id="189443" name="Rectangle 3"/>
          <p:cNvSpPr/>
          <p:nvPr/>
        </p:nvSpPr>
        <p:spPr>
          <a:xfrm>
            <a:off x="1182688" y="938213"/>
            <a:ext cx="1746250" cy="2116137"/>
          </a:xfrm>
          <a:prstGeom prst="rect">
            <a:avLst/>
          </a:prstGeom>
          <a:noFill/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p>
            <a:pPr algn="ctr"/>
            <a:endParaRPr lang="zh-CN" altLang="en-US" b="1" dirty="0">
              <a:solidFill>
                <a:srgbClr val="3333CC"/>
              </a:solidFill>
              <a:latin typeface="宋体" panose="02010600030101010101" pitchFamily="2" charset="-122"/>
            </a:endParaRPr>
          </a:p>
        </p:txBody>
      </p:sp>
      <p:sp>
        <p:nvSpPr>
          <p:cNvPr id="189444" name="Line 4"/>
          <p:cNvSpPr/>
          <p:nvPr/>
        </p:nvSpPr>
        <p:spPr>
          <a:xfrm>
            <a:off x="5383213" y="2381250"/>
            <a:ext cx="0" cy="419100"/>
          </a:xfrm>
          <a:prstGeom prst="line">
            <a:avLst/>
          </a:prstGeom>
          <a:ln w="1905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9445" name="Line 5"/>
          <p:cNvSpPr/>
          <p:nvPr/>
        </p:nvSpPr>
        <p:spPr>
          <a:xfrm>
            <a:off x="5180013" y="2597150"/>
            <a:ext cx="419100" cy="0"/>
          </a:xfrm>
          <a:prstGeom prst="line">
            <a:avLst/>
          </a:prstGeom>
          <a:ln w="1905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9446" name="Oval 6"/>
          <p:cNvSpPr/>
          <p:nvPr/>
        </p:nvSpPr>
        <p:spPr>
          <a:xfrm>
            <a:off x="5256213" y="2470150"/>
            <a:ext cx="266700" cy="241300"/>
          </a:xfrm>
          <a:prstGeom prst="ellipse">
            <a:avLst/>
          </a:prstGeom>
          <a:noFill/>
          <a:ln w="1905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  <p:txBody>
          <a:bodyPr anchor="ctr" anchorCtr="0">
            <a:spAutoFit/>
          </a:bodyPr>
          <a:p>
            <a:pPr algn="ctr"/>
            <a:endParaRPr lang="zh-CN" altLang="en-US" b="1" dirty="0">
              <a:solidFill>
                <a:srgbClr val="3333CC"/>
              </a:solidFill>
              <a:latin typeface="宋体" panose="02010600030101010101" pitchFamily="2" charset="-122"/>
            </a:endParaRPr>
          </a:p>
        </p:txBody>
      </p:sp>
      <p:sp>
        <p:nvSpPr>
          <p:cNvPr id="189447" name="Line 7"/>
          <p:cNvSpPr/>
          <p:nvPr/>
        </p:nvSpPr>
        <p:spPr>
          <a:xfrm>
            <a:off x="1779588" y="5276850"/>
            <a:ext cx="1295400" cy="0"/>
          </a:xfrm>
          <a:prstGeom prst="line">
            <a:avLst/>
          </a:prstGeom>
          <a:ln w="19050" cap="flat" cmpd="sng">
            <a:solidFill>
              <a:schemeClr val="tx2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189448" name="Line 8"/>
          <p:cNvSpPr/>
          <p:nvPr/>
        </p:nvSpPr>
        <p:spPr>
          <a:xfrm>
            <a:off x="1881188" y="5149850"/>
            <a:ext cx="1049337" cy="0"/>
          </a:xfrm>
          <a:prstGeom prst="line">
            <a:avLst/>
          </a:prstGeom>
          <a:ln w="19050" cap="flat" cmpd="sng">
            <a:solidFill>
              <a:schemeClr val="tx2"/>
            </a:solidFill>
            <a:prstDash val="lgDash"/>
            <a:headEnd type="none" w="med" len="med"/>
            <a:tailEnd type="none" w="med" len="med"/>
          </a:ln>
        </p:spPr>
      </p:sp>
      <p:sp>
        <p:nvSpPr>
          <p:cNvPr id="189449" name="Line 9"/>
          <p:cNvSpPr/>
          <p:nvPr/>
        </p:nvSpPr>
        <p:spPr>
          <a:xfrm>
            <a:off x="1881188" y="5416550"/>
            <a:ext cx="1054100" cy="0"/>
          </a:xfrm>
          <a:prstGeom prst="line">
            <a:avLst/>
          </a:prstGeom>
          <a:ln w="19050" cap="flat" cmpd="sng">
            <a:solidFill>
              <a:schemeClr val="tx2"/>
            </a:solidFill>
            <a:prstDash val="lgDash"/>
            <a:headEnd type="none" w="med" len="med"/>
            <a:tailEnd type="none" w="med" len="med"/>
          </a:ln>
        </p:spPr>
      </p:sp>
      <p:sp>
        <p:nvSpPr>
          <p:cNvPr id="189450" name="Line 10"/>
          <p:cNvSpPr/>
          <p:nvPr/>
        </p:nvSpPr>
        <p:spPr>
          <a:xfrm flipH="1">
            <a:off x="1169988" y="5010150"/>
            <a:ext cx="711200" cy="0"/>
          </a:xfrm>
          <a:prstGeom prst="line">
            <a:avLst/>
          </a:prstGeom>
          <a:ln w="1905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9451" name="Line 11"/>
          <p:cNvSpPr/>
          <p:nvPr/>
        </p:nvSpPr>
        <p:spPr>
          <a:xfrm flipV="1">
            <a:off x="1627188" y="3956050"/>
            <a:ext cx="0" cy="698500"/>
          </a:xfrm>
          <a:prstGeom prst="line">
            <a:avLst/>
          </a:prstGeom>
          <a:ln w="1905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9452" name="Line 12"/>
          <p:cNvSpPr/>
          <p:nvPr/>
        </p:nvSpPr>
        <p:spPr>
          <a:xfrm flipV="1">
            <a:off x="2414588" y="3613150"/>
            <a:ext cx="0" cy="1917700"/>
          </a:xfrm>
          <a:prstGeom prst="line">
            <a:avLst/>
          </a:prstGeom>
          <a:ln w="1905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9453" name="Line 13"/>
          <p:cNvSpPr/>
          <p:nvPr/>
        </p:nvSpPr>
        <p:spPr>
          <a:xfrm>
            <a:off x="1804988" y="2597150"/>
            <a:ext cx="1231900" cy="0"/>
          </a:xfrm>
          <a:prstGeom prst="line">
            <a:avLst/>
          </a:prstGeom>
          <a:ln w="19050" cap="flat" cmpd="sng">
            <a:solidFill>
              <a:schemeClr val="tx2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189454" name="Line 14"/>
          <p:cNvSpPr/>
          <p:nvPr/>
        </p:nvSpPr>
        <p:spPr>
          <a:xfrm>
            <a:off x="1627188" y="2063750"/>
            <a:ext cx="0" cy="1003300"/>
          </a:xfrm>
          <a:prstGeom prst="line">
            <a:avLst/>
          </a:prstGeom>
          <a:ln w="19050" cap="flat" cmpd="sng">
            <a:solidFill>
              <a:schemeClr val="tx2"/>
            </a:solidFill>
            <a:prstDash val="lgDash"/>
            <a:headEnd type="none" w="med" len="med"/>
            <a:tailEnd type="none" w="med" len="med"/>
          </a:ln>
        </p:spPr>
      </p:sp>
      <p:sp>
        <p:nvSpPr>
          <p:cNvPr id="189455" name="Line 15"/>
          <p:cNvSpPr/>
          <p:nvPr/>
        </p:nvSpPr>
        <p:spPr>
          <a:xfrm>
            <a:off x="1906588" y="2457450"/>
            <a:ext cx="1028700" cy="0"/>
          </a:xfrm>
          <a:prstGeom prst="line">
            <a:avLst/>
          </a:prstGeom>
          <a:ln w="19050" cap="flat" cmpd="sng">
            <a:solidFill>
              <a:schemeClr val="tx2"/>
            </a:solidFill>
            <a:prstDash val="lgDash"/>
            <a:headEnd type="none" w="med" len="med"/>
            <a:tailEnd type="none" w="med" len="med"/>
          </a:ln>
        </p:spPr>
      </p:sp>
      <p:sp>
        <p:nvSpPr>
          <p:cNvPr id="189456" name="Line 16"/>
          <p:cNvSpPr/>
          <p:nvPr/>
        </p:nvSpPr>
        <p:spPr>
          <a:xfrm>
            <a:off x="1881188" y="2724150"/>
            <a:ext cx="1054100" cy="0"/>
          </a:xfrm>
          <a:prstGeom prst="line">
            <a:avLst/>
          </a:prstGeom>
          <a:ln w="19050" cap="flat" cmpd="sng">
            <a:solidFill>
              <a:schemeClr val="tx2"/>
            </a:solidFill>
            <a:prstDash val="lgDash"/>
            <a:headEnd type="none" w="med" len="med"/>
            <a:tailEnd type="none" w="med" len="med"/>
          </a:ln>
        </p:spPr>
      </p:sp>
      <p:sp>
        <p:nvSpPr>
          <p:cNvPr id="189457" name="Line 17"/>
          <p:cNvSpPr/>
          <p:nvPr/>
        </p:nvSpPr>
        <p:spPr>
          <a:xfrm>
            <a:off x="3719513" y="1585913"/>
            <a:ext cx="1905000" cy="0"/>
          </a:xfrm>
          <a:prstGeom prst="line">
            <a:avLst/>
          </a:prstGeom>
          <a:ln w="1905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9458" name="Line 18"/>
          <p:cNvSpPr/>
          <p:nvPr/>
        </p:nvSpPr>
        <p:spPr>
          <a:xfrm>
            <a:off x="4075113" y="2063750"/>
            <a:ext cx="698500" cy="0"/>
          </a:xfrm>
          <a:prstGeom prst="line">
            <a:avLst/>
          </a:prstGeom>
          <a:ln w="1905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9459" name="Line 19"/>
          <p:cNvSpPr/>
          <p:nvPr/>
        </p:nvSpPr>
        <p:spPr>
          <a:xfrm>
            <a:off x="5116513" y="1898650"/>
            <a:ext cx="533400" cy="0"/>
          </a:xfrm>
          <a:prstGeom prst="line">
            <a:avLst/>
          </a:prstGeom>
          <a:ln w="1905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9460" name="Line 20"/>
          <p:cNvSpPr/>
          <p:nvPr/>
        </p:nvSpPr>
        <p:spPr>
          <a:xfrm>
            <a:off x="1881188" y="1916113"/>
            <a:ext cx="0" cy="1136650"/>
          </a:xfrm>
          <a:prstGeom prst="line">
            <a:avLst/>
          </a:prstGeom>
          <a:ln w="1905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9173" name="Text Box 21"/>
          <p:cNvSpPr txBox="1"/>
          <p:nvPr/>
        </p:nvSpPr>
        <p:spPr>
          <a:xfrm>
            <a:off x="71438" y="621030"/>
            <a:ext cx="1708150" cy="519113"/>
          </a:xfrm>
          <a:prstGeom prst="rect">
            <a:avLst/>
          </a:prstGeom>
          <a:noFill/>
          <a:ln w="19050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charset="0"/>
              </a:rPr>
              <a:t>⒉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charset="0"/>
              </a:rPr>
              <a:t>画底稿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charset="0"/>
            </a:endParaRPr>
          </a:p>
        </p:txBody>
      </p:sp>
      <p:grpSp>
        <p:nvGrpSpPr>
          <p:cNvPr id="2" name="Group 22"/>
          <p:cNvGrpSpPr/>
          <p:nvPr/>
        </p:nvGrpSpPr>
        <p:grpSpPr>
          <a:xfrm>
            <a:off x="6051550" y="3376613"/>
            <a:ext cx="2401888" cy="2786062"/>
            <a:chOff x="2465" y="1334"/>
            <a:chExt cx="1513" cy="1755"/>
          </a:xfrm>
        </p:grpSpPr>
        <p:sp>
          <p:nvSpPr>
            <p:cNvPr id="49217" name="Freeform 23"/>
            <p:cNvSpPr/>
            <p:nvPr/>
          </p:nvSpPr>
          <p:spPr>
            <a:xfrm>
              <a:off x="2465" y="1334"/>
              <a:ext cx="1513" cy="879"/>
            </a:xfrm>
            <a:custGeom>
              <a:avLst/>
              <a:gdLst>
                <a:gd name="txL" fmla="*/ 0 w 1513"/>
                <a:gd name="txT" fmla="*/ 0 h 879"/>
                <a:gd name="txR" fmla="*/ 1513 w 1513"/>
                <a:gd name="txB" fmla="*/ 879 h 879"/>
              </a:gdLst>
              <a:ahLst/>
              <a:cxnLst>
                <a:cxn ang="0">
                  <a:pos x="722" y="0"/>
                </a:cxn>
                <a:cxn ang="0">
                  <a:pos x="0" y="417"/>
                </a:cxn>
                <a:cxn ang="0">
                  <a:pos x="800" y="879"/>
                </a:cxn>
                <a:cxn ang="0">
                  <a:pos x="1513" y="477"/>
                </a:cxn>
                <a:cxn ang="0">
                  <a:pos x="722" y="0"/>
                </a:cxn>
              </a:cxnLst>
              <a:rect l="txL" t="txT" r="txR" b="txB"/>
              <a:pathLst>
                <a:path w="1513" h="879">
                  <a:moveTo>
                    <a:pt x="722" y="0"/>
                  </a:moveTo>
                  <a:lnTo>
                    <a:pt x="0" y="417"/>
                  </a:lnTo>
                  <a:lnTo>
                    <a:pt x="800" y="879"/>
                  </a:lnTo>
                  <a:lnTo>
                    <a:pt x="1513" y="477"/>
                  </a:lnTo>
                  <a:lnTo>
                    <a:pt x="722" y="0"/>
                  </a:lnTo>
                  <a:close/>
                </a:path>
              </a:pathLst>
            </a:custGeom>
            <a:gradFill rotWithShape="0">
              <a:gsLst>
                <a:gs pos="0">
                  <a:srgbClr val="005E00"/>
                </a:gs>
                <a:gs pos="100000">
                  <a:srgbClr val="00CC00"/>
                </a:gs>
              </a:gsLst>
              <a:lin ang="5400000" scaled="1"/>
              <a:tileRect/>
            </a:gradFill>
            <a:ln w="19050">
              <a:noFill/>
            </a:ln>
          </p:spPr>
          <p:txBody>
            <a:bodyPr wrap="none" anchor="ctr" anchorCtr="0">
              <a:spAutoFit/>
            </a:bodyPr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49218" name="Freeform 24"/>
            <p:cNvSpPr/>
            <p:nvPr/>
          </p:nvSpPr>
          <p:spPr>
            <a:xfrm>
              <a:off x="3265" y="1801"/>
              <a:ext cx="711" cy="1288"/>
            </a:xfrm>
            <a:custGeom>
              <a:avLst/>
              <a:gdLst>
                <a:gd name="txL" fmla="*/ 0 w 711"/>
                <a:gd name="txT" fmla="*/ 0 h 1288"/>
                <a:gd name="txR" fmla="*/ 711 w 711"/>
                <a:gd name="txB" fmla="*/ 1288 h 1288"/>
              </a:gdLst>
              <a:ahLst/>
              <a:cxnLst>
                <a:cxn ang="0">
                  <a:pos x="711" y="0"/>
                </a:cxn>
                <a:cxn ang="0">
                  <a:pos x="711" y="844"/>
                </a:cxn>
                <a:cxn ang="0">
                  <a:pos x="0" y="1288"/>
                </a:cxn>
                <a:cxn ang="0">
                  <a:pos x="0" y="400"/>
                </a:cxn>
                <a:cxn ang="0">
                  <a:pos x="711" y="0"/>
                </a:cxn>
              </a:cxnLst>
              <a:rect l="txL" t="txT" r="txR" b="txB"/>
              <a:pathLst>
                <a:path w="711" h="1288">
                  <a:moveTo>
                    <a:pt x="711" y="0"/>
                  </a:moveTo>
                  <a:lnTo>
                    <a:pt x="711" y="844"/>
                  </a:lnTo>
                  <a:lnTo>
                    <a:pt x="0" y="1288"/>
                  </a:lnTo>
                  <a:lnTo>
                    <a:pt x="0" y="400"/>
                  </a:lnTo>
                  <a:lnTo>
                    <a:pt x="711" y="0"/>
                  </a:lnTo>
                  <a:close/>
                </a:path>
              </a:pathLst>
            </a:custGeom>
            <a:gradFill rotWithShape="0">
              <a:gsLst>
                <a:gs pos="0">
                  <a:srgbClr val="00CC00"/>
                </a:gs>
                <a:gs pos="100000">
                  <a:srgbClr val="009000"/>
                </a:gs>
              </a:gsLst>
              <a:lin ang="2700000" scaled="1"/>
              <a:tileRect/>
            </a:gradFill>
            <a:ln w="19050">
              <a:noFill/>
            </a:ln>
          </p:spPr>
          <p:txBody>
            <a:bodyPr wrap="none" anchor="ctr" anchorCtr="0">
              <a:spAutoFit/>
            </a:bodyPr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49219" name="Freeform 25"/>
            <p:cNvSpPr/>
            <p:nvPr/>
          </p:nvSpPr>
          <p:spPr>
            <a:xfrm>
              <a:off x="2465" y="1745"/>
              <a:ext cx="800" cy="1344"/>
            </a:xfrm>
            <a:custGeom>
              <a:avLst/>
              <a:gdLst>
                <a:gd name="txL" fmla="*/ 0 w 800"/>
                <a:gd name="txT" fmla="*/ 0 h 1344"/>
                <a:gd name="txR" fmla="*/ 800 w 800"/>
                <a:gd name="txB" fmla="*/ 1344 h 1344"/>
              </a:gdLst>
              <a:ahLst/>
              <a:cxnLst>
                <a:cxn ang="0">
                  <a:pos x="0" y="0"/>
                </a:cxn>
                <a:cxn ang="0">
                  <a:pos x="0" y="878"/>
                </a:cxn>
                <a:cxn ang="0">
                  <a:pos x="800" y="1344"/>
                </a:cxn>
                <a:cxn ang="0">
                  <a:pos x="800" y="467"/>
                </a:cxn>
                <a:cxn ang="0">
                  <a:pos x="0" y="0"/>
                </a:cxn>
              </a:cxnLst>
              <a:rect l="txL" t="txT" r="txR" b="txB"/>
              <a:pathLst>
                <a:path w="800" h="1344">
                  <a:moveTo>
                    <a:pt x="0" y="0"/>
                  </a:moveTo>
                  <a:lnTo>
                    <a:pt x="0" y="878"/>
                  </a:lnTo>
                  <a:lnTo>
                    <a:pt x="800" y="1344"/>
                  </a:lnTo>
                  <a:lnTo>
                    <a:pt x="800" y="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CC00"/>
            </a:solidFill>
            <a:ln w="19050">
              <a:noFill/>
            </a:ln>
          </p:spPr>
          <p:txBody>
            <a:bodyPr wrap="none" anchor="ctr" anchorCtr="0">
              <a:spAutoFit/>
            </a:bodyPr>
            <a:p>
              <a:endParaRPr lang="zh-CN" altLang="en-US" dirty="0">
                <a:latin typeface="Times New Roman" panose="02020603050405020304" charset="0"/>
              </a:endParaRPr>
            </a:p>
          </p:txBody>
        </p:sp>
      </p:grpSp>
      <p:grpSp>
        <p:nvGrpSpPr>
          <p:cNvPr id="3" name="Group 26"/>
          <p:cNvGrpSpPr/>
          <p:nvPr/>
        </p:nvGrpSpPr>
        <p:grpSpPr>
          <a:xfrm>
            <a:off x="5876925" y="3552825"/>
            <a:ext cx="2243138" cy="2097088"/>
            <a:chOff x="3178" y="2089"/>
            <a:chExt cx="1413" cy="1321"/>
          </a:xfrm>
        </p:grpSpPr>
        <p:sp>
          <p:nvSpPr>
            <p:cNvPr id="49214" name="Freeform 27"/>
            <p:cNvSpPr/>
            <p:nvPr/>
          </p:nvSpPr>
          <p:spPr>
            <a:xfrm>
              <a:off x="3178" y="2089"/>
              <a:ext cx="622" cy="911"/>
            </a:xfrm>
            <a:custGeom>
              <a:avLst/>
              <a:gdLst>
                <a:gd name="txL" fmla="*/ 0 w 622"/>
                <a:gd name="txT" fmla="*/ 0 h 911"/>
                <a:gd name="txR" fmla="*/ 622 w 622"/>
                <a:gd name="txB" fmla="*/ 911 h 911"/>
              </a:gdLst>
              <a:ahLst/>
              <a:cxnLst>
                <a:cxn ang="0">
                  <a:pos x="622" y="0"/>
                </a:cxn>
                <a:cxn ang="0">
                  <a:pos x="611" y="289"/>
                </a:cxn>
                <a:cxn ang="0">
                  <a:pos x="100" y="911"/>
                </a:cxn>
                <a:cxn ang="0">
                  <a:pos x="0" y="222"/>
                </a:cxn>
                <a:cxn ang="0">
                  <a:pos x="34" y="89"/>
                </a:cxn>
                <a:cxn ang="0">
                  <a:pos x="622" y="0"/>
                </a:cxn>
              </a:cxnLst>
              <a:rect l="txL" t="txT" r="txR" b="txB"/>
              <a:pathLst>
                <a:path w="622" h="911">
                  <a:moveTo>
                    <a:pt x="622" y="0"/>
                  </a:moveTo>
                  <a:lnTo>
                    <a:pt x="611" y="289"/>
                  </a:lnTo>
                  <a:lnTo>
                    <a:pt x="100" y="911"/>
                  </a:lnTo>
                  <a:lnTo>
                    <a:pt x="0" y="222"/>
                  </a:lnTo>
                  <a:lnTo>
                    <a:pt x="34" y="89"/>
                  </a:lnTo>
                  <a:lnTo>
                    <a:pt x="622" y="0"/>
                  </a:lnTo>
                  <a:close/>
                </a:path>
              </a:pathLst>
            </a:custGeom>
            <a:solidFill>
              <a:srgbClr val="33CCFF"/>
            </a:solidFill>
            <a:ln w="19050">
              <a:noFill/>
            </a:ln>
          </p:spPr>
          <p:txBody>
            <a:bodyPr wrap="none" anchor="ctr" anchorCtr="0">
              <a:spAutoFit/>
            </a:bodyPr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49215" name="Freeform 28"/>
            <p:cNvSpPr/>
            <p:nvPr/>
          </p:nvSpPr>
          <p:spPr>
            <a:xfrm>
              <a:off x="3789" y="2106"/>
              <a:ext cx="802" cy="720"/>
            </a:xfrm>
            <a:custGeom>
              <a:avLst/>
              <a:gdLst>
                <a:gd name="txL" fmla="*/ 0 w 1069"/>
                <a:gd name="txT" fmla="*/ 0 h 960"/>
                <a:gd name="txR" fmla="*/ 1069 w 1069"/>
                <a:gd name="txB" fmla="*/ 960 h 960"/>
              </a:gdLst>
              <a:ahLst/>
              <a:cxnLst>
                <a:cxn ang="0">
                  <a:pos x="0" y="0"/>
                </a:cxn>
                <a:cxn ang="0">
                  <a:pos x="0" y="2"/>
                </a:cxn>
                <a:cxn ang="0">
                  <a:pos x="5" y="5"/>
                </a:cxn>
                <a:cxn ang="0">
                  <a:pos x="5" y="3"/>
                </a:cxn>
                <a:cxn ang="0">
                  <a:pos x="0" y="0"/>
                </a:cxn>
              </a:cxnLst>
              <a:rect l="txL" t="txT" r="txR" b="txB"/>
              <a:pathLst>
                <a:path w="1069" h="960">
                  <a:moveTo>
                    <a:pt x="0" y="0"/>
                  </a:moveTo>
                  <a:lnTo>
                    <a:pt x="0" y="349"/>
                  </a:lnTo>
                  <a:lnTo>
                    <a:pt x="1069" y="960"/>
                  </a:lnTo>
                  <a:lnTo>
                    <a:pt x="1069" y="6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99FF"/>
            </a:soli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49216" name="Freeform 29"/>
            <p:cNvSpPr/>
            <p:nvPr/>
          </p:nvSpPr>
          <p:spPr>
            <a:xfrm>
              <a:off x="3300" y="2366"/>
              <a:ext cx="1289" cy="1044"/>
            </a:xfrm>
            <a:custGeom>
              <a:avLst/>
              <a:gdLst>
                <a:gd name="txL" fmla="*/ 0 w 1289"/>
                <a:gd name="txT" fmla="*/ 0 h 1044"/>
                <a:gd name="txR" fmla="*/ 1289 w 1289"/>
                <a:gd name="txB" fmla="*/ 1044 h 1044"/>
              </a:gdLst>
              <a:ahLst/>
              <a:cxnLst>
                <a:cxn ang="0">
                  <a:pos x="500" y="0"/>
                </a:cxn>
                <a:cxn ang="0">
                  <a:pos x="1289" y="444"/>
                </a:cxn>
                <a:cxn ang="0">
                  <a:pos x="789" y="1044"/>
                </a:cxn>
                <a:cxn ang="0">
                  <a:pos x="0" y="601"/>
                </a:cxn>
                <a:cxn ang="0">
                  <a:pos x="500" y="0"/>
                </a:cxn>
              </a:cxnLst>
              <a:rect l="txL" t="txT" r="txR" b="txB"/>
              <a:pathLst>
                <a:path w="1289" h="1044">
                  <a:moveTo>
                    <a:pt x="500" y="0"/>
                  </a:moveTo>
                  <a:lnTo>
                    <a:pt x="1289" y="444"/>
                  </a:lnTo>
                  <a:lnTo>
                    <a:pt x="789" y="1044"/>
                  </a:lnTo>
                  <a:lnTo>
                    <a:pt x="0" y="601"/>
                  </a:lnTo>
                  <a:lnTo>
                    <a:pt x="500" y="0"/>
                  </a:lnTo>
                  <a:close/>
                </a:path>
              </a:pathLst>
            </a:custGeom>
            <a:solidFill>
              <a:srgbClr val="CC66FF"/>
            </a:solidFill>
            <a:ln w="19050">
              <a:noFill/>
            </a:ln>
          </p:spPr>
          <p:txBody>
            <a:bodyPr wrap="none" anchor="ctr" anchorCtr="0">
              <a:spAutoFit/>
            </a:bodyPr>
            <a:p>
              <a:endParaRPr lang="zh-CN" altLang="en-US" dirty="0">
                <a:latin typeface="Times New Roman" panose="02020603050405020304" charset="0"/>
              </a:endParaRPr>
            </a:p>
          </p:txBody>
        </p:sp>
      </p:grpSp>
      <p:grpSp>
        <p:nvGrpSpPr>
          <p:cNvPr id="4" name="Group 30"/>
          <p:cNvGrpSpPr/>
          <p:nvPr/>
        </p:nvGrpSpPr>
        <p:grpSpPr>
          <a:xfrm>
            <a:off x="6808788" y="4905375"/>
            <a:ext cx="1093787" cy="1373188"/>
            <a:chOff x="2711" y="1890"/>
            <a:chExt cx="689" cy="865"/>
          </a:xfrm>
        </p:grpSpPr>
        <p:sp>
          <p:nvSpPr>
            <p:cNvPr id="49211" name="Freeform 31"/>
            <p:cNvSpPr/>
            <p:nvPr/>
          </p:nvSpPr>
          <p:spPr>
            <a:xfrm>
              <a:off x="2711" y="2337"/>
              <a:ext cx="689" cy="418"/>
            </a:xfrm>
            <a:custGeom>
              <a:avLst/>
              <a:gdLst>
                <a:gd name="txL" fmla="*/ 0 w 689"/>
                <a:gd name="txT" fmla="*/ 0 h 418"/>
                <a:gd name="txR" fmla="*/ 689 w 689"/>
                <a:gd name="txB" fmla="*/ 418 h 418"/>
              </a:gdLst>
              <a:ahLst/>
              <a:cxnLst>
                <a:cxn ang="0">
                  <a:pos x="279" y="0"/>
                </a:cxn>
                <a:cxn ang="0">
                  <a:pos x="689" y="218"/>
                </a:cxn>
                <a:cxn ang="0">
                  <a:pos x="256" y="418"/>
                </a:cxn>
                <a:cxn ang="0">
                  <a:pos x="0" y="241"/>
                </a:cxn>
                <a:cxn ang="0">
                  <a:pos x="279" y="0"/>
                </a:cxn>
              </a:cxnLst>
              <a:rect l="txL" t="txT" r="txR" b="txB"/>
              <a:pathLst>
                <a:path w="689" h="418">
                  <a:moveTo>
                    <a:pt x="279" y="0"/>
                  </a:moveTo>
                  <a:lnTo>
                    <a:pt x="689" y="218"/>
                  </a:lnTo>
                  <a:lnTo>
                    <a:pt x="256" y="418"/>
                  </a:lnTo>
                  <a:lnTo>
                    <a:pt x="0" y="241"/>
                  </a:lnTo>
                  <a:lnTo>
                    <a:pt x="279" y="0"/>
                  </a:lnTo>
                  <a:close/>
                </a:path>
              </a:pathLst>
            </a:custGeom>
            <a:solidFill>
              <a:srgbClr val="33CCFF"/>
            </a:solidFill>
            <a:ln w="19050">
              <a:noFill/>
            </a:ln>
          </p:spPr>
          <p:txBody>
            <a:bodyPr wrap="none" anchor="ctr" anchorCtr="0">
              <a:spAutoFit/>
            </a:bodyPr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49212" name="Freeform 32"/>
            <p:cNvSpPr/>
            <p:nvPr/>
          </p:nvSpPr>
          <p:spPr>
            <a:xfrm>
              <a:off x="3006" y="1890"/>
              <a:ext cx="288" cy="615"/>
            </a:xfrm>
            <a:custGeom>
              <a:avLst/>
              <a:gdLst>
                <a:gd name="txL" fmla="*/ 0 w 383"/>
                <a:gd name="txT" fmla="*/ 0 h 820"/>
                <a:gd name="txR" fmla="*/ 383 w 383"/>
                <a:gd name="txB" fmla="*/ 820 h 820"/>
              </a:gdLst>
              <a:ahLst/>
              <a:cxnLst>
                <a:cxn ang="0">
                  <a:pos x="0" y="0"/>
                </a:cxn>
                <a:cxn ang="0">
                  <a:pos x="2" y="2"/>
                </a:cxn>
                <a:cxn ang="0">
                  <a:pos x="2" y="4"/>
                </a:cxn>
                <a:cxn ang="0">
                  <a:pos x="0" y="3"/>
                </a:cxn>
                <a:cxn ang="0">
                  <a:pos x="0" y="0"/>
                </a:cxn>
              </a:cxnLst>
              <a:rect l="txL" t="txT" r="txR" b="txB"/>
              <a:pathLst>
                <a:path w="383" h="820">
                  <a:moveTo>
                    <a:pt x="0" y="0"/>
                  </a:moveTo>
                  <a:lnTo>
                    <a:pt x="383" y="225"/>
                  </a:lnTo>
                  <a:lnTo>
                    <a:pt x="383" y="820"/>
                  </a:lnTo>
                  <a:lnTo>
                    <a:pt x="0" y="6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7C80"/>
            </a:soli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49213" name="Freeform 33"/>
            <p:cNvSpPr/>
            <p:nvPr/>
          </p:nvSpPr>
          <p:spPr>
            <a:xfrm>
              <a:off x="2756" y="1890"/>
              <a:ext cx="255" cy="643"/>
            </a:xfrm>
            <a:custGeom>
              <a:avLst/>
              <a:gdLst>
                <a:gd name="txL" fmla="*/ 0 w 255"/>
                <a:gd name="txT" fmla="*/ 0 h 643"/>
                <a:gd name="txR" fmla="*/ 255 w 255"/>
                <a:gd name="txB" fmla="*/ 643 h 643"/>
              </a:gdLst>
              <a:ahLst/>
              <a:cxnLst>
                <a:cxn ang="0">
                  <a:pos x="4" y="300"/>
                </a:cxn>
                <a:cxn ang="0">
                  <a:pos x="0" y="643"/>
                </a:cxn>
                <a:cxn ang="0">
                  <a:pos x="255" y="452"/>
                </a:cxn>
                <a:cxn ang="0">
                  <a:pos x="255" y="0"/>
                </a:cxn>
                <a:cxn ang="0">
                  <a:pos x="4" y="300"/>
                </a:cxn>
              </a:cxnLst>
              <a:rect l="txL" t="txT" r="txR" b="txB"/>
              <a:pathLst>
                <a:path w="255" h="643">
                  <a:moveTo>
                    <a:pt x="4" y="300"/>
                  </a:moveTo>
                  <a:lnTo>
                    <a:pt x="0" y="643"/>
                  </a:lnTo>
                  <a:lnTo>
                    <a:pt x="255" y="452"/>
                  </a:lnTo>
                  <a:lnTo>
                    <a:pt x="255" y="0"/>
                  </a:lnTo>
                  <a:lnTo>
                    <a:pt x="4" y="300"/>
                  </a:lnTo>
                  <a:close/>
                </a:path>
              </a:pathLst>
            </a:custGeom>
            <a:gradFill rotWithShape="0">
              <a:gsLst>
                <a:gs pos="0">
                  <a:srgbClr val="FFCC00"/>
                </a:gs>
                <a:gs pos="100000">
                  <a:srgbClr val="AA8800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</p:grpSp>
      <p:sp>
        <p:nvSpPr>
          <p:cNvPr id="189474" name="Freeform 34"/>
          <p:cNvSpPr/>
          <p:nvPr/>
        </p:nvSpPr>
        <p:spPr>
          <a:xfrm>
            <a:off x="7372350" y="5243513"/>
            <a:ext cx="225425" cy="280987"/>
          </a:xfrm>
          <a:custGeom>
            <a:avLst/>
            <a:gdLst>
              <a:gd name="txL" fmla="*/ 0 w 948"/>
              <a:gd name="txT" fmla="*/ 0 h 1177"/>
              <a:gd name="txR" fmla="*/ 948 w 948"/>
              <a:gd name="txB" fmla="*/ 1177 h 1177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948" h="1177">
                <a:moveTo>
                  <a:pt x="155" y="34"/>
                </a:moveTo>
                <a:lnTo>
                  <a:pt x="94" y="83"/>
                </a:lnTo>
                <a:lnTo>
                  <a:pt x="46" y="150"/>
                </a:lnTo>
                <a:lnTo>
                  <a:pt x="15" y="232"/>
                </a:lnTo>
                <a:lnTo>
                  <a:pt x="0" y="328"/>
                </a:lnTo>
                <a:lnTo>
                  <a:pt x="3" y="433"/>
                </a:lnTo>
                <a:lnTo>
                  <a:pt x="22" y="543"/>
                </a:lnTo>
                <a:lnTo>
                  <a:pt x="58" y="655"/>
                </a:lnTo>
                <a:lnTo>
                  <a:pt x="109" y="765"/>
                </a:lnTo>
                <a:lnTo>
                  <a:pt x="172" y="868"/>
                </a:lnTo>
                <a:lnTo>
                  <a:pt x="247" y="962"/>
                </a:lnTo>
                <a:lnTo>
                  <a:pt x="330" y="1041"/>
                </a:lnTo>
                <a:lnTo>
                  <a:pt x="418" y="1105"/>
                </a:lnTo>
                <a:lnTo>
                  <a:pt x="508" y="1149"/>
                </a:lnTo>
                <a:lnTo>
                  <a:pt x="598" y="1174"/>
                </a:lnTo>
                <a:lnTo>
                  <a:pt x="681" y="1177"/>
                </a:lnTo>
                <a:lnTo>
                  <a:pt x="758" y="1159"/>
                </a:lnTo>
                <a:lnTo>
                  <a:pt x="825" y="1121"/>
                </a:lnTo>
                <a:lnTo>
                  <a:pt x="879" y="1064"/>
                </a:lnTo>
                <a:lnTo>
                  <a:pt x="919" y="988"/>
                </a:lnTo>
                <a:lnTo>
                  <a:pt x="942" y="899"/>
                </a:lnTo>
                <a:lnTo>
                  <a:pt x="948" y="799"/>
                </a:lnTo>
                <a:lnTo>
                  <a:pt x="937" y="690"/>
                </a:lnTo>
                <a:lnTo>
                  <a:pt x="910" y="578"/>
                </a:lnTo>
                <a:lnTo>
                  <a:pt x="866" y="468"/>
                </a:lnTo>
                <a:lnTo>
                  <a:pt x="809" y="361"/>
                </a:lnTo>
                <a:lnTo>
                  <a:pt x="739" y="261"/>
                </a:lnTo>
                <a:lnTo>
                  <a:pt x="660" y="174"/>
                </a:lnTo>
                <a:lnTo>
                  <a:pt x="574" y="103"/>
                </a:lnTo>
                <a:lnTo>
                  <a:pt x="484" y="48"/>
                </a:lnTo>
                <a:lnTo>
                  <a:pt x="395" y="13"/>
                </a:lnTo>
                <a:lnTo>
                  <a:pt x="308" y="0"/>
                </a:lnTo>
                <a:lnTo>
                  <a:pt x="227" y="7"/>
                </a:lnTo>
                <a:lnTo>
                  <a:pt x="155" y="34"/>
                </a:lnTo>
                <a:lnTo>
                  <a:pt x="156" y="34"/>
                </a:lnTo>
              </a:path>
            </a:pathLst>
          </a:custGeom>
          <a:gradFill rotWithShape="0">
            <a:gsLst>
              <a:gs pos="0">
                <a:srgbClr val="765E00"/>
              </a:gs>
              <a:gs pos="50000">
                <a:srgbClr val="FFCC00"/>
              </a:gs>
              <a:gs pos="100000">
                <a:srgbClr val="765E00"/>
              </a:gs>
            </a:gsLst>
            <a:lin ang="2700000" scaled="1"/>
            <a:tileRect/>
          </a:gradFill>
          <a:ln w="0">
            <a:noFill/>
          </a:ln>
        </p:spPr>
        <p:txBody>
          <a:bodyPr/>
          <a:p>
            <a:endParaRPr lang="zh-CN" altLang="en-US" dirty="0">
              <a:latin typeface="Times New Roman" panose="02020603050405020304" charset="0"/>
            </a:endParaRPr>
          </a:p>
        </p:txBody>
      </p:sp>
      <p:grpSp>
        <p:nvGrpSpPr>
          <p:cNvPr id="5" name="Group 35"/>
          <p:cNvGrpSpPr/>
          <p:nvPr/>
        </p:nvGrpSpPr>
        <p:grpSpPr>
          <a:xfrm>
            <a:off x="6175375" y="4748213"/>
            <a:ext cx="749300" cy="1087437"/>
            <a:chOff x="2312" y="1791"/>
            <a:chExt cx="472" cy="685"/>
          </a:xfrm>
        </p:grpSpPr>
        <p:sp>
          <p:nvSpPr>
            <p:cNvPr id="49208" name="Freeform 36"/>
            <p:cNvSpPr/>
            <p:nvPr/>
          </p:nvSpPr>
          <p:spPr>
            <a:xfrm>
              <a:off x="2373" y="1791"/>
              <a:ext cx="180" cy="513"/>
            </a:xfrm>
            <a:custGeom>
              <a:avLst/>
              <a:gdLst>
                <a:gd name="txL" fmla="*/ 0 w 240"/>
                <a:gd name="txT" fmla="*/ 0 h 683"/>
                <a:gd name="txR" fmla="*/ 240 w 240"/>
                <a:gd name="txB" fmla="*/ 683 h 683"/>
              </a:gdLst>
              <a:ahLst/>
              <a:cxnLst>
                <a:cxn ang="0">
                  <a:pos x="0" y="2"/>
                </a:cxn>
                <a:cxn ang="0">
                  <a:pos x="2" y="0"/>
                </a:cxn>
                <a:cxn ang="0">
                  <a:pos x="2" y="3"/>
                </a:cxn>
                <a:cxn ang="0">
                  <a:pos x="0" y="4"/>
                </a:cxn>
                <a:cxn ang="0">
                  <a:pos x="0" y="2"/>
                </a:cxn>
              </a:cxnLst>
              <a:rect l="txL" t="txT" r="txR" b="txB"/>
              <a:pathLst>
                <a:path w="240" h="683">
                  <a:moveTo>
                    <a:pt x="0" y="284"/>
                  </a:moveTo>
                  <a:lnTo>
                    <a:pt x="240" y="0"/>
                  </a:lnTo>
                  <a:lnTo>
                    <a:pt x="240" y="546"/>
                  </a:lnTo>
                  <a:lnTo>
                    <a:pt x="0" y="683"/>
                  </a:lnTo>
                  <a:lnTo>
                    <a:pt x="0" y="284"/>
                  </a:lnTo>
                  <a:close/>
                </a:path>
              </a:pathLst>
            </a:custGeom>
            <a:gradFill rotWithShape="0">
              <a:gsLst>
                <a:gs pos="0">
                  <a:srgbClr val="FFCC66"/>
                </a:gs>
                <a:gs pos="100000">
                  <a:srgbClr val="AA8844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49209" name="Freeform 37"/>
            <p:cNvSpPr/>
            <p:nvPr/>
          </p:nvSpPr>
          <p:spPr>
            <a:xfrm>
              <a:off x="2312" y="2203"/>
              <a:ext cx="311" cy="273"/>
            </a:xfrm>
            <a:custGeom>
              <a:avLst/>
              <a:gdLst>
                <a:gd name="txL" fmla="*/ 0 w 311"/>
                <a:gd name="txT" fmla="*/ 0 h 273"/>
                <a:gd name="txR" fmla="*/ 311 w 311"/>
                <a:gd name="txB" fmla="*/ 273 h 273"/>
              </a:gdLst>
              <a:ahLst/>
              <a:cxnLst>
                <a:cxn ang="0">
                  <a:pos x="222" y="0"/>
                </a:cxn>
                <a:cxn ang="0">
                  <a:pos x="0" y="123"/>
                </a:cxn>
                <a:cxn ang="0">
                  <a:pos x="311" y="273"/>
                </a:cxn>
                <a:cxn ang="0">
                  <a:pos x="311" y="41"/>
                </a:cxn>
                <a:cxn ang="0">
                  <a:pos x="222" y="0"/>
                </a:cxn>
              </a:cxnLst>
              <a:rect l="txL" t="txT" r="txR" b="txB"/>
              <a:pathLst>
                <a:path w="311" h="273">
                  <a:moveTo>
                    <a:pt x="222" y="0"/>
                  </a:moveTo>
                  <a:lnTo>
                    <a:pt x="0" y="123"/>
                  </a:lnTo>
                  <a:lnTo>
                    <a:pt x="311" y="273"/>
                  </a:lnTo>
                  <a:lnTo>
                    <a:pt x="311" y="41"/>
                  </a:lnTo>
                  <a:lnTo>
                    <a:pt x="222" y="0"/>
                  </a:lnTo>
                  <a:close/>
                </a:path>
              </a:pathLst>
            </a:custGeom>
            <a:solidFill>
              <a:srgbClr val="33CCFF"/>
            </a:solidFill>
            <a:ln w="19050">
              <a:noFill/>
            </a:ln>
          </p:spPr>
          <p:txBody>
            <a:bodyPr wrap="none" anchor="ctr" anchorCtr="0">
              <a:spAutoFit/>
            </a:bodyPr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49210" name="Freeform 38"/>
            <p:cNvSpPr/>
            <p:nvPr/>
          </p:nvSpPr>
          <p:spPr>
            <a:xfrm>
              <a:off x="2539" y="1799"/>
              <a:ext cx="245" cy="441"/>
            </a:xfrm>
            <a:custGeom>
              <a:avLst/>
              <a:gdLst>
                <a:gd name="txL" fmla="*/ 0 w 245"/>
                <a:gd name="txT" fmla="*/ 0 h 441"/>
                <a:gd name="txR" fmla="*/ 245 w 245"/>
                <a:gd name="txB" fmla="*/ 441 h 441"/>
              </a:gdLst>
              <a:ahLst/>
              <a:cxnLst>
                <a:cxn ang="0">
                  <a:pos x="0" y="0"/>
                </a:cxn>
                <a:cxn ang="0">
                  <a:pos x="245" y="137"/>
                </a:cxn>
                <a:cxn ang="0">
                  <a:pos x="85" y="345"/>
                </a:cxn>
                <a:cxn ang="0">
                  <a:pos x="85" y="441"/>
                </a:cxn>
                <a:cxn ang="0">
                  <a:pos x="0" y="404"/>
                </a:cxn>
                <a:cxn ang="0">
                  <a:pos x="0" y="0"/>
                </a:cxn>
              </a:cxnLst>
              <a:rect l="txL" t="txT" r="txR" b="txB"/>
              <a:pathLst>
                <a:path w="245" h="441">
                  <a:moveTo>
                    <a:pt x="0" y="0"/>
                  </a:moveTo>
                  <a:lnTo>
                    <a:pt x="245" y="137"/>
                  </a:lnTo>
                  <a:lnTo>
                    <a:pt x="85" y="345"/>
                  </a:lnTo>
                  <a:lnTo>
                    <a:pt x="85" y="441"/>
                  </a:lnTo>
                  <a:lnTo>
                    <a:pt x="0" y="404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FF7C80"/>
                </a:gs>
                <a:gs pos="100000">
                  <a:srgbClr val="9B4B4E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</p:grpSp>
      <p:sp>
        <p:nvSpPr>
          <p:cNvPr id="189479" name="Text Box 39"/>
          <p:cNvSpPr txBox="1"/>
          <p:nvPr/>
        </p:nvSpPr>
        <p:spPr>
          <a:xfrm>
            <a:off x="6946900" y="4146550"/>
            <a:ext cx="412750" cy="641350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charset="0"/>
              </a:rPr>
              <a:t>p</a:t>
            </a:r>
            <a:endParaRPr lang="en-US" altLang="zh-CN" sz="3600" b="1" i="1" dirty="0">
              <a:solidFill>
                <a:srgbClr val="000000"/>
              </a:solidFill>
              <a:latin typeface="Times New Roman" panose="02020603050405020304" charset="0"/>
            </a:endParaRPr>
          </a:p>
        </p:txBody>
      </p:sp>
      <p:sp>
        <p:nvSpPr>
          <p:cNvPr id="189480" name="Rectangle 40"/>
          <p:cNvSpPr/>
          <p:nvPr/>
        </p:nvSpPr>
        <p:spPr>
          <a:xfrm>
            <a:off x="1182688" y="3619500"/>
            <a:ext cx="1746250" cy="1905000"/>
          </a:xfrm>
          <a:prstGeom prst="rect">
            <a:avLst/>
          </a:prstGeom>
          <a:noFill/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>
            <a:spAutoFit/>
          </a:bodyPr>
          <a:p>
            <a:pPr algn="ctr"/>
            <a:endParaRPr lang="zh-CN" altLang="en-US" b="1" dirty="0">
              <a:solidFill>
                <a:srgbClr val="3333CC"/>
              </a:solidFill>
              <a:latin typeface="宋体" panose="02010600030101010101" pitchFamily="2" charset="-122"/>
            </a:endParaRPr>
          </a:p>
        </p:txBody>
      </p:sp>
      <p:sp>
        <p:nvSpPr>
          <p:cNvPr id="189481" name="Line 41"/>
          <p:cNvSpPr/>
          <p:nvPr/>
        </p:nvSpPr>
        <p:spPr>
          <a:xfrm>
            <a:off x="1182688" y="849313"/>
            <a:ext cx="0" cy="1498600"/>
          </a:xfrm>
          <a:prstGeom prst="line">
            <a:avLst/>
          </a:prstGeom>
          <a:ln w="38100" cap="flat" cmpd="sng">
            <a:solidFill>
              <a:srgbClr val="33CC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9482" name="Line 42"/>
          <p:cNvSpPr/>
          <p:nvPr/>
        </p:nvSpPr>
        <p:spPr>
          <a:xfrm>
            <a:off x="1058863" y="936625"/>
            <a:ext cx="1358900" cy="0"/>
          </a:xfrm>
          <a:prstGeom prst="line">
            <a:avLst/>
          </a:prstGeom>
          <a:ln w="38100" cap="flat" cmpd="sng">
            <a:solidFill>
              <a:srgbClr val="33CC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9483" name="Line 43"/>
          <p:cNvSpPr/>
          <p:nvPr/>
        </p:nvSpPr>
        <p:spPr>
          <a:xfrm>
            <a:off x="2416175" y="1589088"/>
            <a:ext cx="1358900" cy="0"/>
          </a:xfrm>
          <a:prstGeom prst="line">
            <a:avLst/>
          </a:prstGeom>
          <a:ln w="127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9484" name="Line 44"/>
          <p:cNvSpPr/>
          <p:nvPr/>
        </p:nvSpPr>
        <p:spPr>
          <a:xfrm>
            <a:off x="2414588" y="946150"/>
            <a:ext cx="0" cy="635000"/>
          </a:xfrm>
          <a:prstGeom prst="line">
            <a:avLst/>
          </a:prstGeom>
          <a:ln w="1905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9485" name="Line 45"/>
          <p:cNvSpPr/>
          <p:nvPr/>
        </p:nvSpPr>
        <p:spPr>
          <a:xfrm flipH="1">
            <a:off x="1169988" y="1581150"/>
            <a:ext cx="1244600" cy="774700"/>
          </a:xfrm>
          <a:prstGeom prst="line">
            <a:avLst/>
          </a:prstGeom>
          <a:ln w="1905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9486" name="Line 46"/>
          <p:cNvSpPr/>
          <p:nvPr/>
        </p:nvSpPr>
        <p:spPr>
          <a:xfrm>
            <a:off x="1182688" y="2330450"/>
            <a:ext cx="2540000" cy="0"/>
          </a:xfrm>
          <a:prstGeom prst="line">
            <a:avLst/>
          </a:prstGeom>
          <a:ln w="127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9487" name="Line 47"/>
          <p:cNvSpPr/>
          <p:nvPr/>
        </p:nvSpPr>
        <p:spPr>
          <a:xfrm>
            <a:off x="3740150" y="2330450"/>
            <a:ext cx="1905000" cy="0"/>
          </a:xfrm>
          <a:prstGeom prst="line">
            <a:avLst/>
          </a:prstGeom>
          <a:ln w="1905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9488" name="Line 48"/>
          <p:cNvSpPr/>
          <p:nvPr/>
        </p:nvSpPr>
        <p:spPr>
          <a:xfrm>
            <a:off x="2416175" y="1589088"/>
            <a:ext cx="0" cy="2028825"/>
          </a:xfrm>
          <a:prstGeom prst="line">
            <a:avLst/>
          </a:prstGeom>
          <a:ln w="127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9489" name="Line 49"/>
          <p:cNvSpPr/>
          <p:nvPr/>
        </p:nvSpPr>
        <p:spPr>
          <a:xfrm flipV="1">
            <a:off x="1182688" y="3970338"/>
            <a:ext cx="0" cy="687387"/>
          </a:xfrm>
          <a:prstGeom prst="line">
            <a:avLst/>
          </a:prstGeom>
          <a:ln w="38100" cap="flat" cmpd="sng">
            <a:solidFill>
              <a:srgbClr val="33CC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9490" name="Line 50"/>
          <p:cNvSpPr/>
          <p:nvPr/>
        </p:nvSpPr>
        <p:spPr>
          <a:xfrm>
            <a:off x="1182688" y="4654550"/>
            <a:ext cx="444500" cy="0"/>
          </a:xfrm>
          <a:prstGeom prst="line">
            <a:avLst/>
          </a:prstGeom>
          <a:ln w="1905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9491" name="Line 51"/>
          <p:cNvSpPr/>
          <p:nvPr/>
        </p:nvSpPr>
        <p:spPr>
          <a:xfrm flipH="1">
            <a:off x="1182688" y="3956050"/>
            <a:ext cx="444500" cy="0"/>
          </a:xfrm>
          <a:prstGeom prst="line">
            <a:avLst/>
          </a:prstGeom>
          <a:ln w="1905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9492" name="Line 52"/>
          <p:cNvSpPr/>
          <p:nvPr/>
        </p:nvSpPr>
        <p:spPr>
          <a:xfrm flipV="1">
            <a:off x="1622425" y="3052763"/>
            <a:ext cx="0" cy="900112"/>
          </a:xfrm>
          <a:prstGeom prst="line">
            <a:avLst/>
          </a:prstGeom>
          <a:ln w="127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9493" name="Line 53"/>
          <p:cNvSpPr/>
          <p:nvPr/>
        </p:nvSpPr>
        <p:spPr>
          <a:xfrm>
            <a:off x="1622425" y="2065338"/>
            <a:ext cx="2452688" cy="0"/>
          </a:xfrm>
          <a:prstGeom prst="line">
            <a:avLst/>
          </a:prstGeom>
          <a:ln w="127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9494" name="Line 54"/>
          <p:cNvSpPr/>
          <p:nvPr/>
        </p:nvSpPr>
        <p:spPr>
          <a:xfrm>
            <a:off x="4075113" y="2330450"/>
            <a:ext cx="704850" cy="0"/>
          </a:xfrm>
          <a:prstGeom prst="line">
            <a:avLst/>
          </a:prstGeom>
          <a:ln w="38100" cap="flat" cmpd="sng">
            <a:solidFill>
              <a:srgbClr val="33CC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9495" name="Line 55"/>
          <p:cNvSpPr/>
          <p:nvPr/>
        </p:nvSpPr>
        <p:spPr>
          <a:xfrm>
            <a:off x="4075113" y="2063750"/>
            <a:ext cx="0" cy="1003300"/>
          </a:xfrm>
          <a:prstGeom prst="line">
            <a:avLst/>
          </a:prstGeom>
          <a:ln w="1905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9496" name="Line 56"/>
          <p:cNvSpPr/>
          <p:nvPr/>
        </p:nvSpPr>
        <p:spPr>
          <a:xfrm>
            <a:off x="1182688" y="5029200"/>
            <a:ext cx="0" cy="493713"/>
          </a:xfrm>
          <a:prstGeom prst="line">
            <a:avLst/>
          </a:prstGeom>
          <a:ln w="38100" cap="flat" cmpd="sng">
            <a:solidFill>
              <a:srgbClr val="33CC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9497" name="Line 57"/>
          <p:cNvSpPr/>
          <p:nvPr/>
        </p:nvSpPr>
        <p:spPr>
          <a:xfrm>
            <a:off x="1182688" y="5522913"/>
            <a:ext cx="704850" cy="0"/>
          </a:xfrm>
          <a:prstGeom prst="line">
            <a:avLst/>
          </a:prstGeom>
          <a:ln w="38100" cap="flat" cmpd="sng">
            <a:solidFill>
              <a:srgbClr val="33CC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9498" name="Line 58"/>
          <p:cNvSpPr/>
          <p:nvPr/>
        </p:nvSpPr>
        <p:spPr>
          <a:xfrm flipV="1">
            <a:off x="1887538" y="3070225"/>
            <a:ext cx="0" cy="1939925"/>
          </a:xfrm>
          <a:prstGeom prst="line">
            <a:avLst/>
          </a:prstGeom>
          <a:ln w="127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9499" name="Line 59"/>
          <p:cNvSpPr/>
          <p:nvPr/>
        </p:nvSpPr>
        <p:spPr>
          <a:xfrm>
            <a:off x="1887538" y="1906588"/>
            <a:ext cx="3228975" cy="0"/>
          </a:xfrm>
          <a:prstGeom prst="line">
            <a:avLst/>
          </a:prstGeom>
          <a:ln w="127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9500" name="Line 60"/>
          <p:cNvSpPr/>
          <p:nvPr/>
        </p:nvSpPr>
        <p:spPr>
          <a:xfrm>
            <a:off x="5116513" y="2330450"/>
            <a:ext cx="528637" cy="0"/>
          </a:xfrm>
          <a:prstGeom prst="line">
            <a:avLst/>
          </a:prstGeom>
          <a:ln w="38100" cap="flat" cmpd="sng">
            <a:solidFill>
              <a:srgbClr val="33CC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9501" name="Line 61"/>
          <p:cNvSpPr/>
          <p:nvPr/>
        </p:nvSpPr>
        <p:spPr>
          <a:xfrm>
            <a:off x="5116513" y="1898650"/>
            <a:ext cx="0" cy="1155700"/>
          </a:xfrm>
          <a:prstGeom prst="line">
            <a:avLst/>
          </a:prstGeom>
          <a:ln w="1905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9502" name="Line 62"/>
          <p:cNvSpPr/>
          <p:nvPr/>
        </p:nvSpPr>
        <p:spPr>
          <a:xfrm>
            <a:off x="4762500" y="2065338"/>
            <a:ext cx="0" cy="987425"/>
          </a:xfrm>
          <a:prstGeom prst="line">
            <a:avLst/>
          </a:prstGeom>
          <a:ln w="1905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9503" name="Line 63"/>
          <p:cNvSpPr/>
          <p:nvPr/>
        </p:nvSpPr>
        <p:spPr>
          <a:xfrm flipV="1">
            <a:off x="1881188" y="5005388"/>
            <a:ext cx="0" cy="525462"/>
          </a:xfrm>
          <a:prstGeom prst="line">
            <a:avLst/>
          </a:prstGeom>
          <a:ln w="1905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9504" name="Freeform 64"/>
          <p:cNvSpPr/>
          <p:nvPr/>
        </p:nvSpPr>
        <p:spPr>
          <a:xfrm>
            <a:off x="1182688" y="3617913"/>
            <a:ext cx="1233487" cy="1905000"/>
          </a:xfrm>
          <a:custGeom>
            <a:avLst/>
            <a:gdLst>
              <a:gd name="txL" fmla="*/ 0 w 777"/>
              <a:gd name="txT" fmla="*/ 0 h 1200"/>
              <a:gd name="txR" fmla="*/ 777 w 777"/>
              <a:gd name="txB" fmla="*/ 1200 h 1200"/>
            </a:gdLst>
            <a:ahLst/>
            <a:cxnLst>
              <a:cxn ang="0">
                <a:pos x="0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0"/>
              </a:cxn>
            </a:cxnLst>
            <a:rect l="txL" t="txT" r="txR" b="txB"/>
            <a:pathLst>
              <a:path w="777" h="1200">
                <a:moveTo>
                  <a:pt x="0" y="0"/>
                </a:moveTo>
                <a:lnTo>
                  <a:pt x="777" y="0"/>
                </a:lnTo>
                <a:lnTo>
                  <a:pt x="777" y="1200"/>
                </a:lnTo>
                <a:lnTo>
                  <a:pt x="444" y="1200"/>
                </a:lnTo>
                <a:lnTo>
                  <a:pt x="444" y="877"/>
                </a:lnTo>
                <a:lnTo>
                  <a:pt x="0" y="877"/>
                </a:lnTo>
                <a:lnTo>
                  <a:pt x="0" y="655"/>
                </a:lnTo>
                <a:lnTo>
                  <a:pt x="277" y="655"/>
                </a:lnTo>
                <a:lnTo>
                  <a:pt x="277" y="211"/>
                </a:lnTo>
                <a:lnTo>
                  <a:pt x="0" y="211"/>
                </a:lnTo>
                <a:lnTo>
                  <a:pt x="0" y="0"/>
                </a:lnTo>
                <a:close/>
              </a:path>
            </a:pathLst>
          </a:custGeom>
          <a:solidFill>
            <a:srgbClr val="CC66FF"/>
          </a:solidFill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189505" name="Line 65"/>
          <p:cNvSpPr/>
          <p:nvPr/>
        </p:nvSpPr>
        <p:spPr>
          <a:xfrm flipV="1">
            <a:off x="1217613" y="1606550"/>
            <a:ext cx="1181100" cy="744538"/>
          </a:xfrm>
          <a:prstGeom prst="line">
            <a:avLst/>
          </a:prstGeom>
          <a:ln w="38100" cap="flat" cmpd="sng">
            <a:solidFill>
              <a:srgbClr val="CC66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9506" name="Freeform 66"/>
          <p:cNvSpPr/>
          <p:nvPr/>
        </p:nvSpPr>
        <p:spPr>
          <a:xfrm>
            <a:off x="3722688" y="1589088"/>
            <a:ext cx="1922462" cy="741362"/>
          </a:xfrm>
          <a:custGeom>
            <a:avLst/>
            <a:gdLst>
              <a:gd name="txL" fmla="*/ 0 w 1211"/>
              <a:gd name="txT" fmla="*/ 0 h 467"/>
              <a:gd name="txR" fmla="*/ 1211 w 1211"/>
              <a:gd name="txB" fmla="*/ 467 h 467"/>
            </a:gdLst>
            <a:ahLst/>
            <a:cxnLst>
              <a:cxn ang="0">
                <a:pos x="0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0"/>
              </a:cxn>
            </a:cxnLst>
            <a:rect l="txL" t="txT" r="txR" b="txB"/>
            <a:pathLst>
              <a:path w="1211" h="467">
                <a:moveTo>
                  <a:pt x="0" y="0"/>
                </a:moveTo>
                <a:lnTo>
                  <a:pt x="1211" y="0"/>
                </a:lnTo>
                <a:lnTo>
                  <a:pt x="1211" y="200"/>
                </a:lnTo>
                <a:lnTo>
                  <a:pt x="878" y="200"/>
                </a:lnTo>
                <a:lnTo>
                  <a:pt x="878" y="467"/>
                </a:lnTo>
                <a:lnTo>
                  <a:pt x="655" y="467"/>
                </a:lnTo>
                <a:lnTo>
                  <a:pt x="655" y="300"/>
                </a:lnTo>
                <a:lnTo>
                  <a:pt x="222" y="300"/>
                </a:lnTo>
                <a:lnTo>
                  <a:pt x="222" y="467"/>
                </a:lnTo>
                <a:lnTo>
                  <a:pt x="0" y="467"/>
                </a:lnTo>
                <a:lnTo>
                  <a:pt x="0" y="0"/>
                </a:lnTo>
                <a:close/>
              </a:path>
            </a:pathLst>
          </a:custGeom>
          <a:solidFill>
            <a:srgbClr val="CC66FF"/>
          </a:solidFill>
          <a:ln w="9525" cap="flat" cmpd="sng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189507" name="Text Box 67"/>
          <p:cNvSpPr txBox="1"/>
          <p:nvPr/>
        </p:nvSpPr>
        <p:spPr>
          <a:xfrm>
            <a:off x="542925" y="5870575"/>
            <a:ext cx="2425700" cy="519113"/>
          </a:xfrm>
          <a:prstGeom prst="rect">
            <a:avLst/>
          </a:prstGeom>
          <a:noFill/>
          <a:ln w="19050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charset="0"/>
              </a:rPr>
              <a:t>⒊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charset="0"/>
              </a:rPr>
              <a:t>检查、加深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89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89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89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89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89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89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89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8948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9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8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8948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9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89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8948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9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89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89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189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89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500"/>
                            </p:stCondLst>
                            <p:childTnLst>
                              <p:par>
                                <p:cTn id="9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189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18949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9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189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18949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9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18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189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189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189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189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500"/>
                            </p:stCondLst>
                            <p:childTnLst>
                              <p:par>
                                <p:cTn id="1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4" dur="500"/>
                                        <p:tgtEl>
                                          <p:spTgt spid="189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9" dur="500"/>
                                        <p:tgtEl>
                                          <p:spTgt spid="189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500"/>
                            </p:stCondLst>
                            <p:childTnLst>
                              <p:par>
                                <p:cTn id="1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189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8" dur="500"/>
                                        <p:tgtEl>
                                          <p:spTgt spid="1894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9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3" dur="500"/>
                                        <p:tgtEl>
                                          <p:spTgt spid="18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500"/>
                                        <p:tgtEl>
                                          <p:spTgt spid="18949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9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500"/>
                                        <p:tgtEl>
                                          <p:spTgt spid="18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8" dur="500"/>
                                        <p:tgtEl>
                                          <p:spTgt spid="189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3" dur="500"/>
                                        <p:tgtEl>
                                          <p:spTgt spid="189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8" dur="500"/>
                                        <p:tgtEl>
                                          <p:spTgt spid="189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3" dur="500"/>
                                        <p:tgtEl>
                                          <p:spTgt spid="189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500"/>
                            </p:stCondLst>
                            <p:childTnLst>
                              <p:par>
                                <p:cTn id="19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7" dur="500"/>
                                        <p:tgtEl>
                                          <p:spTgt spid="189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1" dur="500"/>
                                        <p:tgtEl>
                                          <p:spTgt spid="189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500"/>
                            </p:stCondLst>
                            <p:childTnLst>
                              <p:par>
                                <p:cTn id="203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5" dur="500"/>
                                        <p:tgtEl>
                                          <p:spTgt spid="189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1894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1894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500"/>
                            </p:stCondLst>
                            <p:childTnLst>
                              <p:par>
                                <p:cTn id="213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5" dur="500"/>
                                        <p:tgtEl>
                                          <p:spTgt spid="189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2000"/>
                            </p:stCondLst>
                            <p:childTnLst>
                              <p:par>
                                <p:cTn id="217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9" dur="500"/>
                                        <p:tgtEl>
                                          <p:spTgt spid="189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21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3" dur="500"/>
                                        <p:tgtEl>
                                          <p:spTgt spid="189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25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7" dur="500"/>
                                        <p:tgtEl>
                                          <p:spTgt spid="189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2" dur="500" fill="hold"/>
                                        <p:tgtEl>
                                          <p:spTgt spid="189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3" dur="500" fill="hold"/>
                                        <p:tgtEl>
                                          <p:spTgt spid="189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7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8" dur="75"/>
                                        <p:tgtEl>
                                          <p:spTgt spid="18947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3" dur="500"/>
                                        <p:tgtEl>
                                          <p:spTgt spid="189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4" fill="hold">
                      <p:stCondLst>
                        <p:cond delay="indefinite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8" dur="500"/>
                                        <p:tgtEl>
                                          <p:spTgt spid="189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3" dur="500"/>
                                        <p:tgtEl>
                                          <p:spTgt spid="189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9442" grpId="0" bldLvl="0" animBg="1"/>
      <p:bldP spid="189443" grpId="0" bldLvl="0" animBg="1"/>
      <p:bldP spid="189446" grpId="0" bldLvl="0" animBg="1"/>
      <p:bldP spid="189474" grpId="0" bldLvl="0" animBg="1"/>
      <p:bldP spid="189479" grpId="0" build="p"/>
      <p:bldP spid="189480" grpId="0" bldLvl="0" animBg="1"/>
      <p:bldP spid="189504" grpId="0" bldLvl="0" animBg="1"/>
      <p:bldP spid="189506" grpId="0" bldLvl="0" animBg="1"/>
      <p:bldP spid="189507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0178" name="Group 2"/>
          <p:cNvGrpSpPr/>
          <p:nvPr/>
        </p:nvGrpSpPr>
        <p:grpSpPr>
          <a:xfrm>
            <a:off x="1433513" y="995363"/>
            <a:ext cx="4479925" cy="4602162"/>
            <a:chOff x="737" y="816"/>
            <a:chExt cx="2822" cy="2899"/>
          </a:xfrm>
        </p:grpSpPr>
        <p:sp>
          <p:nvSpPr>
            <p:cNvPr id="50193" name="Line 3"/>
            <p:cNvSpPr/>
            <p:nvPr/>
          </p:nvSpPr>
          <p:spPr>
            <a:xfrm>
              <a:off x="3391" y="1720"/>
              <a:ext cx="0" cy="264"/>
            </a:xfrm>
            <a:prstGeom prst="line">
              <a:avLst/>
            </a:prstGeom>
            <a:ln w="1905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0194" name="Line 4"/>
            <p:cNvSpPr/>
            <p:nvPr/>
          </p:nvSpPr>
          <p:spPr>
            <a:xfrm>
              <a:off x="3263" y="1856"/>
              <a:ext cx="264" cy="0"/>
            </a:xfrm>
            <a:prstGeom prst="line">
              <a:avLst/>
            </a:prstGeom>
            <a:ln w="1905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0195" name="Oval 5"/>
            <p:cNvSpPr/>
            <p:nvPr/>
          </p:nvSpPr>
          <p:spPr>
            <a:xfrm>
              <a:off x="3300" y="1776"/>
              <a:ext cx="168" cy="152"/>
            </a:xfrm>
            <a:prstGeom prst="ellipse">
              <a:avLst/>
            </a:prstGeom>
            <a:noFill/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 anchorCtr="0">
              <a:spAutoFit/>
            </a:bodyPr>
            <a:p>
              <a:pPr algn="ctr"/>
              <a:endParaRPr lang="zh-CN" altLang="en-US" b="1" dirty="0">
                <a:solidFill>
                  <a:srgbClr val="3333CC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50196" name="Line 6"/>
            <p:cNvSpPr/>
            <p:nvPr/>
          </p:nvSpPr>
          <p:spPr>
            <a:xfrm>
              <a:off x="1121" y="3544"/>
              <a:ext cx="816" cy="0"/>
            </a:xfrm>
            <a:prstGeom prst="line">
              <a:avLst/>
            </a:prstGeom>
            <a:ln w="19050" cap="flat" cmpd="sng">
              <a:solidFill>
                <a:schemeClr val="tx2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50197" name="Line 7"/>
            <p:cNvSpPr/>
            <p:nvPr/>
          </p:nvSpPr>
          <p:spPr>
            <a:xfrm>
              <a:off x="1185" y="3464"/>
              <a:ext cx="672" cy="0"/>
            </a:xfrm>
            <a:prstGeom prst="line">
              <a:avLst/>
            </a:prstGeom>
            <a:ln w="19050" cap="flat" cmpd="sng">
              <a:solidFill>
                <a:schemeClr val="tx2"/>
              </a:solidFill>
              <a:prstDash val="lgDash"/>
              <a:headEnd type="none" w="med" len="med"/>
              <a:tailEnd type="none" w="med" len="med"/>
            </a:ln>
          </p:spPr>
        </p:sp>
        <p:sp>
          <p:nvSpPr>
            <p:cNvPr id="50198" name="Line 8"/>
            <p:cNvSpPr/>
            <p:nvPr/>
          </p:nvSpPr>
          <p:spPr>
            <a:xfrm>
              <a:off x="1185" y="3632"/>
              <a:ext cx="664" cy="0"/>
            </a:xfrm>
            <a:prstGeom prst="line">
              <a:avLst/>
            </a:prstGeom>
            <a:ln w="19050" cap="flat" cmpd="sng">
              <a:solidFill>
                <a:schemeClr val="tx2"/>
              </a:solidFill>
              <a:prstDash val="lgDash"/>
              <a:headEnd type="none" w="med" len="med"/>
              <a:tailEnd type="none" w="med" len="med"/>
            </a:ln>
          </p:spPr>
        </p:sp>
        <p:sp>
          <p:nvSpPr>
            <p:cNvPr id="50199" name="Line 9"/>
            <p:cNvSpPr/>
            <p:nvPr/>
          </p:nvSpPr>
          <p:spPr>
            <a:xfrm>
              <a:off x="745" y="2496"/>
              <a:ext cx="1112" cy="0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0200" name="Line 10"/>
            <p:cNvSpPr/>
            <p:nvPr/>
          </p:nvSpPr>
          <p:spPr>
            <a:xfrm>
              <a:off x="1849" y="2496"/>
              <a:ext cx="0" cy="1208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0201" name="Line 11"/>
            <p:cNvSpPr/>
            <p:nvPr/>
          </p:nvSpPr>
          <p:spPr>
            <a:xfrm flipH="1">
              <a:off x="1185" y="3704"/>
              <a:ext cx="664" cy="0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0202" name="Line 12"/>
            <p:cNvSpPr/>
            <p:nvPr/>
          </p:nvSpPr>
          <p:spPr>
            <a:xfrm flipV="1">
              <a:off x="1185" y="3372"/>
              <a:ext cx="0" cy="343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0203" name="Line 13"/>
            <p:cNvSpPr/>
            <p:nvPr/>
          </p:nvSpPr>
          <p:spPr>
            <a:xfrm flipH="1">
              <a:off x="737" y="3376"/>
              <a:ext cx="448" cy="0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0204" name="Line 14"/>
            <p:cNvSpPr/>
            <p:nvPr/>
          </p:nvSpPr>
          <p:spPr>
            <a:xfrm flipV="1">
              <a:off x="745" y="3152"/>
              <a:ext cx="0" cy="232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0205" name="Line 15"/>
            <p:cNvSpPr/>
            <p:nvPr/>
          </p:nvSpPr>
          <p:spPr>
            <a:xfrm>
              <a:off x="745" y="3152"/>
              <a:ext cx="280" cy="0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0206" name="Line 16"/>
            <p:cNvSpPr/>
            <p:nvPr/>
          </p:nvSpPr>
          <p:spPr>
            <a:xfrm flipV="1">
              <a:off x="1025" y="2712"/>
              <a:ext cx="0" cy="440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0207" name="Line 17"/>
            <p:cNvSpPr/>
            <p:nvPr/>
          </p:nvSpPr>
          <p:spPr>
            <a:xfrm flipH="1">
              <a:off x="745" y="2712"/>
              <a:ext cx="280" cy="0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0208" name="Line 18"/>
            <p:cNvSpPr/>
            <p:nvPr/>
          </p:nvSpPr>
          <p:spPr>
            <a:xfrm flipV="1">
              <a:off x="745" y="2496"/>
              <a:ext cx="0" cy="216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0209" name="Line 19"/>
            <p:cNvSpPr/>
            <p:nvPr/>
          </p:nvSpPr>
          <p:spPr>
            <a:xfrm flipV="1">
              <a:off x="1521" y="2496"/>
              <a:ext cx="0" cy="1208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0210" name="Line 20"/>
            <p:cNvSpPr/>
            <p:nvPr/>
          </p:nvSpPr>
          <p:spPr>
            <a:xfrm>
              <a:off x="1137" y="1856"/>
              <a:ext cx="776" cy="0"/>
            </a:xfrm>
            <a:prstGeom prst="line">
              <a:avLst/>
            </a:prstGeom>
            <a:ln w="19050" cap="flat" cmpd="sng">
              <a:solidFill>
                <a:schemeClr val="tx2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50211" name="Line 21"/>
            <p:cNvSpPr/>
            <p:nvPr/>
          </p:nvSpPr>
          <p:spPr>
            <a:xfrm>
              <a:off x="1025" y="1520"/>
              <a:ext cx="0" cy="632"/>
            </a:xfrm>
            <a:prstGeom prst="line">
              <a:avLst/>
            </a:prstGeom>
            <a:ln w="19050" cap="flat" cmpd="sng">
              <a:solidFill>
                <a:schemeClr val="tx2"/>
              </a:solidFill>
              <a:prstDash val="lgDash"/>
              <a:headEnd type="none" w="med" len="med"/>
              <a:tailEnd type="none" w="med" len="med"/>
            </a:ln>
          </p:spPr>
        </p:sp>
        <p:sp>
          <p:nvSpPr>
            <p:cNvPr id="50212" name="Line 22"/>
            <p:cNvSpPr/>
            <p:nvPr/>
          </p:nvSpPr>
          <p:spPr>
            <a:xfrm>
              <a:off x="1201" y="1768"/>
              <a:ext cx="648" cy="0"/>
            </a:xfrm>
            <a:prstGeom prst="line">
              <a:avLst/>
            </a:prstGeom>
            <a:ln w="19050" cap="flat" cmpd="sng">
              <a:solidFill>
                <a:schemeClr val="tx2"/>
              </a:solidFill>
              <a:prstDash val="lgDash"/>
              <a:headEnd type="none" w="med" len="med"/>
              <a:tailEnd type="none" w="med" len="med"/>
            </a:ln>
          </p:spPr>
        </p:sp>
        <p:sp>
          <p:nvSpPr>
            <p:cNvPr id="50213" name="Line 23"/>
            <p:cNvSpPr/>
            <p:nvPr/>
          </p:nvSpPr>
          <p:spPr>
            <a:xfrm>
              <a:off x="1185" y="1936"/>
              <a:ext cx="664" cy="0"/>
            </a:xfrm>
            <a:prstGeom prst="line">
              <a:avLst/>
            </a:prstGeom>
            <a:ln w="19050" cap="flat" cmpd="sng">
              <a:solidFill>
                <a:schemeClr val="tx2"/>
              </a:solidFill>
              <a:prstDash val="lgDash"/>
              <a:headEnd type="none" w="med" len="med"/>
              <a:tailEnd type="none" w="med" len="med"/>
            </a:ln>
          </p:spPr>
        </p:sp>
        <p:sp>
          <p:nvSpPr>
            <p:cNvPr id="50214" name="Line 24"/>
            <p:cNvSpPr/>
            <p:nvPr/>
          </p:nvSpPr>
          <p:spPr>
            <a:xfrm>
              <a:off x="2343" y="1208"/>
              <a:ext cx="1200" cy="0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0215" name="Line 25"/>
            <p:cNvSpPr/>
            <p:nvPr/>
          </p:nvSpPr>
          <p:spPr>
            <a:xfrm>
              <a:off x="2567" y="1520"/>
              <a:ext cx="440" cy="0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0216" name="Line 26"/>
            <p:cNvSpPr/>
            <p:nvPr/>
          </p:nvSpPr>
          <p:spPr>
            <a:xfrm>
              <a:off x="2567" y="1520"/>
              <a:ext cx="0" cy="632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0217" name="Line 27"/>
            <p:cNvSpPr/>
            <p:nvPr/>
          </p:nvSpPr>
          <p:spPr>
            <a:xfrm>
              <a:off x="3007" y="1520"/>
              <a:ext cx="0" cy="624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0218" name="Line 28"/>
            <p:cNvSpPr/>
            <p:nvPr/>
          </p:nvSpPr>
          <p:spPr>
            <a:xfrm>
              <a:off x="2351" y="1704"/>
              <a:ext cx="216" cy="0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0219" name="Line 29"/>
            <p:cNvSpPr/>
            <p:nvPr/>
          </p:nvSpPr>
          <p:spPr>
            <a:xfrm>
              <a:off x="3015" y="1704"/>
              <a:ext cx="208" cy="0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0220" name="Line 30"/>
            <p:cNvSpPr/>
            <p:nvPr/>
          </p:nvSpPr>
          <p:spPr>
            <a:xfrm>
              <a:off x="3223" y="1416"/>
              <a:ext cx="0" cy="728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0221" name="Line 31"/>
            <p:cNvSpPr/>
            <p:nvPr/>
          </p:nvSpPr>
          <p:spPr>
            <a:xfrm>
              <a:off x="3223" y="1416"/>
              <a:ext cx="336" cy="0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0222" name="Line 32"/>
            <p:cNvSpPr/>
            <p:nvPr/>
          </p:nvSpPr>
          <p:spPr>
            <a:xfrm>
              <a:off x="1521" y="816"/>
              <a:ext cx="328" cy="0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0223" name="Line 33"/>
            <p:cNvSpPr/>
            <p:nvPr/>
          </p:nvSpPr>
          <p:spPr>
            <a:xfrm>
              <a:off x="2343" y="816"/>
              <a:ext cx="1208" cy="0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0224" name="Line 34"/>
            <p:cNvSpPr/>
            <p:nvPr/>
          </p:nvSpPr>
          <p:spPr>
            <a:xfrm>
              <a:off x="1849" y="816"/>
              <a:ext cx="0" cy="1336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0225" name="Line 35"/>
            <p:cNvSpPr/>
            <p:nvPr/>
          </p:nvSpPr>
          <p:spPr>
            <a:xfrm>
              <a:off x="2343" y="816"/>
              <a:ext cx="0" cy="1328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0226" name="Line 36"/>
            <p:cNvSpPr/>
            <p:nvPr/>
          </p:nvSpPr>
          <p:spPr>
            <a:xfrm>
              <a:off x="2343" y="2144"/>
              <a:ext cx="1208" cy="0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0227" name="Line 37"/>
            <p:cNvSpPr/>
            <p:nvPr/>
          </p:nvSpPr>
          <p:spPr>
            <a:xfrm>
              <a:off x="3551" y="816"/>
              <a:ext cx="0" cy="1328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0228" name="Line 38"/>
            <p:cNvSpPr/>
            <p:nvPr/>
          </p:nvSpPr>
          <p:spPr>
            <a:xfrm>
              <a:off x="745" y="2144"/>
              <a:ext cx="1112" cy="0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0229" name="Line 39"/>
            <p:cNvSpPr/>
            <p:nvPr/>
          </p:nvSpPr>
          <p:spPr>
            <a:xfrm flipV="1">
              <a:off x="745" y="1696"/>
              <a:ext cx="0" cy="448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0230" name="Line 40"/>
            <p:cNvSpPr/>
            <p:nvPr/>
          </p:nvSpPr>
          <p:spPr>
            <a:xfrm>
              <a:off x="1521" y="816"/>
              <a:ext cx="0" cy="411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0231" name="Line 41"/>
            <p:cNvSpPr/>
            <p:nvPr/>
          </p:nvSpPr>
          <p:spPr>
            <a:xfrm flipH="1">
              <a:off x="737" y="1216"/>
              <a:ext cx="784" cy="488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0232" name="Line 42"/>
            <p:cNvSpPr/>
            <p:nvPr/>
          </p:nvSpPr>
          <p:spPr>
            <a:xfrm>
              <a:off x="1185" y="1416"/>
              <a:ext cx="0" cy="728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50179" name="Text Box 43"/>
          <p:cNvSpPr txBox="1"/>
          <p:nvPr/>
        </p:nvSpPr>
        <p:spPr>
          <a:xfrm>
            <a:off x="369888" y="158750"/>
            <a:ext cx="1708150" cy="519113"/>
          </a:xfrm>
          <a:prstGeom prst="rect">
            <a:avLst/>
          </a:prstGeom>
          <a:noFill/>
          <a:ln w="19050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charset="0"/>
              </a:rPr>
              <a:t>⒉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charset="0"/>
              </a:rPr>
              <a:t>画底稿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charset="0"/>
            </a:endParaRPr>
          </a:p>
        </p:txBody>
      </p:sp>
      <p:sp>
        <p:nvSpPr>
          <p:cNvPr id="50180" name="Text Box 44"/>
          <p:cNvSpPr txBox="1"/>
          <p:nvPr/>
        </p:nvSpPr>
        <p:spPr>
          <a:xfrm>
            <a:off x="512763" y="5668963"/>
            <a:ext cx="2425700" cy="519112"/>
          </a:xfrm>
          <a:prstGeom prst="rect">
            <a:avLst/>
          </a:prstGeom>
          <a:noFill/>
          <a:ln w="19050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charset="0"/>
              </a:rPr>
              <a:t>⒊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charset="0"/>
              </a:rPr>
              <a:t>检查、加深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charset="0"/>
            </a:endParaRPr>
          </a:p>
        </p:txBody>
      </p:sp>
      <p:grpSp>
        <p:nvGrpSpPr>
          <p:cNvPr id="50181" name="Group 45"/>
          <p:cNvGrpSpPr/>
          <p:nvPr/>
        </p:nvGrpSpPr>
        <p:grpSpPr>
          <a:xfrm>
            <a:off x="5930900" y="3513138"/>
            <a:ext cx="2416175" cy="2533650"/>
            <a:chOff x="2211" y="342"/>
            <a:chExt cx="2029" cy="2128"/>
          </a:xfrm>
        </p:grpSpPr>
        <p:sp>
          <p:nvSpPr>
            <p:cNvPr id="50182" name="Freeform 46"/>
            <p:cNvSpPr/>
            <p:nvPr/>
          </p:nvSpPr>
          <p:spPr>
            <a:xfrm>
              <a:off x="2211" y="851"/>
              <a:ext cx="1730" cy="1200"/>
            </a:xfrm>
            <a:custGeom>
              <a:avLst/>
              <a:gdLst>
                <a:gd name="txL" fmla="*/ 0 w 1730"/>
                <a:gd name="txT" fmla="*/ 0 h 1200"/>
                <a:gd name="txR" fmla="*/ 1730 w 1730"/>
                <a:gd name="txB" fmla="*/ 1200 h 1200"/>
              </a:gdLst>
              <a:ahLst/>
              <a:cxnLst>
                <a:cxn ang="0">
                  <a:pos x="669" y="0"/>
                </a:cxn>
                <a:cxn ang="0">
                  <a:pos x="0" y="822"/>
                </a:cxn>
                <a:cxn ang="0">
                  <a:pos x="181" y="909"/>
                </a:cxn>
                <a:cxn ang="0">
                  <a:pos x="413" y="647"/>
                </a:cxn>
                <a:cxn ang="0">
                  <a:pos x="741" y="811"/>
                </a:cxn>
                <a:cxn ang="0">
                  <a:pos x="477" y="1095"/>
                </a:cxn>
                <a:cxn ang="0">
                  <a:pos x="683" y="1200"/>
                </a:cxn>
                <a:cxn ang="0">
                  <a:pos x="1010" y="800"/>
                </a:cxn>
                <a:cxn ang="0">
                  <a:pos x="1389" y="1025"/>
                </a:cxn>
                <a:cxn ang="0">
                  <a:pos x="1730" y="604"/>
                </a:cxn>
                <a:cxn ang="0">
                  <a:pos x="669" y="0"/>
                </a:cxn>
              </a:cxnLst>
              <a:rect l="txL" t="txT" r="txR" b="txB"/>
              <a:pathLst>
                <a:path w="1730" h="1200">
                  <a:moveTo>
                    <a:pt x="669" y="0"/>
                  </a:moveTo>
                  <a:lnTo>
                    <a:pt x="0" y="822"/>
                  </a:lnTo>
                  <a:lnTo>
                    <a:pt x="181" y="909"/>
                  </a:lnTo>
                  <a:lnTo>
                    <a:pt x="413" y="647"/>
                  </a:lnTo>
                  <a:lnTo>
                    <a:pt x="741" y="811"/>
                  </a:lnTo>
                  <a:lnTo>
                    <a:pt x="477" y="1095"/>
                  </a:lnTo>
                  <a:lnTo>
                    <a:pt x="683" y="1200"/>
                  </a:lnTo>
                  <a:lnTo>
                    <a:pt x="1010" y="800"/>
                  </a:lnTo>
                  <a:lnTo>
                    <a:pt x="1389" y="1025"/>
                  </a:lnTo>
                  <a:lnTo>
                    <a:pt x="1730" y="604"/>
                  </a:lnTo>
                  <a:lnTo>
                    <a:pt x="669" y="0"/>
                  </a:lnTo>
                  <a:close/>
                </a:path>
              </a:pathLst>
            </a:custGeom>
            <a:solidFill>
              <a:srgbClr val="CC66FF"/>
            </a:soli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0183" name="Freeform 47"/>
            <p:cNvSpPr/>
            <p:nvPr/>
          </p:nvSpPr>
          <p:spPr>
            <a:xfrm>
              <a:off x="3214" y="1644"/>
              <a:ext cx="383" cy="820"/>
            </a:xfrm>
            <a:custGeom>
              <a:avLst/>
              <a:gdLst>
                <a:gd name="txL" fmla="*/ 0 w 383"/>
                <a:gd name="txT" fmla="*/ 0 h 820"/>
                <a:gd name="txR" fmla="*/ 383 w 383"/>
                <a:gd name="txB" fmla="*/ 820 h 820"/>
              </a:gdLst>
              <a:ahLst/>
              <a:cxnLst>
                <a:cxn ang="0">
                  <a:pos x="0" y="0"/>
                </a:cxn>
                <a:cxn ang="0">
                  <a:pos x="383" y="225"/>
                </a:cxn>
                <a:cxn ang="0">
                  <a:pos x="383" y="820"/>
                </a:cxn>
                <a:cxn ang="0">
                  <a:pos x="0" y="611"/>
                </a:cxn>
                <a:cxn ang="0">
                  <a:pos x="0" y="0"/>
                </a:cxn>
              </a:cxnLst>
              <a:rect l="txL" t="txT" r="txR" b="txB"/>
              <a:pathLst>
                <a:path w="383" h="820">
                  <a:moveTo>
                    <a:pt x="0" y="0"/>
                  </a:moveTo>
                  <a:lnTo>
                    <a:pt x="383" y="225"/>
                  </a:lnTo>
                  <a:lnTo>
                    <a:pt x="383" y="820"/>
                  </a:lnTo>
                  <a:lnTo>
                    <a:pt x="0" y="6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7C80"/>
            </a:soli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0184" name="Freeform 48"/>
            <p:cNvSpPr/>
            <p:nvPr/>
          </p:nvSpPr>
          <p:spPr>
            <a:xfrm>
              <a:off x="2618" y="1469"/>
              <a:ext cx="339" cy="604"/>
            </a:xfrm>
            <a:custGeom>
              <a:avLst/>
              <a:gdLst>
                <a:gd name="txL" fmla="*/ 0 w 339"/>
                <a:gd name="txT" fmla="*/ 0 h 604"/>
                <a:gd name="txR" fmla="*/ 339 w 339"/>
                <a:gd name="txB" fmla="*/ 604 h 604"/>
              </a:gdLst>
              <a:ahLst/>
              <a:cxnLst>
                <a:cxn ang="0">
                  <a:pos x="0" y="0"/>
                </a:cxn>
                <a:cxn ang="0">
                  <a:pos x="339" y="195"/>
                </a:cxn>
                <a:cxn ang="0">
                  <a:pos x="96" y="477"/>
                </a:cxn>
                <a:cxn ang="0">
                  <a:pos x="102" y="604"/>
                </a:cxn>
                <a:cxn ang="0">
                  <a:pos x="0" y="538"/>
                </a:cxn>
                <a:cxn ang="0">
                  <a:pos x="0" y="0"/>
                </a:cxn>
              </a:cxnLst>
              <a:rect l="txL" t="txT" r="txR" b="txB"/>
              <a:pathLst>
                <a:path w="339" h="604">
                  <a:moveTo>
                    <a:pt x="0" y="0"/>
                  </a:moveTo>
                  <a:lnTo>
                    <a:pt x="339" y="195"/>
                  </a:lnTo>
                  <a:lnTo>
                    <a:pt x="96" y="477"/>
                  </a:lnTo>
                  <a:lnTo>
                    <a:pt x="102" y="604"/>
                  </a:lnTo>
                  <a:lnTo>
                    <a:pt x="0" y="538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FF7C80"/>
                </a:gs>
                <a:gs pos="100000">
                  <a:srgbClr val="9B4B4E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0185" name="Freeform 49"/>
            <p:cNvSpPr/>
            <p:nvPr/>
          </p:nvSpPr>
          <p:spPr>
            <a:xfrm>
              <a:off x="2887" y="342"/>
              <a:ext cx="1353" cy="793"/>
            </a:xfrm>
            <a:custGeom>
              <a:avLst/>
              <a:gdLst>
                <a:gd name="txL" fmla="*/ 0 w 1353"/>
                <a:gd name="txT" fmla="*/ 0 h 793"/>
                <a:gd name="txR" fmla="*/ 1353 w 1353"/>
                <a:gd name="txB" fmla="*/ 793 h 793"/>
              </a:gdLst>
              <a:ahLst/>
              <a:cxnLst>
                <a:cxn ang="0">
                  <a:pos x="0" y="167"/>
                </a:cxn>
                <a:cxn ang="0">
                  <a:pos x="291" y="0"/>
                </a:cxn>
                <a:cxn ang="0">
                  <a:pos x="1353" y="618"/>
                </a:cxn>
                <a:cxn ang="0">
                  <a:pos x="1054" y="793"/>
                </a:cxn>
                <a:cxn ang="0">
                  <a:pos x="0" y="167"/>
                </a:cxn>
              </a:cxnLst>
              <a:rect l="txL" t="txT" r="txR" b="txB"/>
              <a:pathLst>
                <a:path w="1353" h="793">
                  <a:moveTo>
                    <a:pt x="0" y="167"/>
                  </a:moveTo>
                  <a:lnTo>
                    <a:pt x="291" y="0"/>
                  </a:lnTo>
                  <a:lnTo>
                    <a:pt x="1353" y="618"/>
                  </a:lnTo>
                  <a:lnTo>
                    <a:pt x="1054" y="793"/>
                  </a:lnTo>
                  <a:lnTo>
                    <a:pt x="0" y="167"/>
                  </a:lnTo>
                  <a:close/>
                </a:path>
              </a:pathLst>
            </a:custGeom>
            <a:gradFill rotWithShape="0">
              <a:gsLst>
                <a:gs pos="0">
                  <a:srgbClr val="005E2F"/>
                </a:gs>
                <a:gs pos="100000">
                  <a:srgbClr val="00CC66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0186" name="Freeform 50"/>
            <p:cNvSpPr/>
            <p:nvPr/>
          </p:nvSpPr>
          <p:spPr>
            <a:xfrm>
              <a:off x="2880" y="502"/>
              <a:ext cx="1069" cy="960"/>
            </a:xfrm>
            <a:custGeom>
              <a:avLst/>
              <a:gdLst>
                <a:gd name="txL" fmla="*/ 0 w 1069"/>
                <a:gd name="txT" fmla="*/ 0 h 960"/>
                <a:gd name="txR" fmla="*/ 1069 w 1069"/>
                <a:gd name="txB" fmla="*/ 960 h 960"/>
              </a:gdLst>
              <a:ahLst/>
              <a:cxnLst>
                <a:cxn ang="0">
                  <a:pos x="0" y="0"/>
                </a:cxn>
                <a:cxn ang="0">
                  <a:pos x="0" y="349"/>
                </a:cxn>
                <a:cxn ang="0">
                  <a:pos x="1069" y="960"/>
                </a:cxn>
                <a:cxn ang="0">
                  <a:pos x="1069" y="633"/>
                </a:cxn>
                <a:cxn ang="0">
                  <a:pos x="0" y="0"/>
                </a:cxn>
              </a:cxnLst>
              <a:rect l="txL" t="txT" r="txR" b="txB"/>
              <a:pathLst>
                <a:path w="1069" h="960">
                  <a:moveTo>
                    <a:pt x="0" y="0"/>
                  </a:moveTo>
                  <a:lnTo>
                    <a:pt x="0" y="349"/>
                  </a:lnTo>
                  <a:lnTo>
                    <a:pt x="1069" y="960"/>
                  </a:lnTo>
                  <a:lnTo>
                    <a:pt x="1069" y="6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99FF"/>
            </a:soli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0187" name="Freeform 51"/>
            <p:cNvSpPr/>
            <p:nvPr/>
          </p:nvSpPr>
          <p:spPr>
            <a:xfrm>
              <a:off x="3600" y="954"/>
              <a:ext cx="630" cy="1516"/>
            </a:xfrm>
            <a:custGeom>
              <a:avLst/>
              <a:gdLst>
                <a:gd name="txL" fmla="*/ 0 w 630"/>
                <a:gd name="txT" fmla="*/ 0 h 1516"/>
                <a:gd name="txR" fmla="*/ 630 w 630"/>
                <a:gd name="txB" fmla="*/ 1516 h 1516"/>
              </a:gdLst>
              <a:ahLst/>
              <a:cxnLst>
                <a:cxn ang="0">
                  <a:pos x="630" y="0"/>
                </a:cxn>
                <a:cxn ang="0">
                  <a:pos x="630" y="1152"/>
                </a:cxn>
                <a:cxn ang="0">
                  <a:pos x="3" y="1516"/>
                </a:cxn>
                <a:cxn ang="0">
                  <a:pos x="0" y="922"/>
                </a:cxn>
                <a:cxn ang="0">
                  <a:pos x="334" y="508"/>
                </a:cxn>
                <a:cxn ang="0">
                  <a:pos x="334" y="173"/>
                </a:cxn>
                <a:cxn ang="0">
                  <a:pos x="630" y="0"/>
                </a:cxn>
              </a:cxnLst>
              <a:rect l="txL" t="txT" r="txR" b="txB"/>
              <a:pathLst>
                <a:path w="630" h="1516">
                  <a:moveTo>
                    <a:pt x="630" y="0"/>
                  </a:moveTo>
                  <a:lnTo>
                    <a:pt x="630" y="1152"/>
                  </a:lnTo>
                  <a:lnTo>
                    <a:pt x="3" y="1516"/>
                  </a:lnTo>
                  <a:lnTo>
                    <a:pt x="0" y="922"/>
                  </a:lnTo>
                  <a:lnTo>
                    <a:pt x="334" y="508"/>
                  </a:lnTo>
                  <a:lnTo>
                    <a:pt x="334" y="173"/>
                  </a:lnTo>
                  <a:lnTo>
                    <a:pt x="630" y="0"/>
                  </a:lnTo>
                  <a:close/>
                </a:path>
              </a:pathLst>
            </a:custGeom>
            <a:gradFill rotWithShape="0">
              <a:gsLst>
                <a:gs pos="0">
                  <a:srgbClr val="00CC66"/>
                </a:gs>
                <a:gs pos="100000">
                  <a:srgbClr val="005E2F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0188" name="Freeform 52"/>
            <p:cNvSpPr/>
            <p:nvPr/>
          </p:nvSpPr>
          <p:spPr>
            <a:xfrm>
              <a:off x="2211" y="1666"/>
              <a:ext cx="181" cy="487"/>
            </a:xfrm>
            <a:custGeom>
              <a:avLst/>
              <a:gdLst>
                <a:gd name="txL" fmla="*/ 0 w 181"/>
                <a:gd name="txT" fmla="*/ 0 h 487"/>
                <a:gd name="txR" fmla="*/ 181 w 181"/>
                <a:gd name="txB" fmla="*/ 487 h 487"/>
              </a:gdLst>
              <a:ahLst/>
              <a:cxnLst>
                <a:cxn ang="0">
                  <a:pos x="0" y="0"/>
                </a:cxn>
                <a:cxn ang="0">
                  <a:pos x="181" y="94"/>
                </a:cxn>
                <a:cxn ang="0">
                  <a:pos x="181" y="487"/>
                </a:cxn>
                <a:cxn ang="0">
                  <a:pos x="0" y="385"/>
                </a:cxn>
                <a:cxn ang="0">
                  <a:pos x="0" y="0"/>
                </a:cxn>
              </a:cxnLst>
              <a:rect l="txL" t="txT" r="txR" b="txB"/>
              <a:pathLst>
                <a:path w="181" h="487">
                  <a:moveTo>
                    <a:pt x="0" y="0"/>
                  </a:moveTo>
                  <a:lnTo>
                    <a:pt x="181" y="94"/>
                  </a:lnTo>
                  <a:lnTo>
                    <a:pt x="181" y="487"/>
                  </a:lnTo>
                  <a:lnTo>
                    <a:pt x="0" y="3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CC66"/>
            </a:soli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0189" name="Freeform 53"/>
            <p:cNvSpPr/>
            <p:nvPr/>
          </p:nvSpPr>
          <p:spPr>
            <a:xfrm>
              <a:off x="2714" y="1952"/>
              <a:ext cx="180" cy="493"/>
            </a:xfrm>
            <a:custGeom>
              <a:avLst/>
              <a:gdLst>
                <a:gd name="txL" fmla="*/ 0 w 180"/>
                <a:gd name="txT" fmla="*/ 0 h 493"/>
                <a:gd name="txR" fmla="*/ 180 w 180"/>
                <a:gd name="txB" fmla="*/ 493 h 493"/>
              </a:gdLst>
              <a:ahLst/>
              <a:cxnLst>
                <a:cxn ang="0">
                  <a:pos x="0" y="0"/>
                </a:cxn>
                <a:cxn ang="0">
                  <a:pos x="180" y="97"/>
                </a:cxn>
                <a:cxn ang="0">
                  <a:pos x="179" y="493"/>
                </a:cxn>
                <a:cxn ang="0">
                  <a:pos x="0" y="390"/>
                </a:cxn>
                <a:cxn ang="0">
                  <a:pos x="0" y="0"/>
                </a:cxn>
              </a:cxnLst>
              <a:rect l="txL" t="txT" r="txR" b="txB"/>
              <a:pathLst>
                <a:path w="180" h="493">
                  <a:moveTo>
                    <a:pt x="0" y="0"/>
                  </a:moveTo>
                  <a:lnTo>
                    <a:pt x="180" y="97"/>
                  </a:lnTo>
                  <a:lnTo>
                    <a:pt x="179" y="493"/>
                  </a:lnTo>
                  <a:lnTo>
                    <a:pt x="0" y="3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CC66"/>
            </a:soli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0190" name="Freeform 54"/>
            <p:cNvSpPr/>
            <p:nvPr/>
          </p:nvSpPr>
          <p:spPr>
            <a:xfrm>
              <a:off x="2385" y="1469"/>
              <a:ext cx="240" cy="683"/>
            </a:xfrm>
            <a:custGeom>
              <a:avLst/>
              <a:gdLst>
                <a:gd name="txL" fmla="*/ 0 w 240"/>
                <a:gd name="txT" fmla="*/ 0 h 683"/>
                <a:gd name="txR" fmla="*/ 240 w 240"/>
                <a:gd name="txB" fmla="*/ 683 h 683"/>
              </a:gdLst>
              <a:ahLst/>
              <a:cxnLst>
                <a:cxn ang="0">
                  <a:pos x="0" y="284"/>
                </a:cxn>
                <a:cxn ang="0">
                  <a:pos x="240" y="0"/>
                </a:cxn>
                <a:cxn ang="0">
                  <a:pos x="240" y="546"/>
                </a:cxn>
                <a:cxn ang="0">
                  <a:pos x="0" y="683"/>
                </a:cxn>
                <a:cxn ang="0">
                  <a:pos x="0" y="284"/>
                </a:cxn>
              </a:cxnLst>
              <a:rect l="txL" t="txT" r="txR" b="txB"/>
              <a:pathLst>
                <a:path w="240" h="683">
                  <a:moveTo>
                    <a:pt x="0" y="284"/>
                  </a:moveTo>
                  <a:lnTo>
                    <a:pt x="240" y="0"/>
                  </a:lnTo>
                  <a:lnTo>
                    <a:pt x="240" y="546"/>
                  </a:lnTo>
                  <a:lnTo>
                    <a:pt x="0" y="683"/>
                  </a:lnTo>
                  <a:lnTo>
                    <a:pt x="0" y="284"/>
                  </a:lnTo>
                  <a:close/>
                </a:path>
              </a:pathLst>
            </a:custGeom>
            <a:gradFill rotWithShape="0">
              <a:gsLst>
                <a:gs pos="0">
                  <a:srgbClr val="FFCC66"/>
                </a:gs>
                <a:gs pos="100000">
                  <a:srgbClr val="AA8844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0191" name="Freeform 55"/>
            <p:cNvSpPr/>
            <p:nvPr/>
          </p:nvSpPr>
          <p:spPr>
            <a:xfrm>
              <a:off x="3295" y="1933"/>
              <a:ext cx="189" cy="236"/>
            </a:xfrm>
            <a:custGeom>
              <a:avLst/>
              <a:gdLst>
                <a:gd name="txL" fmla="*/ 0 w 948"/>
                <a:gd name="txT" fmla="*/ 0 h 1177"/>
                <a:gd name="txR" fmla="*/ 948 w 948"/>
                <a:gd name="txB" fmla="*/ 1177 h 1177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948" h="1177">
                  <a:moveTo>
                    <a:pt x="155" y="34"/>
                  </a:moveTo>
                  <a:lnTo>
                    <a:pt x="94" y="83"/>
                  </a:lnTo>
                  <a:lnTo>
                    <a:pt x="46" y="150"/>
                  </a:lnTo>
                  <a:lnTo>
                    <a:pt x="15" y="232"/>
                  </a:lnTo>
                  <a:lnTo>
                    <a:pt x="0" y="328"/>
                  </a:lnTo>
                  <a:lnTo>
                    <a:pt x="3" y="433"/>
                  </a:lnTo>
                  <a:lnTo>
                    <a:pt x="22" y="543"/>
                  </a:lnTo>
                  <a:lnTo>
                    <a:pt x="58" y="655"/>
                  </a:lnTo>
                  <a:lnTo>
                    <a:pt x="109" y="765"/>
                  </a:lnTo>
                  <a:lnTo>
                    <a:pt x="172" y="868"/>
                  </a:lnTo>
                  <a:lnTo>
                    <a:pt x="247" y="962"/>
                  </a:lnTo>
                  <a:lnTo>
                    <a:pt x="330" y="1041"/>
                  </a:lnTo>
                  <a:lnTo>
                    <a:pt x="418" y="1105"/>
                  </a:lnTo>
                  <a:lnTo>
                    <a:pt x="508" y="1149"/>
                  </a:lnTo>
                  <a:lnTo>
                    <a:pt x="598" y="1174"/>
                  </a:lnTo>
                  <a:lnTo>
                    <a:pt x="681" y="1177"/>
                  </a:lnTo>
                  <a:lnTo>
                    <a:pt x="758" y="1159"/>
                  </a:lnTo>
                  <a:lnTo>
                    <a:pt x="825" y="1121"/>
                  </a:lnTo>
                  <a:lnTo>
                    <a:pt x="879" y="1064"/>
                  </a:lnTo>
                  <a:lnTo>
                    <a:pt x="919" y="988"/>
                  </a:lnTo>
                  <a:lnTo>
                    <a:pt x="942" y="899"/>
                  </a:lnTo>
                  <a:lnTo>
                    <a:pt x="948" y="799"/>
                  </a:lnTo>
                  <a:lnTo>
                    <a:pt x="937" y="690"/>
                  </a:lnTo>
                  <a:lnTo>
                    <a:pt x="910" y="578"/>
                  </a:lnTo>
                  <a:lnTo>
                    <a:pt x="866" y="468"/>
                  </a:lnTo>
                  <a:lnTo>
                    <a:pt x="809" y="361"/>
                  </a:lnTo>
                  <a:lnTo>
                    <a:pt x="739" y="261"/>
                  </a:lnTo>
                  <a:lnTo>
                    <a:pt x="660" y="174"/>
                  </a:lnTo>
                  <a:lnTo>
                    <a:pt x="574" y="103"/>
                  </a:lnTo>
                  <a:lnTo>
                    <a:pt x="484" y="48"/>
                  </a:lnTo>
                  <a:lnTo>
                    <a:pt x="395" y="13"/>
                  </a:lnTo>
                  <a:lnTo>
                    <a:pt x="308" y="0"/>
                  </a:lnTo>
                  <a:lnTo>
                    <a:pt x="227" y="7"/>
                  </a:lnTo>
                  <a:lnTo>
                    <a:pt x="155" y="34"/>
                  </a:lnTo>
                  <a:lnTo>
                    <a:pt x="156" y="34"/>
                  </a:lnTo>
                </a:path>
              </a:pathLst>
            </a:custGeom>
            <a:gradFill rotWithShape="0">
              <a:gsLst>
                <a:gs pos="0">
                  <a:srgbClr val="765E00"/>
                </a:gs>
                <a:gs pos="50000">
                  <a:srgbClr val="FFCC00"/>
                </a:gs>
                <a:gs pos="100000">
                  <a:srgbClr val="765E00"/>
                </a:gs>
              </a:gsLst>
              <a:lin ang="2700000" scaled="1"/>
              <a:tileRect/>
            </a:gradFill>
            <a:ln w="0">
              <a:noFill/>
            </a:ln>
          </p:spPr>
          <p:txBody>
            <a:bodyPr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0192" name="Freeform 56"/>
            <p:cNvSpPr/>
            <p:nvPr/>
          </p:nvSpPr>
          <p:spPr>
            <a:xfrm>
              <a:off x="2886" y="1644"/>
              <a:ext cx="335" cy="807"/>
            </a:xfrm>
            <a:custGeom>
              <a:avLst/>
              <a:gdLst>
                <a:gd name="txL" fmla="*/ 0 w 335"/>
                <a:gd name="txT" fmla="*/ 0 h 807"/>
                <a:gd name="txR" fmla="*/ 335 w 335"/>
                <a:gd name="txB" fmla="*/ 807 h 807"/>
              </a:gdLst>
              <a:ahLst/>
              <a:cxnLst>
                <a:cxn ang="0">
                  <a:pos x="1" y="400"/>
                </a:cxn>
                <a:cxn ang="0">
                  <a:pos x="0" y="807"/>
                </a:cxn>
                <a:cxn ang="0">
                  <a:pos x="335" y="603"/>
                </a:cxn>
                <a:cxn ang="0">
                  <a:pos x="335" y="0"/>
                </a:cxn>
                <a:cxn ang="0">
                  <a:pos x="1" y="400"/>
                </a:cxn>
              </a:cxnLst>
              <a:rect l="txL" t="txT" r="txR" b="txB"/>
              <a:pathLst>
                <a:path w="335" h="807">
                  <a:moveTo>
                    <a:pt x="1" y="400"/>
                  </a:moveTo>
                  <a:lnTo>
                    <a:pt x="0" y="807"/>
                  </a:lnTo>
                  <a:lnTo>
                    <a:pt x="335" y="603"/>
                  </a:lnTo>
                  <a:lnTo>
                    <a:pt x="335" y="0"/>
                  </a:lnTo>
                  <a:lnTo>
                    <a:pt x="1" y="400"/>
                  </a:lnTo>
                  <a:close/>
                </a:path>
              </a:pathLst>
            </a:custGeom>
            <a:gradFill rotWithShape="0">
              <a:gsLst>
                <a:gs pos="0">
                  <a:srgbClr val="FFCC00"/>
                </a:gs>
                <a:gs pos="100000">
                  <a:srgbClr val="AA8800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</p:grpSp>
    </p:spTree>
  </p:cSld>
  <p:clrMapOvr>
    <a:masterClrMapping/>
  </p:clrMapOvr>
  <p:transition spd="med">
    <p:wipe dir="d"/>
  </p:transition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" name="组合 5"/>
          <p:cNvGrpSpPr/>
          <p:nvPr/>
        </p:nvGrpSpPr>
        <p:grpSpPr>
          <a:xfrm>
            <a:off x="1403350" y="10795"/>
            <a:ext cx="6193155" cy="587375"/>
            <a:chOff x="2210" y="17"/>
            <a:chExt cx="9753" cy="925"/>
          </a:xfrm>
        </p:grpSpPr>
        <p:sp>
          <p:nvSpPr>
            <p:cNvPr id="7" name="Rectangle 4"/>
            <p:cNvSpPr>
              <a:spLocks noChangeAspect="1" noChangeArrowheads="1"/>
            </p:cNvSpPr>
            <p:nvPr>
              <p:custDataLst>
                <p:tags r:id="rId1"/>
              </p:custDataLst>
            </p:nvPr>
          </p:nvSpPr>
          <p:spPr bwMode="auto">
            <a:xfrm rot="10800000">
              <a:off x="2210" y="67"/>
              <a:ext cx="9753" cy="85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Rectangle 5"/>
            <p:cNvSpPr>
              <a:spLocks noChangeAspect="1"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2243" y="77"/>
              <a:ext cx="9187" cy="295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AutoShape 6"/>
            <p:cNvSpPr>
              <a:spLocks noChangeAspect="1"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210" y="17"/>
              <a:ext cx="2720" cy="925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WordArt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2550" y="242"/>
              <a:ext cx="1813" cy="4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任务三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2" name="Text Box 8"/>
            <p:cNvSpPr txBox="1"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5145" y="243"/>
              <a:ext cx="38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组合体的识读与绘制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sp>
        <p:nvSpPr>
          <p:cNvPr id="18434" name="Rectangle 2"/>
          <p:cNvSpPr/>
          <p:nvPr>
            <p:custDataLst>
              <p:tags r:id="rId6"/>
            </p:custDataLst>
          </p:nvPr>
        </p:nvSpPr>
        <p:spPr>
          <a:xfrm>
            <a:off x="0" y="714375"/>
            <a:ext cx="3747135" cy="574675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9933"/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  <a:effectLst>
            <a:prstShdw prst="shdw12" dir="16200000">
              <a:srgbClr val="DDDDDD">
                <a:alpha val="50000"/>
              </a:srgbClr>
            </a:prstShdw>
          </a:effectLst>
        </p:spPr>
        <p:txBody>
          <a:bodyPr anchor="ctr" anchorCtr="0"/>
          <a:p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三、组合体的尺寸标注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55650" y="2277110"/>
            <a:ext cx="7719060" cy="2861310"/>
          </a:xfrm>
          <a:prstGeom prst="rect">
            <a:avLst/>
          </a:prstGeom>
          <a:noFill/>
          <a:ln w="9525">
            <a:solidFill>
              <a:srgbClr val="C00000"/>
            </a:solidFill>
          </a:ln>
        </p:spPr>
        <p:txBody>
          <a:bodyPr wrap="square">
            <a:spAutoFit/>
          </a:bodyPr>
          <a:p>
            <a:pPr indent="266700"/>
            <a:r>
              <a:rPr lang="zh-CN" sz="1800">
                <a:ea typeface="宋体" panose="02010600030101010101" pitchFamily="2" charset="-122"/>
              </a:rPr>
              <a:t>组合体尺寸标注</a:t>
            </a:r>
            <a:endParaRPr lang="zh-CN" sz="1800">
              <a:ea typeface="宋体" panose="02010600030101010101" pitchFamily="2" charset="-122"/>
            </a:endParaRPr>
          </a:p>
          <a:p>
            <a:pPr indent="266700"/>
            <a:r>
              <a:rPr lang="zh-CN" sz="1800">
                <a:ea typeface="宋体" panose="02010600030101010101" pitchFamily="2" charset="-122"/>
              </a:rPr>
              <a:t>组合体的视图只能表达它的形状，而它的大小和各组成部分的相对位置则需要标注尺寸来确定。因此，标注组合体尺寸是全面表达组合体的一个重要方面。在标注组合体尺寸时应遵循如下基本要求：（1）正确：尺寸标注应符合国家标准的有关规定。（2）完整：尺寸标注要齐全，要能完全确定出物体各部分形状大小和位置，做到即不遗漏尺寸，也不重复标注尺寸。（3）清晰：尺寸布置要整齐、合理，便于查看。（4）合理</a:t>
            </a:r>
            <a:r>
              <a:rPr lang="zh-CN" sz="1800">
                <a:ea typeface="黑体" panose="02010609060101010101" pitchFamily="2" charset="-122"/>
              </a:rPr>
              <a:t>：</a:t>
            </a:r>
            <a:r>
              <a:rPr lang="zh-CN" sz="1800">
                <a:ea typeface="宋体" panose="02010600030101010101" pitchFamily="2" charset="-122"/>
              </a:rPr>
              <a:t>尺寸标注要满足机件的设计要求和制造工艺要求，便于加工和测量。</a:t>
            </a:r>
            <a:endParaRPr lang="zh-CN" altLang="en-US" sz="180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Rectangle 2"/>
          <p:cNvSpPr/>
          <p:nvPr/>
        </p:nvSpPr>
        <p:spPr>
          <a:xfrm>
            <a:off x="0" y="714375"/>
            <a:ext cx="3059113" cy="574675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9933"/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  <a:effectLst>
            <a:prstShdw prst="shdw12" dir="16200000">
              <a:srgbClr val="DDDDDD">
                <a:alpha val="50000"/>
              </a:srgbClr>
            </a:prstShdw>
          </a:effectLst>
        </p:spPr>
        <p:txBody>
          <a:bodyPr anchor="ctr" anchorCtr="0"/>
          <a:p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一、平面立体的投影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39552" y="2564914"/>
            <a:ext cx="8308474" cy="1168400"/>
          </a:xfrm>
          <a:prstGeom prst="rect">
            <a:avLst/>
          </a:prstGeom>
          <a:solidFill>
            <a:srgbClr val="00FF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spAutoFit/>
          </a:bodyPr>
          <a:lstStyle/>
          <a:p>
            <a:pPr marL="0" marR="0" lvl="0" indent="539750" algn="l" defTabSz="914400" rtl="0" eaLnBrk="1" fontAlgn="base" latinLnBrk="0" hangingPunct="1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棱柱体表面上的点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，可分为棱线上的点和棱面上的点两种情况。棱线上点的投影，可通过先找出该棱线的三面投影，再按照从属关系即可求出。棱面上点的投影，可利用棱面的积聚性投影作图求得。</a:t>
            </a:r>
            <a:endParaRPr kumimoji="0" lang="zh-CN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403350" y="10795"/>
            <a:ext cx="6192520" cy="586740"/>
            <a:chOff x="2210" y="17"/>
            <a:chExt cx="9752" cy="924"/>
          </a:xfrm>
        </p:grpSpPr>
        <p:sp>
          <p:nvSpPr>
            <p:cNvPr id="51" name="Rectangle 4"/>
            <p:cNvSpPr>
              <a:spLocks noChangeAspect="1" noChangeArrowheads="1"/>
            </p:cNvSpPr>
            <p:nvPr>
              <p:custDataLst>
                <p:tags r:id="rId1"/>
              </p:custDataLst>
            </p:nvPr>
          </p:nvSpPr>
          <p:spPr bwMode="auto">
            <a:xfrm rot="10800000">
              <a:off x="2210" y="67"/>
              <a:ext cx="9753" cy="85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Rectangle 5"/>
            <p:cNvSpPr>
              <a:spLocks noChangeAspect="1"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2243" y="77"/>
              <a:ext cx="9187" cy="295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AutoShape 6"/>
            <p:cNvSpPr>
              <a:spLocks noChangeAspect="1"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210" y="17"/>
              <a:ext cx="2720" cy="925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404" name="WordArt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2550" y="242"/>
              <a:ext cx="1813" cy="4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任务一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6405" name="Text Box 8"/>
            <p:cNvSpPr txBox="1"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5145" y="243"/>
              <a:ext cx="22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立体的投影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grpSp>
        <p:nvGrpSpPr>
          <p:cNvPr id="20482" name="Group 6"/>
          <p:cNvGrpSpPr/>
          <p:nvPr/>
        </p:nvGrpSpPr>
        <p:grpSpPr>
          <a:xfrm>
            <a:off x="6608763" y="908050"/>
            <a:ext cx="2571750" cy="647700"/>
            <a:chOff x="0" y="0"/>
            <a:chExt cx="5327" cy="1020"/>
          </a:xfrm>
        </p:grpSpPr>
        <p:sp>
          <p:nvSpPr>
            <p:cNvPr id="3" name="AutoShape 7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0" y="0"/>
              <a:ext cx="3906" cy="1020"/>
            </a:xfrm>
            <a:prstGeom prst="doubleWave">
              <a:avLst>
                <a:gd name="adj1" fmla="val 6500"/>
                <a:gd name="adj2" fmla="val 0"/>
              </a:avLst>
            </a:prstGeom>
            <a:solidFill>
              <a:schemeClr val="accent5">
                <a:lumMod val="60000"/>
                <a:lumOff val="40000"/>
              </a:schemeClr>
            </a:solidFill>
            <a:ln w="9525">
              <a:solidFill>
                <a:srgbClr val="CCFFFF"/>
              </a:solidFill>
              <a:miter lim="800000"/>
            </a:ln>
            <a:effectLst>
              <a:outerShdw sy="50000" kx="-2453608" rotWithShape="0">
                <a:srgbClr val="808080">
                  <a:alpha val="50000"/>
                </a:srgbClr>
              </a:outerShdw>
            </a:effectLst>
          </p:spPr>
          <p:txBody>
            <a:bodyPr anchor="ctr">
              <a:spAutoFit/>
            </a:bodyPr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491" name="Text Box 8"/>
            <p:cNvSpPr txBox="1"/>
            <p:nvPr>
              <p:custDataLst>
                <p:tags r:id="rId7"/>
              </p:custDataLst>
            </p:nvPr>
          </p:nvSpPr>
          <p:spPr>
            <a:xfrm>
              <a:off x="233" y="225"/>
              <a:ext cx="5094" cy="70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ts val="2800"/>
                </a:lnSpc>
              </a:pPr>
              <a:r>
                <a:rPr lang="en-US" altLang="zh-CN" dirty="0">
                  <a:solidFill>
                    <a:srgbClr val="FF0000"/>
                  </a:solidFill>
                  <a:latin typeface="黑体" panose="02010609060101010101" pitchFamily="2" charset="-122"/>
                </a:rPr>
                <a:t>1.</a:t>
              </a:r>
              <a:r>
                <a:rPr lang="zh-CN" altLang="en-US" dirty="0">
                  <a:solidFill>
                    <a:srgbClr val="FF0000"/>
                  </a:solidFill>
                  <a:latin typeface="黑体" panose="02010609060101010101" pitchFamily="2" charset="-122"/>
                </a:rPr>
                <a:t>棱柱体</a:t>
              </a:r>
              <a:endParaRPr lang="zh-CN" altLang="zh-CN" dirty="0">
                <a:solidFill>
                  <a:srgbClr val="FF0000"/>
                </a:solidFill>
                <a:latin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" name="组合 5"/>
          <p:cNvGrpSpPr/>
          <p:nvPr/>
        </p:nvGrpSpPr>
        <p:grpSpPr>
          <a:xfrm>
            <a:off x="1403350" y="10795"/>
            <a:ext cx="6193155" cy="587375"/>
            <a:chOff x="2210" y="17"/>
            <a:chExt cx="9753" cy="925"/>
          </a:xfrm>
        </p:grpSpPr>
        <p:sp>
          <p:nvSpPr>
            <p:cNvPr id="7" name="Rectangle 4"/>
            <p:cNvSpPr>
              <a:spLocks noChangeAspect="1" noChangeArrowheads="1"/>
            </p:cNvSpPr>
            <p:nvPr>
              <p:custDataLst>
                <p:tags r:id="rId1"/>
              </p:custDataLst>
            </p:nvPr>
          </p:nvSpPr>
          <p:spPr bwMode="auto">
            <a:xfrm rot="10800000">
              <a:off x="2210" y="67"/>
              <a:ext cx="9753" cy="85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Rectangle 5"/>
            <p:cNvSpPr>
              <a:spLocks noChangeAspect="1"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2243" y="77"/>
              <a:ext cx="9187" cy="295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AutoShape 6"/>
            <p:cNvSpPr>
              <a:spLocks noChangeAspect="1"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210" y="17"/>
              <a:ext cx="2720" cy="925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WordArt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2550" y="242"/>
              <a:ext cx="1813" cy="4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任务三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2" name="Text Box 8"/>
            <p:cNvSpPr txBox="1"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5145" y="243"/>
              <a:ext cx="38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组合体的识读与绘制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sp>
        <p:nvSpPr>
          <p:cNvPr id="5" name="Text Box 2"/>
          <p:cNvSpPr txBox="1"/>
          <p:nvPr>
            <p:custDataLst>
              <p:tags r:id="rId6"/>
            </p:custDataLst>
          </p:nvPr>
        </p:nvSpPr>
        <p:spPr>
          <a:xfrm>
            <a:off x="850900" y="4323715"/>
            <a:ext cx="6416040" cy="783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ts val="2100"/>
              </a:lnSpc>
              <a:spcBef>
                <a:spcPct val="50000"/>
              </a:spcBef>
            </a:pPr>
            <a:r>
              <a:rPr lang="zh-CN" altLang="en-US" b="1" dirty="0">
                <a:latin typeface="仿宋_GB2312" pitchFamily="49" charset="-122"/>
                <a:ea typeface="仿宋_GB2312" pitchFamily="49" charset="-122"/>
              </a:rPr>
              <a:t>尺寸基准</a:t>
            </a:r>
            <a:r>
              <a:rPr lang="en-US" altLang="zh-CN" b="1" dirty="0">
                <a:latin typeface="Times New Roman" panose="02020603050405020304" charset="0"/>
                <a:ea typeface="仿宋_GB2312" pitchFamily="49" charset="-122"/>
              </a:rPr>
              <a:t>——</a:t>
            </a:r>
            <a:r>
              <a:rPr lang="zh-CN" altLang="en-US" b="1" dirty="0">
                <a:latin typeface="仿宋_GB2312" pitchFamily="49" charset="-122"/>
                <a:ea typeface="仿宋_GB2312" pitchFamily="49" charset="-122"/>
              </a:rPr>
              <a:t>标注或度量尺寸的起点。</a:t>
            </a:r>
            <a:endParaRPr lang="en-US" altLang="zh-CN" b="1" dirty="0">
              <a:latin typeface="仿宋_GB2312" pitchFamily="49" charset="-122"/>
              <a:ea typeface="仿宋_GB2312" pitchFamily="49" charset="-122"/>
            </a:endParaRPr>
          </a:p>
          <a:p>
            <a:pPr>
              <a:lnSpc>
                <a:spcPts val="2100"/>
              </a:lnSpc>
              <a:spcBef>
                <a:spcPct val="50000"/>
              </a:spcBef>
            </a:pPr>
            <a:r>
              <a:rPr lang="zh-CN" altLang="en-US" b="1" dirty="0">
                <a:latin typeface="仿宋_GB2312" pitchFamily="49" charset="-122"/>
                <a:ea typeface="仿宋_GB2312" pitchFamily="49" charset="-122"/>
              </a:rPr>
              <a:t>选择尺寸基准和标注尺寸时应注意：</a:t>
            </a:r>
            <a:endParaRPr lang="zh-CN" altLang="en-US" b="1" dirty="0"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18436" name="Text Box 4"/>
          <p:cNvSpPr txBox="1"/>
          <p:nvPr>
            <p:custDataLst>
              <p:tags r:id="rId7"/>
            </p:custDataLst>
          </p:nvPr>
        </p:nvSpPr>
        <p:spPr>
          <a:xfrm>
            <a:off x="323850" y="5253990"/>
            <a:ext cx="973074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※ </a:t>
            </a:r>
            <a:r>
              <a:rPr lang="en-US" altLang="zh-CN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b="1" dirty="0">
                <a:latin typeface="仿宋_GB2312" pitchFamily="49" charset="-122"/>
                <a:ea typeface="仿宋_GB2312" pitchFamily="49" charset="-122"/>
              </a:rPr>
              <a:t>在物体的</a:t>
            </a:r>
            <a:r>
              <a:rPr lang="zh-CN" altLang="en-US" b="1" dirty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长、宽、高每个方向上最少要有一个尺寸基准</a:t>
            </a:r>
            <a:r>
              <a:rPr lang="zh-CN" altLang="en-US" b="1" dirty="0">
                <a:latin typeface="仿宋_GB2312" pitchFamily="49" charset="-122"/>
                <a:ea typeface="仿宋_GB2312" pitchFamily="49" charset="-122"/>
              </a:rPr>
              <a:t>。</a:t>
            </a:r>
            <a:endParaRPr lang="zh-CN" altLang="en-US" b="1" dirty="0">
              <a:solidFill>
                <a:srgbClr val="FF0000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18437" name="Text Box 5"/>
          <p:cNvSpPr txBox="1"/>
          <p:nvPr>
            <p:custDataLst>
              <p:tags r:id="rId8"/>
            </p:custDataLst>
          </p:nvPr>
        </p:nvSpPr>
        <p:spPr>
          <a:xfrm>
            <a:off x="323850" y="5739130"/>
            <a:ext cx="982472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ts val="2400"/>
              </a:lnSpc>
              <a:spcBef>
                <a:spcPct val="50000"/>
              </a:spcBef>
            </a:pPr>
            <a:r>
              <a:rPr lang="en-US" altLang="zh-CN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※  </a:t>
            </a:r>
            <a:r>
              <a:rPr lang="zh-CN" altLang="en-US" b="1" dirty="0">
                <a:latin typeface="仿宋_GB2312" pitchFamily="49" charset="-122"/>
                <a:ea typeface="仿宋_GB2312" pitchFamily="49" charset="-122"/>
              </a:rPr>
              <a:t>通常以组合体较重要的</a:t>
            </a:r>
            <a:r>
              <a:rPr lang="zh-CN" altLang="en-US" b="1" dirty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端面、底面、对称平面和回转体的轴线</a:t>
            </a:r>
            <a:r>
              <a:rPr lang="zh-CN" altLang="en-US" b="1" dirty="0">
                <a:latin typeface="仿宋_GB2312" pitchFamily="49" charset="-122"/>
                <a:ea typeface="仿宋_GB2312" pitchFamily="49" charset="-122"/>
              </a:rPr>
              <a:t>为基准。</a:t>
            </a:r>
            <a:endParaRPr lang="zh-CN" altLang="en-US" b="1" dirty="0"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18438" name="Text Box 6"/>
          <p:cNvSpPr txBox="1"/>
          <p:nvPr>
            <p:custDataLst>
              <p:tags r:id="rId9"/>
            </p:custDataLst>
          </p:nvPr>
        </p:nvSpPr>
        <p:spPr>
          <a:xfrm>
            <a:off x="323850" y="6195060"/>
            <a:ext cx="928878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ts val="2400"/>
              </a:lnSpc>
              <a:spcBef>
                <a:spcPct val="50000"/>
              </a:spcBef>
            </a:pPr>
            <a:r>
              <a:rPr lang="en-US" altLang="zh-CN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※  </a:t>
            </a:r>
            <a:r>
              <a:rPr lang="zh-CN" altLang="en-US" b="1" dirty="0">
                <a:latin typeface="仿宋_GB2312" pitchFamily="49" charset="-122"/>
                <a:ea typeface="仿宋_GB2312" pitchFamily="49" charset="-122"/>
              </a:rPr>
              <a:t>以对称平面为基准标注对称尺寸时，</a:t>
            </a:r>
            <a:r>
              <a:rPr lang="zh-CN" altLang="en-US" b="1" dirty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不应从对称平面往两边标注。</a:t>
            </a:r>
            <a:endParaRPr lang="zh-CN" altLang="en-US" b="1" dirty="0">
              <a:solidFill>
                <a:srgbClr val="FF0000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15" name="矩形 14"/>
          <p:cNvSpPr/>
          <p:nvPr>
            <p:custDataLst>
              <p:tags r:id="rId10"/>
            </p:custDataLst>
          </p:nvPr>
        </p:nvSpPr>
        <p:spPr>
          <a:xfrm>
            <a:off x="323850" y="1599565"/>
            <a:ext cx="1695450" cy="4508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9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尺寸种类</a:t>
            </a:r>
            <a:endParaRPr lang="zh-CN" altLang="en-US" sz="2600" b="1" dirty="0">
              <a:solidFill>
                <a:srgbClr val="FF0000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16" name="Text Box 12"/>
          <p:cNvSpPr txBox="1"/>
          <p:nvPr>
            <p:custDataLst>
              <p:tags r:id="rId11"/>
            </p:custDataLst>
          </p:nvPr>
        </p:nvSpPr>
        <p:spPr>
          <a:xfrm>
            <a:off x="339725" y="2658110"/>
            <a:ext cx="894016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★ </a:t>
            </a:r>
            <a:r>
              <a:rPr lang="zh-CN" altLang="en-US" b="1" dirty="0">
                <a:latin typeface="仿宋_GB2312" pitchFamily="49" charset="-122"/>
                <a:ea typeface="仿宋_GB2312" pitchFamily="49" charset="-122"/>
              </a:rPr>
              <a:t>定位尺寸</a:t>
            </a:r>
            <a:r>
              <a:rPr lang="en-US" altLang="zh-CN" b="1" dirty="0">
                <a:latin typeface="Times New Roman" panose="02020603050405020304" charset="0"/>
                <a:ea typeface="仿宋_GB2312" pitchFamily="49" charset="-122"/>
              </a:rPr>
              <a:t>—</a:t>
            </a:r>
            <a:r>
              <a:rPr lang="zh-CN" altLang="en-US" b="1" dirty="0">
                <a:latin typeface="仿宋_GB2312" pitchFamily="49" charset="-122"/>
                <a:ea typeface="仿宋_GB2312" pitchFamily="49" charset="-122"/>
              </a:rPr>
              <a:t>确定组合体各组成部分间的相对位置尺寸。</a:t>
            </a:r>
            <a:endParaRPr lang="zh-CN" altLang="en-US" b="1" dirty="0"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17" name="矩形 16"/>
          <p:cNvSpPr/>
          <p:nvPr>
            <p:custDataLst>
              <p:tags r:id="rId12"/>
            </p:custDataLst>
          </p:nvPr>
        </p:nvSpPr>
        <p:spPr>
          <a:xfrm>
            <a:off x="395605" y="2211705"/>
            <a:ext cx="924052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★ </a:t>
            </a:r>
            <a:r>
              <a:rPr lang="zh-CN" altLang="en-US" b="1" dirty="0">
                <a:latin typeface="仿宋_GB2312" pitchFamily="49" charset="-122"/>
                <a:ea typeface="仿宋_GB2312" pitchFamily="49" charset="-122"/>
              </a:rPr>
              <a:t>定形尺寸</a:t>
            </a:r>
            <a:r>
              <a:rPr lang="en-US" altLang="zh-CN" b="1" dirty="0">
                <a:latin typeface="仿宋_GB2312" pitchFamily="49" charset="-122"/>
                <a:ea typeface="仿宋_GB2312" pitchFamily="49" charset="-122"/>
              </a:rPr>
              <a:t>—</a:t>
            </a:r>
            <a:r>
              <a:rPr lang="zh-CN" altLang="en-US" b="1" dirty="0">
                <a:latin typeface="仿宋_GB2312" pitchFamily="49" charset="-122"/>
                <a:ea typeface="仿宋_GB2312" pitchFamily="49" charset="-122"/>
              </a:rPr>
              <a:t>确定组合体各组成部分的形状和大小的尺寸。</a:t>
            </a:r>
            <a:endParaRPr lang="zh-CN" altLang="en-US" b="1" dirty="0"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18" name="Text Box 13"/>
          <p:cNvSpPr txBox="1"/>
          <p:nvPr>
            <p:custDataLst>
              <p:tags r:id="rId13"/>
            </p:custDataLst>
          </p:nvPr>
        </p:nvSpPr>
        <p:spPr>
          <a:xfrm>
            <a:off x="323850" y="3188970"/>
            <a:ext cx="894334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20000"/>
              </a:spcBef>
            </a:pPr>
            <a:r>
              <a:rPr lang="en-US" altLang="zh-CN" b="1" dirty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★ </a:t>
            </a:r>
            <a:r>
              <a:rPr lang="zh-CN" altLang="en-US" b="1" dirty="0">
                <a:latin typeface="仿宋_GB2312" pitchFamily="49" charset="-122"/>
                <a:ea typeface="仿宋_GB2312" pitchFamily="49" charset="-122"/>
              </a:rPr>
              <a:t>总体尺寸</a:t>
            </a:r>
            <a:r>
              <a:rPr lang="en-US" altLang="zh-CN" b="1" dirty="0">
                <a:latin typeface="Times New Roman" panose="02020603050405020304" charset="0"/>
                <a:ea typeface="仿宋_GB2312" pitchFamily="49" charset="-122"/>
              </a:rPr>
              <a:t>—</a:t>
            </a:r>
            <a:r>
              <a:rPr lang="zh-CN" altLang="en-US" b="1" dirty="0">
                <a:latin typeface="仿宋_GB2312" pitchFamily="49" charset="-122"/>
                <a:ea typeface="仿宋_GB2312" pitchFamily="49" charset="-122"/>
              </a:rPr>
              <a:t>组合体外形大小的总长、总宽、总高尺寸。</a:t>
            </a:r>
            <a:endParaRPr lang="zh-CN" altLang="en-US" b="1" dirty="0"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19" name="矩形 11"/>
          <p:cNvSpPr/>
          <p:nvPr>
            <p:custDataLst>
              <p:tags r:id="rId14"/>
            </p:custDataLst>
          </p:nvPr>
        </p:nvSpPr>
        <p:spPr>
          <a:xfrm>
            <a:off x="339725" y="3710940"/>
            <a:ext cx="1695450" cy="4508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9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尺寸基准</a:t>
            </a:r>
            <a:endParaRPr lang="zh-CN" altLang="en-US" sz="2600" b="1" dirty="0">
              <a:solidFill>
                <a:srgbClr val="FF0000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10" name="Rectangle 2"/>
          <p:cNvSpPr/>
          <p:nvPr>
            <p:custDataLst>
              <p:tags r:id="rId15"/>
            </p:custDataLst>
          </p:nvPr>
        </p:nvSpPr>
        <p:spPr>
          <a:xfrm>
            <a:off x="0" y="714375"/>
            <a:ext cx="3747135" cy="574675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9933"/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  <a:effectLst>
            <a:prstShdw prst="shdw12" dir="16200000">
              <a:srgbClr val="DDDDDD">
                <a:alpha val="50000"/>
              </a:srgbClr>
            </a:prstShdw>
          </a:effectLst>
        </p:spPr>
        <p:txBody>
          <a:bodyPr anchor="ctr" anchorCtr="0"/>
          <a:p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三、组合体的尺寸标注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8436" grpId="0"/>
      <p:bldP spid="18437" grpId="0"/>
      <p:bldP spid="18438" grpId="0"/>
      <p:bldP spid="15" grpId="0"/>
      <p:bldP spid="16" grpId="0"/>
      <p:bldP spid="17" grpId="0"/>
      <p:bldP spid="18" grpId="0"/>
      <p:bldP spid="19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Rectangle 2"/>
          <p:cNvSpPr>
            <a:spLocks noGrp="1"/>
          </p:cNvSpPr>
          <p:nvPr>
            <p:ph type="body" sz="half" idx="1"/>
          </p:nvPr>
        </p:nvSpPr>
        <p:spPr>
          <a:xfrm>
            <a:off x="714375" y="936625"/>
            <a:ext cx="8459788" cy="4456113"/>
          </a:xfrm>
        </p:spPr>
        <p:txBody>
          <a:bodyPr vert="horz" wrap="square" lIns="91440" tIns="45720" rIns="91440" bIns="45720" anchor="b" anchorCtr="0"/>
          <a:p>
            <a:pPr eaLnBrk="1" hangingPunct="1">
              <a:buClrTx/>
              <a:buSzTx/>
              <a:buFontTx/>
              <a:buNone/>
            </a:pPr>
            <a:r>
              <a:rPr lang="en-US" altLang="zh-CN" sz="2800" b="1" dirty="0">
                <a:latin typeface="仿宋_GB2312" pitchFamily="49" charset="-122"/>
                <a:ea typeface="仿宋_GB2312" pitchFamily="49" charset="-122"/>
              </a:rPr>
              <a:t>1</a:t>
            </a:r>
            <a:r>
              <a:rPr lang="zh-CN" altLang="en-US" sz="2800" b="1" dirty="0">
                <a:latin typeface="仿宋_GB2312" pitchFamily="49" charset="-122"/>
                <a:ea typeface="仿宋_GB2312" pitchFamily="49" charset="-122"/>
              </a:rPr>
              <a:t>）形体分析</a:t>
            </a:r>
            <a:endParaRPr lang="zh-CN" altLang="en-US" sz="2800" b="1" dirty="0">
              <a:latin typeface="仿宋_GB2312" pitchFamily="49" charset="-122"/>
              <a:ea typeface="仿宋_GB2312" pitchFamily="49" charset="-122"/>
            </a:endParaRPr>
          </a:p>
          <a:p>
            <a:pPr eaLnBrk="1" hangingPunct="1">
              <a:buClrTx/>
              <a:buSzTx/>
              <a:buFontTx/>
              <a:buNone/>
            </a:pPr>
            <a:r>
              <a:rPr lang="en-US" altLang="zh-CN" sz="2800" b="1" dirty="0">
                <a:latin typeface="仿宋_GB2312" pitchFamily="49" charset="-122"/>
                <a:ea typeface="仿宋_GB2312" pitchFamily="49" charset="-122"/>
              </a:rPr>
              <a:t>2</a:t>
            </a:r>
            <a:r>
              <a:rPr lang="zh-CN" altLang="en-US" sz="2800" b="1" dirty="0">
                <a:latin typeface="仿宋_GB2312" pitchFamily="49" charset="-122"/>
                <a:ea typeface="仿宋_GB2312" pitchFamily="49" charset="-122"/>
              </a:rPr>
              <a:t>）选择长宽高三个方向的尺寸基准，</a:t>
            </a:r>
            <a:endParaRPr lang="zh-CN" altLang="en-US" sz="2800" b="1" dirty="0">
              <a:latin typeface="仿宋_GB2312" pitchFamily="49" charset="-122"/>
              <a:ea typeface="仿宋_GB2312" pitchFamily="49" charset="-122"/>
            </a:endParaRPr>
          </a:p>
          <a:p>
            <a:pPr eaLnBrk="1" hangingPunct="1">
              <a:buClrTx/>
              <a:buSzTx/>
              <a:buFontTx/>
              <a:buNone/>
            </a:pPr>
            <a:r>
              <a:rPr lang="en-US" altLang="zh-CN" sz="2800" b="1" dirty="0">
                <a:latin typeface="仿宋_GB2312" pitchFamily="49" charset="-122"/>
                <a:ea typeface="仿宋_GB2312" pitchFamily="49" charset="-122"/>
              </a:rPr>
              <a:t>3</a:t>
            </a:r>
            <a:r>
              <a:rPr lang="zh-CN" altLang="en-US" sz="2800" b="1" dirty="0">
                <a:latin typeface="仿宋_GB2312" pitchFamily="49" charset="-122"/>
                <a:ea typeface="仿宋_GB2312" pitchFamily="49" charset="-122"/>
              </a:rPr>
              <a:t>）标注各部分的定形、定位尺寸；</a:t>
            </a:r>
            <a:endParaRPr lang="zh-CN" altLang="en-US" sz="2800" b="1" dirty="0">
              <a:latin typeface="仿宋_GB2312" pitchFamily="49" charset="-122"/>
              <a:ea typeface="仿宋_GB2312" pitchFamily="49" charset="-122"/>
            </a:endParaRPr>
          </a:p>
          <a:p>
            <a:pPr eaLnBrk="1" hangingPunct="1">
              <a:buClrTx/>
              <a:buSzTx/>
              <a:buFontTx/>
              <a:buNone/>
            </a:pPr>
            <a:r>
              <a:rPr lang="en-US" altLang="zh-CN" sz="2800" b="1" dirty="0">
                <a:latin typeface="仿宋_GB2312" pitchFamily="49" charset="-122"/>
                <a:ea typeface="仿宋_GB2312" pitchFamily="49" charset="-122"/>
              </a:rPr>
              <a:t>4</a:t>
            </a:r>
            <a:r>
              <a:rPr lang="zh-CN" altLang="en-US" sz="2800" b="1" dirty="0">
                <a:latin typeface="仿宋_GB2312" pitchFamily="49" charset="-122"/>
                <a:ea typeface="仿宋_GB2312" pitchFamily="49" charset="-122"/>
              </a:rPr>
              <a:t>）标注各部分之间的定位尺寸；</a:t>
            </a:r>
            <a:endParaRPr lang="zh-CN" altLang="en-US" sz="2800" b="1" dirty="0">
              <a:latin typeface="仿宋_GB2312" pitchFamily="49" charset="-122"/>
              <a:ea typeface="仿宋_GB2312" pitchFamily="49" charset="-122"/>
            </a:endParaRPr>
          </a:p>
          <a:p>
            <a:pPr eaLnBrk="1" hangingPunct="1">
              <a:buClrTx/>
              <a:buSzTx/>
              <a:buFontTx/>
              <a:buNone/>
            </a:pPr>
            <a:r>
              <a:rPr lang="zh-CN" altLang="en-US" sz="2400" b="1" dirty="0">
                <a:latin typeface="仿宋_GB2312" pitchFamily="49" charset="-122"/>
                <a:ea typeface="仿宋_GB2312" pitchFamily="49" charset="-122"/>
              </a:rPr>
              <a:t>   空间各部分之间一般需要三方向定位，但一些特殊关系</a:t>
            </a:r>
            <a:endParaRPr lang="en-US" altLang="zh-CN" sz="2400" b="1" dirty="0">
              <a:latin typeface="仿宋_GB2312" pitchFamily="49" charset="-122"/>
              <a:ea typeface="仿宋_GB2312" pitchFamily="49" charset="-122"/>
            </a:endParaRPr>
          </a:p>
          <a:p>
            <a:pPr eaLnBrk="1" hangingPunct="1">
              <a:buClrTx/>
              <a:buSzTx/>
              <a:buFontTx/>
              <a:buNone/>
            </a:pPr>
            <a:r>
              <a:rPr lang="zh-CN" altLang="en-US" sz="2400" b="1" dirty="0">
                <a:latin typeface="仿宋_GB2312" pitchFamily="49" charset="-122"/>
                <a:ea typeface="仿宋_GB2312" pitchFamily="49" charset="-122"/>
              </a:rPr>
              <a:t>可以省略某个方向的定位尺寸，如紧密叠加、平齐、对称、</a:t>
            </a:r>
            <a:endParaRPr lang="en-US" altLang="zh-CN" sz="2400" b="1" dirty="0">
              <a:latin typeface="仿宋_GB2312" pitchFamily="49" charset="-122"/>
              <a:ea typeface="仿宋_GB2312" pitchFamily="49" charset="-122"/>
            </a:endParaRPr>
          </a:p>
          <a:p>
            <a:pPr eaLnBrk="1" hangingPunct="1">
              <a:buClrTx/>
              <a:buSzTx/>
              <a:buFontTx/>
              <a:buNone/>
            </a:pPr>
            <a:r>
              <a:rPr lang="zh-CN" altLang="en-US" sz="2400" b="1" dirty="0">
                <a:latin typeface="仿宋_GB2312" pitchFamily="49" charset="-122"/>
                <a:ea typeface="仿宋_GB2312" pitchFamily="49" charset="-122"/>
              </a:rPr>
              <a:t>同轴等。</a:t>
            </a:r>
            <a:endParaRPr lang="zh-CN" altLang="en-US" sz="2400" b="1" dirty="0">
              <a:latin typeface="仿宋_GB2312" pitchFamily="49" charset="-122"/>
              <a:ea typeface="仿宋_GB2312" pitchFamily="49" charset="-122"/>
            </a:endParaRPr>
          </a:p>
          <a:p>
            <a:pPr eaLnBrk="1" hangingPunct="1">
              <a:buClrTx/>
              <a:buSzTx/>
              <a:buFontTx/>
              <a:buNone/>
            </a:pPr>
            <a:r>
              <a:rPr lang="en-US" altLang="zh-CN" sz="2800" b="1" dirty="0">
                <a:latin typeface="仿宋_GB2312" pitchFamily="49" charset="-122"/>
                <a:ea typeface="仿宋_GB2312" pitchFamily="49" charset="-122"/>
              </a:rPr>
              <a:t>5</a:t>
            </a:r>
            <a:r>
              <a:rPr lang="zh-CN" altLang="en-US" sz="2800" b="1" dirty="0">
                <a:latin typeface="仿宋_GB2312" pitchFamily="49" charset="-122"/>
                <a:ea typeface="仿宋_GB2312" pitchFamily="49" charset="-122"/>
              </a:rPr>
              <a:t>）标注总体尺寸；</a:t>
            </a:r>
            <a:endParaRPr lang="zh-CN" altLang="en-US" sz="2800" b="1" dirty="0">
              <a:latin typeface="仿宋_GB2312" pitchFamily="49" charset="-122"/>
              <a:ea typeface="仿宋_GB2312" pitchFamily="49" charset="-122"/>
            </a:endParaRPr>
          </a:p>
          <a:p>
            <a:pPr eaLnBrk="1" hangingPunct="1">
              <a:buClrTx/>
              <a:buSzTx/>
              <a:buFontTx/>
              <a:buNone/>
            </a:pPr>
            <a:r>
              <a:rPr lang="en-US" altLang="zh-CN" sz="2800" b="1" dirty="0">
                <a:latin typeface="仿宋_GB2312" pitchFamily="49" charset="-122"/>
                <a:ea typeface="仿宋_GB2312" pitchFamily="49" charset="-122"/>
              </a:rPr>
              <a:t>6</a:t>
            </a:r>
            <a:r>
              <a:rPr lang="zh-CN" altLang="en-US" sz="2800" b="1" dirty="0">
                <a:latin typeface="仿宋_GB2312" pitchFamily="49" charset="-122"/>
                <a:ea typeface="仿宋_GB2312" pitchFamily="49" charset="-122"/>
              </a:rPr>
              <a:t>）对尺寸作适当的调整，检查是否正确、完整等。</a:t>
            </a:r>
            <a:endParaRPr lang="zh-CN" altLang="en-US" sz="2800" b="1" dirty="0"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71683" name="Text Box 3"/>
          <p:cNvSpPr txBox="1"/>
          <p:nvPr/>
        </p:nvSpPr>
        <p:spPr>
          <a:xfrm>
            <a:off x="755650" y="621030"/>
            <a:ext cx="50673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</a:pPr>
            <a:r>
              <a:rPr lang="zh-CN" altLang="en-US" b="1" dirty="0">
                <a:solidFill>
                  <a:schemeClr val="accent2"/>
                </a:solidFill>
                <a:latin typeface="仿宋_GB2312" pitchFamily="49" charset="-122"/>
                <a:ea typeface="仿宋_GB2312" pitchFamily="49" charset="-122"/>
              </a:rPr>
              <a:t>组合体的尺寸标注步骤</a:t>
            </a:r>
            <a:endParaRPr lang="zh-CN" altLang="en-US" b="1" dirty="0">
              <a:solidFill>
                <a:schemeClr val="accent2"/>
              </a:solidFill>
              <a:latin typeface="仿宋_GB2312" pitchFamily="49" charset="-122"/>
              <a:ea typeface="仿宋_GB2312" pitchFamily="49" charset="-122"/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0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0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charRg st="7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0">
                                            <p:txEl>
                                              <p:charRg st="7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0">
                                            <p:txEl>
                                              <p:charRg st="7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charRg st="25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30">
                                            <p:txEl>
                                              <p:charRg st="25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30">
                                            <p:txEl>
                                              <p:charRg st="25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charRg st="42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530">
                                            <p:txEl>
                                              <p:charRg st="42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530">
                                            <p:txEl>
                                              <p:charRg st="42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charRg st="58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530">
                                            <p:txEl>
                                              <p:charRg st="58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530">
                                            <p:txEl>
                                              <p:charRg st="58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charRg st="86" end="1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530">
                                            <p:txEl>
                                              <p:charRg st="86" end="1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530">
                                            <p:txEl>
                                              <p:charRg st="86" end="1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charRg st="113" end="1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530">
                                            <p:txEl>
                                              <p:charRg st="113" end="1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530">
                                            <p:txEl>
                                              <p:charRg st="113" end="1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charRg st="118" end="1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530">
                                            <p:txEl>
                                              <p:charRg st="118" end="1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530">
                                            <p:txEl>
                                              <p:charRg st="118" end="1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charRg st="128" end="1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2530">
                                            <p:txEl>
                                              <p:charRg st="128" end="15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2530">
                                            <p:txEl>
                                              <p:charRg st="128" end="15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bldLvl="2" build="p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8137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5363" y="815975"/>
            <a:ext cx="4967287" cy="4319588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109" name="直接连接符 108"/>
          <p:cNvCxnSpPr/>
          <p:nvPr/>
        </p:nvCxnSpPr>
        <p:spPr bwMode="auto">
          <a:xfrm flipH="1">
            <a:off x="1392238" y="4864100"/>
            <a:ext cx="117475" cy="1016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48187"/>
          <p:cNvGrpSpPr/>
          <p:nvPr/>
        </p:nvGrpSpPr>
        <p:grpSpPr>
          <a:xfrm>
            <a:off x="3952875" y="1541463"/>
            <a:ext cx="630238" cy="1490662"/>
            <a:chOff x="3952602" y="1541225"/>
            <a:chExt cx="630511" cy="1490663"/>
          </a:xfrm>
        </p:grpSpPr>
        <p:cxnSp>
          <p:nvCxnSpPr>
            <p:cNvPr id="18" name="直接连接符 17"/>
            <p:cNvCxnSpPr/>
            <p:nvPr/>
          </p:nvCxnSpPr>
          <p:spPr bwMode="auto">
            <a:xfrm>
              <a:off x="4367119" y="1541225"/>
              <a:ext cx="0" cy="1490663"/>
            </a:xfrm>
            <a:prstGeom prst="line">
              <a:avLst/>
            </a:prstGeom>
            <a:ln w="19050">
              <a:solidFill>
                <a:schemeClr val="accent2"/>
              </a:solidFill>
              <a:headEnd type="stealth" w="med" len="lg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 bwMode="auto">
            <a:xfrm>
              <a:off x="4151126" y="1576150"/>
              <a:ext cx="431987" cy="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 bwMode="auto">
            <a:xfrm flipH="1">
              <a:off x="4192419" y="3017601"/>
              <a:ext cx="390694" cy="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787" name="Text Box 1079"/>
            <p:cNvSpPr txBox="1"/>
            <p:nvPr/>
          </p:nvSpPr>
          <p:spPr>
            <a:xfrm rot="-5400000">
              <a:off x="3821614" y="2095042"/>
              <a:ext cx="658791" cy="39681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 anchorCtr="0">
              <a:spAutoFit/>
            </a:bodyPr>
            <a:p>
              <a:pPr algn="ctr"/>
              <a:r>
                <a:rPr lang="en-US" altLang="zh-CN" sz="2000" b="1" dirty="0">
                  <a:solidFill>
                    <a:srgbClr val="3333CC"/>
                  </a:solidFill>
                  <a:latin typeface="ISOCPEUR" pitchFamily="34" charset="0"/>
                </a:rPr>
                <a:t>60</a:t>
              </a:r>
              <a:endParaRPr lang="en-US" altLang="zh-CN" sz="2000" b="1" dirty="0">
                <a:solidFill>
                  <a:srgbClr val="3333CC"/>
                </a:solidFill>
                <a:latin typeface="ISOCPEUR" pitchFamily="34" charset="0"/>
              </a:endParaRPr>
            </a:p>
          </p:txBody>
        </p:sp>
      </p:grpSp>
      <p:grpSp>
        <p:nvGrpSpPr>
          <p:cNvPr id="3" name="组合 48159"/>
          <p:cNvGrpSpPr/>
          <p:nvPr/>
        </p:nvGrpSpPr>
        <p:grpSpPr>
          <a:xfrm>
            <a:off x="649288" y="2513013"/>
            <a:ext cx="614362" cy="658812"/>
            <a:chOff x="649174" y="2513313"/>
            <a:chExt cx="614476" cy="658791"/>
          </a:xfrm>
        </p:grpSpPr>
        <p:cxnSp>
          <p:nvCxnSpPr>
            <p:cNvPr id="7" name="直接连接符 6"/>
            <p:cNvCxnSpPr/>
            <p:nvPr/>
          </p:nvCxnSpPr>
          <p:spPr bwMode="auto">
            <a:xfrm flipH="1">
              <a:off x="871465" y="2687932"/>
              <a:ext cx="392185" cy="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 bwMode="auto">
            <a:xfrm>
              <a:off x="1066763" y="2687932"/>
              <a:ext cx="0" cy="330189"/>
            </a:xfrm>
            <a:prstGeom prst="line">
              <a:avLst/>
            </a:prstGeom>
            <a:ln w="19050">
              <a:solidFill>
                <a:schemeClr val="accent2"/>
              </a:solidFill>
              <a:headEnd type="stealth" w="med" len="lg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 bwMode="auto">
            <a:xfrm flipH="1">
              <a:off x="871465" y="3018122"/>
              <a:ext cx="347727" cy="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783" name="Text Box 1079"/>
            <p:cNvSpPr txBox="1"/>
            <p:nvPr/>
          </p:nvSpPr>
          <p:spPr>
            <a:xfrm rot="-5400000">
              <a:off x="518186" y="2644301"/>
              <a:ext cx="658791" cy="39681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 anchorCtr="0">
              <a:spAutoFit/>
            </a:bodyPr>
            <a:p>
              <a:pPr algn="ctr"/>
              <a:r>
                <a:rPr lang="en-US" altLang="zh-CN" sz="2000" b="1" dirty="0">
                  <a:solidFill>
                    <a:srgbClr val="3333CC"/>
                  </a:solidFill>
                  <a:latin typeface="ISOCPEUR" pitchFamily="34" charset="0"/>
                </a:rPr>
                <a:t>14</a:t>
              </a:r>
              <a:endParaRPr lang="en-US" altLang="zh-CN" sz="2000" b="1" dirty="0">
                <a:solidFill>
                  <a:srgbClr val="3333CC"/>
                </a:solidFill>
                <a:latin typeface="ISOCPEUR" pitchFamily="34" charset="0"/>
              </a:endParaRPr>
            </a:p>
          </p:txBody>
        </p:sp>
      </p:grpSp>
      <p:grpSp>
        <p:nvGrpSpPr>
          <p:cNvPr id="4" name="组合 48189"/>
          <p:cNvGrpSpPr/>
          <p:nvPr/>
        </p:nvGrpSpPr>
        <p:grpSpPr>
          <a:xfrm>
            <a:off x="581025" y="4198938"/>
            <a:ext cx="742950" cy="665162"/>
            <a:chOff x="581762" y="4198700"/>
            <a:chExt cx="742213" cy="665163"/>
          </a:xfrm>
        </p:grpSpPr>
        <p:cxnSp>
          <p:nvCxnSpPr>
            <p:cNvPr id="29" name="直接连接符 28"/>
            <p:cNvCxnSpPr/>
            <p:nvPr/>
          </p:nvCxnSpPr>
          <p:spPr bwMode="auto">
            <a:xfrm flipH="1">
              <a:off x="871987" y="4198700"/>
              <a:ext cx="451988" cy="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 bwMode="auto">
            <a:xfrm flipH="1">
              <a:off x="871987" y="4863863"/>
              <a:ext cx="451988" cy="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 bwMode="auto">
            <a:xfrm>
              <a:off x="978243" y="4198700"/>
              <a:ext cx="0" cy="665163"/>
            </a:xfrm>
            <a:prstGeom prst="line">
              <a:avLst/>
            </a:prstGeom>
            <a:ln w="19050">
              <a:solidFill>
                <a:schemeClr val="accent2"/>
              </a:solidFill>
              <a:headEnd type="stealth" w="med" len="lg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779" name="Text Box 1079"/>
            <p:cNvSpPr txBox="1"/>
            <p:nvPr/>
          </p:nvSpPr>
          <p:spPr>
            <a:xfrm rot="-5400000">
              <a:off x="532132" y="4325378"/>
              <a:ext cx="496075" cy="39681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 anchorCtr="0">
              <a:spAutoFit/>
            </a:bodyPr>
            <a:p>
              <a:pPr algn="ctr"/>
              <a:r>
                <a:rPr lang="en-US" altLang="zh-CN" sz="2000" b="1" dirty="0">
                  <a:solidFill>
                    <a:srgbClr val="3333CC"/>
                  </a:solidFill>
                  <a:latin typeface="ISOCPEUR" pitchFamily="34" charset="0"/>
                </a:rPr>
                <a:t>34</a:t>
              </a:r>
              <a:endParaRPr lang="en-US" altLang="zh-CN" sz="2000" b="1" dirty="0">
                <a:solidFill>
                  <a:srgbClr val="3333CC"/>
                </a:solidFill>
                <a:latin typeface="ISOCPEUR" pitchFamily="34" charset="0"/>
              </a:endParaRPr>
            </a:p>
          </p:txBody>
        </p:sp>
      </p:grpSp>
      <p:grpSp>
        <p:nvGrpSpPr>
          <p:cNvPr id="5" name="组合 48188"/>
          <p:cNvGrpSpPr/>
          <p:nvPr/>
        </p:nvGrpSpPr>
        <p:grpSpPr>
          <a:xfrm>
            <a:off x="1485900" y="5087938"/>
            <a:ext cx="1792288" cy="655637"/>
            <a:chOff x="1485900" y="5088515"/>
            <a:chExt cx="1792288" cy="655637"/>
          </a:xfrm>
        </p:grpSpPr>
        <p:cxnSp>
          <p:nvCxnSpPr>
            <p:cNvPr id="28" name="直接连接符 27"/>
            <p:cNvCxnSpPr/>
            <p:nvPr/>
          </p:nvCxnSpPr>
          <p:spPr bwMode="auto">
            <a:xfrm flipV="1">
              <a:off x="1485900" y="5088515"/>
              <a:ext cx="0" cy="655637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 bwMode="auto">
            <a:xfrm flipH="1" flipV="1">
              <a:off x="1509713" y="5671127"/>
              <a:ext cx="1768475" cy="11113"/>
            </a:xfrm>
            <a:prstGeom prst="line">
              <a:avLst/>
            </a:prstGeom>
            <a:ln w="19050">
              <a:solidFill>
                <a:schemeClr val="accent2"/>
              </a:solidFill>
              <a:headEnd type="stealth" w="med" len="lg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775" name="Text Box 1079"/>
            <p:cNvSpPr txBox="1"/>
            <p:nvPr/>
          </p:nvSpPr>
          <p:spPr>
            <a:xfrm>
              <a:off x="2035770" y="5294075"/>
              <a:ext cx="496016" cy="39686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 anchorCtr="0">
              <a:spAutoFit/>
            </a:bodyPr>
            <a:p>
              <a:pPr algn="ctr"/>
              <a:r>
                <a:rPr lang="en-US" altLang="zh-CN" sz="2000" b="1" dirty="0">
                  <a:solidFill>
                    <a:srgbClr val="3333CC"/>
                  </a:solidFill>
                  <a:latin typeface="ISOCPEUR" pitchFamily="34" charset="0"/>
                </a:rPr>
                <a:t>70</a:t>
              </a:r>
              <a:endParaRPr lang="en-US" altLang="zh-CN" sz="2000" b="1" dirty="0">
                <a:solidFill>
                  <a:srgbClr val="3333CC"/>
                </a:solidFill>
                <a:latin typeface="ISOCPEUR" pitchFamily="34" charset="0"/>
              </a:endParaRPr>
            </a:p>
          </p:txBody>
        </p:sp>
      </p:grpSp>
      <p:grpSp>
        <p:nvGrpSpPr>
          <p:cNvPr id="6" name="组合 9"/>
          <p:cNvGrpSpPr/>
          <p:nvPr/>
        </p:nvGrpSpPr>
        <p:grpSpPr>
          <a:xfrm>
            <a:off x="4583113" y="2979738"/>
            <a:ext cx="1122362" cy="701675"/>
            <a:chOff x="4583113" y="2979500"/>
            <a:chExt cx="1122362" cy="701675"/>
          </a:xfrm>
        </p:grpSpPr>
        <p:cxnSp>
          <p:nvCxnSpPr>
            <p:cNvPr id="17" name="直接连接符 16"/>
            <p:cNvCxnSpPr/>
            <p:nvPr/>
          </p:nvCxnSpPr>
          <p:spPr bwMode="auto">
            <a:xfrm flipH="1">
              <a:off x="4583113" y="3504962"/>
              <a:ext cx="1122362" cy="0"/>
            </a:xfrm>
            <a:prstGeom prst="line">
              <a:avLst/>
            </a:prstGeom>
            <a:ln w="19050">
              <a:solidFill>
                <a:schemeClr val="accent2"/>
              </a:solidFill>
              <a:headEnd type="stealth" w="med" len="lg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 bwMode="auto">
            <a:xfrm flipV="1">
              <a:off x="5705475" y="2979500"/>
              <a:ext cx="0" cy="701675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17" name="直接连接符 17416"/>
            <p:cNvCxnSpPr/>
            <p:nvPr/>
          </p:nvCxnSpPr>
          <p:spPr bwMode="auto">
            <a:xfrm>
              <a:off x="4583113" y="3031887"/>
              <a:ext cx="0" cy="649288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772" name="Text Box 1079"/>
            <p:cNvSpPr txBox="1"/>
            <p:nvPr/>
          </p:nvSpPr>
          <p:spPr>
            <a:xfrm>
              <a:off x="4900766" y="3105642"/>
              <a:ext cx="496016" cy="39686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 anchorCtr="0">
              <a:spAutoFit/>
            </a:bodyPr>
            <a:p>
              <a:pPr algn="ctr"/>
              <a:r>
                <a:rPr lang="en-US" altLang="zh-CN" sz="2000" b="1" dirty="0">
                  <a:solidFill>
                    <a:srgbClr val="3333CC"/>
                  </a:solidFill>
                  <a:latin typeface="ISOCPEUR" pitchFamily="34" charset="0"/>
                </a:rPr>
                <a:t>54</a:t>
              </a:r>
              <a:endParaRPr lang="en-US" altLang="zh-CN" sz="2000" b="1" dirty="0">
                <a:solidFill>
                  <a:srgbClr val="3333CC"/>
                </a:solidFill>
                <a:latin typeface="ISOCPEUR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219200" y="2974975"/>
            <a:ext cx="2058988" cy="649288"/>
            <a:chOff x="1219200" y="2974738"/>
            <a:chExt cx="2058988" cy="649287"/>
          </a:xfrm>
        </p:grpSpPr>
        <p:cxnSp>
          <p:nvCxnSpPr>
            <p:cNvPr id="11" name="直接连接符 10"/>
            <p:cNvCxnSpPr/>
            <p:nvPr/>
          </p:nvCxnSpPr>
          <p:spPr bwMode="auto">
            <a:xfrm flipH="1">
              <a:off x="1219200" y="3504962"/>
              <a:ext cx="2044700" cy="0"/>
            </a:xfrm>
            <a:prstGeom prst="line">
              <a:avLst/>
            </a:prstGeom>
            <a:ln w="19050">
              <a:solidFill>
                <a:schemeClr val="accent2"/>
              </a:solidFill>
              <a:headEnd type="stealth" w="med" len="lg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 bwMode="auto">
            <a:xfrm flipV="1">
              <a:off x="1219200" y="2974738"/>
              <a:ext cx="0" cy="649287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 bwMode="auto">
            <a:xfrm flipV="1">
              <a:off x="3278188" y="2992201"/>
              <a:ext cx="0" cy="63182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768" name="Text Box 1079"/>
            <p:cNvSpPr txBox="1"/>
            <p:nvPr/>
          </p:nvSpPr>
          <p:spPr>
            <a:xfrm>
              <a:off x="1987848" y="3093315"/>
              <a:ext cx="496016" cy="39686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 anchorCtr="0">
              <a:spAutoFit/>
            </a:bodyPr>
            <a:p>
              <a:pPr algn="ctr"/>
              <a:r>
                <a:rPr lang="en-US" altLang="zh-CN" sz="2000" b="1" dirty="0">
                  <a:solidFill>
                    <a:srgbClr val="3333CC"/>
                  </a:solidFill>
                  <a:latin typeface="ISOCPEUR" pitchFamily="34" charset="0"/>
                </a:rPr>
                <a:t>80</a:t>
              </a:r>
              <a:endParaRPr lang="en-US" altLang="zh-CN" sz="2000" b="1" dirty="0">
                <a:solidFill>
                  <a:srgbClr val="3333CC"/>
                </a:solidFill>
                <a:latin typeface="ISOCPEUR" pitchFamily="34" charset="0"/>
              </a:endParaRPr>
            </a:p>
          </p:txBody>
        </p:sp>
      </p:grpSp>
      <p:grpSp>
        <p:nvGrpSpPr>
          <p:cNvPr id="10" name="组合 48173"/>
          <p:cNvGrpSpPr/>
          <p:nvPr/>
        </p:nvGrpSpPr>
        <p:grpSpPr>
          <a:xfrm>
            <a:off x="1689100" y="2225675"/>
            <a:ext cx="3709988" cy="831850"/>
            <a:chOff x="1689770" y="2225452"/>
            <a:chExt cx="3709676" cy="831302"/>
          </a:xfrm>
        </p:grpSpPr>
        <p:cxnSp>
          <p:nvCxnSpPr>
            <p:cNvPr id="12" name="直接连接符 11"/>
            <p:cNvCxnSpPr/>
            <p:nvPr/>
          </p:nvCxnSpPr>
          <p:spPr bwMode="auto">
            <a:xfrm flipH="1">
              <a:off x="2127883" y="2948875"/>
              <a:ext cx="934959" cy="0"/>
            </a:xfrm>
            <a:prstGeom prst="line">
              <a:avLst/>
            </a:prstGeom>
            <a:ln w="19050">
              <a:solidFill>
                <a:schemeClr val="accent2"/>
              </a:solidFill>
              <a:headEnd type="stealth" w="med" len="lg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 bwMode="auto">
            <a:xfrm>
              <a:off x="2127883" y="2252422"/>
              <a:ext cx="0" cy="434688"/>
            </a:xfrm>
            <a:prstGeom prst="line">
              <a:avLst/>
            </a:prstGeom>
            <a:ln w="19050">
              <a:solidFill>
                <a:schemeClr val="accent2"/>
              </a:solidFill>
              <a:headEnd type="stealth" w="med" len="lg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 bwMode="auto">
            <a:xfrm flipH="1">
              <a:off x="4953396" y="2576059"/>
              <a:ext cx="395255" cy="0"/>
            </a:xfrm>
            <a:prstGeom prst="line">
              <a:avLst/>
            </a:prstGeom>
            <a:ln w="19050">
              <a:solidFill>
                <a:schemeClr val="accent2"/>
              </a:solidFill>
              <a:headEnd type="stealth" w="med" len="lg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 bwMode="auto">
            <a:xfrm flipV="1">
              <a:off x="2132646" y="2720426"/>
              <a:ext cx="0" cy="296667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 bwMode="auto">
            <a:xfrm flipV="1">
              <a:off x="3062843" y="2706148"/>
              <a:ext cx="0" cy="285562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 bwMode="auto">
            <a:xfrm flipH="1">
              <a:off x="1983433" y="2252422"/>
              <a:ext cx="1115918" cy="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762" name="Text Box 1079"/>
            <p:cNvSpPr txBox="1"/>
            <p:nvPr/>
          </p:nvSpPr>
          <p:spPr>
            <a:xfrm rot="-5400000">
              <a:off x="1640140" y="2301809"/>
              <a:ext cx="496075" cy="39681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 anchorCtr="0">
              <a:spAutoFit/>
            </a:bodyPr>
            <a:p>
              <a:pPr algn="ctr"/>
              <a:r>
                <a:rPr lang="en-US" altLang="zh-CN" sz="2000" b="1" dirty="0">
                  <a:solidFill>
                    <a:srgbClr val="3333CC"/>
                  </a:solidFill>
                  <a:latin typeface="ISOCPEUR" pitchFamily="34" charset="0"/>
                </a:rPr>
                <a:t>20</a:t>
              </a:r>
              <a:endParaRPr lang="en-US" altLang="zh-CN" sz="2000" b="1" dirty="0">
                <a:solidFill>
                  <a:srgbClr val="3333CC"/>
                </a:solidFill>
                <a:latin typeface="ISOCPEUR" pitchFamily="34" charset="0"/>
              </a:endParaRPr>
            </a:p>
          </p:txBody>
        </p:sp>
        <p:sp>
          <p:nvSpPr>
            <p:cNvPr id="72763" name="Text Box 1079"/>
            <p:cNvSpPr txBox="1"/>
            <p:nvPr/>
          </p:nvSpPr>
          <p:spPr>
            <a:xfrm>
              <a:off x="2346807" y="2687435"/>
              <a:ext cx="496016" cy="36931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 anchorCtr="0">
              <a:spAutoFit/>
            </a:bodyPr>
            <a:p>
              <a:pPr algn="ctr"/>
              <a:r>
                <a:rPr lang="en-US" altLang="zh-CN" b="1" dirty="0">
                  <a:solidFill>
                    <a:srgbClr val="3333CC"/>
                  </a:solidFill>
                  <a:latin typeface="ISOCPEUR" pitchFamily="34" charset="0"/>
                </a:rPr>
                <a:t>35</a:t>
              </a:r>
              <a:endParaRPr lang="en-US" altLang="zh-CN" b="1" dirty="0">
                <a:solidFill>
                  <a:srgbClr val="3333CC"/>
                </a:solidFill>
                <a:latin typeface="ISOCPEUR" pitchFamily="34" charset="0"/>
              </a:endParaRPr>
            </a:p>
          </p:txBody>
        </p:sp>
        <p:sp>
          <p:nvSpPr>
            <p:cNvPr id="72764" name="Text Box 1079"/>
            <p:cNvSpPr txBox="1"/>
            <p:nvPr/>
          </p:nvSpPr>
          <p:spPr>
            <a:xfrm>
              <a:off x="4903430" y="2225452"/>
              <a:ext cx="496016" cy="39686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 anchorCtr="0">
              <a:spAutoFit/>
            </a:bodyPr>
            <a:p>
              <a:pPr algn="ctr"/>
              <a:r>
                <a:rPr lang="en-US" altLang="zh-CN" sz="2000" b="1" dirty="0">
                  <a:solidFill>
                    <a:srgbClr val="3333CC"/>
                  </a:solidFill>
                  <a:latin typeface="ISOCPEUR" pitchFamily="34" charset="0"/>
                </a:rPr>
                <a:t>12</a:t>
              </a:r>
              <a:endParaRPr lang="en-US" altLang="zh-CN" sz="2000" b="1" dirty="0">
                <a:solidFill>
                  <a:srgbClr val="3333CC"/>
                </a:solidFill>
                <a:latin typeface="ISOCPEUR" pitchFamily="34" charset="0"/>
              </a:endParaRPr>
            </a:p>
          </p:txBody>
        </p:sp>
      </p:grpSp>
      <p:grpSp>
        <p:nvGrpSpPr>
          <p:cNvPr id="75808" name="组合 48161"/>
          <p:cNvGrpSpPr/>
          <p:nvPr/>
        </p:nvGrpSpPr>
        <p:grpSpPr>
          <a:xfrm>
            <a:off x="466725" y="3490913"/>
            <a:ext cx="1320800" cy="923925"/>
            <a:chOff x="467071" y="3490176"/>
            <a:chExt cx="1320454" cy="924424"/>
          </a:xfrm>
        </p:grpSpPr>
        <p:cxnSp>
          <p:nvCxnSpPr>
            <p:cNvPr id="31" name="直接连接符 30"/>
            <p:cNvCxnSpPr/>
            <p:nvPr/>
          </p:nvCxnSpPr>
          <p:spPr bwMode="auto">
            <a:xfrm flipH="1">
              <a:off x="676566" y="3930150"/>
              <a:ext cx="390423" cy="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 bwMode="auto">
            <a:xfrm flipH="1" flipV="1">
              <a:off x="1066989" y="3930150"/>
              <a:ext cx="325353" cy="192192"/>
            </a:xfrm>
            <a:prstGeom prst="line">
              <a:avLst/>
            </a:prstGeom>
            <a:ln w="19050">
              <a:solidFill>
                <a:schemeClr val="accent2"/>
              </a:solidFill>
              <a:headEnd type="stealth" w="med" len="lg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/>
          </p:nvCxnSpPr>
          <p:spPr bwMode="auto">
            <a:xfrm flipH="1" flipV="1">
              <a:off x="1592314" y="4292296"/>
              <a:ext cx="195211" cy="122304"/>
            </a:xfrm>
            <a:prstGeom prst="line">
              <a:avLst/>
            </a:prstGeom>
            <a:ln w="19050">
              <a:solidFill>
                <a:schemeClr val="accent2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 bwMode="auto">
            <a:xfrm flipH="1" flipV="1">
              <a:off x="1392342" y="4122342"/>
              <a:ext cx="187276" cy="152482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755" name="Text Box 1085"/>
            <p:cNvSpPr txBox="1"/>
            <p:nvPr/>
          </p:nvSpPr>
          <p:spPr>
            <a:xfrm>
              <a:off x="467071" y="3490176"/>
              <a:ext cx="752129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pPr algn="ctr"/>
              <a:r>
                <a:rPr lang="en-US" altLang="zh-CN" sz="2000" b="1" dirty="0">
                  <a:solidFill>
                    <a:srgbClr val="3333CC"/>
                  </a:solidFill>
                  <a:latin typeface="ISOCPEUR" pitchFamily="34" charset="0"/>
                  <a:sym typeface="Symbol" panose="05050102010706020507" pitchFamily="18" charset="2"/>
                </a:rPr>
                <a:t>2</a:t>
              </a:r>
              <a:r>
                <a:rPr lang="en-US" altLang="zh-CN" sz="2000" b="1" i="1" dirty="0">
                  <a:solidFill>
                    <a:srgbClr val="3333CC"/>
                  </a:solidFill>
                  <a:latin typeface="ISOCPEUR" pitchFamily="34" charset="0"/>
                  <a:sym typeface="Symbol" panose="05050102010706020507" pitchFamily="18" charset="2"/>
                </a:rPr>
                <a:t>-</a:t>
              </a:r>
              <a:r>
                <a:rPr lang="en-US" altLang="zh-CN" sz="2000" b="1" dirty="0">
                  <a:solidFill>
                    <a:srgbClr val="3333CC"/>
                  </a:solidFill>
                  <a:latin typeface="ISOCPEUR" pitchFamily="34" charset="0"/>
                  <a:sym typeface="Symbol" panose="05050102010706020507" pitchFamily="18" charset="2"/>
                </a:rPr>
                <a:t>10</a:t>
              </a:r>
              <a:endParaRPr lang="en-US" altLang="zh-CN" sz="2000" b="1" dirty="0">
                <a:solidFill>
                  <a:srgbClr val="3333CC"/>
                </a:solidFill>
                <a:latin typeface="ISOCPEUR" pitchFamily="34" charset="0"/>
              </a:endParaRPr>
            </a:p>
          </p:txBody>
        </p:sp>
      </p:grpSp>
      <p:grpSp>
        <p:nvGrpSpPr>
          <p:cNvPr id="75810" name="组合 48162"/>
          <p:cNvGrpSpPr/>
          <p:nvPr/>
        </p:nvGrpSpPr>
        <p:grpSpPr>
          <a:xfrm>
            <a:off x="442913" y="4935538"/>
            <a:ext cx="949325" cy="400050"/>
            <a:chOff x="443197" y="4935574"/>
            <a:chExt cx="949041" cy="400096"/>
          </a:xfrm>
        </p:grpSpPr>
        <p:cxnSp>
          <p:nvCxnSpPr>
            <p:cNvPr id="86" name="直接连接符 85"/>
            <p:cNvCxnSpPr/>
            <p:nvPr/>
          </p:nvCxnSpPr>
          <p:spPr bwMode="auto">
            <a:xfrm flipH="1">
              <a:off x="995482" y="4965739"/>
              <a:ext cx="396756" cy="328651"/>
            </a:xfrm>
            <a:prstGeom prst="line">
              <a:avLst/>
            </a:prstGeom>
            <a:ln w="19050">
              <a:solidFill>
                <a:schemeClr val="accent2"/>
              </a:solidFill>
              <a:headEnd type="stealth" w="med" len="lg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 bwMode="auto">
            <a:xfrm flipH="1">
              <a:off x="605074" y="5294390"/>
              <a:ext cx="390408" cy="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750" name="Text Box 1085"/>
            <p:cNvSpPr txBox="1"/>
            <p:nvPr/>
          </p:nvSpPr>
          <p:spPr>
            <a:xfrm>
              <a:off x="443197" y="4935574"/>
              <a:ext cx="519615" cy="4000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pPr algn="ctr"/>
              <a:r>
                <a:rPr lang="en-US" altLang="zh-CN" sz="2000" b="1" i="1" dirty="0">
                  <a:solidFill>
                    <a:srgbClr val="3333CC"/>
                  </a:solidFill>
                  <a:latin typeface="ISOCPEUR" pitchFamily="34" charset="0"/>
                  <a:sym typeface="Symbol" panose="05050102010706020507" pitchFamily="18" charset="2"/>
                </a:rPr>
                <a:t>R</a:t>
              </a:r>
              <a:r>
                <a:rPr lang="en-US" altLang="zh-CN" sz="2000" b="1" dirty="0">
                  <a:solidFill>
                    <a:srgbClr val="3333CC"/>
                  </a:solidFill>
                  <a:latin typeface="ISOCPEUR" pitchFamily="34" charset="0"/>
                  <a:sym typeface="Symbol" panose="05050102010706020507" pitchFamily="18" charset="2"/>
                </a:rPr>
                <a:t>10</a:t>
              </a:r>
              <a:endParaRPr lang="en-US" altLang="zh-CN" sz="2000" b="1" dirty="0">
                <a:solidFill>
                  <a:srgbClr val="3333CC"/>
                </a:solidFill>
                <a:latin typeface="ISOCPEUR" pitchFamily="34" charset="0"/>
              </a:endParaRPr>
            </a:p>
          </p:txBody>
        </p:sp>
      </p:grpSp>
      <p:grpSp>
        <p:nvGrpSpPr>
          <p:cNvPr id="75811" name="组合 48172"/>
          <p:cNvGrpSpPr/>
          <p:nvPr/>
        </p:nvGrpSpPr>
        <p:grpSpPr>
          <a:xfrm>
            <a:off x="4151313" y="639763"/>
            <a:ext cx="2006600" cy="1195387"/>
            <a:chOff x="4151009" y="639571"/>
            <a:chExt cx="2006904" cy="1195342"/>
          </a:xfrm>
        </p:grpSpPr>
        <p:cxnSp>
          <p:nvCxnSpPr>
            <p:cNvPr id="14" name="直接连接符 13"/>
            <p:cNvCxnSpPr/>
            <p:nvPr/>
          </p:nvCxnSpPr>
          <p:spPr bwMode="auto">
            <a:xfrm flipH="1" flipV="1">
              <a:off x="4862317" y="1247560"/>
              <a:ext cx="576349" cy="587353"/>
            </a:xfrm>
            <a:prstGeom prst="line">
              <a:avLst/>
            </a:prstGeom>
            <a:ln w="19050">
              <a:solidFill>
                <a:schemeClr val="accent2"/>
              </a:solidFill>
              <a:headEnd type="stealth" w="med" len="lg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 bwMode="auto">
            <a:xfrm flipH="1">
              <a:off x="5151286" y="1093579"/>
              <a:ext cx="358829" cy="447658"/>
            </a:xfrm>
            <a:prstGeom prst="line">
              <a:avLst/>
            </a:prstGeom>
            <a:ln w="19050">
              <a:solidFill>
                <a:schemeClr val="accent2"/>
              </a:solidFill>
              <a:headEnd type="stealth" w="med" len="lg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 bwMode="auto">
            <a:xfrm flipH="1">
              <a:off x="5491062" y="1098341"/>
              <a:ext cx="666851" cy="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 bwMode="auto">
            <a:xfrm flipH="1" flipV="1">
              <a:off x="4582874" y="1031668"/>
              <a:ext cx="279442" cy="215892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 bwMode="auto">
            <a:xfrm flipH="1">
              <a:off x="4192290" y="1038018"/>
              <a:ext cx="390584" cy="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746" name="Text Box 1085"/>
            <p:cNvSpPr txBox="1"/>
            <p:nvPr/>
          </p:nvSpPr>
          <p:spPr>
            <a:xfrm>
              <a:off x="4151009" y="639571"/>
              <a:ext cx="558081" cy="4000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pPr algn="ctr"/>
              <a:r>
                <a:rPr lang="en-US" altLang="zh-CN" sz="2000" b="1" i="1" dirty="0">
                  <a:solidFill>
                    <a:srgbClr val="3333CC"/>
                  </a:solidFill>
                  <a:latin typeface="ISOCPEUR" pitchFamily="34" charset="0"/>
                  <a:sym typeface="Symbol" panose="05050102010706020507" pitchFamily="18" charset="2"/>
                </a:rPr>
                <a:t></a:t>
              </a:r>
              <a:r>
                <a:rPr lang="en-US" altLang="zh-CN" sz="2000" b="1" dirty="0">
                  <a:solidFill>
                    <a:srgbClr val="3333CC"/>
                  </a:solidFill>
                  <a:latin typeface="ISOCPEUR" pitchFamily="34" charset="0"/>
                  <a:sym typeface="Symbol" panose="05050102010706020507" pitchFamily="18" charset="2"/>
                </a:rPr>
                <a:t>32</a:t>
              </a:r>
              <a:endParaRPr lang="en-US" altLang="zh-CN" sz="2000" b="1" dirty="0">
                <a:solidFill>
                  <a:srgbClr val="3333CC"/>
                </a:solidFill>
                <a:latin typeface="ISOCPEUR" pitchFamily="34" charset="0"/>
              </a:endParaRPr>
            </a:p>
          </p:txBody>
        </p:sp>
        <p:sp>
          <p:nvSpPr>
            <p:cNvPr id="72747" name="Text Box 1085"/>
            <p:cNvSpPr txBox="1"/>
            <p:nvPr/>
          </p:nvSpPr>
          <p:spPr>
            <a:xfrm>
              <a:off x="5548728" y="790624"/>
              <a:ext cx="551670" cy="4000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pPr algn="ctr"/>
              <a:r>
                <a:rPr lang="en-US" altLang="zh-CN" sz="2000" b="1" i="1" dirty="0">
                  <a:solidFill>
                    <a:srgbClr val="3333CC"/>
                  </a:solidFill>
                  <a:latin typeface="ISOCPEUR" pitchFamily="34" charset="0"/>
                  <a:sym typeface="Symbol" panose="05050102010706020507" pitchFamily="18" charset="2"/>
                </a:rPr>
                <a:t>R</a:t>
              </a:r>
              <a:r>
                <a:rPr lang="en-US" altLang="zh-CN" sz="2000" b="1" dirty="0">
                  <a:solidFill>
                    <a:srgbClr val="3333CC"/>
                  </a:solidFill>
                  <a:latin typeface="ISOCPEUR" pitchFamily="34" charset="0"/>
                  <a:sym typeface="Symbol" panose="05050102010706020507" pitchFamily="18" charset="2"/>
                </a:rPr>
                <a:t>27</a:t>
              </a:r>
              <a:endParaRPr lang="en-US" altLang="zh-CN" sz="2000" b="1" dirty="0">
                <a:solidFill>
                  <a:srgbClr val="3333CC"/>
                </a:solidFill>
                <a:latin typeface="ISOCPEUR" pitchFamily="34" charset="0"/>
              </a:endParaRPr>
            </a:p>
          </p:txBody>
        </p:sp>
      </p:grpSp>
      <p:grpSp>
        <p:nvGrpSpPr>
          <p:cNvPr id="75813" name="组合 3"/>
          <p:cNvGrpSpPr/>
          <p:nvPr/>
        </p:nvGrpSpPr>
        <p:grpSpPr>
          <a:xfrm>
            <a:off x="3278188" y="2622550"/>
            <a:ext cx="3035300" cy="1500188"/>
            <a:chOff x="3278188" y="2622313"/>
            <a:chExt cx="3035351" cy="1500187"/>
          </a:xfrm>
        </p:grpSpPr>
        <p:cxnSp>
          <p:nvCxnSpPr>
            <p:cNvPr id="87" name="直接连接符 86"/>
            <p:cNvCxnSpPr/>
            <p:nvPr/>
          </p:nvCxnSpPr>
          <p:spPr bwMode="auto">
            <a:xfrm>
              <a:off x="3278188" y="2622313"/>
              <a:ext cx="1109681" cy="1500187"/>
            </a:xfrm>
            <a:prstGeom prst="line">
              <a:avLst/>
            </a:prstGeom>
            <a:ln w="19050">
              <a:solidFill>
                <a:schemeClr val="accent2"/>
              </a:solidFill>
              <a:headEnd type="stealth" w="med" len="lg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直接连接符 152"/>
            <p:cNvCxnSpPr/>
            <p:nvPr/>
          </p:nvCxnSpPr>
          <p:spPr bwMode="auto">
            <a:xfrm flipV="1">
              <a:off x="4381519" y="4109800"/>
              <a:ext cx="1643091" cy="1270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740" name="Text Box 1079"/>
            <p:cNvSpPr txBox="1"/>
            <p:nvPr/>
          </p:nvSpPr>
          <p:spPr>
            <a:xfrm>
              <a:off x="4053433" y="3667235"/>
              <a:ext cx="2260106" cy="40009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 anchorCtr="0">
              <a:spAutoFit/>
            </a:bodyPr>
            <a:p>
              <a:pPr algn="ctr"/>
              <a:r>
                <a:rPr lang="zh-CN" altLang="en-US" sz="2000" b="1" dirty="0">
                  <a:solidFill>
                    <a:srgbClr val="3333CC"/>
                  </a:solidFill>
                  <a:latin typeface="ISOCPEUR" pitchFamily="34" charset="0"/>
                </a:rPr>
                <a:t>长度方向基准</a:t>
              </a:r>
              <a:endParaRPr lang="en-US" altLang="zh-CN" sz="2000" b="1" dirty="0">
                <a:solidFill>
                  <a:srgbClr val="3333CC"/>
                </a:solidFill>
                <a:latin typeface="ISOCPEUR" pitchFamily="34" charset="0"/>
              </a:endParaRPr>
            </a:p>
          </p:txBody>
        </p:sp>
      </p:grpSp>
      <p:grpSp>
        <p:nvGrpSpPr>
          <p:cNvPr id="75814" name="组合 5"/>
          <p:cNvGrpSpPr/>
          <p:nvPr/>
        </p:nvGrpSpPr>
        <p:grpSpPr>
          <a:xfrm>
            <a:off x="5145088" y="239713"/>
            <a:ext cx="2390775" cy="776287"/>
            <a:chOff x="5145088" y="239475"/>
            <a:chExt cx="2390775" cy="776288"/>
          </a:xfrm>
        </p:grpSpPr>
        <p:cxnSp>
          <p:nvCxnSpPr>
            <p:cNvPr id="150" name="直接连接符 149"/>
            <p:cNvCxnSpPr/>
            <p:nvPr/>
          </p:nvCxnSpPr>
          <p:spPr bwMode="auto">
            <a:xfrm>
              <a:off x="5756275" y="639526"/>
              <a:ext cx="1779588" cy="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直接连接符 158"/>
            <p:cNvCxnSpPr/>
            <p:nvPr/>
          </p:nvCxnSpPr>
          <p:spPr bwMode="auto">
            <a:xfrm flipV="1">
              <a:off x="5145088" y="639526"/>
              <a:ext cx="611187" cy="376237"/>
            </a:xfrm>
            <a:prstGeom prst="line">
              <a:avLst/>
            </a:prstGeom>
            <a:ln w="19050">
              <a:solidFill>
                <a:schemeClr val="accent2"/>
              </a:solidFill>
              <a:headEnd type="stealth" w="med" len="lg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737" name="Text Box 1079"/>
            <p:cNvSpPr txBox="1"/>
            <p:nvPr/>
          </p:nvSpPr>
          <p:spPr>
            <a:xfrm>
              <a:off x="5774298" y="239475"/>
              <a:ext cx="1743665" cy="40009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 anchorCtr="0">
              <a:spAutoFit/>
            </a:bodyPr>
            <a:p>
              <a:pPr algn="ctr"/>
              <a:r>
                <a:rPr lang="zh-CN" altLang="en-US" sz="2000" b="1" dirty="0">
                  <a:solidFill>
                    <a:srgbClr val="3333CC"/>
                  </a:solidFill>
                  <a:latin typeface="ISOCPEUR" pitchFamily="34" charset="0"/>
                </a:rPr>
                <a:t>宽度方向基准</a:t>
              </a:r>
              <a:endParaRPr lang="en-US" altLang="zh-CN" sz="2000" b="1" dirty="0">
                <a:solidFill>
                  <a:srgbClr val="3333CC"/>
                </a:solidFill>
                <a:latin typeface="ISOCPEUR" pitchFamily="34" charset="0"/>
              </a:endParaRPr>
            </a:p>
          </p:txBody>
        </p:sp>
      </p:grpSp>
      <p:grpSp>
        <p:nvGrpSpPr>
          <p:cNvPr id="75815" name="组合 4"/>
          <p:cNvGrpSpPr/>
          <p:nvPr/>
        </p:nvGrpSpPr>
        <p:grpSpPr>
          <a:xfrm>
            <a:off x="2747963" y="3057525"/>
            <a:ext cx="3465512" cy="1806575"/>
            <a:chOff x="2747963" y="3057288"/>
            <a:chExt cx="3464745" cy="1806575"/>
          </a:xfrm>
        </p:grpSpPr>
        <p:cxnSp>
          <p:nvCxnSpPr>
            <p:cNvPr id="152" name="直接连接符 151"/>
            <p:cNvCxnSpPr/>
            <p:nvPr/>
          </p:nvCxnSpPr>
          <p:spPr bwMode="auto">
            <a:xfrm flipV="1">
              <a:off x="4052599" y="4863863"/>
              <a:ext cx="1971239" cy="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直接连接符 157"/>
            <p:cNvCxnSpPr/>
            <p:nvPr/>
          </p:nvCxnSpPr>
          <p:spPr bwMode="auto">
            <a:xfrm>
              <a:off x="2747963" y="3057288"/>
              <a:ext cx="1322094" cy="1806575"/>
            </a:xfrm>
            <a:prstGeom prst="line">
              <a:avLst/>
            </a:prstGeom>
            <a:ln w="19050">
              <a:solidFill>
                <a:schemeClr val="accent2"/>
              </a:solidFill>
              <a:headEnd type="stealth" w="med" len="lg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734" name="Text Box 1079"/>
            <p:cNvSpPr txBox="1"/>
            <p:nvPr/>
          </p:nvSpPr>
          <p:spPr>
            <a:xfrm>
              <a:off x="3952602" y="4415567"/>
              <a:ext cx="2260106" cy="40009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 anchorCtr="0">
              <a:spAutoFit/>
            </a:bodyPr>
            <a:p>
              <a:pPr algn="ctr"/>
              <a:r>
                <a:rPr lang="zh-CN" altLang="en-US" sz="2000" b="1" dirty="0">
                  <a:solidFill>
                    <a:srgbClr val="3333CC"/>
                  </a:solidFill>
                  <a:latin typeface="ISOCPEUR" pitchFamily="34" charset="0"/>
                </a:rPr>
                <a:t>高度方向基准</a:t>
              </a:r>
              <a:endParaRPr lang="en-US" altLang="zh-CN" sz="2000" b="1" dirty="0">
                <a:solidFill>
                  <a:srgbClr val="3333CC"/>
                </a:solidFill>
                <a:latin typeface="ISOCPEUR" pitchFamily="34" charset="0"/>
              </a:endParaRPr>
            </a:p>
          </p:txBody>
        </p:sp>
      </p:grpSp>
      <p:pic>
        <p:nvPicPr>
          <p:cNvPr id="72721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-681890">
            <a:off x="5681663" y="3478213"/>
            <a:ext cx="3706812" cy="3155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2722" name="Rectangle 98"/>
          <p:cNvSpPr/>
          <p:nvPr/>
        </p:nvSpPr>
        <p:spPr>
          <a:xfrm>
            <a:off x="251143" y="814388"/>
            <a:ext cx="3944937" cy="4381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b="1" dirty="0">
                <a:solidFill>
                  <a:schemeClr val="accent2"/>
                </a:solidFill>
                <a:latin typeface="仿宋_GB2312" pitchFamily="49" charset="-122"/>
                <a:ea typeface="仿宋_GB2312" pitchFamily="49" charset="-122"/>
              </a:rPr>
              <a:t>练习：</a:t>
            </a:r>
            <a:r>
              <a:rPr lang="zh-CN" altLang="en-US" b="1" dirty="0">
                <a:solidFill>
                  <a:schemeClr val="accent2"/>
                </a:solidFill>
                <a:latin typeface="仿宋_GB2312" pitchFamily="49" charset="-122"/>
                <a:ea typeface="仿宋_GB2312" pitchFamily="49" charset="-122"/>
              </a:rPr>
              <a:t>支架的尺寸标注</a:t>
            </a:r>
            <a:endParaRPr lang="zh-CN" altLang="en-US" b="1" dirty="0">
              <a:solidFill>
                <a:schemeClr val="accent2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64" name="Text Box 85"/>
          <p:cNvSpPr txBox="1"/>
          <p:nvPr/>
        </p:nvSpPr>
        <p:spPr>
          <a:xfrm>
            <a:off x="6472238" y="1252538"/>
            <a:ext cx="2997200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rgbClr val="FF3300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latin typeface="Times New Roman" panose="02020603050405020304" charset="0"/>
                <a:ea typeface="黑体" panose="02010609060101010101" pitchFamily="2" charset="-122"/>
              </a:rPr>
              <a:t>   </a:t>
            </a:r>
            <a:r>
              <a:rPr lang="zh-CN" altLang="en-US" b="1" dirty="0">
                <a:latin typeface="Times New Roman" panose="02020603050405020304" charset="0"/>
                <a:ea typeface="仿宋_GB2312" pitchFamily="49" charset="-122"/>
              </a:rPr>
              <a:t>标注各部分的定形、定位尺寸</a:t>
            </a:r>
            <a:endParaRPr lang="zh-CN" altLang="en-US" b="1" dirty="0">
              <a:latin typeface="Times New Roman" panose="02020603050405020304" charset="0"/>
              <a:ea typeface="仿宋_GB2312" pitchFamily="49" charset="-122"/>
            </a:endParaRPr>
          </a:p>
        </p:txBody>
      </p:sp>
      <p:sp>
        <p:nvSpPr>
          <p:cNvPr id="65" name="Text Box 86"/>
          <p:cNvSpPr txBox="1"/>
          <p:nvPr/>
        </p:nvSpPr>
        <p:spPr>
          <a:xfrm>
            <a:off x="6446838" y="808038"/>
            <a:ext cx="2997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rgbClr val="FF3300"/>
              </a:buClr>
              <a:buFont typeface="Wingdings" panose="05000000000000000000" pitchFamily="2" charset="2"/>
              <a:buChar char="Ø"/>
            </a:pPr>
            <a:r>
              <a:rPr lang="en-US" altLang="zh-CN" b="1" dirty="0">
                <a:latin typeface="仿宋_GB2312" pitchFamily="49" charset="-122"/>
                <a:ea typeface="仿宋_GB2312" pitchFamily="49" charset="-122"/>
              </a:rPr>
              <a:t>   </a:t>
            </a:r>
            <a:r>
              <a:rPr lang="zh-CN" altLang="en-US" b="1" dirty="0">
                <a:latin typeface="仿宋_GB2312" pitchFamily="49" charset="-122"/>
                <a:ea typeface="仿宋_GB2312" pitchFamily="49" charset="-122"/>
              </a:rPr>
              <a:t>确定尺寸基准</a:t>
            </a:r>
            <a:endParaRPr lang="zh-CN" altLang="en-US" b="1" dirty="0"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66" name="Text Box 87"/>
          <p:cNvSpPr txBox="1"/>
          <p:nvPr/>
        </p:nvSpPr>
        <p:spPr>
          <a:xfrm>
            <a:off x="6472238" y="2039938"/>
            <a:ext cx="2997200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rgbClr val="FF3300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latin typeface="Times New Roman" panose="02020603050405020304" charset="0"/>
                <a:ea typeface="黑体" panose="02010609060101010101" pitchFamily="2" charset="-122"/>
              </a:rPr>
              <a:t>   </a:t>
            </a:r>
            <a:r>
              <a:rPr lang="zh-CN" altLang="en-US" b="1" dirty="0">
                <a:latin typeface="Times New Roman" panose="02020603050405020304" charset="0"/>
                <a:ea typeface="仿宋_GB2312" pitchFamily="49" charset="-122"/>
              </a:rPr>
              <a:t>标注各部分之间的定位尺寸</a:t>
            </a:r>
            <a:endParaRPr lang="zh-CN" altLang="en-US" b="1" dirty="0">
              <a:latin typeface="Times New Roman" panose="02020603050405020304" charset="0"/>
              <a:ea typeface="仿宋_GB2312" pitchFamily="49" charset="-122"/>
            </a:endParaRPr>
          </a:p>
        </p:txBody>
      </p:sp>
      <p:sp>
        <p:nvSpPr>
          <p:cNvPr id="67" name="Text Box 112"/>
          <p:cNvSpPr txBox="1"/>
          <p:nvPr/>
        </p:nvSpPr>
        <p:spPr>
          <a:xfrm>
            <a:off x="6472238" y="2846388"/>
            <a:ext cx="2997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rgbClr val="FF3300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latin typeface="Times New Roman" panose="02020603050405020304" charset="0"/>
                <a:ea typeface="黑体" panose="02010609060101010101" pitchFamily="2" charset="-122"/>
              </a:rPr>
              <a:t>   </a:t>
            </a:r>
            <a:r>
              <a:rPr lang="zh-CN" altLang="en-US" b="1" dirty="0">
                <a:latin typeface="Times New Roman" panose="02020603050405020304" charset="0"/>
                <a:ea typeface="仿宋_GB2312" pitchFamily="49" charset="-122"/>
              </a:rPr>
              <a:t>标注总体尺寸</a:t>
            </a:r>
            <a:endParaRPr lang="zh-CN" altLang="en-US" b="1" dirty="0">
              <a:latin typeface="Times New Roman" panose="02020603050405020304" charset="0"/>
              <a:ea typeface="仿宋_GB2312" pitchFamily="49" charset="-122"/>
            </a:endParaRPr>
          </a:p>
        </p:txBody>
      </p:sp>
      <p:grpSp>
        <p:nvGrpSpPr>
          <p:cNvPr id="75816" name="组合 48171"/>
          <p:cNvGrpSpPr/>
          <p:nvPr/>
        </p:nvGrpSpPr>
        <p:grpSpPr>
          <a:xfrm>
            <a:off x="2900363" y="5062538"/>
            <a:ext cx="496887" cy="681037"/>
            <a:chOff x="2900891" y="5061900"/>
            <a:chExt cx="496016" cy="682252"/>
          </a:xfrm>
        </p:grpSpPr>
        <p:cxnSp>
          <p:nvCxnSpPr>
            <p:cNvPr id="27" name="直接连接符 26"/>
            <p:cNvCxnSpPr/>
            <p:nvPr/>
          </p:nvCxnSpPr>
          <p:spPr bwMode="auto">
            <a:xfrm flipV="1">
              <a:off x="3281223" y="5123922"/>
              <a:ext cx="14262" cy="62023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729" name="直接连接符 48164"/>
            <p:cNvCxnSpPr/>
            <p:nvPr/>
          </p:nvCxnSpPr>
          <p:spPr>
            <a:xfrm>
              <a:off x="3009106" y="5061900"/>
              <a:ext cx="0" cy="354433"/>
            </a:xfrm>
            <a:prstGeom prst="line">
              <a:avLst/>
            </a:prstGeom>
            <a:ln w="254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cxnSp>
        <p:cxnSp>
          <p:nvCxnSpPr>
            <p:cNvPr id="72730" name="直接箭头连接符 48166"/>
            <p:cNvCxnSpPr/>
            <p:nvPr/>
          </p:nvCxnSpPr>
          <p:spPr>
            <a:xfrm flipV="1">
              <a:off x="3001962" y="5335670"/>
              <a:ext cx="293874" cy="9694"/>
            </a:xfrm>
            <a:prstGeom prst="straightConnector1">
              <a:avLst/>
            </a:prstGeom>
            <a:ln w="25400" cap="flat" cmpd="sng">
              <a:solidFill>
                <a:schemeClr val="accent2"/>
              </a:solidFill>
              <a:prstDash val="solid"/>
              <a:headEnd type="stealth" w="med" len="med"/>
              <a:tailEnd type="stealth" w="med" len="med"/>
            </a:ln>
          </p:spPr>
        </p:cxnSp>
        <p:sp>
          <p:nvSpPr>
            <p:cNvPr id="72731" name="Text Box 1079"/>
            <p:cNvSpPr txBox="1"/>
            <p:nvPr/>
          </p:nvSpPr>
          <p:spPr>
            <a:xfrm>
              <a:off x="2900891" y="5064334"/>
              <a:ext cx="496016" cy="33855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 anchorCtr="0">
              <a:spAutoFit/>
            </a:bodyPr>
            <a:p>
              <a:pPr algn="ctr"/>
              <a:r>
                <a:rPr lang="en-US" altLang="zh-CN" sz="1600" b="1" dirty="0">
                  <a:solidFill>
                    <a:srgbClr val="3333CC"/>
                  </a:solidFill>
                  <a:latin typeface="ISOCPEUR" pitchFamily="34" charset="0"/>
                </a:rPr>
                <a:t>15</a:t>
              </a:r>
              <a:endParaRPr lang="en-US" altLang="zh-CN" sz="1600" b="1" dirty="0">
                <a:solidFill>
                  <a:srgbClr val="3333CC"/>
                </a:solidFill>
                <a:latin typeface="ISOCPEUR" pitchFamily="34" charset="0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5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5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5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758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58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58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5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65" grpId="0"/>
      <p:bldP spid="66" grpId="0"/>
      <p:bldP spid="67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" name="组合 5"/>
          <p:cNvGrpSpPr/>
          <p:nvPr/>
        </p:nvGrpSpPr>
        <p:grpSpPr>
          <a:xfrm>
            <a:off x="1403350" y="10795"/>
            <a:ext cx="6193155" cy="587375"/>
            <a:chOff x="2210" y="17"/>
            <a:chExt cx="9753" cy="925"/>
          </a:xfrm>
        </p:grpSpPr>
        <p:sp>
          <p:nvSpPr>
            <p:cNvPr id="7" name="Rectangle 4"/>
            <p:cNvSpPr>
              <a:spLocks noChangeAspect="1" noChangeArrowheads="1"/>
            </p:cNvSpPr>
            <p:nvPr>
              <p:custDataLst>
                <p:tags r:id="rId1"/>
              </p:custDataLst>
            </p:nvPr>
          </p:nvSpPr>
          <p:spPr bwMode="auto">
            <a:xfrm rot="10800000">
              <a:off x="2210" y="67"/>
              <a:ext cx="9753" cy="85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Rectangle 5"/>
            <p:cNvSpPr>
              <a:spLocks noChangeAspect="1"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2243" y="77"/>
              <a:ext cx="9187" cy="295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AutoShape 6"/>
            <p:cNvSpPr>
              <a:spLocks noChangeAspect="1"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210" y="17"/>
              <a:ext cx="2720" cy="925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WordArt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2550" y="242"/>
              <a:ext cx="1813" cy="4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任务三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2" name="Text Box 8"/>
            <p:cNvSpPr txBox="1"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5145" y="243"/>
              <a:ext cx="38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组合体的识读与绘制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sp>
        <p:nvSpPr>
          <p:cNvPr id="18434" name="Rectangle 2"/>
          <p:cNvSpPr/>
          <p:nvPr>
            <p:custDataLst>
              <p:tags r:id="rId6"/>
            </p:custDataLst>
          </p:nvPr>
        </p:nvSpPr>
        <p:spPr>
          <a:xfrm>
            <a:off x="0" y="714375"/>
            <a:ext cx="3747135" cy="574675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9933"/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  <a:effectLst>
            <a:prstShdw prst="shdw12" dir="16200000">
              <a:srgbClr val="DDDDDD">
                <a:alpha val="50000"/>
              </a:srgbClr>
            </a:prstShdw>
          </a:effectLst>
        </p:spPr>
        <p:txBody>
          <a:bodyPr anchor="ctr" anchorCtr="0"/>
          <a:p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四、组合体三视图的识读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grpSp>
        <p:nvGrpSpPr>
          <p:cNvPr id="2" name="Group 6"/>
          <p:cNvGrpSpPr/>
          <p:nvPr/>
        </p:nvGrpSpPr>
        <p:grpSpPr>
          <a:xfrm>
            <a:off x="899693" y="1485900"/>
            <a:ext cx="3759380" cy="647700"/>
            <a:chOff x="-1086" y="0"/>
            <a:chExt cx="7787" cy="1020"/>
          </a:xfrm>
        </p:grpSpPr>
        <p:sp>
          <p:nvSpPr>
            <p:cNvPr id="3" name="AutoShape 7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0" y="0"/>
              <a:ext cx="3906" cy="1020"/>
            </a:xfrm>
            <a:prstGeom prst="doubleWave">
              <a:avLst>
                <a:gd name="adj1" fmla="val 6500"/>
                <a:gd name="adj2" fmla="val 0"/>
              </a:avLst>
            </a:prstGeom>
            <a:solidFill>
              <a:schemeClr val="accent5">
                <a:lumMod val="60000"/>
                <a:lumOff val="40000"/>
              </a:schemeClr>
            </a:solidFill>
            <a:ln w="9525">
              <a:solidFill>
                <a:srgbClr val="CCFFFF"/>
              </a:solidFill>
              <a:miter lim="800000"/>
            </a:ln>
            <a:effectLst>
              <a:outerShdw sy="50000" kx="-2453608" rotWithShape="0">
                <a:srgbClr val="808080">
                  <a:alpha val="50000"/>
                </a:srgbClr>
              </a:outerShdw>
            </a:effectLst>
          </p:spPr>
          <p:txBody>
            <a:bodyPr anchor="ctr">
              <a:spAutoFit/>
            </a:bodyPr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" name="Text Box 8"/>
            <p:cNvSpPr txBox="1"/>
            <p:nvPr>
              <p:custDataLst>
                <p:tags r:id="rId8"/>
              </p:custDataLst>
            </p:nvPr>
          </p:nvSpPr>
          <p:spPr>
            <a:xfrm>
              <a:off x="-1086" y="225"/>
              <a:ext cx="7787" cy="70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ts val="2800"/>
                </a:lnSpc>
              </a:pPr>
              <a:r>
                <a:rPr lang="en-US" dirty="0">
                  <a:solidFill>
                    <a:srgbClr val="FF0000"/>
                  </a:solidFill>
                  <a:latin typeface="黑体" panose="02010609060101010101" pitchFamily="2" charset="-122"/>
                </a:rPr>
                <a:t>1.</a:t>
              </a:r>
              <a:r>
                <a:rPr lang="zh-CN" altLang="en-US" dirty="0">
                  <a:solidFill>
                    <a:srgbClr val="FF0000"/>
                  </a:solidFill>
                  <a:latin typeface="黑体" panose="02010609060101010101" pitchFamily="2" charset="-122"/>
                </a:rPr>
                <a:t>读图</a:t>
              </a:r>
              <a:r>
                <a:rPr lang="zh-CN" altLang="en-US" dirty="0">
                  <a:solidFill>
                    <a:srgbClr val="FF0000"/>
                  </a:solidFill>
                  <a:latin typeface="黑体" panose="02010609060101010101" pitchFamily="2" charset="-122"/>
                </a:rPr>
                <a:t>的基本方法</a:t>
              </a:r>
              <a:endParaRPr lang="zh-CN" altLang="en-US" dirty="0">
                <a:solidFill>
                  <a:srgbClr val="FF0000"/>
                </a:solidFill>
                <a:latin typeface="黑体" panose="02010609060101010101" pitchFamily="2" charset="-122"/>
              </a:endParaRPr>
            </a:p>
          </p:txBody>
        </p:sp>
      </p:grpSp>
      <p:sp>
        <p:nvSpPr>
          <p:cNvPr id="5" name="矩形 4"/>
          <p:cNvSpPr/>
          <p:nvPr>
            <p:custDataLst>
              <p:tags r:id="rId9"/>
            </p:custDataLst>
          </p:nvPr>
        </p:nvSpPr>
        <p:spPr>
          <a:xfrm>
            <a:off x="611307" y="2418864"/>
            <a:ext cx="8308474" cy="2245360"/>
          </a:xfrm>
          <a:prstGeom prst="rect">
            <a:avLst/>
          </a:prstGeom>
          <a:solidFill>
            <a:srgbClr val="00FF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spAutoFit/>
          </a:bodyPr>
          <a:p>
            <a:pPr marL="0" marR="0" lvl="0" indent="539750" algn="l" defTabSz="914400" rtl="0" eaLnBrk="1" fontAlgn="base" latinLnBrk="0" hangingPunct="1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1.形体分析法</a:t>
            </a:r>
            <a:endParaRPr kumimoji="0" lang="zh-CN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539750" algn="l" defTabSz="914400" rtl="0" eaLnBrk="1" fontAlgn="base" latinLnBrk="0" hangingPunct="1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形体分析法是读图的基本方法，运用形体分析法读视图时，首先用“分线框，对投影”的方法，分析构成组合体由哪些基本形体组成，找出反映每个基本形体的主要特征的视图，再对照其他视图想象出各基本形体的形状；然后分析各基本形体之间的相对位置、组合形式以及表面连接关系；最后，综合想象出组合体的整体结构形状。</a:t>
            </a:r>
            <a:endParaRPr kumimoji="0" lang="zh-CN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" name="组合 5"/>
          <p:cNvGrpSpPr/>
          <p:nvPr/>
        </p:nvGrpSpPr>
        <p:grpSpPr>
          <a:xfrm>
            <a:off x="1403350" y="10795"/>
            <a:ext cx="6193155" cy="587375"/>
            <a:chOff x="2210" y="17"/>
            <a:chExt cx="9753" cy="925"/>
          </a:xfrm>
        </p:grpSpPr>
        <p:sp>
          <p:nvSpPr>
            <p:cNvPr id="7" name="Rectangle 4"/>
            <p:cNvSpPr>
              <a:spLocks noChangeAspect="1" noChangeArrowheads="1"/>
            </p:cNvSpPr>
            <p:nvPr>
              <p:custDataLst>
                <p:tags r:id="rId1"/>
              </p:custDataLst>
            </p:nvPr>
          </p:nvSpPr>
          <p:spPr bwMode="auto">
            <a:xfrm rot="10800000">
              <a:off x="2210" y="67"/>
              <a:ext cx="9753" cy="85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Rectangle 5"/>
            <p:cNvSpPr>
              <a:spLocks noChangeAspect="1"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2243" y="77"/>
              <a:ext cx="9187" cy="295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AutoShape 6"/>
            <p:cNvSpPr>
              <a:spLocks noChangeAspect="1"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210" y="17"/>
              <a:ext cx="2720" cy="925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WordArt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2550" y="242"/>
              <a:ext cx="1813" cy="4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任务三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2" name="Text Box 8"/>
            <p:cNvSpPr txBox="1"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5145" y="243"/>
              <a:ext cx="38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组合体的识读与绘制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sp>
        <p:nvSpPr>
          <p:cNvPr id="18434" name="Rectangle 2"/>
          <p:cNvSpPr/>
          <p:nvPr>
            <p:custDataLst>
              <p:tags r:id="rId6"/>
            </p:custDataLst>
          </p:nvPr>
        </p:nvSpPr>
        <p:spPr>
          <a:xfrm>
            <a:off x="0" y="714375"/>
            <a:ext cx="3747135" cy="574675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9933"/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  <a:effectLst>
            <a:prstShdw prst="shdw12" dir="16200000">
              <a:srgbClr val="DDDDDD">
                <a:alpha val="50000"/>
              </a:srgbClr>
            </a:prstShdw>
          </a:effectLst>
        </p:spPr>
        <p:txBody>
          <a:bodyPr anchor="ctr" anchorCtr="0"/>
          <a:p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四、组合体三视图的识读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pic>
        <p:nvPicPr>
          <p:cNvPr id="-2147482363" name="图片 4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755650" y="2637155"/>
            <a:ext cx="3215640" cy="27635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-2147481740" name="图片 -214748174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4427855" y="2781300"/>
            <a:ext cx="4287520" cy="25603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755650" y="5661025"/>
            <a:ext cx="780478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ea typeface="宋体" panose="02010600030101010101" pitchFamily="2" charset="-122"/>
              </a:rPr>
              <a:t>（a）分线框对投影                      （b）想座子Ⅰ的形</a:t>
            </a:r>
            <a:endParaRPr lang="zh-CN" altLang="en-US" sz="1800"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55955" y="1628775"/>
            <a:ext cx="5080000" cy="368300"/>
          </a:xfrm>
          <a:prstGeom prst="rect">
            <a:avLst/>
          </a:prstGeom>
          <a:noFill/>
          <a:ln w="9525">
            <a:solidFill>
              <a:srgbClr val="C00000"/>
            </a:solidFill>
          </a:ln>
        </p:spPr>
        <p:txBody>
          <a:bodyPr>
            <a:spAutoFit/>
          </a:bodyPr>
          <a:p>
            <a:r>
              <a:rPr lang="zh-CN" sz="1800">
                <a:ea typeface="宋体" panose="02010600030101010101" pitchFamily="2" charset="-122"/>
              </a:rPr>
              <a:t>形体分析法的读图步骤</a:t>
            </a:r>
            <a:endParaRPr lang="zh-CN" altLang="en-US" sz="180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" name="组合 5"/>
          <p:cNvGrpSpPr/>
          <p:nvPr/>
        </p:nvGrpSpPr>
        <p:grpSpPr>
          <a:xfrm>
            <a:off x="1403350" y="10795"/>
            <a:ext cx="6193155" cy="587375"/>
            <a:chOff x="2210" y="17"/>
            <a:chExt cx="9753" cy="925"/>
          </a:xfrm>
        </p:grpSpPr>
        <p:sp>
          <p:nvSpPr>
            <p:cNvPr id="7" name="Rectangle 4"/>
            <p:cNvSpPr>
              <a:spLocks noChangeAspect="1" noChangeArrowheads="1"/>
            </p:cNvSpPr>
            <p:nvPr>
              <p:custDataLst>
                <p:tags r:id="rId1"/>
              </p:custDataLst>
            </p:nvPr>
          </p:nvSpPr>
          <p:spPr bwMode="auto">
            <a:xfrm rot="10800000">
              <a:off x="2210" y="67"/>
              <a:ext cx="9753" cy="85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Rectangle 5"/>
            <p:cNvSpPr>
              <a:spLocks noChangeAspect="1"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2243" y="77"/>
              <a:ext cx="9187" cy="295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AutoShape 6"/>
            <p:cNvSpPr>
              <a:spLocks noChangeAspect="1"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210" y="17"/>
              <a:ext cx="2720" cy="925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WordArt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2550" y="242"/>
              <a:ext cx="1813" cy="4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任务三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2" name="Text Box 8"/>
            <p:cNvSpPr txBox="1"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5145" y="243"/>
              <a:ext cx="38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组合体的识读与绘制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sp>
        <p:nvSpPr>
          <p:cNvPr id="18434" name="Rectangle 2"/>
          <p:cNvSpPr/>
          <p:nvPr>
            <p:custDataLst>
              <p:tags r:id="rId6"/>
            </p:custDataLst>
          </p:nvPr>
        </p:nvSpPr>
        <p:spPr>
          <a:xfrm>
            <a:off x="0" y="714375"/>
            <a:ext cx="3747135" cy="574675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9933"/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  <a:effectLst>
            <a:prstShdw prst="shdw12" dir="16200000">
              <a:srgbClr val="DDDDDD">
                <a:alpha val="50000"/>
              </a:srgbClr>
            </a:prstShdw>
          </a:effectLst>
        </p:spPr>
        <p:txBody>
          <a:bodyPr anchor="ctr" anchorCtr="0"/>
          <a:p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四、组合体三视图的识读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55955" y="1628775"/>
            <a:ext cx="5080000" cy="368300"/>
          </a:xfrm>
          <a:prstGeom prst="rect">
            <a:avLst/>
          </a:prstGeom>
          <a:noFill/>
          <a:ln w="9525">
            <a:solidFill>
              <a:srgbClr val="C00000"/>
            </a:solidFill>
          </a:ln>
        </p:spPr>
        <p:txBody>
          <a:bodyPr>
            <a:spAutoFit/>
          </a:bodyPr>
          <a:p>
            <a:r>
              <a:rPr lang="zh-CN" sz="1800">
                <a:ea typeface="宋体" panose="02010600030101010101" pitchFamily="2" charset="-122"/>
              </a:rPr>
              <a:t>形体分析法的读图步骤</a:t>
            </a:r>
            <a:endParaRPr lang="zh-CN" altLang="en-US" sz="1800">
              <a:ea typeface="宋体" panose="02010600030101010101" pitchFamily="2" charset="-122"/>
            </a:endParaRPr>
          </a:p>
        </p:txBody>
      </p:sp>
      <p:pic>
        <p:nvPicPr>
          <p:cNvPr id="-2147481739" name="图片 -2147481740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611505" y="3072765"/>
            <a:ext cx="3702685" cy="2428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-2147481737" name="图片 -2147481738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4572000" y="3043555"/>
            <a:ext cx="4423410" cy="24390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395605" y="5733415"/>
            <a:ext cx="789559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457200"/>
            <a:r>
              <a:rPr lang="zh-CN" sz="1800">
                <a:ea typeface="宋体" panose="02010600030101010101" pitchFamily="2" charset="-122"/>
              </a:rPr>
              <a:t>（c）想肋板Ⅱ的形状                      （d）想底板Ⅲ的形状</a:t>
            </a:r>
            <a:endParaRPr lang="zh-CN" altLang="en-US" sz="180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" name="组合 5"/>
          <p:cNvGrpSpPr/>
          <p:nvPr/>
        </p:nvGrpSpPr>
        <p:grpSpPr>
          <a:xfrm>
            <a:off x="1403350" y="10795"/>
            <a:ext cx="6193155" cy="587375"/>
            <a:chOff x="2210" y="17"/>
            <a:chExt cx="9753" cy="925"/>
          </a:xfrm>
        </p:grpSpPr>
        <p:sp>
          <p:nvSpPr>
            <p:cNvPr id="7" name="Rectangle 4"/>
            <p:cNvSpPr>
              <a:spLocks noChangeAspect="1" noChangeArrowheads="1"/>
            </p:cNvSpPr>
            <p:nvPr>
              <p:custDataLst>
                <p:tags r:id="rId1"/>
              </p:custDataLst>
            </p:nvPr>
          </p:nvSpPr>
          <p:spPr bwMode="auto">
            <a:xfrm rot="10800000">
              <a:off x="2210" y="67"/>
              <a:ext cx="9753" cy="85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Rectangle 5"/>
            <p:cNvSpPr>
              <a:spLocks noChangeAspect="1"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2243" y="77"/>
              <a:ext cx="9187" cy="295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AutoShape 6"/>
            <p:cNvSpPr>
              <a:spLocks noChangeAspect="1"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210" y="17"/>
              <a:ext cx="2720" cy="925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WordArt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2550" y="242"/>
              <a:ext cx="1813" cy="4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任务三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2" name="Text Box 8"/>
            <p:cNvSpPr txBox="1"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5145" y="243"/>
              <a:ext cx="38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组合体的识读与绘制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sp>
        <p:nvSpPr>
          <p:cNvPr id="18434" name="Rectangle 2"/>
          <p:cNvSpPr/>
          <p:nvPr>
            <p:custDataLst>
              <p:tags r:id="rId6"/>
            </p:custDataLst>
          </p:nvPr>
        </p:nvSpPr>
        <p:spPr>
          <a:xfrm>
            <a:off x="0" y="714375"/>
            <a:ext cx="3747135" cy="574675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9933"/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  <a:effectLst>
            <a:prstShdw prst="shdw12" dir="16200000">
              <a:srgbClr val="DDDDDD">
                <a:alpha val="50000"/>
              </a:srgbClr>
            </a:prstShdw>
          </a:effectLst>
        </p:spPr>
        <p:txBody>
          <a:bodyPr anchor="ctr" anchorCtr="0"/>
          <a:p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四、组合体三视图的识读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55955" y="1628775"/>
            <a:ext cx="5080000" cy="368300"/>
          </a:xfrm>
          <a:prstGeom prst="rect">
            <a:avLst/>
          </a:prstGeom>
          <a:noFill/>
          <a:ln w="9525">
            <a:solidFill>
              <a:srgbClr val="C00000"/>
            </a:solidFill>
          </a:ln>
        </p:spPr>
        <p:txBody>
          <a:bodyPr>
            <a:spAutoFit/>
          </a:bodyPr>
          <a:p>
            <a:r>
              <a:rPr lang="zh-CN" sz="1800">
                <a:ea typeface="宋体" panose="02010600030101010101" pitchFamily="2" charset="-122"/>
              </a:rPr>
              <a:t>形体分析法的读图步骤</a:t>
            </a:r>
            <a:endParaRPr lang="zh-CN" altLang="en-US" sz="1800">
              <a:ea typeface="宋体" panose="02010600030101010101" pitchFamily="2" charset="-122"/>
            </a:endParaRPr>
          </a:p>
        </p:txBody>
      </p:sp>
      <p:pic>
        <p:nvPicPr>
          <p:cNvPr id="-2147482356" name="图片 4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lum contrast="18000"/>
          </a:blip>
          <a:stretch>
            <a:fillRect/>
          </a:stretch>
        </p:blipFill>
        <p:spPr>
          <a:xfrm>
            <a:off x="1187450" y="2637155"/>
            <a:ext cx="2561590" cy="27317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-2147482355" name="图片 44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lum contrast="12000"/>
          </a:blip>
          <a:stretch>
            <a:fillRect/>
          </a:stretch>
        </p:blipFill>
        <p:spPr>
          <a:xfrm>
            <a:off x="4643755" y="2637155"/>
            <a:ext cx="2701290" cy="27762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1187450" y="5661025"/>
            <a:ext cx="718693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571500"/>
            <a:r>
              <a:rPr lang="zh-CN" sz="1800">
                <a:ea typeface="宋体" panose="02010600030101010101" pitchFamily="2" charset="-122"/>
              </a:rPr>
              <a:t>（e）构想各部分形状              （f）综合想整体</a:t>
            </a:r>
            <a:endParaRPr lang="zh-CN" altLang="en-US" sz="180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" name="组合 5"/>
          <p:cNvGrpSpPr/>
          <p:nvPr/>
        </p:nvGrpSpPr>
        <p:grpSpPr>
          <a:xfrm>
            <a:off x="1403350" y="10795"/>
            <a:ext cx="6193155" cy="587375"/>
            <a:chOff x="2210" y="17"/>
            <a:chExt cx="9753" cy="925"/>
          </a:xfrm>
        </p:grpSpPr>
        <p:sp>
          <p:nvSpPr>
            <p:cNvPr id="7" name="Rectangle 4"/>
            <p:cNvSpPr>
              <a:spLocks noChangeAspect="1" noChangeArrowheads="1"/>
            </p:cNvSpPr>
            <p:nvPr>
              <p:custDataLst>
                <p:tags r:id="rId1"/>
              </p:custDataLst>
            </p:nvPr>
          </p:nvSpPr>
          <p:spPr bwMode="auto">
            <a:xfrm rot="10800000">
              <a:off x="2210" y="67"/>
              <a:ext cx="9753" cy="85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Rectangle 5"/>
            <p:cNvSpPr>
              <a:spLocks noChangeAspect="1"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2243" y="77"/>
              <a:ext cx="9187" cy="295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AutoShape 6"/>
            <p:cNvSpPr>
              <a:spLocks noChangeAspect="1"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210" y="17"/>
              <a:ext cx="2720" cy="925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WordArt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2550" y="242"/>
              <a:ext cx="1813" cy="4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任务三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2" name="Text Box 8"/>
            <p:cNvSpPr txBox="1"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5145" y="243"/>
              <a:ext cx="38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组合体的识读与绘制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sp>
        <p:nvSpPr>
          <p:cNvPr id="18434" name="Rectangle 2"/>
          <p:cNvSpPr/>
          <p:nvPr>
            <p:custDataLst>
              <p:tags r:id="rId6"/>
            </p:custDataLst>
          </p:nvPr>
        </p:nvSpPr>
        <p:spPr>
          <a:xfrm>
            <a:off x="0" y="714375"/>
            <a:ext cx="3747135" cy="574675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9933"/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  <a:effectLst>
            <a:prstShdw prst="shdw12" dir="16200000">
              <a:srgbClr val="DDDDDD">
                <a:alpha val="50000"/>
              </a:srgbClr>
            </a:prstShdw>
          </a:effectLst>
        </p:spPr>
        <p:txBody>
          <a:bodyPr anchor="ctr" anchorCtr="0"/>
          <a:p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四、组合体三视图的识读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grpSp>
        <p:nvGrpSpPr>
          <p:cNvPr id="2" name="Group 6"/>
          <p:cNvGrpSpPr/>
          <p:nvPr/>
        </p:nvGrpSpPr>
        <p:grpSpPr>
          <a:xfrm>
            <a:off x="899693" y="1485900"/>
            <a:ext cx="3759380" cy="647700"/>
            <a:chOff x="-1086" y="0"/>
            <a:chExt cx="7787" cy="1020"/>
          </a:xfrm>
        </p:grpSpPr>
        <p:sp>
          <p:nvSpPr>
            <p:cNvPr id="3" name="AutoShape 7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0" y="0"/>
              <a:ext cx="3906" cy="1020"/>
            </a:xfrm>
            <a:prstGeom prst="doubleWave">
              <a:avLst>
                <a:gd name="adj1" fmla="val 6500"/>
                <a:gd name="adj2" fmla="val 0"/>
              </a:avLst>
            </a:prstGeom>
            <a:solidFill>
              <a:schemeClr val="accent5">
                <a:lumMod val="60000"/>
                <a:lumOff val="40000"/>
              </a:schemeClr>
            </a:solidFill>
            <a:ln w="9525">
              <a:solidFill>
                <a:srgbClr val="CCFFFF"/>
              </a:solidFill>
              <a:miter lim="800000"/>
            </a:ln>
            <a:effectLst>
              <a:outerShdw sy="50000" kx="-2453608" rotWithShape="0">
                <a:srgbClr val="808080">
                  <a:alpha val="50000"/>
                </a:srgbClr>
              </a:outerShdw>
            </a:effectLst>
          </p:spPr>
          <p:txBody>
            <a:bodyPr anchor="ctr">
              <a:spAutoFit/>
            </a:bodyPr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" name="Text Box 8"/>
            <p:cNvSpPr txBox="1"/>
            <p:nvPr>
              <p:custDataLst>
                <p:tags r:id="rId8"/>
              </p:custDataLst>
            </p:nvPr>
          </p:nvSpPr>
          <p:spPr>
            <a:xfrm>
              <a:off x="-1086" y="225"/>
              <a:ext cx="7787" cy="70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ts val="2800"/>
                </a:lnSpc>
              </a:pPr>
              <a:r>
                <a:rPr lang="en-US" dirty="0">
                  <a:solidFill>
                    <a:srgbClr val="FF0000"/>
                  </a:solidFill>
                  <a:latin typeface="黑体" panose="02010609060101010101" pitchFamily="2" charset="-122"/>
                </a:rPr>
                <a:t>1.</a:t>
              </a:r>
              <a:r>
                <a:rPr lang="zh-CN" altLang="en-US" dirty="0">
                  <a:solidFill>
                    <a:srgbClr val="FF0000"/>
                  </a:solidFill>
                  <a:latin typeface="黑体" panose="02010609060101010101" pitchFamily="2" charset="-122"/>
                </a:rPr>
                <a:t>读图</a:t>
              </a:r>
              <a:r>
                <a:rPr lang="zh-CN" altLang="en-US" dirty="0">
                  <a:solidFill>
                    <a:srgbClr val="FF0000"/>
                  </a:solidFill>
                  <a:latin typeface="黑体" panose="02010609060101010101" pitchFamily="2" charset="-122"/>
                </a:rPr>
                <a:t>的基本方法</a:t>
              </a:r>
              <a:endParaRPr lang="zh-CN" altLang="en-US" dirty="0">
                <a:solidFill>
                  <a:srgbClr val="FF0000"/>
                </a:solidFill>
                <a:latin typeface="黑体" panose="02010609060101010101" pitchFamily="2" charset="-122"/>
              </a:endParaRPr>
            </a:p>
          </p:txBody>
        </p:sp>
      </p:grpSp>
      <p:sp>
        <p:nvSpPr>
          <p:cNvPr id="5" name="矩形 4"/>
          <p:cNvSpPr/>
          <p:nvPr>
            <p:custDataLst>
              <p:tags r:id="rId9"/>
            </p:custDataLst>
          </p:nvPr>
        </p:nvSpPr>
        <p:spPr>
          <a:xfrm>
            <a:off x="611307" y="2418864"/>
            <a:ext cx="8308474" cy="1886585"/>
          </a:xfrm>
          <a:prstGeom prst="rect">
            <a:avLst/>
          </a:prstGeom>
          <a:solidFill>
            <a:srgbClr val="00FF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spAutoFit/>
          </a:bodyPr>
          <a:p>
            <a:pPr marL="0" marR="0" lvl="0" indent="539750" algn="l" defTabSz="914400" rtl="0" eaLnBrk="1" fontAlgn="base" latinLnBrk="0" hangingPunct="1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2.线面分析法</a:t>
            </a:r>
            <a:endParaRPr kumimoji="0" lang="zh-CN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L="0" marR="0" lvl="0" indent="539750" algn="l" defTabSz="914400" rtl="0" eaLnBrk="1" fontAlgn="base" latinLnBrk="0" hangingPunct="1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当形体被多个平面切割，造成某视图中形体结构的投影关系重叠时，用形体分析法往往难于读懂。这时需要运用线、面投影理论来分析物体的表面形状、面与面的相对位置以及面与面之间的表面交线，并借助立体的概念来想象物体的形状。这种方法称为线面分析法。</a:t>
            </a:r>
            <a:endParaRPr kumimoji="0" lang="zh-CN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" name="组合 5"/>
          <p:cNvGrpSpPr/>
          <p:nvPr/>
        </p:nvGrpSpPr>
        <p:grpSpPr>
          <a:xfrm>
            <a:off x="1403350" y="10795"/>
            <a:ext cx="6193155" cy="587375"/>
            <a:chOff x="2210" y="17"/>
            <a:chExt cx="9753" cy="925"/>
          </a:xfrm>
        </p:grpSpPr>
        <p:sp>
          <p:nvSpPr>
            <p:cNvPr id="7" name="Rectangle 4"/>
            <p:cNvSpPr>
              <a:spLocks noChangeAspect="1" noChangeArrowheads="1"/>
            </p:cNvSpPr>
            <p:nvPr>
              <p:custDataLst>
                <p:tags r:id="rId1"/>
              </p:custDataLst>
            </p:nvPr>
          </p:nvSpPr>
          <p:spPr bwMode="auto">
            <a:xfrm rot="10800000">
              <a:off x="2210" y="67"/>
              <a:ext cx="9753" cy="85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Rectangle 5"/>
            <p:cNvSpPr>
              <a:spLocks noChangeAspect="1"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2243" y="77"/>
              <a:ext cx="9187" cy="295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AutoShape 6"/>
            <p:cNvSpPr>
              <a:spLocks noChangeAspect="1"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210" y="17"/>
              <a:ext cx="2720" cy="925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WordArt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2550" y="242"/>
              <a:ext cx="1813" cy="4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任务三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2" name="Text Box 8"/>
            <p:cNvSpPr txBox="1"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5145" y="243"/>
              <a:ext cx="38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组合体的识读与绘制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sp>
        <p:nvSpPr>
          <p:cNvPr id="18434" name="Rectangle 2"/>
          <p:cNvSpPr/>
          <p:nvPr>
            <p:custDataLst>
              <p:tags r:id="rId6"/>
            </p:custDataLst>
          </p:nvPr>
        </p:nvSpPr>
        <p:spPr>
          <a:xfrm>
            <a:off x="0" y="714375"/>
            <a:ext cx="3747135" cy="574675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9933"/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  <a:effectLst>
            <a:prstShdw prst="shdw12" dir="16200000">
              <a:srgbClr val="DDDDDD">
                <a:alpha val="50000"/>
              </a:srgbClr>
            </a:prstShdw>
          </a:effectLst>
        </p:spPr>
        <p:txBody>
          <a:bodyPr anchor="ctr" anchorCtr="0"/>
          <a:p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四、组合体三视图的识读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55955" y="1628775"/>
            <a:ext cx="5080000" cy="368300"/>
          </a:xfrm>
          <a:prstGeom prst="rect">
            <a:avLst/>
          </a:prstGeom>
          <a:noFill/>
          <a:ln w="9525">
            <a:solidFill>
              <a:srgbClr val="C00000"/>
            </a:solidFill>
          </a:ln>
        </p:spPr>
        <p:txBody>
          <a:bodyPr>
            <a:spAutoFit/>
          </a:bodyPr>
          <a:p>
            <a:r>
              <a:rPr lang="zh-CN" sz="1800">
                <a:ea typeface="宋体" panose="02010600030101010101" pitchFamily="2" charset="-122"/>
              </a:rPr>
              <a:t>线面分析法的读图步骤</a:t>
            </a:r>
            <a:endParaRPr lang="zh-CN" altLang="en-US" sz="1800">
              <a:ea typeface="宋体" panose="02010600030101010101" pitchFamily="2" charset="-122"/>
            </a:endParaRPr>
          </a:p>
        </p:txBody>
      </p:sp>
      <p:grpSp>
        <p:nvGrpSpPr>
          <p:cNvPr id="1027" name="Group 53"/>
          <p:cNvGrpSpPr/>
          <p:nvPr/>
        </p:nvGrpSpPr>
        <p:grpSpPr>
          <a:xfrm>
            <a:off x="847725" y="2278380"/>
            <a:ext cx="6236970" cy="4057650"/>
            <a:chOff x="480" y="548"/>
            <a:chExt cx="4618" cy="3258"/>
          </a:xfrm>
        </p:grpSpPr>
        <p:grpSp>
          <p:nvGrpSpPr>
            <p:cNvPr id="1030" name="Group 3"/>
            <p:cNvGrpSpPr/>
            <p:nvPr/>
          </p:nvGrpSpPr>
          <p:grpSpPr>
            <a:xfrm>
              <a:off x="1853" y="659"/>
              <a:ext cx="609" cy="1036"/>
              <a:chOff x="1853" y="659"/>
              <a:chExt cx="609" cy="1036"/>
            </a:xfrm>
          </p:grpSpPr>
          <p:sp>
            <p:nvSpPr>
              <p:cNvPr id="1073" name="Line 4"/>
              <p:cNvSpPr/>
              <p:nvPr>
                <p:custDataLst>
                  <p:tags r:id="rId7"/>
                </p:custDataLst>
              </p:nvPr>
            </p:nvSpPr>
            <p:spPr>
              <a:xfrm>
                <a:off x="1853" y="659"/>
                <a:ext cx="0" cy="239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1074" name="Freeform 5"/>
              <p:cNvSpPr/>
              <p:nvPr>
                <p:custDataLst>
                  <p:tags r:id="rId8"/>
                </p:custDataLst>
              </p:nvPr>
            </p:nvSpPr>
            <p:spPr>
              <a:xfrm>
                <a:off x="1853" y="903"/>
                <a:ext cx="609" cy="1"/>
              </a:xfrm>
              <a:custGeom>
                <a:avLst/>
                <a:gdLst>
                  <a:gd name="txL" fmla="*/ 0 w 678"/>
                  <a:gd name="txT" fmla="*/ 0 h 1"/>
                  <a:gd name="txR" fmla="*/ 678 w 678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168" y="0"/>
                  </a:cxn>
                </a:cxnLst>
                <a:rect l="txL" t="txT" r="txR" b="txB"/>
                <a:pathLst>
                  <a:path w="678" h="1">
                    <a:moveTo>
                      <a:pt x="0" y="0"/>
                    </a:moveTo>
                    <a:lnTo>
                      <a:pt x="678" y="0"/>
                    </a:lnTo>
                  </a:path>
                </a:pathLst>
              </a:custGeom>
              <a:noFill/>
              <a:ln w="12700" cap="flat" cmpd="sng">
                <a:solidFill>
                  <a:schemeClr val="tx1"/>
                </a:solidFill>
                <a:prstDash val="dash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latin typeface="Times New Roman" panose="02020603050405020304" charset="0"/>
                </a:endParaRPr>
              </a:p>
            </p:txBody>
          </p:sp>
          <p:sp>
            <p:nvSpPr>
              <p:cNvPr id="1075" name="Line 6"/>
              <p:cNvSpPr/>
              <p:nvPr>
                <p:custDataLst>
                  <p:tags r:id="rId9"/>
                </p:custDataLst>
              </p:nvPr>
            </p:nvSpPr>
            <p:spPr>
              <a:xfrm flipV="1">
                <a:off x="2456" y="659"/>
                <a:ext cx="0" cy="239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1076" name="Freeform 7"/>
              <p:cNvSpPr/>
              <p:nvPr>
                <p:custDataLst>
                  <p:tags r:id="rId10"/>
                </p:custDataLst>
              </p:nvPr>
            </p:nvSpPr>
            <p:spPr>
              <a:xfrm>
                <a:off x="1940" y="903"/>
                <a:ext cx="2" cy="792"/>
              </a:xfrm>
              <a:custGeom>
                <a:avLst/>
                <a:gdLst>
                  <a:gd name="txL" fmla="*/ 0 w 3"/>
                  <a:gd name="txT" fmla="*/ 0 h 790"/>
                  <a:gd name="txR" fmla="*/ 3 w 3"/>
                  <a:gd name="txB" fmla="*/ 790 h 790"/>
                </a:gdLst>
                <a:ahLst/>
                <a:cxnLst>
                  <a:cxn ang="0">
                    <a:pos x="1" y="0"/>
                  </a:cxn>
                  <a:cxn ang="0">
                    <a:pos x="0" y="816"/>
                  </a:cxn>
                </a:cxnLst>
                <a:rect l="txL" t="txT" r="txR" b="txB"/>
                <a:pathLst>
                  <a:path w="3" h="790">
                    <a:moveTo>
                      <a:pt x="3" y="0"/>
                    </a:moveTo>
                    <a:lnTo>
                      <a:pt x="0" y="790"/>
                    </a:lnTo>
                  </a:path>
                </a:pathLst>
              </a:custGeom>
              <a:noFill/>
              <a:ln w="12700" cap="flat" cmpd="sng">
                <a:solidFill>
                  <a:schemeClr val="tx1"/>
                </a:solidFill>
                <a:prstDash val="dash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latin typeface="Times New Roman" panose="02020603050405020304" charset="0"/>
                </a:endParaRPr>
              </a:p>
            </p:txBody>
          </p:sp>
          <p:sp>
            <p:nvSpPr>
              <p:cNvPr id="1077" name="Line 8"/>
              <p:cNvSpPr/>
              <p:nvPr>
                <p:custDataLst>
                  <p:tags r:id="rId11"/>
                </p:custDataLst>
              </p:nvPr>
            </p:nvSpPr>
            <p:spPr>
              <a:xfrm>
                <a:off x="2371" y="898"/>
                <a:ext cx="0" cy="78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sp>
        </p:grpSp>
        <p:sp>
          <p:nvSpPr>
            <p:cNvPr id="1031" name="Line 9"/>
            <p:cNvSpPr/>
            <p:nvPr>
              <p:custDataLst>
                <p:tags r:id="rId12"/>
              </p:custDataLst>
            </p:nvPr>
          </p:nvSpPr>
          <p:spPr>
            <a:xfrm>
              <a:off x="480" y="3001"/>
              <a:ext cx="2467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1032" name="Freeform 10"/>
            <p:cNvSpPr/>
            <p:nvPr>
              <p:custDataLst>
                <p:tags r:id="rId13"/>
              </p:custDataLst>
            </p:nvPr>
          </p:nvSpPr>
          <p:spPr>
            <a:xfrm>
              <a:off x="2158" y="591"/>
              <a:ext cx="0" cy="1232"/>
            </a:xfrm>
            <a:custGeom>
              <a:avLst/>
              <a:gdLst>
                <a:gd name="txL" fmla="*/ 0 w 1"/>
                <a:gd name="txT" fmla="*/ 0 h 1228"/>
                <a:gd name="txR" fmla="*/ 0 w 1"/>
                <a:gd name="txB" fmla="*/ 1228 h 1228"/>
              </a:gdLst>
              <a:ahLst/>
              <a:cxnLst>
                <a:cxn ang="0">
                  <a:pos x="0" y="0"/>
                </a:cxn>
                <a:cxn ang="0">
                  <a:pos x="0" y="1280"/>
                </a:cxn>
              </a:cxnLst>
              <a:rect l="txL" t="txT" r="txR" b="txB"/>
              <a:pathLst>
                <a:path w="1" h="1228">
                  <a:moveTo>
                    <a:pt x="0" y="0"/>
                  </a:moveTo>
                  <a:lnTo>
                    <a:pt x="0" y="1228"/>
                  </a:lnTo>
                </a:path>
              </a:pathLst>
            </a:custGeom>
            <a:noFill/>
            <a:ln w="12700" cap="flat" cmpd="sng">
              <a:solidFill>
                <a:schemeClr val="tx1"/>
              </a:solidFill>
              <a:prstDash val="lgDashDot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1033" name="Freeform 11"/>
            <p:cNvSpPr/>
            <p:nvPr>
              <p:custDataLst>
                <p:tags r:id="rId14"/>
              </p:custDataLst>
            </p:nvPr>
          </p:nvSpPr>
          <p:spPr>
            <a:xfrm>
              <a:off x="2160" y="2682"/>
              <a:ext cx="1" cy="649"/>
            </a:xfrm>
            <a:custGeom>
              <a:avLst/>
              <a:gdLst>
                <a:gd name="txL" fmla="*/ 0 w 1"/>
                <a:gd name="txT" fmla="*/ 0 h 649"/>
                <a:gd name="txR" fmla="*/ 1 w 1"/>
                <a:gd name="txB" fmla="*/ 649 h 649"/>
              </a:gdLst>
              <a:ahLst/>
              <a:cxnLst>
                <a:cxn ang="0">
                  <a:pos x="0" y="0"/>
                </a:cxn>
                <a:cxn ang="0">
                  <a:pos x="0" y="649"/>
                </a:cxn>
              </a:cxnLst>
              <a:rect l="txL" t="txT" r="txR" b="txB"/>
              <a:pathLst>
                <a:path w="1" h="649">
                  <a:moveTo>
                    <a:pt x="0" y="0"/>
                  </a:moveTo>
                  <a:lnTo>
                    <a:pt x="0" y="649"/>
                  </a:lnTo>
                </a:path>
              </a:pathLst>
            </a:custGeom>
            <a:noFill/>
            <a:ln w="12700" cap="flat" cmpd="sng">
              <a:solidFill>
                <a:schemeClr val="tx1"/>
              </a:solidFill>
              <a:prstDash val="lgDashDotDot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1034" name="Freeform 12"/>
            <p:cNvSpPr/>
            <p:nvPr>
              <p:custDataLst>
                <p:tags r:id="rId15"/>
              </p:custDataLst>
            </p:nvPr>
          </p:nvSpPr>
          <p:spPr>
            <a:xfrm>
              <a:off x="4255" y="548"/>
              <a:ext cx="1" cy="1271"/>
            </a:xfrm>
            <a:custGeom>
              <a:avLst/>
              <a:gdLst>
                <a:gd name="txL" fmla="*/ 0 w 1"/>
                <a:gd name="txT" fmla="*/ 0 h 1016"/>
                <a:gd name="txR" fmla="*/ 1 w 1"/>
                <a:gd name="txB" fmla="*/ 1016 h 1016"/>
              </a:gdLst>
              <a:ahLst/>
              <a:cxnLst>
                <a:cxn ang="0">
                  <a:pos x="0" y="0"/>
                </a:cxn>
                <a:cxn ang="0">
                  <a:pos x="0" y="18665"/>
                </a:cxn>
              </a:cxnLst>
              <a:rect l="txL" t="txT" r="txR" b="txB"/>
              <a:pathLst>
                <a:path w="1" h="1016">
                  <a:moveTo>
                    <a:pt x="0" y="0"/>
                  </a:moveTo>
                  <a:lnTo>
                    <a:pt x="0" y="1016"/>
                  </a:lnTo>
                </a:path>
              </a:pathLst>
            </a:custGeom>
            <a:noFill/>
            <a:ln w="12700" cap="flat" cmpd="sng">
              <a:solidFill>
                <a:schemeClr val="tx1"/>
              </a:solidFill>
              <a:prstDash val="lgDashDot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1035" name="Oval 13"/>
            <p:cNvSpPr/>
            <p:nvPr>
              <p:custDataLst>
                <p:tags r:id="rId16"/>
              </p:custDataLst>
            </p:nvPr>
          </p:nvSpPr>
          <p:spPr>
            <a:xfrm>
              <a:off x="1968" y="2832"/>
              <a:ext cx="373" cy="336"/>
            </a:xfrm>
            <a:prstGeom prst="ellipse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1036" name="Oval 14"/>
            <p:cNvSpPr/>
            <p:nvPr>
              <p:custDataLst>
                <p:tags r:id="rId17"/>
              </p:custDataLst>
            </p:nvPr>
          </p:nvSpPr>
          <p:spPr>
            <a:xfrm>
              <a:off x="1861" y="2736"/>
              <a:ext cx="587" cy="528"/>
            </a:xfrm>
            <a:prstGeom prst="ellipse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1037" name="Freeform 15"/>
            <p:cNvSpPr/>
            <p:nvPr>
              <p:custDataLst>
                <p:tags r:id="rId18"/>
              </p:custDataLst>
            </p:nvPr>
          </p:nvSpPr>
          <p:spPr>
            <a:xfrm>
              <a:off x="635" y="1167"/>
              <a:ext cx="1" cy="523"/>
            </a:xfrm>
            <a:custGeom>
              <a:avLst/>
              <a:gdLst>
                <a:gd name="txL" fmla="*/ 0 w 1"/>
                <a:gd name="txT" fmla="*/ 0 h 523"/>
                <a:gd name="txR" fmla="*/ 1 w 1"/>
                <a:gd name="txB" fmla="*/ 523 h 523"/>
              </a:gdLst>
              <a:ahLst/>
              <a:cxnLst>
                <a:cxn ang="0">
                  <a:pos x="0" y="0"/>
                </a:cxn>
                <a:cxn ang="0">
                  <a:pos x="0" y="523"/>
                </a:cxn>
              </a:cxnLst>
              <a:rect l="txL" t="txT" r="txR" b="txB"/>
              <a:pathLst>
                <a:path w="1" h="523">
                  <a:moveTo>
                    <a:pt x="0" y="0"/>
                  </a:moveTo>
                  <a:lnTo>
                    <a:pt x="0" y="523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1038" name="Line 16"/>
            <p:cNvSpPr/>
            <p:nvPr>
              <p:custDataLst>
                <p:tags r:id="rId19"/>
              </p:custDataLst>
            </p:nvPr>
          </p:nvSpPr>
          <p:spPr>
            <a:xfrm>
              <a:off x="639" y="1678"/>
              <a:ext cx="2222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39" name="Freeform 17"/>
            <p:cNvSpPr/>
            <p:nvPr>
              <p:custDataLst>
                <p:tags r:id="rId20"/>
              </p:custDataLst>
            </p:nvPr>
          </p:nvSpPr>
          <p:spPr>
            <a:xfrm>
              <a:off x="2861" y="658"/>
              <a:ext cx="1" cy="1032"/>
            </a:xfrm>
            <a:custGeom>
              <a:avLst/>
              <a:gdLst>
                <a:gd name="txL" fmla="*/ 0 w 1"/>
                <a:gd name="txT" fmla="*/ 0 h 1032"/>
                <a:gd name="txR" fmla="*/ 1 w 1"/>
                <a:gd name="txB" fmla="*/ 1032 h 1032"/>
              </a:gdLst>
              <a:ahLst/>
              <a:cxnLst>
                <a:cxn ang="0">
                  <a:pos x="0" y="1032"/>
                </a:cxn>
                <a:cxn ang="0">
                  <a:pos x="0" y="0"/>
                </a:cxn>
              </a:cxnLst>
              <a:rect l="txL" t="txT" r="txR" b="txB"/>
              <a:pathLst>
                <a:path w="1" h="1032">
                  <a:moveTo>
                    <a:pt x="0" y="1032"/>
                  </a:moveTo>
                  <a:lnTo>
                    <a:pt x="0" y="0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1040" name="Freeform 18"/>
            <p:cNvSpPr/>
            <p:nvPr>
              <p:custDataLst>
                <p:tags r:id="rId21"/>
              </p:custDataLst>
            </p:nvPr>
          </p:nvSpPr>
          <p:spPr>
            <a:xfrm>
              <a:off x="1461" y="659"/>
              <a:ext cx="1400" cy="4"/>
            </a:xfrm>
            <a:custGeom>
              <a:avLst/>
              <a:gdLst>
                <a:gd name="txL" fmla="*/ 0 w 1559"/>
                <a:gd name="txT" fmla="*/ 0 h 4"/>
                <a:gd name="txR" fmla="*/ 1559 w 1559"/>
                <a:gd name="txB" fmla="*/ 4 h 4"/>
              </a:gdLst>
              <a:ahLst/>
              <a:cxnLst>
                <a:cxn ang="0">
                  <a:pos x="386" y="0"/>
                </a:cxn>
                <a:cxn ang="0">
                  <a:pos x="0" y="4"/>
                </a:cxn>
              </a:cxnLst>
              <a:rect l="txL" t="txT" r="txR" b="txB"/>
              <a:pathLst>
                <a:path w="1559" h="4">
                  <a:moveTo>
                    <a:pt x="1559" y="0"/>
                  </a:moveTo>
                  <a:lnTo>
                    <a:pt x="0" y="4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1041" name="Freeform 19"/>
            <p:cNvSpPr/>
            <p:nvPr>
              <p:custDataLst>
                <p:tags r:id="rId22"/>
              </p:custDataLst>
            </p:nvPr>
          </p:nvSpPr>
          <p:spPr>
            <a:xfrm>
              <a:off x="631" y="658"/>
              <a:ext cx="838" cy="514"/>
            </a:xfrm>
            <a:custGeom>
              <a:avLst/>
              <a:gdLst>
                <a:gd name="txL" fmla="*/ 0 w 838"/>
                <a:gd name="txT" fmla="*/ 0 h 514"/>
                <a:gd name="txR" fmla="*/ 838 w 838"/>
                <a:gd name="txB" fmla="*/ 514 h 514"/>
              </a:gdLst>
              <a:ahLst/>
              <a:cxnLst>
                <a:cxn ang="0">
                  <a:pos x="838" y="0"/>
                </a:cxn>
                <a:cxn ang="0">
                  <a:pos x="0" y="514"/>
                </a:cxn>
              </a:cxnLst>
              <a:rect l="txL" t="txT" r="txR" b="txB"/>
              <a:pathLst>
                <a:path w="838" h="514">
                  <a:moveTo>
                    <a:pt x="838" y="0"/>
                  </a:moveTo>
                  <a:lnTo>
                    <a:pt x="0" y="514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1042" name="Freeform 20"/>
            <p:cNvSpPr/>
            <p:nvPr>
              <p:custDataLst>
                <p:tags r:id="rId23"/>
              </p:custDataLst>
            </p:nvPr>
          </p:nvSpPr>
          <p:spPr>
            <a:xfrm>
              <a:off x="1752" y="663"/>
              <a:ext cx="0" cy="664"/>
            </a:xfrm>
            <a:custGeom>
              <a:avLst/>
              <a:gdLst>
                <a:gd name="txL" fmla="*/ 0 w 1"/>
                <a:gd name="txT" fmla="*/ 0 h 663"/>
                <a:gd name="txR" fmla="*/ 0 w 1"/>
                <a:gd name="txB" fmla="*/ 663 h 663"/>
              </a:gdLst>
              <a:ahLst/>
              <a:cxnLst>
                <a:cxn ang="0">
                  <a:pos x="0" y="0"/>
                </a:cxn>
                <a:cxn ang="0">
                  <a:pos x="0" y="676"/>
                </a:cxn>
              </a:cxnLst>
              <a:rect l="txL" t="txT" r="txR" b="txB"/>
              <a:pathLst>
                <a:path w="1" h="663">
                  <a:moveTo>
                    <a:pt x="0" y="0"/>
                  </a:moveTo>
                  <a:lnTo>
                    <a:pt x="0" y="663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1043" name="Freeform 21"/>
            <p:cNvSpPr/>
            <p:nvPr>
              <p:custDataLst>
                <p:tags r:id="rId24"/>
              </p:custDataLst>
            </p:nvPr>
          </p:nvSpPr>
          <p:spPr>
            <a:xfrm>
              <a:off x="1200" y="1327"/>
              <a:ext cx="1" cy="353"/>
            </a:xfrm>
            <a:custGeom>
              <a:avLst/>
              <a:gdLst>
                <a:gd name="txL" fmla="*/ 0 w 1"/>
                <a:gd name="txT" fmla="*/ 0 h 353"/>
                <a:gd name="txR" fmla="*/ 1 w 1"/>
                <a:gd name="txB" fmla="*/ 353 h 353"/>
              </a:gdLst>
              <a:ahLst/>
              <a:cxnLst>
                <a:cxn ang="0">
                  <a:pos x="0" y="0"/>
                </a:cxn>
                <a:cxn ang="0">
                  <a:pos x="0" y="353"/>
                </a:cxn>
              </a:cxnLst>
              <a:rect l="txL" t="txT" r="txR" b="txB"/>
              <a:pathLst>
                <a:path w="1" h="353">
                  <a:moveTo>
                    <a:pt x="0" y="0"/>
                  </a:moveTo>
                  <a:lnTo>
                    <a:pt x="0" y="353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1044" name="Freeform 22"/>
            <p:cNvSpPr/>
            <p:nvPr>
              <p:custDataLst>
                <p:tags r:id="rId25"/>
              </p:custDataLst>
            </p:nvPr>
          </p:nvSpPr>
          <p:spPr>
            <a:xfrm>
              <a:off x="1195" y="1330"/>
              <a:ext cx="1666" cy="3"/>
            </a:xfrm>
            <a:custGeom>
              <a:avLst/>
              <a:gdLst>
                <a:gd name="txL" fmla="*/ 0 w 1666"/>
                <a:gd name="txT" fmla="*/ 0 h 3"/>
                <a:gd name="txR" fmla="*/ 1666 w 1666"/>
                <a:gd name="txB" fmla="*/ 3 h 3"/>
              </a:gdLst>
              <a:ahLst/>
              <a:cxnLst>
                <a:cxn ang="0">
                  <a:pos x="0" y="0"/>
                </a:cxn>
                <a:cxn ang="0">
                  <a:pos x="1666" y="3"/>
                </a:cxn>
              </a:cxnLst>
              <a:rect l="txL" t="txT" r="txR" b="txB"/>
              <a:pathLst>
                <a:path w="1666" h="3">
                  <a:moveTo>
                    <a:pt x="0" y="0"/>
                  </a:moveTo>
                  <a:lnTo>
                    <a:pt x="1666" y="3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1045" name="Line 23"/>
            <p:cNvSpPr/>
            <p:nvPr>
              <p:custDataLst>
                <p:tags r:id="rId26"/>
              </p:custDataLst>
            </p:nvPr>
          </p:nvSpPr>
          <p:spPr>
            <a:xfrm>
              <a:off x="3416" y="1332"/>
              <a:ext cx="278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46" name="Freeform 24"/>
            <p:cNvSpPr/>
            <p:nvPr>
              <p:custDataLst>
                <p:tags r:id="rId27"/>
              </p:custDataLst>
            </p:nvPr>
          </p:nvSpPr>
          <p:spPr>
            <a:xfrm>
              <a:off x="3700" y="1327"/>
              <a:ext cx="1" cy="367"/>
            </a:xfrm>
            <a:custGeom>
              <a:avLst/>
              <a:gdLst>
                <a:gd name="txL" fmla="*/ 0 w 1"/>
                <a:gd name="txT" fmla="*/ 0 h 367"/>
                <a:gd name="txR" fmla="*/ 1 w 1"/>
                <a:gd name="txB" fmla="*/ 367 h 367"/>
              </a:gdLst>
              <a:ahLst/>
              <a:cxnLst>
                <a:cxn ang="0">
                  <a:pos x="0" y="0"/>
                </a:cxn>
                <a:cxn ang="0">
                  <a:pos x="0" y="367"/>
                </a:cxn>
              </a:cxnLst>
              <a:rect l="txL" t="txT" r="txR" b="txB"/>
              <a:pathLst>
                <a:path w="1" h="367">
                  <a:moveTo>
                    <a:pt x="0" y="0"/>
                  </a:moveTo>
                  <a:lnTo>
                    <a:pt x="0" y="367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1047" name="Freeform 25"/>
            <p:cNvSpPr/>
            <p:nvPr>
              <p:custDataLst>
                <p:tags r:id="rId28"/>
              </p:custDataLst>
            </p:nvPr>
          </p:nvSpPr>
          <p:spPr>
            <a:xfrm>
              <a:off x="3689" y="1694"/>
              <a:ext cx="1125" cy="1"/>
            </a:xfrm>
            <a:custGeom>
              <a:avLst/>
              <a:gdLst>
                <a:gd name="txL" fmla="*/ 0 w 1125"/>
                <a:gd name="txT" fmla="*/ 0 h 1"/>
                <a:gd name="txR" fmla="*/ 1125 w 1125"/>
                <a:gd name="txB" fmla="*/ 1 h 1"/>
              </a:gdLst>
              <a:ahLst/>
              <a:cxnLst>
                <a:cxn ang="0">
                  <a:pos x="0" y="1"/>
                </a:cxn>
                <a:cxn ang="0">
                  <a:pos x="1125" y="0"/>
                </a:cxn>
              </a:cxnLst>
              <a:rect l="txL" t="txT" r="txR" b="txB"/>
              <a:pathLst>
                <a:path w="1125" h="1">
                  <a:moveTo>
                    <a:pt x="0" y="1"/>
                  </a:moveTo>
                  <a:lnTo>
                    <a:pt x="1125" y="0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1048" name="Freeform 26"/>
            <p:cNvSpPr/>
            <p:nvPr>
              <p:custDataLst>
                <p:tags r:id="rId29"/>
              </p:custDataLst>
            </p:nvPr>
          </p:nvSpPr>
          <p:spPr>
            <a:xfrm>
              <a:off x="4801" y="1327"/>
              <a:ext cx="1" cy="367"/>
            </a:xfrm>
            <a:custGeom>
              <a:avLst/>
              <a:gdLst>
                <a:gd name="txL" fmla="*/ 0 w 1"/>
                <a:gd name="txT" fmla="*/ 0 h 367"/>
                <a:gd name="txR" fmla="*/ 1 w 1"/>
                <a:gd name="txB" fmla="*/ 367 h 367"/>
              </a:gdLst>
              <a:ahLst/>
              <a:cxnLst>
                <a:cxn ang="0">
                  <a:pos x="0" y="367"/>
                </a:cxn>
                <a:cxn ang="0">
                  <a:pos x="0" y="0"/>
                </a:cxn>
              </a:cxnLst>
              <a:rect l="txL" t="txT" r="txR" b="txB"/>
              <a:pathLst>
                <a:path w="1" h="367">
                  <a:moveTo>
                    <a:pt x="0" y="367"/>
                  </a:moveTo>
                  <a:lnTo>
                    <a:pt x="0" y="0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1049" name="Freeform 27"/>
            <p:cNvSpPr/>
            <p:nvPr>
              <p:custDataLst>
                <p:tags r:id="rId30"/>
              </p:custDataLst>
            </p:nvPr>
          </p:nvSpPr>
          <p:spPr>
            <a:xfrm>
              <a:off x="4796" y="1330"/>
              <a:ext cx="302" cy="2"/>
            </a:xfrm>
            <a:custGeom>
              <a:avLst/>
              <a:gdLst>
                <a:gd name="txL" fmla="*/ 0 w 302"/>
                <a:gd name="txT" fmla="*/ 0 h 2"/>
                <a:gd name="txR" fmla="*/ 302 w 302"/>
                <a:gd name="txB" fmla="*/ 2 h 2"/>
              </a:gdLst>
              <a:ahLst/>
              <a:cxnLst>
                <a:cxn ang="0">
                  <a:pos x="0" y="2"/>
                </a:cxn>
                <a:cxn ang="0">
                  <a:pos x="302" y="0"/>
                </a:cxn>
              </a:cxnLst>
              <a:rect l="txL" t="txT" r="txR" b="txB"/>
              <a:pathLst>
                <a:path w="302" h="2">
                  <a:moveTo>
                    <a:pt x="0" y="2"/>
                  </a:moveTo>
                  <a:lnTo>
                    <a:pt x="302" y="0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1050" name="Freeform 28"/>
            <p:cNvSpPr/>
            <p:nvPr>
              <p:custDataLst>
                <p:tags r:id="rId31"/>
              </p:custDataLst>
            </p:nvPr>
          </p:nvSpPr>
          <p:spPr>
            <a:xfrm>
              <a:off x="5083" y="648"/>
              <a:ext cx="1" cy="686"/>
            </a:xfrm>
            <a:custGeom>
              <a:avLst/>
              <a:gdLst>
                <a:gd name="txL" fmla="*/ 0 w 1"/>
                <a:gd name="txT" fmla="*/ 0 h 686"/>
                <a:gd name="txR" fmla="*/ 1 w 1"/>
                <a:gd name="txB" fmla="*/ 686 h 686"/>
              </a:gdLst>
              <a:ahLst/>
              <a:cxnLst>
                <a:cxn ang="0">
                  <a:pos x="0" y="686"/>
                </a:cxn>
                <a:cxn ang="0">
                  <a:pos x="0" y="0"/>
                </a:cxn>
              </a:cxnLst>
              <a:rect l="txL" t="txT" r="txR" b="txB"/>
              <a:pathLst>
                <a:path w="1" h="686">
                  <a:moveTo>
                    <a:pt x="0" y="686"/>
                  </a:moveTo>
                  <a:lnTo>
                    <a:pt x="0" y="0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1051" name="Freeform 29"/>
            <p:cNvSpPr/>
            <p:nvPr>
              <p:custDataLst>
                <p:tags r:id="rId32"/>
              </p:custDataLst>
            </p:nvPr>
          </p:nvSpPr>
          <p:spPr>
            <a:xfrm>
              <a:off x="3412" y="658"/>
              <a:ext cx="1676" cy="2"/>
            </a:xfrm>
            <a:custGeom>
              <a:avLst/>
              <a:gdLst>
                <a:gd name="txL" fmla="*/ 0 w 1676"/>
                <a:gd name="txT" fmla="*/ 0 h 2"/>
                <a:gd name="txR" fmla="*/ 1676 w 1676"/>
                <a:gd name="txB" fmla="*/ 2 h 2"/>
              </a:gdLst>
              <a:ahLst/>
              <a:cxnLst>
                <a:cxn ang="0">
                  <a:pos x="1676" y="0"/>
                </a:cxn>
                <a:cxn ang="0">
                  <a:pos x="0" y="2"/>
                </a:cxn>
              </a:cxnLst>
              <a:rect l="txL" t="txT" r="txR" b="txB"/>
              <a:pathLst>
                <a:path w="1676" h="2">
                  <a:moveTo>
                    <a:pt x="1676" y="0"/>
                  </a:moveTo>
                  <a:lnTo>
                    <a:pt x="0" y="2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1052" name="Freeform 30"/>
            <p:cNvSpPr/>
            <p:nvPr>
              <p:custDataLst>
                <p:tags r:id="rId33"/>
              </p:custDataLst>
            </p:nvPr>
          </p:nvSpPr>
          <p:spPr>
            <a:xfrm>
              <a:off x="3417" y="658"/>
              <a:ext cx="1" cy="691"/>
            </a:xfrm>
            <a:custGeom>
              <a:avLst/>
              <a:gdLst>
                <a:gd name="txL" fmla="*/ 0 w 1"/>
                <a:gd name="txT" fmla="*/ 0 h 691"/>
                <a:gd name="txR" fmla="*/ 1 w 1"/>
                <a:gd name="txB" fmla="*/ 691 h 691"/>
              </a:gdLst>
              <a:ahLst/>
              <a:cxnLst>
                <a:cxn ang="0">
                  <a:pos x="0" y="0"/>
                </a:cxn>
                <a:cxn ang="0">
                  <a:pos x="1" y="691"/>
                </a:cxn>
              </a:cxnLst>
              <a:rect l="txL" t="txT" r="txR" b="txB"/>
              <a:pathLst>
                <a:path w="1" h="691">
                  <a:moveTo>
                    <a:pt x="0" y="0"/>
                  </a:moveTo>
                  <a:lnTo>
                    <a:pt x="1" y="691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1053" name="Freeform 31"/>
            <p:cNvSpPr/>
            <p:nvPr>
              <p:custDataLst>
                <p:tags r:id="rId34"/>
              </p:custDataLst>
            </p:nvPr>
          </p:nvSpPr>
          <p:spPr>
            <a:xfrm>
              <a:off x="3973" y="1171"/>
              <a:ext cx="1" cy="524"/>
            </a:xfrm>
            <a:custGeom>
              <a:avLst/>
              <a:gdLst>
                <a:gd name="txL" fmla="*/ 0 w 1"/>
                <a:gd name="txT" fmla="*/ 0 h 524"/>
                <a:gd name="txR" fmla="*/ 1 w 1"/>
                <a:gd name="txB" fmla="*/ 524 h 524"/>
              </a:gdLst>
              <a:ahLst/>
              <a:cxnLst>
                <a:cxn ang="0">
                  <a:pos x="1" y="0"/>
                </a:cxn>
                <a:cxn ang="0">
                  <a:pos x="0" y="524"/>
                </a:cxn>
              </a:cxnLst>
              <a:rect l="txL" t="txT" r="txR" b="txB"/>
              <a:pathLst>
                <a:path w="1" h="524">
                  <a:moveTo>
                    <a:pt x="1" y="0"/>
                  </a:moveTo>
                  <a:lnTo>
                    <a:pt x="0" y="524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1054" name="Line 32"/>
            <p:cNvSpPr/>
            <p:nvPr>
              <p:custDataLst>
                <p:tags r:id="rId35"/>
              </p:custDataLst>
            </p:nvPr>
          </p:nvSpPr>
          <p:spPr>
            <a:xfrm>
              <a:off x="3972" y="1166"/>
              <a:ext cx="556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55" name="Line 33"/>
            <p:cNvSpPr/>
            <p:nvPr>
              <p:custDataLst>
                <p:tags r:id="rId36"/>
              </p:custDataLst>
            </p:nvPr>
          </p:nvSpPr>
          <p:spPr>
            <a:xfrm>
              <a:off x="4528" y="1166"/>
              <a:ext cx="0" cy="529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56" name="Freeform 34"/>
            <p:cNvSpPr/>
            <p:nvPr>
              <p:custDataLst>
                <p:tags r:id="rId37"/>
              </p:custDataLst>
            </p:nvPr>
          </p:nvSpPr>
          <p:spPr>
            <a:xfrm>
              <a:off x="4528" y="649"/>
              <a:ext cx="386" cy="517"/>
            </a:xfrm>
            <a:custGeom>
              <a:avLst/>
              <a:gdLst>
                <a:gd name="txL" fmla="*/ 0 w 386"/>
                <a:gd name="txT" fmla="*/ 0 h 517"/>
                <a:gd name="txR" fmla="*/ 386 w 386"/>
                <a:gd name="txB" fmla="*/ 517 h 517"/>
              </a:gdLst>
              <a:ahLst/>
              <a:cxnLst>
                <a:cxn ang="0">
                  <a:pos x="0" y="517"/>
                </a:cxn>
                <a:cxn ang="0">
                  <a:pos x="386" y="0"/>
                </a:cxn>
              </a:cxnLst>
              <a:rect l="txL" t="txT" r="txR" b="txB"/>
              <a:pathLst>
                <a:path w="386" h="517">
                  <a:moveTo>
                    <a:pt x="0" y="517"/>
                  </a:moveTo>
                  <a:lnTo>
                    <a:pt x="386" y="0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1057" name="Freeform 35"/>
            <p:cNvSpPr/>
            <p:nvPr>
              <p:custDataLst>
                <p:tags r:id="rId38"/>
              </p:custDataLst>
            </p:nvPr>
          </p:nvSpPr>
          <p:spPr>
            <a:xfrm>
              <a:off x="3587" y="649"/>
              <a:ext cx="385" cy="518"/>
            </a:xfrm>
            <a:custGeom>
              <a:avLst/>
              <a:gdLst>
                <a:gd name="txL" fmla="*/ 0 w 385"/>
                <a:gd name="txT" fmla="*/ 0 h 518"/>
                <a:gd name="txR" fmla="*/ 385 w 385"/>
                <a:gd name="txB" fmla="*/ 518 h 518"/>
              </a:gdLst>
              <a:ahLst/>
              <a:cxnLst>
                <a:cxn ang="0">
                  <a:pos x="385" y="518"/>
                </a:cxn>
                <a:cxn ang="0">
                  <a:pos x="0" y="0"/>
                </a:cxn>
              </a:cxnLst>
              <a:rect l="txL" t="txT" r="txR" b="txB"/>
              <a:pathLst>
                <a:path w="385" h="518">
                  <a:moveTo>
                    <a:pt x="385" y="518"/>
                  </a:moveTo>
                  <a:lnTo>
                    <a:pt x="0" y="0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1058" name="Freeform 36"/>
            <p:cNvSpPr/>
            <p:nvPr>
              <p:custDataLst>
                <p:tags r:id="rId39"/>
              </p:custDataLst>
            </p:nvPr>
          </p:nvSpPr>
          <p:spPr>
            <a:xfrm>
              <a:off x="1747" y="2232"/>
              <a:ext cx="1114" cy="2"/>
            </a:xfrm>
            <a:custGeom>
              <a:avLst/>
              <a:gdLst>
                <a:gd name="txL" fmla="*/ 0 w 1114"/>
                <a:gd name="txT" fmla="*/ 0 h 2"/>
                <a:gd name="txR" fmla="*/ 1114 w 1114"/>
                <a:gd name="txB" fmla="*/ 2 h 2"/>
              </a:gdLst>
              <a:ahLst/>
              <a:cxnLst>
                <a:cxn ang="0">
                  <a:pos x="0" y="2"/>
                </a:cxn>
                <a:cxn ang="0">
                  <a:pos x="1114" y="0"/>
                </a:cxn>
              </a:cxnLst>
              <a:rect l="txL" t="txT" r="txR" b="txB"/>
              <a:pathLst>
                <a:path w="1114" h="2">
                  <a:moveTo>
                    <a:pt x="0" y="2"/>
                  </a:moveTo>
                  <a:lnTo>
                    <a:pt x="1114" y="0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1059" name="Freeform 37"/>
            <p:cNvSpPr/>
            <p:nvPr>
              <p:custDataLst>
                <p:tags r:id="rId40"/>
              </p:custDataLst>
            </p:nvPr>
          </p:nvSpPr>
          <p:spPr>
            <a:xfrm>
              <a:off x="2851" y="2225"/>
              <a:ext cx="1" cy="1581"/>
            </a:xfrm>
            <a:custGeom>
              <a:avLst/>
              <a:gdLst>
                <a:gd name="txL" fmla="*/ 0 w 1"/>
                <a:gd name="txT" fmla="*/ 0 h 1581"/>
                <a:gd name="txR" fmla="*/ 1 w 1"/>
                <a:gd name="txB" fmla="*/ 1581 h 1581"/>
              </a:gdLst>
              <a:ahLst/>
              <a:cxnLst>
                <a:cxn ang="0">
                  <a:pos x="1" y="0"/>
                </a:cxn>
                <a:cxn ang="0">
                  <a:pos x="0" y="1581"/>
                </a:cxn>
              </a:cxnLst>
              <a:rect l="txL" t="txT" r="txR" b="txB"/>
              <a:pathLst>
                <a:path w="1" h="1581">
                  <a:moveTo>
                    <a:pt x="1" y="0"/>
                  </a:moveTo>
                  <a:lnTo>
                    <a:pt x="0" y="1581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1060" name="Freeform 38"/>
            <p:cNvSpPr/>
            <p:nvPr>
              <p:custDataLst>
                <p:tags r:id="rId41"/>
              </p:custDataLst>
            </p:nvPr>
          </p:nvSpPr>
          <p:spPr>
            <a:xfrm>
              <a:off x="1746" y="3787"/>
              <a:ext cx="1115" cy="6"/>
            </a:xfrm>
            <a:custGeom>
              <a:avLst/>
              <a:gdLst>
                <a:gd name="txL" fmla="*/ 0 w 1115"/>
                <a:gd name="txT" fmla="*/ 0 h 6"/>
                <a:gd name="txR" fmla="*/ 1115 w 1115"/>
                <a:gd name="txB" fmla="*/ 6 h 6"/>
              </a:gdLst>
              <a:ahLst/>
              <a:cxnLst>
                <a:cxn ang="0">
                  <a:pos x="1115" y="0"/>
                </a:cxn>
                <a:cxn ang="0">
                  <a:pos x="0" y="6"/>
                </a:cxn>
              </a:cxnLst>
              <a:rect l="txL" t="txT" r="txR" b="txB"/>
              <a:pathLst>
                <a:path w="1115" h="6">
                  <a:moveTo>
                    <a:pt x="1115" y="0"/>
                  </a:moveTo>
                  <a:lnTo>
                    <a:pt x="0" y="6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1061" name="Line 39"/>
            <p:cNvSpPr/>
            <p:nvPr>
              <p:custDataLst>
                <p:tags r:id="rId42"/>
              </p:custDataLst>
            </p:nvPr>
          </p:nvSpPr>
          <p:spPr>
            <a:xfrm flipH="1" flipV="1">
              <a:off x="639" y="3252"/>
              <a:ext cx="1112" cy="54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62" name="Freeform 40"/>
            <p:cNvSpPr/>
            <p:nvPr>
              <p:custDataLst>
                <p:tags r:id="rId43"/>
              </p:custDataLst>
            </p:nvPr>
          </p:nvSpPr>
          <p:spPr>
            <a:xfrm>
              <a:off x="635" y="2232"/>
              <a:ext cx="1116" cy="535"/>
            </a:xfrm>
            <a:custGeom>
              <a:avLst/>
              <a:gdLst>
                <a:gd name="txL" fmla="*/ 0 w 1116"/>
                <a:gd name="txT" fmla="*/ 0 h 535"/>
                <a:gd name="txR" fmla="*/ 1116 w 1116"/>
                <a:gd name="txB" fmla="*/ 535 h 535"/>
              </a:gdLst>
              <a:ahLst/>
              <a:cxnLst>
                <a:cxn ang="0">
                  <a:pos x="1116" y="0"/>
                </a:cxn>
                <a:cxn ang="0">
                  <a:pos x="0" y="535"/>
                </a:cxn>
              </a:cxnLst>
              <a:rect l="txL" t="txT" r="txR" b="txB"/>
              <a:pathLst>
                <a:path w="1116" h="535">
                  <a:moveTo>
                    <a:pt x="1116" y="0"/>
                  </a:moveTo>
                  <a:lnTo>
                    <a:pt x="0" y="535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1063" name="Freeform 41"/>
            <p:cNvSpPr/>
            <p:nvPr>
              <p:custDataLst>
                <p:tags r:id="rId44"/>
              </p:custDataLst>
            </p:nvPr>
          </p:nvSpPr>
          <p:spPr>
            <a:xfrm>
              <a:off x="635" y="2767"/>
              <a:ext cx="1" cy="494"/>
            </a:xfrm>
            <a:custGeom>
              <a:avLst/>
              <a:gdLst>
                <a:gd name="txL" fmla="*/ 0 w 1"/>
                <a:gd name="txT" fmla="*/ 0 h 494"/>
                <a:gd name="txR" fmla="*/ 1 w 1"/>
                <a:gd name="txB" fmla="*/ 494 h 494"/>
              </a:gdLst>
              <a:ahLst/>
              <a:cxnLst>
                <a:cxn ang="0">
                  <a:pos x="0" y="0"/>
                </a:cxn>
                <a:cxn ang="0">
                  <a:pos x="0" y="494"/>
                </a:cxn>
              </a:cxnLst>
              <a:rect l="txL" t="txT" r="txR" b="txB"/>
              <a:pathLst>
                <a:path w="1" h="494">
                  <a:moveTo>
                    <a:pt x="0" y="0"/>
                  </a:moveTo>
                  <a:lnTo>
                    <a:pt x="0" y="494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1064" name="Freeform 42"/>
            <p:cNvSpPr/>
            <p:nvPr>
              <p:custDataLst>
                <p:tags r:id="rId45"/>
              </p:custDataLst>
            </p:nvPr>
          </p:nvSpPr>
          <p:spPr>
            <a:xfrm>
              <a:off x="1469" y="2371"/>
              <a:ext cx="1" cy="1299"/>
            </a:xfrm>
            <a:custGeom>
              <a:avLst/>
              <a:gdLst>
                <a:gd name="txL" fmla="*/ 0 w 1"/>
                <a:gd name="txT" fmla="*/ 0 h 1299"/>
                <a:gd name="txR" fmla="*/ 1 w 1"/>
                <a:gd name="txB" fmla="*/ 1299 h 1299"/>
              </a:gdLst>
              <a:ahLst/>
              <a:cxnLst>
                <a:cxn ang="0">
                  <a:pos x="0" y="0"/>
                </a:cxn>
                <a:cxn ang="0">
                  <a:pos x="0" y="1299"/>
                </a:cxn>
              </a:cxnLst>
              <a:rect l="txL" t="txT" r="txR" b="txB"/>
              <a:pathLst>
                <a:path w="1" h="1299">
                  <a:moveTo>
                    <a:pt x="0" y="0"/>
                  </a:moveTo>
                  <a:lnTo>
                    <a:pt x="0" y="1299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1065" name="Freeform 43"/>
            <p:cNvSpPr/>
            <p:nvPr>
              <p:custDataLst>
                <p:tags r:id="rId46"/>
              </p:custDataLst>
            </p:nvPr>
          </p:nvSpPr>
          <p:spPr>
            <a:xfrm>
              <a:off x="1200" y="2513"/>
              <a:ext cx="1652" cy="1"/>
            </a:xfrm>
            <a:custGeom>
              <a:avLst/>
              <a:gdLst>
                <a:gd name="txL" fmla="*/ 0 w 1652"/>
                <a:gd name="txT" fmla="*/ 0 h 1"/>
                <a:gd name="txR" fmla="*/ 1652 w 1652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1652" y="0"/>
                </a:cxn>
              </a:cxnLst>
              <a:rect l="txL" t="txT" r="txR" b="txB"/>
              <a:pathLst>
                <a:path w="1652" h="1">
                  <a:moveTo>
                    <a:pt x="0" y="0"/>
                  </a:moveTo>
                  <a:lnTo>
                    <a:pt x="1652" y="0"/>
                  </a:lnTo>
                </a:path>
              </a:pathLst>
            </a:custGeom>
            <a:noFill/>
            <a:ln w="12700" cap="flat" cmpd="sng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1066" name="Freeform 44"/>
            <p:cNvSpPr/>
            <p:nvPr>
              <p:custDataLst>
                <p:tags r:id="rId47"/>
              </p:custDataLst>
            </p:nvPr>
          </p:nvSpPr>
          <p:spPr>
            <a:xfrm>
              <a:off x="1231" y="3521"/>
              <a:ext cx="1612" cy="1"/>
            </a:xfrm>
            <a:custGeom>
              <a:avLst/>
              <a:gdLst>
                <a:gd name="txL" fmla="*/ 0 w 1794"/>
                <a:gd name="txT" fmla="*/ 0 h 1"/>
                <a:gd name="txR" fmla="*/ 1794 w 1794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447" y="0"/>
                </a:cxn>
              </a:cxnLst>
              <a:rect l="txL" t="txT" r="txR" b="txB"/>
              <a:pathLst>
                <a:path w="1794" h="1">
                  <a:moveTo>
                    <a:pt x="0" y="0"/>
                  </a:moveTo>
                  <a:lnTo>
                    <a:pt x="1794" y="0"/>
                  </a:lnTo>
                </a:path>
              </a:pathLst>
            </a:custGeom>
            <a:noFill/>
            <a:ln w="12700" cap="flat" cmpd="sng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grpSp>
          <p:nvGrpSpPr>
            <p:cNvPr id="1067" name="Group 52"/>
            <p:cNvGrpSpPr/>
            <p:nvPr/>
          </p:nvGrpSpPr>
          <p:grpSpPr>
            <a:xfrm>
              <a:off x="3950" y="658"/>
              <a:ext cx="610" cy="1053"/>
              <a:chOff x="3950" y="658"/>
              <a:chExt cx="610" cy="1053"/>
            </a:xfrm>
          </p:grpSpPr>
          <p:sp>
            <p:nvSpPr>
              <p:cNvPr id="1068" name="Freeform 46"/>
              <p:cNvSpPr/>
              <p:nvPr>
                <p:custDataLst>
                  <p:tags r:id="rId48"/>
                </p:custDataLst>
              </p:nvPr>
            </p:nvSpPr>
            <p:spPr>
              <a:xfrm>
                <a:off x="3950" y="662"/>
                <a:ext cx="2" cy="269"/>
              </a:xfrm>
              <a:custGeom>
                <a:avLst/>
                <a:gdLst>
                  <a:gd name="txL" fmla="*/ 0 w 2"/>
                  <a:gd name="txT" fmla="*/ 0 h 269"/>
                  <a:gd name="txR" fmla="*/ 2 w 2"/>
                  <a:gd name="txB" fmla="*/ 269 h 269"/>
                </a:gdLst>
                <a:ahLst/>
                <a:cxnLst>
                  <a:cxn ang="0">
                    <a:pos x="0" y="0"/>
                  </a:cxn>
                  <a:cxn ang="0">
                    <a:pos x="2" y="269"/>
                  </a:cxn>
                </a:cxnLst>
                <a:rect l="txL" t="txT" r="txR" b="txB"/>
                <a:pathLst>
                  <a:path w="2" h="269">
                    <a:moveTo>
                      <a:pt x="0" y="0"/>
                    </a:moveTo>
                    <a:lnTo>
                      <a:pt x="2" y="269"/>
                    </a:lnTo>
                  </a:path>
                </a:pathLst>
              </a:custGeom>
              <a:noFill/>
              <a:ln w="12700" cap="flat" cmpd="sng">
                <a:solidFill>
                  <a:schemeClr val="tx1"/>
                </a:solidFill>
                <a:prstDash val="dash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latin typeface="Times New Roman" panose="02020603050405020304" charset="0"/>
                </a:endParaRPr>
              </a:p>
            </p:txBody>
          </p:sp>
          <p:sp>
            <p:nvSpPr>
              <p:cNvPr id="1069" name="Freeform 47"/>
              <p:cNvSpPr/>
              <p:nvPr>
                <p:custDataLst>
                  <p:tags r:id="rId49"/>
                </p:custDataLst>
              </p:nvPr>
            </p:nvSpPr>
            <p:spPr>
              <a:xfrm>
                <a:off x="3951" y="936"/>
                <a:ext cx="609" cy="1"/>
              </a:xfrm>
              <a:custGeom>
                <a:avLst/>
                <a:gdLst>
                  <a:gd name="txL" fmla="*/ 0 w 678"/>
                  <a:gd name="txT" fmla="*/ 0 h 1"/>
                  <a:gd name="txR" fmla="*/ 678 w 678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168" y="0"/>
                  </a:cxn>
                </a:cxnLst>
                <a:rect l="txL" t="txT" r="txR" b="txB"/>
                <a:pathLst>
                  <a:path w="678" h="1">
                    <a:moveTo>
                      <a:pt x="0" y="0"/>
                    </a:moveTo>
                    <a:lnTo>
                      <a:pt x="678" y="0"/>
                    </a:lnTo>
                  </a:path>
                </a:pathLst>
              </a:custGeom>
              <a:noFill/>
              <a:ln w="12700" cap="flat" cmpd="sng">
                <a:solidFill>
                  <a:schemeClr val="tx1"/>
                </a:solidFill>
                <a:prstDash val="dash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latin typeface="Times New Roman" panose="02020603050405020304" charset="0"/>
                </a:endParaRPr>
              </a:p>
            </p:txBody>
          </p:sp>
          <p:sp>
            <p:nvSpPr>
              <p:cNvPr id="1070" name="Freeform 48"/>
              <p:cNvSpPr/>
              <p:nvPr>
                <p:custDataLst>
                  <p:tags r:id="rId50"/>
                </p:custDataLst>
              </p:nvPr>
            </p:nvSpPr>
            <p:spPr>
              <a:xfrm>
                <a:off x="4554" y="658"/>
                <a:ext cx="1" cy="274"/>
              </a:xfrm>
              <a:custGeom>
                <a:avLst/>
                <a:gdLst>
                  <a:gd name="txL" fmla="*/ 0 w 1"/>
                  <a:gd name="txT" fmla="*/ 0 h 274"/>
                  <a:gd name="txR" fmla="*/ 1 w 1"/>
                  <a:gd name="txB" fmla="*/ 274 h 274"/>
                </a:gdLst>
                <a:ahLst/>
                <a:cxnLst>
                  <a:cxn ang="0">
                    <a:pos x="0" y="274"/>
                  </a:cxn>
                  <a:cxn ang="0">
                    <a:pos x="1" y="0"/>
                  </a:cxn>
                </a:cxnLst>
                <a:rect l="txL" t="txT" r="txR" b="txB"/>
                <a:pathLst>
                  <a:path w="1" h="274">
                    <a:moveTo>
                      <a:pt x="0" y="274"/>
                    </a:moveTo>
                    <a:lnTo>
                      <a:pt x="1" y="0"/>
                    </a:lnTo>
                  </a:path>
                </a:pathLst>
              </a:custGeom>
              <a:noFill/>
              <a:ln w="12700" cap="flat" cmpd="sng">
                <a:solidFill>
                  <a:schemeClr val="tx1"/>
                </a:solidFill>
                <a:prstDash val="dash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latin typeface="Times New Roman" panose="02020603050405020304" charset="0"/>
                </a:endParaRPr>
              </a:p>
            </p:txBody>
          </p:sp>
          <p:sp>
            <p:nvSpPr>
              <p:cNvPr id="1071" name="Freeform 49"/>
              <p:cNvSpPr/>
              <p:nvPr>
                <p:custDataLst>
                  <p:tags r:id="rId51"/>
                </p:custDataLst>
              </p:nvPr>
            </p:nvSpPr>
            <p:spPr>
              <a:xfrm>
                <a:off x="4035" y="936"/>
                <a:ext cx="5" cy="759"/>
              </a:xfrm>
              <a:custGeom>
                <a:avLst/>
                <a:gdLst>
                  <a:gd name="txL" fmla="*/ 0 w 5"/>
                  <a:gd name="txT" fmla="*/ 0 h 759"/>
                  <a:gd name="txR" fmla="*/ 5 w 5"/>
                  <a:gd name="txB" fmla="*/ 759 h 759"/>
                </a:gdLst>
                <a:ahLst/>
                <a:cxnLst>
                  <a:cxn ang="0">
                    <a:pos x="5" y="0"/>
                  </a:cxn>
                  <a:cxn ang="0">
                    <a:pos x="0" y="759"/>
                  </a:cxn>
                </a:cxnLst>
                <a:rect l="txL" t="txT" r="txR" b="txB"/>
                <a:pathLst>
                  <a:path w="5" h="759">
                    <a:moveTo>
                      <a:pt x="5" y="0"/>
                    </a:moveTo>
                    <a:lnTo>
                      <a:pt x="0" y="759"/>
                    </a:lnTo>
                  </a:path>
                </a:pathLst>
              </a:custGeom>
              <a:noFill/>
              <a:ln w="12700" cap="flat" cmpd="sng">
                <a:solidFill>
                  <a:schemeClr val="tx1"/>
                </a:solidFill>
                <a:prstDash val="dash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latin typeface="Times New Roman" panose="02020603050405020304" charset="0"/>
                </a:endParaRPr>
              </a:p>
            </p:txBody>
          </p:sp>
          <p:sp>
            <p:nvSpPr>
              <p:cNvPr id="1072" name="Line 50"/>
              <p:cNvSpPr/>
              <p:nvPr>
                <p:custDataLst>
                  <p:tags r:id="rId52"/>
                </p:custDataLst>
              </p:nvPr>
            </p:nvSpPr>
            <p:spPr>
              <a:xfrm>
                <a:off x="4469" y="931"/>
                <a:ext cx="0" cy="78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sp>
        </p:grpSp>
      </p:grpSp>
      <p:graphicFrame>
        <p:nvGraphicFramePr>
          <p:cNvPr id="4" name="对象 3"/>
          <p:cNvGraphicFramePr>
            <a:graphicFrameLocks noChangeAspect="1"/>
          </p:cNvGraphicFramePr>
          <p:nvPr>
            <p:custDataLst>
              <p:tags r:id="rId53"/>
            </p:custDataLst>
          </p:nvPr>
        </p:nvGraphicFramePr>
        <p:xfrm>
          <a:off x="5548630" y="3950335"/>
          <a:ext cx="2936240" cy="20364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54" imgW="2552700" imgH="1714500" progId="Paint.Picture">
                  <p:embed/>
                </p:oleObj>
              </mc:Choice>
              <mc:Fallback>
                <p:oleObj name="" r:id="rId54" imgW="2552700" imgH="1714500" progId="Paint.Picture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55">
                        <a:lum bright="6000"/>
                      </a:blip>
                      <a:stretch>
                        <a:fillRect/>
                      </a:stretch>
                    </p:blipFill>
                    <p:spPr>
                      <a:xfrm>
                        <a:off x="5548630" y="3950335"/>
                        <a:ext cx="2936240" cy="20364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Group 2"/>
          <p:cNvGrpSpPr/>
          <p:nvPr/>
        </p:nvGrpSpPr>
        <p:grpSpPr>
          <a:xfrm>
            <a:off x="4857750" y="773113"/>
            <a:ext cx="3829050" cy="882650"/>
            <a:chOff x="3060" y="480"/>
            <a:chExt cx="2412" cy="556"/>
          </a:xfrm>
        </p:grpSpPr>
        <p:sp>
          <p:nvSpPr>
            <p:cNvPr id="2283" name="Freeform 3"/>
            <p:cNvSpPr/>
            <p:nvPr/>
          </p:nvSpPr>
          <p:spPr>
            <a:xfrm>
              <a:off x="3600" y="480"/>
              <a:ext cx="1872" cy="1"/>
            </a:xfrm>
            <a:custGeom>
              <a:avLst/>
              <a:gdLst>
                <a:gd name="txL" fmla="*/ 0 w 1872"/>
                <a:gd name="txT" fmla="*/ 0 h 1"/>
                <a:gd name="txR" fmla="*/ 1872 w 1872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1872" y="0"/>
                </a:cxn>
              </a:cxnLst>
              <a:rect l="txL" t="txT" r="txR" b="txB"/>
              <a:pathLst>
                <a:path w="1872" h="1">
                  <a:moveTo>
                    <a:pt x="0" y="0"/>
                  </a:moveTo>
                  <a:lnTo>
                    <a:pt x="1872" y="0"/>
                  </a:lnTo>
                </a:path>
              </a:pathLst>
            </a:custGeom>
            <a:noFill/>
            <a:ln w="12700" cap="flat" cmpd="sng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284" name="Freeform 4"/>
            <p:cNvSpPr/>
            <p:nvPr/>
          </p:nvSpPr>
          <p:spPr>
            <a:xfrm>
              <a:off x="3060" y="1035"/>
              <a:ext cx="2251" cy="1"/>
            </a:xfrm>
            <a:custGeom>
              <a:avLst/>
              <a:gdLst>
                <a:gd name="txL" fmla="*/ 0 w 2251"/>
                <a:gd name="txT" fmla="*/ 0 h 1"/>
                <a:gd name="txR" fmla="*/ 2251 w 2251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2251" y="0"/>
                </a:cxn>
              </a:cxnLst>
              <a:rect l="txL" t="txT" r="txR" b="txB"/>
              <a:pathLst>
                <a:path w="2251" h="1">
                  <a:moveTo>
                    <a:pt x="0" y="0"/>
                  </a:moveTo>
                  <a:lnTo>
                    <a:pt x="2251" y="0"/>
                  </a:lnTo>
                </a:path>
              </a:pathLst>
            </a:custGeom>
            <a:noFill/>
            <a:ln w="12700" cap="flat" cmpd="sng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</p:grpSp>
      <p:grpSp>
        <p:nvGrpSpPr>
          <p:cNvPr id="3" name="Group 5"/>
          <p:cNvGrpSpPr/>
          <p:nvPr/>
        </p:nvGrpSpPr>
        <p:grpSpPr>
          <a:xfrm>
            <a:off x="6781800" y="3754438"/>
            <a:ext cx="1905000" cy="587375"/>
            <a:chOff x="4272" y="2365"/>
            <a:chExt cx="1200" cy="370"/>
          </a:xfrm>
        </p:grpSpPr>
        <p:sp>
          <p:nvSpPr>
            <p:cNvPr id="2281" name="Line 6"/>
            <p:cNvSpPr/>
            <p:nvPr/>
          </p:nvSpPr>
          <p:spPr>
            <a:xfrm>
              <a:off x="4272" y="2365"/>
              <a:ext cx="1200" cy="0"/>
            </a:xfrm>
            <a:prstGeom prst="line">
              <a:avLst/>
            </a:prstGeom>
            <a:ln w="127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82" name="Line 7"/>
            <p:cNvSpPr/>
            <p:nvPr/>
          </p:nvSpPr>
          <p:spPr>
            <a:xfrm>
              <a:off x="4272" y="2735"/>
              <a:ext cx="1200" cy="0"/>
            </a:xfrm>
            <a:prstGeom prst="line">
              <a:avLst/>
            </a:prstGeom>
            <a:ln w="127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4" name="Group 8"/>
          <p:cNvGrpSpPr/>
          <p:nvPr/>
        </p:nvGrpSpPr>
        <p:grpSpPr>
          <a:xfrm>
            <a:off x="5867400" y="4267200"/>
            <a:ext cx="914400" cy="2133600"/>
            <a:chOff x="3696" y="2448"/>
            <a:chExt cx="576" cy="1344"/>
          </a:xfrm>
        </p:grpSpPr>
        <p:sp>
          <p:nvSpPr>
            <p:cNvPr id="2279" name="Line 9"/>
            <p:cNvSpPr/>
            <p:nvPr/>
          </p:nvSpPr>
          <p:spPr>
            <a:xfrm>
              <a:off x="3696" y="2448"/>
              <a:ext cx="0" cy="1344"/>
            </a:xfrm>
            <a:prstGeom prst="line">
              <a:avLst/>
            </a:prstGeom>
            <a:ln w="127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80" name="Line 10"/>
            <p:cNvSpPr/>
            <p:nvPr/>
          </p:nvSpPr>
          <p:spPr>
            <a:xfrm>
              <a:off x="4272" y="2640"/>
              <a:ext cx="0" cy="1152"/>
            </a:xfrm>
            <a:prstGeom prst="line">
              <a:avLst/>
            </a:prstGeom>
            <a:ln w="127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5" name="Group 11"/>
          <p:cNvGrpSpPr/>
          <p:nvPr/>
        </p:nvGrpSpPr>
        <p:grpSpPr>
          <a:xfrm>
            <a:off x="1143000" y="4648200"/>
            <a:ext cx="1371600" cy="1828800"/>
            <a:chOff x="720" y="2688"/>
            <a:chExt cx="864" cy="1152"/>
          </a:xfrm>
        </p:grpSpPr>
        <p:sp>
          <p:nvSpPr>
            <p:cNvPr id="2277" name="Line 12"/>
            <p:cNvSpPr/>
            <p:nvPr/>
          </p:nvSpPr>
          <p:spPr>
            <a:xfrm>
              <a:off x="720" y="2688"/>
              <a:ext cx="0" cy="1008"/>
            </a:xfrm>
            <a:prstGeom prst="line">
              <a:avLst/>
            </a:prstGeom>
            <a:ln w="127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78" name="Line 13"/>
            <p:cNvSpPr/>
            <p:nvPr/>
          </p:nvSpPr>
          <p:spPr>
            <a:xfrm>
              <a:off x="1584" y="2688"/>
              <a:ext cx="0" cy="1152"/>
            </a:xfrm>
            <a:prstGeom prst="line">
              <a:avLst/>
            </a:prstGeom>
            <a:ln w="127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239630" name="Freeform 14"/>
          <p:cNvSpPr/>
          <p:nvPr/>
        </p:nvSpPr>
        <p:spPr>
          <a:xfrm>
            <a:off x="4932363" y="784225"/>
            <a:ext cx="941387" cy="850900"/>
          </a:xfrm>
          <a:custGeom>
            <a:avLst/>
            <a:gdLst>
              <a:gd name="txL" fmla="*/ 0 w 593"/>
              <a:gd name="txT" fmla="*/ 0 h 536"/>
              <a:gd name="txR" fmla="*/ 593 w 593"/>
              <a:gd name="txB" fmla="*/ 536 h 536"/>
            </a:gdLst>
            <a:ahLst/>
            <a:cxnLst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0" y="2147483647"/>
              </a:cxn>
            </a:cxnLst>
            <a:rect l="txL" t="txT" r="txR" b="txB"/>
            <a:pathLst>
              <a:path w="593" h="536">
                <a:moveTo>
                  <a:pt x="0" y="268"/>
                </a:moveTo>
                <a:lnTo>
                  <a:pt x="0" y="536"/>
                </a:lnTo>
                <a:lnTo>
                  <a:pt x="296" y="536"/>
                </a:lnTo>
                <a:lnTo>
                  <a:pt x="296" y="353"/>
                </a:lnTo>
                <a:lnTo>
                  <a:pt x="593" y="339"/>
                </a:lnTo>
                <a:lnTo>
                  <a:pt x="587" y="1"/>
                </a:lnTo>
                <a:lnTo>
                  <a:pt x="465" y="0"/>
                </a:lnTo>
                <a:lnTo>
                  <a:pt x="0" y="268"/>
                </a:lnTo>
                <a:close/>
              </a:path>
            </a:pathLst>
          </a:custGeom>
          <a:solidFill>
            <a:srgbClr val="FF0000"/>
          </a:solidFill>
          <a:ln w="28575">
            <a:noFill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239631" name="Freeform 15"/>
          <p:cNvSpPr/>
          <p:nvPr/>
        </p:nvSpPr>
        <p:spPr>
          <a:xfrm>
            <a:off x="8204200" y="784225"/>
            <a:ext cx="477838" cy="874713"/>
          </a:xfrm>
          <a:custGeom>
            <a:avLst/>
            <a:gdLst>
              <a:gd name="txL" fmla="*/ 0 w 301"/>
              <a:gd name="txT" fmla="*/ 0 h 551"/>
              <a:gd name="txR" fmla="*/ 301 w 301"/>
              <a:gd name="txB" fmla="*/ 551 h 551"/>
            </a:gdLst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0"/>
              </a:cxn>
            </a:cxnLst>
            <a:rect l="txL" t="txT" r="txR" b="txB"/>
            <a:pathLst>
              <a:path w="301" h="551">
                <a:moveTo>
                  <a:pt x="198" y="0"/>
                </a:moveTo>
                <a:lnTo>
                  <a:pt x="301" y="1"/>
                </a:lnTo>
                <a:lnTo>
                  <a:pt x="301" y="357"/>
                </a:lnTo>
                <a:lnTo>
                  <a:pt x="155" y="350"/>
                </a:lnTo>
                <a:lnTo>
                  <a:pt x="141" y="551"/>
                </a:lnTo>
                <a:lnTo>
                  <a:pt x="14" y="551"/>
                </a:lnTo>
                <a:lnTo>
                  <a:pt x="0" y="268"/>
                </a:lnTo>
                <a:lnTo>
                  <a:pt x="198" y="0"/>
                </a:lnTo>
                <a:close/>
              </a:path>
            </a:pathLst>
          </a:custGeom>
          <a:solidFill>
            <a:srgbClr val="FF0000"/>
          </a:solidFill>
          <a:ln w="28575">
            <a:noFill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grpSp>
        <p:nvGrpSpPr>
          <p:cNvPr id="6" name="Group 16"/>
          <p:cNvGrpSpPr/>
          <p:nvPr/>
        </p:nvGrpSpPr>
        <p:grpSpPr>
          <a:xfrm>
            <a:off x="4800600" y="685800"/>
            <a:ext cx="3892550" cy="2754313"/>
            <a:chOff x="3024" y="432"/>
            <a:chExt cx="2452" cy="1735"/>
          </a:xfrm>
        </p:grpSpPr>
        <p:grpSp>
          <p:nvGrpSpPr>
            <p:cNvPr id="2229" name="Group 17"/>
            <p:cNvGrpSpPr/>
            <p:nvPr/>
          </p:nvGrpSpPr>
          <p:grpSpPr>
            <a:xfrm>
              <a:off x="3752" y="491"/>
              <a:ext cx="323" cy="553"/>
              <a:chOff x="1853" y="659"/>
              <a:chExt cx="609" cy="1036"/>
            </a:xfrm>
          </p:grpSpPr>
          <p:sp>
            <p:nvSpPr>
              <p:cNvPr id="2272" name="Line 18"/>
              <p:cNvSpPr/>
              <p:nvPr/>
            </p:nvSpPr>
            <p:spPr>
              <a:xfrm>
                <a:off x="1853" y="659"/>
                <a:ext cx="0" cy="239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2273" name="Freeform 19"/>
              <p:cNvSpPr/>
              <p:nvPr/>
            </p:nvSpPr>
            <p:spPr>
              <a:xfrm>
                <a:off x="1853" y="903"/>
                <a:ext cx="609" cy="1"/>
              </a:xfrm>
              <a:custGeom>
                <a:avLst/>
                <a:gdLst>
                  <a:gd name="txL" fmla="*/ 0 w 678"/>
                  <a:gd name="txT" fmla="*/ 0 h 1"/>
                  <a:gd name="txR" fmla="*/ 678 w 678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168" y="0"/>
                  </a:cxn>
                </a:cxnLst>
                <a:rect l="txL" t="txT" r="txR" b="txB"/>
                <a:pathLst>
                  <a:path w="678" h="1">
                    <a:moveTo>
                      <a:pt x="0" y="0"/>
                    </a:moveTo>
                    <a:lnTo>
                      <a:pt x="678" y="0"/>
                    </a:lnTo>
                  </a:path>
                </a:pathLst>
              </a:custGeom>
              <a:noFill/>
              <a:ln w="12700" cap="flat" cmpd="sng">
                <a:solidFill>
                  <a:schemeClr val="tx1"/>
                </a:solidFill>
                <a:prstDash val="dash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latin typeface="Times New Roman" panose="02020603050405020304" charset="0"/>
                </a:endParaRPr>
              </a:p>
            </p:txBody>
          </p:sp>
          <p:sp>
            <p:nvSpPr>
              <p:cNvPr id="2274" name="Line 20"/>
              <p:cNvSpPr/>
              <p:nvPr/>
            </p:nvSpPr>
            <p:spPr>
              <a:xfrm flipV="1">
                <a:off x="2456" y="659"/>
                <a:ext cx="0" cy="239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2275" name="Freeform 21"/>
              <p:cNvSpPr/>
              <p:nvPr/>
            </p:nvSpPr>
            <p:spPr>
              <a:xfrm>
                <a:off x="1940" y="903"/>
                <a:ext cx="2" cy="792"/>
              </a:xfrm>
              <a:custGeom>
                <a:avLst/>
                <a:gdLst>
                  <a:gd name="txL" fmla="*/ 0 w 3"/>
                  <a:gd name="txT" fmla="*/ 0 h 790"/>
                  <a:gd name="txR" fmla="*/ 3 w 3"/>
                  <a:gd name="txB" fmla="*/ 790 h 790"/>
                </a:gdLst>
                <a:ahLst/>
                <a:cxnLst>
                  <a:cxn ang="0">
                    <a:pos x="1" y="0"/>
                  </a:cxn>
                  <a:cxn ang="0">
                    <a:pos x="0" y="816"/>
                  </a:cxn>
                </a:cxnLst>
                <a:rect l="txL" t="txT" r="txR" b="txB"/>
                <a:pathLst>
                  <a:path w="3" h="790">
                    <a:moveTo>
                      <a:pt x="3" y="0"/>
                    </a:moveTo>
                    <a:lnTo>
                      <a:pt x="0" y="790"/>
                    </a:lnTo>
                  </a:path>
                </a:pathLst>
              </a:custGeom>
              <a:noFill/>
              <a:ln w="12700" cap="flat" cmpd="sng">
                <a:solidFill>
                  <a:schemeClr val="tx1"/>
                </a:solidFill>
                <a:prstDash val="dash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latin typeface="Times New Roman" panose="02020603050405020304" charset="0"/>
                </a:endParaRPr>
              </a:p>
            </p:txBody>
          </p:sp>
          <p:sp>
            <p:nvSpPr>
              <p:cNvPr id="2276" name="Line 22"/>
              <p:cNvSpPr/>
              <p:nvPr/>
            </p:nvSpPr>
            <p:spPr>
              <a:xfrm>
                <a:off x="2371" y="898"/>
                <a:ext cx="0" cy="78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sp>
        </p:grpSp>
        <p:sp>
          <p:nvSpPr>
            <p:cNvPr id="2230" name="Line 23"/>
            <p:cNvSpPr/>
            <p:nvPr/>
          </p:nvSpPr>
          <p:spPr>
            <a:xfrm>
              <a:off x="3024" y="1740"/>
              <a:ext cx="1308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2231" name="Freeform 24"/>
            <p:cNvSpPr/>
            <p:nvPr/>
          </p:nvSpPr>
          <p:spPr>
            <a:xfrm>
              <a:off x="3914" y="455"/>
              <a:ext cx="0" cy="657"/>
            </a:xfrm>
            <a:custGeom>
              <a:avLst/>
              <a:gdLst>
                <a:gd name="txL" fmla="*/ 0 w 1"/>
                <a:gd name="txT" fmla="*/ 0 h 1228"/>
                <a:gd name="txR" fmla="*/ 0 w 1"/>
                <a:gd name="txB" fmla="*/ 1228 h 1228"/>
              </a:gdLst>
              <a:ahLst/>
              <a:cxnLst>
                <a:cxn ang="0">
                  <a:pos x="0" y="0"/>
                </a:cxn>
                <a:cxn ang="0">
                  <a:pos x="0" y="1"/>
                </a:cxn>
              </a:cxnLst>
              <a:rect l="txL" t="txT" r="txR" b="txB"/>
              <a:pathLst>
                <a:path w="1" h="1228">
                  <a:moveTo>
                    <a:pt x="0" y="0"/>
                  </a:moveTo>
                  <a:lnTo>
                    <a:pt x="0" y="1228"/>
                  </a:lnTo>
                </a:path>
              </a:pathLst>
            </a:custGeom>
            <a:noFill/>
            <a:ln w="12700" cap="flat" cmpd="sng">
              <a:solidFill>
                <a:schemeClr val="tx1"/>
              </a:solidFill>
              <a:prstDash val="lgDashDot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232" name="Freeform 25"/>
            <p:cNvSpPr/>
            <p:nvPr/>
          </p:nvSpPr>
          <p:spPr>
            <a:xfrm>
              <a:off x="3915" y="1570"/>
              <a:ext cx="0" cy="346"/>
            </a:xfrm>
            <a:custGeom>
              <a:avLst/>
              <a:gdLst>
                <a:gd name="txL" fmla="*/ 0 w 1"/>
                <a:gd name="txT" fmla="*/ 0 h 649"/>
                <a:gd name="txR" fmla="*/ 0 w 1"/>
                <a:gd name="txB" fmla="*/ 649 h 649"/>
              </a:gdLst>
              <a:ahLst/>
              <a:cxnLst>
                <a:cxn ang="0">
                  <a:pos x="0" y="0"/>
                </a:cxn>
                <a:cxn ang="0">
                  <a:pos x="0" y="1"/>
                </a:cxn>
              </a:cxnLst>
              <a:rect l="txL" t="txT" r="txR" b="txB"/>
              <a:pathLst>
                <a:path w="1" h="649">
                  <a:moveTo>
                    <a:pt x="0" y="0"/>
                  </a:moveTo>
                  <a:lnTo>
                    <a:pt x="0" y="649"/>
                  </a:lnTo>
                </a:path>
              </a:pathLst>
            </a:custGeom>
            <a:noFill/>
            <a:ln w="12700" cap="flat" cmpd="sng">
              <a:solidFill>
                <a:schemeClr val="tx1"/>
              </a:solidFill>
              <a:prstDash val="lgDashDotDot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233" name="Freeform 26"/>
            <p:cNvSpPr/>
            <p:nvPr/>
          </p:nvSpPr>
          <p:spPr>
            <a:xfrm>
              <a:off x="5025" y="432"/>
              <a:ext cx="1" cy="678"/>
            </a:xfrm>
            <a:custGeom>
              <a:avLst/>
              <a:gdLst>
                <a:gd name="txL" fmla="*/ 0 w 1"/>
                <a:gd name="txT" fmla="*/ 0 h 1016"/>
                <a:gd name="txR" fmla="*/ 1 w 1"/>
                <a:gd name="txB" fmla="*/ 1016 h 1016"/>
              </a:gdLst>
              <a:ahLst/>
              <a:cxnLst>
                <a:cxn ang="0">
                  <a:pos x="0" y="0"/>
                </a:cxn>
                <a:cxn ang="0">
                  <a:pos x="0" y="5"/>
                </a:cxn>
              </a:cxnLst>
              <a:rect l="txL" t="txT" r="txR" b="txB"/>
              <a:pathLst>
                <a:path w="1" h="1016">
                  <a:moveTo>
                    <a:pt x="0" y="0"/>
                  </a:moveTo>
                  <a:lnTo>
                    <a:pt x="0" y="1016"/>
                  </a:lnTo>
                </a:path>
              </a:pathLst>
            </a:custGeom>
            <a:noFill/>
            <a:ln w="12700" cap="flat" cmpd="sng">
              <a:solidFill>
                <a:schemeClr val="tx1"/>
              </a:solidFill>
              <a:prstDash val="lgDashDot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234" name="Oval 27"/>
            <p:cNvSpPr/>
            <p:nvPr/>
          </p:nvSpPr>
          <p:spPr>
            <a:xfrm>
              <a:off x="3813" y="1650"/>
              <a:ext cx="194" cy="179"/>
            </a:xfrm>
            <a:prstGeom prst="ellipse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235" name="Oval 28"/>
            <p:cNvSpPr/>
            <p:nvPr/>
          </p:nvSpPr>
          <p:spPr>
            <a:xfrm>
              <a:off x="3756" y="1599"/>
              <a:ext cx="311" cy="282"/>
            </a:xfrm>
            <a:prstGeom prst="ellipse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236" name="Freeform 29"/>
            <p:cNvSpPr/>
            <p:nvPr/>
          </p:nvSpPr>
          <p:spPr>
            <a:xfrm>
              <a:off x="3106" y="757"/>
              <a:ext cx="1" cy="279"/>
            </a:xfrm>
            <a:custGeom>
              <a:avLst/>
              <a:gdLst>
                <a:gd name="txL" fmla="*/ 0 w 1"/>
                <a:gd name="txT" fmla="*/ 0 h 523"/>
                <a:gd name="txR" fmla="*/ 1 w 1"/>
                <a:gd name="txB" fmla="*/ 523 h 523"/>
              </a:gdLst>
              <a:ahLst/>
              <a:cxnLst>
                <a:cxn ang="0">
                  <a:pos x="0" y="0"/>
                </a:cxn>
                <a:cxn ang="0">
                  <a:pos x="0" y="1"/>
                </a:cxn>
              </a:cxnLst>
              <a:rect l="txL" t="txT" r="txR" b="txB"/>
              <a:pathLst>
                <a:path w="1" h="523">
                  <a:moveTo>
                    <a:pt x="0" y="0"/>
                  </a:moveTo>
                  <a:lnTo>
                    <a:pt x="0" y="523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237" name="Freeform 30"/>
            <p:cNvSpPr/>
            <p:nvPr/>
          </p:nvSpPr>
          <p:spPr>
            <a:xfrm>
              <a:off x="3108" y="1033"/>
              <a:ext cx="1182" cy="2"/>
            </a:xfrm>
            <a:custGeom>
              <a:avLst/>
              <a:gdLst>
                <a:gd name="txL" fmla="*/ 0 w 1182"/>
                <a:gd name="txT" fmla="*/ 0 h 2"/>
                <a:gd name="txR" fmla="*/ 1182 w 1182"/>
                <a:gd name="txB" fmla="*/ 2 h 2"/>
              </a:gdLst>
              <a:ahLst/>
              <a:cxnLst>
                <a:cxn ang="0">
                  <a:pos x="0" y="2"/>
                </a:cxn>
                <a:cxn ang="0">
                  <a:pos x="1182" y="0"/>
                </a:cxn>
              </a:cxnLst>
              <a:rect l="txL" t="txT" r="txR" b="txB"/>
              <a:pathLst>
                <a:path w="1182" h="2">
                  <a:moveTo>
                    <a:pt x="0" y="2"/>
                  </a:moveTo>
                  <a:lnTo>
                    <a:pt x="1182" y="0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238" name="Freeform 31"/>
            <p:cNvSpPr/>
            <p:nvPr/>
          </p:nvSpPr>
          <p:spPr>
            <a:xfrm>
              <a:off x="4290" y="495"/>
              <a:ext cx="1" cy="552"/>
            </a:xfrm>
            <a:custGeom>
              <a:avLst/>
              <a:gdLst>
                <a:gd name="txL" fmla="*/ 0 w 1"/>
                <a:gd name="txT" fmla="*/ 0 h 552"/>
                <a:gd name="txR" fmla="*/ 1 w 1"/>
                <a:gd name="txB" fmla="*/ 552 h 552"/>
              </a:gdLst>
              <a:ahLst/>
              <a:cxnLst>
                <a:cxn ang="0">
                  <a:pos x="0" y="552"/>
                </a:cxn>
                <a:cxn ang="0">
                  <a:pos x="0" y="0"/>
                </a:cxn>
              </a:cxnLst>
              <a:rect l="txL" t="txT" r="txR" b="txB"/>
              <a:pathLst>
                <a:path w="1" h="552">
                  <a:moveTo>
                    <a:pt x="0" y="552"/>
                  </a:moveTo>
                  <a:lnTo>
                    <a:pt x="0" y="0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239" name="Freeform 32"/>
            <p:cNvSpPr/>
            <p:nvPr/>
          </p:nvSpPr>
          <p:spPr>
            <a:xfrm>
              <a:off x="3551" y="491"/>
              <a:ext cx="742" cy="2"/>
            </a:xfrm>
            <a:custGeom>
              <a:avLst/>
              <a:gdLst>
                <a:gd name="txL" fmla="*/ 0 w 1559"/>
                <a:gd name="txT" fmla="*/ 0 h 4"/>
                <a:gd name="txR" fmla="*/ 1559 w 1559"/>
                <a:gd name="txB" fmla="*/ 4 h 4"/>
              </a:gdLst>
              <a:ahLst/>
              <a:cxnLst>
                <a:cxn ang="0">
                  <a:pos x="0" y="0"/>
                </a:cxn>
                <a:cxn ang="0">
                  <a:pos x="0" y="1"/>
                </a:cxn>
              </a:cxnLst>
              <a:rect l="txL" t="txT" r="txR" b="txB"/>
              <a:pathLst>
                <a:path w="1559" h="4">
                  <a:moveTo>
                    <a:pt x="1559" y="0"/>
                  </a:moveTo>
                  <a:lnTo>
                    <a:pt x="0" y="4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240" name="Freeform 33"/>
            <p:cNvSpPr/>
            <p:nvPr/>
          </p:nvSpPr>
          <p:spPr>
            <a:xfrm>
              <a:off x="3099" y="493"/>
              <a:ext cx="458" cy="272"/>
            </a:xfrm>
            <a:custGeom>
              <a:avLst/>
              <a:gdLst>
                <a:gd name="txL" fmla="*/ 0 w 864"/>
                <a:gd name="txT" fmla="*/ 0 h 509"/>
                <a:gd name="txR" fmla="*/ 864 w 864"/>
                <a:gd name="txB" fmla="*/ 509 h 509"/>
              </a:gdLst>
              <a:ahLst/>
              <a:cxnLst>
                <a:cxn ang="0">
                  <a:pos x="1" y="0"/>
                </a:cxn>
                <a:cxn ang="0">
                  <a:pos x="0" y="1"/>
                </a:cxn>
              </a:cxnLst>
              <a:rect l="txL" t="txT" r="txR" b="txB"/>
              <a:pathLst>
                <a:path w="864" h="509">
                  <a:moveTo>
                    <a:pt x="864" y="0"/>
                  </a:moveTo>
                  <a:lnTo>
                    <a:pt x="0" y="509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241" name="Freeform 34"/>
            <p:cNvSpPr/>
            <p:nvPr/>
          </p:nvSpPr>
          <p:spPr>
            <a:xfrm>
              <a:off x="3698" y="493"/>
              <a:ext cx="0" cy="355"/>
            </a:xfrm>
            <a:custGeom>
              <a:avLst/>
              <a:gdLst>
                <a:gd name="txL" fmla="*/ 0 w 1"/>
                <a:gd name="txT" fmla="*/ 0 h 663"/>
                <a:gd name="txR" fmla="*/ 0 w 1"/>
                <a:gd name="txB" fmla="*/ 663 h 663"/>
              </a:gdLst>
              <a:ahLst/>
              <a:cxnLst>
                <a:cxn ang="0">
                  <a:pos x="0" y="0"/>
                </a:cxn>
                <a:cxn ang="0">
                  <a:pos x="0" y="1"/>
                </a:cxn>
              </a:cxnLst>
              <a:rect l="txL" t="txT" r="txR" b="txB"/>
              <a:pathLst>
                <a:path w="1" h="663">
                  <a:moveTo>
                    <a:pt x="0" y="0"/>
                  </a:moveTo>
                  <a:lnTo>
                    <a:pt x="0" y="663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242" name="Freeform 35"/>
            <p:cNvSpPr/>
            <p:nvPr/>
          </p:nvSpPr>
          <p:spPr>
            <a:xfrm>
              <a:off x="3406" y="848"/>
              <a:ext cx="0" cy="188"/>
            </a:xfrm>
            <a:custGeom>
              <a:avLst/>
              <a:gdLst>
                <a:gd name="txL" fmla="*/ 0 w 1"/>
                <a:gd name="txT" fmla="*/ 0 h 353"/>
                <a:gd name="txR" fmla="*/ 0 w 1"/>
                <a:gd name="txB" fmla="*/ 353 h 353"/>
              </a:gdLst>
              <a:ahLst/>
              <a:cxnLst>
                <a:cxn ang="0">
                  <a:pos x="0" y="0"/>
                </a:cxn>
                <a:cxn ang="0">
                  <a:pos x="0" y="1"/>
                </a:cxn>
              </a:cxnLst>
              <a:rect l="txL" t="txT" r="txR" b="txB"/>
              <a:pathLst>
                <a:path w="1" h="353">
                  <a:moveTo>
                    <a:pt x="0" y="0"/>
                  </a:moveTo>
                  <a:lnTo>
                    <a:pt x="0" y="353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243" name="Freeform 36"/>
            <p:cNvSpPr/>
            <p:nvPr/>
          </p:nvSpPr>
          <p:spPr>
            <a:xfrm>
              <a:off x="3406" y="848"/>
              <a:ext cx="880" cy="3"/>
            </a:xfrm>
            <a:custGeom>
              <a:avLst/>
              <a:gdLst>
                <a:gd name="txL" fmla="*/ 0 w 1661"/>
                <a:gd name="txT" fmla="*/ 0 h 6"/>
                <a:gd name="txR" fmla="*/ 1661 w 1661"/>
                <a:gd name="txB" fmla="*/ 6 h 6"/>
              </a:gdLst>
              <a:ahLst/>
              <a:cxnLst>
                <a:cxn ang="0">
                  <a:pos x="0" y="0"/>
                </a:cxn>
                <a:cxn ang="0">
                  <a:pos x="1" y="1"/>
                </a:cxn>
              </a:cxnLst>
              <a:rect l="txL" t="txT" r="txR" b="txB"/>
              <a:pathLst>
                <a:path w="1661" h="6">
                  <a:moveTo>
                    <a:pt x="0" y="0"/>
                  </a:moveTo>
                  <a:lnTo>
                    <a:pt x="1661" y="6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244" name="Freeform 37"/>
            <p:cNvSpPr/>
            <p:nvPr/>
          </p:nvSpPr>
          <p:spPr>
            <a:xfrm>
              <a:off x="4580" y="850"/>
              <a:ext cx="161" cy="1"/>
            </a:xfrm>
            <a:custGeom>
              <a:avLst/>
              <a:gdLst>
                <a:gd name="txL" fmla="*/ 0 w 161"/>
                <a:gd name="txT" fmla="*/ 0 h 1"/>
                <a:gd name="txR" fmla="*/ 161 w 161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161" y="1"/>
                </a:cxn>
              </a:cxnLst>
              <a:rect l="txL" t="txT" r="txR" b="txB"/>
              <a:pathLst>
                <a:path w="161" h="1">
                  <a:moveTo>
                    <a:pt x="0" y="0"/>
                  </a:moveTo>
                  <a:lnTo>
                    <a:pt x="161" y="1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245" name="Freeform 38"/>
            <p:cNvSpPr/>
            <p:nvPr/>
          </p:nvSpPr>
          <p:spPr>
            <a:xfrm>
              <a:off x="4731" y="841"/>
              <a:ext cx="3" cy="214"/>
            </a:xfrm>
            <a:custGeom>
              <a:avLst/>
              <a:gdLst>
                <a:gd name="txL" fmla="*/ 0 w 3"/>
                <a:gd name="txT" fmla="*/ 0 h 214"/>
                <a:gd name="txR" fmla="*/ 3 w 3"/>
                <a:gd name="txB" fmla="*/ 214 h 214"/>
              </a:gdLst>
              <a:ahLst/>
              <a:cxnLst>
                <a:cxn ang="0">
                  <a:pos x="0" y="0"/>
                </a:cxn>
                <a:cxn ang="0">
                  <a:pos x="3" y="214"/>
                </a:cxn>
              </a:cxnLst>
              <a:rect l="txL" t="txT" r="txR" b="txB"/>
              <a:pathLst>
                <a:path w="3" h="214">
                  <a:moveTo>
                    <a:pt x="0" y="0"/>
                  </a:moveTo>
                  <a:lnTo>
                    <a:pt x="3" y="214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246" name="Freeform 39"/>
            <p:cNvSpPr/>
            <p:nvPr/>
          </p:nvSpPr>
          <p:spPr>
            <a:xfrm>
              <a:off x="4728" y="1040"/>
              <a:ext cx="595" cy="4"/>
            </a:xfrm>
            <a:custGeom>
              <a:avLst/>
              <a:gdLst>
                <a:gd name="txL" fmla="*/ 0 w 595"/>
                <a:gd name="txT" fmla="*/ 0 h 4"/>
                <a:gd name="txR" fmla="*/ 595 w 595"/>
                <a:gd name="txB" fmla="*/ 4 h 4"/>
              </a:gdLst>
              <a:ahLst/>
              <a:cxnLst>
                <a:cxn ang="0">
                  <a:pos x="0" y="4"/>
                </a:cxn>
                <a:cxn ang="0">
                  <a:pos x="595" y="0"/>
                </a:cxn>
              </a:cxnLst>
              <a:rect l="txL" t="txT" r="txR" b="txB"/>
              <a:pathLst>
                <a:path w="595" h="4">
                  <a:moveTo>
                    <a:pt x="0" y="4"/>
                  </a:moveTo>
                  <a:lnTo>
                    <a:pt x="595" y="0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247" name="Freeform 40"/>
            <p:cNvSpPr/>
            <p:nvPr/>
          </p:nvSpPr>
          <p:spPr>
            <a:xfrm>
              <a:off x="5315" y="848"/>
              <a:ext cx="1" cy="207"/>
            </a:xfrm>
            <a:custGeom>
              <a:avLst/>
              <a:gdLst>
                <a:gd name="txL" fmla="*/ 0 w 1"/>
                <a:gd name="txT" fmla="*/ 0 h 207"/>
                <a:gd name="txR" fmla="*/ 1 w 1"/>
                <a:gd name="txB" fmla="*/ 207 h 207"/>
              </a:gdLst>
              <a:ahLst/>
              <a:cxnLst>
                <a:cxn ang="0">
                  <a:pos x="1" y="207"/>
                </a:cxn>
                <a:cxn ang="0">
                  <a:pos x="0" y="0"/>
                </a:cxn>
              </a:cxnLst>
              <a:rect l="txL" t="txT" r="txR" b="txB"/>
              <a:pathLst>
                <a:path w="1" h="207">
                  <a:moveTo>
                    <a:pt x="1" y="207"/>
                  </a:moveTo>
                  <a:lnTo>
                    <a:pt x="0" y="0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248" name="Freeform 41"/>
            <p:cNvSpPr/>
            <p:nvPr/>
          </p:nvSpPr>
          <p:spPr>
            <a:xfrm>
              <a:off x="5317" y="848"/>
              <a:ext cx="155" cy="2"/>
            </a:xfrm>
            <a:custGeom>
              <a:avLst/>
              <a:gdLst>
                <a:gd name="txL" fmla="*/ 0 w 292"/>
                <a:gd name="txT" fmla="*/ 0 h 5"/>
                <a:gd name="txR" fmla="*/ 292 w 292"/>
                <a:gd name="txB" fmla="*/ 5 h 5"/>
              </a:gdLst>
              <a:ahLst/>
              <a:cxnLst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292" h="5">
                  <a:moveTo>
                    <a:pt x="0" y="5"/>
                  </a:moveTo>
                  <a:lnTo>
                    <a:pt x="292" y="0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249" name="Freeform 42"/>
            <p:cNvSpPr/>
            <p:nvPr/>
          </p:nvSpPr>
          <p:spPr>
            <a:xfrm>
              <a:off x="5469" y="487"/>
              <a:ext cx="1" cy="379"/>
            </a:xfrm>
            <a:custGeom>
              <a:avLst/>
              <a:gdLst>
                <a:gd name="txL" fmla="*/ 0 w 1"/>
                <a:gd name="txT" fmla="*/ 0 h 379"/>
                <a:gd name="txR" fmla="*/ 1 w 1"/>
                <a:gd name="txB" fmla="*/ 379 h 379"/>
              </a:gdLst>
              <a:ahLst/>
              <a:cxnLst>
                <a:cxn ang="0">
                  <a:pos x="0" y="379"/>
                </a:cxn>
                <a:cxn ang="0">
                  <a:pos x="0" y="0"/>
                </a:cxn>
              </a:cxnLst>
              <a:rect l="txL" t="txT" r="txR" b="txB"/>
              <a:pathLst>
                <a:path w="1" h="379">
                  <a:moveTo>
                    <a:pt x="0" y="379"/>
                  </a:moveTo>
                  <a:lnTo>
                    <a:pt x="0" y="0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250" name="Freeform 43"/>
            <p:cNvSpPr/>
            <p:nvPr/>
          </p:nvSpPr>
          <p:spPr>
            <a:xfrm>
              <a:off x="4580" y="492"/>
              <a:ext cx="896" cy="3"/>
            </a:xfrm>
            <a:custGeom>
              <a:avLst/>
              <a:gdLst>
                <a:gd name="txL" fmla="*/ 0 w 896"/>
                <a:gd name="txT" fmla="*/ 0 h 3"/>
                <a:gd name="txR" fmla="*/ 896 w 896"/>
                <a:gd name="txB" fmla="*/ 3 h 3"/>
              </a:gdLst>
              <a:ahLst/>
              <a:cxnLst>
                <a:cxn ang="0">
                  <a:pos x="896" y="3"/>
                </a:cxn>
                <a:cxn ang="0">
                  <a:pos x="0" y="0"/>
                </a:cxn>
              </a:cxnLst>
              <a:rect l="txL" t="txT" r="txR" b="txB"/>
              <a:pathLst>
                <a:path w="896" h="3">
                  <a:moveTo>
                    <a:pt x="896" y="3"/>
                  </a:moveTo>
                  <a:lnTo>
                    <a:pt x="0" y="0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251" name="Freeform 44"/>
            <p:cNvSpPr/>
            <p:nvPr/>
          </p:nvSpPr>
          <p:spPr>
            <a:xfrm>
              <a:off x="4581" y="493"/>
              <a:ext cx="0" cy="355"/>
            </a:xfrm>
            <a:custGeom>
              <a:avLst/>
              <a:gdLst>
                <a:gd name="txL" fmla="*/ 0 w 1"/>
                <a:gd name="txT" fmla="*/ 0 h 664"/>
                <a:gd name="txR" fmla="*/ 0 w 1"/>
                <a:gd name="txB" fmla="*/ 664 h 664"/>
              </a:gdLst>
              <a:ahLst/>
              <a:cxnLst>
                <a:cxn ang="0">
                  <a:pos x="0" y="0"/>
                </a:cxn>
                <a:cxn ang="0">
                  <a:pos x="0" y="1"/>
                </a:cxn>
              </a:cxnLst>
              <a:rect l="txL" t="txT" r="txR" b="txB"/>
              <a:pathLst>
                <a:path w="1" h="664">
                  <a:moveTo>
                    <a:pt x="0" y="0"/>
                  </a:moveTo>
                  <a:lnTo>
                    <a:pt x="0" y="664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252" name="Line 45"/>
            <p:cNvSpPr/>
            <p:nvPr/>
          </p:nvSpPr>
          <p:spPr>
            <a:xfrm>
              <a:off x="4875" y="762"/>
              <a:ext cx="0" cy="28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53" name="Line 46"/>
            <p:cNvSpPr/>
            <p:nvPr/>
          </p:nvSpPr>
          <p:spPr>
            <a:xfrm>
              <a:off x="4875" y="762"/>
              <a:ext cx="295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54" name="Line 47"/>
            <p:cNvSpPr/>
            <p:nvPr/>
          </p:nvSpPr>
          <p:spPr>
            <a:xfrm>
              <a:off x="5170" y="762"/>
              <a:ext cx="0" cy="28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55" name="Freeform 48"/>
            <p:cNvSpPr/>
            <p:nvPr/>
          </p:nvSpPr>
          <p:spPr>
            <a:xfrm>
              <a:off x="5170" y="486"/>
              <a:ext cx="204" cy="276"/>
            </a:xfrm>
            <a:custGeom>
              <a:avLst/>
              <a:gdLst>
                <a:gd name="txL" fmla="*/ 0 w 386"/>
                <a:gd name="txT" fmla="*/ 0 h 517"/>
                <a:gd name="txR" fmla="*/ 386 w 386"/>
                <a:gd name="txB" fmla="*/ 517 h 517"/>
              </a:gdLst>
              <a:ahLst/>
              <a:cxnLst>
                <a:cxn ang="0">
                  <a:pos x="0" y="1"/>
                </a:cxn>
                <a:cxn ang="0">
                  <a:pos x="1" y="0"/>
                </a:cxn>
              </a:cxnLst>
              <a:rect l="txL" t="txT" r="txR" b="txB"/>
              <a:pathLst>
                <a:path w="386" h="517">
                  <a:moveTo>
                    <a:pt x="0" y="517"/>
                  </a:moveTo>
                  <a:lnTo>
                    <a:pt x="386" y="0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256" name="Freeform 49"/>
            <p:cNvSpPr/>
            <p:nvPr/>
          </p:nvSpPr>
          <p:spPr>
            <a:xfrm>
              <a:off x="4671" y="486"/>
              <a:ext cx="204" cy="276"/>
            </a:xfrm>
            <a:custGeom>
              <a:avLst/>
              <a:gdLst>
                <a:gd name="txL" fmla="*/ 0 w 385"/>
                <a:gd name="txT" fmla="*/ 0 h 518"/>
                <a:gd name="txR" fmla="*/ 385 w 385"/>
                <a:gd name="txB" fmla="*/ 518 h 518"/>
              </a:gdLst>
              <a:ahLst/>
              <a:cxnLst>
                <a:cxn ang="0">
                  <a:pos x="1" y="1"/>
                </a:cxn>
                <a:cxn ang="0">
                  <a:pos x="0" y="0"/>
                </a:cxn>
              </a:cxnLst>
              <a:rect l="txL" t="txT" r="txR" b="txB"/>
              <a:pathLst>
                <a:path w="385" h="518">
                  <a:moveTo>
                    <a:pt x="385" y="518"/>
                  </a:moveTo>
                  <a:lnTo>
                    <a:pt x="0" y="0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257" name="Freeform 50"/>
            <p:cNvSpPr/>
            <p:nvPr/>
          </p:nvSpPr>
          <p:spPr>
            <a:xfrm>
              <a:off x="3698" y="1331"/>
              <a:ext cx="592" cy="1"/>
            </a:xfrm>
            <a:custGeom>
              <a:avLst/>
              <a:gdLst>
                <a:gd name="txL" fmla="*/ 0 w 592"/>
                <a:gd name="txT" fmla="*/ 0 h 1"/>
                <a:gd name="txR" fmla="*/ 592 w 592"/>
                <a:gd name="txB" fmla="*/ 1 h 1"/>
              </a:gdLst>
              <a:ahLst/>
              <a:cxnLst>
                <a:cxn ang="0">
                  <a:pos x="0" y="1"/>
                </a:cxn>
                <a:cxn ang="0">
                  <a:pos x="592" y="0"/>
                </a:cxn>
              </a:cxnLst>
              <a:rect l="txL" t="txT" r="txR" b="txB"/>
              <a:pathLst>
                <a:path w="592" h="1">
                  <a:moveTo>
                    <a:pt x="0" y="1"/>
                  </a:moveTo>
                  <a:lnTo>
                    <a:pt x="592" y="0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258" name="Freeform 51"/>
            <p:cNvSpPr/>
            <p:nvPr/>
          </p:nvSpPr>
          <p:spPr>
            <a:xfrm>
              <a:off x="4281" y="1329"/>
              <a:ext cx="1" cy="836"/>
            </a:xfrm>
            <a:custGeom>
              <a:avLst/>
              <a:gdLst>
                <a:gd name="txL" fmla="*/ 0 w 1"/>
                <a:gd name="txT" fmla="*/ 0 h 1567"/>
                <a:gd name="txR" fmla="*/ 1 w 1"/>
                <a:gd name="txB" fmla="*/ 1567 h 1567"/>
              </a:gdLst>
              <a:ahLst/>
              <a:cxnLst>
                <a:cxn ang="0">
                  <a:pos x="0" y="0"/>
                </a:cxn>
                <a:cxn ang="0">
                  <a:pos x="0" y="1"/>
                </a:cxn>
              </a:cxnLst>
              <a:rect l="txL" t="txT" r="txR" b="txB"/>
              <a:pathLst>
                <a:path w="1" h="1567">
                  <a:moveTo>
                    <a:pt x="0" y="0"/>
                  </a:moveTo>
                  <a:lnTo>
                    <a:pt x="0" y="1567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259" name="Freeform 52"/>
            <p:cNvSpPr/>
            <p:nvPr/>
          </p:nvSpPr>
          <p:spPr>
            <a:xfrm>
              <a:off x="3698" y="2163"/>
              <a:ext cx="600" cy="4"/>
            </a:xfrm>
            <a:custGeom>
              <a:avLst/>
              <a:gdLst>
                <a:gd name="txL" fmla="*/ 0 w 600"/>
                <a:gd name="txT" fmla="*/ 0 h 4"/>
                <a:gd name="txR" fmla="*/ 600 w 600"/>
                <a:gd name="txB" fmla="*/ 4 h 4"/>
              </a:gdLst>
              <a:ahLst/>
              <a:cxnLst>
                <a:cxn ang="0">
                  <a:pos x="600" y="4"/>
                </a:cxn>
                <a:cxn ang="0">
                  <a:pos x="0" y="0"/>
                </a:cxn>
              </a:cxnLst>
              <a:rect l="txL" t="txT" r="txR" b="txB"/>
              <a:pathLst>
                <a:path w="600" h="4">
                  <a:moveTo>
                    <a:pt x="600" y="4"/>
                  </a:moveTo>
                  <a:lnTo>
                    <a:pt x="0" y="0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260" name="Freeform 53"/>
            <p:cNvSpPr/>
            <p:nvPr/>
          </p:nvSpPr>
          <p:spPr>
            <a:xfrm>
              <a:off x="3105" y="1862"/>
              <a:ext cx="593" cy="300"/>
            </a:xfrm>
            <a:custGeom>
              <a:avLst/>
              <a:gdLst>
                <a:gd name="txL" fmla="*/ 0 w 593"/>
                <a:gd name="txT" fmla="*/ 0 h 300"/>
                <a:gd name="txR" fmla="*/ 593 w 593"/>
                <a:gd name="txB" fmla="*/ 300 h 300"/>
              </a:gdLst>
              <a:ahLst/>
              <a:cxnLst>
                <a:cxn ang="0">
                  <a:pos x="593" y="300"/>
                </a:cxn>
                <a:cxn ang="0">
                  <a:pos x="0" y="0"/>
                </a:cxn>
              </a:cxnLst>
              <a:rect l="txL" t="txT" r="txR" b="txB"/>
              <a:pathLst>
                <a:path w="593" h="300">
                  <a:moveTo>
                    <a:pt x="593" y="300"/>
                  </a:moveTo>
                  <a:lnTo>
                    <a:pt x="0" y="0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261" name="Freeform 54"/>
            <p:cNvSpPr/>
            <p:nvPr/>
          </p:nvSpPr>
          <p:spPr>
            <a:xfrm>
              <a:off x="3106" y="1330"/>
              <a:ext cx="592" cy="286"/>
            </a:xfrm>
            <a:custGeom>
              <a:avLst/>
              <a:gdLst>
                <a:gd name="txL" fmla="*/ 0 w 1116"/>
                <a:gd name="txT" fmla="*/ 0 h 535"/>
                <a:gd name="txR" fmla="*/ 1116 w 1116"/>
                <a:gd name="txB" fmla="*/ 535 h 535"/>
              </a:gdLst>
              <a:ahLst/>
              <a:cxnLst>
                <a:cxn ang="0">
                  <a:pos x="1" y="0"/>
                </a:cxn>
                <a:cxn ang="0">
                  <a:pos x="0" y="1"/>
                </a:cxn>
              </a:cxnLst>
              <a:rect l="txL" t="txT" r="txR" b="txB"/>
              <a:pathLst>
                <a:path w="1116" h="535">
                  <a:moveTo>
                    <a:pt x="1116" y="0"/>
                  </a:moveTo>
                  <a:lnTo>
                    <a:pt x="0" y="535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262" name="Freeform 55"/>
            <p:cNvSpPr/>
            <p:nvPr/>
          </p:nvSpPr>
          <p:spPr>
            <a:xfrm>
              <a:off x="3106" y="1616"/>
              <a:ext cx="1" cy="263"/>
            </a:xfrm>
            <a:custGeom>
              <a:avLst/>
              <a:gdLst>
                <a:gd name="txL" fmla="*/ 0 w 1"/>
                <a:gd name="txT" fmla="*/ 0 h 494"/>
                <a:gd name="txR" fmla="*/ 1 w 1"/>
                <a:gd name="txB" fmla="*/ 494 h 494"/>
              </a:gdLst>
              <a:ahLst/>
              <a:cxnLst>
                <a:cxn ang="0">
                  <a:pos x="0" y="0"/>
                </a:cxn>
                <a:cxn ang="0">
                  <a:pos x="0" y="1"/>
                </a:cxn>
              </a:cxnLst>
              <a:rect l="txL" t="txT" r="txR" b="txB"/>
              <a:pathLst>
                <a:path w="1" h="494">
                  <a:moveTo>
                    <a:pt x="0" y="0"/>
                  </a:moveTo>
                  <a:lnTo>
                    <a:pt x="0" y="494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263" name="Freeform 56"/>
            <p:cNvSpPr/>
            <p:nvPr/>
          </p:nvSpPr>
          <p:spPr>
            <a:xfrm>
              <a:off x="3548" y="1404"/>
              <a:ext cx="1" cy="693"/>
            </a:xfrm>
            <a:custGeom>
              <a:avLst/>
              <a:gdLst>
                <a:gd name="txL" fmla="*/ 0 w 1"/>
                <a:gd name="txT" fmla="*/ 0 h 1299"/>
                <a:gd name="txR" fmla="*/ 1 w 1"/>
                <a:gd name="txB" fmla="*/ 1299 h 1299"/>
              </a:gdLst>
              <a:ahLst/>
              <a:cxnLst>
                <a:cxn ang="0">
                  <a:pos x="0" y="0"/>
                </a:cxn>
                <a:cxn ang="0">
                  <a:pos x="0" y="1"/>
                </a:cxn>
              </a:cxnLst>
              <a:rect l="txL" t="txT" r="txR" b="txB"/>
              <a:pathLst>
                <a:path w="1" h="1299">
                  <a:moveTo>
                    <a:pt x="0" y="0"/>
                  </a:moveTo>
                  <a:lnTo>
                    <a:pt x="0" y="1299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264" name="Freeform 57"/>
            <p:cNvSpPr/>
            <p:nvPr/>
          </p:nvSpPr>
          <p:spPr>
            <a:xfrm>
              <a:off x="3406" y="1480"/>
              <a:ext cx="875" cy="1"/>
            </a:xfrm>
            <a:custGeom>
              <a:avLst/>
              <a:gdLst>
                <a:gd name="txL" fmla="*/ 0 w 1652"/>
                <a:gd name="txT" fmla="*/ 0 h 1"/>
                <a:gd name="txR" fmla="*/ 1652 w 1652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652" h="1">
                  <a:moveTo>
                    <a:pt x="0" y="0"/>
                  </a:moveTo>
                  <a:lnTo>
                    <a:pt x="1652" y="0"/>
                  </a:lnTo>
                </a:path>
              </a:pathLst>
            </a:custGeom>
            <a:noFill/>
            <a:ln w="12700" cap="flat" cmpd="sng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265" name="Freeform 58"/>
            <p:cNvSpPr/>
            <p:nvPr/>
          </p:nvSpPr>
          <p:spPr>
            <a:xfrm>
              <a:off x="3422" y="2018"/>
              <a:ext cx="855" cy="0"/>
            </a:xfrm>
            <a:custGeom>
              <a:avLst/>
              <a:gdLst>
                <a:gd name="txL" fmla="*/ 0 w 1794"/>
                <a:gd name="txT" fmla="*/ 0 h 1"/>
                <a:gd name="txR" fmla="*/ 1794 w 1794"/>
                <a:gd name="txB" fmla="*/ 0 h 1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1794" h="1">
                  <a:moveTo>
                    <a:pt x="0" y="0"/>
                  </a:moveTo>
                  <a:lnTo>
                    <a:pt x="1794" y="0"/>
                  </a:lnTo>
                </a:path>
              </a:pathLst>
            </a:custGeom>
            <a:noFill/>
            <a:ln w="12700" cap="flat" cmpd="sng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grpSp>
          <p:nvGrpSpPr>
            <p:cNvPr id="2266" name="Group 59"/>
            <p:cNvGrpSpPr/>
            <p:nvPr/>
          </p:nvGrpSpPr>
          <p:grpSpPr>
            <a:xfrm>
              <a:off x="4864" y="509"/>
              <a:ext cx="323" cy="552"/>
              <a:chOff x="1853" y="659"/>
              <a:chExt cx="609" cy="1036"/>
            </a:xfrm>
          </p:grpSpPr>
          <p:sp>
            <p:nvSpPr>
              <p:cNvPr id="2267" name="Line 60"/>
              <p:cNvSpPr/>
              <p:nvPr/>
            </p:nvSpPr>
            <p:spPr>
              <a:xfrm>
                <a:off x="1853" y="659"/>
                <a:ext cx="0" cy="239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2268" name="Freeform 61"/>
              <p:cNvSpPr/>
              <p:nvPr/>
            </p:nvSpPr>
            <p:spPr>
              <a:xfrm>
                <a:off x="1853" y="903"/>
                <a:ext cx="609" cy="1"/>
              </a:xfrm>
              <a:custGeom>
                <a:avLst/>
                <a:gdLst>
                  <a:gd name="txL" fmla="*/ 0 w 678"/>
                  <a:gd name="txT" fmla="*/ 0 h 1"/>
                  <a:gd name="txR" fmla="*/ 678 w 678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168" y="0"/>
                  </a:cxn>
                </a:cxnLst>
                <a:rect l="txL" t="txT" r="txR" b="txB"/>
                <a:pathLst>
                  <a:path w="678" h="1">
                    <a:moveTo>
                      <a:pt x="0" y="0"/>
                    </a:moveTo>
                    <a:lnTo>
                      <a:pt x="678" y="0"/>
                    </a:lnTo>
                  </a:path>
                </a:pathLst>
              </a:custGeom>
              <a:noFill/>
              <a:ln w="12700" cap="flat" cmpd="sng">
                <a:solidFill>
                  <a:schemeClr val="tx1"/>
                </a:solidFill>
                <a:prstDash val="dash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latin typeface="Times New Roman" panose="02020603050405020304" charset="0"/>
                </a:endParaRPr>
              </a:p>
            </p:txBody>
          </p:sp>
          <p:sp>
            <p:nvSpPr>
              <p:cNvPr id="2269" name="Line 62"/>
              <p:cNvSpPr/>
              <p:nvPr/>
            </p:nvSpPr>
            <p:spPr>
              <a:xfrm flipV="1">
                <a:off x="2456" y="659"/>
                <a:ext cx="0" cy="239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2270" name="Freeform 63"/>
              <p:cNvSpPr/>
              <p:nvPr/>
            </p:nvSpPr>
            <p:spPr>
              <a:xfrm>
                <a:off x="1940" y="903"/>
                <a:ext cx="2" cy="792"/>
              </a:xfrm>
              <a:custGeom>
                <a:avLst/>
                <a:gdLst>
                  <a:gd name="txL" fmla="*/ 0 w 3"/>
                  <a:gd name="txT" fmla="*/ 0 h 790"/>
                  <a:gd name="txR" fmla="*/ 3 w 3"/>
                  <a:gd name="txB" fmla="*/ 790 h 790"/>
                </a:gdLst>
                <a:ahLst/>
                <a:cxnLst>
                  <a:cxn ang="0">
                    <a:pos x="1" y="0"/>
                  </a:cxn>
                  <a:cxn ang="0">
                    <a:pos x="0" y="816"/>
                  </a:cxn>
                </a:cxnLst>
                <a:rect l="txL" t="txT" r="txR" b="txB"/>
                <a:pathLst>
                  <a:path w="3" h="790">
                    <a:moveTo>
                      <a:pt x="3" y="0"/>
                    </a:moveTo>
                    <a:lnTo>
                      <a:pt x="0" y="790"/>
                    </a:lnTo>
                  </a:path>
                </a:pathLst>
              </a:custGeom>
              <a:noFill/>
              <a:ln w="12700" cap="flat" cmpd="sng">
                <a:solidFill>
                  <a:schemeClr val="tx1"/>
                </a:solidFill>
                <a:prstDash val="dash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latin typeface="Times New Roman" panose="02020603050405020304" charset="0"/>
                </a:endParaRPr>
              </a:p>
            </p:txBody>
          </p:sp>
          <p:sp>
            <p:nvSpPr>
              <p:cNvPr id="2271" name="Line 64"/>
              <p:cNvSpPr/>
              <p:nvPr/>
            </p:nvSpPr>
            <p:spPr>
              <a:xfrm>
                <a:off x="2371" y="898"/>
                <a:ext cx="0" cy="78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sp>
        </p:grpSp>
      </p:grpSp>
      <p:sp>
        <p:nvSpPr>
          <p:cNvPr id="239681" name="Freeform 65"/>
          <p:cNvSpPr/>
          <p:nvPr/>
        </p:nvSpPr>
        <p:spPr>
          <a:xfrm>
            <a:off x="5862638" y="3763963"/>
            <a:ext cx="941387" cy="561975"/>
          </a:xfrm>
          <a:custGeom>
            <a:avLst/>
            <a:gdLst>
              <a:gd name="txL" fmla="*/ 0 w 579"/>
              <a:gd name="txT" fmla="*/ 0 h 339"/>
              <a:gd name="txR" fmla="*/ 579 w 579"/>
              <a:gd name="txB" fmla="*/ 339 h 339"/>
            </a:gdLst>
            <a:ahLst/>
            <a:cxnLst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0"/>
              </a:cxn>
            </a:cxnLst>
            <a:rect l="txL" t="txT" r="txR" b="txB"/>
            <a:pathLst>
              <a:path w="579" h="339">
                <a:moveTo>
                  <a:pt x="14" y="0"/>
                </a:moveTo>
                <a:lnTo>
                  <a:pt x="579" y="0"/>
                </a:lnTo>
                <a:lnTo>
                  <a:pt x="579" y="339"/>
                </a:lnTo>
                <a:lnTo>
                  <a:pt x="0" y="339"/>
                </a:lnTo>
                <a:lnTo>
                  <a:pt x="14" y="0"/>
                </a:lnTo>
                <a:close/>
              </a:path>
            </a:pathLst>
          </a:custGeom>
          <a:solidFill>
            <a:srgbClr val="3333CC"/>
          </a:solidFill>
          <a:ln w="28575">
            <a:noFill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239682" name="Freeform 66"/>
          <p:cNvSpPr/>
          <p:nvPr/>
        </p:nvSpPr>
        <p:spPr>
          <a:xfrm>
            <a:off x="1143000" y="4395788"/>
            <a:ext cx="1397000" cy="292100"/>
          </a:xfrm>
          <a:custGeom>
            <a:avLst/>
            <a:gdLst>
              <a:gd name="txL" fmla="*/ 0 w 880"/>
              <a:gd name="txT" fmla="*/ 0 h 184"/>
              <a:gd name="txR" fmla="*/ 880 w 880"/>
              <a:gd name="txB" fmla="*/ 184 h 184"/>
            </a:gdLst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0"/>
              </a:cxn>
            </a:cxnLst>
            <a:rect l="txL" t="txT" r="txR" b="txB"/>
            <a:pathLst>
              <a:path w="880" h="184">
                <a:moveTo>
                  <a:pt x="0" y="0"/>
                </a:moveTo>
                <a:lnTo>
                  <a:pt x="880" y="2"/>
                </a:lnTo>
                <a:lnTo>
                  <a:pt x="880" y="184"/>
                </a:lnTo>
                <a:lnTo>
                  <a:pt x="0" y="181"/>
                </a:lnTo>
                <a:lnTo>
                  <a:pt x="0" y="0"/>
                </a:lnTo>
                <a:close/>
              </a:path>
            </a:pathLst>
          </a:custGeom>
          <a:solidFill>
            <a:srgbClr val="CC0099"/>
          </a:solidFill>
          <a:ln w="28575">
            <a:noFill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239683" name="Freeform 67"/>
          <p:cNvSpPr/>
          <p:nvPr/>
        </p:nvSpPr>
        <p:spPr>
          <a:xfrm>
            <a:off x="3249613" y="784225"/>
            <a:ext cx="1076325" cy="403225"/>
          </a:xfrm>
          <a:custGeom>
            <a:avLst/>
            <a:gdLst>
              <a:gd name="txL" fmla="*/ 0 w 678"/>
              <a:gd name="txT" fmla="*/ 0 h 254"/>
              <a:gd name="txR" fmla="*/ 678 w 678"/>
              <a:gd name="txB" fmla="*/ 254 h 254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0" y="0"/>
              </a:cxn>
              <a:cxn ang="0">
                <a:pos x="2147483647" y="2147483647"/>
              </a:cxn>
            </a:cxnLst>
            <a:rect l="txL" t="txT" r="txR" b="txB"/>
            <a:pathLst>
              <a:path w="678" h="254">
                <a:moveTo>
                  <a:pt x="184" y="254"/>
                </a:moveTo>
                <a:lnTo>
                  <a:pt x="481" y="254"/>
                </a:lnTo>
                <a:lnTo>
                  <a:pt x="678" y="0"/>
                </a:lnTo>
                <a:lnTo>
                  <a:pt x="0" y="0"/>
                </a:lnTo>
                <a:lnTo>
                  <a:pt x="184" y="254"/>
                </a:lnTo>
                <a:close/>
              </a:path>
            </a:pathLst>
          </a:custGeom>
          <a:solidFill>
            <a:srgbClr val="FF00FF"/>
          </a:solidFill>
          <a:ln w="28575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239684" name="Freeform 68"/>
          <p:cNvSpPr/>
          <p:nvPr/>
        </p:nvSpPr>
        <p:spPr>
          <a:xfrm>
            <a:off x="739775" y="2241550"/>
            <a:ext cx="695325" cy="1052513"/>
          </a:xfrm>
          <a:custGeom>
            <a:avLst/>
            <a:gdLst>
              <a:gd name="txL" fmla="*/ 0 w 438"/>
              <a:gd name="txT" fmla="*/ 0 h 663"/>
              <a:gd name="txR" fmla="*/ 438 w 438"/>
              <a:gd name="txB" fmla="*/ 663 h 663"/>
            </a:gdLst>
            <a:ahLst/>
            <a:cxnLst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0" y="2147483647"/>
              </a:cxn>
            </a:cxnLst>
            <a:rect l="txL" t="txT" r="txR" b="txB"/>
            <a:pathLst>
              <a:path w="438" h="663">
                <a:moveTo>
                  <a:pt x="0" y="211"/>
                </a:moveTo>
                <a:lnTo>
                  <a:pt x="0" y="465"/>
                </a:lnTo>
                <a:lnTo>
                  <a:pt x="438" y="663"/>
                </a:lnTo>
                <a:lnTo>
                  <a:pt x="438" y="0"/>
                </a:lnTo>
                <a:lnTo>
                  <a:pt x="0" y="211"/>
                </a:lnTo>
                <a:close/>
              </a:path>
            </a:pathLst>
          </a:custGeom>
          <a:solidFill>
            <a:srgbClr val="FF00FF"/>
          </a:solidFill>
          <a:ln w="28575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grpSp>
        <p:nvGrpSpPr>
          <p:cNvPr id="9" name="Group 69"/>
          <p:cNvGrpSpPr/>
          <p:nvPr/>
        </p:nvGrpSpPr>
        <p:grpSpPr>
          <a:xfrm>
            <a:off x="533400" y="3733800"/>
            <a:ext cx="3898900" cy="2778125"/>
            <a:chOff x="336" y="2352"/>
            <a:chExt cx="2456" cy="1750"/>
          </a:xfrm>
        </p:grpSpPr>
        <p:grpSp>
          <p:nvGrpSpPr>
            <p:cNvPr id="2181" name="Group 70"/>
            <p:cNvGrpSpPr/>
            <p:nvPr/>
          </p:nvGrpSpPr>
          <p:grpSpPr>
            <a:xfrm>
              <a:off x="1064" y="2411"/>
              <a:ext cx="323" cy="553"/>
              <a:chOff x="1853" y="659"/>
              <a:chExt cx="609" cy="1036"/>
            </a:xfrm>
          </p:grpSpPr>
          <p:sp>
            <p:nvSpPr>
              <p:cNvPr id="2224" name="Line 71"/>
              <p:cNvSpPr/>
              <p:nvPr/>
            </p:nvSpPr>
            <p:spPr>
              <a:xfrm>
                <a:off x="1853" y="659"/>
                <a:ext cx="0" cy="239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2225" name="Freeform 72"/>
              <p:cNvSpPr/>
              <p:nvPr/>
            </p:nvSpPr>
            <p:spPr>
              <a:xfrm>
                <a:off x="1853" y="903"/>
                <a:ext cx="609" cy="1"/>
              </a:xfrm>
              <a:custGeom>
                <a:avLst/>
                <a:gdLst>
                  <a:gd name="txL" fmla="*/ 0 w 678"/>
                  <a:gd name="txT" fmla="*/ 0 h 1"/>
                  <a:gd name="txR" fmla="*/ 678 w 678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168" y="0"/>
                  </a:cxn>
                </a:cxnLst>
                <a:rect l="txL" t="txT" r="txR" b="txB"/>
                <a:pathLst>
                  <a:path w="678" h="1">
                    <a:moveTo>
                      <a:pt x="0" y="0"/>
                    </a:moveTo>
                    <a:lnTo>
                      <a:pt x="678" y="0"/>
                    </a:lnTo>
                  </a:path>
                </a:pathLst>
              </a:custGeom>
              <a:noFill/>
              <a:ln w="12700" cap="flat" cmpd="sng">
                <a:solidFill>
                  <a:schemeClr val="tx1"/>
                </a:solidFill>
                <a:prstDash val="dash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latin typeface="Times New Roman" panose="02020603050405020304" charset="0"/>
                </a:endParaRPr>
              </a:p>
            </p:txBody>
          </p:sp>
          <p:sp>
            <p:nvSpPr>
              <p:cNvPr id="2226" name="Line 73"/>
              <p:cNvSpPr/>
              <p:nvPr/>
            </p:nvSpPr>
            <p:spPr>
              <a:xfrm flipV="1">
                <a:off x="2456" y="659"/>
                <a:ext cx="0" cy="239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2227" name="Freeform 74"/>
              <p:cNvSpPr/>
              <p:nvPr/>
            </p:nvSpPr>
            <p:spPr>
              <a:xfrm>
                <a:off x="1940" y="903"/>
                <a:ext cx="2" cy="792"/>
              </a:xfrm>
              <a:custGeom>
                <a:avLst/>
                <a:gdLst>
                  <a:gd name="txL" fmla="*/ 0 w 3"/>
                  <a:gd name="txT" fmla="*/ 0 h 790"/>
                  <a:gd name="txR" fmla="*/ 3 w 3"/>
                  <a:gd name="txB" fmla="*/ 790 h 790"/>
                </a:gdLst>
                <a:ahLst/>
                <a:cxnLst>
                  <a:cxn ang="0">
                    <a:pos x="1" y="0"/>
                  </a:cxn>
                  <a:cxn ang="0">
                    <a:pos x="0" y="816"/>
                  </a:cxn>
                </a:cxnLst>
                <a:rect l="txL" t="txT" r="txR" b="txB"/>
                <a:pathLst>
                  <a:path w="3" h="790">
                    <a:moveTo>
                      <a:pt x="3" y="0"/>
                    </a:moveTo>
                    <a:lnTo>
                      <a:pt x="0" y="790"/>
                    </a:lnTo>
                  </a:path>
                </a:pathLst>
              </a:custGeom>
              <a:noFill/>
              <a:ln w="12700" cap="flat" cmpd="sng">
                <a:solidFill>
                  <a:schemeClr val="tx1"/>
                </a:solidFill>
                <a:prstDash val="dash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latin typeface="Times New Roman" panose="02020603050405020304" charset="0"/>
                </a:endParaRPr>
              </a:p>
            </p:txBody>
          </p:sp>
          <p:sp>
            <p:nvSpPr>
              <p:cNvPr id="2228" name="Line 75"/>
              <p:cNvSpPr/>
              <p:nvPr/>
            </p:nvSpPr>
            <p:spPr>
              <a:xfrm>
                <a:off x="2371" y="898"/>
                <a:ext cx="0" cy="78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sp>
        </p:grpSp>
        <p:sp>
          <p:nvSpPr>
            <p:cNvPr id="2182" name="Line 76"/>
            <p:cNvSpPr/>
            <p:nvPr/>
          </p:nvSpPr>
          <p:spPr>
            <a:xfrm>
              <a:off x="336" y="3660"/>
              <a:ext cx="1308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2183" name="Freeform 77"/>
            <p:cNvSpPr/>
            <p:nvPr/>
          </p:nvSpPr>
          <p:spPr>
            <a:xfrm>
              <a:off x="1226" y="2375"/>
              <a:ext cx="0" cy="657"/>
            </a:xfrm>
            <a:custGeom>
              <a:avLst/>
              <a:gdLst>
                <a:gd name="txL" fmla="*/ 0 w 1"/>
                <a:gd name="txT" fmla="*/ 0 h 1228"/>
                <a:gd name="txR" fmla="*/ 0 w 1"/>
                <a:gd name="txB" fmla="*/ 1228 h 1228"/>
              </a:gdLst>
              <a:ahLst/>
              <a:cxnLst>
                <a:cxn ang="0">
                  <a:pos x="0" y="0"/>
                </a:cxn>
                <a:cxn ang="0">
                  <a:pos x="0" y="1"/>
                </a:cxn>
              </a:cxnLst>
              <a:rect l="txL" t="txT" r="txR" b="txB"/>
              <a:pathLst>
                <a:path w="1" h="1228">
                  <a:moveTo>
                    <a:pt x="0" y="0"/>
                  </a:moveTo>
                  <a:lnTo>
                    <a:pt x="0" y="1228"/>
                  </a:lnTo>
                </a:path>
              </a:pathLst>
            </a:custGeom>
            <a:noFill/>
            <a:ln w="12700" cap="flat" cmpd="sng">
              <a:solidFill>
                <a:schemeClr val="tx1"/>
              </a:solidFill>
              <a:prstDash val="lgDashDot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184" name="Freeform 78"/>
            <p:cNvSpPr/>
            <p:nvPr/>
          </p:nvSpPr>
          <p:spPr>
            <a:xfrm>
              <a:off x="1227" y="3490"/>
              <a:ext cx="0" cy="346"/>
            </a:xfrm>
            <a:custGeom>
              <a:avLst/>
              <a:gdLst>
                <a:gd name="txL" fmla="*/ 0 w 1"/>
                <a:gd name="txT" fmla="*/ 0 h 649"/>
                <a:gd name="txR" fmla="*/ 0 w 1"/>
                <a:gd name="txB" fmla="*/ 649 h 649"/>
              </a:gdLst>
              <a:ahLst/>
              <a:cxnLst>
                <a:cxn ang="0">
                  <a:pos x="0" y="0"/>
                </a:cxn>
                <a:cxn ang="0">
                  <a:pos x="0" y="1"/>
                </a:cxn>
              </a:cxnLst>
              <a:rect l="txL" t="txT" r="txR" b="txB"/>
              <a:pathLst>
                <a:path w="1" h="649">
                  <a:moveTo>
                    <a:pt x="0" y="0"/>
                  </a:moveTo>
                  <a:lnTo>
                    <a:pt x="0" y="649"/>
                  </a:lnTo>
                </a:path>
              </a:pathLst>
            </a:custGeom>
            <a:noFill/>
            <a:ln w="12700" cap="flat" cmpd="sng">
              <a:solidFill>
                <a:schemeClr val="tx1"/>
              </a:solidFill>
              <a:prstDash val="lgDashDotDot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185" name="Freeform 79"/>
            <p:cNvSpPr/>
            <p:nvPr/>
          </p:nvSpPr>
          <p:spPr>
            <a:xfrm>
              <a:off x="2337" y="2352"/>
              <a:ext cx="1" cy="678"/>
            </a:xfrm>
            <a:custGeom>
              <a:avLst/>
              <a:gdLst>
                <a:gd name="txL" fmla="*/ 0 w 1"/>
                <a:gd name="txT" fmla="*/ 0 h 1016"/>
                <a:gd name="txR" fmla="*/ 1 w 1"/>
                <a:gd name="txB" fmla="*/ 1016 h 1016"/>
              </a:gdLst>
              <a:ahLst/>
              <a:cxnLst>
                <a:cxn ang="0">
                  <a:pos x="0" y="0"/>
                </a:cxn>
                <a:cxn ang="0">
                  <a:pos x="0" y="5"/>
                </a:cxn>
              </a:cxnLst>
              <a:rect l="txL" t="txT" r="txR" b="txB"/>
              <a:pathLst>
                <a:path w="1" h="1016">
                  <a:moveTo>
                    <a:pt x="0" y="0"/>
                  </a:moveTo>
                  <a:lnTo>
                    <a:pt x="0" y="1016"/>
                  </a:lnTo>
                </a:path>
              </a:pathLst>
            </a:custGeom>
            <a:noFill/>
            <a:ln w="12700" cap="flat" cmpd="sng">
              <a:solidFill>
                <a:schemeClr val="tx1"/>
              </a:solidFill>
              <a:prstDash val="lgDashDot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186" name="Oval 80"/>
            <p:cNvSpPr/>
            <p:nvPr/>
          </p:nvSpPr>
          <p:spPr>
            <a:xfrm>
              <a:off x="1125" y="3570"/>
              <a:ext cx="201" cy="179"/>
            </a:xfrm>
            <a:prstGeom prst="ellipse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187" name="Oval 81"/>
            <p:cNvSpPr/>
            <p:nvPr/>
          </p:nvSpPr>
          <p:spPr>
            <a:xfrm>
              <a:off x="1068" y="3519"/>
              <a:ext cx="311" cy="282"/>
            </a:xfrm>
            <a:prstGeom prst="ellipse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188" name="Freeform 82"/>
            <p:cNvSpPr/>
            <p:nvPr/>
          </p:nvSpPr>
          <p:spPr>
            <a:xfrm>
              <a:off x="418" y="2677"/>
              <a:ext cx="1" cy="279"/>
            </a:xfrm>
            <a:custGeom>
              <a:avLst/>
              <a:gdLst>
                <a:gd name="txL" fmla="*/ 0 w 1"/>
                <a:gd name="txT" fmla="*/ 0 h 523"/>
                <a:gd name="txR" fmla="*/ 1 w 1"/>
                <a:gd name="txB" fmla="*/ 523 h 523"/>
              </a:gdLst>
              <a:ahLst/>
              <a:cxnLst>
                <a:cxn ang="0">
                  <a:pos x="0" y="0"/>
                </a:cxn>
                <a:cxn ang="0">
                  <a:pos x="0" y="1"/>
                </a:cxn>
              </a:cxnLst>
              <a:rect l="txL" t="txT" r="txR" b="txB"/>
              <a:pathLst>
                <a:path w="1" h="523">
                  <a:moveTo>
                    <a:pt x="0" y="0"/>
                  </a:moveTo>
                  <a:lnTo>
                    <a:pt x="0" y="523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189" name="Freeform 83"/>
            <p:cNvSpPr/>
            <p:nvPr/>
          </p:nvSpPr>
          <p:spPr>
            <a:xfrm>
              <a:off x="413" y="2953"/>
              <a:ext cx="1194" cy="2"/>
            </a:xfrm>
            <a:custGeom>
              <a:avLst/>
              <a:gdLst>
                <a:gd name="txL" fmla="*/ 0 w 1194"/>
                <a:gd name="txT" fmla="*/ 0 h 2"/>
                <a:gd name="txR" fmla="*/ 1194 w 1194"/>
                <a:gd name="txB" fmla="*/ 2 h 2"/>
              </a:gdLst>
              <a:ahLst/>
              <a:cxnLst>
                <a:cxn ang="0">
                  <a:pos x="0" y="2"/>
                </a:cxn>
                <a:cxn ang="0">
                  <a:pos x="1194" y="0"/>
                </a:cxn>
              </a:cxnLst>
              <a:rect l="txL" t="txT" r="txR" b="txB"/>
              <a:pathLst>
                <a:path w="1194" h="2">
                  <a:moveTo>
                    <a:pt x="0" y="2"/>
                  </a:moveTo>
                  <a:lnTo>
                    <a:pt x="1194" y="0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190" name="Line 84"/>
            <p:cNvSpPr/>
            <p:nvPr/>
          </p:nvSpPr>
          <p:spPr>
            <a:xfrm flipV="1">
              <a:off x="1598" y="2411"/>
              <a:ext cx="0" cy="553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91" name="Freeform 85"/>
            <p:cNvSpPr/>
            <p:nvPr/>
          </p:nvSpPr>
          <p:spPr>
            <a:xfrm>
              <a:off x="863" y="2411"/>
              <a:ext cx="742" cy="2"/>
            </a:xfrm>
            <a:custGeom>
              <a:avLst/>
              <a:gdLst>
                <a:gd name="txL" fmla="*/ 0 w 1559"/>
                <a:gd name="txT" fmla="*/ 0 h 4"/>
                <a:gd name="txR" fmla="*/ 1559 w 1559"/>
                <a:gd name="txB" fmla="*/ 4 h 4"/>
              </a:gdLst>
              <a:ahLst/>
              <a:cxnLst>
                <a:cxn ang="0">
                  <a:pos x="0" y="0"/>
                </a:cxn>
                <a:cxn ang="0">
                  <a:pos x="0" y="1"/>
                </a:cxn>
              </a:cxnLst>
              <a:rect l="txL" t="txT" r="txR" b="txB"/>
              <a:pathLst>
                <a:path w="1559" h="4">
                  <a:moveTo>
                    <a:pt x="1559" y="0"/>
                  </a:moveTo>
                  <a:lnTo>
                    <a:pt x="0" y="4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192" name="Freeform 86"/>
            <p:cNvSpPr/>
            <p:nvPr/>
          </p:nvSpPr>
          <p:spPr>
            <a:xfrm>
              <a:off x="411" y="2413"/>
              <a:ext cx="458" cy="272"/>
            </a:xfrm>
            <a:custGeom>
              <a:avLst/>
              <a:gdLst>
                <a:gd name="txL" fmla="*/ 0 w 864"/>
                <a:gd name="txT" fmla="*/ 0 h 509"/>
                <a:gd name="txR" fmla="*/ 864 w 864"/>
                <a:gd name="txB" fmla="*/ 509 h 509"/>
              </a:gdLst>
              <a:ahLst/>
              <a:cxnLst>
                <a:cxn ang="0">
                  <a:pos x="1" y="0"/>
                </a:cxn>
                <a:cxn ang="0">
                  <a:pos x="0" y="1"/>
                </a:cxn>
              </a:cxnLst>
              <a:rect l="txL" t="txT" r="txR" b="txB"/>
              <a:pathLst>
                <a:path w="864" h="509">
                  <a:moveTo>
                    <a:pt x="864" y="0"/>
                  </a:moveTo>
                  <a:lnTo>
                    <a:pt x="0" y="509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193" name="Freeform 87"/>
            <p:cNvSpPr/>
            <p:nvPr/>
          </p:nvSpPr>
          <p:spPr>
            <a:xfrm>
              <a:off x="1010" y="2413"/>
              <a:ext cx="0" cy="355"/>
            </a:xfrm>
            <a:custGeom>
              <a:avLst/>
              <a:gdLst>
                <a:gd name="txL" fmla="*/ 0 w 1"/>
                <a:gd name="txT" fmla="*/ 0 h 663"/>
                <a:gd name="txR" fmla="*/ 0 w 1"/>
                <a:gd name="txB" fmla="*/ 663 h 663"/>
              </a:gdLst>
              <a:ahLst/>
              <a:cxnLst>
                <a:cxn ang="0">
                  <a:pos x="0" y="0"/>
                </a:cxn>
                <a:cxn ang="0">
                  <a:pos x="0" y="1"/>
                </a:cxn>
              </a:cxnLst>
              <a:rect l="txL" t="txT" r="txR" b="txB"/>
              <a:pathLst>
                <a:path w="1" h="663">
                  <a:moveTo>
                    <a:pt x="0" y="0"/>
                  </a:moveTo>
                  <a:lnTo>
                    <a:pt x="0" y="663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194" name="Freeform 88"/>
            <p:cNvSpPr/>
            <p:nvPr/>
          </p:nvSpPr>
          <p:spPr>
            <a:xfrm>
              <a:off x="718" y="2768"/>
              <a:ext cx="0" cy="188"/>
            </a:xfrm>
            <a:custGeom>
              <a:avLst/>
              <a:gdLst>
                <a:gd name="txL" fmla="*/ 0 w 1"/>
                <a:gd name="txT" fmla="*/ 0 h 353"/>
                <a:gd name="txR" fmla="*/ 0 w 1"/>
                <a:gd name="txB" fmla="*/ 353 h 353"/>
              </a:gdLst>
              <a:ahLst/>
              <a:cxnLst>
                <a:cxn ang="0">
                  <a:pos x="0" y="0"/>
                </a:cxn>
                <a:cxn ang="0">
                  <a:pos x="0" y="1"/>
                </a:cxn>
              </a:cxnLst>
              <a:rect l="txL" t="txT" r="txR" b="txB"/>
              <a:pathLst>
                <a:path w="1" h="353">
                  <a:moveTo>
                    <a:pt x="0" y="0"/>
                  </a:moveTo>
                  <a:lnTo>
                    <a:pt x="0" y="353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195" name="Freeform 89"/>
            <p:cNvSpPr/>
            <p:nvPr/>
          </p:nvSpPr>
          <p:spPr>
            <a:xfrm>
              <a:off x="718" y="2768"/>
              <a:ext cx="880" cy="3"/>
            </a:xfrm>
            <a:custGeom>
              <a:avLst/>
              <a:gdLst>
                <a:gd name="txL" fmla="*/ 0 w 1661"/>
                <a:gd name="txT" fmla="*/ 0 h 6"/>
                <a:gd name="txR" fmla="*/ 1661 w 1661"/>
                <a:gd name="txB" fmla="*/ 6 h 6"/>
              </a:gdLst>
              <a:ahLst/>
              <a:cxnLst>
                <a:cxn ang="0">
                  <a:pos x="0" y="0"/>
                </a:cxn>
                <a:cxn ang="0">
                  <a:pos x="1" y="1"/>
                </a:cxn>
              </a:cxnLst>
              <a:rect l="txL" t="txT" r="txR" b="txB"/>
              <a:pathLst>
                <a:path w="1661" h="6">
                  <a:moveTo>
                    <a:pt x="0" y="0"/>
                  </a:moveTo>
                  <a:lnTo>
                    <a:pt x="1661" y="6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196" name="Line 90"/>
            <p:cNvSpPr/>
            <p:nvPr/>
          </p:nvSpPr>
          <p:spPr>
            <a:xfrm>
              <a:off x="1892" y="2770"/>
              <a:ext cx="148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97" name="Freeform 91"/>
            <p:cNvSpPr/>
            <p:nvPr/>
          </p:nvSpPr>
          <p:spPr>
            <a:xfrm>
              <a:off x="2043" y="2768"/>
              <a:ext cx="0" cy="195"/>
            </a:xfrm>
            <a:custGeom>
              <a:avLst/>
              <a:gdLst>
                <a:gd name="txL" fmla="*/ 0 w 1"/>
                <a:gd name="txT" fmla="*/ 0 h 367"/>
                <a:gd name="txR" fmla="*/ 0 w 1"/>
                <a:gd name="txB" fmla="*/ 367 h 367"/>
              </a:gdLst>
              <a:ahLst/>
              <a:cxnLst>
                <a:cxn ang="0">
                  <a:pos x="0" y="0"/>
                </a:cxn>
                <a:cxn ang="0">
                  <a:pos x="0" y="1"/>
                </a:cxn>
              </a:cxnLst>
              <a:rect l="txL" t="txT" r="txR" b="txB"/>
              <a:pathLst>
                <a:path w="1" h="367">
                  <a:moveTo>
                    <a:pt x="0" y="0"/>
                  </a:moveTo>
                  <a:lnTo>
                    <a:pt x="0" y="367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198" name="Freeform 92"/>
            <p:cNvSpPr/>
            <p:nvPr/>
          </p:nvSpPr>
          <p:spPr>
            <a:xfrm>
              <a:off x="2033" y="2964"/>
              <a:ext cx="599" cy="3"/>
            </a:xfrm>
            <a:custGeom>
              <a:avLst/>
              <a:gdLst>
                <a:gd name="txL" fmla="*/ 0 w 599"/>
                <a:gd name="txT" fmla="*/ 0 h 3"/>
                <a:gd name="txR" fmla="*/ 599 w 599"/>
                <a:gd name="txB" fmla="*/ 3 h 3"/>
              </a:gdLst>
              <a:ahLst/>
              <a:cxnLst>
                <a:cxn ang="0">
                  <a:pos x="0" y="0"/>
                </a:cxn>
                <a:cxn ang="0">
                  <a:pos x="599" y="3"/>
                </a:cxn>
              </a:cxnLst>
              <a:rect l="txL" t="txT" r="txR" b="txB"/>
              <a:pathLst>
                <a:path w="599" h="3">
                  <a:moveTo>
                    <a:pt x="0" y="0"/>
                  </a:moveTo>
                  <a:lnTo>
                    <a:pt x="599" y="3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199" name="Freeform 93"/>
            <p:cNvSpPr/>
            <p:nvPr/>
          </p:nvSpPr>
          <p:spPr>
            <a:xfrm>
              <a:off x="2625" y="2764"/>
              <a:ext cx="1" cy="218"/>
            </a:xfrm>
            <a:custGeom>
              <a:avLst/>
              <a:gdLst>
                <a:gd name="txL" fmla="*/ 0 w 1"/>
                <a:gd name="txT" fmla="*/ 0 h 218"/>
                <a:gd name="txR" fmla="*/ 1 w 1"/>
                <a:gd name="txB" fmla="*/ 218 h 218"/>
              </a:gdLst>
              <a:ahLst/>
              <a:cxnLst>
                <a:cxn ang="0">
                  <a:pos x="0" y="218"/>
                </a:cxn>
                <a:cxn ang="0">
                  <a:pos x="0" y="0"/>
                </a:cxn>
              </a:cxnLst>
              <a:rect l="txL" t="txT" r="txR" b="txB"/>
              <a:pathLst>
                <a:path w="1" h="218">
                  <a:moveTo>
                    <a:pt x="0" y="218"/>
                  </a:moveTo>
                  <a:lnTo>
                    <a:pt x="0" y="0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200" name="Freeform 94"/>
            <p:cNvSpPr/>
            <p:nvPr/>
          </p:nvSpPr>
          <p:spPr>
            <a:xfrm>
              <a:off x="2629" y="2768"/>
              <a:ext cx="155" cy="2"/>
            </a:xfrm>
            <a:custGeom>
              <a:avLst/>
              <a:gdLst>
                <a:gd name="txL" fmla="*/ 0 w 292"/>
                <a:gd name="txT" fmla="*/ 0 h 5"/>
                <a:gd name="txR" fmla="*/ 292 w 292"/>
                <a:gd name="txB" fmla="*/ 5 h 5"/>
              </a:gdLst>
              <a:ahLst/>
              <a:cxnLst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292" h="5">
                  <a:moveTo>
                    <a:pt x="0" y="5"/>
                  </a:moveTo>
                  <a:lnTo>
                    <a:pt x="292" y="0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201" name="Freeform 95"/>
            <p:cNvSpPr/>
            <p:nvPr/>
          </p:nvSpPr>
          <p:spPr>
            <a:xfrm>
              <a:off x="2777" y="2404"/>
              <a:ext cx="1" cy="382"/>
            </a:xfrm>
            <a:custGeom>
              <a:avLst/>
              <a:gdLst>
                <a:gd name="txL" fmla="*/ 0 w 1"/>
                <a:gd name="txT" fmla="*/ 0 h 382"/>
                <a:gd name="txR" fmla="*/ 1 w 1"/>
                <a:gd name="txB" fmla="*/ 382 h 382"/>
              </a:gdLst>
              <a:ahLst/>
              <a:cxnLst>
                <a:cxn ang="0">
                  <a:pos x="1" y="382"/>
                </a:cxn>
                <a:cxn ang="0">
                  <a:pos x="0" y="0"/>
                </a:cxn>
              </a:cxnLst>
              <a:rect l="txL" t="txT" r="txR" b="txB"/>
              <a:pathLst>
                <a:path w="1" h="382">
                  <a:moveTo>
                    <a:pt x="1" y="382"/>
                  </a:moveTo>
                  <a:lnTo>
                    <a:pt x="0" y="0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202" name="Freeform 96"/>
            <p:cNvSpPr/>
            <p:nvPr/>
          </p:nvSpPr>
          <p:spPr>
            <a:xfrm>
              <a:off x="1885" y="2405"/>
              <a:ext cx="907" cy="3"/>
            </a:xfrm>
            <a:custGeom>
              <a:avLst/>
              <a:gdLst>
                <a:gd name="txL" fmla="*/ 0 w 907"/>
                <a:gd name="txT" fmla="*/ 0 h 3"/>
                <a:gd name="txR" fmla="*/ 907 w 907"/>
                <a:gd name="txB" fmla="*/ 3 h 3"/>
              </a:gdLst>
              <a:ahLst/>
              <a:cxnLst>
                <a:cxn ang="0">
                  <a:pos x="907" y="3"/>
                </a:cxn>
                <a:cxn ang="0">
                  <a:pos x="0" y="0"/>
                </a:cxn>
              </a:cxnLst>
              <a:rect l="txL" t="txT" r="txR" b="txB"/>
              <a:pathLst>
                <a:path w="907" h="3">
                  <a:moveTo>
                    <a:pt x="907" y="3"/>
                  </a:moveTo>
                  <a:lnTo>
                    <a:pt x="0" y="0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203" name="Freeform 97"/>
            <p:cNvSpPr/>
            <p:nvPr/>
          </p:nvSpPr>
          <p:spPr>
            <a:xfrm>
              <a:off x="1891" y="2406"/>
              <a:ext cx="2" cy="380"/>
            </a:xfrm>
            <a:custGeom>
              <a:avLst/>
              <a:gdLst>
                <a:gd name="txL" fmla="*/ 0 w 2"/>
                <a:gd name="txT" fmla="*/ 0 h 380"/>
                <a:gd name="txR" fmla="*/ 2 w 2"/>
                <a:gd name="txB" fmla="*/ 380 h 380"/>
              </a:gdLst>
              <a:ahLst/>
              <a:cxnLst>
                <a:cxn ang="0">
                  <a:pos x="2" y="0"/>
                </a:cxn>
                <a:cxn ang="0">
                  <a:pos x="0" y="380"/>
                </a:cxn>
              </a:cxnLst>
              <a:rect l="txL" t="txT" r="txR" b="txB"/>
              <a:pathLst>
                <a:path w="2" h="380">
                  <a:moveTo>
                    <a:pt x="2" y="0"/>
                  </a:moveTo>
                  <a:lnTo>
                    <a:pt x="0" y="380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204" name="Line 98"/>
            <p:cNvSpPr/>
            <p:nvPr/>
          </p:nvSpPr>
          <p:spPr>
            <a:xfrm>
              <a:off x="2187" y="2682"/>
              <a:ext cx="0" cy="28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05" name="Line 99"/>
            <p:cNvSpPr/>
            <p:nvPr/>
          </p:nvSpPr>
          <p:spPr>
            <a:xfrm>
              <a:off x="2187" y="2682"/>
              <a:ext cx="295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06" name="Line 100"/>
            <p:cNvSpPr/>
            <p:nvPr/>
          </p:nvSpPr>
          <p:spPr>
            <a:xfrm>
              <a:off x="2482" y="2682"/>
              <a:ext cx="0" cy="28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07" name="Freeform 101"/>
            <p:cNvSpPr/>
            <p:nvPr/>
          </p:nvSpPr>
          <p:spPr>
            <a:xfrm>
              <a:off x="2482" y="2406"/>
              <a:ext cx="204" cy="276"/>
            </a:xfrm>
            <a:custGeom>
              <a:avLst/>
              <a:gdLst>
                <a:gd name="txL" fmla="*/ 0 w 386"/>
                <a:gd name="txT" fmla="*/ 0 h 517"/>
                <a:gd name="txR" fmla="*/ 386 w 386"/>
                <a:gd name="txB" fmla="*/ 517 h 517"/>
              </a:gdLst>
              <a:ahLst/>
              <a:cxnLst>
                <a:cxn ang="0">
                  <a:pos x="0" y="1"/>
                </a:cxn>
                <a:cxn ang="0">
                  <a:pos x="1" y="0"/>
                </a:cxn>
              </a:cxnLst>
              <a:rect l="txL" t="txT" r="txR" b="txB"/>
              <a:pathLst>
                <a:path w="386" h="517">
                  <a:moveTo>
                    <a:pt x="0" y="517"/>
                  </a:moveTo>
                  <a:lnTo>
                    <a:pt x="386" y="0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208" name="Freeform 102"/>
            <p:cNvSpPr/>
            <p:nvPr/>
          </p:nvSpPr>
          <p:spPr>
            <a:xfrm>
              <a:off x="1983" y="2406"/>
              <a:ext cx="204" cy="276"/>
            </a:xfrm>
            <a:custGeom>
              <a:avLst/>
              <a:gdLst>
                <a:gd name="txL" fmla="*/ 0 w 385"/>
                <a:gd name="txT" fmla="*/ 0 h 518"/>
                <a:gd name="txR" fmla="*/ 385 w 385"/>
                <a:gd name="txB" fmla="*/ 518 h 518"/>
              </a:gdLst>
              <a:ahLst/>
              <a:cxnLst>
                <a:cxn ang="0">
                  <a:pos x="1" y="1"/>
                </a:cxn>
                <a:cxn ang="0">
                  <a:pos x="0" y="0"/>
                </a:cxn>
              </a:cxnLst>
              <a:rect l="txL" t="txT" r="txR" b="txB"/>
              <a:pathLst>
                <a:path w="385" h="518">
                  <a:moveTo>
                    <a:pt x="385" y="518"/>
                  </a:moveTo>
                  <a:lnTo>
                    <a:pt x="0" y="0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209" name="Freeform 103"/>
            <p:cNvSpPr/>
            <p:nvPr/>
          </p:nvSpPr>
          <p:spPr>
            <a:xfrm>
              <a:off x="1010" y="3251"/>
              <a:ext cx="588" cy="0"/>
            </a:xfrm>
            <a:custGeom>
              <a:avLst/>
              <a:gdLst>
                <a:gd name="txL" fmla="*/ 0 w 1235"/>
                <a:gd name="txT" fmla="*/ 0 h 1"/>
                <a:gd name="txR" fmla="*/ 1235 w 1235"/>
                <a:gd name="txB" fmla="*/ 0 h 1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1235" h="1">
                  <a:moveTo>
                    <a:pt x="0" y="1"/>
                  </a:moveTo>
                  <a:lnTo>
                    <a:pt x="1235" y="0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210" name="Freeform 104"/>
            <p:cNvSpPr/>
            <p:nvPr/>
          </p:nvSpPr>
          <p:spPr>
            <a:xfrm>
              <a:off x="1593" y="3249"/>
              <a:ext cx="1" cy="853"/>
            </a:xfrm>
            <a:custGeom>
              <a:avLst/>
              <a:gdLst>
                <a:gd name="txL" fmla="*/ 0 w 1"/>
                <a:gd name="txT" fmla="*/ 0 h 853"/>
                <a:gd name="txR" fmla="*/ 1 w 1"/>
                <a:gd name="txB" fmla="*/ 853 h 853"/>
              </a:gdLst>
              <a:ahLst/>
              <a:cxnLst>
                <a:cxn ang="0">
                  <a:pos x="0" y="0"/>
                </a:cxn>
                <a:cxn ang="0">
                  <a:pos x="0" y="853"/>
                </a:cxn>
              </a:cxnLst>
              <a:rect l="txL" t="txT" r="txR" b="txB"/>
              <a:pathLst>
                <a:path w="1" h="853">
                  <a:moveTo>
                    <a:pt x="0" y="0"/>
                  </a:moveTo>
                  <a:lnTo>
                    <a:pt x="0" y="853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211" name="Freeform 105"/>
            <p:cNvSpPr/>
            <p:nvPr/>
          </p:nvSpPr>
          <p:spPr>
            <a:xfrm>
              <a:off x="1010" y="4083"/>
              <a:ext cx="590" cy="5"/>
            </a:xfrm>
            <a:custGeom>
              <a:avLst/>
              <a:gdLst>
                <a:gd name="txL" fmla="*/ 0 w 590"/>
                <a:gd name="txT" fmla="*/ 0 h 5"/>
                <a:gd name="txR" fmla="*/ 590 w 590"/>
                <a:gd name="txB" fmla="*/ 5 h 5"/>
              </a:gdLst>
              <a:ahLst/>
              <a:cxnLst>
                <a:cxn ang="0">
                  <a:pos x="590" y="5"/>
                </a:cxn>
                <a:cxn ang="0">
                  <a:pos x="0" y="0"/>
                </a:cxn>
              </a:cxnLst>
              <a:rect l="txL" t="txT" r="txR" b="txB"/>
              <a:pathLst>
                <a:path w="590" h="5">
                  <a:moveTo>
                    <a:pt x="590" y="5"/>
                  </a:moveTo>
                  <a:lnTo>
                    <a:pt x="0" y="0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212" name="Freeform 106"/>
            <p:cNvSpPr/>
            <p:nvPr/>
          </p:nvSpPr>
          <p:spPr>
            <a:xfrm>
              <a:off x="407" y="3782"/>
              <a:ext cx="603" cy="300"/>
            </a:xfrm>
            <a:custGeom>
              <a:avLst/>
              <a:gdLst>
                <a:gd name="txL" fmla="*/ 0 w 603"/>
                <a:gd name="txT" fmla="*/ 0 h 300"/>
                <a:gd name="txR" fmla="*/ 603 w 603"/>
                <a:gd name="txB" fmla="*/ 300 h 300"/>
              </a:gdLst>
              <a:ahLst/>
              <a:cxnLst>
                <a:cxn ang="0">
                  <a:pos x="603" y="300"/>
                </a:cxn>
                <a:cxn ang="0">
                  <a:pos x="0" y="0"/>
                </a:cxn>
              </a:cxnLst>
              <a:rect l="txL" t="txT" r="txR" b="txB"/>
              <a:pathLst>
                <a:path w="603" h="300">
                  <a:moveTo>
                    <a:pt x="603" y="300"/>
                  </a:moveTo>
                  <a:lnTo>
                    <a:pt x="0" y="0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213" name="Freeform 107"/>
            <p:cNvSpPr/>
            <p:nvPr/>
          </p:nvSpPr>
          <p:spPr>
            <a:xfrm>
              <a:off x="418" y="3250"/>
              <a:ext cx="592" cy="286"/>
            </a:xfrm>
            <a:custGeom>
              <a:avLst/>
              <a:gdLst>
                <a:gd name="txL" fmla="*/ 0 w 1116"/>
                <a:gd name="txT" fmla="*/ 0 h 535"/>
                <a:gd name="txR" fmla="*/ 1116 w 1116"/>
                <a:gd name="txB" fmla="*/ 535 h 535"/>
              </a:gdLst>
              <a:ahLst/>
              <a:cxnLst>
                <a:cxn ang="0">
                  <a:pos x="1" y="0"/>
                </a:cxn>
                <a:cxn ang="0">
                  <a:pos x="0" y="1"/>
                </a:cxn>
              </a:cxnLst>
              <a:rect l="txL" t="txT" r="txR" b="txB"/>
              <a:pathLst>
                <a:path w="1116" h="535">
                  <a:moveTo>
                    <a:pt x="1116" y="0"/>
                  </a:moveTo>
                  <a:lnTo>
                    <a:pt x="0" y="535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214" name="Freeform 108"/>
            <p:cNvSpPr/>
            <p:nvPr/>
          </p:nvSpPr>
          <p:spPr>
            <a:xfrm>
              <a:off x="418" y="3536"/>
              <a:ext cx="1" cy="263"/>
            </a:xfrm>
            <a:custGeom>
              <a:avLst/>
              <a:gdLst>
                <a:gd name="txL" fmla="*/ 0 w 1"/>
                <a:gd name="txT" fmla="*/ 0 h 494"/>
                <a:gd name="txR" fmla="*/ 1 w 1"/>
                <a:gd name="txB" fmla="*/ 494 h 494"/>
              </a:gdLst>
              <a:ahLst/>
              <a:cxnLst>
                <a:cxn ang="0">
                  <a:pos x="0" y="0"/>
                </a:cxn>
                <a:cxn ang="0">
                  <a:pos x="0" y="1"/>
                </a:cxn>
              </a:cxnLst>
              <a:rect l="txL" t="txT" r="txR" b="txB"/>
              <a:pathLst>
                <a:path w="1" h="494">
                  <a:moveTo>
                    <a:pt x="0" y="0"/>
                  </a:moveTo>
                  <a:lnTo>
                    <a:pt x="0" y="494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215" name="Freeform 109"/>
            <p:cNvSpPr/>
            <p:nvPr/>
          </p:nvSpPr>
          <p:spPr>
            <a:xfrm>
              <a:off x="860" y="3324"/>
              <a:ext cx="1" cy="693"/>
            </a:xfrm>
            <a:custGeom>
              <a:avLst/>
              <a:gdLst>
                <a:gd name="txL" fmla="*/ 0 w 1"/>
                <a:gd name="txT" fmla="*/ 0 h 1299"/>
                <a:gd name="txR" fmla="*/ 1 w 1"/>
                <a:gd name="txB" fmla="*/ 1299 h 1299"/>
              </a:gdLst>
              <a:ahLst/>
              <a:cxnLst>
                <a:cxn ang="0">
                  <a:pos x="0" y="0"/>
                </a:cxn>
                <a:cxn ang="0">
                  <a:pos x="0" y="1"/>
                </a:cxn>
              </a:cxnLst>
              <a:rect l="txL" t="txT" r="txR" b="txB"/>
              <a:pathLst>
                <a:path w="1" h="1299">
                  <a:moveTo>
                    <a:pt x="0" y="0"/>
                  </a:moveTo>
                  <a:lnTo>
                    <a:pt x="0" y="1299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216" name="Freeform 110"/>
            <p:cNvSpPr/>
            <p:nvPr/>
          </p:nvSpPr>
          <p:spPr>
            <a:xfrm>
              <a:off x="718" y="3400"/>
              <a:ext cx="875" cy="1"/>
            </a:xfrm>
            <a:custGeom>
              <a:avLst/>
              <a:gdLst>
                <a:gd name="txL" fmla="*/ 0 w 1652"/>
                <a:gd name="txT" fmla="*/ 0 h 1"/>
                <a:gd name="txR" fmla="*/ 1652 w 1652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652" h="1">
                  <a:moveTo>
                    <a:pt x="0" y="0"/>
                  </a:moveTo>
                  <a:lnTo>
                    <a:pt x="1652" y="0"/>
                  </a:lnTo>
                </a:path>
              </a:pathLst>
            </a:custGeom>
            <a:noFill/>
            <a:ln w="12700" cap="flat" cmpd="sng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217" name="Freeform 111"/>
            <p:cNvSpPr/>
            <p:nvPr/>
          </p:nvSpPr>
          <p:spPr>
            <a:xfrm>
              <a:off x="734" y="3938"/>
              <a:ext cx="855" cy="0"/>
            </a:xfrm>
            <a:custGeom>
              <a:avLst/>
              <a:gdLst>
                <a:gd name="txL" fmla="*/ 0 w 1794"/>
                <a:gd name="txT" fmla="*/ 0 h 1"/>
                <a:gd name="txR" fmla="*/ 1794 w 1794"/>
                <a:gd name="txB" fmla="*/ 0 h 1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1794" h="1">
                  <a:moveTo>
                    <a:pt x="0" y="0"/>
                  </a:moveTo>
                  <a:lnTo>
                    <a:pt x="1794" y="0"/>
                  </a:lnTo>
                </a:path>
              </a:pathLst>
            </a:custGeom>
            <a:noFill/>
            <a:ln w="12700" cap="flat" cmpd="sng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grpSp>
          <p:nvGrpSpPr>
            <p:cNvPr id="2218" name="Group 112"/>
            <p:cNvGrpSpPr/>
            <p:nvPr/>
          </p:nvGrpSpPr>
          <p:grpSpPr>
            <a:xfrm>
              <a:off x="2176" y="2429"/>
              <a:ext cx="323" cy="552"/>
              <a:chOff x="1853" y="659"/>
              <a:chExt cx="609" cy="1036"/>
            </a:xfrm>
          </p:grpSpPr>
          <p:sp>
            <p:nvSpPr>
              <p:cNvPr id="2219" name="Line 113"/>
              <p:cNvSpPr/>
              <p:nvPr/>
            </p:nvSpPr>
            <p:spPr>
              <a:xfrm>
                <a:off x="1853" y="659"/>
                <a:ext cx="0" cy="239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2220" name="Freeform 114"/>
              <p:cNvSpPr/>
              <p:nvPr/>
            </p:nvSpPr>
            <p:spPr>
              <a:xfrm>
                <a:off x="1853" y="903"/>
                <a:ext cx="609" cy="1"/>
              </a:xfrm>
              <a:custGeom>
                <a:avLst/>
                <a:gdLst>
                  <a:gd name="txL" fmla="*/ 0 w 678"/>
                  <a:gd name="txT" fmla="*/ 0 h 1"/>
                  <a:gd name="txR" fmla="*/ 678 w 678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168" y="0"/>
                  </a:cxn>
                </a:cxnLst>
                <a:rect l="txL" t="txT" r="txR" b="txB"/>
                <a:pathLst>
                  <a:path w="678" h="1">
                    <a:moveTo>
                      <a:pt x="0" y="0"/>
                    </a:moveTo>
                    <a:lnTo>
                      <a:pt x="678" y="0"/>
                    </a:lnTo>
                  </a:path>
                </a:pathLst>
              </a:custGeom>
              <a:noFill/>
              <a:ln w="12700" cap="flat" cmpd="sng">
                <a:solidFill>
                  <a:schemeClr val="tx1"/>
                </a:solidFill>
                <a:prstDash val="dash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latin typeface="Times New Roman" panose="02020603050405020304" charset="0"/>
                </a:endParaRPr>
              </a:p>
            </p:txBody>
          </p:sp>
          <p:sp>
            <p:nvSpPr>
              <p:cNvPr id="2221" name="Line 115"/>
              <p:cNvSpPr/>
              <p:nvPr/>
            </p:nvSpPr>
            <p:spPr>
              <a:xfrm flipV="1">
                <a:off x="2456" y="659"/>
                <a:ext cx="0" cy="239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2222" name="Freeform 116"/>
              <p:cNvSpPr/>
              <p:nvPr/>
            </p:nvSpPr>
            <p:spPr>
              <a:xfrm>
                <a:off x="1940" y="903"/>
                <a:ext cx="2" cy="792"/>
              </a:xfrm>
              <a:custGeom>
                <a:avLst/>
                <a:gdLst>
                  <a:gd name="txL" fmla="*/ 0 w 3"/>
                  <a:gd name="txT" fmla="*/ 0 h 790"/>
                  <a:gd name="txR" fmla="*/ 3 w 3"/>
                  <a:gd name="txB" fmla="*/ 790 h 790"/>
                </a:gdLst>
                <a:ahLst/>
                <a:cxnLst>
                  <a:cxn ang="0">
                    <a:pos x="1" y="0"/>
                  </a:cxn>
                  <a:cxn ang="0">
                    <a:pos x="0" y="816"/>
                  </a:cxn>
                </a:cxnLst>
                <a:rect l="txL" t="txT" r="txR" b="txB"/>
                <a:pathLst>
                  <a:path w="3" h="790">
                    <a:moveTo>
                      <a:pt x="3" y="0"/>
                    </a:moveTo>
                    <a:lnTo>
                      <a:pt x="0" y="790"/>
                    </a:lnTo>
                  </a:path>
                </a:pathLst>
              </a:custGeom>
              <a:noFill/>
              <a:ln w="12700" cap="flat" cmpd="sng">
                <a:solidFill>
                  <a:schemeClr val="tx1"/>
                </a:solidFill>
                <a:prstDash val="dash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latin typeface="Times New Roman" panose="02020603050405020304" charset="0"/>
                </a:endParaRPr>
              </a:p>
            </p:txBody>
          </p:sp>
          <p:sp>
            <p:nvSpPr>
              <p:cNvPr id="2223" name="Line 117"/>
              <p:cNvSpPr/>
              <p:nvPr/>
            </p:nvSpPr>
            <p:spPr>
              <a:xfrm>
                <a:off x="2371" y="898"/>
                <a:ext cx="0" cy="78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12" name="Group 118"/>
          <p:cNvGrpSpPr/>
          <p:nvPr/>
        </p:nvGrpSpPr>
        <p:grpSpPr>
          <a:xfrm>
            <a:off x="4800600" y="3657600"/>
            <a:ext cx="3886200" cy="2751138"/>
            <a:chOff x="3024" y="2304"/>
            <a:chExt cx="2448" cy="1733"/>
          </a:xfrm>
        </p:grpSpPr>
        <p:grpSp>
          <p:nvGrpSpPr>
            <p:cNvPr id="2133" name="Group 119"/>
            <p:cNvGrpSpPr/>
            <p:nvPr/>
          </p:nvGrpSpPr>
          <p:grpSpPr>
            <a:xfrm>
              <a:off x="3752" y="2363"/>
              <a:ext cx="323" cy="553"/>
              <a:chOff x="1853" y="659"/>
              <a:chExt cx="609" cy="1036"/>
            </a:xfrm>
          </p:grpSpPr>
          <p:sp>
            <p:nvSpPr>
              <p:cNvPr id="2176" name="Line 120"/>
              <p:cNvSpPr/>
              <p:nvPr/>
            </p:nvSpPr>
            <p:spPr>
              <a:xfrm>
                <a:off x="1853" y="659"/>
                <a:ext cx="0" cy="239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2177" name="Freeform 121"/>
              <p:cNvSpPr/>
              <p:nvPr/>
            </p:nvSpPr>
            <p:spPr>
              <a:xfrm>
                <a:off x="1853" y="903"/>
                <a:ext cx="609" cy="1"/>
              </a:xfrm>
              <a:custGeom>
                <a:avLst/>
                <a:gdLst>
                  <a:gd name="txL" fmla="*/ 0 w 678"/>
                  <a:gd name="txT" fmla="*/ 0 h 1"/>
                  <a:gd name="txR" fmla="*/ 678 w 678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168" y="0"/>
                  </a:cxn>
                </a:cxnLst>
                <a:rect l="txL" t="txT" r="txR" b="txB"/>
                <a:pathLst>
                  <a:path w="678" h="1">
                    <a:moveTo>
                      <a:pt x="0" y="0"/>
                    </a:moveTo>
                    <a:lnTo>
                      <a:pt x="678" y="0"/>
                    </a:lnTo>
                  </a:path>
                </a:pathLst>
              </a:custGeom>
              <a:noFill/>
              <a:ln w="12700" cap="flat" cmpd="sng">
                <a:solidFill>
                  <a:schemeClr val="tx1"/>
                </a:solidFill>
                <a:prstDash val="dash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latin typeface="Times New Roman" panose="02020603050405020304" charset="0"/>
                </a:endParaRPr>
              </a:p>
            </p:txBody>
          </p:sp>
          <p:sp>
            <p:nvSpPr>
              <p:cNvPr id="2178" name="Line 122"/>
              <p:cNvSpPr/>
              <p:nvPr/>
            </p:nvSpPr>
            <p:spPr>
              <a:xfrm flipV="1">
                <a:off x="2456" y="659"/>
                <a:ext cx="0" cy="239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2179" name="Freeform 123"/>
              <p:cNvSpPr/>
              <p:nvPr/>
            </p:nvSpPr>
            <p:spPr>
              <a:xfrm>
                <a:off x="1940" y="903"/>
                <a:ext cx="2" cy="792"/>
              </a:xfrm>
              <a:custGeom>
                <a:avLst/>
                <a:gdLst>
                  <a:gd name="txL" fmla="*/ 0 w 3"/>
                  <a:gd name="txT" fmla="*/ 0 h 790"/>
                  <a:gd name="txR" fmla="*/ 3 w 3"/>
                  <a:gd name="txB" fmla="*/ 790 h 790"/>
                </a:gdLst>
                <a:ahLst/>
                <a:cxnLst>
                  <a:cxn ang="0">
                    <a:pos x="1" y="0"/>
                  </a:cxn>
                  <a:cxn ang="0">
                    <a:pos x="0" y="816"/>
                  </a:cxn>
                </a:cxnLst>
                <a:rect l="txL" t="txT" r="txR" b="txB"/>
                <a:pathLst>
                  <a:path w="3" h="790">
                    <a:moveTo>
                      <a:pt x="3" y="0"/>
                    </a:moveTo>
                    <a:lnTo>
                      <a:pt x="0" y="790"/>
                    </a:lnTo>
                  </a:path>
                </a:pathLst>
              </a:custGeom>
              <a:noFill/>
              <a:ln w="12700" cap="flat" cmpd="sng">
                <a:solidFill>
                  <a:schemeClr val="tx1"/>
                </a:solidFill>
                <a:prstDash val="dash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latin typeface="Times New Roman" panose="02020603050405020304" charset="0"/>
                </a:endParaRPr>
              </a:p>
            </p:txBody>
          </p:sp>
          <p:sp>
            <p:nvSpPr>
              <p:cNvPr id="2180" name="Line 124"/>
              <p:cNvSpPr/>
              <p:nvPr/>
            </p:nvSpPr>
            <p:spPr>
              <a:xfrm>
                <a:off x="2371" y="898"/>
                <a:ext cx="0" cy="78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sp>
        </p:grpSp>
        <p:sp>
          <p:nvSpPr>
            <p:cNvPr id="2134" name="Line 125"/>
            <p:cNvSpPr/>
            <p:nvPr/>
          </p:nvSpPr>
          <p:spPr>
            <a:xfrm>
              <a:off x="3024" y="3612"/>
              <a:ext cx="1308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2135" name="Freeform 126"/>
            <p:cNvSpPr/>
            <p:nvPr/>
          </p:nvSpPr>
          <p:spPr>
            <a:xfrm>
              <a:off x="3914" y="2327"/>
              <a:ext cx="0" cy="657"/>
            </a:xfrm>
            <a:custGeom>
              <a:avLst/>
              <a:gdLst>
                <a:gd name="txL" fmla="*/ 0 w 1"/>
                <a:gd name="txT" fmla="*/ 0 h 1228"/>
                <a:gd name="txR" fmla="*/ 0 w 1"/>
                <a:gd name="txB" fmla="*/ 1228 h 1228"/>
              </a:gdLst>
              <a:ahLst/>
              <a:cxnLst>
                <a:cxn ang="0">
                  <a:pos x="0" y="0"/>
                </a:cxn>
                <a:cxn ang="0">
                  <a:pos x="0" y="1"/>
                </a:cxn>
              </a:cxnLst>
              <a:rect l="txL" t="txT" r="txR" b="txB"/>
              <a:pathLst>
                <a:path w="1" h="1228">
                  <a:moveTo>
                    <a:pt x="0" y="0"/>
                  </a:moveTo>
                  <a:lnTo>
                    <a:pt x="0" y="1228"/>
                  </a:lnTo>
                </a:path>
              </a:pathLst>
            </a:custGeom>
            <a:noFill/>
            <a:ln w="12700" cap="flat" cmpd="sng">
              <a:solidFill>
                <a:schemeClr val="tx1"/>
              </a:solidFill>
              <a:prstDash val="lgDashDot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136" name="Freeform 127"/>
            <p:cNvSpPr/>
            <p:nvPr/>
          </p:nvSpPr>
          <p:spPr>
            <a:xfrm>
              <a:off x="3915" y="3442"/>
              <a:ext cx="0" cy="346"/>
            </a:xfrm>
            <a:custGeom>
              <a:avLst/>
              <a:gdLst>
                <a:gd name="txL" fmla="*/ 0 w 1"/>
                <a:gd name="txT" fmla="*/ 0 h 649"/>
                <a:gd name="txR" fmla="*/ 0 w 1"/>
                <a:gd name="txB" fmla="*/ 649 h 649"/>
              </a:gdLst>
              <a:ahLst/>
              <a:cxnLst>
                <a:cxn ang="0">
                  <a:pos x="0" y="0"/>
                </a:cxn>
                <a:cxn ang="0">
                  <a:pos x="0" y="1"/>
                </a:cxn>
              </a:cxnLst>
              <a:rect l="txL" t="txT" r="txR" b="txB"/>
              <a:pathLst>
                <a:path w="1" h="649">
                  <a:moveTo>
                    <a:pt x="0" y="0"/>
                  </a:moveTo>
                  <a:lnTo>
                    <a:pt x="0" y="649"/>
                  </a:lnTo>
                </a:path>
              </a:pathLst>
            </a:custGeom>
            <a:noFill/>
            <a:ln w="12700" cap="flat" cmpd="sng">
              <a:solidFill>
                <a:schemeClr val="tx1"/>
              </a:solidFill>
              <a:prstDash val="lgDashDotDot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137" name="Freeform 128"/>
            <p:cNvSpPr/>
            <p:nvPr/>
          </p:nvSpPr>
          <p:spPr>
            <a:xfrm>
              <a:off x="5025" y="2304"/>
              <a:ext cx="1" cy="678"/>
            </a:xfrm>
            <a:custGeom>
              <a:avLst/>
              <a:gdLst>
                <a:gd name="txL" fmla="*/ 0 w 1"/>
                <a:gd name="txT" fmla="*/ 0 h 1016"/>
                <a:gd name="txR" fmla="*/ 1 w 1"/>
                <a:gd name="txB" fmla="*/ 1016 h 1016"/>
              </a:gdLst>
              <a:ahLst/>
              <a:cxnLst>
                <a:cxn ang="0">
                  <a:pos x="0" y="0"/>
                </a:cxn>
                <a:cxn ang="0">
                  <a:pos x="0" y="5"/>
                </a:cxn>
              </a:cxnLst>
              <a:rect l="txL" t="txT" r="txR" b="txB"/>
              <a:pathLst>
                <a:path w="1" h="1016">
                  <a:moveTo>
                    <a:pt x="0" y="0"/>
                  </a:moveTo>
                  <a:lnTo>
                    <a:pt x="0" y="1016"/>
                  </a:lnTo>
                </a:path>
              </a:pathLst>
            </a:custGeom>
            <a:noFill/>
            <a:ln w="12700" cap="flat" cmpd="sng">
              <a:solidFill>
                <a:schemeClr val="tx1"/>
              </a:solidFill>
              <a:prstDash val="lgDashDot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138" name="Oval 129"/>
            <p:cNvSpPr/>
            <p:nvPr/>
          </p:nvSpPr>
          <p:spPr>
            <a:xfrm>
              <a:off x="3813" y="3522"/>
              <a:ext cx="201" cy="179"/>
            </a:xfrm>
            <a:prstGeom prst="ellipse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139" name="Oval 130"/>
            <p:cNvSpPr/>
            <p:nvPr/>
          </p:nvSpPr>
          <p:spPr>
            <a:xfrm>
              <a:off x="3756" y="3471"/>
              <a:ext cx="311" cy="282"/>
            </a:xfrm>
            <a:prstGeom prst="ellipse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140" name="Freeform 131"/>
            <p:cNvSpPr/>
            <p:nvPr/>
          </p:nvSpPr>
          <p:spPr>
            <a:xfrm>
              <a:off x="3106" y="2629"/>
              <a:ext cx="1" cy="279"/>
            </a:xfrm>
            <a:custGeom>
              <a:avLst/>
              <a:gdLst>
                <a:gd name="txL" fmla="*/ 0 w 1"/>
                <a:gd name="txT" fmla="*/ 0 h 523"/>
                <a:gd name="txR" fmla="*/ 1 w 1"/>
                <a:gd name="txB" fmla="*/ 523 h 523"/>
              </a:gdLst>
              <a:ahLst/>
              <a:cxnLst>
                <a:cxn ang="0">
                  <a:pos x="0" y="0"/>
                </a:cxn>
                <a:cxn ang="0">
                  <a:pos x="0" y="1"/>
                </a:cxn>
              </a:cxnLst>
              <a:rect l="txL" t="txT" r="txR" b="txB"/>
              <a:pathLst>
                <a:path w="1" h="523">
                  <a:moveTo>
                    <a:pt x="0" y="0"/>
                  </a:moveTo>
                  <a:lnTo>
                    <a:pt x="0" y="523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141" name="Freeform 132"/>
            <p:cNvSpPr/>
            <p:nvPr/>
          </p:nvSpPr>
          <p:spPr>
            <a:xfrm>
              <a:off x="3101" y="2907"/>
              <a:ext cx="1189" cy="2"/>
            </a:xfrm>
            <a:custGeom>
              <a:avLst/>
              <a:gdLst>
                <a:gd name="txL" fmla="*/ 0 w 1189"/>
                <a:gd name="txT" fmla="*/ 0 h 2"/>
                <a:gd name="txR" fmla="*/ 1189 w 1189"/>
                <a:gd name="txB" fmla="*/ 2 h 2"/>
              </a:gdLst>
              <a:ahLst/>
              <a:cxnLst>
                <a:cxn ang="0">
                  <a:pos x="0" y="0"/>
                </a:cxn>
                <a:cxn ang="0">
                  <a:pos x="1189" y="2"/>
                </a:cxn>
              </a:cxnLst>
              <a:rect l="txL" t="txT" r="txR" b="txB"/>
              <a:pathLst>
                <a:path w="1189" h="2">
                  <a:moveTo>
                    <a:pt x="0" y="0"/>
                  </a:moveTo>
                  <a:lnTo>
                    <a:pt x="1189" y="2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142" name="Line 133"/>
            <p:cNvSpPr/>
            <p:nvPr/>
          </p:nvSpPr>
          <p:spPr>
            <a:xfrm flipV="1">
              <a:off x="4279" y="2363"/>
              <a:ext cx="0" cy="553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43" name="Freeform 134"/>
            <p:cNvSpPr/>
            <p:nvPr/>
          </p:nvSpPr>
          <p:spPr>
            <a:xfrm>
              <a:off x="3551" y="2363"/>
              <a:ext cx="742" cy="2"/>
            </a:xfrm>
            <a:custGeom>
              <a:avLst/>
              <a:gdLst>
                <a:gd name="txL" fmla="*/ 0 w 1559"/>
                <a:gd name="txT" fmla="*/ 0 h 4"/>
                <a:gd name="txR" fmla="*/ 1559 w 1559"/>
                <a:gd name="txB" fmla="*/ 4 h 4"/>
              </a:gdLst>
              <a:ahLst/>
              <a:cxnLst>
                <a:cxn ang="0">
                  <a:pos x="0" y="0"/>
                </a:cxn>
                <a:cxn ang="0">
                  <a:pos x="0" y="1"/>
                </a:cxn>
              </a:cxnLst>
              <a:rect l="txL" t="txT" r="txR" b="txB"/>
              <a:pathLst>
                <a:path w="1559" h="4">
                  <a:moveTo>
                    <a:pt x="1559" y="0"/>
                  </a:moveTo>
                  <a:lnTo>
                    <a:pt x="0" y="4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144" name="Freeform 135"/>
            <p:cNvSpPr/>
            <p:nvPr/>
          </p:nvSpPr>
          <p:spPr>
            <a:xfrm>
              <a:off x="3099" y="2365"/>
              <a:ext cx="458" cy="272"/>
            </a:xfrm>
            <a:custGeom>
              <a:avLst/>
              <a:gdLst>
                <a:gd name="txL" fmla="*/ 0 w 864"/>
                <a:gd name="txT" fmla="*/ 0 h 509"/>
                <a:gd name="txR" fmla="*/ 864 w 864"/>
                <a:gd name="txB" fmla="*/ 509 h 509"/>
              </a:gdLst>
              <a:ahLst/>
              <a:cxnLst>
                <a:cxn ang="0">
                  <a:pos x="1" y="0"/>
                </a:cxn>
                <a:cxn ang="0">
                  <a:pos x="0" y="1"/>
                </a:cxn>
              </a:cxnLst>
              <a:rect l="txL" t="txT" r="txR" b="txB"/>
              <a:pathLst>
                <a:path w="864" h="509">
                  <a:moveTo>
                    <a:pt x="864" y="0"/>
                  </a:moveTo>
                  <a:lnTo>
                    <a:pt x="0" y="509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145" name="Freeform 136"/>
            <p:cNvSpPr/>
            <p:nvPr/>
          </p:nvSpPr>
          <p:spPr>
            <a:xfrm>
              <a:off x="3698" y="2365"/>
              <a:ext cx="0" cy="355"/>
            </a:xfrm>
            <a:custGeom>
              <a:avLst/>
              <a:gdLst>
                <a:gd name="txL" fmla="*/ 0 w 1"/>
                <a:gd name="txT" fmla="*/ 0 h 663"/>
                <a:gd name="txR" fmla="*/ 0 w 1"/>
                <a:gd name="txB" fmla="*/ 663 h 663"/>
              </a:gdLst>
              <a:ahLst/>
              <a:cxnLst>
                <a:cxn ang="0">
                  <a:pos x="0" y="0"/>
                </a:cxn>
                <a:cxn ang="0">
                  <a:pos x="0" y="1"/>
                </a:cxn>
              </a:cxnLst>
              <a:rect l="txL" t="txT" r="txR" b="txB"/>
              <a:pathLst>
                <a:path w="1" h="663">
                  <a:moveTo>
                    <a:pt x="0" y="0"/>
                  </a:moveTo>
                  <a:lnTo>
                    <a:pt x="0" y="663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146" name="Freeform 137"/>
            <p:cNvSpPr/>
            <p:nvPr/>
          </p:nvSpPr>
          <p:spPr>
            <a:xfrm>
              <a:off x="3406" y="2720"/>
              <a:ext cx="0" cy="188"/>
            </a:xfrm>
            <a:custGeom>
              <a:avLst/>
              <a:gdLst>
                <a:gd name="txL" fmla="*/ 0 w 1"/>
                <a:gd name="txT" fmla="*/ 0 h 353"/>
                <a:gd name="txR" fmla="*/ 0 w 1"/>
                <a:gd name="txB" fmla="*/ 353 h 353"/>
              </a:gdLst>
              <a:ahLst/>
              <a:cxnLst>
                <a:cxn ang="0">
                  <a:pos x="0" y="0"/>
                </a:cxn>
                <a:cxn ang="0">
                  <a:pos x="0" y="1"/>
                </a:cxn>
              </a:cxnLst>
              <a:rect l="txL" t="txT" r="txR" b="txB"/>
              <a:pathLst>
                <a:path w="1" h="353">
                  <a:moveTo>
                    <a:pt x="0" y="0"/>
                  </a:moveTo>
                  <a:lnTo>
                    <a:pt x="0" y="353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147" name="Freeform 138"/>
            <p:cNvSpPr/>
            <p:nvPr/>
          </p:nvSpPr>
          <p:spPr>
            <a:xfrm>
              <a:off x="3406" y="2727"/>
              <a:ext cx="880" cy="3"/>
            </a:xfrm>
            <a:custGeom>
              <a:avLst/>
              <a:gdLst>
                <a:gd name="txL" fmla="*/ 0 w 1661"/>
                <a:gd name="txT" fmla="*/ 0 h 6"/>
                <a:gd name="txR" fmla="*/ 1661 w 1661"/>
                <a:gd name="txB" fmla="*/ 6 h 6"/>
              </a:gdLst>
              <a:ahLst/>
              <a:cxnLst>
                <a:cxn ang="0">
                  <a:pos x="0" y="0"/>
                </a:cxn>
                <a:cxn ang="0">
                  <a:pos x="1" y="1"/>
                </a:cxn>
              </a:cxnLst>
              <a:rect l="txL" t="txT" r="txR" b="txB"/>
              <a:pathLst>
                <a:path w="1661" h="6">
                  <a:moveTo>
                    <a:pt x="0" y="0"/>
                  </a:moveTo>
                  <a:lnTo>
                    <a:pt x="1661" y="6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148" name="Freeform 139"/>
            <p:cNvSpPr/>
            <p:nvPr/>
          </p:nvSpPr>
          <p:spPr>
            <a:xfrm>
              <a:off x="4582" y="2727"/>
              <a:ext cx="152" cy="8"/>
            </a:xfrm>
            <a:custGeom>
              <a:avLst/>
              <a:gdLst>
                <a:gd name="txL" fmla="*/ 0 w 152"/>
                <a:gd name="txT" fmla="*/ 0 h 8"/>
                <a:gd name="txR" fmla="*/ 152 w 152"/>
                <a:gd name="txB" fmla="*/ 8 h 8"/>
              </a:gdLst>
              <a:ahLst/>
              <a:cxnLst>
                <a:cxn ang="0">
                  <a:pos x="0" y="8"/>
                </a:cxn>
                <a:cxn ang="0">
                  <a:pos x="152" y="0"/>
                </a:cxn>
              </a:cxnLst>
              <a:rect l="txL" t="txT" r="txR" b="txB"/>
              <a:pathLst>
                <a:path w="152" h="8">
                  <a:moveTo>
                    <a:pt x="0" y="8"/>
                  </a:moveTo>
                  <a:lnTo>
                    <a:pt x="152" y="0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149" name="Freeform 140"/>
            <p:cNvSpPr/>
            <p:nvPr/>
          </p:nvSpPr>
          <p:spPr>
            <a:xfrm>
              <a:off x="4731" y="2727"/>
              <a:ext cx="0" cy="195"/>
            </a:xfrm>
            <a:custGeom>
              <a:avLst/>
              <a:gdLst>
                <a:gd name="txL" fmla="*/ 0 w 1"/>
                <a:gd name="txT" fmla="*/ 0 h 367"/>
                <a:gd name="txR" fmla="*/ 0 w 1"/>
                <a:gd name="txB" fmla="*/ 367 h 367"/>
              </a:gdLst>
              <a:ahLst/>
              <a:cxnLst>
                <a:cxn ang="0">
                  <a:pos x="0" y="0"/>
                </a:cxn>
                <a:cxn ang="0">
                  <a:pos x="0" y="1"/>
                </a:cxn>
              </a:cxnLst>
              <a:rect l="txL" t="txT" r="txR" b="txB"/>
              <a:pathLst>
                <a:path w="1" h="367">
                  <a:moveTo>
                    <a:pt x="0" y="0"/>
                  </a:moveTo>
                  <a:lnTo>
                    <a:pt x="0" y="367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150" name="Freeform 141"/>
            <p:cNvSpPr/>
            <p:nvPr/>
          </p:nvSpPr>
          <p:spPr>
            <a:xfrm>
              <a:off x="4728" y="2916"/>
              <a:ext cx="602" cy="1"/>
            </a:xfrm>
            <a:custGeom>
              <a:avLst/>
              <a:gdLst>
                <a:gd name="txL" fmla="*/ 0 w 602"/>
                <a:gd name="txT" fmla="*/ 0 h 1"/>
                <a:gd name="txR" fmla="*/ 602 w 602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602" y="1"/>
                </a:cxn>
              </a:cxnLst>
              <a:rect l="txL" t="txT" r="txR" b="txB"/>
              <a:pathLst>
                <a:path w="602" h="1">
                  <a:moveTo>
                    <a:pt x="0" y="0"/>
                  </a:moveTo>
                  <a:lnTo>
                    <a:pt x="602" y="1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151" name="Freeform 142"/>
            <p:cNvSpPr/>
            <p:nvPr/>
          </p:nvSpPr>
          <p:spPr>
            <a:xfrm>
              <a:off x="5315" y="2720"/>
              <a:ext cx="0" cy="195"/>
            </a:xfrm>
            <a:custGeom>
              <a:avLst/>
              <a:gdLst>
                <a:gd name="txL" fmla="*/ 0 w 1"/>
                <a:gd name="txT" fmla="*/ 0 h 367"/>
                <a:gd name="txR" fmla="*/ 0 w 1"/>
                <a:gd name="txB" fmla="*/ 367 h 367"/>
              </a:gdLst>
              <a:ahLst/>
              <a:cxnLst>
                <a:cxn ang="0">
                  <a:pos x="0" y="1"/>
                </a:cxn>
                <a:cxn ang="0">
                  <a:pos x="0" y="0"/>
                </a:cxn>
              </a:cxnLst>
              <a:rect l="txL" t="txT" r="txR" b="txB"/>
              <a:pathLst>
                <a:path w="1" h="367">
                  <a:moveTo>
                    <a:pt x="0" y="367"/>
                  </a:moveTo>
                  <a:lnTo>
                    <a:pt x="0" y="0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152" name="Freeform 143"/>
            <p:cNvSpPr/>
            <p:nvPr/>
          </p:nvSpPr>
          <p:spPr>
            <a:xfrm>
              <a:off x="5317" y="2727"/>
              <a:ext cx="155" cy="2"/>
            </a:xfrm>
            <a:custGeom>
              <a:avLst/>
              <a:gdLst>
                <a:gd name="txL" fmla="*/ 0 w 292"/>
                <a:gd name="txT" fmla="*/ 0 h 5"/>
                <a:gd name="txR" fmla="*/ 292 w 292"/>
                <a:gd name="txB" fmla="*/ 5 h 5"/>
              </a:gdLst>
              <a:ahLst/>
              <a:cxnLst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292" h="5">
                  <a:moveTo>
                    <a:pt x="0" y="5"/>
                  </a:moveTo>
                  <a:lnTo>
                    <a:pt x="292" y="0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153" name="Freeform 144"/>
            <p:cNvSpPr/>
            <p:nvPr/>
          </p:nvSpPr>
          <p:spPr>
            <a:xfrm>
              <a:off x="5461" y="2357"/>
              <a:ext cx="1" cy="378"/>
            </a:xfrm>
            <a:custGeom>
              <a:avLst/>
              <a:gdLst>
                <a:gd name="txL" fmla="*/ 0 w 1"/>
                <a:gd name="txT" fmla="*/ 0 h 378"/>
                <a:gd name="txR" fmla="*/ 1 w 1"/>
                <a:gd name="txB" fmla="*/ 378 h 378"/>
              </a:gdLst>
              <a:ahLst/>
              <a:cxnLst>
                <a:cxn ang="0">
                  <a:pos x="0" y="378"/>
                </a:cxn>
                <a:cxn ang="0">
                  <a:pos x="0" y="0"/>
                </a:cxn>
              </a:cxnLst>
              <a:rect l="txL" t="txT" r="txR" b="txB"/>
              <a:pathLst>
                <a:path w="1" h="378">
                  <a:moveTo>
                    <a:pt x="0" y="378"/>
                  </a:moveTo>
                  <a:lnTo>
                    <a:pt x="0" y="0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154" name="Line 145"/>
            <p:cNvSpPr/>
            <p:nvPr/>
          </p:nvSpPr>
          <p:spPr>
            <a:xfrm flipH="1">
              <a:off x="4580" y="2363"/>
              <a:ext cx="884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5" name="Freeform 146"/>
            <p:cNvSpPr/>
            <p:nvPr/>
          </p:nvSpPr>
          <p:spPr>
            <a:xfrm>
              <a:off x="4581" y="2365"/>
              <a:ext cx="1" cy="377"/>
            </a:xfrm>
            <a:custGeom>
              <a:avLst/>
              <a:gdLst>
                <a:gd name="txL" fmla="*/ 0 w 1"/>
                <a:gd name="txT" fmla="*/ 0 h 377"/>
                <a:gd name="txR" fmla="*/ 1 w 1"/>
                <a:gd name="txB" fmla="*/ 377 h 377"/>
              </a:gdLst>
              <a:ahLst/>
              <a:cxnLst>
                <a:cxn ang="0">
                  <a:pos x="0" y="0"/>
                </a:cxn>
                <a:cxn ang="0">
                  <a:pos x="0" y="377"/>
                </a:cxn>
              </a:cxnLst>
              <a:rect l="txL" t="txT" r="txR" b="txB"/>
              <a:pathLst>
                <a:path w="1" h="377">
                  <a:moveTo>
                    <a:pt x="0" y="0"/>
                  </a:moveTo>
                  <a:lnTo>
                    <a:pt x="0" y="377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156" name="Line 147"/>
            <p:cNvSpPr/>
            <p:nvPr/>
          </p:nvSpPr>
          <p:spPr>
            <a:xfrm>
              <a:off x="4875" y="2634"/>
              <a:ext cx="0" cy="28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7" name="Line 148"/>
            <p:cNvSpPr/>
            <p:nvPr/>
          </p:nvSpPr>
          <p:spPr>
            <a:xfrm>
              <a:off x="4875" y="2634"/>
              <a:ext cx="295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8" name="Line 149"/>
            <p:cNvSpPr/>
            <p:nvPr/>
          </p:nvSpPr>
          <p:spPr>
            <a:xfrm>
              <a:off x="5170" y="2634"/>
              <a:ext cx="0" cy="28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9" name="Freeform 150"/>
            <p:cNvSpPr/>
            <p:nvPr/>
          </p:nvSpPr>
          <p:spPr>
            <a:xfrm>
              <a:off x="5170" y="2358"/>
              <a:ext cx="204" cy="276"/>
            </a:xfrm>
            <a:custGeom>
              <a:avLst/>
              <a:gdLst>
                <a:gd name="txL" fmla="*/ 0 w 386"/>
                <a:gd name="txT" fmla="*/ 0 h 517"/>
                <a:gd name="txR" fmla="*/ 386 w 386"/>
                <a:gd name="txB" fmla="*/ 517 h 517"/>
              </a:gdLst>
              <a:ahLst/>
              <a:cxnLst>
                <a:cxn ang="0">
                  <a:pos x="0" y="1"/>
                </a:cxn>
                <a:cxn ang="0">
                  <a:pos x="1" y="0"/>
                </a:cxn>
              </a:cxnLst>
              <a:rect l="txL" t="txT" r="txR" b="txB"/>
              <a:pathLst>
                <a:path w="386" h="517">
                  <a:moveTo>
                    <a:pt x="0" y="517"/>
                  </a:moveTo>
                  <a:lnTo>
                    <a:pt x="386" y="0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160" name="Freeform 151"/>
            <p:cNvSpPr/>
            <p:nvPr/>
          </p:nvSpPr>
          <p:spPr>
            <a:xfrm>
              <a:off x="4671" y="2358"/>
              <a:ext cx="204" cy="276"/>
            </a:xfrm>
            <a:custGeom>
              <a:avLst/>
              <a:gdLst>
                <a:gd name="txL" fmla="*/ 0 w 385"/>
                <a:gd name="txT" fmla="*/ 0 h 518"/>
                <a:gd name="txR" fmla="*/ 385 w 385"/>
                <a:gd name="txB" fmla="*/ 518 h 518"/>
              </a:gdLst>
              <a:ahLst/>
              <a:cxnLst>
                <a:cxn ang="0">
                  <a:pos x="1" y="1"/>
                </a:cxn>
                <a:cxn ang="0">
                  <a:pos x="0" y="0"/>
                </a:cxn>
              </a:cxnLst>
              <a:rect l="txL" t="txT" r="txR" b="txB"/>
              <a:pathLst>
                <a:path w="385" h="518">
                  <a:moveTo>
                    <a:pt x="385" y="518"/>
                  </a:moveTo>
                  <a:lnTo>
                    <a:pt x="0" y="0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161" name="Freeform 152"/>
            <p:cNvSpPr/>
            <p:nvPr/>
          </p:nvSpPr>
          <p:spPr>
            <a:xfrm>
              <a:off x="3698" y="3203"/>
              <a:ext cx="588" cy="0"/>
            </a:xfrm>
            <a:custGeom>
              <a:avLst/>
              <a:gdLst>
                <a:gd name="txL" fmla="*/ 0 w 1235"/>
                <a:gd name="txT" fmla="*/ 0 h 1"/>
                <a:gd name="txR" fmla="*/ 1235 w 1235"/>
                <a:gd name="txB" fmla="*/ 0 h 1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1235" h="1">
                  <a:moveTo>
                    <a:pt x="0" y="1"/>
                  </a:moveTo>
                  <a:lnTo>
                    <a:pt x="1235" y="0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162" name="Freeform 153"/>
            <p:cNvSpPr/>
            <p:nvPr/>
          </p:nvSpPr>
          <p:spPr>
            <a:xfrm>
              <a:off x="4274" y="3201"/>
              <a:ext cx="1" cy="836"/>
            </a:xfrm>
            <a:custGeom>
              <a:avLst/>
              <a:gdLst>
                <a:gd name="txL" fmla="*/ 0 w 1"/>
                <a:gd name="txT" fmla="*/ 0 h 1567"/>
                <a:gd name="txR" fmla="*/ 1 w 1"/>
                <a:gd name="txB" fmla="*/ 1567 h 1567"/>
              </a:gdLst>
              <a:ahLst/>
              <a:cxnLst>
                <a:cxn ang="0">
                  <a:pos x="0" y="0"/>
                </a:cxn>
                <a:cxn ang="0">
                  <a:pos x="0" y="1"/>
                </a:cxn>
              </a:cxnLst>
              <a:rect l="txL" t="txT" r="txR" b="txB"/>
              <a:pathLst>
                <a:path w="1" h="1567">
                  <a:moveTo>
                    <a:pt x="0" y="0"/>
                  </a:moveTo>
                  <a:lnTo>
                    <a:pt x="0" y="1567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163" name="Freeform 154"/>
            <p:cNvSpPr/>
            <p:nvPr/>
          </p:nvSpPr>
          <p:spPr>
            <a:xfrm>
              <a:off x="3698" y="4028"/>
              <a:ext cx="583" cy="2"/>
            </a:xfrm>
            <a:custGeom>
              <a:avLst/>
              <a:gdLst>
                <a:gd name="txL" fmla="*/ 0 w 1101"/>
                <a:gd name="txT" fmla="*/ 0 h 4"/>
                <a:gd name="txR" fmla="*/ 1101 w 1101"/>
                <a:gd name="txB" fmla="*/ 4 h 4"/>
              </a:gdLst>
              <a:ahLst/>
              <a:cxnLst>
                <a:cxn ang="0">
                  <a:pos x="1" y="1"/>
                </a:cxn>
                <a:cxn ang="0">
                  <a:pos x="0" y="0"/>
                </a:cxn>
              </a:cxnLst>
              <a:rect l="txL" t="txT" r="txR" b="txB"/>
              <a:pathLst>
                <a:path w="1101" h="4">
                  <a:moveTo>
                    <a:pt x="1101" y="4"/>
                  </a:moveTo>
                  <a:lnTo>
                    <a:pt x="0" y="0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164" name="Freeform 155"/>
            <p:cNvSpPr/>
            <p:nvPr/>
          </p:nvSpPr>
          <p:spPr>
            <a:xfrm>
              <a:off x="3098" y="3738"/>
              <a:ext cx="600" cy="296"/>
            </a:xfrm>
            <a:custGeom>
              <a:avLst/>
              <a:gdLst>
                <a:gd name="txL" fmla="*/ 0 w 600"/>
                <a:gd name="txT" fmla="*/ 0 h 296"/>
                <a:gd name="txR" fmla="*/ 600 w 600"/>
                <a:gd name="txB" fmla="*/ 296 h 296"/>
              </a:gdLst>
              <a:ahLst/>
              <a:cxnLst>
                <a:cxn ang="0">
                  <a:pos x="600" y="296"/>
                </a:cxn>
                <a:cxn ang="0">
                  <a:pos x="0" y="0"/>
                </a:cxn>
              </a:cxnLst>
              <a:rect l="txL" t="txT" r="txR" b="txB"/>
              <a:pathLst>
                <a:path w="600" h="296">
                  <a:moveTo>
                    <a:pt x="600" y="296"/>
                  </a:moveTo>
                  <a:lnTo>
                    <a:pt x="0" y="0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165" name="Freeform 156"/>
            <p:cNvSpPr/>
            <p:nvPr/>
          </p:nvSpPr>
          <p:spPr>
            <a:xfrm>
              <a:off x="3106" y="3202"/>
              <a:ext cx="592" cy="286"/>
            </a:xfrm>
            <a:custGeom>
              <a:avLst/>
              <a:gdLst>
                <a:gd name="txL" fmla="*/ 0 w 1116"/>
                <a:gd name="txT" fmla="*/ 0 h 535"/>
                <a:gd name="txR" fmla="*/ 1116 w 1116"/>
                <a:gd name="txB" fmla="*/ 535 h 535"/>
              </a:gdLst>
              <a:ahLst/>
              <a:cxnLst>
                <a:cxn ang="0">
                  <a:pos x="1" y="0"/>
                </a:cxn>
                <a:cxn ang="0">
                  <a:pos x="0" y="1"/>
                </a:cxn>
              </a:cxnLst>
              <a:rect l="txL" t="txT" r="txR" b="txB"/>
              <a:pathLst>
                <a:path w="1116" h="535">
                  <a:moveTo>
                    <a:pt x="1116" y="0"/>
                  </a:moveTo>
                  <a:lnTo>
                    <a:pt x="0" y="535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166" name="Freeform 157"/>
            <p:cNvSpPr/>
            <p:nvPr/>
          </p:nvSpPr>
          <p:spPr>
            <a:xfrm>
              <a:off x="3106" y="3488"/>
              <a:ext cx="1" cy="263"/>
            </a:xfrm>
            <a:custGeom>
              <a:avLst/>
              <a:gdLst>
                <a:gd name="txL" fmla="*/ 0 w 1"/>
                <a:gd name="txT" fmla="*/ 0 h 494"/>
                <a:gd name="txR" fmla="*/ 1 w 1"/>
                <a:gd name="txB" fmla="*/ 494 h 494"/>
              </a:gdLst>
              <a:ahLst/>
              <a:cxnLst>
                <a:cxn ang="0">
                  <a:pos x="0" y="0"/>
                </a:cxn>
                <a:cxn ang="0">
                  <a:pos x="0" y="1"/>
                </a:cxn>
              </a:cxnLst>
              <a:rect l="txL" t="txT" r="txR" b="txB"/>
              <a:pathLst>
                <a:path w="1" h="494">
                  <a:moveTo>
                    <a:pt x="0" y="0"/>
                  </a:moveTo>
                  <a:lnTo>
                    <a:pt x="0" y="494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167" name="Freeform 158"/>
            <p:cNvSpPr/>
            <p:nvPr/>
          </p:nvSpPr>
          <p:spPr>
            <a:xfrm>
              <a:off x="3548" y="3276"/>
              <a:ext cx="1" cy="693"/>
            </a:xfrm>
            <a:custGeom>
              <a:avLst/>
              <a:gdLst>
                <a:gd name="txL" fmla="*/ 0 w 1"/>
                <a:gd name="txT" fmla="*/ 0 h 1299"/>
                <a:gd name="txR" fmla="*/ 1 w 1"/>
                <a:gd name="txB" fmla="*/ 1299 h 1299"/>
              </a:gdLst>
              <a:ahLst/>
              <a:cxnLst>
                <a:cxn ang="0">
                  <a:pos x="0" y="0"/>
                </a:cxn>
                <a:cxn ang="0">
                  <a:pos x="0" y="1"/>
                </a:cxn>
              </a:cxnLst>
              <a:rect l="txL" t="txT" r="txR" b="txB"/>
              <a:pathLst>
                <a:path w="1" h="1299">
                  <a:moveTo>
                    <a:pt x="0" y="0"/>
                  </a:moveTo>
                  <a:lnTo>
                    <a:pt x="0" y="1299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168" name="Freeform 159"/>
            <p:cNvSpPr/>
            <p:nvPr/>
          </p:nvSpPr>
          <p:spPr>
            <a:xfrm>
              <a:off x="3406" y="3352"/>
              <a:ext cx="875" cy="1"/>
            </a:xfrm>
            <a:custGeom>
              <a:avLst/>
              <a:gdLst>
                <a:gd name="txL" fmla="*/ 0 w 1652"/>
                <a:gd name="txT" fmla="*/ 0 h 1"/>
                <a:gd name="txR" fmla="*/ 1652 w 1652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652" h="1">
                  <a:moveTo>
                    <a:pt x="0" y="0"/>
                  </a:moveTo>
                  <a:lnTo>
                    <a:pt x="1652" y="0"/>
                  </a:lnTo>
                </a:path>
              </a:pathLst>
            </a:custGeom>
            <a:noFill/>
            <a:ln w="12700" cap="flat" cmpd="sng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169" name="Freeform 160"/>
            <p:cNvSpPr/>
            <p:nvPr/>
          </p:nvSpPr>
          <p:spPr>
            <a:xfrm>
              <a:off x="3422" y="3890"/>
              <a:ext cx="855" cy="0"/>
            </a:xfrm>
            <a:custGeom>
              <a:avLst/>
              <a:gdLst>
                <a:gd name="txL" fmla="*/ 0 w 1794"/>
                <a:gd name="txT" fmla="*/ 0 h 1"/>
                <a:gd name="txR" fmla="*/ 1794 w 1794"/>
                <a:gd name="txB" fmla="*/ 0 h 1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1794" h="1">
                  <a:moveTo>
                    <a:pt x="0" y="0"/>
                  </a:moveTo>
                  <a:lnTo>
                    <a:pt x="1794" y="0"/>
                  </a:lnTo>
                </a:path>
              </a:pathLst>
            </a:custGeom>
            <a:noFill/>
            <a:ln w="12700" cap="flat" cmpd="sng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grpSp>
          <p:nvGrpSpPr>
            <p:cNvPr id="2170" name="Group 161"/>
            <p:cNvGrpSpPr/>
            <p:nvPr/>
          </p:nvGrpSpPr>
          <p:grpSpPr>
            <a:xfrm>
              <a:off x="4864" y="2381"/>
              <a:ext cx="323" cy="552"/>
              <a:chOff x="1853" y="659"/>
              <a:chExt cx="609" cy="1036"/>
            </a:xfrm>
          </p:grpSpPr>
          <p:sp>
            <p:nvSpPr>
              <p:cNvPr id="2171" name="Line 162"/>
              <p:cNvSpPr/>
              <p:nvPr/>
            </p:nvSpPr>
            <p:spPr>
              <a:xfrm>
                <a:off x="1853" y="659"/>
                <a:ext cx="0" cy="239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2172" name="Freeform 163"/>
              <p:cNvSpPr/>
              <p:nvPr/>
            </p:nvSpPr>
            <p:spPr>
              <a:xfrm>
                <a:off x="1853" y="903"/>
                <a:ext cx="609" cy="1"/>
              </a:xfrm>
              <a:custGeom>
                <a:avLst/>
                <a:gdLst>
                  <a:gd name="txL" fmla="*/ 0 w 678"/>
                  <a:gd name="txT" fmla="*/ 0 h 1"/>
                  <a:gd name="txR" fmla="*/ 678 w 678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168" y="0"/>
                  </a:cxn>
                </a:cxnLst>
                <a:rect l="txL" t="txT" r="txR" b="txB"/>
                <a:pathLst>
                  <a:path w="678" h="1">
                    <a:moveTo>
                      <a:pt x="0" y="0"/>
                    </a:moveTo>
                    <a:lnTo>
                      <a:pt x="678" y="0"/>
                    </a:lnTo>
                  </a:path>
                </a:pathLst>
              </a:custGeom>
              <a:noFill/>
              <a:ln w="12700" cap="flat" cmpd="sng">
                <a:solidFill>
                  <a:schemeClr val="tx1"/>
                </a:solidFill>
                <a:prstDash val="dash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latin typeface="Times New Roman" panose="02020603050405020304" charset="0"/>
                </a:endParaRPr>
              </a:p>
            </p:txBody>
          </p:sp>
          <p:sp>
            <p:nvSpPr>
              <p:cNvPr id="2173" name="Line 164"/>
              <p:cNvSpPr/>
              <p:nvPr/>
            </p:nvSpPr>
            <p:spPr>
              <a:xfrm flipV="1">
                <a:off x="2456" y="659"/>
                <a:ext cx="0" cy="239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2174" name="Freeform 165"/>
              <p:cNvSpPr/>
              <p:nvPr/>
            </p:nvSpPr>
            <p:spPr>
              <a:xfrm>
                <a:off x="1940" y="903"/>
                <a:ext cx="2" cy="792"/>
              </a:xfrm>
              <a:custGeom>
                <a:avLst/>
                <a:gdLst>
                  <a:gd name="txL" fmla="*/ 0 w 3"/>
                  <a:gd name="txT" fmla="*/ 0 h 790"/>
                  <a:gd name="txR" fmla="*/ 3 w 3"/>
                  <a:gd name="txB" fmla="*/ 790 h 790"/>
                </a:gdLst>
                <a:ahLst/>
                <a:cxnLst>
                  <a:cxn ang="0">
                    <a:pos x="1" y="0"/>
                  </a:cxn>
                  <a:cxn ang="0">
                    <a:pos x="0" y="816"/>
                  </a:cxn>
                </a:cxnLst>
                <a:rect l="txL" t="txT" r="txR" b="txB"/>
                <a:pathLst>
                  <a:path w="3" h="790">
                    <a:moveTo>
                      <a:pt x="3" y="0"/>
                    </a:moveTo>
                    <a:lnTo>
                      <a:pt x="0" y="790"/>
                    </a:lnTo>
                  </a:path>
                </a:pathLst>
              </a:custGeom>
              <a:noFill/>
              <a:ln w="12700" cap="flat" cmpd="sng">
                <a:solidFill>
                  <a:schemeClr val="tx1"/>
                </a:solidFill>
                <a:prstDash val="dash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latin typeface="Times New Roman" panose="02020603050405020304" charset="0"/>
                </a:endParaRPr>
              </a:p>
            </p:txBody>
          </p:sp>
          <p:sp>
            <p:nvSpPr>
              <p:cNvPr id="2175" name="Line 166"/>
              <p:cNvSpPr/>
              <p:nvPr/>
            </p:nvSpPr>
            <p:spPr>
              <a:xfrm>
                <a:off x="2371" y="898"/>
                <a:ext cx="0" cy="78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2066" name="Group 167"/>
          <p:cNvGrpSpPr/>
          <p:nvPr/>
        </p:nvGrpSpPr>
        <p:grpSpPr>
          <a:xfrm>
            <a:off x="609600" y="685800"/>
            <a:ext cx="3886200" cy="2767013"/>
            <a:chOff x="384" y="432"/>
            <a:chExt cx="2448" cy="1743"/>
          </a:xfrm>
        </p:grpSpPr>
        <p:grpSp>
          <p:nvGrpSpPr>
            <p:cNvPr id="2085" name="Group 168"/>
            <p:cNvGrpSpPr/>
            <p:nvPr/>
          </p:nvGrpSpPr>
          <p:grpSpPr>
            <a:xfrm>
              <a:off x="1112" y="491"/>
              <a:ext cx="323" cy="553"/>
              <a:chOff x="1853" y="659"/>
              <a:chExt cx="609" cy="1036"/>
            </a:xfrm>
          </p:grpSpPr>
          <p:sp>
            <p:nvSpPr>
              <p:cNvPr id="2128" name="Line 169"/>
              <p:cNvSpPr/>
              <p:nvPr/>
            </p:nvSpPr>
            <p:spPr>
              <a:xfrm>
                <a:off x="1853" y="659"/>
                <a:ext cx="0" cy="239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2129" name="Freeform 170"/>
              <p:cNvSpPr/>
              <p:nvPr/>
            </p:nvSpPr>
            <p:spPr>
              <a:xfrm>
                <a:off x="1853" y="903"/>
                <a:ext cx="609" cy="1"/>
              </a:xfrm>
              <a:custGeom>
                <a:avLst/>
                <a:gdLst>
                  <a:gd name="txL" fmla="*/ 0 w 678"/>
                  <a:gd name="txT" fmla="*/ 0 h 1"/>
                  <a:gd name="txR" fmla="*/ 678 w 678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168" y="0"/>
                  </a:cxn>
                </a:cxnLst>
                <a:rect l="txL" t="txT" r="txR" b="txB"/>
                <a:pathLst>
                  <a:path w="678" h="1">
                    <a:moveTo>
                      <a:pt x="0" y="0"/>
                    </a:moveTo>
                    <a:lnTo>
                      <a:pt x="678" y="0"/>
                    </a:lnTo>
                  </a:path>
                </a:pathLst>
              </a:custGeom>
              <a:noFill/>
              <a:ln w="12700" cap="flat" cmpd="sng">
                <a:solidFill>
                  <a:schemeClr val="tx1"/>
                </a:solidFill>
                <a:prstDash val="dash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latin typeface="Times New Roman" panose="02020603050405020304" charset="0"/>
                </a:endParaRPr>
              </a:p>
            </p:txBody>
          </p:sp>
          <p:sp>
            <p:nvSpPr>
              <p:cNvPr id="2130" name="Line 171"/>
              <p:cNvSpPr/>
              <p:nvPr/>
            </p:nvSpPr>
            <p:spPr>
              <a:xfrm flipV="1">
                <a:off x="2456" y="659"/>
                <a:ext cx="0" cy="239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2131" name="Freeform 172"/>
              <p:cNvSpPr/>
              <p:nvPr/>
            </p:nvSpPr>
            <p:spPr>
              <a:xfrm>
                <a:off x="1940" y="903"/>
                <a:ext cx="2" cy="792"/>
              </a:xfrm>
              <a:custGeom>
                <a:avLst/>
                <a:gdLst>
                  <a:gd name="txL" fmla="*/ 0 w 3"/>
                  <a:gd name="txT" fmla="*/ 0 h 790"/>
                  <a:gd name="txR" fmla="*/ 3 w 3"/>
                  <a:gd name="txB" fmla="*/ 790 h 790"/>
                </a:gdLst>
                <a:ahLst/>
                <a:cxnLst>
                  <a:cxn ang="0">
                    <a:pos x="1" y="0"/>
                  </a:cxn>
                  <a:cxn ang="0">
                    <a:pos x="0" y="816"/>
                  </a:cxn>
                </a:cxnLst>
                <a:rect l="txL" t="txT" r="txR" b="txB"/>
                <a:pathLst>
                  <a:path w="3" h="790">
                    <a:moveTo>
                      <a:pt x="3" y="0"/>
                    </a:moveTo>
                    <a:lnTo>
                      <a:pt x="0" y="790"/>
                    </a:lnTo>
                  </a:path>
                </a:pathLst>
              </a:custGeom>
              <a:noFill/>
              <a:ln w="12700" cap="flat" cmpd="sng">
                <a:solidFill>
                  <a:schemeClr val="tx1"/>
                </a:solidFill>
                <a:prstDash val="dash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latin typeface="Times New Roman" panose="02020603050405020304" charset="0"/>
                </a:endParaRPr>
              </a:p>
            </p:txBody>
          </p:sp>
          <p:sp>
            <p:nvSpPr>
              <p:cNvPr id="2132" name="Line 173"/>
              <p:cNvSpPr/>
              <p:nvPr/>
            </p:nvSpPr>
            <p:spPr>
              <a:xfrm>
                <a:off x="2371" y="898"/>
                <a:ext cx="0" cy="78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sp>
        </p:grpSp>
        <p:sp>
          <p:nvSpPr>
            <p:cNvPr id="2086" name="Line 174"/>
            <p:cNvSpPr/>
            <p:nvPr/>
          </p:nvSpPr>
          <p:spPr>
            <a:xfrm>
              <a:off x="384" y="1740"/>
              <a:ext cx="1308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2087" name="Freeform 175"/>
            <p:cNvSpPr/>
            <p:nvPr/>
          </p:nvSpPr>
          <p:spPr>
            <a:xfrm>
              <a:off x="1274" y="455"/>
              <a:ext cx="0" cy="657"/>
            </a:xfrm>
            <a:custGeom>
              <a:avLst/>
              <a:gdLst>
                <a:gd name="txL" fmla="*/ 0 w 1"/>
                <a:gd name="txT" fmla="*/ 0 h 1228"/>
                <a:gd name="txR" fmla="*/ 0 w 1"/>
                <a:gd name="txB" fmla="*/ 1228 h 1228"/>
              </a:gdLst>
              <a:ahLst/>
              <a:cxnLst>
                <a:cxn ang="0">
                  <a:pos x="0" y="0"/>
                </a:cxn>
                <a:cxn ang="0">
                  <a:pos x="0" y="1"/>
                </a:cxn>
              </a:cxnLst>
              <a:rect l="txL" t="txT" r="txR" b="txB"/>
              <a:pathLst>
                <a:path w="1" h="1228">
                  <a:moveTo>
                    <a:pt x="0" y="0"/>
                  </a:moveTo>
                  <a:lnTo>
                    <a:pt x="0" y="1228"/>
                  </a:lnTo>
                </a:path>
              </a:pathLst>
            </a:custGeom>
            <a:noFill/>
            <a:ln w="12700" cap="flat" cmpd="sng">
              <a:solidFill>
                <a:schemeClr val="tx1"/>
              </a:solidFill>
              <a:prstDash val="lgDashDot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088" name="Freeform 176"/>
            <p:cNvSpPr/>
            <p:nvPr/>
          </p:nvSpPr>
          <p:spPr>
            <a:xfrm>
              <a:off x="1275" y="1570"/>
              <a:ext cx="0" cy="346"/>
            </a:xfrm>
            <a:custGeom>
              <a:avLst/>
              <a:gdLst>
                <a:gd name="txL" fmla="*/ 0 w 1"/>
                <a:gd name="txT" fmla="*/ 0 h 649"/>
                <a:gd name="txR" fmla="*/ 0 w 1"/>
                <a:gd name="txB" fmla="*/ 649 h 649"/>
              </a:gdLst>
              <a:ahLst/>
              <a:cxnLst>
                <a:cxn ang="0">
                  <a:pos x="0" y="0"/>
                </a:cxn>
                <a:cxn ang="0">
                  <a:pos x="0" y="1"/>
                </a:cxn>
              </a:cxnLst>
              <a:rect l="txL" t="txT" r="txR" b="txB"/>
              <a:pathLst>
                <a:path w="1" h="649">
                  <a:moveTo>
                    <a:pt x="0" y="0"/>
                  </a:moveTo>
                  <a:lnTo>
                    <a:pt x="0" y="649"/>
                  </a:lnTo>
                </a:path>
              </a:pathLst>
            </a:custGeom>
            <a:noFill/>
            <a:ln w="12700" cap="flat" cmpd="sng">
              <a:solidFill>
                <a:schemeClr val="tx1"/>
              </a:solidFill>
              <a:prstDash val="lgDashDotDot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089" name="Freeform 177"/>
            <p:cNvSpPr/>
            <p:nvPr/>
          </p:nvSpPr>
          <p:spPr>
            <a:xfrm>
              <a:off x="2385" y="432"/>
              <a:ext cx="1" cy="678"/>
            </a:xfrm>
            <a:custGeom>
              <a:avLst/>
              <a:gdLst>
                <a:gd name="txL" fmla="*/ 0 w 1"/>
                <a:gd name="txT" fmla="*/ 0 h 1016"/>
                <a:gd name="txR" fmla="*/ 1 w 1"/>
                <a:gd name="txB" fmla="*/ 1016 h 1016"/>
              </a:gdLst>
              <a:ahLst/>
              <a:cxnLst>
                <a:cxn ang="0">
                  <a:pos x="0" y="0"/>
                </a:cxn>
                <a:cxn ang="0">
                  <a:pos x="0" y="5"/>
                </a:cxn>
              </a:cxnLst>
              <a:rect l="txL" t="txT" r="txR" b="txB"/>
              <a:pathLst>
                <a:path w="1" h="1016">
                  <a:moveTo>
                    <a:pt x="0" y="0"/>
                  </a:moveTo>
                  <a:lnTo>
                    <a:pt x="0" y="1016"/>
                  </a:lnTo>
                </a:path>
              </a:pathLst>
            </a:custGeom>
            <a:noFill/>
            <a:ln w="12700" cap="flat" cmpd="sng">
              <a:solidFill>
                <a:schemeClr val="tx1"/>
              </a:solidFill>
              <a:prstDash val="lgDashDot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090" name="Oval 178"/>
            <p:cNvSpPr/>
            <p:nvPr/>
          </p:nvSpPr>
          <p:spPr>
            <a:xfrm>
              <a:off x="1173" y="1650"/>
              <a:ext cx="193" cy="179"/>
            </a:xfrm>
            <a:prstGeom prst="ellipse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091" name="Oval 179"/>
            <p:cNvSpPr/>
            <p:nvPr/>
          </p:nvSpPr>
          <p:spPr>
            <a:xfrm>
              <a:off x="1116" y="1599"/>
              <a:ext cx="311" cy="282"/>
            </a:xfrm>
            <a:prstGeom prst="ellipse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092" name="Freeform 180"/>
            <p:cNvSpPr/>
            <p:nvPr/>
          </p:nvSpPr>
          <p:spPr>
            <a:xfrm>
              <a:off x="466" y="757"/>
              <a:ext cx="1" cy="279"/>
            </a:xfrm>
            <a:custGeom>
              <a:avLst/>
              <a:gdLst>
                <a:gd name="txL" fmla="*/ 0 w 1"/>
                <a:gd name="txT" fmla="*/ 0 h 523"/>
                <a:gd name="txR" fmla="*/ 1 w 1"/>
                <a:gd name="txB" fmla="*/ 523 h 523"/>
              </a:gdLst>
              <a:ahLst/>
              <a:cxnLst>
                <a:cxn ang="0">
                  <a:pos x="0" y="0"/>
                </a:cxn>
                <a:cxn ang="0">
                  <a:pos x="0" y="1"/>
                </a:cxn>
              </a:cxnLst>
              <a:rect l="txL" t="txT" r="txR" b="txB"/>
              <a:pathLst>
                <a:path w="1" h="523">
                  <a:moveTo>
                    <a:pt x="0" y="0"/>
                  </a:moveTo>
                  <a:lnTo>
                    <a:pt x="0" y="523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093" name="Line 181"/>
            <p:cNvSpPr/>
            <p:nvPr/>
          </p:nvSpPr>
          <p:spPr>
            <a:xfrm>
              <a:off x="468" y="1035"/>
              <a:ext cx="1178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94" name="Line 182"/>
            <p:cNvSpPr/>
            <p:nvPr/>
          </p:nvSpPr>
          <p:spPr>
            <a:xfrm flipV="1">
              <a:off x="1646" y="491"/>
              <a:ext cx="0" cy="553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95" name="Freeform 183"/>
            <p:cNvSpPr/>
            <p:nvPr/>
          </p:nvSpPr>
          <p:spPr>
            <a:xfrm>
              <a:off x="904" y="487"/>
              <a:ext cx="747" cy="6"/>
            </a:xfrm>
            <a:custGeom>
              <a:avLst/>
              <a:gdLst>
                <a:gd name="txL" fmla="*/ 0 w 747"/>
                <a:gd name="txT" fmla="*/ 0 h 6"/>
                <a:gd name="txR" fmla="*/ 747 w 747"/>
                <a:gd name="txB" fmla="*/ 6 h 6"/>
              </a:gdLst>
              <a:ahLst/>
              <a:cxnLst>
                <a:cxn ang="0">
                  <a:pos x="747" y="0"/>
                </a:cxn>
                <a:cxn ang="0">
                  <a:pos x="0" y="6"/>
                </a:cxn>
              </a:cxnLst>
              <a:rect l="txL" t="txT" r="txR" b="txB"/>
              <a:pathLst>
                <a:path w="747" h="6">
                  <a:moveTo>
                    <a:pt x="747" y="0"/>
                  </a:moveTo>
                  <a:lnTo>
                    <a:pt x="0" y="6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096" name="Freeform 184"/>
            <p:cNvSpPr/>
            <p:nvPr/>
          </p:nvSpPr>
          <p:spPr>
            <a:xfrm>
              <a:off x="459" y="493"/>
              <a:ext cx="458" cy="272"/>
            </a:xfrm>
            <a:custGeom>
              <a:avLst/>
              <a:gdLst>
                <a:gd name="txL" fmla="*/ 0 w 864"/>
                <a:gd name="txT" fmla="*/ 0 h 509"/>
                <a:gd name="txR" fmla="*/ 864 w 864"/>
                <a:gd name="txB" fmla="*/ 509 h 509"/>
              </a:gdLst>
              <a:ahLst/>
              <a:cxnLst>
                <a:cxn ang="0">
                  <a:pos x="1" y="0"/>
                </a:cxn>
                <a:cxn ang="0">
                  <a:pos x="0" y="1"/>
                </a:cxn>
              </a:cxnLst>
              <a:rect l="txL" t="txT" r="txR" b="txB"/>
              <a:pathLst>
                <a:path w="864" h="509">
                  <a:moveTo>
                    <a:pt x="864" y="0"/>
                  </a:moveTo>
                  <a:lnTo>
                    <a:pt x="0" y="509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097" name="Freeform 185"/>
            <p:cNvSpPr/>
            <p:nvPr/>
          </p:nvSpPr>
          <p:spPr>
            <a:xfrm>
              <a:off x="1058" y="493"/>
              <a:ext cx="0" cy="355"/>
            </a:xfrm>
            <a:custGeom>
              <a:avLst/>
              <a:gdLst>
                <a:gd name="txL" fmla="*/ 0 w 1"/>
                <a:gd name="txT" fmla="*/ 0 h 663"/>
                <a:gd name="txR" fmla="*/ 0 w 1"/>
                <a:gd name="txB" fmla="*/ 663 h 663"/>
              </a:gdLst>
              <a:ahLst/>
              <a:cxnLst>
                <a:cxn ang="0">
                  <a:pos x="0" y="0"/>
                </a:cxn>
                <a:cxn ang="0">
                  <a:pos x="0" y="1"/>
                </a:cxn>
              </a:cxnLst>
              <a:rect l="txL" t="txT" r="txR" b="txB"/>
              <a:pathLst>
                <a:path w="1" h="663">
                  <a:moveTo>
                    <a:pt x="0" y="0"/>
                  </a:moveTo>
                  <a:lnTo>
                    <a:pt x="0" y="663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098" name="Freeform 186"/>
            <p:cNvSpPr/>
            <p:nvPr/>
          </p:nvSpPr>
          <p:spPr>
            <a:xfrm>
              <a:off x="766" y="848"/>
              <a:ext cx="0" cy="188"/>
            </a:xfrm>
            <a:custGeom>
              <a:avLst/>
              <a:gdLst>
                <a:gd name="txL" fmla="*/ 0 w 1"/>
                <a:gd name="txT" fmla="*/ 0 h 353"/>
                <a:gd name="txR" fmla="*/ 0 w 1"/>
                <a:gd name="txB" fmla="*/ 353 h 353"/>
              </a:gdLst>
              <a:ahLst/>
              <a:cxnLst>
                <a:cxn ang="0">
                  <a:pos x="0" y="0"/>
                </a:cxn>
                <a:cxn ang="0">
                  <a:pos x="0" y="1"/>
                </a:cxn>
              </a:cxnLst>
              <a:rect l="txL" t="txT" r="txR" b="txB"/>
              <a:pathLst>
                <a:path w="1" h="353">
                  <a:moveTo>
                    <a:pt x="0" y="0"/>
                  </a:moveTo>
                  <a:lnTo>
                    <a:pt x="0" y="353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099" name="Freeform 187"/>
            <p:cNvSpPr/>
            <p:nvPr/>
          </p:nvSpPr>
          <p:spPr>
            <a:xfrm>
              <a:off x="766" y="848"/>
              <a:ext cx="880" cy="3"/>
            </a:xfrm>
            <a:custGeom>
              <a:avLst/>
              <a:gdLst>
                <a:gd name="txL" fmla="*/ 0 w 1661"/>
                <a:gd name="txT" fmla="*/ 0 h 6"/>
                <a:gd name="txR" fmla="*/ 1661 w 1661"/>
                <a:gd name="txB" fmla="*/ 6 h 6"/>
              </a:gdLst>
              <a:ahLst/>
              <a:cxnLst>
                <a:cxn ang="0">
                  <a:pos x="0" y="0"/>
                </a:cxn>
                <a:cxn ang="0">
                  <a:pos x="1" y="1"/>
                </a:cxn>
              </a:cxnLst>
              <a:rect l="txL" t="txT" r="txR" b="txB"/>
              <a:pathLst>
                <a:path w="1661" h="6">
                  <a:moveTo>
                    <a:pt x="0" y="0"/>
                  </a:moveTo>
                  <a:lnTo>
                    <a:pt x="1661" y="6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100" name="Freeform 188"/>
            <p:cNvSpPr/>
            <p:nvPr/>
          </p:nvSpPr>
          <p:spPr>
            <a:xfrm>
              <a:off x="1940" y="850"/>
              <a:ext cx="169" cy="1"/>
            </a:xfrm>
            <a:custGeom>
              <a:avLst/>
              <a:gdLst>
                <a:gd name="txL" fmla="*/ 0 w 169"/>
                <a:gd name="txT" fmla="*/ 0 h 1"/>
                <a:gd name="txR" fmla="*/ 169 w 169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169" y="1"/>
                </a:cxn>
              </a:cxnLst>
              <a:rect l="txL" t="txT" r="txR" b="txB"/>
              <a:pathLst>
                <a:path w="169" h="1">
                  <a:moveTo>
                    <a:pt x="0" y="0"/>
                  </a:moveTo>
                  <a:lnTo>
                    <a:pt x="169" y="1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101" name="Freeform 189"/>
            <p:cNvSpPr/>
            <p:nvPr/>
          </p:nvSpPr>
          <p:spPr>
            <a:xfrm>
              <a:off x="2091" y="848"/>
              <a:ext cx="0" cy="195"/>
            </a:xfrm>
            <a:custGeom>
              <a:avLst/>
              <a:gdLst>
                <a:gd name="txL" fmla="*/ 0 w 1"/>
                <a:gd name="txT" fmla="*/ 0 h 367"/>
                <a:gd name="txR" fmla="*/ 0 w 1"/>
                <a:gd name="txB" fmla="*/ 367 h 367"/>
              </a:gdLst>
              <a:ahLst/>
              <a:cxnLst>
                <a:cxn ang="0">
                  <a:pos x="0" y="0"/>
                </a:cxn>
                <a:cxn ang="0">
                  <a:pos x="0" y="1"/>
                </a:cxn>
              </a:cxnLst>
              <a:rect l="txL" t="txT" r="txR" b="txB"/>
              <a:pathLst>
                <a:path w="1" h="367">
                  <a:moveTo>
                    <a:pt x="0" y="0"/>
                  </a:moveTo>
                  <a:lnTo>
                    <a:pt x="0" y="367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102" name="Line 190"/>
            <p:cNvSpPr/>
            <p:nvPr/>
          </p:nvSpPr>
          <p:spPr>
            <a:xfrm>
              <a:off x="2088" y="1044"/>
              <a:ext cx="589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03" name="Freeform 191"/>
            <p:cNvSpPr/>
            <p:nvPr/>
          </p:nvSpPr>
          <p:spPr>
            <a:xfrm>
              <a:off x="2675" y="848"/>
              <a:ext cx="1" cy="207"/>
            </a:xfrm>
            <a:custGeom>
              <a:avLst/>
              <a:gdLst>
                <a:gd name="txL" fmla="*/ 0 w 1"/>
                <a:gd name="txT" fmla="*/ 0 h 207"/>
                <a:gd name="txR" fmla="*/ 1 w 1"/>
                <a:gd name="txB" fmla="*/ 207 h 207"/>
              </a:gdLst>
              <a:ahLst/>
              <a:cxnLst>
                <a:cxn ang="0">
                  <a:pos x="1" y="207"/>
                </a:cxn>
                <a:cxn ang="0">
                  <a:pos x="0" y="0"/>
                </a:cxn>
              </a:cxnLst>
              <a:rect l="txL" t="txT" r="txR" b="txB"/>
              <a:pathLst>
                <a:path w="1" h="207">
                  <a:moveTo>
                    <a:pt x="1" y="207"/>
                  </a:moveTo>
                  <a:lnTo>
                    <a:pt x="0" y="0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104" name="Freeform 192"/>
            <p:cNvSpPr/>
            <p:nvPr/>
          </p:nvSpPr>
          <p:spPr>
            <a:xfrm>
              <a:off x="2677" y="848"/>
              <a:ext cx="155" cy="2"/>
            </a:xfrm>
            <a:custGeom>
              <a:avLst/>
              <a:gdLst>
                <a:gd name="txL" fmla="*/ 0 w 292"/>
                <a:gd name="txT" fmla="*/ 0 h 5"/>
                <a:gd name="txR" fmla="*/ 292 w 292"/>
                <a:gd name="txB" fmla="*/ 5 h 5"/>
              </a:gdLst>
              <a:ahLst/>
              <a:cxnLst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292" h="5">
                  <a:moveTo>
                    <a:pt x="0" y="5"/>
                  </a:moveTo>
                  <a:lnTo>
                    <a:pt x="292" y="0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105" name="Freeform 193"/>
            <p:cNvSpPr/>
            <p:nvPr/>
          </p:nvSpPr>
          <p:spPr>
            <a:xfrm>
              <a:off x="2822" y="491"/>
              <a:ext cx="3" cy="367"/>
            </a:xfrm>
            <a:custGeom>
              <a:avLst/>
              <a:gdLst>
                <a:gd name="txL" fmla="*/ 0 w 3"/>
                <a:gd name="txT" fmla="*/ 0 h 367"/>
                <a:gd name="txR" fmla="*/ 3 w 3"/>
                <a:gd name="txB" fmla="*/ 367 h 367"/>
              </a:gdLst>
              <a:ahLst/>
              <a:cxnLst>
                <a:cxn ang="0">
                  <a:pos x="0" y="367"/>
                </a:cxn>
                <a:cxn ang="0">
                  <a:pos x="3" y="0"/>
                </a:cxn>
              </a:cxnLst>
              <a:rect l="txL" t="txT" r="txR" b="txB"/>
              <a:pathLst>
                <a:path w="3" h="367">
                  <a:moveTo>
                    <a:pt x="0" y="367"/>
                  </a:moveTo>
                  <a:lnTo>
                    <a:pt x="3" y="0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106" name="Line 194"/>
            <p:cNvSpPr/>
            <p:nvPr/>
          </p:nvSpPr>
          <p:spPr>
            <a:xfrm flipH="1">
              <a:off x="1940" y="491"/>
              <a:ext cx="884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07" name="Freeform 195"/>
            <p:cNvSpPr/>
            <p:nvPr/>
          </p:nvSpPr>
          <p:spPr>
            <a:xfrm>
              <a:off x="1942" y="487"/>
              <a:ext cx="1" cy="371"/>
            </a:xfrm>
            <a:custGeom>
              <a:avLst/>
              <a:gdLst>
                <a:gd name="txL" fmla="*/ 0 w 1"/>
                <a:gd name="txT" fmla="*/ 0 h 371"/>
                <a:gd name="txR" fmla="*/ 1 w 1"/>
                <a:gd name="txB" fmla="*/ 371 h 371"/>
              </a:gdLst>
              <a:ahLst/>
              <a:cxnLst>
                <a:cxn ang="0">
                  <a:pos x="0" y="0"/>
                </a:cxn>
                <a:cxn ang="0">
                  <a:pos x="0" y="371"/>
                </a:cxn>
              </a:cxnLst>
              <a:rect l="txL" t="txT" r="txR" b="txB"/>
              <a:pathLst>
                <a:path w="1" h="371">
                  <a:moveTo>
                    <a:pt x="0" y="0"/>
                  </a:moveTo>
                  <a:lnTo>
                    <a:pt x="0" y="371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108" name="Line 196"/>
            <p:cNvSpPr/>
            <p:nvPr/>
          </p:nvSpPr>
          <p:spPr>
            <a:xfrm>
              <a:off x="2235" y="762"/>
              <a:ext cx="0" cy="28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09" name="Line 197"/>
            <p:cNvSpPr/>
            <p:nvPr/>
          </p:nvSpPr>
          <p:spPr>
            <a:xfrm>
              <a:off x="2235" y="762"/>
              <a:ext cx="295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10" name="Line 198"/>
            <p:cNvSpPr/>
            <p:nvPr/>
          </p:nvSpPr>
          <p:spPr>
            <a:xfrm>
              <a:off x="2530" y="762"/>
              <a:ext cx="0" cy="28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11" name="Freeform 199"/>
            <p:cNvSpPr/>
            <p:nvPr/>
          </p:nvSpPr>
          <p:spPr>
            <a:xfrm>
              <a:off x="2530" y="486"/>
              <a:ext cx="204" cy="276"/>
            </a:xfrm>
            <a:custGeom>
              <a:avLst/>
              <a:gdLst>
                <a:gd name="txL" fmla="*/ 0 w 386"/>
                <a:gd name="txT" fmla="*/ 0 h 517"/>
                <a:gd name="txR" fmla="*/ 386 w 386"/>
                <a:gd name="txB" fmla="*/ 517 h 517"/>
              </a:gdLst>
              <a:ahLst/>
              <a:cxnLst>
                <a:cxn ang="0">
                  <a:pos x="0" y="1"/>
                </a:cxn>
                <a:cxn ang="0">
                  <a:pos x="1" y="0"/>
                </a:cxn>
              </a:cxnLst>
              <a:rect l="txL" t="txT" r="txR" b="txB"/>
              <a:pathLst>
                <a:path w="386" h="517">
                  <a:moveTo>
                    <a:pt x="0" y="517"/>
                  </a:moveTo>
                  <a:lnTo>
                    <a:pt x="386" y="0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112" name="Freeform 200"/>
            <p:cNvSpPr/>
            <p:nvPr/>
          </p:nvSpPr>
          <p:spPr>
            <a:xfrm>
              <a:off x="2031" y="486"/>
              <a:ext cx="204" cy="276"/>
            </a:xfrm>
            <a:custGeom>
              <a:avLst/>
              <a:gdLst>
                <a:gd name="txL" fmla="*/ 0 w 385"/>
                <a:gd name="txT" fmla="*/ 0 h 518"/>
                <a:gd name="txR" fmla="*/ 385 w 385"/>
                <a:gd name="txB" fmla="*/ 518 h 518"/>
              </a:gdLst>
              <a:ahLst/>
              <a:cxnLst>
                <a:cxn ang="0">
                  <a:pos x="1" y="1"/>
                </a:cxn>
                <a:cxn ang="0">
                  <a:pos x="0" y="0"/>
                </a:cxn>
              </a:cxnLst>
              <a:rect l="txL" t="txT" r="txR" b="txB"/>
              <a:pathLst>
                <a:path w="385" h="518">
                  <a:moveTo>
                    <a:pt x="385" y="518"/>
                  </a:moveTo>
                  <a:lnTo>
                    <a:pt x="0" y="0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113" name="Freeform 201"/>
            <p:cNvSpPr/>
            <p:nvPr/>
          </p:nvSpPr>
          <p:spPr>
            <a:xfrm>
              <a:off x="1058" y="1331"/>
              <a:ext cx="588" cy="0"/>
            </a:xfrm>
            <a:custGeom>
              <a:avLst/>
              <a:gdLst>
                <a:gd name="txL" fmla="*/ 0 w 1235"/>
                <a:gd name="txT" fmla="*/ 0 h 1"/>
                <a:gd name="txR" fmla="*/ 1235 w 1235"/>
                <a:gd name="txB" fmla="*/ 0 h 1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1235" h="1">
                  <a:moveTo>
                    <a:pt x="0" y="1"/>
                  </a:moveTo>
                  <a:lnTo>
                    <a:pt x="1235" y="0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114" name="Freeform 202"/>
            <p:cNvSpPr/>
            <p:nvPr/>
          </p:nvSpPr>
          <p:spPr>
            <a:xfrm>
              <a:off x="1641" y="1322"/>
              <a:ext cx="2" cy="853"/>
            </a:xfrm>
            <a:custGeom>
              <a:avLst/>
              <a:gdLst>
                <a:gd name="txL" fmla="*/ 0 w 2"/>
                <a:gd name="txT" fmla="*/ 0 h 853"/>
                <a:gd name="txR" fmla="*/ 2 w 2"/>
                <a:gd name="txB" fmla="*/ 853 h 853"/>
              </a:gdLst>
              <a:ahLst/>
              <a:cxnLst>
                <a:cxn ang="0">
                  <a:pos x="0" y="0"/>
                </a:cxn>
                <a:cxn ang="0">
                  <a:pos x="2" y="853"/>
                </a:cxn>
              </a:cxnLst>
              <a:rect l="txL" t="txT" r="txR" b="txB"/>
              <a:pathLst>
                <a:path w="2" h="853">
                  <a:moveTo>
                    <a:pt x="0" y="0"/>
                  </a:moveTo>
                  <a:lnTo>
                    <a:pt x="2" y="853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115" name="Freeform 203"/>
            <p:cNvSpPr/>
            <p:nvPr/>
          </p:nvSpPr>
          <p:spPr>
            <a:xfrm>
              <a:off x="1058" y="2163"/>
              <a:ext cx="600" cy="4"/>
            </a:xfrm>
            <a:custGeom>
              <a:avLst/>
              <a:gdLst>
                <a:gd name="txL" fmla="*/ 0 w 600"/>
                <a:gd name="txT" fmla="*/ 0 h 4"/>
                <a:gd name="txR" fmla="*/ 600 w 600"/>
                <a:gd name="txB" fmla="*/ 4 h 4"/>
              </a:gdLst>
              <a:ahLst/>
              <a:cxnLst>
                <a:cxn ang="0">
                  <a:pos x="600" y="4"/>
                </a:cxn>
                <a:cxn ang="0">
                  <a:pos x="0" y="0"/>
                </a:cxn>
              </a:cxnLst>
              <a:rect l="txL" t="txT" r="txR" b="txB"/>
              <a:pathLst>
                <a:path w="600" h="4">
                  <a:moveTo>
                    <a:pt x="600" y="4"/>
                  </a:moveTo>
                  <a:lnTo>
                    <a:pt x="0" y="0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116" name="Freeform 204"/>
            <p:cNvSpPr/>
            <p:nvPr/>
          </p:nvSpPr>
          <p:spPr>
            <a:xfrm>
              <a:off x="458" y="1869"/>
              <a:ext cx="600" cy="293"/>
            </a:xfrm>
            <a:custGeom>
              <a:avLst/>
              <a:gdLst>
                <a:gd name="txL" fmla="*/ 0 w 600"/>
                <a:gd name="txT" fmla="*/ 0 h 293"/>
                <a:gd name="txR" fmla="*/ 600 w 600"/>
                <a:gd name="txB" fmla="*/ 293 h 293"/>
              </a:gdLst>
              <a:ahLst/>
              <a:cxnLst>
                <a:cxn ang="0">
                  <a:pos x="600" y="293"/>
                </a:cxn>
                <a:cxn ang="0">
                  <a:pos x="0" y="0"/>
                </a:cxn>
              </a:cxnLst>
              <a:rect l="txL" t="txT" r="txR" b="txB"/>
              <a:pathLst>
                <a:path w="600" h="293">
                  <a:moveTo>
                    <a:pt x="600" y="293"/>
                  </a:moveTo>
                  <a:lnTo>
                    <a:pt x="0" y="0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117" name="Freeform 205"/>
            <p:cNvSpPr/>
            <p:nvPr/>
          </p:nvSpPr>
          <p:spPr>
            <a:xfrm>
              <a:off x="466" y="1330"/>
              <a:ext cx="592" cy="286"/>
            </a:xfrm>
            <a:custGeom>
              <a:avLst/>
              <a:gdLst>
                <a:gd name="txL" fmla="*/ 0 w 1116"/>
                <a:gd name="txT" fmla="*/ 0 h 535"/>
                <a:gd name="txR" fmla="*/ 1116 w 1116"/>
                <a:gd name="txB" fmla="*/ 535 h 535"/>
              </a:gdLst>
              <a:ahLst/>
              <a:cxnLst>
                <a:cxn ang="0">
                  <a:pos x="1" y="0"/>
                </a:cxn>
                <a:cxn ang="0">
                  <a:pos x="0" y="1"/>
                </a:cxn>
              </a:cxnLst>
              <a:rect l="txL" t="txT" r="txR" b="txB"/>
              <a:pathLst>
                <a:path w="1116" h="535">
                  <a:moveTo>
                    <a:pt x="1116" y="0"/>
                  </a:moveTo>
                  <a:lnTo>
                    <a:pt x="0" y="535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118" name="Freeform 206"/>
            <p:cNvSpPr/>
            <p:nvPr/>
          </p:nvSpPr>
          <p:spPr>
            <a:xfrm>
              <a:off x="466" y="1616"/>
              <a:ext cx="1" cy="263"/>
            </a:xfrm>
            <a:custGeom>
              <a:avLst/>
              <a:gdLst>
                <a:gd name="txL" fmla="*/ 0 w 1"/>
                <a:gd name="txT" fmla="*/ 0 h 494"/>
                <a:gd name="txR" fmla="*/ 1 w 1"/>
                <a:gd name="txB" fmla="*/ 494 h 494"/>
              </a:gdLst>
              <a:ahLst/>
              <a:cxnLst>
                <a:cxn ang="0">
                  <a:pos x="0" y="0"/>
                </a:cxn>
                <a:cxn ang="0">
                  <a:pos x="0" y="1"/>
                </a:cxn>
              </a:cxnLst>
              <a:rect l="txL" t="txT" r="txR" b="txB"/>
              <a:pathLst>
                <a:path w="1" h="494">
                  <a:moveTo>
                    <a:pt x="0" y="0"/>
                  </a:moveTo>
                  <a:lnTo>
                    <a:pt x="0" y="494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119" name="Freeform 207"/>
            <p:cNvSpPr/>
            <p:nvPr/>
          </p:nvSpPr>
          <p:spPr>
            <a:xfrm>
              <a:off x="908" y="1404"/>
              <a:ext cx="1" cy="693"/>
            </a:xfrm>
            <a:custGeom>
              <a:avLst/>
              <a:gdLst>
                <a:gd name="txL" fmla="*/ 0 w 1"/>
                <a:gd name="txT" fmla="*/ 0 h 1299"/>
                <a:gd name="txR" fmla="*/ 1 w 1"/>
                <a:gd name="txB" fmla="*/ 1299 h 1299"/>
              </a:gdLst>
              <a:ahLst/>
              <a:cxnLst>
                <a:cxn ang="0">
                  <a:pos x="0" y="0"/>
                </a:cxn>
                <a:cxn ang="0">
                  <a:pos x="0" y="1"/>
                </a:cxn>
              </a:cxnLst>
              <a:rect l="txL" t="txT" r="txR" b="txB"/>
              <a:pathLst>
                <a:path w="1" h="1299">
                  <a:moveTo>
                    <a:pt x="0" y="0"/>
                  </a:moveTo>
                  <a:lnTo>
                    <a:pt x="0" y="1299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120" name="Freeform 208"/>
            <p:cNvSpPr/>
            <p:nvPr/>
          </p:nvSpPr>
          <p:spPr>
            <a:xfrm>
              <a:off x="766" y="1480"/>
              <a:ext cx="875" cy="1"/>
            </a:xfrm>
            <a:custGeom>
              <a:avLst/>
              <a:gdLst>
                <a:gd name="txL" fmla="*/ 0 w 1652"/>
                <a:gd name="txT" fmla="*/ 0 h 1"/>
                <a:gd name="txR" fmla="*/ 1652 w 1652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652" h="1">
                  <a:moveTo>
                    <a:pt x="0" y="0"/>
                  </a:moveTo>
                  <a:lnTo>
                    <a:pt x="1652" y="0"/>
                  </a:lnTo>
                </a:path>
              </a:pathLst>
            </a:custGeom>
            <a:noFill/>
            <a:ln w="12700" cap="flat" cmpd="sng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121" name="Freeform 209"/>
            <p:cNvSpPr/>
            <p:nvPr/>
          </p:nvSpPr>
          <p:spPr>
            <a:xfrm>
              <a:off x="782" y="2018"/>
              <a:ext cx="855" cy="0"/>
            </a:xfrm>
            <a:custGeom>
              <a:avLst/>
              <a:gdLst>
                <a:gd name="txL" fmla="*/ 0 w 1794"/>
                <a:gd name="txT" fmla="*/ 0 h 1"/>
                <a:gd name="txR" fmla="*/ 1794 w 1794"/>
                <a:gd name="txB" fmla="*/ 0 h 1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1794" h="1">
                  <a:moveTo>
                    <a:pt x="0" y="0"/>
                  </a:moveTo>
                  <a:lnTo>
                    <a:pt x="1794" y="0"/>
                  </a:lnTo>
                </a:path>
              </a:pathLst>
            </a:custGeom>
            <a:noFill/>
            <a:ln w="12700" cap="flat" cmpd="sng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grpSp>
          <p:nvGrpSpPr>
            <p:cNvPr id="2122" name="Group 210"/>
            <p:cNvGrpSpPr/>
            <p:nvPr/>
          </p:nvGrpSpPr>
          <p:grpSpPr>
            <a:xfrm>
              <a:off x="2224" y="509"/>
              <a:ext cx="323" cy="552"/>
              <a:chOff x="1853" y="659"/>
              <a:chExt cx="609" cy="1036"/>
            </a:xfrm>
          </p:grpSpPr>
          <p:sp>
            <p:nvSpPr>
              <p:cNvPr id="2123" name="Line 211"/>
              <p:cNvSpPr/>
              <p:nvPr/>
            </p:nvSpPr>
            <p:spPr>
              <a:xfrm>
                <a:off x="1853" y="659"/>
                <a:ext cx="0" cy="239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2124" name="Freeform 212"/>
              <p:cNvSpPr/>
              <p:nvPr/>
            </p:nvSpPr>
            <p:spPr>
              <a:xfrm>
                <a:off x="1853" y="903"/>
                <a:ext cx="609" cy="1"/>
              </a:xfrm>
              <a:custGeom>
                <a:avLst/>
                <a:gdLst>
                  <a:gd name="txL" fmla="*/ 0 w 678"/>
                  <a:gd name="txT" fmla="*/ 0 h 1"/>
                  <a:gd name="txR" fmla="*/ 678 w 678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168" y="0"/>
                  </a:cxn>
                </a:cxnLst>
                <a:rect l="txL" t="txT" r="txR" b="txB"/>
                <a:pathLst>
                  <a:path w="678" h="1">
                    <a:moveTo>
                      <a:pt x="0" y="0"/>
                    </a:moveTo>
                    <a:lnTo>
                      <a:pt x="678" y="0"/>
                    </a:lnTo>
                  </a:path>
                </a:pathLst>
              </a:custGeom>
              <a:noFill/>
              <a:ln w="12700" cap="flat" cmpd="sng">
                <a:solidFill>
                  <a:schemeClr val="tx1"/>
                </a:solidFill>
                <a:prstDash val="dash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latin typeface="Times New Roman" panose="02020603050405020304" charset="0"/>
                </a:endParaRPr>
              </a:p>
            </p:txBody>
          </p:sp>
          <p:sp>
            <p:nvSpPr>
              <p:cNvPr id="2125" name="Line 213"/>
              <p:cNvSpPr/>
              <p:nvPr/>
            </p:nvSpPr>
            <p:spPr>
              <a:xfrm flipV="1">
                <a:off x="2456" y="659"/>
                <a:ext cx="0" cy="239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2126" name="Freeform 214"/>
              <p:cNvSpPr/>
              <p:nvPr/>
            </p:nvSpPr>
            <p:spPr>
              <a:xfrm>
                <a:off x="1940" y="903"/>
                <a:ext cx="2" cy="792"/>
              </a:xfrm>
              <a:custGeom>
                <a:avLst/>
                <a:gdLst>
                  <a:gd name="txL" fmla="*/ 0 w 3"/>
                  <a:gd name="txT" fmla="*/ 0 h 790"/>
                  <a:gd name="txR" fmla="*/ 3 w 3"/>
                  <a:gd name="txB" fmla="*/ 790 h 790"/>
                </a:gdLst>
                <a:ahLst/>
                <a:cxnLst>
                  <a:cxn ang="0">
                    <a:pos x="1" y="0"/>
                  </a:cxn>
                  <a:cxn ang="0">
                    <a:pos x="0" y="816"/>
                  </a:cxn>
                </a:cxnLst>
                <a:rect l="txL" t="txT" r="txR" b="txB"/>
                <a:pathLst>
                  <a:path w="3" h="790">
                    <a:moveTo>
                      <a:pt x="3" y="0"/>
                    </a:moveTo>
                    <a:lnTo>
                      <a:pt x="0" y="790"/>
                    </a:lnTo>
                  </a:path>
                </a:pathLst>
              </a:custGeom>
              <a:noFill/>
              <a:ln w="12700" cap="flat" cmpd="sng">
                <a:solidFill>
                  <a:schemeClr val="tx1"/>
                </a:solidFill>
                <a:prstDash val="dash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latin typeface="Times New Roman" panose="02020603050405020304" charset="0"/>
                </a:endParaRPr>
              </a:p>
            </p:txBody>
          </p:sp>
          <p:sp>
            <p:nvSpPr>
              <p:cNvPr id="2127" name="Line 215"/>
              <p:cNvSpPr/>
              <p:nvPr/>
            </p:nvSpPr>
            <p:spPr>
              <a:xfrm>
                <a:off x="2371" y="898"/>
                <a:ext cx="0" cy="78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sp>
        </p:grpSp>
      </p:grpSp>
      <p:sp>
        <p:nvSpPr>
          <p:cNvPr id="239832" name="Freeform 216"/>
          <p:cNvSpPr/>
          <p:nvPr/>
        </p:nvSpPr>
        <p:spPr>
          <a:xfrm>
            <a:off x="738188" y="785813"/>
            <a:ext cx="715962" cy="414337"/>
          </a:xfrm>
          <a:custGeom>
            <a:avLst/>
            <a:gdLst>
              <a:gd name="txL" fmla="*/ 0 w 451"/>
              <a:gd name="txT" fmla="*/ 0 h 261"/>
              <a:gd name="txR" fmla="*/ 451 w 451"/>
              <a:gd name="txB" fmla="*/ 261 h 261"/>
            </a:gdLst>
            <a:ahLst/>
            <a:cxnLst>
              <a:cxn ang="0">
                <a:pos x="0" y="2147483647"/>
              </a:cxn>
              <a:cxn ang="0">
                <a:pos x="2147483647" y="0"/>
              </a:cxn>
            </a:cxnLst>
            <a:rect l="txL" t="txT" r="txR" b="txB"/>
            <a:pathLst>
              <a:path w="451" h="261">
                <a:moveTo>
                  <a:pt x="0" y="261"/>
                </a:moveTo>
                <a:lnTo>
                  <a:pt x="451" y="0"/>
                </a:lnTo>
              </a:path>
            </a:pathLst>
          </a:custGeom>
          <a:noFill/>
          <a:ln w="38100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grpSp>
        <p:nvGrpSpPr>
          <p:cNvPr id="18" name="Group 217"/>
          <p:cNvGrpSpPr/>
          <p:nvPr/>
        </p:nvGrpSpPr>
        <p:grpSpPr>
          <a:xfrm>
            <a:off x="739775" y="762000"/>
            <a:ext cx="696913" cy="1792288"/>
            <a:chOff x="466" y="240"/>
            <a:chExt cx="439" cy="1129"/>
          </a:xfrm>
        </p:grpSpPr>
        <p:sp>
          <p:nvSpPr>
            <p:cNvPr id="2083" name="Freeform 218"/>
            <p:cNvSpPr/>
            <p:nvPr/>
          </p:nvSpPr>
          <p:spPr>
            <a:xfrm>
              <a:off x="466" y="522"/>
              <a:ext cx="1" cy="847"/>
            </a:xfrm>
            <a:custGeom>
              <a:avLst/>
              <a:gdLst>
                <a:gd name="txL" fmla="*/ 0 w 1"/>
                <a:gd name="txT" fmla="*/ 0 h 847"/>
                <a:gd name="txR" fmla="*/ 1 w 1"/>
                <a:gd name="txB" fmla="*/ 847 h 847"/>
              </a:gdLst>
              <a:ahLst/>
              <a:cxnLst>
                <a:cxn ang="0">
                  <a:pos x="0" y="0"/>
                </a:cxn>
                <a:cxn ang="0">
                  <a:pos x="0" y="847"/>
                </a:cxn>
              </a:cxnLst>
              <a:rect l="txL" t="txT" r="txR" b="txB"/>
              <a:pathLst>
                <a:path w="1" h="847">
                  <a:moveTo>
                    <a:pt x="0" y="0"/>
                  </a:moveTo>
                  <a:lnTo>
                    <a:pt x="0" y="847"/>
                  </a:lnTo>
                </a:path>
              </a:pathLst>
            </a:custGeom>
            <a:noFill/>
            <a:ln w="12700" cap="flat" cmpd="sng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084" name="Freeform 219"/>
            <p:cNvSpPr/>
            <p:nvPr/>
          </p:nvSpPr>
          <p:spPr>
            <a:xfrm>
              <a:off x="904" y="240"/>
              <a:ext cx="1" cy="903"/>
            </a:xfrm>
            <a:custGeom>
              <a:avLst/>
              <a:gdLst>
                <a:gd name="txL" fmla="*/ 0 w 1"/>
                <a:gd name="txT" fmla="*/ 0 h 903"/>
                <a:gd name="txR" fmla="*/ 1 w 1"/>
                <a:gd name="txB" fmla="*/ 903 h 903"/>
              </a:gdLst>
              <a:ahLst/>
              <a:cxnLst>
                <a:cxn ang="0">
                  <a:pos x="0" y="0"/>
                </a:cxn>
                <a:cxn ang="0">
                  <a:pos x="0" y="903"/>
                </a:cxn>
              </a:cxnLst>
              <a:rect l="txL" t="txT" r="txR" b="txB"/>
              <a:pathLst>
                <a:path w="1" h="903">
                  <a:moveTo>
                    <a:pt x="0" y="0"/>
                  </a:moveTo>
                  <a:lnTo>
                    <a:pt x="0" y="903"/>
                  </a:lnTo>
                </a:path>
              </a:pathLst>
            </a:custGeom>
            <a:noFill/>
            <a:ln w="12700" cap="flat" cmpd="sng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</p:grpSp>
      <p:sp>
        <p:nvSpPr>
          <p:cNvPr id="239836" name="Freeform 220"/>
          <p:cNvSpPr/>
          <p:nvPr/>
        </p:nvSpPr>
        <p:spPr>
          <a:xfrm>
            <a:off x="4922838" y="2946400"/>
            <a:ext cx="952500" cy="482600"/>
          </a:xfrm>
          <a:custGeom>
            <a:avLst/>
            <a:gdLst>
              <a:gd name="txL" fmla="*/ 0 w 600"/>
              <a:gd name="txT" fmla="*/ 0 h 304"/>
              <a:gd name="txR" fmla="*/ 600 w 600"/>
              <a:gd name="txB" fmla="*/ 304 h 304"/>
            </a:gdLst>
            <a:ahLst/>
            <a:cxnLst>
              <a:cxn ang="0">
                <a:pos x="0" y="0"/>
              </a:cxn>
              <a:cxn ang="0">
                <a:pos x="2147483647" y="2147483647"/>
              </a:cxn>
            </a:cxnLst>
            <a:rect l="txL" t="txT" r="txR" b="txB"/>
            <a:pathLst>
              <a:path w="600" h="304">
                <a:moveTo>
                  <a:pt x="0" y="0"/>
                </a:moveTo>
                <a:lnTo>
                  <a:pt x="600" y="304"/>
                </a:lnTo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grpSp>
        <p:nvGrpSpPr>
          <p:cNvPr id="19" name="Group 221"/>
          <p:cNvGrpSpPr/>
          <p:nvPr/>
        </p:nvGrpSpPr>
        <p:grpSpPr>
          <a:xfrm>
            <a:off x="4932363" y="1295400"/>
            <a:ext cx="935037" cy="2133600"/>
            <a:chOff x="3107" y="576"/>
            <a:chExt cx="589" cy="1344"/>
          </a:xfrm>
        </p:grpSpPr>
        <p:sp>
          <p:nvSpPr>
            <p:cNvPr id="2081" name="Line 222"/>
            <p:cNvSpPr/>
            <p:nvPr/>
          </p:nvSpPr>
          <p:spPr>
            <a:xfrm flipV="1">
              <a:off x="3696" y="576"/>
              <a:ext cx="0" cy="1344"/>
            </a:xfrm>
            <a:prstGeom prst="line">
              <a:avLst/>
            </a:prstGeom>
            <a:ln w="127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82" name="Freeform 223"/>
            <p:cNvSpPr/>
            <p:nvPr/>
          </p:nvSpPr>
          <p:spPr>
            <a:xfrm>
              <a:off x="3107" y="734"/>
              <a:ext cx="1" cy="932"/>
            </a:xfrm>
            <a:custGeom>
              <a:avLst/>
              <a:gdLst>
                <a:gd name="txL" fmla="*/ 0 w 1"/>
                <a:gd name="txT" fmla="*/ 0 h 932"/>
                <a:gd name="txR" fmla="*/ 1 w 1"/>
                <a:gd name="txB" fmla="*/ 932 h 932"/>
              </a:gdLst>
              <a:ahLst/>
              <a:cxnLst>
                <a:cxn ang="0">
                  <a:pos x="0" y="932"/>
                </a:cxn>
                <a:cxn ang="0">
                  <a:pos x="0" y="0"/>
                </a:cxn>
              </a:cxnLst>
              <a:rect l="txL" t="txT" r="txR" b="txB"/>
              <a:pathLst>
                <a:path w="1" h="932">
                  <a:moveTo>
                    <a:pt x="0" y="932"/>
                  </a:moveTo>
                  <a:lnTo>
                    <a:pt x="0" y="0"/>
                  </a:lnTo>
                </a:path>
              </a:pathLst>
            </a:custGeom>
            <a:noFill/>
            <a:ln w="12700" cap="flat" cmpd="sng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</p:grpSp>
      <p:sp>
        <p:nvSpPr>
          <p:cNvPr id="239840" name="Freeform 224"/>
          <p:cNvSpPr/>
          <p:nvPr/>
        </p:nvSpPr>
        <p:spPr>
          <a:xfrm>
            <a:off x="1098550" y="6251575"/>
            <a:ext cx="1435100" cy="1588"/>
          </a:xfrm>
          <a:custGeom>
            <a:avLst/>
            <a:gdLst>
              <a:gd name="txL" fmla="*/ 0 w 904"/>
              <a:gd name="txT" fmla="*/ 0 h 1"/>
              <a:gd name="txR" fmla="*/ 904 w 904"/>
              <a:gd name="txB" fmla="*/ 1 h 1"/>
            </a:gdLst>
            <a:ahLst/>
            <a:cxnLst>
              <a:cxn ang="0">
                <a:pos x="2147483647" y="0"/>
              </a:cxn>
              <a:cxn ang="0">
                <a:pos x="0" y="0"/>
              </a:cxn>
            </a:cxnLst>
            <a:rect l="txL" t="txT" r="txR" b="txB"/>
            <a:pathLst>
              <a:path w="904" h="1">
                <a:moveTo>
                  <a:pt x="904" y="0"/>
                </a:moveTo>
                <a:lnTo>
                  <a:pt x="0" y="0"/>
                </a:lnTo>
              </a:path>
            </a:pathLst>
          </a:custGeom>
          <a:solidFill>
            <a:srgbClr val="CC0099"/>
          </a:solidFill>
          <a:ln w="28575" cap="flat" cmpd="sng">
            <a:solidFill>
              <a:srgbClr val="CC0099"/>
            </a:solidFill>
            <a:prstDash val="dash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239841" name="Freeform 225"/>
          <p:cNvSpPr/>
          <p:nvPr/>
        </p:nvSpPr>
        <p:spPr>
          <a:xfrm>
            <a:off x="4168775" y="4400550"/>
            <a:ext cx="1588" cy="334963"/>
          </a:xfrm>
          <a:custGeom>
            <a:avLst/>
            <a:gdLst>
              <a:gd name="txL" fmla="*/ 0 w 1"/>
              <a:gd name="txT" fmla="*/ 0 h 211"/>
              <a:gd name="txR" fmla="*/ 1 w 1"/>
              <a:gd name="txB" fmla="*/ 211 h 211"/>
            </a:gdLst>
            <a:ahLst/>
            <a:cxnLst>
              <a:cxn ang="0">
                <a:pos x="0" y="0"/>
              </a:cxn>
              <a:cxn ang="0">
                <a:pos x="0" y="2147483647"/>
              </a:cxn>
            </a:cxnLst>
            <a:rect l="txL" t="txT" r="txR" b="txB"/>
            <a:pathLst>
              <a:path w="1" h="211">
                <a:moveTo>
                  <a:pt x="0" y="0"/>
                </a:moveTo>
                <a:lnTo>
                  <a:pt x="0" y="211"/>
                </a:lnTo>
              </a:path>
            </a:pathLst>
          </a:custGeom>
          <a:solidFill>
            <a:schemeClr val="accent1"/>
          </a:solidFill>
          <a:ln w="38100" cap="flat" cmpd="sng">
            <a:solidFill>
              <a:srgbClr val="CC0099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grpSp>
        <p:nvGrpSpPr>
          <p:cNvPr id="20" name="Group 226"/>
          <p:cNvGrpSpPr/>
          <p:nvPr/>
        </p:nvGrpSpPr>
        <p:grpSpPr>
          <a:xfrm>
            <a:off x="685800" y="773113"/>
            <a:ext cx="2895600" cy="446087"/>
            <a:chOff x="432" y="487"/>
            <a:chExt cx="1824" cy="281"/>
          </a:xfrm>
        </p:grpSpPr>
        <p:sp>
          <p:nvSpPr>
            <p:cNvPr id="2079" name="Freeform 227"/>
            <p:cNvSpPr/>
            <p:nvPr/>
          </p:nvSpPr>
          <p:spPr>
            <a:xfrm>
              <a:off x="916" y="487"/>
              <a:ext cx="1135" cy="1"/>
            </a:xfrm>
            <a:custGeom>
              <a:avLst/>
              <a:gdLst>
                <a:gd name="txL" fmla="*/ 0 w 1135"/>
                <a:gd name="txT" fmla="*/ 0 h 1"/>
                <a:gd name="txR" fmla="*/ 1135 w 1135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1135" y="0"/>
                </a:cxn>
              </a:cxnLst>
              <a:rect l="txL" t="txT" r="txR" b="txB"/>
              <a:pathLst>
                <a:path w="1135" h="1">
                  <a:moveTo>
                    <a:pt x="0" y="0"/>
                  </a:moveTo>
                  <a:lnTo>
                    <a:pt x="1135" y="0"/>
                  </a:lnTo>
                </a:path>
              </a:pathLst>
            </a:custGeom>
            <a:noFill/>
            <a:ln w="12700" cap="flat" cmpd="sng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080" name="Line 228"/>
            <p:cNvSpPr/>
            <p:nvPr/>
          </p:nvSpPr>
          <p:spPr>
            <a:xfrm>
              <a:off x="432" y="768"/>
              <a:ext cx="1824" cy="0"/>
            </a:xfrm>
            <a:prstGeom prst="line">
              <a:avLst/>
            </a:prstGeom>
            <a:ln w="127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21" name="Group 229"/>
          <p:cNvGrpSpPr/>
          <p:nvPr/>
        </p:nvGrpSpPr>
        <p:grpSpPr>
          <a:xfrm>
            <a:off x="2465388" y="4403725"/>
            <a:ext cx="1703387" cy="292100"/>
            <a:chOff x="1553" y="2527"/>
            <a:chExt cx="1073" cy="184"/>
          </a:xfrm>
        </p:grpSpPr>
        <p:sp>
          <p:nvSpPr>
            <p:cNvPr id="2077" name="Freeform 230"/>
            <p:cNvSpPr/>
            <p:nvPr/>
          </p:nvSpPr>
          <p:spPr>
            <a:xfrm>
              <a:off x="1624" y="2527"/>
              <a:ext cx="1002" cy="1"/>
            </a:xfrm>
            <a:custGeom>
              <a:avLst/>
              <a:gdLst>
                <a:gd name="txL" fmla="*/ 0 w 1002"/>
                <a:gd name="txT" fmla="*/ 0 h 1"/>
                <a:gd name="txR" fmla="*/ 1002 w 1002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1002" y="0"/>
                </a:cxn>
              </a:cxnLst>
              <a:rect l="txL" t="txT" r="txR" b="txB"/>
              <a:pathLst>
                <a:path w="1002" h="1">
                  <a:moveTo>
                    <a:pt x="0" y="0"/>
                  </a:moveTo>
                  <a:lnTo>
                    <a:pt x="1002" y="0"/>
                  </a:lnTo>
                </a:path>
              </a:pathLst>
            </a:custGeom>
            <a:noFill/>
            <a:ln w="12700" cap="flat" cmpd="sng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2078" name="Freeform 231"/>
            <p:cNvSpPr/>
            <p:nvPr/>
          </p:nvSpPr>
          <p:spPr>
            <a:xfrm>
              <a:off x="1553" y="2710"/>
              <a:ext cx="1073" cy="1"/>
            </a:xfrm>
            <a:custGeom>
              <a:avLst/>
              <a:gdLst>
                <a:gd name="txL" fmla="*/ 0 w 1073"/>
                <a:gd name="txT" fmla="*/ 0 h 1"/>
                <a:gd name="txR" fmla="*/ 1073 w 1073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1073" y="0"/>
                </a:cxn>
              </a:cxnLst>
              <a:rect l="txL" t="txT" r="txR" b="txB"/>
              <a:pathLst>
                <a:path w="1073" h="1">
                  <a:moveTo>
                    <a:pt x="0" y="0"/>
                  </a:moveTo>
                  <a:lnTo>
                    <a:pt x="1073" y="0"/>
                  </a:lnTo>
                </a:path>
              </a:pathLst>
            </a:custGeom>
            <a:noFill/>
            <a:ln w="12700" cap="flat" cmpd="sng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</p:grpSp>
      <p:sp>
        <p:nvSpPr>
          <p:cNvPr id="239848" name="Line 232"/>
          <p:cNvSpPr/>
          <p:nvPr/>
        </p:nvSpPr>
        <p:spPr>
          <a:xfrm>
            <a:off x="5880100" y="6400800"/>
            <a:ext cx="914400" cy="0"/>
          </a:xfrm>
          <a:prstGeom prst="line">
            <a:avLst/>
          </a:prstGeom>
          <a:ln w="38100" cap="flat" cmpd="sng">
            <a:solidFill>
              <a:srgbClr val="3333CC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39849" name="Freeform 233"/>
          <p:cNvSpPr/>
          <p:nvPr/>
        </p:nvSpPr>
        <p:spPr>
          <a:xfrm>
            <a:off x="8666163" y="3749675"/>
            <a:ext cx="1587" cy="604838"/>
          </a:xfrm>
          <a:custGeom>
            <a:avLst/>
            <a:gdLst>
              <a:gd name="txL" fmla="*/ 0 w 1"/>
              <a:gd name="txT" fmla="*/ 0 h 381"/>
              <a:gd name="txR" fmla="*/ 1 w 1"/>
              <a:gd name="txB" fmla="*/ 381 h 381"/>
            </a:gdLst>
            <a:ahLst/>
            <a:cxnLst>
              <a:cxn ang="0">
                <a:pos x="0" y="0"/>
              </a:cxn>
              <a:cxn ang="0">
                <a:pos x="0" y="2147483647"/>
              </a:cxn>
            </a:cxnLst>
            <a:rect l="txL" t="txT" r="txR" b="txB"/>
            <a:pathLst>
              <a:path w="1" h="381">
                <a:moveTo>
                  <a:pt x="0" y="0"/>
                </a:moveTo>
                <a:lnTo>
                  <a:pt x="0" y="381"/>
                </a:lnTo>
              </a:path>
            </a:pathLst>
          </a:custGeom>
          <a:noFill/>
          <a:ln w="38100" cap="flat" cmpd="sng">
            <a:solidFill>
              <a:srgbClr val="3333CC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graphicFrame>
        <p:nvGraphicFramePr>
          <p:cNvPr id="239850" name="Object 234"/>
          <p:cNvGraphicFramePr>
            <a:graphicFrameLocks noChangeAspect="1"/>
          </p:cNvGraphicFramePr>
          <p:nvPr/>
        </p:nvGraphicFramePr>
        <p:xfrm>
          <a:off x="2913063" y="2076450"/>
          <a:ext cx="1854200" cy="1489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1" imgW="9067800" imgH="5838825" progId="Eb.Document">
                  <p:embed/>
                </p:oleObj>
              </mc:Choice>
              <mc:Fallback>
                <p:oleObj name="" r:id="rId1" imgW="9067800" imgH="5838825" progId="Eb.Document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2"/>
                      <a:srcRect l="29605" t="26836" r="46411" b="43257"/>
                      <a:stretch>
                        <a:fillRect/>
                      </a:stretch>
                    </p:blipFill>
                    <p:spPr>
                      <a:xfrm>
                        <a:off x="2913063" y="2076450"/>
                        <a:ext cx="1854200" cy="14890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9851" name="Object 235"/>
          <p:cNvGraphicFramePr>
            <a:graphicFrameLocks noChangeAspect="1"/>
          </p:cNvGraphicFramePr>
          <p:nvPr/>
        </p:nvGraphicFramePr>
        <p:xfrm>
          <a:off x="2895600" y="4852988"/>
          <a:ext cx="1752600" cy="175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3" imgW="9067800" imgH="5838825" progId="Eb.Document">
                  <p:embed/>
                </p:oleObj>
              </mc:Choice>
              <mc:Fallback>
                <p:oleObj name="" r:id="rId3" imgW="9067800" imgH="5838825" progId="Eb.Document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4"/>
                      <a:srcRect l="4167" t="22131" r="73476" b="43013"/>
                      <a:stretch>
                        <a:fillRect/>
                      </a:stretch>
                    </p:blipFill>
                    <p:spPr>
                      <a:xfrm>
                        <a:off x="2895600" y="4852988"/>
                        <a:ext cx="1752600" cy="17589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9852" name="Object 236"/>
          <p:cNvGraphicFramePr>
            <a:graphicFrameLocks noChangeAspect="1"/>
          </p:cNvGraphicFramePr>
          <p:nvPr/>
        </p:nvGraphicFramePr>
        <p:xfrm>
          <a:off x="7077075" y="1830388"/>
          <a:ext cx="1792288" cy="166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5" imgW="9067800" imgH="5838825" progId="Eb.Document">
                  <p:embed/>
                </p:oleObj>
              </mc:Choice>
              <mc:Fallback>
                <p:oleObj name="" r:id="rId5" imgW="9067800" imgH="5838825" progId="Eb.Document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6"/>
                      <a:srcRect l="76506" t="51958" r="2556" b="11935"/>
                      <a:stretch>
                        <a:fillRect/>
                      </a:stretch>
                    </p:blipFill>
                    <p:spPr>
                      <a:xfrm>
                        <a:off x="7077075" y="1830388"/>
                        <a:ext cx="1792288" cy="16652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" name="组合 6"/>
          <p:cNvGrpSpPr/>
          <p:nvPr/>
        </p:nvGrpSpPr>
        <p:grpSpPr>
          <a:xfrm>
            <a:off x="1403350" y="10795"/>
            <a:ext cx="6193155" cy="587375"/>
            <a:chOff x="2210" y="17"/>
            <a:chExt cx="9753" cy="925"/>
          </a:xfrm>
        </p:grpSpPr>
        <p:sp>
          <p:nvSpPr>
            <p:cNvPr id="8" name="Rectangle 4"/>
            <p:cNvSpPr>
              <a:spLocks noChangeAspect="1" noChangeArrowheads="1"/>
            </p:cNvSpPr>
            <p:nvPr>
              <p:custDataLst>
                <p:tags r:id="rId7"/>
              </p:custDataLst>
            </p:nvPr>
          </p:nvSpPr>
          <p:spPr bwMode="auto">
            <a:xfrm rot="10800000">
              <a:off x="2210" y="67"/>
              <a:ext cx="9753" cy="85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Rectangle 5"/>
            <p:cNvSpPr>
              <a:spLocks noChangeAspect="1"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2243" y="77"/>
              <a:ext cx="9187" cy="295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AutoShape 6"/>
            <p:cNvSpPr>
              <a:spLocks noChangeAspect="1"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2210" y="17"/>
              <a:ext cx="2720" cy="925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WordArt 7"/>
            <p:cNvSpPr>
              <a:spLocks noChangeAspect="1"/>
            </p:cNvSpPr>
            <p:nvPr>
              <p:custDataLst>
                <p:tags r:id="rId10"/>
              </p:custDataLst>
            </p:nvPr>
          </p:nvSpPr>
          <p:spPr>
            <a:xfrm>
              <a:off x="2550" y="242"/>
              <a:ext cx="1813" cy="4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任务三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4" name="Text Box 8"/>
            <p:cNvSpPr txBox="1">
              <a:spLocks noChangeAspect="1"/>
            </p:cNvSpPr>
            <p:nvPr>
              <p:custDataLst>
                <p:tags r:id="rId11"/>
              </p:custDataLst>
            </p:nvPr>
          </p:nvSpPr>
          <p:spPr>
            <a:xfrm>
              <a:off x="5145" y="243"/>
              <a:ext cx="38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组合体的识读与绘制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39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9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39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39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9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39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3" dur="500"/>
                                        <p:tgtEl>
                                          <p:spTgt spid="239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9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9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0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396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396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9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9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9630" grpId="0" bldLvl="0" animBg="1"/>
      <p:bldP spid="239631" grpId="0" bldLvl="0" animBg="1"/>
      <p:bldP spid="239681" grpId="0" bldLvl="0" animBg="1"/>
      <p:bldP spid="239682" grpId="0" bldLvl="0" animBg="1"/>
      <p:bldP spid="239683" grpId="0" bldLvl="0" animBg="1"/>
      <p:bldP spid="239684" grpId="0" bldLvl="0" animBg="1"/>
      <p:bldP spid="239832" grpId="0" bldLvl="0" animBg="1"/>
      <p:bldP spid="239836" grpId="0" bldLvl="0" animBg="1"/>
      <p:bldP spid="239840" grpId="0" bldLvl="0" animBg="1"/>
      <p:bldP spid="239841" grpId="0" bldLvl="0" animBg="1"/>
      <p:bldP spid="23984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Rectangle 2"/>
          <p:cNvSpPr/>
          <p:nvPr/>
        </p:nvSpPr>
        <p:spPr>
          <a:xfrm>
            <a:off x="0" y="714375"/>
            <a:ext cx="3059113" cy="574675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100000">
                <a:srgbClr val="FF9933"/>
              </a:gs>
            </a:gsLst>
            <a:path path="rect">
              <a:fillToRect l="100000" b="100000"/>
            </a:path>
            <a:tileRect/>
          </a:gradFill>
          <a:ln w="9525">
            <a:noFill/>
          </a:ln>
          <a:effectLst>
            <a:prstShdw prst="shdw12" dir="16200000">
              <a:srgbClr val="DDDDDD">
                <a:alpha val="50000"/>
              </a:srgbClr>
            </a:prstShdw>
          </a:effectLst>
        </p:spPr>
        <p:txBody>
          <a:bodyPr anchor="ctr" anchorCtr="0"/>
          <a:p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</a:rPr>
              <a:t>一、平面立体的投影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403350" y="10795"/>
            <a:ext cx="6192520" cy="586740"/>
            <a:chOff x="2210" y="17"/>
            <a:chExt cx="9752" cy="924"/>
          </a:xfrm>
        </p:grpSpPr>
        <p:sp>
          <p:nvSpPr>
            <p:cNvPr id="51" name="Rectangle 4"/>
            <p:cNvSpPr>
              <a:spLocks noChangeAspect="1" noChangeArrowheads="1"/>
            </p:cNvSpPr>
            <p:nvPr>
              <p:custDataLst>
                <p:tags r:id="rId1"/>
              </p:custDataLst>
            </p:nvPr>
          </p:nvSpPr>
          <p:spPr bwMode="auto">
            <a:xfrm rot="10800000">
              <a:off x="2210" y="67"/>
              <a:ext cx="9753" cy="85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Rectangle 5"/>
            <p:cNvSpPr>
              <a:spLocks noChangeAspect="1"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2243" y="77"/>
              <a:ext cx="9187" cy="295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AutoShape 6"/>
            <p:cNvSpPr>
              <a:spLocks noChangeAspect="1"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210" y="17"/>
              <a:ext cx="2720" cy="925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404" name="WordArt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2550" y="242"/>
              <a:ext cx="1813" cy="4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任务一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6405" name="Text Box 8"/>
            <p:cNvSpPr txBox="1"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5145" y="243"/>
              <a:ext cx="22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立体的投影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  <p:grpSp>
        <p:nvGrpSpPr>
          <p:cNvPr id="20482" name="Group 6"/>
          <p:cNvGrpSpPr/>
          <p:nvPr/>
        </p:nvGrpSpPr>
        <p:grpSpPr>
          <a:xfrm>
            <a:off x="6608763" y="908050"/>
            <a:ext cx="2571750" cy="647700"/>
            <a:chOff x="0" y="0"/>
            <a:chExt cx="5327" cy="1020"/>
          </a:xfrm>
        </p:grpSpPr>
        <p:sp>
          <p:nvSpPr>
            <p:cNvPr id="3" name="AutoShape 7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0" y="0"/>
              <a:ext cx="3906" cy="1020"/>
            </a:xfrm>
            <a:prstGeom prst="doubleWave">
              <a:avLst>
                <a:gd name="adj1" fmla="val 6500"/>
                <a:gd name="adj2" fmla="val 0"/>
              </a:avLst>
            </a:prstGeom>
            <a:solidFill>
              <a:schemeClr val="accent5">
                <a:lumMod val="60000"/>
                <a:lumOff val="40000"/>
              </a:schemeClr>
            </a:solidFill>
            <a:ln w="9525">
              <a:solidFill>
                <a:srgbClr val="CCFFFF"/>
              </a:solidFill>
              <a:miter lim="800000"/>
            </a:ln>
            <a:effectLst>
              <a:outerShdw sy="50000" kx="-2453608" rotWithShape="0">
                <a:srgbClr val="808080">
                  <a:alpha val="50000"/>
                </a:srgbClr>
              </a:outerShdw>
            </a:effectLst>
          </p:spPr>
          <p:txBody>
            <a:bodyPr anchor="ctr">
              <a:spAutoFit/>
            </a:bodyPr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491" name="Text Box 8"/>
            <p:cNvSpPr txBox="1"/>
            <p:nvPr>
              <p:custDataLst>
                <p:tags r:id="rId7"/>
              </p:custDataLst>
            </p:nvPr>
          </p:nvSpPr>
          <p:spPr>
            <a:xfrm>
              <a:off x="233" y="225"/>
              <a:ext cx="5094" cy="70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ts val="2800"/>
                </a:lnSpc>
              </a:pPr>
              <a:r>
                <a:rPr lang="en-US" altLang="zh-CN" dirty="0">
                  <a:solidFill>
                    <a:srgbClr val="FF0000"/>
                  </a:solidFill>
                  <a:latin typeface="黑体" panose="02010609060101010101" pitchFamily="2" charset="-122"/>
                </a:rPr>
                <a:t>1.</a:t>
              </a:r>
              <a:r>
                <a:rPr lang="zh-CN" altLang="en-US" dirty="0">
                  <a:solidFill>
                    <a:srgbClr val="FF0000"/>
                  </a:solidFill>
                  <a:latin typeface="黑体" panose="02010609060101010101" pitchFamily="2" charset="-122"/>
                </a:rPr>
                <a:t>棱柱体</a:t>
              </a:r>
              <a:endParaRPr lang="zh-CN" altLang="zh-CN" dirty="0">
                <a:solidFill>
                  <a:srgbClr val="FF0000"/>
                </a:solidFill>
                <a:latin typeface="黑体" panose="02010609060101010101" pitchFamily="2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611505" y="1772920"/>
            <a:ext cx="8108315" cy="1476375"/>
          </a:xfrm>
          <a:prstGeom prst="rect">
            <a:avLst/>
          </a:prstGeom>
          <a:noFill/>
          <a:ln w="9525">
            <a:solidFill>
              <a:srgbClr val="C00000"/>
            </a:solidFill>
          </a:ln>
        </p:spPr>
        <p:txBody>
          <a:bodyPr wrap="square">
            <a:spAutoFit/>
          </a:bodyPr>
          <a:p>
            <a:pPr indent="266700"/>
            <a:r>
              <a:rPr lang="zh-CN" sz="1800">
                <a:ea typeface="宋体" panose="02010600030101010101" pitchFamily="2" charset="-122"/>
              </a:rPr>
              <a:t>例3-1-1：如图3-1-4所示，已知正三棱柱上点F、H的正面投影f′、（h′）,求作另外两个面的投影。</a:t>
            </a:r>
            <a:endParaRPr lang="zh-CN" sz="1800">
              <a:ea typeface="宋体" panose="02010600030101010101" pitchFamily="2" charset="-122"/>
            </a:endParaRPr>
          </a:p>
          <a:p>
            <a:pPr indent="266700"/>
            <a:r>
              <a:rPr lang="zh-CN" sz="1800">
                <a:ea typeface="宋体" panose="02010600030101010101" pitchFamily="2" charset="-122"/>
              </a:rPr>
              <a:t>解：利用棱面水平投影的积聚性，先求出点的水平投影,再根据高平齐、宽相等求出点的侧面投影f〞、（h〞）。点F在左棱面上，f〞为可见，点H在右棱面上，（h〞）不可见。</a:t>
            </a:r>
            <a:endParaRPr lang="zh-CN" sz="1800"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669415" y="3357245"/>
            <a:ext cx="5302250" cy="3129915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5" name="Freeform 62"/>
          <p:cNvSpPr/>
          <p:nvPr/>
        </p:nvSpPr>
        <p:spPr>
          <a:xfrm>
            <a:off x="2332038" y="3842703"/>
            <a:ext cx="2205037" cy="2459037"/>
          </a:xfrm>
          <a:custGeom>
            <a:avLst/>
            <a:gdLst>
              <a:gd name="txL" fmla="*/ 0 w 1389"/>
              <a:gd name="txT" fmla="*/ 0 h 1549"/>
              <a:gd name="txR" fmla="*/ 1389 w 1389"/>
              <a:gd name="txB" fmla="*/ 1549 h 1549"/>
            </a:gdLst>
            <a:ahLst/>
            <a:cxnLst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0" y="2147483647"/>
              </a:cxn>
            </a:cxnLst>
            <a:rect l="txL" t="txT" r="txR" b="txB"/>
            <a:pathLst>
              <a:path w="1389" h="1549">
                <a:moveTo>
                  <a:pt x="0" y="131"/>
                </a:moveTo>
                <a:lnTo>
                  <a:pt x="0" y="1411"/>
                </a:lnTo>
                <a:lnTo>
                  <a:pt x="269" y="1549"/>
                </a:lnTo>
                <a:lnTo>
                  <a:pt x="1389" y="1549"/>
                </a:lnTo>
                <a:lnTo>
                  <a:pt x="1389" y="0"/>
                </a:lnTo>
                <a:lnTo>
                  <a:pt x="254" y="0"/>
                </a:lnTo>
                <a:lnTo>
                  <a:pt x="0" y="131"/>
                </a:lnTo>
                <a:close/>
              </a:path>
            </a:pathLst>
          </a:custGeom>
          <a:solidFill>
            <a:schemeClr val="bg2"/>
          </a:solidFill>
          <a:ln w="12700">
            <a:noFill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3076" name="Rectangle 61"/>
          <p:cNvSpPr/>
          <p:nvPr/>
        </p:nvSpPr>
        <p:spPr>
          <a:xfrm>
            <a:off x="6302375" y="2148840"/>
            <a:ext cx="889000" cy="823913"/>
          </a:xfrm>
          <a:prstGeom prst="rect">
            <a:avLst/>
          </a:prstGeom>
          <a:solidFill>
            <a:srgbClr val="B2B2B2"/>
          </a:solidFill>
          <a:ln w="12700">
            <a:noFill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3077" name="Freeform 4"/>
          <p:cNvSpPr/>
          <p:nvPr/>
        </p:nvSpPr>
        <p:spPr>
          <a:xfrm>
            <a:off x="5437188" y="1336040"/>
            <a:ext cx="865187" cy="1663700"/>
          </a:xfrm>
          <a:custGeom>
            <a:avLst/>
            <a:gdLst>
              <a:gd name="txL" fmla="*/ 0 w 545"/>
              <a:gd name="txT" fmla="*/ 0 h 1048"/>
              <a:gd name="txR" fmla="*/ 545 w 545"/>
              <a:gd name="txB" fmla="*/ 1048 h 1048"/>
            </a:gdLst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545" h="1048">
                <a:moveTo>
                  <a:pt x="162" y="14"/>
                </a:moveTo>
                <a:lnTo>
                  <a:pt x="6" y="0"/>
                </a:lnTo>
                <a:lnTo>
                  <a:pt x="0" y="677"/>
                </a:lnTo>
                <a:lnTo>
                  <a:pt x="276" y="677"/>
                </a:lnTo>
                <a:lnTo>
                  <a:pt x="276" y="1048"/>
                </a:lnTo>
                <a:lnTo>
                  <a:pt x="545" y="1033"/>
                </a:lnTo>
                <a:lnTo>
                  <a:pt x="545" y="502"/>
                </a:lnTo>
                <a:lnTo>
                  <a:pt x="162" y="14"/>
                </a:lnTo>
                <a:close/>
              </a:path>
            </a:pathLst>
          </a:custGeom>
          <a:solidFill>
            <a:srgbClr val="FF0000"/>
          </a:solidFill>
          <a:ln w="28575">
            <a:noFill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3078" name="Freeform 2"/>
          <p:cNvSpPr/>
          <p:nvPr/>
        </p:nvSpPr>
        <p:spPr>
          <a:xfrm>
            <a:off x="2782888" y="1348740"/>
            <a:ext cx="1744662" cy="1050925"/>
          </a:xfrm>
          <a:custGeom>
            <a:avLst/>
            <a:gdLst>
              <a:gd name="txL" fmla="*/ 0 w 1099"/>
              <a:gd name="txT" fmla="*/ 0 h 662"/>
              <a:gd name="txR" fmla="*/ 1099 w 1099"/>
              <a:gd name="txB" fmla="*/ 662 h 662"/>
            </a:gdLst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0"/>
              </a:cxn>
            </a:cxnLst>
            <a:rect l="txL" t="txT" r="txR" b="txB"/>
            <a:pathLst>
              <a:path w="1099" h="662">
                <a:moveTo>
                  <a:pt x="0" y="0"/>
                </a:moveTo>
                <a:lnTo>
                  <a:pt x="1098" y="7"/>
                </a:lnTo>
                <a:lnTo>
                  <a:pt x="1099" y="656"/>
                </a:lnTo>
                <a:lnTo>
                  <a:pt x="0" y="662"/>
                </a:lnTo>
                <a:lnTo>
                  <a:pt x="0" y="0"/>
                </a:lnTo>
                <a:close/>
              </a:path>
            </a:pathLst>
          </a:custGeom>
          <a:solidFill>
            <a:srgbClr val="C0C0C0"/>
          </a:solidFill>
          <a:ln w="28575" cap="flat" cmpd="sng">
            <a:solidFill>
              <a:srgbClr val="C0C0C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3079" name="Freeform 3"/>
          <p:cNvSpPr/>
          <p:nvPr/>
        </p:nvSpPr>
        <p:spPr>
          <a:xfrm>
            <a:off x="5694363" y="1336040"/>
            <a:ext cx="2128837" cy="815975"/>
          </a:xfrm>
          <a:custGeom>
            <a:avLst/>
            <a:gdLst>
              <a:gd name="txL" fmla="*/ 0 w 1341"/>
              <a:gd name="txT" fmla="*/ 0 h 514"/>
              <a:gd name="txR" fmla="*/ 1341 w 1341"/>
              <a:gd name="txB" fmla="*/ 514 h 514"/>
            </a:gdLst>
            <a:ahLst/>
            <a:cxnLst>
              <a:cxn ang="0">
                <a:pos x="0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1341" h="514">
                <a:moveTo>
                  <a:pt x="0" y="0"/>
                </a:moveTo>
                <a:lnTo>
                  <a:pt x="1341" y="0"/>
                </a:lnTo>
                <a:lnTo>
                  <a:pt x="925" y="514"/>
                </a:lnTo>
                <a:lnTo>
                  <a:pt x="397" y="514"/>
                </a:lnTo>
                <a:lnTo>
                  <a:pt x="0" y="0"/>
                </a:lnTo>
                <a:close/>
              </a:path>
            </a:pathLst>
          </a:custGeom>
          <a:solidFill>
            <a:srgbClr val="FF00FF"/>
          </a:solidFill>
          <a:ln w="28575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3080" name="Freeform 5"/>
          <p:cNvSpPr/>
          <p:nvPr/>
        </p:nvSpPr>
        <p:spPr>
          <a:xfrm>
            <a:off x="7180263" y="1336040"/>
            <a:ext cx="900112" cy="1652588"/>
          </a:xfrm>
          <a:custGeom>
            <a:avLst/>
            <a:gdLst>
              <a:gd name="txL" fmla="*/ 0 w 567"/>
              <a:gd name="txT" fmla="*/ 0 h 1041"/>
              <a:gd name="txR" fmla="*/ 567 w 567"/>
              <a:gd name="txB" fmla="*/ 1041 h 1041"/>
            </a:gdLst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0"/>
              </a:cxn>
            </a:cxnLst>
            <a:rect l="txL" t="txT" r="txR" b="txB"/>
            <a:pathLst>
              <a:path w="567" h="1041">
                <a:moveTo>
                  <a:pt x="391" y="0"/>
                </a:moveTo>
                <a:lnTo>
                  <a:pt x="567" y="1"/>
                </a:lnTo>
                <a:lnTo>
                  <a:pt x="553" y="670"/>
                </a:lnTo>
                <a:lnTo>
                  <a:pt x="269" y="684"/>
                </a:lnTo>
                <a:lnTo>
                  <a:pt x="269" y="1026"/>
                </a:lnTo>
                <a:lnTo>
                  <a:pt x="15" y="1041"/>
                </a:lnTo>
                <a:lnTo>
                  <a:pt x="0" y="524"/>
                </a:lnTo>
                <a:lnTo>
                  <a:pt x="391" y="0"/>
                </a:lnTo>
                <a:close/>
              </a:path>
            </a:pathLst>
          </a:custGeom>
          <a:solidFill>
            <a:srgbClr val="FF0000"/>
          </a:solidFill>
          <a:ln w="28575">
            <a:noFill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3081" name="Freeform 6"/>
          <p:cNvSpPr/>
          <p:nvPr/>
        </p:nvSpPr>
        <p:spPr>
          <a:xfrm>
            <a:off x="1882775" y="2412365"/>
            <a:ext cx="2667000" cy="536575"/>
          </a:xfrm>
          <a:custGeom>
            <a:avLst/>
            <a:gdLst>
              <a:gd name="txL" fmla="*/ 0 w 1680"/>
              <a:gd name="txT" fmla="*/ 0 h 338"/>
              <a:gd name="txR" fmla="*/ 1680 w 1680"/>
              <a:gd name="txB" fmla="*/ 338 h 338"/>
            </a:gdLst>
            <a:ahLst/>
            <a:cxnLst>
              <a:cxn ang="0">
                <a:pos x="0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0"/>
              </a:cxn>
            </a:cxnLst>
            <a:rect l="txL" t="txT" r="txR" b="txB"/>
            <a:pathLst>
              <a:path w="1680" h="338">
                <a:moveTo>
                  <a:pt x="0" y="0"/>
                </a:moveTo>
                <a:lnTo>
                  <a:pt x="1680" y="0"/>
                </a:lnTo>
                <a:lnTo>
                  <a:pt x="1680" y="338"/>
                </a:lnTo>
                <a:lnTo>
                  <a:pt x="0" y="338"/>
                </a:lnTo>
                <a:lnTo>
                  <a:pt x="0" y="0"/>
                </a:lnTo>
                <a:close/>
              </a:path>
            </a:pathLst>
          </a:custGeom>
          <a:solidFill>
            <a:srgbClr val="009999"/>
          </a:solidFill>
          <a:ln w="2857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3082" name="Freeform 7"/>
          <p:cNvSpPr/>
          <p:nvPr/>
        </p:nvSpPr>
        <p:spPr>
          <a:xfrm>
            <a:off x="1004888" y="4091940"/>
            <a:ext cx="1303337" cy="1973263"/>
          </a:xfrm>
          <a:custGeom>
            <a:avLst/>
            <a:gdLst>
              <a:gd name="txL" fmla="*/ 0 w 821"/>
              <a:gd name="txT" fmla="*/ 0 h 1243"/>
              <a:gd name="txR" fmla="*/ 821 w 821"/>
              <a:gd name="txB" fmla="*/ 1243 h 1243"/>
            </a:gdLst>
            <a:ahLst/>
            <a:cxnLst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</a:cxnLst>
            <a:rect l="txL" t="txT" r="txR" b="txB"/>
            <a:pathLst>
              <a:path w="821" h="1243">
                <a:moveTo>
                  <a:pt x="2" y="381"/>
                </a:moveTo>
                <a:lnTo>
                  <a:pt x="0" y="839"/>
                </a:lnTo>
                <a:lnTo>
                  <a:pt x="821" y="1243"/>
                </a:lnTo>
                <a:lnTo>
                  <a:pt x="821" y="0"/>
                </a:lnTo>
                <a:lnTo>
                  <a:pt x="2" y="381"/>
                </a:lnTo>
                <a:close/>
              </a:path>
            </a:pathLst>
          </a:custGeom>
          <a:solidFill>
            <a:srgbClr val="FF00FF"/>
          </a:solidFill>
          <a:ln w="28575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3083" name="Freeform 8"/>
          <p:cNvSpPr/>
          <p:nvPr/>
        </p:nvSpPr>
        <p:spPr>
          <a:xfrm>
            <a:off x="1008063" y="1359853"/>
            <a:ext cx="1774825" cy="1589087"/>
          </a:xfrm>
          <a:custGeom>
            <a:avLst/>
            <a:gdLst>
              <a:gd name="txL" fmla="*/ 0 w 1118"/>
              <a:gd name="txT" fmla="*/ 0 h 1001"/>
              <a:gd name="txR" fmla="*/ 1118 w 1118"/>
              <a:gd name="txB" fmla="*/ 1001 h 1001"/>
            </a:gdLst>
            <a:ahLst/>
            <a:cxnLst>
              <a:cxn ang="0">
                <a:pos x="0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</a:cxnLst>
            <a:rect l="txL" t="txT" r="txR" b="txB"/>
            <a:pathLst>
              <a:path w="1118" h="1001">
                <a:moveTo>
                  <a:pt x="0" y="493"/>
                </a:moveTo>
                <a:lnTo>
                  <a:pt x="848" y="0"/>
                </a:lnTo>
                <a:lnTo>
                  <a:pt x="1118" y="0"/>
                </a:lnTo>
                <a:lnTo>
                  <a:pt x="1102" y="649"/>
                </a:lnTo>
                <a:lnTo>
                  <a:pt x="565" y="663"/>
                </a:lnTo>
                <a:lnTo>
                  <a:pt x="565" y="1001"/>
                </a:lnTo>
                <a:lnTo>
                  <a:pt x="0" y="1001"/>
                </a:lnTo>
                <a:lnTo>
                  <a:pt x="0" y="493"/>
                </a:lnTo>
                <a:close/>
              </a:path>
            </a:pathLst>
          </a:custGeom>
          <a:solidFill>
            <a:srgbClr val="FF0000"/>
          </a:solidFill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grpSp>
        <p:nvGrpSpPr>
          <p:cNvPr id="3084" name="Group 10"/>
          <p:cNvGrpSpPr/>
          <p:nvPr/>
        </p:nvGrpSpPr>
        <p:grpSpPr>
          <a:xfrm>
            <a:off x="2941638" y="1337628"/>
            <a:ext cx="966787" cy="1644650"/>
            <a:chOff x="1853" y="659"/>
            <a:chExt cx="609" cy="1036"/>
          </a:xfrm>
        </p:grpSpPr>
        <p:sp>
          <p:nvSpPr>
            <p:cNvPr id="3128" name="Line 11"/>
            <p:cNvSpPr/>
            <p:nvPr/>
          </p:nvSpPr>
          <p:spPr>
            <a:xfrm>
              <a:off x="1853" y="659"/>
              <a:ext cx="0" cy="239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3129" name="Freeform 12"/>
            <p:cNvSpPr/>
            <p:nvPr/>
          </p:nvSpPr>
          <p:spPr>
            <a:xfrm>
              <a:off x="1853" y="903"/>
              <a:ext cx="609" cy="1"/>
            </a:xfrm>
            <a:custGeom>
              <a:avLst/>
              <a:gdLst>
                <a:gd name="txL" fmla="*/ 0 w 678"/>
                <a:gd name="txT" fmla="*/ 0 h 1"/>
                <a:gd name="txR" fmla="*/ 678 w 678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168" y="0"/>
                </a:cxn>
              </a:cxnLst>
              <a:rect l="txL" t="txT" r="txR" b="txB"/>
              <a:pathLst>
                <a:path w="678" h="1">
                  <a:moveTo>
                    <a:pt x="0" y="0"/>
                  </a:moveTo>
                  <a:lnTo>
                    <a:pt x="678" y="0"/>
                  </a:lnTo>
                </a:path>
              </a:pathLst>
            </a:custGeom>
            <a:noFill/>
            <a:ln w="12700" cap="flat" cmpd="sng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3130" name="Line 13"/>
            <p:cNvSpPr/>
            <p:nvPr/>
          </p:nvSpPr>
          <p:spPr>
            <a:xfrm flipV="1">
              <a:off x="2456" y="659"/>
              <a:ext cx="0" cy="239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3131" name="Freeform 14"/>
            <p:cNvSpPr/>
            <p:nvPr/>
          </p:nvSpPr>
          <p:spPr>
            <a:xfrm>
              <a:off x="1940" y="903"/>
              <a:ext cx="2" cy="792"/>
            </a:xfrm>
            <a:custGeom>
              <a:avLst/>
              <a:gdLst>
                <a:gd name="txL" fmla="*/ 0 w 3"/>
                <a:gd name="txT" fmla="*/ 0 h 790"/>
                <a:gd name="txR" fmla="*/ 3 w 3"/>
                <a:gd name="txB" fmla="*/ 790 h 790"/>
              </a:gdLst>
              <a:ahLst/>
              <a:cxnLst>
                <a:cxn ang="0">
                  <a:pos x="1" y="0"/>
                </a:cxn>
                <a:cxn ang="0">
                  <a:pos x="0" y="816"/>
                </a:cxn>
              </a:cxnLst>
              <a:rect l="txL" t="txT" r="txR" b="txB"/>
              <a:pathLst>
                <a:path w="3" h="790">
                  <a:moveTo>
                    <a:pt x="3" y="0"/>
                  </a:moveTo>
                  <a:lnTo>
                    <a:pt x="0" y="790"/>
                  </a:lnTo>
                </a:path>
              </a:pathLst>
            </a:custGeom>
            <a:noFill/>
            <a:ln w="12700" cap="flat" cmpd="sng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3132" name="Line 15"/>
            <p:cNvSpPr/>
            <p:nvPr/>
          </p:nvSpPr>
          <p:spPr>
            <a:xfrm>
              <a:off x="2371" y="898"/>
              <a:ext cx="0" cy="78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sp>
      </p:grpSp>
      <p:sp>
        <p:nvSpPr>
          <p:cNvPr id="3085" name="Freeform 17"/>
          <p:cNvSpPr/>
          <p:nvPr/>
        </p:nvSpPr>
        <p:spPr>
          <a:xfrm>
            <a:off x="3425825" y="1229678"/>
            <a:ext cx="0" cy="1955800"/>
          </a:xfrm>
          <a:custGeom>
            <a:avLst/>
            <a:gdLst>
              <a:gd name="txL" fmla="*/ 0 w 1"/>
              <a:gd name="txT" fmla="*/ 0 h 1228"/>
              <a:gd name="txR" fmla="*/ 0 w 1"/>
              <a:gd name="txB" fmla="*/ 1228 h 1228"/>
            </a:gdLst>
            <a:ahLst/>
            <a:cxnLst>
              <a:cxn ang="0">
                <a:pos x="0" y="0"/>
              </a:cxn>
              <a:cxn ang="0">
                <a:pos x="0" y="2147483647"/>
              </a:cxn>
            </a:cxnLst>
            <a:rect l="txL" t="txT" r="txR" b="txB"/>
            <a:pathLst>
              <a:path w="1" h="1228">
                <a:moveTo>
                  <a:pt x="0" y="0"/>
                </a:moveTo>
                <a:lnTo>
                  <a:pt x="0" y="1228"/>
                </a:lnTo>
              </a:path>
            </a:pathLst>
          </a:custGeom>
          <a:noFill/>
          <a:ln w="12700" cap="flat" cmpd="sng">
            <a:solidFill>
              <a:schemeClr val="tx1"/>
            </a:solidFill>
            <a:prstDash val="lgDashDot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3086" name="Freeform 19"/>
          <p:cNvSpPr/>
          <p:nvPr/>
        </p:nvSpPr>
        <p:spPr>
          <a:xfrm>
            <a:off x="6754813" y="1161415"/>
            <a:ext cx="1587" cy="2017713"/>
          </a:xfrm>
          <a:custGeom>
            <a:avLst/>
            <a:gdLst>
              <a:gd name="txL" fmla="*/ 0 w 1"/>
              <a:gd name="txT" fmla="*/ 0 h 1016"/>
              <a:gd name="txR" fmla="*/ 1 w 1"/>
              <a:gd name="txB" fmla="*/ 1016 h 1016"/>
            </a:gdLst>
            <a:ahLst/>
            <a:cxnLst>
              <a:cxn ang="0">
                <a:pos x="0" y="0"/>
              </a:cxn>
              <a:cxn ang="0">
                <a:pos x="0" y="2147483647"/>
              </a:cxn>
            </a:cxnLst>
            <a:rect l="txL" t="txT" r="txR" b="txB"/>
            <a:pathLst>
              <a:path w="1" h="1016">
                <a:moveTo>
                  <a:pt x="0" y="0"/>
                </a:moveTo>
                <a:lnTo>
                  <a:pt x="0" y="1016"/>
                </a:lnTo>
              </a:path>
            </a:pathLst>
          </a:custGeom>
          <a:noFill/>
          <a:ln w="12700" cap="flat" cmpd="sng">
            <a:solidFill>
              <a:schemeClr val="tx1"/>
            </a:solidFill>
            <a:prstDash val="lgDashDot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grpSp>
        <p:nvGrpSpPr>
          <p:cNvPr id="3087" name="Group 60"/>
          <p:cNvGrpSpPr/>
          <p:nvPr/>
        </p:nvGrpSpPr>
        <p:grpSpPr>
          <a:xfrm>
            <a:off x="2954338" y="4634865"/>
            <a:ext cx="944562" cy="838200"/>
            <a:chOff x="1861" y="2332"/>
            <a:chExt cx="595" cy="528"/>
          </a:xfrm>
        </p:grpSpPr>
        <p:sp>
          <p:nvSpPr>
            <p:cNvPr id="3126" name="Oval 21"/>
            <p:cNvSpPr/>
            <p:nvPr/>
          </p:nvSpPr>
          <p:spPr>
            <a:xfrm>
              <a:off x="1861" y="2332"/>
              <a:ext cx="595" cy="528"/>
            </a:xfrm>
            <a:prstGeom prst="ellipse">
              <a:avLst/>
            </a:prstGeom>
            <a:solidFill>
              <a:srgbClr val="CCCC00"/>
            </a:solidFill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3127" name="Oval 20"/>
            <p:cNvSpPr/>
            <p:nvPr/>
          </p:nvSpPr>
          <p:spPr>
            <a:xfrm>
              <a:off x="1968" y="2428"/>
              <a:ext cx="379" cy="336"/>
            </a:xfrm>
            <a:prstGeom prst="ellipse">
              <a:avLst/>
            </a:prstGeom>
            <a:solidFill>
              <a:srgbClr val="CCCC00"/>
            </a:solidFill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</p:grpSp>
      <p:sp>
        <p:nvSpPr>
          <p:cNvPr id="3088" name="Freeform 22"/>
          <p:cNvSpPr/>
          <p:nvPr/>
        </p:nvSpPr>
        <p:spPr>
          <a:xfrm>
            <a:off x="1008063" y="2139315"/>
            <a:ext cx="1587" cy="830263"/>
          </a:xfrm>
          <a:custGeom>
            <a:avLst/>
            <a:gdLst>
              <a:gd name="txL" fmla="*/ 0 w 1"/>
              <a:gd name="txT" fmla="*/ 0 h 523"/>
              <a:gd name="txR" fmla="*/ 1 w 1"/>
              <a:gd name="txB" fmla="*/ 523 h 523"/>
            </a:gdLst>
            <a:ahLst/>
            <a:cxnLst>
              <a:cxn ang="0">
                <a:pos x="0" y="0"/>
              </a:cxn>
              <a:cxn ang="0">
                <a:pos x="0" y="2147483647"/>
              </a:cxn>
            </a:cxnLst>
            <a:rect l="txL" t="txT" r="txR" b="txB"/>
            <a:pathLst>
              <a:path w="1" h="523">
                <a:moveTo>
                  <a:pt x="0" y="0"/>
                </a:moveTo>
                <a:lnTo>
                  <a:pt x="0" y="523"/>
                </a:ln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3089" name="Line 23"/>
          <p:cNvSpPr/>
          <p:nvPr/>
        </p:nvSpPr>
        <p:spPr>
          <a:xfrm>
            <a:off x="1014413" y="2955290"/>
            <a:ext cx="3527425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090" name="Line 24"/>
          <p:cNvSpPr/>
          <p:nvPr/>
        </p:nvSpPr>
        <p:spPr>
          <a:xfrm flipV="1">
            <a:off x="4541838" y="1350328"/>
            <a:ext cx="0" cy="1620837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091" name="Freeform 25"/>
          <p:cNvSpPr/>
          <p:nvPr/>
        </p:nvSpPr>
        <p:spPr>
          <a:xfrm>
            <a:off x="2341563" y="1337628"/>
            <a:ext cx="2222500" cy="6350"/>
          </a:xfrm>
          <a:custGeom>
            <a:avLst/>
            <a:gdLst>
              <a:gd name="txL" fmla="*/ 0 w 1559"/>
              <a:gd name="txT" fmla="*/ 0 h 4"/>
              <a:gd name="txR" fmla="*/ 1559 w 1559"/>
              <a:gd name="txB" fmla="*/ 4 h 4"/>
            </a:gdLst>
            <a:ahLst/>
            <a:cxnLst>
              <a:cxn ang="0">
                <a:pos x="2147483647" y="0"/>
              </a:cxn>
              <a:cxn ang="0">
                <a:pos x="0" y="2147483647"/>
              </a:cxn>
            </a:cxnLst>
            <a:rect l="txL" t="txT" r="txR" b="txB"/>
            <a:pathLst>
              <a:path w="1559" h="4">
                <a:moveTo>
                  <a:pt x="1559" y="0"/>
                </a:moveTo>
                <a:lnTo>
                  <a:pt x="0" y="4"/>
                </a:ln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3092" name="Freeform 26"/>
          <p:cNvSpPr/>
          <p:nvPr/>
        </p:nvSpPr>
        <p:spPr>
          <a:xfrm>
            <a:off x="1006475" y="1348740"/>
            <a:ext cx="1347788" cy="782638"/>
          </a:xfrm>
          <a:custGeom>
            <a:avLst/>
            <a:gdLst>
              <a:gd name="txL" fmla="*/ 0 w 849"/>
              <a:gd name="txT" fmla="*/ 0 h 493"/>
              <a:gd name="txR" fmla="*/ 849 w 849"/>
              <a:gd name="txB" fmla="*/ 493 h 493"/>
            </a:gdLst>
            <a:ahLst/>
            <a:cxnLst>
              <a:cxn ang="0">
                <a:pos x="2147483647" y="0"/>
              </a:cxn>
              <a:cxn ang="0">
                <a:pos x="0" y="2147483647"/>
              </a:cxn>
            </a:cxnLst>
            <a:rect l="txL" t="txT" r="txR" b="txB"/>
            <a:pathLst>
              <a:path w="849" h="493">
                <a:moveTo>
                  <a:pt x="849" y="0"/>
                </a:moveTo>
                <a:lnTo>
                  <a:pt x="0" y="493"/>
                </a:ln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3093" name="Freeform 27"/>
          <p:cNvSpPr/>
          <p:nvPr/>
        </p:nvSpPr>
        <p:spPr>
          <a:xfrm>
            <a:off x="2781300" y="1343978"/>
            <a:ext cx="0" cy="1054100"/>
          </a:xfrm>
          <a:custGeom>
            <a:avLst/>
            <a:gdLst>
              <a:gd name="txL" fmla="*/ 0 w 1"/>
              <a:gd name="txT" fmla="*/ 0 h 663"/>
              <a:gd name="txR" fmla="*/ 0 w 1"/>
              <a:gd name="txB" fmla="*/ 663 h 663"/>
            </a:gdLst>
            <a:ahLst/>
            <a:cxnLst>
              <a:cxn ang="0">
                <a:pos x="0" y="0"/>
              </a:cxn>
              <a:cxn ang="0">
                <a:pos x="0" y="2147483647"/>
              </a:cxn>
            </a:cxnLst>
            <a:rect l="txL" t="txT" r="txR" b="txB"/>
            <a:pathLst>
              <a:path w="1" h="663">
                <a:moveTo>
                  <a:pt x="0" y="0"/>
                </a:moveTo>
                <a:lnTo>
                  <a:pt x="0" y="663"/>
                </a:ln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3094" name="Freeform 28"/>
          <p:cNvSpPr/>
          <p:nvPr/>
        </p:nvSpPr>
        <p:spPr>
          <a:xfrm>
            <a:off x="1905000" y="2398078"/>
            <a:ext cx="1588" cy="560387"/>
          </a:xfrm>
          <a:custGeom>
            <a:avLst/>
            <a:gdLst>
              <a:gd name="txL" fmla="*/ 0 w 1"/>
              <a:gd name="txT" fmla="*/ 0 h 353"/>
              <a:gd name="txR" fmla="*/ 1 w 1"/>
              <a:gd name="txB" fmla="*/ 353 h 353"/>
            </a:gdLst>
            <a:ahLst/>
            <a:cxnLst>
              <a:cxn ang="0">
                <a:pos x="0" y="0"/>
              </a:cxn>
              <a:cxn ang="0">
                <a:pos x="0" y="2147483647"/>
              </a:cxn>
            </a:cxnLst>
            <a:rect l="txL" t="txT" r="txR" b="txB"/>
            <a:pathLst>
              <a:path w="1" h="353">
                <a:moveTo>
                  <a:pt x="0" y="0"/>
                </a:moveTo>
                <a:lnTo>
                  <a:pt x="0" y="353"/>
                </a:ln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3095" name="Freeform 29"/>
          <p:cNvSpPr/>
          <p:nvPr/>
        </p:nvSpPr>
        <p:spPr>
          <a:xfrm>
            <a:off x="1905000" y="2398078"/>
            <a:ext cx="2636838" cy="9525"/>
          </a:xfrm>
          <a:custGeom>
            <a:avLst/>
            <a:gdLst>
              <a:gd name="txL" fmla="*/ 0 w 1661"/>
              <a:gd name="txT" fmla="*/ 0 h 6"/>
              <a:gd name="txR" fmla="*/ 1661 w 1661"/>
              <a:gd name="txB" fmla="*/ 6 h 6"/>
            </a:gdLst>
            <a:ahLst/>
            <a:cxnLst>
              <a:cxn ang="0">
                <a:pos x="0" y="0"/>
              </a:cxn>
              <a:cxn ang="0">
                <a:pos x="2147483647" y="2147483647"/>
              </a:cxn>
            </a:cxnLst>
            <a:rect l="txL" t="txT" r="txR" b="txB"/>
            <a:pathLst>
              <a:path w="1661" h="6">
                <a:moveTo>
                  <a:pt x="0" y="0"/>
                </a:moveTo>
                <a:lnTo>
                  <a:pt x="1661" y="6"/>
                </a:ln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3096" name="Freeform 30"/>
          <p:cNvSpPr/>
          <p:nvPr/>
        </p:nvSpPr>
        <p:spPr>
          <a:xfrm>
            <a:off x="5422900" y="2406015"/>
            <a:ext cx="476250" cy="4763"/>
          </a:xfrm>
          <a:custGeom>
            <a:avLst/>
            <a:gdLst>
              <a:gd name="txL" fmla="*/ 0 w 300"/>
              <a:gd name="txT" fmla="*/ 0 h 3"/>
              <a:gd name="txR" fmla="*/ 300 w 300"/>
              <a:gd name="txB" fmla="*/ 3 h 3"/>
            </a:gdLst>
            <a:ahLst/>
            <a:cxnLst>
              <a:cxn ang="0">
                <a:pos x="0" y="0"/>
              </a:cxn>
              <a:cxn ang="0">
                <a:pos x="2147483647" y="2147483647"/>
              </a:cxn>
            </a:cxnLst>
            <a:rect l="txL" t="txT" r="txR" b="txB"/>
            <a:pathLst>
              <a:path w="300" h="3">
                <a:moveTo>
                  <a:pt x="0" y="0"/>
                </a:moveTo>
                <a:lnTo>
                  <a:pt x="300" y="3"/>
                </a:ln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3097" name="Freeform 31"/>
          <p:cNvSpPr/>
          <p:nvPr/>
        </p:nvSpPr>
        <p:spPr>
          <a:xfrm>
            <a:off x="5875338" y="2399665"/>
            <a:ext cx="1587" cy="611188"/>
          </a:xfrm>
          <a:custGeom>
            <a:avLst/>
            <a:gdLst>
              <a:gd name="txL" fmla="*/ 0 w 1"/>
              <a:gd name="txT" fmla="*/ 0 h 385"/>
              <a:gd name="txR" fmla="*/ 1 w 1"/>
              <a:gd name="txB" fmla="*/ 385 h 385"/>
            </a:gdLst>
            <a:ahLst/>
            <a:cxnLst>
              <a:cxn ang="0">
                <a:pos x="0" y="0"/>
              </a:cxn>
              <a:cxn ang="0">
                <a:pos x="0" y="2147483647"/>
              </a:cxn>
            </a:cxnLst>
            <a:rect l="txL" t="txT" r="txR" b="txB"/>
            <a:pathLst>
              <a:path w="1" h="385">
                <a:moveTo>
                  <a:pt x="0" y="0"/>
                </a:moveTo>
                <a:lnTo>
                  <a:pt x="0" y="385"/>
                </a:ln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3098" name="Freeform 32"/>
          <p:cNvSpPr/>
          <p:nvPr/>
        </p:nvSpPr>
        <p:spPr>
          <a:xfrm>
            <a:off x="5864225" y="2982278"/>
            <a:ext cx="1778000" cy="6350"/>
          </a:xfrm>
          <a:custGeom>
            <a:avLst/>
            <a:gdLst>
              <a:gd name="txL" fmla="*/ 0 w 1120"/>
              <a:gd name="txT" fmla="*/ 0 h 4"/>
              <a:gd name="txR" fmla="*/ 1120 w 1120"/>
              <a:gd name="txB" fmla="*/ 4 h 4"/>
            </a:gdLst>
            <a:ahLst/>
            <a:cxnLst>
              <a:cxn ang="0">
                <a:pos x="0" y="0"/>
              </a:cxn>
              <a:cxn ang="0">
                <a:pos x="2147483647" y="2147483647"/>
              </a:cxn>
            </a:cxnLst>
            <a:rect l="txL" t="txT" r="txR" b="txB"/>
            <a:pathLst>
              <a:path w="1120" h="4">
                <a:moveTo>
                  <a:pt x="0" y="0"/>
                </a:moveTo>
                <a:lnTo>
                  <a:pt x="1120" y="4"/>
                </a:ln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3099" name="Freeform 33"/>
          <p:cNvSpPr/>
          <p:nvPr/>
        </p:nvSpPr>
        <p:spPr>
          <a:xfrm>
            <a:off x="7621588" y="2398078"/>
            <a:ext cx="1587" cy="582612"/>
          </a:xfrm>
          <a:custGeom>
            <a:avLst/>
            <a:gdLst>
              <a:gd name="txL" fmla="*/ 0 w 1"/>
              <a:gd name="txT" fmla="*/ 0 h 367"/>
              <a:gd name="txR" fmla="*/ 1 w 1"/>
              <a:gd name="txB" fmla="*/ 367 h 367"/>
            </a:gdLst>
            <a:ahLst/>
            <a:cxnLst>
              <a:cxn ang="0">
                <a:pos x="0" y="2147483647"/>
              </a:cxn>
              <a:cxn ang="0">
                <a:pos x="0" y="0"/>
              </a:cxn>
            </a:cxnLst>
            <a:rect l="txL" t="txT" r="txR" b="txB"/>
            <a:pathLst>
              <a:path w="1" h="367">
                <a:moveTo>
                  <a:pt x="0" y="367"/>
                </a:moveTo>
                <a:lnTo>
                  <a:pt x="0" y="0"/>
                </a:ln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3100" name="Freeform 34"/>
          <p:cNvSpPr/>
          <p:nvPr/>
        </p:nvSpPr>
        <p:spPr>
          <a:xfrm>
            <a:off x="7629525" y="2398078"/>
            <a:ext cx="463550" cy="7937"/>
          </a:xfrm>
          <a:custGeom>
            <a:avLst/>
            <a:gdLst>
              <a:gd name="txL" fmla="*/ 0 w 292"/>
              <a:gd name="txT" fmla="*/ 0 h 5"/>
              <a:gd name="txR" fmla="*/ 292 w 292"/>
              <a:gd name="txB" fmla="*/ 5 h 5"/>
            </a:gdLst>
            <a:ahLst/>
            <a:cxnLst>
              <a:cxn ang="0">
                <a:pos x="0" y="2147483647"/>
              </a:cxn>
              <a:cxn ang="0">
                <a:pos x="2147483647" y="0"/>
              </a:cxn>
            </a:cxnLst>
            <a:rect l="txL" t="txT" r="txR" b="txB"/>
            <a:pathLst>
              <a:path w="292" h="5">
                <a:moveTo>
                  <a:pt x="0" y="5"/>
                </a:moveTo>
                <a:lnTo>
                  <a:pt x="292" y="0"/>
                </a:ln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3101" name="Freeform 35"/>
          <p:cNvSpPr/>
          <p:nvPr/>
        </p:nvSpPr>
        <p:spPr>
          <a:xfrm>
            <a:off x="8069263" y="1326515"/>
            <a:ext cx="1587" cy="1096963"/>
          </a:xfrm>
          <a:custGeom>
            <a:avLst/>
            <a:gdLst>
              <a:gd name="txL" fmla="*/ 0 w 1"/>
              <a:gd name="txT" fmla="*/ 0 h 691"/>
              <a:gd name="txR" fmla="*/ 1 w 1"/>
              <a:gd name="txB" fmla="*/ 691 h 691"/>
            </a:gdLst>
            <a:ahLst/>
            <a:cxnLst>
              <a:cxn ang="0">
                <a:pos x="0" y="2147483647"/>
              </a:cxn>
              <a:cxn ang="0">
                <a:pos x="0" y="0"/>
              </a:cxn>
            </a:cxnLst>
            <a:rect l="txL" t="txT" r="txR" b="txB"/>
            <a:pathLst>
              <a:path w="1" h="691">
                <a:moveTo>
                  <a:pt x="0" y="691"/>
                </a:moveTo>
                <a:lnTo>
                  <a:pt x="0" y="0"/>
                </a:ln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3102" name="Line 36"/>
          <p:cNvSpPr/>
          <p:nvPr/>
        </p:nvSpPr>
        <p:spPr>
          <a:xfrm flipH="1">
            <a:off x="5422900" y="1337628"/>
            <a:ext cx="2646363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03" name="Freeform 37"/>
          <p:cNvSpPr/>
          <p:nvPr/>
        </p:nvSpPr>
        <p:spPr>
          <a:xfrm>
            <a:off x="5424488" y="1343978"/>
            <a:ext cx="1587" cy="1077912"/>
          </a:xfrm>
          <a:custGeom>
            <a:avLst/>
            <a:gdLst>
              <a:gd name="txL" fmla="*/ 0 w 1"/>
              <a:gd name="txT" fmla="*/ 0 h 679"/>
              <a:gd name="txR" fmla="*/ 1 w 1"/>
              <a:gd name="txB" fmla="*/ 679 h 679"/>
            </a:gdLst>
            <a:ahLst/>
            <a:cxnLst>
              <a:cxn ang="0">
                <a:pos x="0" y="0"/>
              </a:cxn>
              <a:cxn ang="0">
                <a:pos x="2147483647" y="2147483647"/>
              </a:cxn>
            </a:cxnLst>
            <a:rect l="txL" t="txT" r="txR" b="txB"/>
            <a:pathLst>
              <a:path w="1" h="679">
                <a:moveTo>
                  <a:pt x="0" y="0"/>
                </a:moveTo>
                <a:lnTo>
                  <a:pt x="1" y="679"/>
                </a:ln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3104" name="Line 38"/>
          <p:cNvSpPr/>
          <p:nvPr/>
        </p:nvSpPr>
        <p:spPr>
          <a:xfrm>
            <a:off x="6305550" y="2142490"/>
            <a:ext cx="0" cy="839788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05" name="Line 39"/>
          <p:cNvSpPr/>
          <p:nvPr/>
        </p:nvSpPr>
        <p:spPr>
          <a:xfrm>
            <a:off x="6305550" y="2142490"/>
            <a:ext cx="88265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06" name="Line 40"/>
          <p:cNvSpPr/>
          <p:nvPr/>
        </p:nvSpPr>
        <p:spPr>
          <a:xfrm>
            <a:off x="7188200" y="2142490"/>
            <a:ext cx="0" cy="839788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07" name="Freeform 41"/>
          <p:cNvSpPr/>
          <p:nvPr/>
        </p:nvSpPr>
        <p:spPr>
          <a:xfrm>
            <a:off x="7188200" y="1321753"/>
            <a:ext cx="612775" cy="820737"/>
          </a:xfrm>
          <a:custGeom>
            <a:avLst/>
            <a:gdLst>
              <a:gd name="txL" fmla="*/ 0 w 386"/>
              <a:gd name="txT" fmla="*/ 0 h 517"/>
              <a:gd name="txR" fmla="*/ 386 w 386"/>
              <a:gd name="txB" fmla="*/ 517 h 517"/>
            </a:gdLst>
            <a:ahLst/>
            <a:cxnLst>
              <a:cxn ang="0">
                <a:pos x="0" y="2147483647"/>
              </a:cxn>
              <a:cxn ang="0">
                <a:pos x="2147483647" y="0"/>
              </a:cxn>
            </a:cxnLst>
            <a:rect l="txL" t="txT" r="txR" b="txB"/>
            <a:pathLst>
              <a:path w="386" h="517">
                <a:moveTo>
                  <a:pt x="0" y="517"/>
                </a:moveTo>
                <a:lnTo>
                  <a:pt x="386" y="0"/>
                </a:ln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3108" name="Freeform 42"/>
          <p:cNvSpPr/>
          <p:nvPr/>
        </p:nvSpPr>
        <p:spPr>
          <a:xfrm>
            <a:off x="5694363" y="1321753"/>
            <a:ext cx="611187" cy="822325"/>
          </a:xfrm>
          <a:custGeom>
            <a:avLst/>
            <a:gdLst>
              <a:gd name="txL" fmla="*/ 0 w 385"/>
              <a:gd name="txT" fmla="*/ 0 h 518"/>
              <a:gd name="txR" fmla="*/ 385 w 385"/>
              <a:gd name="txB" fmla="*/ 518 h 518"/>
            </a:gdLst>
            <a:ahLst/>
            <a:cxnLst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385" h="518">
                <a:moveTo>
                  <a:pt x="385" y="518"/>
                </a:moveTo>
                <a:lnTo>
                  <a:pt x="0" y="0"/>
                </a:ln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3109" name="Freeform 43"/>
          <p:cNvSpPr/>
          <p:nvPr/>
        </p:nvSpPr>
        <p:spPr>
          <a:xfrm>
            <a:off x="2781300" y="3836353"/>
            <a:ext cx="1760538" cy="1587"/>
          </a:xfrm>
          <a:custGeom>
            <a:avLst/>
            <a:gdLst>
              <a:gd name="txL" fmla="*/ 0 w 1235"/>
              <a:gd name="txT" fmla="*/ 0 h 1"/>
              <a:gd name="txR" fmla="*/ 1235 w 1235"/>
              <a:gd name="txB" fmla="*/ 1 h 1"/>
            </a:gdLst>
            <a:ahLst/>
            <a:cxnLst>
              <a:cxn ang="0">
                <a:pos x="0" y="2147483647"/>
              </a:cxn>
              <a:cxn ang="0">
                <a:pos x="2147483647" y="0"/>
              </a:cxn>
            </a:cxnLst>
            <a:rect l="txL" t="txT" r="txR" b="txB"/>
            <a:pathLst>
              <a:path w="1235" h="1">
                <a:moveTo>
                  <a:pt x="0" y="1"/>
                </a:moveTo>
                <a:lnTo>
                  <a:pt x="1235" y="0"/>
                </a:ln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3110" name="Freeform 44"/>
          <p:cNvSpPr/>
          <p:nvPr/>
        </p:nvSpPr>
        <p:spPr>
          <a:xfrm>
            <a:off x="4527550" y="3831590"/>
            <a:ext cx="1588" cy="2487613"/>
          </a:xfrm>
          <a:custGeom>
            <a:avLst/>
            <a:gdLst>
              <a:gd name="txL" fmla="*/ 0 w 1"/>
              <a:gd name="txT" fmla="*/ 0 h 1567"/>
              <a:gd name="txR" fmla="*/ 1 w 1"/>
              <a:gd name="txB" fmla="*/ 1567 h 1567"/>
            </a:gdLst>
            <a:ahLst/>
            <a:cxnLst>
              <a:cxn ang="0">
                <a:pos x="0" y="0"/>
              </a:cxn>
              <a:cxn ang="0">
                <a:pos x="0" y="2147483647"/>
              </a:cxn>
            </a:cxnLst>
            <a:rect l="txL" t="txT" r="txR" b="txB"/>
            <a:pathLst>
              <a:path w="1" h="1567">
                <a:moveTo>
                  <a:pt x="0" y="0"/>
                </a:moveTo>
                <a:lnTo>
                  <a:pt x="0" y="1567"/>
                </a:ln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3111" name="Freeform 45"/>
          <p:cNvSpPr/>
          <p:nvPr/>
        </p:nvSpPr>
        <p:spPr>
          <a:xfrm>
            <a:off x="2779713" y="6312853"/>
            <a:ext cx="1768475" cy="1587"/>
          </a:xfrm>
          <a:custGeom>
            <a:avLst/>
            <a:gdLst>
              <a:gd name="txL" fmla="*/ 0 w 1114"/>
              <a:gd name="txT" fmla="*/ 0 h 1"/>
              <a:gd name="txR" fmla="*/ 1114 w 1114"/>
              <a:gd name="txB" fmla="*/ 1 h 1"/>
            </a:gdLst>
            <a:ahLst/>
            <a:cxnLst>
              <a:cxn ang="0">
                <a:pos x="2147483647" y="0"/>
              </a:cxn>
              <a:cxn ang="0">
                <a:pos x="0" y="0"/>
              </a:cxn>
            </a:cxnLst>
            <a:rect l="txL" t="txT" r="txR" b="txB"/>
            <a:pathLst>
              <a:path w="1114" h="1">
                <a:moveTo>
                  <a:pt x="1114" y="0"/>
                </a:moveTo>
                <a:lnTo>
                  <a:pt x="0" y="0"/>
                </a:ln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3112" name="Freeform 46"/>
          <p:cNvSpPr/>
          <p:nvPr/>
        </p:nvSpPr>
        <p:spPr>
          <a:xfrm>
            <a:off x="1004888" y="5436553"/>
            <a:ext cx="1774825" cy="874712"/>
          </a:xfrm>
          <a:custGeom>
            <a:avLst/>
            <a:gdLst>
              <a:gd name="txL" fmla="*/ 0 w 1118"/>
              <a:gd name="txT" fmla="*/ 0 h 551"/>
              <a:gd name="txR" fmla="*/ 1118 w 1118"/>
              <a:gd name="txB" fmla="*/ 551 h 551"/>
            </a:gdLst>
            <a:ahLst/>
            <a:cxnLst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1118" h="551">
                <a:moveTo>
                  <a:pt x="1118" y="551"/>
                </a:moveTo>
                <a:lnTo>
                  <a:pt x="0" y="0"/>
                </a:ln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3113" name="Freeform 47"/>
          <p:cNvSpPr/>
          <p:nvPr/>
        </p:nvSpPr>
        <p:spPr>
          <a:xfrm>
            <a:off x="1008063" y="3834765"/>
            <a:ext cx="1771650" cy="849313"/>
          </a:xfrm>
          <a:custGeom>
            <a:avLst/>
            <a:gdLst>
              <a:gd name="txL" fmla="*/ 0 w 1116"/>
              <a:gd name="txT" fmla="*/ 0 h 535"/>
              <a:gd name="txR" fmla="*/ 1116 w 1116"/>
              <a:gd name="txB" fmla="*/ 535 h 535"/>
            </a:gdLst>
            <a:ahLst/>
            <a:cxnLst>
              <a:cxn ang="0">
                <a:pos x="2147483647" y="0"/>
              </a:cxn>
              <a:cxn ang="0">
                <a:pos x="0" y="2147483647"/>
              </a:cxn>
            </a:cxnLst>
            <a:rect l="txL" t="txT" r="txR" b="txB"/>
            <a:pathLst>
              <a:path w="1116" h="535">
                <a:moveTo>
                  <a:pt x="1116" y="0"/>
                </a:moveTo>
                <a:lnTo>
                  <a:pt x="0" y="535"/>
                </a:ln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3114" name="Freeform 48"/>
          <p:cNvSpPr/>
          <p:nvPr/>
        </p:nvSpPr>
        <p:spPr>
          <a:xfrm>
            <a:off x="1008063" y="4684078"/>
            <a:ext cx="1587" cy="784225"/>
          </a:xfrm>
          <a:custGeom>
            <a:avLst/>
            <a:gdLst>
              <a:gd name="txL" fmla="*/ 0 w 1"/>
              <a:gd name="txT" fmla="*/ 0 h 494"/>
              <a:gd name="txR" fmla="*/ 1 w 1"/>
              <a:gd name="txB" fmla="*/ 494 h 494"/>
            </a:gdLst>
            <a:ahLst/>
            <a:cxnLst>
              <a:cxn ang="0">
                <a:pos x="0" y="0"/>
              </a:cxn>
              <a:cxn ang="0">
                <a:pos x="0" y="2147483647"/>
              </a:cxn>
            </a:cxnLst>
            <a:rect l="txL" t="txT" r="txR" b="txB"/>
            <a:pathLst>
              <a:path w="1" h="494">
                <a:moveTo>
                  <a:pt x="0" y="0"/>
                </a:moveTo>
                <a:lnTo>
                  <a:pt x="0" y="494"/>
                </a:ln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3115" name="Freeform 49"/>
          <p:cNvSpPr/>
          <p:nvPr/>
        </p:nvSpPr>
        <p:spPr>
          <a:xfrm>
            <a:off x="2332038" y="4055428"/>
            <a:ext cx="1587" cy="2062162"/>
          </a:xfrm>
          <a:custGeom>
            <a:avLst/>
            <a:gdLst>
              <a:gd name="txL" fmla="*/ 0 w 1"/>
              <a:gd name="txT" fmla="*/ 0 h 1299"/>
              <a:gd name="txR" fmla="*/ 1 w 1"/>
              <a:gd name="txB" fmla="*/ 1299 h 1299"/>
            </a:gdLst>
            <a:ahLst/>
            <a:cxnLst>
              <a:cxn ang="0">
                <a:pos x="0" y="0"/>
              </a:cxn>
              <a:cxn ang="0">
                <a:pos x="0" y="2147483647"/>
              </a:cxn>
            </a:cxnLst>
            <a:rect l="txL" t="txT" r="txR" b="txB"/>
            <a:pathLst>
              <a:path w="1" h="1299">
                <a:moveTo>
                  <a:pt x="0" y="0"/>
                </a:moveTo>
                <a:lnTo>
                  <a:pt x="0" y="1299"/>
                </a:ln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3116" name="Freeform 50"/>
          <p:cNvSpPr/>
          <p:nvPr/>
        </p:nvSpPr>
        <p:spPr>
          <a:xfrm>
            <a:off x="1905000" y="4280853"/>
            <a:ext cx="2622550" cy="1587"/>
          </a:xfrm>
          <a:custGeom>
            <a:avLst/>
            <a:gdLst>
              <a:gd name="txL" fmla="*/ 0 w 1652"/>
              <a:gd name="txT" fmla="*/ 0 h 1"/>
              <a:gd name="txR" fmla="*/ 1652 w 1652"/>
              <a:gd name="txB" fmla="*/ 1 h 1"/>
            </a:gdLst>
            <a:ahLst/>
            <a:cxnLst>
              <a:cxn ang="0">
                <a:pos x="0" y="0"/>
              </a:cxn>
              <a:cxn ang="0">
                <a:pos x="2147483647" y="0"/>
              </a:cxn>
            </a:cxnLst>
            <a:rect l="txL" t="txT" r="txR" b="txB"/>
            <a:pathLst>
              <a:path w="1652" h="1">
                <a:moveTo>
                  <a:pt x="0" y="0"/>
                </a:moveTo>
                <a:lnTo>
                  <a:pt x="1652" y="0"/>
                </a:lnTo>
              </a:path>
            </a:pathLst>
          </a:custGeom>
          <a:noFill/>
          <a:ln w="12700" cap="flat" cmpd="sng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3117" name="Freeform 51"/>
          <p:cNvSpPr/>
          <p:nvPr/>
        </p:nvSpPr>
        <p:spPr>
          <a:xfrm>
            <a:off x="1954213" y="5881053"/>
            <a:ext cx="2559050" cy="1587"/>
          </a:xfrm>
          <a:custGeom>
            <a:avLst/>
            <a:gdLst>
              <a:gd name="txL" fmla="*/ 0 w 1794"/>
              <a:gd name="txT" fmla="*/ 0 h 1"/>
              <a:gd name="txR" fmla="*/ 1794 w 1794"/>
              <a:gd name="txB" fmla="*/ 1 h 1"/>
            </a:gdLst>
            <a:ahLst/>
            <a:cxnLst>
              <a:cxn ang="0">
                <a:pos x="0" y="0"/>
              </a:cxn>
              <a:cxn ang="0">
                <a:pos x="2147483647" y="0"/>
              </a:cxn>
            </a:cxnLst>
            <a:rect l="txL" t="txT" r="txR" b="txB"/>
            <a:pathLst>
              <a:path w="1794" h="1">
                <a:moveTo>
                  <a:pt x="0" y="0"/>
                </a:moveTo>
                <a:lnTo>
                  <a:pt x="1794" y="0"/>
                </a:lnTo>
              </a:path>
            </a:pathLst>
          </a:custGeom>
          <a:noFill/>
          <a:ln w="12700" cap="flat" cmpd="sng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grpSp>
        <p:nvGrpSpPr>
          <p:cNvPr id="3118" name="Group 52"/>
          <p:cNvGrpSpPr/>
          <p:nvPr/>
        </p:nvGrpSpPr>
        <p:grpSpPr>
          <a:xfrm>
            <a:off x="6272213" y="1390015"/>
            <a:ext cx="966787" cy="1644650"/>
            <a:chOff x="1853" y="659"/>
            <a:chExt cx="609" cy="1036"/>
          </a:xfrm>
        </p:grpSpPr>
        <p:sp>
          <p:nvSpPr>
            <p:cNvPr id="3121" name="Line 53"/>
            <p:cNvSpPr/>
            <p:nvPr/>
          </p:nvSpPr>
          <p:spPr>
            <a:xfrm>
              <a:off x="1853" y="659"/>
              <a:ext cx="0" cy="239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3122" name="Freeform 54"/>
            <p:cNvSpPr/>
            <p:nvPr/>
          </p:nvSpPr>
          <p:spPr>
            <a:xfrm>
              <a:off x="1853" y="903"/>
              <a:ext cx="609" cy="1"/>
            </a:xfrm>
            <a:custGeom>
              <a:avLst/>
              <a:gdLst>
                <a:gd name="txL" fmla="*/ 0 w 678"/>
                <a:gd name="txT" fmla="*/ 0 h 1"/>
                <a:gd name="txR" fmla="*/ 678 w 678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168" y="0"/>
                </a:cxn>
              </a:cxnLst>
              <a:rect l="txL" t="txT" r="txR" b="txB"/>
              <a:pathLst>
                <a:path w="678" h="1">
                  <a:moveTo>
                    <a:pt x="0" y="0"/>
                  </a:moveTo>
                  <a:lnTo>
                    <a:pt x="678" y="0"/>
                  </a:lnTo>
                </a:path>
              </a:pathLst>
            </a:custGeom>
            <a:noFill/>
            <a:ln w="12700" cap="flat" cmpd="sng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3123" name="Line 55"/>
            <p:cNvSpPr/>
            <p:nvPr/>
          </p:nvSpPr>
          <p:spPr>
            <a:xfrm flipV="1">
              <a:off x="2456" y="659"/>
              <a:ext cx="0" cy="239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3124" name="Freeform 56"/>
            <p:cNvSpPr/>
            <p:nvPr/>
          </p:nvSpPr>
          <p:spPr>
            <a:xfrm>
              <a:off x="1940" y="903"/>
              <a:ext cx="2" cy="792"/>
            </a:xfrm>
            <a:custGeom>
              <a:avLst/>
              <a:gdLst>
                <a:gd name="txL" fmla="*/ 0 w 3"/>
                <a:gd name="txT" fmla="*/ 0 h 790"/>
                <a:gd name="txR" fmla="*/ 3 w 3"/>
                <a:gd name="txB" fmla="*/ 790 h 790"/>
              </a:gdLst>
              <a:ahLst/>
              <a:cxnLst>
                <a:cxn ang="0">
                  <a:pos x="1" y="0"/>
                </a:cxn>
                <a:cxn ang="0">
                  <a:pos x="0" y="816"/>
                </a:cxn>
              </a:cxnLst>
              <a:rect l="txL" t="txT" r="txR" b="txB"/>
              <a:pathLst>
                <a:path w="3" h="790">
                  <a:moveTo>
                    <a:pt x="3" y="0"/>
                  </a:moveTo>
                  <a:lnTo>
                    <a:pt x="0" y="790"/>
                  </a:lnTo>
                </a:path>
              </a:pathLst>
            </a:custGeom>
            <a:noFill/>
            <a:ln w="12700" cap="flat" cmpd="sng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3125" name="Line 57"/>
            <p:cNvSpPr/>
            <p:nvPr/>
          </p:nvSpPr>
          <p:spPr>
            <a:xfrm>
              <a:off x="2371" y="898"/>
              <a:ext cx="0" cy="78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sp>
      </p:grpSp>
      <p:graphicFrame>
        <p:nvGraphicFramePr>
          <p:cNvPr id="42042" name="Object 58"/>
          <p:cNvGraphicFramePr>
            <a:graphicFrameLocks noChangeAspect="1"/>
          </p:cNvGraphicFramePr>
          <p:nvPr/>
        </p:nvGraphicFramePr>
        <p:xfrm>
          <a:off x="4953000" y="4057015"/>
          <a:ext cx="3962400" cy="269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" imgW="2094230" imgH="1418590" progId="PBrush">
                  <p:embed/>
                </p:oleObj>
              </mc:Choice>
              <mc:Fallback>
                <p:oleObj name="" r:id="rId1" imgW="2094230" imgH="1418590" progId="PBrush">
                  <p:embed/>
                  <p:pic>
                    <p:nvPicPr>
                      <p:cNvPr id="0" name="图片 1"/>
                      <p:cNvPicPr/>
                      <p:nvPr/>
                    </p:nvPicPr>
                    <p:blipFill>
                      <a:blip r:embed="rId2">
                        <a:lum bright="6000"/>
                      </a:blip>
                      <a:stretch>
                        <a:fillRect/>
                      </a:stretch>
                    </p:blipFill>
                    <p:spPr>
                      <a:xfrm>
                        <a:off x="4953000" y="4057015"/>
                        <a:ext cx="3962400" cy="2692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19" name="Freeform 18"/>
          <p:cNvSpPr/>
          <p:nvPr/>
        </p:nvSpPr>
        <p:spPr>
          <a:xfrm>
            <a:off x="3429000" y="4549140"/>
            <a:ext cx="1588" cy="1030288"/>
          </a:xfrm>
          <a:custGeom>
            <a:avLst/>
            <a:gdLst>
              <a:gd name="txL" fmla="*/ 0 w 1"/>
              <a:gd name="txT" fmla="*/ 0 h 649"/>
              <a:gd name="txR" fmla="*/ 1 w 1"/>
              <a:gd name="txB" fmla="*/ 649 h 649"/>
            </a:gdLst>
            <a:ahLst/>
            <a:cxnLst>
              <a:cxn ang="0">
                <a:pos x="0" y="0"/>
              </a:cxn>
              <a:cxn ang="0">
                <a:pos x="0" y="2147483647"/>
              </a:cxn>
            </a:cxnLst>
            <a:rect l="txL" t="txT" r="txR" b="txB"/>
            <a:pathLst>
              <a:path w="1" h="649">
                <a:moveTo>
                  <a:pt x="0" y="0"/>
                </a:moveTo>
                <a:lnTo>
                  <a:pt x="0" y="649"/>
                </a:lnTo>
              </a:path>
            </a:pathLst>
          </a:custGeom>
          <a:noFill/>
          <a:ln w="12700" cap="flat" cmpd="sng">
            <a:solidFill>
              <a:schemeClr val="tx1"/>
            </a:solidFill>
            <a:prstDash val="lgDashDotDot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3120" name="Line 16"/>
          <p:cNvSpPr/>
          <p:nvPr/>
        </p:nvSpPr>
        <p:spPr>
          <a:xfrm>
            <a:off x="762000" y="5055553"/>
            <a:ext cx="3916363" cy="0"/>
          </a:xfrm>
          <a:prstGeom prst="line">
            <a:avLst/>
          </a:prstGeom>
          <a:ln w="12700" cap="flat" cmpd="sng">
            <a:solidFill>
              <a:schemeClr val="tx1"/>
            </a:solidFill>
            <a:prstDash val="lgDashDot"/>
            <a:headEnd type="none" w="med" len="med"/>
            <a:tailEnd type="none" w="med" len="med"/>
          </a:ln>
        </p:spPr>
      </p:sp>
      <p:grpSp>
        <p:nvGrpSpPr>
          <p:cNvPr id="6" name="组合 5"/>
          <p:cNvGrpSpPr/>
          <p:nvPr/>
        </p:nvGrpSpPr>
        <p:grpSpPr>
          <a:xfrm>
            <a:off x="1403350" y="10795"/>
            <a:ext cx="6193155" cy="587375"/>
            <a:chOff x="2210" y="17"/>
            <a:chExt cx="9753" cy="925"/>
          </a:xfrm>
        </p:grpSpPr>
        <p:sp>
          <p:nvSpPr>
            <p:cNvPr id="7" name="Rectangle 4"/>
            <p:cNvSpPr>
              <a:spLocks noChangeAspect="1" noChangeArrowheads="1"/>
            </p:cNvSpPr>
            <p:nvPr>
              <p:custDataLst>
                <p:tags r:id="rId3"/>
              </p:custDataLst>
            </p:nvPr>
          </p:nvSpPr>
          <p:spPr bwMode="auto">
            <a:xfrm rot="10800000">
              <a:off x="2210" y="67"/>
              <a:ext cx="9753" cy="85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Rectangle 5"/>
            <p:cNvSpPr>
              <a:spLocks noChangeAspect="1"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2243" y="77"/>
              <a:ext cx="9187" cy="295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AutoShape 6"/>
            <p:cNvSpPr>
              <a:spLocks noChangeAspect="1"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2210" y="17"/>
              <a:ext cx="2720" cy="925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WordArt 7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2550" y="242"/>
              <a:ext cx="1813" cy="4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任务三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2" name="Text Box 8"/>
            <p:cNvSpPr txBox="1">
              <a:spLocks noChangeAspect="1"/>
            </p:cNvSpPr>
            <p:nvPr>
              <p:custDataLst>
                <p:tags r:id="rId7"/>
              </p:custDataLst>
            </p:nvPr>
          </p:nvSpPr>
          <p:spPr>
            <a:xfrm>
              <a:off x="5145" y="243"/>
              <a:ext cx="38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组合体的识读与绘制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20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20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2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2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21506" name="Rectangle 2"/>
          <p:cNvSpPr/>
          <p:nvPr/>
        </p:nvSpPr>
        <p:spPr>
          <a:xfrm>
            <a:off x="7440613" y="1570038"/>
            <a:ext cx="601662" cy="560387"/>
          </a:xfrm>
          <a:prstGeom prst="rect">
            <a:avLst/>
          </a:prstGeom>
          <a:solidFill>
            <a:srgbClr val="9999FF"/>
          </a:solidFill>
          <a:ln w="12700">
            <a:noFill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grpSp>
        <p:nvGrpSpPr>
          <p:cNvPr id="2" name="Group 3"/>
          <p:cNvGrpSpPr/>
          <p:nvPr/>
        </p:nvGrpSpPr>
        <p:grpSpPr>
          <a:xfrm>
            <a:off x="4383088" y="2663825"/>
            <a:ext cx="1554162" cy="1692275"/>
            <a:chOff x="4217" y="1567"/>
            <a:chExt cx="979" cy="1066"/>
          </a:xfrm>
        </p:grpSpPr>
        <p:sp>
          <p:nvSpPr>
            <p:cNvPr id="63594" name="Freeform 4"/>
            <p:cNvSpPr/>
            <p:nvPr/>
          </p:nvSpPr>
          <p:spPr>
            <a:xfrm>
              <a:off x="4217" y="1567"/>
              <a:ext cx="979" cy="1066"/>
            </a:xfrm>
            <a:custGeom>
              <a:avLst/>
              <a:gdLst>
                <a:gd name="txL" fmla="*/ 0 w 1389"/>
                <a:gd name="txT" fmla="*/ 0 h 1549"/>
                <a:gd name="txR" fmla="*/ 1389 w 1389"/>
                <a:gd name="txB" fmla="*/ 1549 h 1549"/>
              </a:gdLst>
              <a:ahLst/>
              <a:cxnLst>
                <a:cxn ang="0">
                  <a:pos x="0" y="1"/>
                </a:cxn>
                <a:cxn ang="0">
                  <a:pos x="0" y="2"/>
                </a:cxn>
                <a:cxn ang="0">
                  <a:pos x="1" y="2"/>
                </a:cxn>
                <a:cxn ang="0">
                  <a:pos x="3" y="2"/>
                </a:cxn>
                <a:cxn ang="0">
                  <a:pos x="3" y="0"/>
                </a:cxn>
                <a:cxn ang="0">
                  <a:pos x="1" y="0"/>
                </a:cxn>
                <a:cxn ang="0">
                  <a:pos x="0" y="1"/>
                </a:cxn>
              </a:cxnLst>
              <a:rect l="txL" t="txT" r="txR" b="txB"/>
              <a:pathLst>
                <a:path w="1389" h="1549">
                  <a:moveTo>
                    <a:pt x="0" y="131"/>
                  </a:moveTo>
                  <a:lnTo>
                    <a:pt x="0" y="1411"/>
                  </a:lnTo>
                  <a:lnTo>
                    <a:pt x="269" y="1549"/>
                  </a:lnTo>
                  <a:lnTo>
                    <a:pt x="1389" y="1549"/>
                  </a:lnTo>
                  <a:lnTo>
                    <a:pt x="1389" y="0"/>
                  </a:lnTo>
                  <a:lnTo>
                    <a:pt x="254" y="0"/>
                  </a:lnTo>
                  <a:lnTo>
                    <a:pt x="0" y="131"/>
                  </a:lnTo>
                  <a:close/>
                </a:path>
              </a:pathLst>
            </a:custGeom>
            <a:solidFill>
              <a:srgbClr val="66FFFF"/>
            </a:solidFill>
            <a:ln w="12700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63595" name="Oval 5"/>
            <p:cNvSpPr/>
            <p:nvPr/>
          </p:nvSpPr>
          <p:spPr>
            <a:xfrm>
              <a:off x="4509" y="1889"/>
              <a:ext cx="420" cy="374"/>
            </a:xfrm>
            <a:prstGeom prst="ellipse">
              <a:avLst/>
            </a:prstGeom>
            <a:solidFill>
              <a:srgbClr val="FFFF99"/>
            </a:solidFill>
            <a:ln w="38100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63596" name="Oval 6"/>
            <p:cNvSpPr/>
            <p:nvPr/>
          </p:nvSpPr>
          <p:spPr>
            <a:xfrm>
              <a:off x="4585" y="1953"/>
              <a:ext cx="267" cy="231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</p:grpSp>
      <p:sp>
        <p:nvSpPr>
          <p:cNvPr id="21511" name="Freeform 7"/>
          <p:cNvSpPr/>
          <p:nvPr/>
        </p:nvSpPr>
        <p:spPr>
          <a:xfrm>
            <a:off x="7042150" y="1006475"/>
            <a:ext cx="1439863" cy="554038"/>
          </a:xfrm>
          <a:custGeom>
            <a:avLst/>
            <a:gdLst>
              <a:gd name="txL" fmla="*/ 0 w 1341"/>
              <a:gd name="txT" fmla="*/ 0 h 514"/>
              <a:gd name="txR" fmla="*/ 1341 w 1341"/>
              <a:gd name="txB" fmla="*/ 514 h 514"/>
            </a:gdLst>
            <a:ahLst/>
            <a:cxnLst>
              <a:cxn ang="0">
                <a:pos x="0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</a:cxnLst>
            <a:rect l="txL" t="txT" r="txR" b="txB"/>
            <a:pathLst>
              <a:path w="1341" h="514">
                <a:moveTo>
                  <a:pt x="0" y="0"/>
                </a:moveTo>
                <a:lnTo>
                  <a:pt x="1341" y="0"/>
                </a:lnTo>
                <a:lnTo>
                  <a:pt x="925" y="514"/>
                </a:lnTo>
                <a:lnTo>
                  <a:pt x="397" y="514"/>
                </a:lnTo>
                <a:lnTo>
                  <a:pt x="0" y="0"/>
                </a:lnTo>
                <a:close/>
              </a:path>
            </a:pathLst>
          </a:custGeom>
          <a:solidFill>
            <a:srgbClr val="FFFF99"/>
          </a:solidFill>
          <a:ln w="28575">
            <a:noFill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21512" name="Freeform 8"/>
          <p:cNvSpPr/>
          <p:nvPr/>
        </p:nvSpPr>
        <p:spPr>
          <a:xfrm>
            <a:off x="3486150" y="2809875"/>
            <a:ext cx="919163" cy="1358900"/>
          </a:xfrm>
          <a:custGeom>
            <a:avLst/>
            <a:gdLst>
              <a:gd name="txL" fmla="*/ 0 w 821"/>
              <a:gd name="txT" fmla="*/ 0 h 1243"/>
              <a:gd name="txR" fmla="*/ 821 w 821"/>
              <a:gd name="txB" fmla="*/ 1243 h 1243"/>
            </a:gdLst>
            <a:ahLst/>
            <a:cxnLst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</a:cxnLst>
            <a:rect l="txL" t="txT" r="txR" b="txB"/>
            <a:pathLst>
              <a:path w="821" h="1243">
                <a:moveTo>
                  <a:pt x="2" y="381"/>
                </a:moveTo>
                <a:lnTo>
                  <a:pt x="0" y="839"/>
                </a:lnTo>
                <a:lnTo>
                  <a:pt x="821" y="1243"/>
                </a:lnTo>
                <a:lnTo>
                  <a:pt x="821" y="0"/>
                </a:lnTo>
                <a:lnTo>
                  <a:pt x="2" y="381"/>
                </a:lnTo>
                <a:close/>
              </a:path>
            </a:pathLst>
          </a:custGeom>
          <a:solidFill>
            <a:srgbClr val="FFFF99"/>
          </a:solidFill>
          <a:ln w="28575">
            <a:noFill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21513" name="Freeform 9"/>
          <p:cNvSpPr/>
          <p:nvPr/>
        </p:nvSpPr>
        <p:spPr>
          <a:xfrm>
            <a:off x="4106863" y="1762125"/>
            <a:ext cx="1857375" cy="384175"/>
          </a:xfrm>
          <a:custGeom>
            <a:avLst/>
            <a:gdLst>
              <a:gd name="txL" fmla="*/ 0 w 1680"/>
              <a:gd name="txT" fmla="*/ 0 h 338"/>
              <a:gd name="txR" fmla="*/ 1680 w 1680"/>
              <a:gd name="txB" fmla="*/ 338 h 338"/>
            </a:gdLst>
            <a:ahLst/>
            <a:cxnLst>
              <a:cxn ang="0">
                <a:pos x="0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0"/>
              </a:cxn>
            </a:cxnLst>
            <a:rect l="txL" t="txT" r="txR" b="txB"/>
            <a:pathLst>
              <a:path w="1680" h="338">
                <a:moveTo>
                  <a:pt x="0" y="0"/>
                </a:moveTo>
                <a:lnTo>
                  <a:pt x="1680" y="0"/>
                </a:lnTo>
                <a:lnTo>
                  <a:pt x="1680" y="338"/>
                </a:lnTo>
                <a:lnTo>
                  <a:pt x="0" y="338"/>
                </a:lnTo>
                <a:lnTo>
                  <a:pt x="0" y="0"/>
                </a:lnTo>
                <a:close/>
              </a:path>
            </a:pathLst>
          </a:custGeom>
          <a:solidFill>
            <a:srgbClr val="808000"/>
          </a:solidFill>
          <a:ln w="28575">
            <a:noFill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21514" name="Freeform 10"/>
          <p:cNvSpPr/>
          <p:nvPr/>
        </p:nvSpPr>
        <p:spPr>
          <a:xfrm>
            <a:off x="4719638" y="1003300"/>
            <a:ext cx="1216025" cy="749300"/>
          </a:xfrm>
          <a:custGeom>
            <a:avLst/>
            <a:gdLst>
              <a:gd name="txL" fmla="*/ 0 w 1099"/>
              <a:gd name="txT" fmla="*/ 0 h 662"/>
              <a:gd name="txR" fmla="*/ 1099 w 1099"/>
              <a:gd name="txB" fmla="*/ 662 h 662"/>
            </a:gdLst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0"/>
              </a:cxn>
            </a:cxnLst>
            <a:rect l="txL" t="txT" r="txR" b="txB"/>
            <a:pathLst>
              <a:path w="1099" h="662">
                <a:moveTo>
                  <a:pt x="0" y="0"/>
                </a:moveTo>
                <a:lnTo>
                  <a:pt x="1098" y="7"/>
                </a:lnTo>
                <a:lnTo>
                  <a:pt x="1099" y="656"/>
                </a:lnTo>
                <a:lnTo>
                  <a:pt x="0" y="662"/>
                </a:lnTo>
                <a:lnTo>
                  <a:pt x="0" y="0"/>
                </a:lnTo>
                <a:close/>
              </a:path>
            </a:pathLst>
          </a:custGeom>
          <a:solidFill>
            <a:srgbClr val="C0C0C0"/>
          </a:solidFill>
          <a:ln w="28575" cap="flat" cmpd="sng">
            <a:solidFill>
              <a:srgbClr val="C0C0C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21515" name="Freeform 11"/>
          <p:cNvSpPr/>
          <p:nvPr/>
        </p:nvSpPr>
        <p:spPr>
          <a:xfrm>
            <a:off x="8021638" y="1006475"/>
            <a:ext cx="609600" cy="1122363"/>
          </a:xfrm>
          <a:custGeom>
            <a:avLst/>
            <a:gdLst>
              <a:gd name="txL" fmla="*/ 0 w 567"/>
              <a:gd name="txT" fmla="*/ 0 h 1041"/>
              <a:gd name="txR" fmla="*/ 567 w 567"/>
              <a:gd name="txB" fmla="*/ 1041 h 1041"/>
            </a:gdLst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0"/>
              </a:cxn>
            </a:cxnLst>
            <a:rect l="txL" t="txT" r="txR" b="txB"/>
            <a:pathLst>
              <a:path w="567" h="1041">
                <a:moveTo>
                  <a:pt x="391" y="0"/>
                </a:moveTo>
                <a:lnTo>
                  <a:pt x="567" y="1"/>
                </a:lnTo>
                <a:lnTo>
                  <a:pt x="553" y="670"/>
                </a:lnTo>
                <a:lnTo>
                  <a:pt x="269" y="684"/>
                </a:lnTo>
                <a:lnTo>
                  <a:pt x="269" y="1026"/>
                </a:lnTo>
                <a:lnTo>
                  <a:pt x="15" y="1041"/>
                </a:lnTo>
                <a:lnTo>
                  <a:pt x="0" y="524"/>
                </a:lnTo>
                <a:lnTo>
                  <a:pt x="391" y="0"/>
                </a:lnTo>
                <a:close/>
              </a:path>
            </a:pathLst>
          </a:custGeom>
          <a:solidFill>
            <a:srgbClr val="FF9900"/>
          </a:solidFill>
          <a:ln w="28575">
            <a:noFill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grpSp>
        <p:nvGrpSpPr>
          <p:cNvPr id="3" name="Group 12"/>
          <p:cNvGrpSpPr/>
          <p:nvPr/>
        </p:nvGrpSpPr>
        <p:grpSpPr>
          <a:xfrm>
            <a:off x="3482975" y="998538"/>
            <a:ext cx="1236663" cy="1162050"/>
            <a:chOff x="2050" y="534"/>
            <a:chExt cx="779" cy="732"/>
          </a:xfrm>
        </p:grpSpPr>
        <p:sp>
          <p:nvSpPr>
            <p:cNvPr id="63589" name="Freeform 13"/>
            <p:cNvSpPr/>
            <p:nvPr/>
          </p:nvSpPr>
          <p:spPr>
            <a:xfrm>
              <a:off x="2051" y="542"/>
              <a:ext cx="778" cy="715"/>
            </a:xfrm>
            <a:custGeom>
              <a:avLst/>
              <a:gdLst>
                <a:gd name="txL" fmla="*/ 0 w 1118"/>
                <a:gd name="txT" fmla="*/ 0 h 1001"/>
                <a:gd name="txR" fmla="*/ 1118 w 1118"/>
                <a:gd name="txB" fmla="*/ 1001 h 1001"/>
              </a:gdLst>
              <a:ahLst/>
              <a:cxnLst>
                <a:cxn ang="0">
                  <a:pos x="0" y="1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2"/>
                </a:cxn>
                <a:cxn ang="0">
                  <a:pos x="0" y="2"/>
                </a:cxn>
                <a:cxn ang="0">
                  <a:pos x="0" y="1"/>
                </a:cxn>
              </a:cxnLst>
              <a:rect l="txL" t="txT" r="txR" b="txB"/>
              <a:pathLst>
                <a:path w="1118" h="1001">
                  <a:moveTo>
                    <a:pt x="0" y="493"/>
                  </a:moveTo>
                  <a:lnTo>
                    <a:pt x="848" y="0"/>
                  </a:lnTo>
                  <a:lnTo>
                    <a:pt x="1118" y="0"/>
                  </a:lnTo>
                  <a:lnTo>
                    <a:pt x="1102" y="649"/>
                  </a:lnTo>
                  <a:lnTo>
                    <a:pt x="565" y="663"/>
                  </a:lnTo>
                  <a:lnTo>
                    <a:pt x="565" y="1001"/>
                  </a:lnTo>
                  <a:lnTo>
                    <a:pt x="0" y="1001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9933"/>
            </a:solidFill>
            <a:ln w="2857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63590" name="Freeform 14"/>
            <p:cNvSpPr/>
            <p:nvPr/>
          </p:nvSpPr>
          <p:spPr>
            <a:xfrm>
              <a:off x="2051" y="892"/>
              <a:ext cx="0" cy="374"/>
            </a:xfrm>
            <a:custGeom>
              <a:avLst/>
              <a:gdLst>
                <a:gd name="txL" fmla="*/ 0 w 1"/>
                <a:gd name="txT" fmla="*/ 0 h 523"/>
                <a:gd name="txR" fmla="*/ 0 w 1"/>
                <a:gd name="txB" fmla="*/ 523 h 523"/>
              </a:gdLst>
              <a:ahLst/>
              <a:cxnLst>
                <a:cxn ang="0">
                  <a:pos x="0" y="0"/>
                </a:cxn>
                <a:cxn ang="0">
                  <a:pos x="0" y="1"/>
                </a:cxn>
              </a:cxnLst>
              <a:rect l="txL" t="txT" r="txR" b="txB"/>
              <a:pathLst>
                <a:path w="1" h="523">
                  <a:moveTo>
                    <a:pt x="0" y="0"/>
                  </a:moveTo>
                  <a:lnTo>
                    <a:pt x="0" y="523"/>
                  </a:lnTo>
                </a:path>
              </a:pathLst>
            </a:custGeom>
            <a:solidFill>
              <a:srgbClr val="FF9933"/>
            </a:solidFill>
            <a:ln w="38100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63591" name="Freeform 15"/>
            <p:cNvSpPr/>
            <p:nvPr/>
          </p:nvSpPr>
          <p:spPr>
            <a:xfrm>
              <a:off x="2050" y="537"/>
              <a:ext cx="591" cy="352"/>
            </a:xfrm>
            <a:custGeom>
              <a:avLst/>
              <a:gdLst>
                <a:gd name="txL" fmla="*/ 0 w 849"/>
                <a:gd name="txT" fmla="*/ 0 h 493"/>
                <a:gd name="txR" fmla="*/ 849 w 849"/>
                <a:gd name="txB" fmla="*/ 493 h 493"/>
              </a:gdLst>
              <a:ahLst/>
              <a:cxnLst>
                <a:cxn ang="0">
                  <a:pos x="1" y="0"/>
                </a:cxn>
                <a:cxn ang="0">
                  <a:pos x="0" y="1"/>
                </a:cxn>
              </a:cxnLst>
              <a:rect l="txL" t="txT" r="txR" b="txB"/>
              <a:pathLst>
                <a:path w="849" h="493">
                  <a:moveTo>
                    <a:pt x="849" y="0"/>
                  </a:moveTo>
                  <a:lnTo>
                    <a:pt x="0" y="493"/>
                  </a:lnTo>
                </a:path>
              </a:pathLst>
            </a:custGeom>
            <a:solidFill>
              <a:srgbClr val="FF9933"/>
            </a:solidFill>
            <a:ln w="38100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63592" name="Freeform 16"/>
            <p:cNvSpPr/>
            <p:nvPr/>
          </p:nvSpPr>
          <p:spPr>
            <a:xfrm>
              <a:off x="2829" y="534"/>
              <a:ext cx="0" cy="475"/>
            </a:xfrm>
            <a:custGeom>
              <a:avLst/>
              <a:gdLst>
                <a:gd name="txL" fmla="*/ 0 w 1"/>
                <a:gd name="txT" fmla="*/ 0 h 663"/>
                <a:gd name="txR" fmla="*/ 0 w 1"/>
                <a:gd name="txB" fmla="*/ 663 h 663"/>
              </a:gdLst>
              <a:ahLst/>
              <a:cxnLst>
                <a:cxn ang="0">
                  <a:pos x="0" y="0"/>
                </a:cxn>
                <a:cxn ang="0">
                  <a:pos x="0" y="1"/>
                </a:cxn>
              </a:cxnLst>
              <a:rect l="txL" t="txT" r="txR" b="txB"/>
              <a:pathLst>
                <a:path w="1" h="663">
                  <a:moveTo>
                    <a:pt x="0" y="0"/>
                  </a:moveTo>
                  <a:lnTo>
                    <a:pt x="0" y="663"/>
                  </a:lnTo>
                </a:path>
              </a:pathLst>
            </a:custGeom>
            <a:solidFill>
              <a:srgbClr val="FF9933"/>
            </a:solidFill>
            <a:ln w="38100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63593" name="Freeform 17"/>
            <p:cNvSpPr/>
            <p:nvPr/>
          </p:nvSpPr>
          <p:spPr>
            <a:xfrm>
              <a:off x="2444" y="1009"/>
              <a:ext cx="1" cy="252"/>
            </a:xfrm>
            <a:custGeom>
              <a:avLst/>
              <a:gdLst>
                <a:gd name="txL" fmla="*/ 0 w 1"/>
                <a:gd name="txT" fmla="*/ 0 h 353"/>
                <a:gd name="txR" fmla="*/ 1 w 1"/>
                <a:gd name="txB" fmla="*/ 353 h 353"/>
              </a:gdLst>
              <a:ahLst/>
              <a:cxnLst>
                <a:cxn ang="0">
                  <a:pos x="0" y="0"/>
                </a:cxn>
                <a:cxn ang="0">
                  <a:pos x="0" y="1"/>
                </a:cxn>
              </a:cxnLst>
              <a:rect l="txL" t="txT" r="txR" b="txB"/>
              <a:pathLst>
                <a:path w="1" h="353">
                  <a:moveTo>
                    <a:pt x="0" y="0"/>
                  </a:moveTo>
                  <a:lnTo>
                    <a:pt x="0" y="353"/>
                  </a:lnTo>
                </a:path>
              </a:pathLst>
            </a:custGeom>
            <a:solidFill>
              <a:srgbClr val="FF9933"/>
            </a:solidFill>
            <a:ln w="38100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</p:grpSp>
      <p:grpSp>
        <p:nvGrpSpPr>
          <p:cNvPr id="63498" name="Group 18"/>
          <p:cNvGrpSpPr/>
          <p:nvPr/>
        </p:nvGrpSpPr>
        <p:grpSpPr>
          <a:xfrm>
            <a:off x="3302000" y="917575"/>
            <a:ext cx="2760663" cy="3438525"/>
            <a:chOff x="1936" y="483"/>
            <a:chExt cx="1739" cy="2166"/>
          </a:xfrm>
        </p:grpSpPr>
        <p:sp>
          <p:nvSpPr>
            <p:cNvPr id="63555" name="Freeform 19"/>
            <p:cNvSpPr/>
            <p:nvPr/>
          </p:nvSpPr>
          <p:spPr>
            <a:xfrm>
              <a:off x="2633" y="1575"/>
              <a:ext cx="979" cy="1066"/>
            </a:xfrm>
            <a:custGeom>
              <a:avLst/>
              <a:gdLst>
                <a:gd name="txL" fmla="*/ 0 w 1389"/>
                <a:gd name="txT" fmla="*/ 0 h 1549"/>
                <a:gd name="txR" fmla="*/ 1389 w 1389"/>
                <a:gd name="txB" fmla="*/ 1549 h 1549"/>
              </a:gdLst>
              <a:ahLst/>
              <a:cxnLst>
                <a:cxn ang="0">
                  <a:pos x="0" y="1"/>
                </a:cxn>
                <a:cxn ang="0">
                  <a:pos x="0" y="2"/>
                </a:cxn>
                <a:cxn ang="0">
                  <a:pos x="1" y="2"/>
                </a:cxn>
                <a:cxn ang="0">
                  <a:pos x="3" y="2"/>
                </a:cxn>
                <a:cxn ang="0">
                  <a:pos x="3" y="0"/>
                </a:cxn>
                <a:cxn ang="0">
                  <a:pos x="1" y="0"/>
                </a:cxn>
                <a:cxn ang="0">
                  <a:pos x="0" y="1"/>
                </a:cxn>
              </a:cxnLst>
              <a:rect l="txL" t="txT" r="txR" b="txB"/>
              <a:pathLst>
                <a:path w="1389" h="1549">
                  <a:moveTo>
                    <a:pt x="0" y="131"/>
                  </a:moveTo>
                  <a:lnTo>
                    <a:pt x="0" y="1411"/>
                  </a:lnTo>
                  <a:lnTo>
                    <a:pt x="269" y="1549"/>
                  </a:lnTo>
                  <a:lnTo>
                    <a:pt x="1389" y="1549"/>
                  </a:lnTo>
                  <a:lnTo>
                    <a:pt x="1389" y="0"/>
                  </a:lnTo>
                  <a:lnTo>
                    <a:pt x="254" y="0"/>
                  </a:lnTo>
                  <a:lnTo>
                    <a:pt x="0" y="131"/>
                  </a:lnTo>
                  <a:close/>
                </a:path>
              </a:pathLst>
            </a:custGeom>
            <a:noFill/>
            <a:ln w="12700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63556" name="Freeform 20"/>
            <p:cNvSpPr/>
            <p:nvPr/>
          </p:nvSpPr>
          <p:spPr>
            <a:xfrm>
              <a:off x="2044" y="1683"/>
              <a:ext cx="579" cy="856"/>
            </a:xfrm>
            <a:custGeom>
              <a:avLst/>
              <a:gdLst>
                <a:gd name="txL" fmla="*/ 0 w 821"/>
                <a:gd name="txT" fmla="*/ 0 h 1243"/>
                <a:gd name="txR" fmla="*/ 821 w 821"/>
                <a:gd name="txB" fmla="*/ 1243 h 1243"/>
              </a:gdLst>
              <a:ahLst/>
              <a:cxnLst>
                <a:cxn ang="0">
                  <a:pos x="1" y="1"/>
                </a:cxn>
                <a:cxn ang="0">
                  <a:pos x="0" y="1"/>
                </a:cxn>
                <a:cxn ang="0">
                  <a:pos x="1" y="1"/>
                </a:cxn>
                <a:cxn ang="0">
                  <a:pos x="1" y="0"/>
                </a:cxn>
                <a:cxn ang="0">
                  <a:pos x="1" y="1"/>
                </a:cxn>
              </a:cxnLst>
              <a:rect l="txL" t="txT" r="txR" b="txB"/>
              <a:pathLst>
                <a:path w="821" h="1243">
                  <a:moveTo>
                    <a:pt x="2" y="381"/>
                  </a:moveTo>
                  <a:lnTo>
                    <a:pt x="0" y="839"/>
                  </a:lnTo>
                  <a:lnTo>
                    <a:pt x="821" y="1243"/>
                  </a:lnTo>
                  <a:lnTo>
                    <a:pt x="821" y="0"/>
                  </a:lnTo>
                  <a:lnTo>
                    <a:pt x="2" y="381"/>
                  </a:lnTo>
                  <a:close/>
                </a:path>
              </a:pathLst>
            </a:custGeom>
            <a:noFill/>
            <a:ln w="2857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63557" name="Oval 21"/>
            <p:cNvSpPr/>
            <p:nvPr/>
          </p:nvSpPr>
          <p:spPr>
            <a:xfrm>
              <a:off x="2909" y="1913"/>
              <a:ext cx="420" cy="374"/>
            </a:xfrm>
            <a:prstGeom prst="ellipse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63558" name="Oval 22"/>
            <p:cNvSpPr/>
            <p:nvPr/>
          </p:nvSpPr>
          <p:spPr>
            <a:xfrm>
              <a:off x="2985" y="1985"/>
              <a:ext cx="267" cy="231"/>
            </a:xfrm>
            <a:prstGeom prst="ellipse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63559" name="Freeform 23"/>
            <p:cNvSpPr/>
            <p:nvPr/>
          </p:nvSpPr>
          <p:spPr>
            <a:xfrm>
              <a:off x="2833" y="1572"/>
              <a:ext cx="781" cy="1"/>
            </a:xfrm>
            <a:custGeom>
              <a:avLst/>
              <a:gdLst>
                <a:gd name="txL" fmla="*/ 0 w 1235"/>
                <a:gd name="txT" fmla="*/ 0 h 1"/>
                <a:gd name="txR" fmla="*/ 1235 w 1235"/>
                <a:gd name="txB" fmla="*/ 1 h 1"/>
              </a:gdLst>
              <a:ahLst/>
              <a:cxnLst>
                <a:cxn ang="0">
                  <a:pos x="0" y="1"/>
                </a:cxn>
                <a:cxn ang="0">
                  <a:pos x="1" y="0"/>
                </a:cxn>
              </a:cxnLst>
              <a:rect l="txL" t="txT" r="txR" b="txB"/>
              <a:pathLst>
                <a:path w="1235" h="1">
                  <a:moveTo>
                    <a:pt x="0" y="1"/>
                  </a:moveTo>
                  <a:lnTo>
                    <a:pt x="1235" y="0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63560" name="Freeform 24"/>
            <p:cNvSpPr/>
            <p:nvPr/>
          </p:nvSpPr>
          <p:spPr>
            <a:xfrm>
              <a:off x="3608" y="1570"/>
              <a:ext cx="1" cy="1079"/>
            </a:xfrm>
            <a:custGeom>
              <a:avLst/>
              <a:gdLst>
                <a:gd name="txL" fmla="*/ 0 w 1"/>
                <a:gd name="txT" fmla="*/ 0 h 1567"/>
                <a:gd name="txR" fmla="*/ 1 w 1"/>
                <a:gd name="txB" fmla="*/ 1567 h 1567"/>
              </a:gdLst>
              <a:ahLst/>
              <a:cxnLst>
                <a:cxn ang="0">
                  <a:pos x="0" y="0"/>
                </a:cxn>
                <a:cxn ang="0">
                  <a:pos x="0" y="2"/>
                </a:cxn>
              </a:cxnLst>
              <a:rect l="txL" t="txT" r="txR" b="txB"/>
              <a:pathLst>
                <a:path w="1" h="1567">
                  <a:moveTo>
                    <a:pt x="0" y="0"/>
                  </a:moveTo>
                  <a:lnTo>
                    <a:pt x="0" y="1567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63561" name="Freeform 25"/>
            <p:cNvSpPr/>
            <p:nvPr/>
          </p:nvSpPr>
          <p:spPr>
            <a:xfrm>
              <a:off x="2832" y="2646"/>
              <a:ext cx="785" cy="1"/>
            </a:xfrm>
            <a:custGeom>
              <a:avLst/>
              <a:gdLst>
                <a:gd name="txL" fmla="*/ 0 w 1114"/>
                <a:gd name="txT" fmla="*/ 0 h 1"/>
                <a:gd name="txR" fmla="*/ 1114 w 1114"/>
                <a:gd name="txB" fmla="*/ 1 h 1"/>
              </a:gdLst>
              <a:ahLst/>
              <a:cxnLst>
                <a:cxn ang="0">
                  <a:pos x="2" y="0"/>
                </a:cxn>
                <a:cxn ang="0">
                  <a:pos x="0" y="0"/>
                </a:cxn>
              </a:cxnLst>
              <a:rect l="txL" t="txT" r="txR" b="txB"/>
              <a:pathLst>
                <a:path w="1114" h="1">
                  <a:moveTo>
                    <a:pt x="1114" y="0"/>
                  </a:moveTo>
                  <a:lnTo>
                    <a:pt x="0" y="0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63562" name="Freeform 26"/>
            <p:cNvSpPr/>
            <p:nvPr/>
          </p:nvSpPr>
          <p:spPr>
            <a:xfrm>
              <a:off x="2044" y="2266"/>
              <a:ext cx="788" cy="380"/>
            </a:xfrm>
            <a:custGeom>
              <a:avLst/>
              <a:gdLst>
                <a:gd name="txL" fmla="*/ 0 w 1118"/>
                <a:gd name="txT" fmla="*/ 0 h 551"/>
                <a:gd name="txR" fmla="*/ 1118 w 1118"/>
                <a:gd name="txB" fmla="*/ 551 h 551"/>
              </a:gdLst>
              <a:ahLst/>
              <a:cxnLst>
                <a:cxn ang="0">
                  <a:pos x="2" y="1"/>
                </a:cxn>
                <a:cxn ang="0">
                  <a:pos x="0" y="0"/>
                </a:cxn>
              </a:cxnLst>
              <a:rect l="txL" t="txT" r="txR" b="txB"/>
              <a:pathLst>
                <a:path w="1118" h="551">
                  <a:moveTo>
                    <a:pt x="1118" y="551"/>
                  </a:moveTo>
                  <a:lnTo>
                    <a:pt x="0" y="0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63563" name="Freeform 27"/>
            <p:cNvSpPr/>
            <p:nvPr/>
          </p:nvSpPr>
          <p:spPr>
            <a:xfrm>
              <a:off x="2045" y="1571"/>
              <a:ext cx="787" cy="369"/>
            </a:xfrm>
            <a:custGeom>
              <a:avLst/>
              <a:gdLst>
                <a:gd name="txL" fmla="*/ 0 w 1116"/>
                <a:gd name="txT" fmla="*/ 0 h 535"/>
                <a:gd name="txR" fmla="*/ 1116 w 1116"/>
                <a:gd name="txB" fmla="*/ 535 h 535"/>
              </a:gdLst>
              <a:ahLst/>
              <a:cxnLst>
                <a:cxn ang="0">
                  <a:pos x="2" y="0"/>
                </a:cxn>
                <a:cxn ang="0">
                  <a:pos x="0" y="1"/>
                </a:cxn>
              </a:cxnLst>
              <a:rect l="txL" t="txT" r="txR" b="txB"/>
              <a:pathLst>
                <a:path w="1116" h="535">
                  <a:moveTo>
                    <a:pt x="1116" y="0"/>
                  </a:moveTo>
                  <a:lnTo>
                    <a:pt x="0" y="535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63564" name="Freeform 28"/>
            <p:cNvSpPr/>
            <p:nvPr/>
          </p:nvSpPr>
          <p:spPr>
            <a:xfrm>
              <a:off x="2045" y="1940"/>
              <a:ext cx="1" cy="340"/>
            </a:xfrm>
            <a:custGeom>
              <a:avLst/>
              <a:gdLst>
                <a:gd name="txL" fmla="*/ 0 w 1"/>
                <a:gd name="txT" fmla="*/ 0 h 494"/>
                <a:gd name="txR" fmla="*/ 1 w 1"/>
                <a:gd name="txB" fmla="*/ 494 h 494"/>
              </a:gdLst>
              <a:ahLst/>
              <a:cxnLst>
                <a:cxn ang="0">
                  <a:pos x="0" y="0"/>
                </a:cxn>
                <a:cxn ang="0">
                  <a:pos x="0" y="1"/>
                </a:cxn>
              </a:cxnLst>
              <a:rect l="txL" t="txT" r="txR" b="txB"/>
              <a:pathLst>
                <a:path w="1" h="494">
                  <a:moveTo>
                    <a:pt x="0" y="0"/>
                  </a:moveTo>
                  <a:lnTo>
                    <a:pt x="0" y="494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63565" name="Freeform 29"/>
            <p:cNvSpPr/>
            <p:nvPr/>
          </p:nvSpPr>
          <p:spPr>
            <a:xfrm>
              <a:off x="2633" y="1667"/>
              <a:ext cx="1" cy="895"/>
            </a:xfrm>
            <a:custGeom>
              <a:avLst/>
              <a:gdLst>
                <a:gd name="txL" fmla="*/ 0 w 1"/>
                <a:gd name="txT" fmla="*/ 0 h 1299"/>
                <a:gd name="txR" fmla="*/ 1 w 1"/>
                <a:gd name="txB" fmla="*/ 1299 h 1299"/>
              </a:gdLst>
              <a:ahLst/>
              <a:cxnLst>
                <a:cxn ang="0">
                  <a:pos x="0" y="0"/>
                </a:cxn>
                <a:cxn ang="0">
                  <a:pos x="0" y="1"/>
                </a:cxn>
              </a:cxnLst>
              <a:rect l="txL" t="txT" r="txR" b="txB"/>
              <a:pathLst>
                <a:path w="1" h="1299">
                  <a:moveTo>
                    <a:pt x="0" y="0"/>
                  </a:moveTo>
                  <a:lnTo>
                    <a:pt x="0" y="1299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63566" name="Freeform 30"/>
            <p:cNvSpPr/>
            <p:nvPr/>
          </p:nvSpPr>
          <p:spPr>
            <a:xfrm>
              <a:off x="2444" y="1765"/>
              <a:ext cx="1164" cy="1"/>
            </a:xfrm>
            <a:custGeom>
              <a:avLst/>
              <a:gdLst>
                <a:gd name="txL" fmla="*/ 0 w 1652"/>
                <a:gd name="txT" fmla="*/ 0 h 1"/>
                <a:gd name="txR" fmla="*/ 1652 w 1652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3" y="0"/>
                </a:cxn>
              </a:cxnLst>
              <a:rect l="txL" t="txT" r="txR" b="txB"/>
              <a:pathLst>
                <a:path w="1652" h="1">
                  <a:moveTo>
                    <a:pt x="0" y="0"/>
                  </a:moveTo>
                  <a:lnTo>
                    <a:pt x="1652" y="0"/>
                  </a:lnTo>
                </a:path>
              </a:pathLst>
            </a:custGeom>
            <a:noFill/>
            <a:ln w="12700" cap="flat" cmpd="sng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63567" name="Freeform 31"/>
            <p:cNvSpPr/>
            <p:nvPr/>
          </p:nvSpPr>
          <p:spPr>
            <a:xfrm>
              <a:off x="2465" y="2459"/>
              <a:ext cx="1137" cy="1"/>
            </a:xfrm>
            <a:custGeom>
              <a:avLst/>
              <a:gdLst>
                <a:gd name="txL" fmla="*/ 0 w 1794"/>
                <a:gd name="txT" fmla="*/ 0 h 1"/>
                <a:gd name="txR" fmla="*/ 1794 w 1794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794" h="1">
                  <a:moveTo>
                    <a:pt x="0" y="0"/>
                  </a:moveTo>
                  <a:lnTo>
                    <a:pt x="1794" y="0"/>
                  </a:lnTo>
                </a:path>
              </a:pathLst>
            </a:custGeom>
            <a:noFill/>
            <a:ln w="12700" cap="flat" cmpd="sng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63568" name="Freeform 32"/>
            <p:cNvSpPr/>
            <p:nvPr/>
          </p:nvSpPr>
          <p:spPr>
            <a:xfrm>
              <a:off x="3120" y="1881"/>
              <a:ext cx="1" cy="447"/>
            </a:xfrm>
            <a:custGeom>
              <a:avLst/>
              <a:gdLst>
                <a:gd name="txL" fmla="*/ 0 w 1"/>
                <a:gd name="txT" fmla="*/ 0 h 649"/>
                <a:gd name="txR" fmla="*/ 1 w 1"/>
                <a:gd name="txB" fmla="*/ 649 h 649"/>
              </a:gdLst>
              <a:ahLst/>
              <a:cxnLst>
                <a:cxn ang="0">
                  <a:pos x="0" y="0"/>
                </a:cxn>
                <a:cxn ang="0">
                  <a:pos x="0" y="1"/>
                </a:cxn>
              </a:cxnLst>
              <a:rect l="txL" t="txT" r="txR" b="txB"/>
              <a:pathLst>
                <a:path w="1" h="649">
                  <a:moveTo>
                    <a:pt x="0" y="0"/>
                  </a:moveTo>
                  <a:lnTo>
                    <a:pt x="0" y="649"/>
                  </a:lnTo>
                </a:path>
              </a:pathLst>
            </a:custGeom>
            <a:noFill/>
            <a:ln w="12700" cap="flat" cmpd="sng">
              <a:solidFill>
                <a:schemeClr val="tx1"/>
              </a:solidFill>
              <a:prstDash val="lgDashDotDot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63569" name="Line 33"/>
            <p:cNvSpPr/>
            <p:nvPr/>
          </p:nvSpPr>
          <p:spPr>
            <a:xfrm>
              <a:off x="1936" y="2101"/>
              <a:ext cx="1739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63570" name="Freeform 34"/>
            <p:cNvSpPr/>
            <p:nvPr/>
          </p:nvSpPr>
          <p:spPr>
            <a:xfrm>
              <a:off x="2829" y="537"/>
              <a:ext cx="766" cy="472"/>
            </a:xfrm>
            <a:custGeom>
              <a:avLst/>
              <a:gdLst>
                <a:gd name="txL" fmla="*/ 0 w 1099"/>
                <a:gd name="txT" fmla="*/ 0 h 662"/>
                <a:gd name="txR" fmla="*/ 1099 w 1099"/>
                <a:gd name="txB" fmla="*/ 662 h 662"/>
              </a:gdLst>
              <a:ahLst/>
              <a:cxnLst>
                <a:cxn ang="0">
                  <a:pos x="0" y="0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0"/>
                </a:cxn>
              </a:cxnLst>
              <a:rect l="txL" t="txT" r="txR" b="txB"/>
              <a:pathLst>
                <a:path w="1099" h="662">
                  <a:moveTo>
                    <a:pt x="0" y="0"/>
                  </a:moveTo>
                  <a:lnTo>
                    <a:pt x="1098" y="7"/>
                  </a:lnTo>
                  <a:lnTo>
                    <a:pt x="1099" y="656"/>
                  </a:lnTo>
                  <a:lnTo>
                    <a:pt x="0" y="66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28575" cap="flat" cmpd="sng">
              <a:solidFill>
                <a:srgbClr val="C0C0C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63571" name="Freeform 35"/>
            <p:cNvSpPr/>
            <p:nvPr/>
          </p:nvSpPr>
          <p:spPr>
            <a:xfrm>
              <a:off x="2435" y="1015"/>
              <a:ext cx="1170" cy="242"/>
            </a:xfrm>
            <a:custGeom>
              <a:avLst/>
              <a:gdLst>
                <a:gd name="txL" fmla="*/ 0 w 1680"/>
                <a:gd name="txT" fmla="*/ 0 h 338"/>
                <a:gd name="txR" fmla="*/ 1680 w 1680"/>
                <a:gd name="txB" fmla="*/ 338 h 338"/>
              </a:gdLst>
              <a:ahLst/>
              <a:cxnLst>
                <a:cxn ang="0">
                  <a:pos x="0" y="0"/>
                </a:cxn>
                <a:cxn ang="0">
                  <a:pos x="2" y="0"/>
                </a:cxn>
                <a:cxn ang="0">
                  <a:pos x="2" y="1"/>
                </a:cxn>
                <a:cxn ang="0">
                  <a:pos x="0" y="1"/>
                </a:cxn>
                <a:cxn ang="0">
                  <a:pos x="0" y="0"/>
                </a:cxn>
              </a:cxnLst>
              <a:rect l="txL" t="txT" r="txR" b="txB"/>
              <a:pathLst>
                <a:path w="1680" h="338">
                  <a:moveTo>
                    <a:pt x="0" y="0"/>
                  </a:moveTo>
                  <a:lnTo>
                    <a:pt x="1680" y="0"/>
                  </a:lnTo>
                  <a:lnTo>
                    <a:pt x="1680" y="338"/>
                  </a:lnTo>
                  <a:lnTo>
                    <a:pt x="0" y="33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2857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63572" name="Line 36"/>
            <p:cNvSpPr/>
            <p:nvPr/>
          </p:nvSpPr>
          <p:spPr>
            <a:xfrm>
              <a:off x="2053" y="1259"/>
              <a:ext cx="1548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3573" name="Line 37"/>
            <p:cNvSpPr/>
            <p:nvPr/>
          </p:nvSpPr>
          <p:spPr>
            <a:xfrm flipV="1">
              <a:off x="3601" y="537"/>
              <a:ext cx="0" cy="73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3574" name="Freeform 38"/>
            <p:cNvSpPr/>
            <p:nvPr/>
          </p:nvSpPr>
          <p:spPr>
            <a:xfrm>
              <a:off x="2636" y="532"/>
              <a:ext cx="975" cy="2"/>
            </a:xfrm>
            <a:custGeom>
              <a:avLst/>
              <a:gdLst>
                <a:gd name="txL" fmla="*/ 0 w 1559"/>
                <a:gd name="txT" fmla="*/ 0 h 4"/>
                <a:gd name="txR" fmla="*/ 1559 w 1559"/>
                <a:gd name="txB" fmla="*/ 4 h 4"/>
              </a:gdLst>
              <a:ahLst/>
              <a:cxnLst>
                <a:cxn ang="0">
                  <a:pos x="1" y="0"/>
                </a:cxn>
                <a:cxn ang="0">
                  <a:pos x="0" y="1"/>
                </a:cxn>
              </a:cxnLst>
              <a:rect l="txL" t="txT" r="txR" b="txB"/>
              <a:pathLst>
                <a:path w="1559" h="4">
                  <a:moveTo>
                    <a:pt x="1559" y="0"/>
                  </a:moveTo>
                  <a:lnTo>
                    <a:pt x="0" y="4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grpSp>
          <p:nvGrpSpPr>
            <p:cNvPr id="63575" name="Group 39"/>
            <p:cNvGrpSpPr/>
            <p:nvPr/>
          </p:nvGrpSpPr>
          <p:grpSpPr>
            <a:xfrm>
              <a:off x="2050" y="534"/>
              <a:ext cx="779" cy="732"/>
              <a:chOff x="2050" y="534"/>
              <a:chExt cx="779" cy="732"/>
            </a:xfrm>
          </p:grpSpPr>
          <p:sp>
            <p:nvSpPr>
              <p:cNvPr id="63584" name="Freeform 40"/>
              <p:cNvSpPr/>
              <p:nvPr/>
            </p:nvSpPr>
            <p:spPr>
              <a:xfrm>
                <a:off x="2051" y="542"/>
                <a:ext cx="778" cy="715"/>
              </a:xfrm>
              <a:custGeom>
                <a:avLst/>
                <a:gdLst>
                  <a:gd name="txL" fmla="*/ 0 w 1118"/>
                  <a:gd name="txT" fmla="*/ 0 h 1001"/>
                  <a:gd name="txR" fmla="*/ 1118 w 1118"/>
                  <a:gd name="txB" fmla="*/ 1001 h 1001"/>
                </a:gdLst>
                <a:ahLst/>
                <a:cxnLst>
                  <a:cxn ang="0">
                    <a:pos x="0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2"/>
                  </a:cxn>
                  <a:cxn ang="0">
                    <a:pos x="0" y="2"/>
                  </a:cxn>
                  <a:cxn ang="0">
                    <a:pos x="0" y="1"/>
                  </a:cxn>
                </a:cxnLst>
                <a:rect l="txL" t="txT" r="txR" b="txB"/>
                <a:pathLst>
                  <a:path w="1118" h="1001">
                    <a:moveTo>
                      <a:pt x="0" y="493"/>
                    </a:moveTo>
                    <a:lnTo>
                      <a:pt x="848" y="0"/>
                    </a:lnTo>
                    <a:lnTo>
                      <a:pt x="1118" y="0"/>
                    </a:lnTo>
                    <a:lnTo>
                      <a:pt x="1102" y="649"/>
                    </a:lnTo>
                    <a:lnTo>
                      <a:pt x="565" y="663"/>
                    </a:lnTo>
                    <a:lnTo>
                      <a:pt x="565" y="1001"/>
                    </a:lnTo>
                    <a:lnTo>
                      <a:pt x="0" y="1001"/>
                    </a:lnTo>
                    <a:lnTo>
                      <a:pt x="0" y="493"/>
                    </a:lnTo>
                    <a:close/>
                  </a:path>
                </a:pathLst>
              </a:custGeom>
              <a:noFill/>
              <a:ln w="28575">
                <a:noFill/>
              </a:ln>
            </p:spPr>
            <p:txBody>
              <a:bodyPr wrap="none" anchor="ctr" anchorCtr="0"/>
              <a:p>
                <a:endParaRPr lang="zh-CN" altLang="en-US" dirty="0">
                  <a:latin typeface="Times New Roman" panose="02020603050405020304" charset="0"/>
                </a:endParaRPr>
              </a:p>
            </p:txBody>
          </p:sp>
          <p:sp>
            <p:nvSpPr>
              <p:cNvPr id="63585" name="Freeform 41"/>
              <p:cNvSpPr/>
              <p:nvPr/>
            </p:nvSpPr>
            <p:spPr>
              <a:xfrm>
                <a:off x="2051" y="892"/>
                <a:ext cx="0" cy="374"/>
              </a:xfrm>
              <a:custGeom>
                <a:avLst/>
                <a:gdLst>
                  <a:gd name="txL" fmla="*/ 0 w 1"/>
                  <a:gd name="txT" fmla="*/ 0 h 523"/>
                  <a:gd name="txR" fmla="*/ 0 w 1"/>
                  <a:gd name="txB" fmla="*/ 523 h 523"/>
                </a:gdLst>
                <a:ahLst/>
                <a:cxnLst>
                  <a:cxn ang="0">
                    <a:pos x="0" y="0"/>
                  </a:cxn>
                  <a:cxn ang="0">
                    <a:pos x="0" y="1"/>
                  </a:cxn>
                </a:cxnLst>
                <a:rect l="txL" t="txT" r="txR" b="txB"/>
                <a:pathLst>
                  <a:path w="1" h="523">
                    <a:moveTo>
                      <a:pt x="0" y="0"/>
                    </a:moveTo>
                    <a:lnTo>
                      <a:pt x="0" y="523"/>
                    </a:lnTo>
                  </a:path>
                </a:pathLst>
              </a:custGeom>
              <a:noFill/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latin typeface="Times New Roman" panose="02020603050405020304" charset="0"/>
                </a:endParaRPr>
              </a:p>
            </p:txBody>
          </p:sp>
          <p:sp>
            <p:nvSpPr>
              <p:cNvPr id="63586" name="Freeform 42"/>
              <p:cNvSpPr/>
              <p:nvPr/>
            </p:nvSpPr>
            <p:spPr>
              <a:xfrm>
                <a:off x="2050" y="537"/>
                <a:ext cx="591" cy="352"/>
              </a:xfrm>
              <a:custGeom>
                <a:avLst/>
                <a:gdLst>
                  <a:gd name="txL" fmla="*/ 0 w 849"/>
                  <a:gd name="txT" fmla="*/ 0 h 493"/>
                  <a:gd name="txR" fmla="*/ 849 w 849"/>
                  <a:gd name="txB" fmla="*/ 493 h 493"/>
                </a:gdLst>
                <a:ahLst/>
                <a:cxnLst>
                  <a:cxn ang="0">
                    <a:pos x="1" y="0"/>
                  </a:cxn>
                  <a:cxn ang="0">
                    <a:pos x="0" y="1"/>
                  </a:cxn>
                </a:cxnLst>
                <a:rect l="txL" t="txT" r="txR" b="txB"/>
                <a:pathLst>
                  <a:path w="849" h="493">
                    <a:moveTo>
                      <a:pt x="849" y="0"/>
                    </a:moveTo>
                    <a:lnTo>
                      <a:pt x="0" y="493"/>
                    </a:lnTo>
                  </a:path>
                </a:pathLst>
              </a:custGeom>
              <a:noFill/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latin typeface="Times New Roman" panose="02020603050405020304" charset="0"/>
                </a:endParaRPr>
              </a:p>
            </p:txBody>
          </p:sp>
          <p:sp>
            <p:nvSpPr>
              <p:cNvPr id="63587" name="Freeform 43"/>
              <p:cNvSpPr/>
              <p:nvPr/>
            </p:nvSpPr>
            <p:spPr>
              <a:xfrm>
                <a:off x="2829" y="534"/>
                <a:ext cx="0" cy="475"/>
              </a:xfrm>
              <a:custGeom>
                <a:avLst/>
                <a:gdLst>
                  <a:gd name="txL" fmla="*/ 0 w 1"/>
                  <a:gd name="txT" fmla="*/ 0 h 663"/>
                  <a:gd name="txR" fmla="*/ 0 w 1"/>
                  <a:gd name="txB" fmla="*/ 663 h 663"/>
                </a:gdLst>
                <a:ahLst/>
                <a:cxnLst>
                  <a:cxn ang="0">
                    <a:pos x="0" y="0"/>
                  </a:cxn>
                  <a:cxn ang="0">
                    <a:pos x="0" y="1"/>
                  </a:cxn>
                </a:cxnLst>
                <a:rect l="txL" t="txT" r="txR" b="txB"/>
                <a:pathLst>
                  <a:path w="1" h="663">
                    <a:moveTo>
                      <a:pt x="0" y="0"/>
                    </a:moveTo>
                    <a:lnTo>
                      <a:pt x="0" y="663"/>
                    </a:lnTo>
                  </a:path>
                </a:pathLst>
              </a:custGeom>
              <a:noFill/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latin typeface="Times New Roman" panose="02020603050405020304" charset="0"/>
                </a:endParaRPr>
              </a:p>
            </p:txBody>
          </p:sp>
          <p:sp>
            <p:nvSpPr>
              <p:cNvPr id="63588" name="Freeform 44"/>
              <p:cNvSpPr/>
              <p:nvPr/>
            </p:nvSpPr>
            <p:spPr>
              <a:xfrm>
                <a:off x="2444" y="1009"/>
                <a:ext cx="1" cy="252"/>
              </a:xfrm>
              <a:custGeom>
                <a:avLst/>
                <a:gdLst>
                  <a:gd name="txL" fmla="*/ 0 w 1"/>
                  <a:gd name="txT" fmla="*/ 0 h 353"/>
                  <a:gd name="txR" fmla="*/ 1 w 1"/>
                  <a:gd name="txB" fmla="*/ 353 h 353"/>
                </a:gdLst>
                <a:ahLst/>
                <a:cxnLst>
                  <a:cxn ang="0">
                    <a:pos x="0" y="0"/>
                  </a:cxn>
                  <a:cxn ang="0">
                    <a:pos x="0" y="1"/>
                  </a:cxn>
                </a:cxnLst>
                <a:rect l="txL" t="txT" r="txR" b="txB"/>
                <a:pathLst>
                  <a:path w="1" h="353">
                    <a:moveTo>
                      <a:pt x="0" y="0"/>
                    </a:moveTo>
                    <a:lnTo>
                      <a:pt x="0" y="353"/>
                    </a:lnTo>
                  </a:path>
                </a:pathLst>
              </a:custGeom>
              <a:noFill/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latin typeface="Times New Roman" panose="02020603050405020304" charset="0"/>
                </a:endParaRPr>
              </a:p>
            </p:txBody>
          </p:sp>
        </p:grpSp>
        <p:sp>
          <p:nvSpPr>
            <p:cNvPr id="63576" name="Freeform 45"/>
            <p:cNvSpPr/>
            <p:nvPr/>
          </p:nvSpPr>
          <p:spPr>
            <a:xfrm>
              <a:off x="2444" y="1009"/>
              <a:ext cx="1157" cy="4"/>
            </a:xfrm>
            <a:custGeom>
              <a:avLst/>
              <a:gdLst>
                <a:gd name="txL" fmla="*/ 0 w 1661"/>
                <a:gd name="txT" fmla="*/ 0 h 6"/>
                <a:gd name="txR" fmla="*/ 1661 w 1661"/>
                <a:gd name="txB" fmla="*/ 6 h 6"/>
              </a:gdLst>
              <a:ahLst/>
              <a:cxnLst>
                <a:cxn ang="0">
                  <a:pos x="0" y="0"/>
                </a:cxn>
                <a:cxn ang="0">
                  <a:pos x="2" y="1"/>
                </a:cxn>
              </a:cxnLst>
              <a:rect l="txL" t="txT" r="txR" b="txB"/>
              <a:pathLst>
                <a:path w="1661" h="6">
                  <a:moveTo>
                    <a:pt x="0" y="0"/>
                  </a:moveTo>
                  <a:lnTo>
                    <a:pt x="1661" y="6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63577" name="Freeform 46"/>
            <p:cNvSpPr/>
            <p:nvPr/>
          </p:nvSpPr>
          <p:spPr>
            <a:xfrm>
              <a:off x="3112" y="483"/>
              <a:ext cx="0" cy="880"/>
            </a:xfrm>
            <a:custGeom>
              <a:avLst/>
              <a:gdLst>
                <a:gd name="txL" fmla="*/ 0 w 1"/>
                <a:gd name="txT" fmla="*/ 0 h 1228"/>
                <a:gd name="txR" fmla="*/ 0 w 1"/>
                <a:gd name="txB" fmla="*/ 1228 h 1228"/>
              </a:gdLst>
              <a:ahLst/>
              <a:cxnLst>
                <a:cxn ang="0">
                  <a:pos x="0" y="0"/>
                </a:cxn>
                <a:cxn ang="0">
                  <a:pos x="0" y="3"/>
                </a:cxn>
              </a:cxnLst>
              <a:rect l="txL" t="txT" r="txR" b="txB"/>
              <a:pathLst>
                <a:path w="1" h="1228">
                  <a:moveTo>
                    <a:pt x="0" y="0"/>
                  </a:moveTo>
                  <a:lnTo>
                    <a:pt x="0" y="1228"/>
                  </a:lnTo>
                </a:path>
              </a:pathLst>
            </a:custGeom>
            <a:noFill/>
            <a:ln w="12700" cap="flat" cmpd="sng">
              <a:solidFill>
                <a:schemeClr val="tx1"/>
              </a:solidFill>
              <a:prstDash val="lgDashDot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grpSp>
          <p:nvGrpSpPr>
            <p:cNvPr id="63578" name="Group 47"/>
            <p:cNvGrpSpPr/>
            <p:nvPr/>
          </p:nvGrpSpPr>
          <p:grpSpPr>
            <a:xfrm>
              <a:off x="2899" y="532"/>
              <a:ext cx="430" cy="739"/>
              <a:chOff x="1853" y="255"/>
              <a:chExt cx="617" cy="1035"/>
            </a:xfrm>
          </p:grpSpPr>
          <p:sp>
            <p:nvSpPr>
              <p:cNvPr id="63579" name="Line 48"/>
              <p:cNvSpPr/>
              <p:nvPr/>
            </p:nvSpPr>
            <p:spPr>
              <a:xfrm>
                <a:off x="1853" y="255"/>
                <a:ext cx="0" cy="119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63580" name="Freeform 49"/>
              <p:cNvSpPr/>
              <p:nvPr/>
            </p:nvSpPr>
            <p:spPr>
              <a:xfrm>
                <a:off x="1861" y="379"/>
                <a:ext cx="609" cy="1"/>
              </a:xfrm>
              <a:custGeom>
                <a:avLst/>
                <a:gdLst>
                  <a:gd name="txL" fmla="*/ 0 w 678"/>
                  <a:gd name="txT" fmla="*/ 0 h 1"/>
                  <a:gd name="txR" fmla="*/ 678 w 678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99" y="0"/>
                  </a:cxn>
                </a:cxnLst>
                <a:rect l="txL" t="txT" r="txR" b="txB"/>
                <a:pathLst>
                  <a:path w="678" h="1">
                    <a:moveTo>
                      <a:pt x="0" y="0"/>
                    </a:moveTo>
                    <a:lnTo>
                      <a:pt x="678" y="0"/>
                    </a:lnTo>
                  </a:path>
                </a:pathLst>
              </a:custGeom>
              <a:noFill/>
              <a:ln w="12700" cap="flat" cmpd="sng">
                <a:solidFill>
                  <a:schemeClr val="tx1"/>
                </a:solidFill>
                <a:prstDash val="dash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latin typeface="Times New Roman" panose="02020603050405020304" charset="0"/>
                </a:endParaRPr>
              </a:p>
            </p:txBody>
          </p:sp>
          <p:sp>
            <p:nvSpPr>
              <p:cNvPr id="63581" name="Line 50"/>
              <p:cNvSpPr/>
              <p:nvPr/>
            </p:nvSpPr>
            <p:spPr>
              <a:xfrm flipV="1">
                <a:off x="2456" y="255"/>
                <a:ext cx="0" cy="103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63582" name="Line 51"/>
              <p:cNvSpPr/>
              <p:nvPr/>
            </p:nvSpPr>
            <p:spPr>
              <a:xfrm>
                <a:off x="2371" y="382"/>
                <a:ext cx="0" cy="908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63583" name="Line 52"/>
              <p:cNvSpPr/>
              <p:nvPr/>
            </p:nvSpPr>
            <p:spPr>
              <a:xfrm>
                <a:off x="1947" y="382"/>
                <a:ext cx="0" cy="908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63499" name="Group 53"/>
          <p:cNvGrpSpPr/>
          <p:nvPr/>
        </p:nvGrpSpPr>
        <p:grpSpPr>
          <a:xfrm>
            <a:off x="6832600" y="887413"/>
            <a:ext cx="1806575" cy="1370012"/>
            <a:chOff x="4160" y="472"/>
            <a:chExt cx="1138" cy="863"/>
          </a:xfrm>
        </p:grpSpPr>
        <p:sp>
          <p:nvSpPr>
            <p:cNvPr id="63523" name="Rectangle 54"/>
            <p:cNvSpPr/>
            <p:nvPr/>
          </p:nvSpPr>
          <p:spPr>
            <a:xfrm>
              <a:off x="4535" y="894"/>
              <a:ext cx="379" cy="353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63524" name="Freeform 55"/>
            <p:cNvSpPr/>
            <p:nvPr/>
          </p:nvSpPr>
          <p:spPr>
            <a:xfrm>
              <a:off x="4276" y="547"/>
              <a:ext cx="907" cy="349"/>
            </a:xfrm>
            <a:custGeom>
              <a:avLst/>
              <a:gdLst>
                <a:gd name="txL" fmla="*/ 0 w 1341"/>
                <a:gd name="txT" fmla="*/ 0 h 514"/>
                <a:gd name="txR" fmla="*/ 1341 w 1341"/>
                <a:gd name="txB" fmla="*/ 514 h 514"/>
              </a:gdLst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0" y="0"/>
                </a:cxn>
              </a:cxnLst>
              <a:rect l="txL" t="txT" r="txR" b="txB"/>
              <a:pathLst>
                <a:path w="1341" h="514">
                  <a:moveTo>
                    <a:pt x="0" y="0"/>
                  </a:moveTo>
                  <a:lnTo>
                    <a:pt x="1341" y="0"/>
                  </a:lnTo>
                  <a:lnTo>
                    <a:pt x="925" y="514"/>
                  </a:lnTo>
                  <a:lnTo>
                    <a:pt x="397" y="51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2857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63525" name="Freeform 56"/>
            <p:cNvSpPr/>
            <p:nvPr/>
          </p:nvSpPr>
          <p:spPr>
            <a:xfrm>
              <a:off x="4728" y="472"/>
              <a:ext cx="0" cy="863"/>
            </a:xfrm>
            <a:custGeom>
              <a:avLst/>
              <a:gdLst>
                <a:gd name="txL" fmla="*/ 0 w 1"/>
                <a:gd name="txT" fmla="*/ 0 h 1016"/>
                <a:gd name="txR" fmla="*/ 0 w 1"/>
                <a:gd name="txB" fmla="*/ 1016 h 1016"/>
              </a:gdLst>
              <a:ahLst/>
              <a:cxnLst>
                <a:cxn ang="0">
                  <a:pos x="0" y="0"/>
                </a:cxn>
                <a:cxn ang="0">
                  <a:pos x="0" y="54"/>
                </a:cxn>
              </a:cxnLst>
              <a:rect l="txL" t="txT" r="txR" b="txB"/>
              <a:pathLst>
                <a:path w="1" h="1016">
                  <a:moveTo>
                    <a:pt x="0" y="0"/>
                  </a:moveTo>
                  <a:lnTo>
                    <a:pt x="0" y="1016"/>
                  </a:lnTo>
                </a:path>
              </a:pathLst>
            </a:custGeom>
            <a:solidFill>
              <a:srgbClr val="FFFF99"/>
            </a:solidFill>
            <a:ln w="12700" cap="flat" cmpd="sng">
              <a:solidFill>
                <a:schemeClr val="tx1"/>
              </a:solidFill>
              <a:prstDash val="lgDashDot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63526" name="Line 57"/>
            <p:cNvSpPr/>
            <p:nvPr/>
          </p:nvSpPr>
          <p:spPr>
            <a:xfrm>
              <a:off x="4536" y="892"/>
              <a:ext cx="376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63527" name="Group 58"/>
            <p:cNvGrpSpPr/>
            <p:nvPr/>
          </p:nvGrpSpPr>
          <p:grpSpPr>
            <a:xfrm>
              <a:off x="4909" y="541"/>
              <a:ext cx="389" cy="713"/>
              <a:chOff x="4523" y="245"/>
              <a:chExt cx="575" cy="1050"/>
            </a:xfrm>
          </p:grpSpPr>
          <p:sp>
            <p:nvSpPr>
              <p:cNvPr id="63549" name="Freeform 59"/>
              <p:cNvSpPr/>
              <p:nvPr/>
            </p:nvSpPr>
            <p:spPr>
              <a:xfrm>
                <a:off x="4523" y="254"/>
                <a:ext cx="567" cy="1041"/>
              </a:xfrm>
              <a:custGeom>
                <a:avLst/>
                <a:gdLst>
                  <a:gd name="txL" fmla="*/ 0 w 567"/>
                  <a:gd name="txT" fmla="*/ 0 h 1041"/>
                  <a:gd name="txR" fmla="*/ 567 w 567"/>
                  <a:gd name="txB" fmla="*/ 1041 h 1041"/>
                </a:gdLst>
                <a:ahLst/>
                <a:cxnLst>
                  <a:cxn ang="0">
                    <a:pos x="391" y="0"/>
                  </a:cxn>
                  <a:cxn ang="0">
                    <a:pos x="567" y="1"/>
                  </a:cxn>
                  <a:cxn ang="0">
                    <a:pos x="553" y="670"/>
                  </a:cxn>
                  <a:cxn ang="0">
                    <a:pos x="269" y="684"/>
                  </a:cxn>
                  <a:cxn ang="0">
                    <a:pos x="269" y="1026"/>
                  </a:cxn>
                  <a:cxn ang="0">
                    <a:pos x="15" y="1041"/>
                  </a:cxn>
                  <a:cxn ang="0">
                    <a:pos x="0" y="524"/>
                  </a:cxn>
                  <a:cxn ang="0">
                    <a:pos x="391" y="0"/>
                  </a:cxn>
                </a:cxnLst>
                <a:rect l="txL" t="txT" r="txR" b="txB"/>
                <a:pathLst>
                  <a:path w="567" h="1041">
                    <a:moveTo>
                      <a:pt x="391" y="0"/>
                    </a:moveTo>
                    <a:lnTo>
                      <a:pt x="567" y="1"/>
                    </a:lnTo>
                    <a:lnTo>
                      <a:pt x="553" y="670"/>
                    </a:lnTo>
                    <a:lnTo>
                      <a:pt x="269" y="684"/>
                    </a:lnTo>
                    <a:lnTo>
                      <a:pt x="269" y="1026"/>
                    </a:lnTo>
                    <a:lnTo>
                      <a:pt x="15" y="1041"/>
                    </a:lnTo>
                    <a:lnTo>
                      <a:pt x="0" y="524"/>
                    </a:lnTo>
                    <a:lnTo>
                      <a:pt x="391" y="0"/>
                    </a:lnTo>
                    <a:close/>
                  </a:path>
                </a:pathLst>
              </a:custGeom>
              <a:noFill/>
              <a:ln w="28575">
                <a:noFill/>
              </a:ln>
            </p:spPr>
            <p:txBody>
              <a:bodyPr wrap="none" anchor="ctr" anchorCtr="0"/>
              <a:p>
                <a:endParaRPr lang="zh-CN" altLang="en-US" dirty="0">
                  <a:latin typeface="Times New Roman" panose="02020603050405020304" charset="0"/>
                </a:endParaRPr>
              </a:p>
            </p:txBody>
          </p:sp>
          <p:sp>
            <p:nvSpPr>
              <p:cNvPr id="63550" name="Freeform 60"/>
              <p:cNvSpPr/>
              <p:nvPr/>
            </p:nvSpPr>
            <p:spPr>
              <a:xfrm>
                <a:off x="4801" y="923"/>
                <a:ext cx="1" cy="367"/>
              </a:xfrm>
              <a:custGeom>
                <a:avLst/>
                <a:gdLst>
                  <a:gd name="txL" fmla="*/ 0 w 1"/>
                  <a:gd name="txT" fmla="*/ 0 h 367"/>
                  <a:gd name="txR" fmla="*/ 1 w 1"/>
                  <a:gd name="txB" fmla="*/ 367 h 367"/>
                </a:gdLst>
                <a:ahLst/>
                <a:cxnLst>
                  <a:cxn ang="0">
                    <a:pos x="0" y="367"/>
                  </a:cxn>
                  <a:cxn ang="0">
                    <a:pos x="0" y="0"/>
                  </a:cxn>
                </a:cxnLst>
                <a:rect l="txL" t="txT" r="txR" b="txB"/>
                <a:pathLst>
                  <a:path w="1" h="367">
                    <a:moveTo>
                      <a:pt x="0" y="367"/>
                    </a:moveTo>
                    <a:lnTo>
                      <a:pt x="0" y="0"/>
                    </a:lnTo>
                  </a:path>
                </a:pathLst>
              </a:custGeom>
              <a:noFill/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latin typeface="Times New Roman" panose="02020603050405020304" charset="0"/>
                </a:endParaRPr>
              </a:p>
            </p:txBody>
          </p:sp>
          <p:sp>
            <p:nvSpPr>
              <p:cNvPr id="63551" name="Freeform 61"/>
              <p:cNvSpPr/>
              <p:nvPr/>
            </p:nvSpPr>
            <p:spPr>
              <a:xfrm>
                <a:off x="4806" y="923"/>
                <a:ext cx="292" cy="5"/>
              </a:xfrm>
              <a:custGeom>
                <a:avLst/>
                <a:gdLst>
                  <a:gd name="txL" fmla="*/ 0 w 292"/>
                  <a:gd name="txT" fmla="*/ 0 h 5"/>
                  <a:gd name="txR" fmla="*/ 292 w 292"/>
                  <a:gd name="txB" fmla="*/ 5 h 5"/>
                </a:gdLst>
                <a:ahLst/>
                <a:cxnLst>
                  <a:cxn ang="0">
                    <a:pos x="0" y="5"/>
                  </a:cxn>
                  <a:cxn ang="0">
                    <a:pos x="292" y="0"/>
                  </a:cxn>
                </a:cxnLst>
                <a:rect l="txL" t="txT" r="txR" b="txB"/>
                <a:pathLst>
                  <a:path w="292" h="5">
                    <a:moveTo>
                      <a:pt x="0" y="5"/>
                    </a:moveTo>
                    <a:lnTo>
                      <a:pt x="292" y="0"/>
                    </a:lnTo>
                  </a:path>
                </a:pathLst>
              </a:custGeom>
              <a:noFill/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latin typeface="Times New Roman" panose="02020603050405020304" charset="0"/>
                </a:endParaRPr>
              </a:p>
            </p:txBody>
          </p:sp>
          <p:sp>
            <p:nvSpPr>
              <p:cNvPr id="63552" name="Freeform 62"/>
              <p:cNvSpPr/>
              <p:nvPr/>
            </p:nvSpPr>
            <p:spPr>
              <a:xfrm>
                <a:off x="5083" y="248"/>
                <a:ext cx="1" cy="691"/>
              </a:xfrm>
              <a:custGeom>
                <a:avLst/>
                <a:gdLst>
                  <a:gd name="txL" fmla="*/ 0 w 1"/>
                  <a:gd name="txT" fmla="*/ 0 h 691"/>
                  <a:gd name="txR" fmla="*/ 1 w 1"/>
                  <a:gd name="txB" fmla="*/ 691 h 691"/>
                </a:gdLst>
                <a:ahLst/>
                <a:cxnLst>
                  <a:cxn ang="0">
                    <a:pos x="0" y="691"/>
                  </a:cxn>
                  <a:cxn ang="0">
                    <a:pos x="0" y="0"/>
                  </a:cxn>
                </a:cxnLst>
                <a:rect l="txL" t="txT" r="txR" b="txB"/>
                <a:pathLst>
                  <a:path w="1" h="691">
                    <a:moveTo>
                      <a:pt x="0" y="691"/>
                    </a:moveTo>
                    <a:lnTo>
                      <a:pt x="0" y="0"/>
                    </a:lnTo>
                  </a:path>
                </a:pathLst>
              </a:custGeom>
              <a:noFill/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latin typeface="Times New Roman" panose="02020603050405020304" charset="0"/>
                </a:endParaRPr>
              </a:p>
            </p:txBody>
          </p:sp>
          <p:sp>
            <p:nvSpPr>
              <p:cNvPr id="63553" name="Line 63"/>
              <p:cNvSpPr/>
              <p:nvPr/>
            </p:nvSpPr>
            <p:spPr>
              <a:xfrm>
                <a:off x="4528" y="762"/>
                <a:ext cx="0" cy="529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3554" name="Freeform 64"/>
              <p:cNvSpPr/>
              <p:nvPr/>
            </p:nvSpPr>
            <p:spPr>
              <a:xfrm>
                <a:off x="4528" y="245"/>
                <a:ext cx="386" cy="517"/>
              </a:xfrm>
              <a:custGeom>
                <a:avLst/>
                <a:gdLst>
                  <a:gd name="txL" fmla="*/ 0 w 386"/>
                  <a:gd name="txT" fmla="*/ 0 h 517"/>
                  <a:gd name="txR" fmla="*/ 386 w 386"/>
                  <a:gd name="txB" fmla="*/ 517 h 517"/>
                </a:gdLst>
                <a:ahLst/>
                <a:cxnLst>
                  <a:cxn ang="0">
                    <a:pos x="0" y="517"/>
                  </a:cxn>
                  <a:cxn ang="0">
                    <a:pos x="386" y="0"/>
                  </a:cxn>
                </a:cxnLst>
                <a:rect l="txL" t="txT" r="txR" b="txB"/>
                <a:pathLst>
                  <a:path w="386" h="517">
                    <a:moveTo>
                      <a:pt x="0" y="517"/>
                    </a:moveTo>
                    <a:lnTo>
                      <a:pt x="386" y="0"/>
                    </a:lnTo>
                  </a:path>
                </a:pathLst>
              </a:custGeom>
              <a:noFill/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latin typeface="Times New Roman" panose="02020603050405020304" charset="0"/>
                </a:endParaRPr>
              </a:p>
            </p:txBody>
          </p:sp>
        </p:grpSp>
        <p:grpSp>
          <p:nvGrpSpPr>
            <p:cNvPr id="63528" name="Group 65"/>
            <p:cNvGrpSpPr/>
            <p:nvPr/>
          </p:nvGrpSpPr>
          <p:grpSpPr>
            <a:xfrm>
              <a:off x="4160" y="541"/>
              <a:ext cx="376" cy="722"/>
              <a:chOff x="3416" y="245"/>
              <a:chExt cx="556" cy="1064"/>
            </a:xfrm>
          </p:grpSpPr>
          <p:sp>
            <p:nvSpPr>
              <p:cNvPr id="63543" name="Freeform 66"/>
              <p:cNvSpPr/>
              <p:nvPr/>
            </p:nvSpPr>
            <p:spPr>
              <a:xfrm>
                <a:off x="3425" y="254"/>
                <a:ext cx="545" cy="1048"/>
              </a:xfrm>
              <a:custGeom>
                <a:avLst/>
                <a:gdLst>
                  <a:gd name="txL" fmla="*/ 0 w 545"/>
                  <a:gd name="txT" fmla="*/ 0 h 1048"/>
                  <a:gd name="txR" fmla="*/ 545 w 545"/>
                  <a:gd name="txB" fmla="*/ 1048 h 1048"/>
                </a:gdLst>
                <a:ahLst/>
                <a:cxnLst>
                  <a:cxn ang="0">
                    <a:pos x="162" y="14"/>
                  </a:cxn>
                  <a:cxn ang="0">
                    <a:pos x="6" y="0"/>
                  </a:cxn>
                  <a:cxn ang="0">
                    <a:pos x="0" y="677"/>
                  </a:cxn>
                  <a:cxn ang="0">
                    <a:pos x="276" y="677"/>
                  </a:cxn>
                  <a:cxn ang="0">
                    <a:pos x="276" y="1048"/>
                  </a:cxn>
                  <a:cxn ang="0">
                    <a:pos x="545" y="1033"/>
                  </a:cxn>
                  <a:cxn ang="0">
                    <a:pos x="545" y="502"/>
                  </a:cxn>
                  <a:cxn ang="0">
                    <a:pos x="162" y="14"/>
                  </a:cxn>
                </a:cxnLst>
                <a:rect l="txL" t="txT" r="txR" b="txB"/>
                <a:pathLst>
                  <a:path w="545" h="1048">
                    <a:moveTo>
                      <a:pt x="162" y="14"/>
                    </a:moveTo>
                    <a:lnTo>
                      <a:pt x="6" y="0"/>
                    </a:lnTo>
                    <a:lnTo>
                      <a:pt x="0" y="677"/>
                    </a:lnTo>
                    <a:lnTo>
                      <a:pt x="276" y="677"/>
                    </a:lnTo>
                    <a:lnTo>
                      <a:pt x="276" y="1048"/>
                    </a:lnTo>
                    <a:lnTo>
                      <a:pt x="545" y="1033"/>
                    </a:lnTo>
                    <a:lnTo>
                      <a:pt x="545" y="502"/>
                    </a:lnTo>
                    <a:lnTo>
                      <a:pt x="162" y="14"/>
                    </a:lnTo>
                    <a:close/>
                  </a:path>
                </a:pathLst>
              </a:custGeom>
              <a:noFill/>
              <a:ln w="28575">
                <a:noFill/>
              </a:ln>
            </p:spPr>
            <p:txBody>
              <a:bodyPr wrap="none" anchor="ctr" anchorCtr="0"/>
              <a:p>
                <a:endParaRPr lang="zh-CN" altLang="en-US" dirty="0">
                  <a:latin typeface="Times New Roman" panose="02020603050405020304" charset="0"/>
                </a:endParaRPr>
              </a:p>
            </p:txBody>
          </p:sp>
          <p:sp>
            <p:nvSpPr>
              <p:cNvPr id="63544" name="Freeform 67"/>
              <p:cNvSpPr/>
              <p:nvPr/>
            </p:nvSpPr>
            <p:spPr>
              <a:xfrm>
                <a:off x="3416" y="928"/>
                <a:ext cx="300" cy="3"/>
              </a:xfrm>
              <a:custGeom>
                <a:avLst/>
                <a:gdLst>
                  <a:gd name="txL" fmla="*/ 0 w 300"/>
                  <a:gd name="txT" fmla="*/ 0 h 3"/>
                  <a:gd name="txR" fmla="*/ 300 w 300"/>
                  <a:gd name="txB" fmla="*/ 3 h 3"/>
                </a:gdLst>
                <a:ahLst/>
                <a:cxnLst>
                  <a:cxn ang="0">
                    <a:pos x="0" y="0"/>
                  </a:cxn>
                  <a:cxn ang="0">
                    <a:pos x="300" y="3"/>
                  </a:cxn>
                </a:cxnLst>
                <a:rect l="txL" t="txT" r="txR" b="txB"/>
                <a:pathLst>
                  <a:path w="300" h="3">
                    <a:moveTo>
                      <a:pt x="0" y="0"/>
                    </a:moveTo>
                    <a:lnTo>
                      <a:pt x="300" y="3"/>
                    </a:lnTo>
                  </a:path>
                </a:pathLst>
              </a:custGeom>
              <a:noFill/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latin typeface="Times New Roman" panose="02020603050405020304" charset="0"/>
                </a:endParaRPr>
              </a:p>
            </p:txBody>
          </p:sp>
          <p:sp>
            <p:nvSpPr>
              <p:cNvPr id="63545" name="Freeform 68"/>
              <p:cNvSpPr/>
              <p:nvPr/>
            </p:nvSpPr>
            <p:spPr>
              <a:xfrm>
                <a:off x="3701" y="924"/>
                <a:ext cx="1" cy="385"/>
              </a:xfrm>
              <a:custGeom>
                <a:avLst/>
                <a:gdLst>
                  <a:gd name="txL" fmla="*/ 0 w 1"/>
                  <a:gd name="txT" fmla="*/ 0 h 385"/>
                  <a:gd name="txR" fmla="*/ 1 w 1"/>
                  <a:gd name="txB" fmla="*/ 385 h 385"/>
                </a:gdLst>
                <a:ahLst/>
                <a:cxnLst>
                  <a:cxn ang="0">
                    <a:pos x="0" y="0"/>
                  </a:cxn>
                  <a:cxn ang="0">
                    <a:pos x="0" y="385"/>
                  </a:cxn>
                </a:cxnLst>
                <a:rect l="txL" t="txT" r="txR" b="txB"/>
                <a:pathLst>
                  <a:path w="1" h="385">
                    <a:moveTo>
                      <a:pt x="0" y="0"/>
                    </a:moveTo>
                    <a:lnTo>
                      <a:pt x="0" y="385"/>
                    </a:lnTo>
                  </a:path>
                </a:pathLst>
              </a:custGeom>
              <a:noFill/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latin typeface="Times New Roman" panose="02020603050405020304" charset="0"/>
                </a:endParaRPr>
              </a:p>
            </p:txBody>
          </p:sp>
          <p:sp>
            <p:nvSpPr>
              <p:cNvPr id="63546" name="Freeform 69"/>
              <p:cNvSpPr/>
              <p:nvPr/>
            </p:nvSpPr>
            <p:spPr>
              <a:xfrm>
                <a:off x="3417" y="259"/>
                <a:ext cx="1" cy="679"/>
              </a:xfrm>
              <a:custGeom>
                <a:avLst/>
                <a:gdLst>
                  <a:gd name="txL" fmla="*/ 0 w 1"/>
                  <a:gd name="txT" fmla="*/ 0 h 679"/>
                  <a:gd name="txR" fmla="*/ 1 w 1"/>
                  <a:gd name="txB" fmla="*/ 679 h 679"/>
                </a:gdLst>
                <a:ahLst/>
                <a:cxnLst>
                  <a:cxn ang="0">
                    <a:pos x="0" y="0"/>
                  </a:cxn>
                  <a:cxn ang="0">
                    <a:pos x="1" y="679"/>
                  </a:cxn>
                </a:cxnLst>
                <a:rect l="txL" t="txT" r="txR" b="txB"/>
                <a:pathLst>
                  <a:path w="1" h="679">
                    <a:moveTo>
                      <a:pt x="0" y="0"/>
                    </a:moveTo>
                    <a:lnTo>
                      <a:pt x="1" y="679"/>
                    </a:lnTo>
                  </a:path>
                </a:pathLst>
              </a:custGeom>
              <a:noFill/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latin typeface="Times New Roman" panose="02020603050405020304" charset="0"/>
                </a:endParaRPr>
              </a:p>
            </p:txBody>
          </p:sp>
          <p:sp>
            <p:nvSpPr>
              <p:cNvPr id="63547" name="Line 70"/>
              <p:cNvSpPr/>
              <p:nvPr/>
            </p:nvSpPr>
            <p:spPr>
              <a:xfrm>
                <a:off x="3972" y="762"/>
                <a:ext cx="0" cy="529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3548" name="Freeform 71"/>
              <p:cNvSpPr/>
              <p:nvPr/>
            </p:nvSpPr>
            <p:spPr>
              <a:xfrm>
                <a:off x="3587" y="245"/>
                <a:ext cx="385" cy="518"/>
              </a:xfrm>
              <a:custGeom>
                <a:avLst/>
                <a:gdLst>
                  <a:gd name="txL" fmla="*/ 0 w 385"/>
                  <a:gd name="txT" fmla="*/ 0 h 518"/>
                  <a:gd name="txR" fmla="*/ 385 w 385"/>
                  <a:gd name="txB" fmla="*/ 518 h 518"/>
                </a:gdLst>
                <a:ahLst/>
                <a:cxnLst>
                  <a:cxn ang="0">
                    <a:pos x="385" y="518"/>
                  </a:cxn>
                  <a:cxn ang="0">
                    <a:pos x="0" y="0"/>
                  </a:cxn>
                </a:cxnLst>
                <a:rect l="txL" t="txT" r="txR" b="txB"/>
                <a:pathLst>
                  <a:path w="385" h="518">
                    <a:moveTo>
                      <a:pt x="385" y="518"/>
                    </a:moveTo>
                    <a:lnTo>
                      <a:pt x="0" y="0"/>
                    </a:lnTo>
                  </a:path>
                </a:pathLst>
              </a:custGeom>
              <a:noFill/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latin typeface="Times New Roman" panose="02020603050405020304" charset="0"/>
                </a:endParaRPr>
              </a:p>
            </p:txBody>
          </p:sp>
        </p:grpSp>
        <p:grpSp>
          <p:nvGrpSpPr>
            <p:cNvPr id="63529" name="Group 72"/>
            <p:cNvGrpSpPr/>
            <p:nvPr/>
          </p:nvGrpSpPr>
          <p:grpSpPr>
            <a:xfrm>
              <a:off x="4522" y="570"/>
              <a:ext cx="412" cy="703"/>
              <a:chOff x="1853" y="659"/>
              <a:chExt cx="609" cy="1036"/>
            </a:xfrm>
          </p:grpSpPr>
          <p:sp>
            <p:nvSpPr>
              <p:cNvPr id="63538" name="Line 73"/>
              <p:cNvSpPr/>
              <p:nvPr/>
            </p:nvSpPr>
            <p:spPr>
              <a:xfrm>
                <a:off x="1853" y="659"/>
                <a:ext cx="0" cy="239"/>
              </a:xfrm>
              <a:prstGeom prst="line">
                <a:avLst/>
              </a:prstGeom>
              <a:ln w="12700">
                <a:noFill/>
              </a:ln>
            </p:spPr>
          </p:sp>
          <p:sp>
            <p:nvSpPr>
              <p:cNvPr id="63539" name="Freeform 74"/>
              <p:cNvSpPr/>
              <p:nvPr/>
            </p:nvSpPr>
            <p:spPr>
              <a:xfrm>
                <a:off x="1853" y="903"/>
                <a:ext cx="609" cy="1"/>
              </a:xfrm>
              <a:custGeom>
                <a:avLst/>
                <a:gdLst>
                  <a:gd name="txL" fmla="*/ 0 w 678"/>
                  <a:gd name="txT" fmla="*/ 0 h 1"/>
                  <a:gd name="txR" fmla="*/ 678 w 678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99" y="0"/>
                  </a:cxn>
                </a:cxnLst>
                <a:rect l="txL" t="txT" r="txR" b="txB"/>
                <a:pathLst>
                  <a:path w="678" h="1">
                    <a:moveTo>
                      <a:pt x="0" y="0"/>
                    </a:moveTo>
                    <a:lnTo>
                      <a:pt x="678" y="0"/>
                    </a:lnTo>
                  </a:path>
                </a:pathLst>
              </a:custGeom>
              <a:solidFill>
                <a:srgbClr val="FFFF99"/>
              </a:solidFill>
              <a:ln w="12700">
                <a:noFill/>
              </a:ln>
            </p:spPr>
            <p:txBody>
              <a:bodyPr wrap="none" anchor="ctr" anchorCtr="0"/>
              <a:p>
                <a:endParaRPr lang="zh-CN" altLang="en-US" dirty="0">
                  <a:latin typeface="Times New Roman" panose="02020603050405020304" charset="0"/>
                </a:endParaRPr>
              </a:p>
            </p:txBody>
          </p:sp>
          <p:sp>
            <p:nvSpPr>
              <p:cNvPr id="63540" name="Line 75"/>
              <p:cNvSpPr/>
              <p:nvPr/>
            </p:nvSpPr>
            <p:spPr>
              <a:xfrm flipV="1">
                <a:off x="2456" y="659"/>
                <a:ext cx="0" cy="239"/>
              </a:xfrm>
              <a:prstGeom prst="line">
                <a:avLst/>
              </a:prstGeom>
              <a:ln w="12700">
                <a:noFill/>
              </a:ln>
            </p:spPr>
          </p:sp>
          <p:sp>
            <p:nvSpPr>
              <p:cNvPr id="63541" name="Freeform 76"/>
              <p:cNvSpPr/>
              <p:nvPr/>
            </p:nvSpPr>
            <p:spPr>
              <a:xfrm>
                <a:off x="1940" y="903"/>
                <a:ext cx="2" cy="792"/>
              </a:xfrm>
              <a:custGeom>
                <a:avLst/>
                <a:gdLst>
                  <a:gd name="txL" fmla="*/ 0 w 3"/>
                  <a:gd name="txT" fmla="*/ 0 h 790"/>
                  <a:gd name="txR" fmla="*/ 3 w 3"/>
                  <a:gd name="txB" fmla="*/ 790 h 790"/>
                </a:gdLst>
                <a:ahLst/>
                <a:cxnLst>
                  <a:cxn ang="0">
                    <a:pos x="1" y="0"/>
                  </a:cxn>
                  <a:cxn ang="0">
                    <a:pos x="0" y="826"/>
                  </a:cxn>
                </a:cxnLst>
                <a:rect l="txL" t="txT" r="txR" b="txB"/>
                <a:pathLst>
                  <a:path w="3" h="790">
                    <a:moveTo>
                      <a:pt x="3" y="0"/>
                    </a:moveTo>
                    <a:lnTo>
                      <a:pt x="0" y="790"/>
                    </a:lnTo>
                  </a:path>
                </a:pathLst>
              </a:custGeom>
              <a:solidFill>
                <a:srgbClr val="FFFF99"/>
              </a:solidFill>
              <a:ln w="12700">
                <a:noFill/>
              </a:ln>
            </p:spPr>
            <p:txBody>
              <a:bodyPr wrap="none" anchor="ctr" anchorCtr="0"/>
              <a:p>
                <a:endParaRPr lang="zh-CN" altLang="en-US" dirty="0">
                  <a:latin typeface="Times New Roman" panose="02020603050405020304" charset="0"/>
                </a:endParaRPr>
              </a:p>
            </p:txBody>
          </p:sp>
          <p:sp>
            <p:nvSpPr>
              <p:cNvPr id="63542" name="Line 77"/>
              <p:cNvSpPr/>
              <p:nvPr/>
            </p:nvSpPr>
            <p:spPr>
              <a:xfrm>
                <a:off x="2371" y="898"/>
                <a:ext cx="0" cy="780"/>
              </a:xfrm>
              <a:prstGeom prst="line">
                <a:avLst/>
              </a:prstGeom>
              <a:ln w="12700">
                <a:noFill/>
              </a:ln>
            </p:spPr>
          </p:sp>
        </p:grpSp>
        <p:grpSp>
          <p:nvGrpSpPr>
            <p:cNvPr id="63530" name="Group 78"/>
            <p:cNvGrpSpPr/>
            <p:nvPr/>
          </p:nvGrpSpPr>
          <p:grpSpPr>
            <a:xfrm>
              <a:off x="4515" y="558"/>
              <a:ext cx="418" cy="703"/>
              <a:chOff x="1853" y="255"/>
              <a:chExt cx="617" cy="1035"/>
            </a:xfrm>
          </p:grpSpPr>
          <p:sp>
            <p:nvSpPr>
              <p:cNvPr id="63533" name="Line 79"/>
              <p:cNvSpPr/>
              <p:nvPr/>
            </p:nvSpPr>
            <p:spPr>
              <a:xfrm>
                <a:off x="1853" y="255"/>
                <a:ext cx="0" cy="119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63534" name="Freeform 80"/>
              <p:cNvSpPr/>
              <p:nvPr/>
            </p:nvSpPr>
            <p:spPr>
              <a:xfrm>
                <a:off x="1861" y="379"/>
                <a:ext cx="609" cy="1"/>
              </a:xfrm>
              <a:custGeom>
                <a:avLst/>
                <a:gdLst>
                  <a:gd name="txL" fmla="*/ 0 w 678"/>
                  <a:gd name="txT" fmla="*/ 0 h 1"/>
                  <a:gd name="txR" fmla="*/ 678 w 678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99" y="0"/>
                  </a:cxn>
                </a:cxnLst>
                <a:rect l="txL" t="txT" r="txR" b="txB"/>
                <a:pathLst>
                  <a:path w="678" h="1">
                    <a:moveTo>
                      <a:pt x="0" y="0"/>
                    </a:moveTo>
                    <a:lnTo>
                      <a:pt x="678" y="0"/>
                    </a:lnTo>
                  </a:path>
                </a:pathLst>
              </a:custGeom>
              <a:solidFill>
                <a:srgbClr val="FFFF99"/>
              </a:solidFill>
              <a:ln w="12700" cap="flat" cmpd="sng">
                <a:solidFill>
                  <a:schemeClr val="tx1"/>
                </a:solidFill>
                <a:prstDash val="dash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latin typeface="Times New Roman" panose="02020603050405020304" charset="0"/>
                </a:endParaRPr>
              </a:p>
            </p:txBody>
          </p:sp>
          <p:sp>
            <p:nvSpPr>
              <p:cNvPr id="63535" name="Line 81"/>
              <p:cNvSpPr/>
              <p:nvPr/>
            </p:nvSpPr>
            <p:spPr>
              <a:xfrm flipV="1">
                <a:off x="2456" y="255"/>
                <a:ext cx="0" cy="103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63536" name="Line 82"/>
              <p:cNvSpPr/>
              <p:nvPr/>
            </p:nvSpPr>
            <p:spPr>
              <a:xfrm>
                <a:off x="2371" y="382"/>
                <a:ext cx="0" cy="908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63537" name="Line 83"/>
              <p:cNvSpPr/>
              <p:nvPr/>
            </p:nvSpPr>
            <p:spPr>
              <a:xfrm>
                <a:off x="1947" y="382"/>
                <a:ext cx="0" cy="908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sp>
        </p:grpSp>
        <p:sp>
          <p:nvSpPr>
            <p:cNvPr id="63531" name="Line 84"/>
            <p:cNvSpPr/>
            <p:nvPr/>
          </p:nvSpPr>
          <p:spPr>
            <a:xfrm flipH="1">
              <a:off x="4160" y="547"/>
              <a:ext cx="1128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3532" name="Freeform 85"/>
            <p:cNvSpPr/>
            <p:nvPr/>
          </p:nvSpPr>
          <p:spPr>
            <a:xfrm>
              <a:off x="4348" y="1251"/>
              <a:ext cx="758" cy="3"/>
            </a:xfrm>
            <a:custGeom>
              <a:avLst/>
              <a:gdLst>
                <a:gd name="txL" fmla="*/ 0 w 1120"/>
                <a:gd name="txT" fmla="*/ 0 h 4"/>
                <a:gd name="txR" fmla="*/ 1120 w 1120"/>
                <a:gd name="txB" fmla="*/ 4 h 4"/>
              </a:gdLst>
              <a:ahLst/>
              <a:cxnLst>
                <a:cxn ang="0">
                  <a:pos x="0" y="0"/>
                </a:cxn>
                <a:cxn ang="0">
                  <a:pos x="1" y="2"/>
                </a:cxn>
              </a:cxnLst>
              <a:rect l="txL" t="txT" r="txR" b="txB"/>
              <a:pathLst>
                <a:path w="1120" h="4">
                  <a:moveTo>
                    <a:pt x="0" y="0"/>
                  </a:moveTo>
                  <a:lnTo>
                    <a:pt x="1120" y="4"/>
                  </a:lnTo>
                </a:path>
              </a:pathLst>
            </a:custGeom>
            <a:solidFill>
              <a:srgbClr val="FFFF99"/>
            </a:solidFill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</p:grpSp>
      <p:grpSp>
        <p:nvGrpSpPr>
          <p:cNvPr id="12" name="Group 86"/>
          <p:cNvGrpSpPr/>
          <p:nvPr/>
        </p:nvGrpSpPr>
        <p:grpSpPr>
          <a:xfrm>
            <a:off x="3479800" y="1738313"/>
            <a:ext cx="1244600" cy="2641600"/>
            <a:chOff x="2048" y="1000"/>
            <a:chExt cx="784" cy="1664"/>
          </a:xfrm>
        </p:grpSpPr>
        <p:sp>
          <p:nvSpPr>
            <p:cNvPr id="63521" name="Line 87"/>
            <p:cNvSpPr/>
            <p:nvPr/>
          </p:nvSpPr>
          <p:spPr>
            <a:xfrm>
              <a:off x="2048" y="1248"/>
              <a:ext cx="0" cy="680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3522" name="Line 88"/>
            <p:cNvSpPr/>
            <p:nvPr/>
          </p:nvSpPr>
          <p:spPr>
            <a:xfrm>
              <a:off x="2832" y="1000"/>
              <a:ext cx="0" cy="1664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21593" name="Line 89"/>
          <p:cNvSpPr/>
          <p:nvPr/>
        </p:nvSpPr>
        <p:spPr>
          <a:xfrm>
            <a:off x="3467100" y="3744913"/>
            <a:ext cx="1257300" cy="622300"/>
          </a:xfrm>
          <a:prstGeom prst="line">
            <a:avLst/>
          </a:prstGeom>
          <a:ln w="38100" cap="flat" cmpd="sng">
            <a:solidFill>
              <a:srgbClr val="FF9933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1594" name="Line 90"/>
          <p:cNvSpPr/>
          <p:nvPr/>
        </p:nvSpPr>
        <p:spPr>
          <a:xfrm>
            <a:off x="4762500" y="4354513"/>
            <a:ext cx="1155700" cy="0"/>
          </a:xfrm>
          <a:prstGeom prst="line">
            <a:avLst/>
          </a:prstGeom>
          <a:ln w="38100" cap="flat" cmpd="sng">
            <a:solidFill>
              <a:srgbClr val="C0C0C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1595" name="Line 91"/>
          <p:cNvSpPr/>
          <p:nvPr/>
        </p:nvSpPr>
        <p:spPr>
          <a:xfrm>
            <a:off x="8623300" y="1001713"/>
            <a:ext cx="0" cy="723900"/>
          </a:xfrm>
          <a:prstGeom prst="line">
            <a:avLst/>
          </a:prstGeom>
          <a:ln w="38100" cap="flat" cmpd="sng">
            <a:solidFill>
              <a:srgbClr val="C0C0C0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3" name="Group 92"/>
          <p:cNvGrpSpPr/>
          <p:nvPr/>
        </p:nvGrpSpPr>
        <p:grpSpPr>
          <a:xfrm>
            <a:off x="5930900" y="1001713"/>
            <a:ext cx="2565400" cy="749300"/>
            <a:chOff x="3592" y="528"/>
            <a:chExt cx="1616" cy="488"/>
          </a:xfrm>
        </p:grpSpPr>
        <p:sp>
          <p:nvSpPr>
            <p:cNvPr id="63519" name="Line 93"/>
            <p:cNvSpPr/>
            <p:nvPr/>
          </p:nvSpPr>
          <p:spPr>
            <a:xfrm>
              <a:off x="3592" y="528"/>
              <a:ext cx="1616" cy="0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3520" name="Line 94"/>
            <p:cNvSpPr/>
            <p:nvPr/>
          </p:nvSpPr>
          <p:spPr>
            <a:xfrm>
              <a:off x="3592" y="1008"/>
              <a:ext cx="1512" cy="8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21599" name="Line 95"/>
          <p:cNvSpPr/>
          <p:nvPr/>
        </p:nvSpPr>
        <p:spPr>
          <a:xfrm>
            <a:off x="4127500" y="4062413"/>
            <a:ext cx="1828800" cy="0"/>
          </a:xfrm>
          <a:prstGeom prst="line">
            <a:avLst/>
          </a:prstGeom>
          <a:ln w="9525" cap="flat" cmpd="sng">
            <a:solidFill>
              <a:srgbClr val="669900"/>
            </a:solidFill>
            <a:prstDash val="lgDash"/>
            <a:headEnd type="none" w="med" len="med"/>
            <a:tailEnd type="none" w="med" len="med"/>
          </a:ln>
        </p:spPr>
      </p:sp>
      <p:sp>
        <p:nvSpPr>
          <p:cNvPr id="21600" name="Line 96"/>
          <p:cNvSpPr/>
          <p:nvPr/>
        </p:nvSpPr>
        <p:spPr>
          <a:xfrm>
            <a:off x="8318500" y="1738313"/>
            <a:ext cx="0" cy="393700"/>
          </a:xfrm>
          <a:prstGeom prst="line">
            <a:avLst/>
          </a:prstGeom>
          <a:ln w="38100" cap="flat" cmpd="sng">
            <a:solidFill>
              <a:srgbClr val="6699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1601" name="Line 97"/>
          <p:cNvSpPr/>
          <p:nvPr/>
        </p:nvSpPr>
        <p:spPr>
          <a:xfrm flipV="1">
            <a:off x="3492500" y="1001713"/>
            <a:ext cx="914400" cy="558800"/>
          </a:xfrm>
          <a:prstGeom prst="line">
            <a:avLst/>
          </a:prstGeom>
          <a:ln w="38100" cap="flat" cmpd="sng">
            <a:solidFill>
              <a:srgbClr val="FFFF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1602" name="Line 98"/>
          <p:cNvSpPr/>
          <p:nvPr/>
        </p:nvSpPr>
        <p:spPr>
          <a:xfrm>
            <a:off x="4432300" y="976313"/>
            <a:ext cx="1511300" cy="12700"/>
          </a:xfrm>
          <a:prstGeom prst="line">
            <a:avLst/>
          </a:prstGeom>
          <a:ln w="38100" cap="flat" cmpd="sng">
            <a:solidFill>
              <a:srgbClr val="0066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1603" name="Line 99"/>
          <p:cNvSpPr/>
          <p:nvPr/>
        </p:nvSpPr>
        <p:spPr>
          <a:xfrm flipH="1">
            <a:off x="6832600" y="1014413"/>
            <a:ext cx="1790700" cy="0"/>
          </a:xfrm>
          <a:prstGeom prst="line">
            <a:avLst/>
          </a:prstGeom>
          <a:ln w="38100" cap="flat" cmpd="sng">
            <a:solidFill>
              <a:srgbClr val="0066FF"/>
            </a:solidFill>
            <a:prstDash val="solid"/>
            <a:headEnd type="none" w="med" len="med"/>
            <a:tailEnd type="none" w="med" len="med"/>
          </a:ln>
        </p:spPr>
      </p:sp>
      <p:pic>
        <p:nvPicPr>
          <p:cNvPr id="21604" name="Picture 100" descr="00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95975" y="4713288"/>
            <a:ext cx="1619250" cy="1571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605" name="Picture 101" descr="002-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04088" y="4338638"/>
            <a:ext cx="1257300" cy="1228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606" name="Picture 102" descr="002-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62750" y="5089525"/>
            <a:ext cx="1638300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607" name="Picture 103" descr="002-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84800" y="4427538"/>
            <a:ext cx="1676400" cy="1381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608" name="Picture 104" descr="002-4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65825" y="3946525"/>
            <a:ext cx="2571750" cy="981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609" name="Picture 105" descr="002-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7500" y="5513388"/>
            <a:ext cx="714375" cy="733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611" name="Text Box 107"/>
          <p:cNvSpPr txBox="1"/>
          <p:nvPr/>
        </p:nvSpPr>
        <p:spPr>
          <a:xfrm>
            <a:off x="373063" y="2568575"/>
            <a:ext cx="3095625" cy="155257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336600"/>
                </a:solidFill>
                <a:latin typeface="仿宋_GB2312" pitchFamily="49" charset="-122"/>
                <a:ea typeface="仿宋_GB2312" pitchFamily="49" charset="-122"/>
              </a:rPr>
              <a:t>1</a:t>
            </a:r>
            <a:r>
              <a:rPr lang="zh-CN" altLang="en-US" b="1" dirty="0">
                <a:solidFill>
                  <a:srgbClr val="336600"/>
                </a:solidFill>
                <a:latin typeface="仿宋_GB2312" pitchFamily="49" charset="-122"/>
                <a:ea typeface="仿宋_GB2312" pitchFamily="49" charset="-122"/>
              </a:rPr>
              <a:t>）分线框找投影。</a:t>
            </a:r>
            <a:endParaRPr lang="zh-CN" altLang="en-US" b="1" dirty="0">
              <a:solidFill>
                <a:srgbClr val="336600"/>
              </a:solidFill>
              <a:latin typeface="仿宋_GB2312" pitchFamily="49" charset="-122"/>
              <a:ea typeface="仿宋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336600"/>
                </a:solidFill>
                <a:latin typeface="仿宋_GB2312" pitchFamily="49" charset="-122"/>
                <a:ea typeface="仿宋_GB2312" pitchFamily="49" charset="-122"/>
              </a:rPr>
              <a:t>2</a:t>
            </a:r>
            <a:r>
              <a:rPr lang="zh-CN" altLang="en-US" b="1" dirty="0">
                <a:solidFill>
                  <a:srgbClr val="336600"/>
                </a:solidFill>
                <a:latin typeface="仿宋_GB2312" pitchFamily="49" charset="-122"/>
                <a:ea typeface="仿宋_GB2312" pitchFamily="49" charset="-122"/>
              </a:rPr>
              <a:t>）线面分析。</a:t>
            </a:r>
            <a:endParaRPr lang="zh-CN" altLang="en-US" b="1" dirty="0">
              <a:solidFill>
                <a:srgbClr val="336600"/>
              </a:solidFill>
              <a:latin typeface="仿宋_GB2312" pitchFamily="49" charset="-122"/>
              <a:ea typeface="仿宋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336600"/>
                </a:solidFill>
                <a:latin typeface="仿宋_GB2312" pitchFamily="49" charset="-122"/>
                <a:ea typeface="仿宋_GB2312" pitchFamily="49" charset="-122"/>
              </a:rPr>
              <a:t>3</a:t>
            </a:r>
            <a:r>
              <a:rPr lang="zh-CN" altLang="en-US" b="1" dirty="0">
                <a:solidFill>
                  <a:srgbClr val="336600"/>
                </a:solidFill>
                <a:latin typeface="仿宋_GB2312" pitchFamily="49" charset="-122"/>
                <a:ea typeface="仿宋_GB2312" pitchFamily="49" charset="-122"/>
              </a:rPr>
              <a:t>）综合起来想整体。</a:t>
            </a:r>
            <a:endParaRPr lang="zh-CN" altLang="en-US" b="1" dirty="0">
              <a:solidFill>
                <a:srgbClr val="336600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21617" name="Line 113"/>
          <p:cNvSpPr/>
          <p:nvPr/>
        </p:nvSpPr>
        <p:spPr>
          <a:xfrm>
            <a:off x="3479800" y="1573213"/>
            <a:ext cx="12700" cy="5461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1618" name="Line 114"/>
          <p:cNvSpPr/>
          <p:nvPr/>
        </p:nvSpPr>
        <p:spPr>
          <a:xfrm>
            <a:off x="3479800" y="3236913"/>
            <a:ext cx="12700" cy="54610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6" name="组合 5"/>
          <p:cNvGrpSpPr/>
          <p:nvPr/>
        </p:nvGrpSpPr>
        <p:grpSpPr>
          <a:xfrm>
            <a:off x="1403350" y="10795"/>
            <a:ext cx="6193155" cy="587375"/>
            <a:chOff x="2210" y="17"/>
            <a:chExt cx="9753" cy="925"/>
          </a:xfrm>
        </p:grpSpPr>
        <p:sp>
          <p:nvSpPr>
            <p:cNvPr id="7" name="Rectangle 4"/>
            <p:cNvSpPr>
              <a:spLocks noChangeAspect="1" noChangeArrowheads="1"/>
            </p:cNvSpPr>
            <p:nvPr>
              <p:custDataLst>
                <p:tags r:id="rId7"/>
              </p:custDataLst>
            </p:nvPr>
          </p:nvSpPr>
          <p:spPr bwMode="auto">
            <a:xfrm rot="10800000">
              <a:off x="2210" y="67"/>
              <a:ext cx="9753" cy="85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Rectangle 5"/>
            <p:cNvSpPr>
              <a:spLocks noChangeAspect="1"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2243" y="77"/>
              <a:ext cx="9187" cy="295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AutoShape 6"/>
            <p:cNvSpPr>
              <a:spLocks noChangeAspect="1"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2210" y="17"/>
              <a:ext cx="2720" cy="925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WordArt 7"/>
            <p:cNvSpPr>
              <a:spLocks noChangeAspect="1"/>
            </p:cNvSpPr>
            <p:nvPr>
              <p:custDataLst>
                <p:tags r:id="rId10"/>
              </p:custDataLst>
            </p:nvPr>
          </p:nvSpPr>
          <p:spPr>
            <a:xfrm>
              <a:off x="2550" y="242"/>
              <a:ext cx="1813" cy="4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任务三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4" name="Text Box 8"/>
            <p:cNvSpPr txBox="1">
              <a:spLocks noChangeAspect="1"/>
            </p:cNvSpPr>
            <p:nvPr>
              <p:custDataLst>
                <p:tags r:id="rId11"/>
              </p:custDataLst>
            </p:nvPr>
          </p:nvSpPr>
          <p:spPr>
            <a:xfrm>
              <a:off x="5145" y="243"/>
              <a:ext cx="38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组合体的识读与绘制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1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1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1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21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1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21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21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21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7" dur="500"/>
                                        <p:tgtEl>
                                          <p:spTgt spid="21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1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21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7" dur="500"/>
                                        <p:tgtEl>
                                          <p:spTgt spid="21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2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500"/>
                                        <p:tgtEl>
                                          <p:spTgt spid="21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2" dur="500"/>
                                        <p:tgtEl>
                                          <p:spTgt spid="21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7" dur="500"/>
                                        <p:tgtEl>
                                          <p:spTgt spid="21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bldLvl="0" animBg="1"/>
      <p:bldP spid="21511" grpId="0" bldLvl="0" animBg="1"/>
      <p:bldP spid="21512" grpId="0" bldLvl="0" animBg="1"/>
      <p:bldP spid="21513" grpId="0" bldLvl="0" animBg="1"/>
      <p:bldP spid="21514" grpId="0" bldLvl="0" animBg="1"/>
      <p:bldP spid="21515" grpId="0" bldLvl="0" animBg="1"/>
      <p:bldP spid="21611" grpId="0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" name="Text Box 10"/>
          <p:cNvSpPr txBox="1"/>
          <p:nvPr/>
        </p:nvSpPr>
        <p:spPr>
          <a:xfrm>
            <a:off x="899478" y="2492693"/>
            <a:ext cx="49022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zh-CN" b="1" dirty="0">
                <a:solidFill>
                  <a:srgbClr val="3333CC"/>
                </a:solidFill>
                <a:latin typeface="仿宋_GB2312" pitchFamily="49" charset="-122"/>
                <a:ea typeface="仿宋_GB2312" pitchFamily="49" charset="-122"/>
              </a:rPr>
              <a:t>1.</a:t>
            </a:r>
            <a:r>
              <a:rPr lang="zh-CN" altLang="en-US" b="1" dirty="0">
                <a:solidFill>
                  <a:srgbClr val="3333CC"/>
                </a:solidFill>
                <a:latin typeface="仿宋_GB2312" pitchFamily="49" charset="-122"/>
                <a:ea typeface="仿宋_GB2312" pitchFamily="49" charset="-122"/>
              </a:rPr>
              <a:t>明确视图中图线和线框的含义</a:t>
            </a:r>
            <a:endParaRPr lang="zh-CN" altLang="en-US" b="1" dirty="0">
              <a:solidFill>
                <a:srgbClr val="3333CC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grpSp>
        <p:nvGrpSpPr>
          <p:cNvPr id="2" name="Group 6"/>
          <p:cNvGrpSpPr/>
          <p:nvPr/>
        </p:nvGrpSpPr>
        <p:grpSpPr>
          <a:xfrm>
            <a:off x="899693" y="1485900"/>
            <a:ext cx="3759380" cy="647700"/>
            <a:chOff x="-1086" y="0"/>
            <a:chExt cx="7787" cy="1020"/>
          </a:xfrm>
        </p:grpSpPr>
        <p:sp>
          <p:nvSpPr>
            <p:cNvPr id="3" name="AutoShape 7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0" y="0"/>
              <a:ext cx="3906" cy="1020"/>
            </a:xfrm>
            <a:prstGeom prst="doubleWave">
              <a:avLst>
                <a:gd name="adj1" fmla="val 6500"/>
                <a:gd name="adj2" fmla="val 0"/>
              </a:avLst>
            </a:prstGeom>
            <a:solidFill>
              <a:schemeClr val="accent5">
                <a:lumMod val="60000"/>
                <a:lumOff val="40000"/>
              </a:schemeClr>
            </a:solidFill>
            <a:ln w="9525">
              <a:solidFill>
                <a:srgbClr val="CCFFFF"/>
              </a:solidFill>
              <a:miter lim="800000"/>
            </a:ln>
            <a:effectLst>
              <a:outerShdw sy="50000" kx="-2453608" rotWithShape="0">
                <a:srgbClr val="808080">
                  <a:alpha val="50000"/>
                </a:srgbClr>
              </a:outerShdw>
            </a:effectLst>
          </p:spPr>
          <p:txBody>
            <a:bodyPr anchor="ctr">
              <a:spAutoFit/>
            </a:bodyPr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" name="Text Box 8"/>
            <p:cNvSpPr txBox="1"/>
            <p:nvPr>
              <p:custDataLst>
                <p:tags r:id="rId2"/>
              </p:custDataLst>
            </p:nvPr>
          </p:nvSpPr>
          <p:spPr>
            <a:xfrm>
              <a:off x="-1086" y="225"/>
              <a:ext cx="7787" cy="70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ts val="2800"/>
                </a:lnSpc>
              </a:pPr>
              <a:r>
                <a:rPr lang="en-US" dirty="0">
                  <a:solidFill>
                    <a:srgbClr val="FF0000"/>
                  </a:solidFill>
                  <a:latin typeface="黑体" panose="02010609060101010101" pitchFamily="2" charset="-122"/>
                </a:rPr>
                <a:t>2.</a:t>
              </a:r>
              <a:r>
                <a:rPr lang="zh-CN" altLang="en-US" dirty="0">
                  <a:solidFill>
                    <a:srgbClr val="FF0000"/>
                  </a:solidFill>
                  <a:latin typeface="黑体" panose="02010609060101010101" pitchFamily="2" charset="-122"/>
                </a:rPr>
                <a:t>读图</a:t>
              </a:r>
              <a:r>
                <a:rPr lang="zh-CN" altLang="en-US" dirty="0">
                  <a:solidFill>
                    <a:srgbClr val="FF0000"/>
                  </a:solidFill>
                  <a:latin typeface="黑体" panose="02010609060101010101" pitchFamily="2" charset="-122"/>
                </a:rPr>
                <a:t>的注意事项</a:t>
              </a:r>
              <a:endParaRPr lang="zh-CN" altLang="en-US" dirty="0">
                <a:solidFill>
                  <a:srgbClr val="FF0000"/>
                </a:solidFill>
                <a:latin typeface="黑体" panose="02010609060101010101" pitchFamily="2" charset="-122"/>
              </a:endParaRPr>
            </a:p>
          </p:txBody>
        </p:sp>
      </p:grpSp>
      <p:sp>
        <p:nvSpPr>
          <p:cNvPr id="17411" name="AutoShape 3"/>
          <p:cNvSpPr/>
          <p:nvPr>
            <p:custDataLst>
              <p:tags r:id="rId3"/>
            </p:custDataLst>
          </p:nvPr>
        </p:nvSpPr>
        <p:spPr>
          <a:xfrm>
            <a:off x="6762750" y="3992245"/>
            <a:ext cx="1295400" cy="1120775"/>
          </a:xfrm>
          <a:prstGeom prst="hexagon">
            <a:avLst>
              <a:gd name="adj" fmla="val 28895"/>
              <a:gd name="vf" fmla="val 115470"/>
            </a:avLst>
          </a:prstGeom>
          <a:solidFill>
            <a:srgbClr val="FFFF00"/>
          </a:solidFill>
          <a:ln w="38100">
            <a:noFill/>
          </a:ln>
        </p:spPr>
        <p:txBody>
          <a:bodyPr wrap="none" anchor="ctr" anchorCtr="0"/>
          <a:p>
            <a:endParaRPr lang="zh-CN" altLang="en-US" dirty="0">
              <a:solidFill>
                <a:srgbClr val="000000"/>
              </a:solidFill>
              <a:latin typeface="Times New Roman" panose="02020603050405020304" charset="0"/>
            </a:endParaRPr>
          </a:p>
        </p:txBody>
      </p:sp>
      <p:sp>
        <p:nvSpPr>
          <p:cNvPr id="17415" name="Oval 7"/>
          <p:cNvSpPr/>
          <p:nvPr>
            <p:custDataLst>
              <p:tags r:id="rId4"/>
            </p:custDataLst>
          </p:nvPr>
        </p:nvSpPr>
        <p:spPr>
          <a:xfrm>
            <a:off x="7029450" y="4160520"/>
            <a:ext cx="752475" cy="752475"/>
          </a:xfrm>
          <a:prstGeom prst="ellipse">
            <a:avLst/>
          </a:prstGeom>
          <a:solidFill>
            <a:srgbClr val="0066FF">
              <a:alpha val="76077"/>
            </a:srgbClr>
          </a:solidFill>
          <a:ln w="38100">
            <a:noFill/>
          </a:ln>
        </p:spPr>
        <p:txBody>
          <a:bodyPr wrap="none" anchor="ctr" anchorCtr="0"/>
          <a:p>
            <a:endParaRPr lang="zh-CN" altLang="en-US" dirty="0">
              <a:solidFill>
                <a:srgbClr val="000000"/>
              </a:solidFill>
              <a:latin typeface="Times New Roman" panose="02020603050405020304" charset="0"/>
            </a:endParaRPr>
          </a:p>
        </p:txBody>
      </p:sp>
      <p:sp>
        <p:nvSpPr>
          <p:cNvPr id="17419" name="Text Box 11"/>
          <p:cNvSpPr txBox="1"/>
          <p:nvPr>
            <p:custDataLst>
              <p:tags r:id="rId5"/>
            </p:custDataLst>
          </p:nvPr>
        </p:nvSpPr>
        <p:spPr>
          <a:xfrm>
            <a:off x="982663" y="3785870"/>
            <a:ext cx="13906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1</a:t>
            </a:r>
            <a:r>
              <a:rPr lang="zh-CN" altLang="en-US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）图线</a:t>
            </a:r>
            <a:endParaRPr lang="zh-CN" altLang="en-US" b="1" dirty="0">
              <a:solidFill>
                <a:srgbClr val="000000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17420" name="AutoShape 12"/>
          <p:cNvSpPr/>
          <p:nvPr>
            <p:custDataLst>
              <p:tags r:id="rId6"/>
            </p:custDataLst>
          </p:nvPr>
        </p:nvSpPr>
        <p:spPr>
          <a:xfrm flipH="1">
            <a:off x="2268538" y="3693795"/>
            <a:ext cx="88900" cy="584200"/>
          </a:xfrm>
          <a:prstGeom prst="rightBrace">
            <a:avLst>
              <a:gd name="adj1" fmla="val 54761"/>
              <a:gd name="adj2" fmla="val 50000"/>
            </a:avLst>
          </a:prstGeom>
          <a:noFill/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solidFill>
                <a:srgbClr val="000000"/>
              </a:solidFill>
              <a:latin typeface="Times New Roman" panose="02020603050405020304" charset="0"/>
            </a:endParaRPr>
          </a:p>
        </p:txBody>
      </p:sp>
      <p:sp>
        <p:nvSpPr>
          <p:cNvPr id="17421" name="Text Box 13"/>
          <p:cNvSpPr txBox="1"/>
          <p:nvPr>
            <p:custDataLst>
              <p:tags r:id="rId7"/>
            </p:custDataLst>
          </p:nvPr>
        </p:nvSpPr>
        <p:spPr>
          <a:xfrm>
            <a:off x="3059113" y="3095308"/>
            <a:ext cx="20764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000000"/>
                </a:solidFill>
                <a:latin typeface="Times New Roman" panose="02020603050405020304" charset="0"/>
                <a:ea typeface="仿宋_GB2312" pitchFamily="49" charset="-122"/>
              </a:rPr>
              <a:t>两面的交线</a:t>
            </a:r>
            <a:endParaRPr lang="zh-CN" altLang="en-US" b="1" dirty="0">
              <a:solidFill>
                <a:srgbClr val="000000"/>
              </a:solidFill>
              <a:latin typeface="Times New Roman" panose="02020603050405020304" charset="0"/>
              <a:ea typeface="仿宋_GB2312" pitchFamily="49" charset="-122"/>
            </a:endParaRPr>
          </a:p>
        </p:txBody>
      </p:sp>
      <p:sp>
        <p:nvSpPr>
          <p:cNvPr id="17422" name="Text Box 14"/>
          <p:cNvSpPr txBox="1"/>
          <p:nvPr>
            <p:custDataLst>
              <p:tags r:id="rId8"/>
            </p:custDataLst>
          </p:nvPr>
        </p:nvSpPr>
        <p:spPr>
          <a:xfrm>
            <a:off x="2468563" y="3409633"/>
            <a:ext cx="7683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b="1" dirty="0">
                <a:solidFill>
                  <a:srgbClr val="000000"/>
                </a:solidFill>
                <a:latin typeface="Times New Roman" panose="02020603050405020304" charset="0"/>
                <a:ea typeface="仿宋_GB2312" pitchFamily="49" charset="-122"/>
              </a:rPr>
              <a:t>线</a:t>
            </a:r>
            <a:endParaRPr lang="zh-CN" altLang="en-US" b="1" dirty="0">
              <a:solidFill>
                <a:srgbClr val="000000"/>
              </a:solidFill>
              <a:latin typeface="Times New Roman" panose="02020603050405020304" charset="0"/>
              <a:ea typeface="仿宋_GB2312" pitchFamily="49" charset="-122"/>
            </a:endParaRPr>
          </a:p>
        </p:txBody>
      </p:sp>
      <p:sp>
        <p:nvSpPr>
          <p:cNvPr id="17423" name="AutoShape 15"/>
          <p:cNvSpPr/>
          <p:nvPr>
            <p:custDataLst>
              <p:tags r:id="rId9"/>
            </p:custDataLst>
          </p:nvPr>
        </p:nvSpPr>
        <p:spPr>
          <a:xfrm flipH="1">
            <a:off x="2954338" y="3312795"/>
            <a:ext cx="88900" cy="584200"/>
          </a:xfrm>
          <a:prstGeom prst="rightBrace">
            <a:avLst>
              <a:gd name="adj1" fmla="val 54761"/>
              <a:gd name="adj2" fmla="val 50000"/>
            </a:avLst>
          </a:prstGeom>
          <a:noFill/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solidFill>
                <a:srgbClr val="000000"/>
              </a:solidFill>
              <a:latin typeface="Times New Roman" panose="02020603050405020304" charset="0"/>
            </a:endParaRPr>
          </a:p>
        </p:txBody>
      </p:sp>
      <p:sp>
        <p:nvSpPr>
          <p:cNvPr id="17424" name="Text Box 16"/>
          <p:cNvSpPr txBox="1"/>
          <p:nvPr>
            <p:custDataLst>
              <p:tags r:id="rId10"/>
            </p:custDataLst>
          </p:nvPr>
        </p:nvSpPr>
        <p:spPr>
          <a:xfrm>
            <a:off x="3065463" y="3562033"/>
            <a:ext cx="26352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b="1" dirty="0">
                <a:solidFill>
                  <a:srgbClr val="000000"/>
                </a:solidFill>
                <a:latin typeface="Times New Roman" panose="02020603050405020304" charset="0"/>
                <a:ea typeface="仿宋_GB2312" pitchFamily="49" charset="-122"/>
              </a:rPr>
              <a:t>曲面的转向轮廓线</a:t>
            </a:r>
            <a:endParaRPr lang="zh-CN" altLang="en-US" b="1" dirty="0">
              <a:solidFill>
                <a:srgbClr val="000000"/>
              </a:solidFill>
              <a:latin typeface="Times New Roman" panose="02020603050405020304" charset="0"/>
              <a:ea typeface="仿宋_GB2312" pitchFamily="49" charset="-122"/>
            </a:endParaRPr>
          </a:p>
        </p:txBody>
      </p:sp>
      <p:sp>
        <p:nvSpPr>
          <p:cNvPr id="17425" name="Text Box 17"/>
          <p:cNvSpPr txBox="1"/>
          <p:nvPr>
            <p:custDataLst>
              <p:tags r:id="rId11"/>
            </p:custDataLst>
          </p:nvPr>
        </p:nvSpPr>
        <p:spPr>
          <a:xfrm>
            <a:off x="996950" y="5141595"/>
            <a:ext cx="14033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2</a:t>
            </a:r>
            <a:r>
              <a:rPr lang="zh-CN" altLang="en-US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）线框</a:t>
            </a:r>
            <a:endParaRPr lang="zh-CN" altLang="en-US" b="1" dirty="0">
              <a:solidFill>
                <a:srgbClr val="000000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17426" name="AutoShape 18"/>
          <p:cNvSpPr/>
          <p:nvPr>
            <p:custDataLst>
              <p:tags r:id="rId12"/>
            </p:custDataLst>
          </p:nvPr>
        </p:nvSpPr>
        <p:spPr>
          <a:xfrm flipH="1">
            <a:off x="2282825" y="4986020"/>
            <a:ext cx="76200" cy="1066800"/>
          </a:xfrm>
          <a:prstGeom prst="rightBrace">
            <a:avLst>
              <a:gd name="adj1" fmla="val 116666"/>
              <a:gd name="adj2" fmla="val 50000"/>
            </a:avLst>
          </a:prstGeom>
          <a:noFill/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solidFill>
                <a:srgbClr val="000000"/>
              </a:solidFill>
              <a:latin typeface="Times New Roman" panose="02020603050405020304" charset="0"/>
            </a:endParaRPr>
          </a:p>
        </p:txBody>
      </p:sp>
      <p:sp>
        <p:nvSpPr>
          <p:cNvPr id="17427" name="Text Box 19"/>
          <p:cNvSpPr txBox="1"/>
          <p:nvPr>
            <p:custDataLst>
              <p:tags r:id="rId13"/>
            </p:custDataLst>
          </p:nvPr>
        </p:nvSpPr>
        <p:spPr>
          <a:xfrm>
            <a:off x="2481263" y="4031933"/>
            <a:ext cx="29146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b="1" dirty="0">
                <a:solidFill>
                  <a:srgbClr val="000000"/>
                </a:solidFill>
                <a:latin typeface="Times New Roman" panose="02020603050405020304" charset="0"/>
                <a:ea typeface="仿宋_GB2312" pitchFamily="49" charset="-122"/>
              </a:rPr>
              <a:t>面（积聚性投影）</a:t>
            </a:r>
            <a:endParaRPr lang="zh-CN" altLang="en-US" b="1" dirty="0">
              <a:solidFill>
                <a:srgbClr val="000000"/>
              </a:solidFill>
              <a:latin typeface="Times New Roman" panose="02020603050405020304" charset="0"/>
              <a:ea typeface="仿宋_GB2312" pitchFamily="49" charset="-122"/>
            </a:endParaRPr>
          </a:p>
        </p:txBody>
      </p:sp>
      <p:sp>
        <p:nvSpPr>
          <p:cNvPr id="17428" name="Text Box 20"/>
          <p:cNvSpPr txBox="1"/>
          <p:nvPr>
            <p:custDataLst>
              <p:tags r:id="rId14"/>
            </p:custDataLst>
          </p:nvPr>
        </p:nvSpPr>
        <p:spPr>
          <a:xfrm>
            <a:off x="2508250" y="4993958"/>
            <a:ext cx="4889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b="1" dirty="0">
                <a:solidFill>
                  <a:srgbClr val="000000"/>
                </a:solidFill>
                <a:latin typeface="Times New Roman" panose="02020603050405020304" charset="0"/>
                <a:ea typeface="仿宋_GB2312" pitchFamily="49" charset="-122"/>
              </a:rPr>
              <a:t>面</a:t>
            </a:r>
            <a:endParaRPr lang="zh-CN" altLang="en-US" b="1" dirty="0">
              <a:solidFill>
                <a:srgbClr val="000000"/>
              </a:solidFill>
              <a:latin typeface="Times New Roman" panose="02020603050405020304" charset="0"/>
              <a:ea typeface="仿宋_GB2312" pitchFamily="49" charset="-122"/>
            </a:endParaRPr>
          </a:p>
        </p:txBody>
      </p:sp>
      <p:sp>
        <p:nvSpPr>
          <p:cNvPr id="17429" name="AutoShape 21"/>
          <p:cNvSpPr/>
          <p:nvPr>
            <p:custDataLst>
              <p:tags r:id="rId15"/>
            </p:custDataLst>
          </p:nvPr>
        </p:nvSpPr>
        <p:spPr>
          <a:xfrm flipH="1">
            <a:off x="3006725" y="4820920"/>
            <a:ext cx="88900" cy="1028700"/>
          </a:xfrm>
          <a:prstGeom prst="rightBrace">
            <a:avLst>
              <a:gd name="adj1" fmla="val 96428"/>
              <a:gd name="adj2" fmla="val 50000"/>
            </a:avLst>
          </a:prstGeom>
          <a:noFill/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solidFill>
                <a:srgbClr val="000000"/>
              </a:solidFill>
              <a:latin typeface="Times New Roman" panose="02020603050405020304" charset="0"/>
            </a:endParaRPr>
          </a:p>
        </p:txBody>
      </p:sp>
      <p:sp>
        <p:nvSpPr>
          <p:cNvPr id="17430" name="Text Box 22"/>
          <p:cNvSpPr txBox="1"/>
          <p:nvPr>
            <p:custDataLst>
              <p:tags r:id="rId16"/>
            </p:custDataLst>
          </p:nvPr>
        </p:nvSpPr>
        <p:spPr>
          <a:xfrm>
            <a:off x="3244850" y="4574858"/>
            <a:ext cx="11366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b="1" dirty="0">
                <a:solidFill>
                  <a:srgbClr val="000000"/>
                </a:solidFill>
                <a:latin typeface="Times New Roman" panose="02020603050405020304" charset="0"/>
                <a:ea typeface="仿宋_GB2312" pitchFamily="49" charset="-122"/>
              </a:rPr>
              <a:t>平面</a:t>
            </a:r>
            <a:endParaRPr lang="zh-CN" altLang="en-US" b="1" dirty="0">
              <a:solidFill>
                <a:srgbClr val="000000"/>
              </a:solidFill>
              <a:latin typeface="Times New Roman" panose="02020603050405020304" charset="0"/>
              <a:ea typeface="仿宋_GB2312" pitchFamily="49" charset="-122"/>
            </a:endParaRPr>
          </a:p>
        </p:txBody>
      </p:sp>
      <p:sp>
        <p:nvSpPr>
          <p:cNvPr id="17431" name="Text Box 23"/>
          <p:cNvSpPr txBox="1"/>
          <p:nvPr>
            <p:custDataLst>
              <p:tags r:id="rId17"/>
            </p:custDataLst>
          </p:nvPr>
        </p:nvSpPr>
        <p:spPr>
          <a:xfrm>
            <a:off x="3219450" y="5006658"/>
            <a:ext cx="11239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b="1" dirty="0">
                <a:solidFill>
                  <a:srgbClr val="000000"/>
                </a:solidFill>
                <a:latin typeface="Times New Roman" panose="02020603050405020304" charset="0"/>
                <a:ea typeface="仿宋_GB2312" pitchFamily="49" charset="-122"/>
              </a:rPr>
              <a:t>曲面</a:t>
            </a:r>
            <a:endParaRPr lang="zh-CN" altLang="en-US" b="1" dirty="0">
              <a:solidFill>
                <a:srgbClr val="000000"/>
              </a:solidFill>
              <a:latin typeface="Times New Roman" panose="02020603050405020304" charset="0"/>
              <a:ea typeface="仿宋_GB2312" pitchFamily="49" charset="-122"/>
            </a:endParaRPr>
          </a:p>
        </p:txBody>
      </p:sp>
      <p:sp>
        <p:nvSpPr>
          <p:cNvPr id="17432" name="Text Box 24"/>
          <p:cNvSpPr txBox="1"/>
          <p:nvPr>
            <p:custDataLst>
              <p:tags r:id="rId18"/>
            </p:custDataLst>
          </p:nvPr>
        </p:nvSpPr>
        <p:spPr>
          <a:xfrm>
            <a:off x="3194050" y="5463858"/>
            <a:ext cx="1716088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b="1" dirty="0">
                <a:solidFill>
                  <a:srgbClr val="000000"/>
                </a:solidFill>
                <a:latin typeface="Times New Roman" panose="02020603050405020304" charset="0"/>
                <a:ea typeface="仿宋_GB2312" pitchFamily="49" charset="-122"/>
              </a:rPr>
              <a:t>曲面和平面</a:t>
            </a:r>
            <a:endParaRPr lang="zh-CN" altLang="en-US" b="1" dirty="0">
              <a:solidFill>
                <a:srgbClr val="000000"/>
              </a:solidFill>
              <a:latin typeface="Times New Roman" panose="02020603050405020304" charset="0"/>
              <a:ea typeface="仿宋_GB2312" pitchFamily="49" charset="-122"/>
            </a:endParaRPr>
          </a:p>
        </p:txBody>
      </p:sp>
      <p:sp>
        <p:nvSpPr>
          <p:cNvPr id="17440" name="Text Box 32"/>
          <p:cNvSpPr txBox="1"/>
          <p:nvPr>
            <p:custDataLst>
              <p:tags r:id="rId19"/>
            </p:custDataLst>
          </p:nvPr>
        </p:nvSpPr>
        <p:spPr>
          <a:xfrm>
            <a:off x="2508250" y="5781358"/>
            <a:ext cx="4889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b="1" dirty="0">
                <a:solidFill>
                  <a:srgbClr val="000000"/>
                </a:solidFill>
                <a:latin typeface="Times New Roman" panose="02020603050405020304" charset="0"/>
                <a:ea typeface="仿宋_GB2312" pitchFamily="49" charset="-122"/>
              </a:rPr>
              <a:t>孔</a:t>
            </a:r>
            <a:endParaRPr lang="zh-CN" altLang="en-US" b="1" dirty="0">
              <a:solidFill>
                <a:srgbClr val="000000"/>
              </a:solidFill>
              <a:latin typeface="Times New Roman" panose="02020603050405020304" charset="0"/>
              <a:ea typeface="仿宋_GB2312" pitchFamily="49" charset="-122"/>
            </a:endParaRPr>
          </a:p>
        </p:txBody>
      </p:sp>
      <p:sp>
        <p:nvSpPr>
          <p:cNvPr id="55343" name="Oval 90"/>
          <p:cNvSpPr/>
          <p:nvPr>
            <p:custDataLst>
              <p:tags r:id="rId20"/>
            </p:custDataLst>
          </p:nvPr>
        </p:nvSpPr>
        <p:spPr>
          <a:xfrm>
            <a:off x="7029450" y="4173220"/>
            <a:ext cx="752475" cy="752475"/>
          </a:xfrm>
          <a:prstGeom prst="ellipse">
            <a:avLst/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solidFill>
                <a:srgbClr val="000000"/>
              </a:solidFill>
              <a:latin typeface="Times New Roman" panose="02020603050405020304" charset="0"/>
            </a:endParaRPr>
          </a:p>
        </p:txBody>
      </p:sp>
      <p:sp>
        <p:nvSpPr>
          <p:cNvPr id="55344" name="AutoShape 91"/>
          <p:cNvSpPr/>
          <p:nvPr>
            <p:custDataLst>
              <p:tags r:id="rId21"/>
            </p:custDataLst>
          </p:nvPr>
        </p:nvSpPr>
        <p:spPr>
          <a:xfrm>
            <a:off x="6889750" y="4119245"/>
            <a:ext cx="1295400" cy="1120775"/>
          </a:xfrm>
          <a:prstGeom prst="hexagon">
            <a:avLst>
              <a:gd name="adj" fmla="val 28895"/>
              <a:gd name="vf" fmla="val 115470"/>
            </a:avLst>
          </a:prstGeom>
          <a:noFill/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solidFill>
                <a:srgbClr val="000000"/>
              </a:solidFill>
              <a:latin typeface="Times New Roman" panose="02020603050405020304" charset="0"/>
            </a:endParaRPr>
          </a:p>
        </p:txBody>
      </p:sp>
      <p:sp>
        <p:nvSpPr>
          <p:cNvPr id="55345" name="Rectangle 92"/>
          <p:cNvSpPr/>
          <p:nvPr>
            <p:custDataLst>
              <p:tags r:id="rId22"/>
            </p:custDataLst>
          </p:nvPr>
        </p:nvSpPr>
        <p:spPr>
          <a:xfrm>
            <a:off x="6743700" y="3471545"/>
            <a:ext cx="1314450" cy="285750"/>
          </a:xfrm>
          <a:prstGeom prst="rect">
            <a:avLst/>
          </a:prstGeom>
          <a:noFill/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solidFill>
                <a:srgbClr val="000000"/>
              </a:solidFill>
              <a:latin typeface="Times New Roman" panose="02020603050405020304" charset="0"/>
            </a:endParaRPr>
          </a:p>
        </p:txBody>
      </p:sp>
      <p:sp>
        <p:nvSpPr>
          <p:cNvPr id="55346" name="Rectangle 93"/>
          <p:cNvSpPr/>
          <p:nvPr>
            <p:custDataLst>
              <p:tags r:id="rId23"/>
            </p:custDataLst>
          </p:nvPr>
        </p:nvSpPr>
        <p:spPr>
          <a:xfrm>
            <a:off x="7019925" y="2690495"/>
            <a:ext cx="762000" cy="781050"/>
          </a:xfrm>
          <a:prstGeom prst="rect">
            <a:avLst/>
          </a:prstGeom>
          <a:noFill/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solidFill>
                <a:srgbClr val="000000"/>
              </a:solidFill>
              <a:latin typeface="Times New Roman" panose="02020603050405020304" charset="0"/>
            </a:endParaRPr>
          </a:p>
        </p:txBody>
      </p:sp>
      <p:sp>
        <p:nvSpPr>
          <p:cNvPr id="55347" name="Rectangle 94"/>
          <p:cNvSpPr/>
          <p:nvPr>
            <p:custDataLst>
              <p:tags r:id="rId24"/>
            </p:custDataLst>
          </p:nvPr>
        </p:nvSpPr>
        <p:spPr>
          <a:xfrm>
            <a:off x="7058025" y="3471545"/>
            <a:ext cx="676275" cy="285750"/>
          </a:xfrm>
          <a:prstGeom prst="rect">
            <a:avLst/>
          </a:prstGeom>
          <a:noFill/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solidFill>
                <a:srgbClr val="000000"/>
              </a:solidFill>
              <a:latin typeface="Times New Roman" panose="02020603050405020304" charset="0"/>
            </a:endParaRPr>
          </a:p>
        </p:txBody>
      </p:sp>
      <p:sp>
        <p:nvSpPr>
          <p:cNvPr id="17503" name="Rectangle 95"/>
          <p:cNvSpPr/>
          <p:nvPr>
            <p:custDataLst>
              <p:tags r:id="rId25"/>
            </p:custDataLst>
          </p:nvPr>
        </p:nvSpPr>
        <p:spPr>
          <a:xfrm>
            <a:off x="7067550" y="3481070"/>
            <a:ext cx="657225" cy="266700"/>
          </a:xfrm>
          <a:prstGeom prst="rect">
            <a:avLst/>
          </a:prstGeom>
          <a:solidFill>
            <a:srgbClr val="00FF00">
              <a:alpha val="50195"/>
            </a:srgbClr>
          </a:solidFill>
          <a:ln w="38100">
            <a:noFill/>
          </a:ln>
        </p:spPr>
        <p:txBody>
          <a:bodyPr wrap="none" anchor="ctr" anchorCtr="0"/>
          <a:p>
            <a:endParaRPr lang="zh-CN" altLang="en-US" dirty="0">
              <a:solidFill>
                <a:srgbClr val="000000"/>
              </a:solidFill>
              <a:latin typeface="Times New Roman" panose="02020603050405020304" charset="0"/>
            </a:endParaRPr>
          </a:p>
        </p:txBody>
      </p:sp>
      <p:sp>
        <p:nvSpPr>
          <p:cNvPr id="17504" name="Rectangle 96"/>
          <p:cNvSpPr/>
          <p:nvPr>
            <p:custDataLst>
              <p:tags r:id="rId26"/>
            </p:custDataLst>
          </p:nvPr>
        </p:nvSpPr>
        <p:spPr>
          <a:xfrm>
            <a:off x="7042150" y="2712720"/>
            <a:ext cx="733425" cy="727075"/>
          </a:xfrm>
          <a:prstGeom prst="rect">
            <a:avLst/>
          </a:prstGeom>
          <a:solidFill>
            <a:srgbClr val="FF6600">
              <a:alpha val="50195"/>
            </a:srgbClr>
          </a:solidFill>
          <a:ln w="38100">
            <a:noFill/>
          </a:ln>
        </p:spPr>
        <p:txBody>
          <a:bodyPr wrap="none" anchor="ctr" anchorCtr="0"/>
          <a:p>
            <a:endParaRPr lang="zh-CN" altLang="en-US" dirty="0">
              <a:solidFill>
                <a:srgbClr val="000000"/>
              </a:solidFill>
              <a:latin typeface="Times New Roman" panose="02020603050405020304" charset="0"/>
            </a:endParaRPr>
          </a:p>
        </p:txBody>
      </p:sp>
      <p:sp>
        <p:nvSpPr>
          <p:cNvPr id="17505" name="Line 97"/>
          <p:cNvSpPr/>
          <p:nvPr>
            <p:custDataLst>
              <p:tags r:id="rId27"/>
            </p:custDataLst>
          </p:nvPr>
        </p:nvSpPr>
        <p:spPr>
          <a:xfrm>
            <a:off x="7061200" y="3449320"/>
            <a:ext cx="0" cy="314325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7506" name="Line 98"/>
          <p:cNvSpPr/>
          <p:nvPr>
            <p:custDataLst>
              <p:tags r:id="rId28"/>
            </p:custDataLst>
          </p:nvPr>
        </p:nvSpPr>
        <p:spPr>
          <a:xfrm>
            <a:off x="7086600" y="5093970"/>
            <a:ext cx="635000" cy="12700"/>
          </a:xfrm>
          <a:prstGeom prst="line">
            <a:avLst/>
          </a:prstGeom>
          <a:ln w="38100" cap="flat" cmpd="sng">
            <a:solidFill>
              <a:srgbClr val="66FF33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5352" name="Line 99"/>
          <p:cNvSpPr/>
          <p:nvPr>
            <p:custDataLst>
              <p:tags r:id="rId29"/>
            </p:custDataLst>
          </p:nvPr>
        </p:nvSpPr>
        <p:spPr>
          <a:xfrm>
            <a:off x="7378700" y="2617470"/>
            <a:ext cx="25400" cy="1244600"/>
          </a:xfrm>
          <a:prstGeom prst="line">
            <a:avLst/>
          </a:prstGeom>
          <a:ln w="9525" cap="flat" cmpd="sng">
            <a:solidFill>
              <a:schemeClr val="tx1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17508" name="Oval 100"/>
          <p:cNvSpPr/>
          <p:nvPr>
            <p:custDataLst>
              <p:tags r:id="rId30"/>
            </p:custDataLst>
          </p:nvPr>
        </p:nvSpPr>
        <p:spPr>
          <a:xfrm>
            <a:off x="7051675" y="5087620"/>
            <a:ext cx="53975" cy="53975"/>
          </a:xfrm>
          <a:prstGeom prst="ellipse">
            <a:avLst/>
          </a:prstGeom>
          <a:solidFill>
            <a:srgbClr val="FF3300"/>
          </a:solidFill>
          <a:ln w="9525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solidFill>
                <a:srgbClr val="000000"/>
              </a:solidFill>
              <a:latin typeface="Times New Roman" panose="02020603050405020304" charset="0"/>
            </a:endParaRPr>
          </a:p>
        </p:txBody>
      </p:sp>
      <p:sp>
        <p:nvSpPr>
          <p:cNvPr id="17509" name="Line 101"/>
          <p:cNvSpPr/>
          <p:nvPr>
            <p:custDataLst>
              <p:tags r:id="rId31"/>
            </p:custDataLst>
          </p:nvPr>
        </p:nvSpPr>
        <p:spPr>
          <a:xfrm>
            <a:off x="7772400" y="2680970"/>
            <a:ext cx="0" cy="78740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7510" name="Oval 102"/>
          <p:cNvSpPr/>
          <p:nvPr>
            <p:custDataLst>
              <p:tags r:id="rId32"/>
            </p:custDataLst>
          </p:nvPr>
        </p:nvSpPr>
        <p:spPr>
          <a:xfrm>
            <a:off x="7750175" y="4528820"/>
            <a:ext cx="53975" cy="53975"/>
          </a:xfrm>
          <a:prstGeom prst="ellipse">
            <a:avLst/>
          </a:prstGeom>
          <a:solidFill>
            <a:srgbClr val="FF3300"/>
          </a:solidFill>
          <a:ln w="9525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solidFill>
                <a:srgbClr val="000000"/>
              </a:solidFill>
              <a:latin typeface="Times New Roman" panose="02020603050405020304" charset="0"/>
            </a:endParaRPr>
          </a:p>
        </p:txBody>
      </p:sp>
      <p:sp>
        <p:nvSpPr>
          <p:cNvPr id="17515" name="Line 107"/>
          <p:cNvSpPr/>
          <p:nvPr>
            <p:custDataLst>
              <p:tags r:id="rId33"/>
            </p:custDataLst>
          </p:nvPr>
        </p:nvSpPr>
        <p:spPr>
          <a:xfrm>
            <a:off x="7023100" y="3468370"/>
            <a:ext cx="749300" cy="0"/>
          </a:xfrm>
          <a:prstGeom prst="line">
            <a:avLst/>
          </a:prstGeom>
          <a:ln w="38100" cap="flat" cmpd="sng">
            <a:solidFill>
              <a:srgbClr val="FFFF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7516" name="Line 108"/>
          <p:cNvSpPr/>
          <p:nvPr>
            <p:custDataLst>
              <p:tags r:id="rId34"/>
            </p:custDataLst>
          </p:nvPr>
        </p:nvSpPr>
        <p:spPr>
          <a:xfrm flipV="1">
            <a:off x="7010400" y="2680970"/>
            <a:ext cx="774700" cy="12700"/>
          </a:xfrm>
          <a:prstGeom prst="line">
            <a:avLst/>
          </a:prstGeom>
          <a:ln w="38100" cap="flat" cmpd="sng">
            <a:solidFill>
              <a:srgbClr val="0066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7517" name="Oval 109"/>
          <p:cNvSpPr/>
          <p:nvPr>
            <p:custDataLst>
              <p:tags r:id="rId35"/>
            </p:custDataLst>
          </p:nvPr>
        </p:nvSpPr>
        <p:spPr>
          <a:xfrm>
            <a:off x="7156450" y="4300220"/>
            <a:ext cx="752475" cy="752475"/>
          </a:xfrm>
          <a:prstGeom prst="ellipse">
            <a:avLst/>
          </a:prstGeom>
          <a:solidFill>
            <a:schemeClr val="bg1"/>
          </a:solidFill>
          <a:ln w="38100">
            <a:noFill/>
          </a:ln>
        </p:spPr>
        <p:txBody>
          <a:bodyPr wrap="none" anchor="ctr" anchorCtr="0"/>
          <a:p>
            <a:endParaRPr lang="zh-CN" altLang="en-US" dirty="0">
              <a:solidFill>
                <a:srgbClr val="000000"/>
              </a:solidFill>
              <a:latin typeface="Times New Roman" panose="02020603050405020304" charset="0"/>
            </a:endParaRPr>
          </a:p>
        </p:txBody>
      </p:sp>
      <p:sp>
        <p:nvSpPr>
          <p:cNvPr id="17518" name="Oval 110"/>
          <p:cNvSpPr/>
          <p:nvPr>
            <p:custDataLst>
              <p:tags r:id="rId36"/>
            </p:custDataLst>
          </p:nvPr>
        </p:nvSpPr>
        <p:spPr>
          <a:xfrm>
            <a:off x="7283450" y="4427220"/>
            <a:ext cx="752475" cy="752475"/>
          </a:xfrm>
          <a:prstGeom prst="ellipse">
            <a:avLst/>
          </a:prstGeom>
          <a:noFill/>
          <a:ln w="38100" cap="flat" cmpd="sng">
            <a:solidFill>
              <a:srgbClr val="FF66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solidFill>
                <a:srgbClr val="000000"/>
              </a:solidFill>
              <a:latin typeface="Times New Roman" panose="02020603050405020304" charset="0"/>
            </a:endParaRPr>
          </a:p>
        </p:txBody>
      </p:sp>
      <p:sp>
        <p:nvSpPr>
          <p:cNvPr id="55364" name="Line 111"/>
          <p:cNvSpPr/>
          <p:nvPr>
            <p:custDataLst>
              <p:tags r:id="rId37"/>
            </p:custDataLst>
          </p:nvPr>
        </p:nvSpPr>
        <p:spPr>
          <a:xfrm>
            <a:off x="6648450" y="4554220"/>
            <a:ext cx="1533525" cy="0"/>
          </a:xfrm>
          <a:prstGeom prst="line">
            <a:avLst/>
          </a:prstGeom>
          <a:ln w="19050" cap="flat" cmpd="sng">
            <a:solidFill>
              <a:schemeClr val="tx1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55365" name="Line 112"/>
          <p:cNvSpPr/>
          <p:nvPr>
            <p:custDataLst>
              <p:tags r:id="rId38"/>
            </p:custDataLst>
          </p:nvPr>
        </p:nvSpPr>
        <p:spPr>
          <a:xfrm>
            <a:off x="7410450" y="3836670"/>
            <a:ext cx="0" cy="1457325"/>
          </a:xfrm>
          <a:prstGeom prst="line">
            <a:avLst/>
          </a:prstGeom>
          <a:ln w="19050" cap="flat" cmpd="sng">
            <a:solidFill>
              <a:schemeClr val="tx1"/>
            </a:solidFill>
            <a:prstDash val="lgDashDot"/>
            <a:headEnd type="none" w="med" len="med"/>
            <a:tailEnd type="none" w="med" len="med"/>
          </a:ln>
        </p:spPr>
      </p:sp>
      <p:grpSp>
        <p:nvGrpSpPr>
          <p:cNvPr id="6" name="组合 5"/>
          <p:cNvGrpSpPr/>
          <p:nvPr/>
        </p:nvGrpSpPr>
        <p:grpSpPr>
          <a:xfrm>
            <a:off x="1403350" y="10795"/>
            <a:ext cx="6193155" cy="587375"/>
            <a:chOff x="2210" y="17"/>
            <a:chExt cx="9753" cy="925"/>
          </a:xfrm>
        </p:grpSpPr>
        <p:sp>
          <p:nvSpPr>
            <p:cNvPr id="7" name="Rectangle 4"/>
            <p:cNvSpPr>
              <a:spLocks noChangeAspect="1" noChangeArrowheads="1"/>
            </p:cNvSpPr>
            <p:nvPr>
              <p:custDataLst>
                <p:tags r:id="rId39"/>
              </p:custDataLst>
            </p:nvPr>
          </p:nvSpPr>
          <p:spPr bwMode="auto">
            <a:xfrm rot="10800000">
              <a:off x="2210" y="67"/>
              <a:ext cx="9753" cy="85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Rectangle 5"/>
            <p:cNvSpPr>
              <a:spLocks noChangeAspect="1" noChangeArrowheads="1"/>
            </p:cNvSpPr>
            <p:nvPr>
              <p:custDataLst>
                <p:tags r:id="rId40"/>
              </p:custDataLst>
            </p:nvPr>
          </p:nvSpPr>
          <p:spPr bwMode="auto">
            <a:xfrm>
              <a:off x="2243" y="77"/>
              <a:ext cx="9187" cy="295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AutoShape 6"/>
            <p:cNvSpPr>
              <a:spLocks noChangeAspect="1" noChangeArrowheads="1"/>
            </p:cNvSpPr>
            <p:nvPr>
              <p:custDataLst>
                <p:tags r:id="rId41"/>
              </p:custDataLst>
            </p:nvPr>
          </p:nvSpPr>
          <p:spPr bwMode="auto">
            <a:xfrm>
              <a:off x="2210" y="17"/>
              <a:ext cx="2720" cy="925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WordArt 7"/>
            <p:cNvSpPr>
              <a:spLocks noChangeAspect="1"/>
            </p:cNvSpPr>
            <p:nvPr>
              <p:custDataLst>
                <p:tags r:id="rId42"/>
              </p:custDataLst>
            </p:nvPr>
          </p:nvSpPr>
          <p:spPr>
            <a:xfrm>
              <a:off x="2550" y="242"/>
              <a:ext cx="1813" cy="4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任务三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2" name="Text Box 8"/>
            <p:cNvSpPr txBox="1">
              <a:spLocks noChangeAspect="1"/>
            </p:cNvSpPr>
            <p:nvPr>
              <p:custDataLst>
                <p:tags r:id="rId43"/>
              </p:custDataLst>
            </p:nvPr>
          </p:nvSpPr>
          <p:spPr>
            <a:xfrm>
              <a:off x="5145" y="243"/>
              <a:ext cx="38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组合体的识读与绘制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7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17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1000"/>
                                        <p:tgtEl>
                                          <p:spTgt spid="17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1000"/>
                                        <p:tgtEl>
                                          <p:spTgt spid="17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8" dur="500"/>
                                        <p:tgtEl>
                                          <p:spTgt spid="175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3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7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4" dur="500"/>
                                        <p:tgtEl>
                                          <p:spTgt spid="17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9" dur="500"/>
                                        <p:tgtEl>
                                          <p:spTgt spid="17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4" dur="500"/>
                                        <p:tgtEl>
                                          <p:spTgt spid="17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9" dur="500"/>
                                        <p:tgtEl>
                                          <p:spTgt spid="17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4" dur="500"/>
                                        <p:tgtEl>
                                          <p:spTgt spid="17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1000"/>
                                        <p:tgtEl>
                                          <p:spTgt spid="17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4" dur="500"/>
                                        <p:tgtEl>
                                          <p:spTgt spid="17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9" dur="500"/>
                                        <p:tgtEl>
                                          <p:spTgt spid="17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4" dur="500"/>
                                        <p:tgtEl>
                                          <p:spTgt spid="17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38" dur="500"/>
                                        <p:tgtEl>
                                          <p:spTgt spid="175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500"/>
                            </p:stCondLst>
                            <p:childTnLst>
                              <p:par>
                                <p:cTn id="141" presetID="3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2" dur="500"/>
                                        <p:tgtEl>
                                          <p:spTgt spid="175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8" dur="500"/>
                                        <p:tgtEl>
                                          <p:spTgt spid="17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3" dur="500"/>
                                        <p:tgtEl>
                                          <p:spTgt spid="17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500"/>
                                        <p:tgtEl>
                                          <p:spTgt spid="17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3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500"/>
                            </p:stCondLst>
                            <p:childTnLst>
                              <p:par>
                                <p:cTn id="170" presetID="3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71" dur="500"/>
                                        <p:tgtEl>
                                          <p:spTgt spid="175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5" dur="500"/>
                                        <p:tgtEl>
                                          <p:spTgt spid="17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0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5" dur="500"/>
                                        <p:tgtEl>
                                          <p:spTgt spid="17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500"/>
                            </p:stCondLst>
                            <p:childTnLst>
                              <p:par>
                                <p:cTn id="187" presetID="3" presetClass="exit" presetSubtype="1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8" dur="500"/>
                                        <p:tgtEl>
                                          <p:spTgt spid="175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7411" grpId="0" bldLvl="0" animBg="1"/>
      <p:bldP spid="17411" grpId="1" bldLvl="0" animBg="1"/>
      <p:bldP spid="17411" grpId="2" bldLvl="0" animBg="1"/>
      <p:bldP spid="17415" grpId="0" bldLvl="0" animBg="1"/>
      <p:bldP spid="17415" grpId="1" bldLvl="0" animBg="1"/>
      <p:bldP spid="17419" grpId="0"/>
      <p:bldP spid="17420" grpId="0" bldLvl="0" animBg="1"/>
      <p:bldP spid="17421" grpId="0"/>
      <p:bldP spid="17422" grpId="0"/>
      <p:bldP spid="17423" grpId="0" bldLvl="0" animBg="1"/>
      <p:bldP spid="17424" grpId="0"/>
      <p:bldP spid="17425" grpId="0"/>
      <p:bldP spid="17426" grpId="0" bldLvl="0" animBg="1"/>
      <p:bldP spid="17427" grpId="0"/>
      <p:bldP spid="17428" grpId="0"/>
      <p:bldP spid="17429" grpId="0" bldLvl="0" animBg="1"/>
      <p:bldP spid="17430" grpId="0"/>
      <p:bldP spid="17431" grpId="0"/>
      <p:bldP spid="17432" grpId="0"/>
      <p:bldP spid="17440" grpId="0"/>
      <p:bldP spid="17503" grpId="0" bldLvl="0" animBg="1"/>
      <p:bldP spid="17504" grpId="0" bldLvl="0" animBg="1"/>
      <p:bldP spid="17504" grpId="1" bldLvl="0" animBg="1"/>
      <p:bldP spid="17508" grpId="0" bldLvl="0" animBg="1"/>
      <p:bldP spid="17510" grpId="0" bldLvl="0" animBg="1"/>
      <p:bldP spid="17517" grpId="0" bldLvl="0" animBg="1"/>
      <p:bldP spid="17517" grpId="1" bldLvl="0" animBg="1"/>
      <p:bldP spid="17517" grpId="2" bldLvl="0" animBg="1"/>
      <p:bldP spid="17518" grpId="0" bldLvl="0" animBg="1"/>
      <p:bldP spid="17518" grpId="1" bldLvl="0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Oval 2"/>
          <p:cNvSpPr/>
          <p:nvPr/>
        </p:nvSpPr>
        <p:spPr>
          <a:xfrm>
            <a:off x="7073900" y="4046220"/>
            <a:ext cx="760413" cy="736600"/>
          </a:xfrm>
          <a:prstGeom prst="ellipse">
            <a:avLst/>
          </a:prstGeom>
          <a:solidFill>
            <a:srgbClr val="FFCCFF"/>
          </a:solidFill>
          <a:ln w="38100">
            <a:noFill/>
          </a:ln>
        </p:spPr>
        <p:txBody>
          <a:bodyPr wrap="none" anchor="ctr" anchorCtr="0"/>
          <a:p>
            <a:pPr algn="ctr"/>
            <a:endParaRPr lang="zh-CN" altLang="zh-CN" dirty="0">
              <a:solidFill>
                <a:srgbClr val="000000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55300" name="Line 4"/>
          <p:cNvSpPr/>
          <p:nvPr/>
        </p:nvSpPr>
        <p:spPr>
          <a:xfrm>
            <a:off x="6400800" y="5214620"/>
            <a:ext cx="105410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5301" name="Arc 5"/>
          <p:cNvSpPr/>
          <p:nvPr/>
        </p:nvSpPr>
        <p:spPr>
          <a:xfrm rot="5400000" flipH="1">
            <a:off x="7072313" y="3260408"/>
            <a:ext cx="787400" cy="1573212"/>
          </a:xfrm>
          <a:custGeom>
            <a:avLst/>
            <a:gdLst>
              <a:gd name="txL" fmla="*/ 0 w 21600"/>
              <a:gd name="txT" fmla="*/ 0 h 43170"/>
              <a:gd name="txR" fmla="*/ 21600 w 21600"/>
              <a:gd name="txB" fmla="*/ 43170 h 43170"/>
            </a:gdLst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21600" h="43170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33084"/>
                  <a:pt x="12613" y="42560"/>
                  <a:pt x="1144" y="43169"/>
                </a:cubicBezTo>
              </a:path>
              <a:path w="21600" h="43170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33084"/>
                  <a:pt x="12613" y="42560"/>
                  <a:pt x="1144" y="43169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solidFill>
            <a:srgbClr val="CCCCFF"/>
          </a:solidFill>
          <a:ln w="38100">
            <a:noFill/>
          </a:ln>
        </p:spPr>
        <p:txBody>
          <a:bodyPr rot="10800000" vert="eaVert"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17414" name="Arc 6"/>
          <p:cNvSpPr/>
          <p:nvPr/>
        </p:nvSpPr>
        <p:spPr>
          <a:xfrm rot="-5400000" flipH="1">
            <a:off x="7072313" y="4009708"/>
            <a:ext cx="787400" cy="1573212"/>
          </a:xfrm>
          <a:custGeom>
            <a:avLst/>
            <a:gdLst>
              <a:gd name="txL" fmla="*/ 0 w 21600"/>
              <a:gd name="txT" fmla="*/ 0 h 43170"/>
              <a:gd name="txR" fmla="*/ 21600 w 21600"/>
              <a:gd name="txB" fmla="*/ 43170 h 43170"/>
            </a:gdLst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21600" h="43170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33084"/>
                  <a:pt x="12613" y="42560"/>
                  <a:pt x="1144" y="43169"/>
                </a:cubicBezTo>
              </a:path>
              <a:path w="21600" h="43170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33084"/>
                  <a:pt x="12613" y="42560"/>
                  <a:pt x="1144" y="43169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solidFill>
            <a:srgbClr val="CCCCFF"/>
          </a:solidFill>
          <a:ln w="38100">
            <a:noFill/>
          </a:ln>
        </p:spPr>
        <p:txBody>
          <a:bodyPr vert="eaVert"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17416" name="Rectangle 8"/>
          <p:cNvSpPr/>
          <p:nvPr/>
        </p:nvSpPr>
        <p:spPr>
          <a:xfrm>
            <a:off x="6438900" y="2877820"/>
            <a:ext cx="1778000" cy="444500"/>
          </a:xfrm>
          <a:prstGeom prst="rect">
            <a:avLst/>
          </a:prstGeom>
          <a:solidFill>
            <a:srgbClr val="FFCC00"/>
          </a:solidFill>
          <a:ln w="38100">
            <a:noFill/>
          </a:ln>
        </p:spPr>
        <p:txBody>
          <a:bodyPr wrap="none" anchor="ctr" anchorCtr="0"/>
          <a:p>
            <a:endParaRPr lang="zh-CN" altLang="en-US" dirty="0">
              <a:solidFill>
                <a:srgbClr val="000000"/>
              </a:solidFill>
              <a:latin typeface="Times New Roman" panose="02020603050405020304" charset="0"/>
            </a:endParaRPr>
          </a:p>
        </p:txBody>
      </p:sp>
      <p:sp>
        <p:nvSpPr>
          <p:cNvPr id="17417" name="AutoShape 9"/>
          <p:cNvSpPr/>
          <p:nvPr/>
        </p:nvSpPr>
        <p:spPr>
          <a:xfrm flipV="1">
            <a:off x="6680200" y="1938020"/>
            <a:ext cx="1562100" cy="914400"/>
          </a:xfrm>
          <a:custGeom>
            <a:avLst/>
            <a:gdLst>
              <a:gd name="txL" fmla="*/ 4500 w 21600"/>
              <a:gd name="txT" fmla="*/ 4500 h 21600"/>
              <a:gd name="txR" fmla="*/ 17100 w 21600"/>
              <a:gd name="txB" fmla="*/ 17100 h 21600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hlink"/>
          </a:solidFill>
          <a:ln w="38100">
            <a:noFill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17433" name="Text Box 25"/>
          <p:cNvSpPr txBox="1"/>
          <p:nvPr/>
        </p:nvSpPr>
        <p:spPr>
          <a:xfrm>
            <a:off x="1073150" y="2722245"/>
            <a:ext cx="22034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3</a:t>
            </a:r>
            <a:r>
              <a:rPr lang="zh-CN" altLang="en-US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）相邻线框</a:t>
            </a:r>
            <a:endParaRPr lang="zh-CN" altLang="en-US" b="1" dirty="0">
              <a:solidFill>
                <a:srgbClr val="000000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17434" name="Text Box 26"/>
          <p:cNvSpPr txBox="1"/>
          <p:nvPr/>
        </p:nvSpPr>
        <p:spPr>
          <a:xfrm>
            <a:off x="1112838" y="3816033"/>
            <a:ext cx="27368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4</a:t>
            </a:r>
            <a:r>
              <a:rPr lang="zh-CN" altLang="en-US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）线框包围线框</a:t>
            </a:r>
            <a:endParaRPr lang="zh-CN" altLang="en-US" b="1" dirty="0">
              <a:solidFill>
                <a:srgbClr val="000000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55323" name="Oval 33"/>
          <p:cNvSpPr/>
          <p:nvPr/>
        </p:nvSpPr>
        <p:spPr>
          <a:xfrm>
            <a:off x="7073900" y="4046220"/>
            <a:ext cx="760413" cy="736600"/>
          </a:xfrm>
          <a:prstGeom prst="ellipse">
            <a:avLst/>
          </a:prstGeom>
          <a:solidFill>
            <a:schemeClr val="bg1"/>
          </a:solidFill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zh-CN" dirty="0">
              <a:solidFill>
                <a:srgbClr val="000000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55324" name="AutoShape 34"/>
          <p:cNvSpPr/>
          <p:nvPr/>
        </p:nvSpPr>
        <p:spPr>
          <a:xfrm flipV="1">
            <a:off x="6680200" y="1950720"/>
            <a:ext cx="1562100" cy="914400"/>
          </a:xfrm>
          <a:custGeom>
            <a:avLst/>
            <a:gdLst>
              <a:gd name="txL" fmla="*/ 4500 w 21600"/>
              <a:gd name="txT" fmla="*/ 4500 h 21600"/>
              <a:gd name="txR" fmla="*/ 17100 w 21600"/>
              <a:gd name="txB" fmla="*/ 17100 h 21600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55325" name="Arc 35"/>
          <p:cNvSpPr/>
          <p:nvPr/>
        </p:nvSpPr>
        <p:spPr>
          <a:xfrm>
            <a:off x="7454900" y="3628708"/>
            <a:ext cx="787400" cy="1573212"/>
          </a:xfrm>
          <a:custGeom>
            <a:avLst/>
            <a:gdLst>
              <a:gd name="txL" fmla="*/ 0 w 21600"/>
              <a:gd name="txT" fmla="*/ 0 h 43170"/>
              <a:gd name="txR" fmla="*/ 21600 w 21600"/>
              <a:gd name="txB" fmla="*/ 43170 h 43170"/>
            </a:gdLst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21600" h="43170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33084"/>
                  <a:pt x="12613" y="42560"/>
                  <a:pt x="1144" y="43169"/>
                </a:cubicBezTo>
              </a:path>
              <a:path w="21600" h="43170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33084"/>
                  <a:pt x="12613" y="42560"/>
                  <a:pt x="1144" y="43169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55326" name="Line 36"/>
          <p:cNvSpPr/>
          <p:nvPr/>
        </p:nvSpPr>
        <p:spPr>
          <a:xfrm flipH="1">
            <a:off x="6388100" y="3627120"/>
            <a:ext cx="107950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5327" name="Line 37"/>
          <p:cNvSpPr/>
          <p:nvPr/>
        </p:nvSpPr>
        <p:spPr>
          <a:xfrm>
            <a:off x="6400800" y="3627120"/>
            <a:ext cx="0" cy="15748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5328" name="Rectangle 38"/>
          <p:cNvSpPr/>
          <p:nvPr/>
        </p:nvSpPr>
        <p:spPr>
          <a:xfrm>
            <a:off x="6413500" y="2865120"/>
            <a:ext cx="1828800" cy="469900"/>
          </a:xfrm>
          <a:prstGeom prst="rect">
            <a:avLst/>
          </a:prstGeom>
          <a:noFill/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solidFill>
                <a:srgbClr val="000000"/>
              </a:solidFill>
              <a:latin typeface="Times New Roman" panose="02020603050405020304" charset="0"/>
            </a:endParaRPr>
          </a:p>
        </p:txBody>
      </p:sp>
      <p:sp>
        <p:nvSpPr>
          <p:cNvPr id="55329" name="Oval 39"/>
          <p:cNvSpPr/>
          <p:nvPr/>
        </p:nvSpPr>
        <p:spPr>
          <a:xfrm>
            <a:off x="7315200" y="4274820"/>
            <a:ext cx="279400" cy="279400"/>
          </a:xfrm>
          <a:prstGeom prst="ellipse">
            <a:avLst/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solidFill>
                <a:srgbClr val="000000"/>
              </a:solidFill>
              <a:latin typeface="Times New Roman" panose="02020603050405020304" charset="0"/>
            </a:endParaRPr>
          </a:p>
        </p:txBody>
      </p:sp>
      <p:grpSp>
        <p:nvGrpSpPr>
          <p:cNvPr id="55330" name="Group 40"/>
          <p:cNvGrpSpPr/>
          <p:nvPr/>
        </p:nvGrpSpPr>
        <p:grpSpPr>
          <a:xfrm rot="-5400000">
            <a:off x="7288213" y="3277870"/>
            <a:ext cx="0" cy="2319338"/>
            <a:chOff x="2017" y="888"/>
            <a:chExt cx="0" cy="1461"/>
          </a:xfrm>
        </p:grpSpPr>
        <p:sp>
          <p:nvSpPr>
            <p:cNvPr id="55394" name="Line 41"/>
            <p:cNvSpPr/>
            <p:nvPr/>
          </p:nvSpPr>
          <p:spPr>
            <a:xfrm>
              <a:off x="2017" y="888"/>
              <a:ext cx="0" cy="24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5395" name="Line 42"/>
            <p:cNvSpPr/>
            <p:nvPr/>
          </p:nvSpPr>
          <p:spPr>
            <a:xfrm>
              <a:off x="2017" y="1146"/>
              <a:ext cx="0" cy="24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5396" name="Line 43"/>
            <p:cNvSpPr/>
            <p:nvPr/>
          </p:nvSpPr>
          <p:spPr>
            <a:xfrm>
              <a:off x="2017" y="1197"/>
              <a:ext cx="0" cy="255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5397" name="Line 44"/>
            <p:cNvSpPr/>
            <p:nvPr/>
          </p:nvSpPr>
          <p:spPr>
            <a:xfrm>
              <a:off x="2017" y="1473"/>
              <a:ext cx="0" cy="1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5398" name="Line 45"/>
            <p:cNvSpPr/>
            <p:nvPr/>
          </p:nvSpPr>
          <p:spPr>
            <a:xfrm>
              <a:off x="2017" y="1506"/>
              <a:ext cx="0" cy="27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5399" name="Line 46"/>
            <p:cNvSpPr/>
            <p:nvPr/>
          </p:nvSpPr>
          <p:spPr>
            <a:xfrm>
              <a:off x="2017" y="1803"/>
              <a:ext cx="0" cy="24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5400" name="Line 47"/>
            <p:cNvSpPr/>
            <p:nvPr/>
          </p:nvSpPr>
          <p:spPr>
            <a:xfrm>
              <a:off x="2017" y="1851"/>
              <a:ext cx="0" cy="21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5401" name="Line 48"/>
            <p:cNvSpPr/>
            <p:nvPr/>
          </p:nvSpPr>
          <p:spPr>
            <a:xfrm>
              <a:off x="2017" y="2085"/>
              <a:ext cx="0" cy="1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5402" name="Line 49"/>
            <p:cNvSpPr/>
            <p:nvPr/>
          </p:nvSpPr>
          <p:spPr>
            <a:xfrm>
              <a:off x="2017" y="2130"/>
              <a:ext cx="0" cy="219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55331" name="Group 50"/>
          <p:cNvGrpSpPr/>
          <p:nvPr/>
        </p:nvGrpSpPr>
        <p:grpSpPr>
          <a:xfrm>
            <a:off x="7461250" y="1818958"/>
            <a:ext cx="0" cy="1747837"/>
            <a:chOff x="2017" y="2454"/>
            <a:chExt cx="0" cy="1101"/>
          </a:xfrm>
        </p:grpSpPr>
        <p:sp>
          <p:nvSpPr>
            <p:cNvPr id="55389" name="Line 51"/>
            <p:cNvSpPr/>
            <p:nvPr/>
          </p:nvSpPr>
          <p:spPr>
            <a:xfrm>
              <a:off x="2017" y="2454"/>
              <a:ext cx="0" cy="285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5390" name="Line 52"/>
            <p:cNvSpPr/>
            <p:nvPr/>
          </p:nvSpPr>
          <p:spPr>
            <a:xfrm>
              <a:off x="2017" y="2757"/>
              <a:ext cx="0" cy="27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5391" name="Line 53"/>
            <p:cNvSpPr/>
            <p:nvPr/>
          </p:nvSpPr>
          <p:spPr>
            <a:xfrm>
              <a:off x="2017" y="2811"/>
              <a:ext cx="0" cy="39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5392" name="Line 54"/>
            <p:cNvSpPr/>
            <p:nvPr/>
          </p:nvSpPr>
          <p:spPr>
            <a:xfrm>
              <a:off x="2017" y="3222"/>
              <a:ext cx="0" cy="27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5393" name="Line 55"/>
            <p:cNvSpPr/>
            <p:nvPr/>
          </p:nvSpPr>
          <p:spPr>
            <a:xfrm>
              <a:off x="2017" y="3276"/>
              <a:ext cx="0" cy="279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55332" name="Group 56"/>
          <p:cNvGrpSpPr/>
          <p:nvPr/>
        </p:nvGrpSpPr>
        <p:grpSpPr>
          <a:xfrm flipH="1">
            <a:off x="7388225" y="3619183"/>
            <a:ext cx="71438" cy="1747837"/>
            <a:chOff x="2017" y="2454"/>
            <a:chExt cx="0" cy="1101"/>
          </a:xfrm>
        </p:grpSpPr>
        <p:sp>
          <p:nvSpPr>
            <p:cNvPr id="55384" name="Line 57"/>
            <p:cNvSpPr/>
            <p:nvPr/>
          </p:nvSpPr>
          <p:spPr>
            <a:xfrm>
              <a:off x="2017" y="2454"/>
              <a:ext cx="0" cy="285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5385" name="Line 58"/>
            <p:cNvSpPr/>
            <p:nvPr/>
          </p:nvSpPr>
          <p:spPr>
            <a:xfrm>
              <a:off x="2017" y="2757"/>
              <a:ext cx="0" cy="27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5386" name="Line 59"/>
            <p:cNvSpPr/>
            <p:nvPr/>
          </p:nvSpPr>
          <p:spPr>
            <a:xfrm>
              <a:off x="2017" y="2811"/>
              <a:ext cx="0" cy="39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5387" name="Line 60"/>
            <p:cNvSpPr/>
            <p:nvPr/>
          </p:nvSpPr>
          <p:spPr>
            <a:xfrm>
              <a:off x="2017" y="3222"/>
              <a:ext cx="0" cy="27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5388" name="Line 61"/>
            <p:cNvSpPr/>
            <p:nvPr/>
          </p:nvSpPr>
          <p:spPr>
            <a:xfrm>
              <a:off x="2017" y="3276"/>
              <a:ext cx="0" cy="279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55333" name="Arc 62"/>
          <p:cNvSpPr/>
          <p:nvPr/>
        </p:nvSpPr>
        <p:spPr>
          <a:xfrm flipH="1">
            <a:off x="6667500" y="3628708"/>
            <a:ext cx="787400" cy="1573212"/>
          </a:xfrm>
          <a:custGeom>
            <a:avLst/>
            <a:gdLst>
              <a:gd name="txL" fmla="*/ 0 w 21600"/>
              <a:gd name="txT" fmla="*/ 0 h 43170"/>
              <a:gd name="txR" fmla="*/ 21600 w 21600"/>
              <a:gd name="txB" fmla="*/ 43170 h 43170"/>
            </a:gdLst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21600" h="43170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33084"/>
                  <a:pt x="12613" y="42560"/>
                  <a:pt x="1144" y="43169"/>
                </a:cubicBezTo>
              </a:path>
              <a:path w="21600" h="43170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33084"/>
                  <a:pt x="12613" y="42560"/>
                  <a:pt x="1144" y="43169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55334" name="Oval 63"/>
          <p:cNvSpPr/>
          <p:nvPr/>
        </p:nvSpPr>
        <p:spPr>
          <a:xfrm>
            <a:off x="7200900" y="4158933"/>
            <a:ext cx="508000" cy="496887"/>
          </a:xfrm>
          <a:prstGeom prst="ellipse">
            <a:avLst/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zh-CN" dirty="0">
              <a:solidFill>
                <a:srgbClr val="000000"/>
              </a:solidFill>
              <a:latin typeface="Times New Roman" panose="02020603050405020304" charset="0"/>
              <a:ea typeface="黑体" panose="02010609060101010101" pitchFamily="2" charset="-122"/>
            </a:endParaRPr>
          </a:p>
        </p:txBody>
      </p:sp>
      <p:sp>
        <p:nvSpPr>
          <p:cNvPr id="55335" name="Rectangle 64"/>
          <p:cNvSpPr/>
          <p:nvPr/>
        </p:nvSpPr>
        <p:spPr>
          <a:xfrm>
            <a:off x="7200900" y="1950720"/>
            <a:ext cx="546100" cy="241300"/>
          </a:xfrm>
          <a:prstGeom prst="rect">
            <a:avLst/>
          </a:prstGeom>
          <a:noFill/>
          <a:ln w="19050" cap="flat" cmpd="sng">
            <a:solidFill>
              <a:schemeClr val="tx1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solidFill>
                <a:srgbClr val="000000"/>
              </a:solidFill>
              <a:latin typeface="Times New Roman" panose="02020603050405020304" charset="0"/>
            </a:endParaRPr>
          </a:p>
        </p:txBody>
      </p:sp>
      <p:sp>
        <p:nvSpPr>
          <p:cNvPr id="55336" name="Rectangle 65"/>
          <p:cNvSpPr/>
          <p:nvPr/>
        </p:nvSpPr>
        <p:spPr>
          <a:xfrm>
            <a:off x="7315200" y="2192020"/>
            <a:ext cx="292100" cy="1143000"/>
          </a:xfrm>
          <a:prstGeom prst="rect">
            <a:avLst/>
          </a:prstGeom>
          <a:noFill/>
          <a:ln w="19050" cap="flat" cmpd="sng">
            <a:solidFill>
              <a:schemeClr val="tx1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solidFill>
                <a:srgbClr val="000000"/>
              </a:solidFill>
              <a:latin typeface="Times New Roman" panose="02020603050405020304" charset="0"/>
            </a:endParaRPr>
          </a:p>
        </p:txBody>
      </p:sp>
      <p:grpSp>
        <p:nvGrpSpPr>
          <p:cNvPr id="5" name="Group 66"/>
          <p:cNvGrpSpPr/>
          <p:nvPr/>
        </p:nvGrpSpPr>
        <p:grpSpPr>
          <a:xfrm>
            <a:off x="6400800" y="4401820"/>
            <a:ext cx="1841500" cy="812800"/>
            <a:chOff x="4032" y="3496"/>
            <a:chExt cx="1160" cy="512"/>
          </a:xfrm>
        </p:grpSpPr>
        <p:sp>
          <p:nvSpPr>
            <p:cNvPr id="55381" name="Line 67"/>
            <p:cNvSpPr/>
            <p:nvPr/>
          </p:nvSpPr>
          <p:spPr>
            <a:xfrm flipH="1">
              <a:off x="4032" y="4000"/>
              <a:ext cx="696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5382" name="Arc 68"/>
            <p:cNvSpPr/>
            <p:nvPr/>
          </p:nvSpPr>
          <p:spPr>
            <a:xfrm flipV="1">
              <a:off x="4688" y="3496"/>
              <a:ext cx="504" cy="504"/>
            </a:xfrm>
            <a:custGeom>
              <a:avLst/>
              <a:gdLst>
                <a:gd name="txL" fmla="*/ 0 w 21600"/>
                <a:gd name="txT" fmla="*/ 0 h 21600"/>
                <a:gd name="txR" fmla="*/ 21600 w 21600"/>
                <a:gd name="txB" fmla="*/ 21600 h 21600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38100" cap="flat" cmpd="sng">
              <a:solidFill>
                <a:srgbClr val="FF99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5383" name="Line 69"/>
            <p:cNvSpPr/>
            <p:nvPr/>
          </p:nvSpPr>
          <p:spPr>
            <a:xfrm flipH="1">
              <a:off x="4040" y="4008"/>
              <a:ext cx="648" cy="0"/>
            </a:xfrm>
            <a:prstGeom prst="line">
              <a:avLst/>
            </a:prstGeom>
            <a:ln w="38100" cap="flat" cmpd="sng">
              <a:solidFill>
                <a:srgbClr val="FF99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55338" name="Group 70"/>
          <p:cNvGrpSpPr/>
          <p:nvPr/>
        </p:nvGrpSpPr>
        <p:grpSpPr>
          <a:xfrm>
            <a:off x="3987800" y="3436620"/>
            <a:ext cx="2019300" cy="2032000"/>
            <a:chOff x="2512" y="2888"/>
            <a:chExt cx="1272" cy="1280"/>
          </a:xfrm>
        </p:grpSpPr>
        <p:sp>
          <p:nvSpPr>
            <p:cNvPr id="55366" name="Oval 71"/>
            <p:cNvSpPr/>
            <p:nvPr/>
          </p:nvSpPr>
          <p:spPr>
            <a:xfrm>
              <a:off x="3072" y="2888"/>
              <a:ext cx="448" cy="264"/>
            </a:xfrm>
            <a:prstGeom prst="ellipse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solidFill>
                  <a:srgbClr val="000000"/>
                </a:solidFill>
                <a:latin typeface="Times New Roman" panose="02020603050405020304" charset="0"/>
              </a:endParaRPr>
            </a:p>
          </p:txBody>
        </p:sp>
        <p:sp>
          <p:nvSpPr>
            <p:cNvPr id="55367" name="Arc 72"/>
            <p:cNvSpPr/>
            <p:nvPr/>
          </p:nvSpPr>
          <p:spPr>
            <a:xfrm>
              <a:off x="2850" y="3378"/>
              <a:ext cx="928" cy="382"/>
            </a:xfrm>
            <a:custGeom>
              <a:avLst/>
              <a:gdLst>
                <a:gd name="txL" fmla="*/ 0 w 43200"/>
                <a:gd name="txT" fmla="*/ 0 h 30337"/>
                <a:gd name="txR" fmla="*/ 43200 w 43200"/>
                <a:gd name="txB" fmla="*/ 30337 h 30337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43200" h="30337" fill="none">
                  <a:moveTo>
                    <a:pt x="42437" y="3050"/>
                  </a:moveTo>
                  <a:cubicBezTo>
                    <a:pt x="42943" y="4903"/>
                    <a:pt x="43200" y="6815"/>
                    <a:pt x="43200" y="8737"/>
                  </a:cubicBezTo>
                  <a:cubicBezTo>
                    <a:pt x="43200" y="20666"/>
                    <a:pt x="33529" y="30337"/>
                    <a:pt x="21600" y="30337"/>
                  </a:cubicBezTo>
                  <a:cubicBezTo>
                    <a:pt x="9670" y="30337"/>
                    <a:pt x="0" y="20666"/>
                    <a:pt x="0" y="8737"/>
                  </a:cubicBezTo>
                  <a:cubicBezTo>
                    <a:pt x="-1" y="5727"/>
                    <a:pt x="628" y="2751"/>
                    <a:pt x="1845" y="-1"/>
                  </a:cubicBezTo>
                </a:path>
                <a:path w="43200" h="30337" stroke="0">
                  <a:moveTo>
                    <a:pt x="42437" y="3050"/>
                  </a:moveTo>
                  <a:cubicBezTo>
                    <a:pt x="42943" y="4903"/>
                    <a:pt x="43200" y="6815"/>
                    <a:pt x="43200" y="8737"/>
                  </a:cubicBezTo>
                  <a:cubicBezTo>
                    <a:pt x="43200" y="20666"/>
                    <a:pt x="33529" y="30337"/>
                    <a:pt x="21600" y="30337"/>
                  </a:cubicBezTo>
                  <a:cubicBezTo>
                    <a:pt x="9670" y="30337"/>
                    <a:pt x="0" y="20666"/>
                    <a:pt x="0" y="8737"/>
                  </a:cubicBezTo>
                  <a:cubicBezTo>
                    <a:pt x="-1" y="5727"/>
                    <a:pt x="628" y="2751"/>
                    <a:pt x="1845" y="-1"/>
                  </a:cubicBezTo>
                  <a:lnTo>
                    <a:pt x="21600" y="8737"/>
                  </a:lnTo>
                  <a:lnTo>
                    <a:pt x="42437" y="3050"/>
                  </a:lnTo>
                  <a:close/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5368" name="Line 73"/>
            <p:cNvSpPr/>
            <p:nvPr/>
          </p:nvSpPr>
          <p:spPr>
            <a:xfrm flipH="1">
              <a:off x="2856" y="2976"/>
              <a:ext cx="224" cy="464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5369" name="Line 74"/>
            <p:cNvSpPr/>
            <p:nvPr/>
          </p:nvSpPr>
          <p:spPr>
            <a:xfrm>
              <a:off x="3512" y="2984"/>
              <a:ext cx="248" cy="43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5370" name="Line 75"/>
            <p:cNvSpPr/>
            <p:nvPr/>
          </p:nvSpPr>
          <p:spPr>
            <a:xfrm flipV="1">
              <a:off x="3176" y="3696"/>
              <a:ext cx="440" cy="224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5371" name="Line 76"/>
            <p:cNvSpPr/>
            <p:nvPr/>
          </p:nvSpPr>
          <p:spPr>
            <a:xfrm flipV="1">
              <a:off x="2512" y="3336"/>
              <a:ext cx="400" cy="248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5372" name="Arc 77"/>
            <p:cNvSpPr/>
            <p:nvPr/>
          </p:nvSpPr>
          <p:spPr>
            <a:xfrm>
              <a:off x="3322" y="3735"/>
              <a:ext cx="462" cy="220"/>
            </a:xfrm>
            <a:custGeom>
              <a:avLst/>
              <a:gdLst>
                <a:gd name="txL" fmla="*/ 0 w 21492"/>
                <a:gd name="txT" fmla="*/ 0 h 17881"/>
                <a:gd name="txR" fmla="*/ 21492 w 21492"/>
                <a:gd name="txB" fmla="*/ 17881 h 17881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21492" h="17881" fill="none">
                  <a:moveTo>
                    <a:pt x="21491" y="2157"/>
                  </a:moveTo>
                  <a:cubicBezTo>
                    <a:pt x="20852" y="8529"/>
                    <a:pt x="17418" y="14288"/>
                    <a:pt x="12117" y="17881"/>
                  </a:cubicBezTo>
                </a:path>
                <a:path w="21492" h="17881" stroke="0">
                  <a:moveTo>
                    <a:pt x="21491" y="2157"/>
                  </a:moveTo>
                  <a:cubicBezTo>
                    <a:pt x="20852" y="8529"/>
                    <a:pt x="17418" y="14288"/>
                    <a:pt x="12117" y="17881"/>
                  </a:cubicBezTo>
                  <a:lnTo>
                    <a:pt x="0" y="0"/>
                  </a:lnTo>
                  <a:lnTo>
                    <a:pt x="21491" y="2157"/>
                  </a:lnTo>
                  <a:close/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5373" name="Line 78"/>
            <p:cNvSpPr/>
            <p:nvPr/>
          </p:nvSpPr>
          <p:spPr>
            <a:xfrm>
              <a:off x="3784" y="3480"/>
              <a:ext cx="0" cy="296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5374" name="Line 79"/>
            <p:cNvSpPr/>
            <p:nvPr/>
          </p:nvSpPr>
          <p:spPr>
            <a:xfrm flipV="1">
              <a:off x="3192" y="3936"/>
              <a:ext cx="440" cy="224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55375" name="Group 80"/>
            <p:cNvGrpSpPr/>
            <p:nvPr/>
          </p:nvGrpSpPr>
          <p:grpSpPr>
            <a:xfrm>
              <a:off x="2512" y="3560"/>
              <a:ext cx="696" cy="608"/>
              <a:chOff x="2552" y="3584"/>
              <a:chExt cx="696" cy="608"/>
            </a:xfrm>
          </p:grpSpPr>
          <p:sp>
            <p:nvSpPr>
              <p:cNvPr id="55377" name="Line 81"/>
              <p:cNvSpPr/>
              <p:nvPr/>
            </p:nvSpPr>
            <p:spPr>
              <a:xfrm>
                <a:off x="2560" y="3584"/>
                <a:ext cx="0" cy="256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5378" name="Line 82"/>
              <p:cNvSpPr/>
              <p:nvPr/>
            </p:nvSpPr>
            <p:spPr>
              <a:xfrm>
                <a:off x="2552" y="3592"/>
                <a:ext cx="680" cy="36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5379" name="Line 83"/>
              <p:cNvSpPr/>
              <p:nvPr/>
            </p:nvSpPr>
            <p:spPr>
              <a:xfrm>
                <a:off x="2568" y="3832"/>
                <a:ext cx="680" cy="36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5380" name="Line 84"/>
              <p:cNvSpPr/>
              <p:nvPr/>
            </p:nvSpPr>
            <p:spPr>
              <a:xfrm>
                <a:off x="3224" y="3920"/>
                <a:ext cx="0" cy="256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55376" name="Oval 85"/>
            <p:cNvSpPr/>
            <p:nvPr/>
          </p:nvSpPr>
          <p:spPr>
            <a:xfrm>
              <a:off x="3176" y="2960"/>
              <a:ext cx="248" cy="120"/>
            </a:xfrm>
            <a:prstGeom prst="ellipse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solidFill>
                  <a:srgbClr val="000000"/>
                </a:solidFill>
                <a:latin typeface="Times New Roman" panose="02020603050405020304" charset="0"/>
              </a:endParaRPr>
            </a:p>
          </p:txBody>
        </p:sp>
      </p:grpSp>
      <p:sp>
        <p:nvSpPr>
          <p:cNvPr id="17494" name="Line 86"/>
          <p:cNvSpPr/>
          <p:nvPr/>
        </p:nvSpPr>
        <p:spPr>
          <a:xfrm>
            <a:off x="6667500" y="4439920"/>
            <a:ext cx="431800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7495" name="Line 87"/>
          <p:cNvSpPr/>
          <p:nvPr/>
        </p:nvSpPr>
        <p:spPr>
          <a:xfrm flipH="1">
            <a:off x="6680200" y="1938020"/>
            <a:ext cx="381000" cy="91440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7496" name="Line 88"/>
          <p:cNvSpPr/>
          <p:nvPr/>
        </p:nvSpPr>
        <p:spPr>
          <a:xfrm>
            <a:off x="6400800" y="2865120"/>
            <a:ext cx="12700" cy="469900"/>
          </a:xfrm>
          <a:prstGeom prst="line">
            <a:avLst/>
          </a:prstGeom>
          <a:ln w="38100" cap="flat" cmpd="sng">
            <a:solidFill>
              <a:srgbClr val="0099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7497" name="Line 89"/>
          <p:cNvSpPr/>
          <p:nvPr/>
        </p:nvSpPr>
        <p:spPr>
          <a:xfrm>
            <a:off x="6400800" y="3639820"/>
            <a:ext cx="0" cy="1587500"/>
          </a:xfrm>
          <a:prstGeom prst="line">
            <a:avLst/>
          </a:prstGeom>
          <a:ln w="38100" cap="flat" cmpd="sng">
            <a:solidFill>
              <a:srgbClr val="0099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7511" name="Oval 103"/>
          <p:cNvSpPr/>
          <p:nvPr/>
        </p:nvSpPr>
        <p:spPr>
          <a:xfrm>
            <a:off x="7315200" y="4274820"/>
            <a:ext cx="279400" cy="279400"/>
          </a:xfrm>
          <a:prstGeom prst="ellipse">
            <a:avLst/>
          </a:prstGeom>
          <a:noFill/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solidFill>
                <a:srgbClr val="000000"/>
              </a:solidFill>
              <a:latin typeface="Times New Roman" panose="02020603050405020304" charset="0"/>
            </a:endParaRPr>
          </a:p>
        </p:txBody>
      </p:sp>
      <p:sp>
        <p:nvSpPr>
          <p:cNvPr id="17512" name="Rectangle 104"/>
          <p:cNvSpPr/>
          <p:nvPr/>
        </p:nvSpPr>
        <p:spPr>
          <a:xfrm>
            <a:off x="7315200" y="2192020"/>
            <a:ext cx="292100" cy="1143000"/>
          </a:xfrm>
          <a:prstGeom prst="rect">
            <a:avLst/>
          </a:prstGeom>
          <a:noFill/>
          <a:ln w="19050" cap="flat" cmpd="sng">
            <a:solidFill>
              <a:srgbClr val="FF00FF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solidFill>
                <a:srgbClr val="000000"/>
              </a:solidFill>
              <a:latin typeface="Times New Roman" panose="02020603050405020304" charset="0"/>
            </a:endParaRPr>
          </a:p>
        </p:txBody>
      </p:sp>
      <p:sp>
        <p:nvSpPr>
          <p:cNvPr id="17513" name="Text Box 105"/>
          <p:cNvSpPr txBox="1"/>
          <p:nvPr/>
        </p:nvSpPr>
        <p:spPr>
          <a:xfrm>
            <a:off x="1076325" y="3306445"/>
            <a:ext cx="4511675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b="1" dirty="0">
                <a:solidFill>
                  <a:srgbClr val="FF0000"/>
                </a:solidFill>
                <a:latin typeface="Times New Roman" panose="02020603050405020304" charset="0"/>
                <a:ea typeface="仿宋_GB2312" pitchFamily="49" charset="-122"/>
              </a:rPr>
              <a:t>两个相交或错开的面的投影  </a:t>
            </a:r>
            <a:endParaRPr lang="en-US" altLang="zh-CN" b="1" dirty="0">
              <a:solidFill>
                <a:srgbClr val="FF0000"/>
              </a:solidFill>
              <a:latin typeface="Times New Roman" panose="02020603050405020304" charset="0"/>
              <a:ea typeface="仿宋_GB2312" pitchFamily="49" charset="-122"/>
            </a:endParaRPr>
          </a:p>
        </p:txBody>
      </p:sp>
      <p:sp>
        <p:nvSpPr>
          <p:cNvPr id="17514" name="Text Box 106"/>
          <p:cNvSpPr txBox="1"/>
          <p:nvPr/>
        </p:nvSpPr>
        <p:spPr>
          <a:xfrm>
            <a:off x="696913" y="4320858"/>
            <a:ext cx="4438650" cy="771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charset="0"/>
                <a:ea typeface="仿宋_GB2312" pitchFamily="49" charset="-122"/>
              </a:rPr>
              <a:t>通常是两个面凹凸不平或者是具有打通的孔，凸起来或凹下去。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charset="0"/>
              <a:ea typeface="仿宋_GB2312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403350" y="10795"/>
            <a:ext cx="6193155" cy="587375"/>
            <a:chOff x="2210" y="17"/>
            <a:chExt cx="9753" cy="925"/>
          </a:xfrm>
        </p:grpSpPr>
        <p:sp>
          <p:nvSpPr>
            <p:cNvPr id="7" name="Rectangle 4"/>
            <p:cNvSpPr>
              <a:spLocks noChangeAspect="1" noChangeArrowheads="1"/>
            </p:cNvSpPr>
            <p:nvPr>
              <p:custDataLst>
                <p:tags r:id="rId1"/>
              </p:custDataLst>
            </p:nvPr>
          </p:nvSpPr>
          <p:spPr bwMode="auto">
            <a:xfrm rot="10800000">
              <a:off x="2210" y="67"/>
              <a:ext cx="9753" cy="85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Rectangle 5"/>
            <p:cNvSpPr>
              <a:spLocks noChangeAspect="1"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2243" y="77"/>
              <a:ext cx="9187" cy="295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AutoShape 6"/>
            <p:cNvSpPr>
              <a:spLocks noChangeAspect="1"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210" y="17"/>
              <a:ext cx="2720" cy="925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WordArt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2550" y="242"/>
              <a:ext cx="1813" cy="4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任务三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2" name="Text Box 8"/>
            <p:cNvSpPr txBox="1"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5145" y="243"/>
              <a:ext cx="38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组合体的识读与绘制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17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7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55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7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7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0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4" dur="500"/>
                                        <p:tgtEl>
                                          <p:spTgt spid="553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8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00"/>
                            </p:stCondLst>
                            <p:childTnLst>
                              <p:par>
                                <p:cTn id="71" presetID="3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2" dur="500"/>
                                        <p:tgtEl>
                                          <p:spTgt spid="175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000"/>
                            </p:stCondLst>
                            <p:childTnLst>
                              <p:par>
                                <p:cTn id="75" presetID="3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6" dur="500"/>
                                        <p:tgtEl>
                                          <p:spTgt spid="175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2000"/>
                                        <p:tgtEl>
                                          <p:spTgt spid="17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17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7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7" dur="500"/>
                                        <p:tgtEl>
                                          <p:spTgt spid="17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2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bldLvl="0" animBg="1"/>
      <p:bldP spid="55301" grpId="0" bldLvl="0" animBg="1"/>
      <p:bldP spid="55301" grpId="1" bldLvl="0" animBg="1"/>
      <p:bldP spid="17414" grpId="0" bldLvl="0" animBg="1"/>
      <p:bldP spid="17414" grpId="1" bldLvl="0" animBg="1"/>
      <p:bldP spid="17416" grpId="0" bldLvl="0" animBg="1"/>
      <p:bldP spid="17417" grpId="0" bldLvl="0" animBg="1"/>
      <p:bldP spid="17417" grpId="1" bldLvl="0" animBg="1"/>
      <p:bldP spid="17433" grpId="0"/>
      <p:bldP spid="17434" grpId="0"/>
      <p:bldP spid="17511" grpId="0" bldLvl="0" animBg="1"/>
      <p:bldP spid="17511" grpId="1" bldLvl="0" animBg="1"/>
      <p:bldP spid="17512" grpId="0" bldLvl="0" animBg="1"/>
      <p:bldP spid="17512" grpId="1" bldLvl="0" animBg="1"/>
      <p:bldP spid="17513" grpId="0"/>
      <p:bldP spid="17514" grpId="0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77"/>
          <p:cNvGrpSpPr/>
          <p:nvPr/>
        </p:nvGrpSpPr>
        <p:grpSpPr>
          <a:xfrm>
            <a:off x="3081338" y="4256088"/>
            <a:ext cx="1800225" cy="1685925"/>
            <a:chOff x="3108020" y="4174245"/>
            <a:chExt cx="1800200" cy="1685182"/>
          </a:xfrm>
        </p:grpSpPr>
        <p:sp>
          <p:nvSpPr>
            <p:cNvPr id="4" name="圆柱形 3"/>
            <p:cNvSpPr/>
            <p:nvPr/>
          </p:nvSpPr>
          <p:spPr>
            <a:xfrm>
              <a:off x="3108020" y="4778815"/>
              <a:ext cx="1800200" cy="1080612"/>
            </a:xfrm>
            <a:prstGeom prst="can">
              <a:avLst>
                <a:gd name="adj" fmla="val 5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" name="圆柱形 4"/>
            <p:cNvSpPr/>
            <p:nvPr/>
          </p:nvSpPr>
          <p:spPr>
            <a:xfrm>
              <a:off x="3596963" y="4174245"/>
              <a:ext cx="768339" cy="972708"/>
            </a:xfrm>
            <a:prstGeom prst="can">
              <a:avLst/>
            </a:prstGeom>
            <a:solidFill>
              <a:srgbClr val="FF66CC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3" name="组合 78"/>
          <p:cNvGrpSpPr/>
          <p:nvPr/>
        </p:nvGrpSpPr>
        <p:grpSpPr>
          <a:xfrm>
            <a:off x="7064375" y="4346575"/>
            <a:ext cx="1928813" cy="1597025"/>
            <a:chOff x="7091194" y="4263918"/>
            <a:chExt cx="1928206" cy="1596749"/>
          </a:xfrm>
        </p:grpSpPr>
        <p:sp>
          <p:nvSpPr>
            <p:cNvPr id="8" name="立方体 7"/>
            <p:cNvSpPr/>
            <p:nvPr/>
          </p:nvSpPr>
          <p:spPr>
            <a:xfrm>
              <a:off x="7091194" y="4977829"/>
              <a:ext cx="1928206" cy="882838"/>
            </a:xfrm>
            <a:prstGeom prst="cube">
              <a:avLst>
                <a:gd name="adj" fmla="val 48103"/>
              </a:avLst>
            </a:prstGeom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圆柱形 8"/>
            <p:cNvSpPr/>
            <p:nvPr/>
          </p:nvSpPr>
          <p:spPr>
            <a:xfrm>
              <a:off x="7672036" y="4263918"/>
              <a:ext cx="733194" cy="1034871"/>
            </a:xfrm>
            <a:prstGeom prst="can">
              <a:avLst/>
            </a:prstGeom>
            <a:solidFill>
              <a:srgbClr val="FF5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6" name="Group 3"/>
          <p:cNvGrpSpPr/>
          <p:nvPr/>
        </p:nvGrpSpPr>
        <p:grpSpPr>
          <a:xfrm>
            <a:off x="3105150" y="1498600"/>
            <a:ext cx="1585913" cy="1730375"/>
            <a:chOff x="1956" y="779"/>
            <a:chExt cx="999" cy="1090"/>
          </a:xfrm>
        </p:grpSpPr>
        <p:sp>
          <p:nvSpPr>
            <p:cNvPr id="56362" name="Freeform 4"/>
            <p:cNvSpPr/>
            <p:nvPr/>
          </p:nvSpPr>
          <p:spPr>
            <a:xfrm>
              <a:off x="2279" y="1189"/>
              <a:ext cx="4" cy="2"/>
            </a:xfrm>
            <a:custGeom>
              <a:avLst/>
              <a:gdLst>
                <a:gd name="txL" fmla="*/ 0 w 69"/>
                <a:gd name="txT" fmla="*/ 0 h 39"/>
                <a:gd name="txR" fmla="*/ 69 w 69"/>
                <a:gd name="txB" fmla="*/ 39 h 39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69" h="39">
                  <a:moveTo>
                    <a:pt x="0" y="39"/>
                  </a:moveTo>
                  <a:lnTo>
                    <a:pt x="68" y="0"/>
                  </a:lnTo>
                  <a:lnTo>
                    <a:pt x="69" y="0"/>
                  </a:lnTo>
                </a:path>
              </a:pathLst>
            </a:custGeom>
            <a:noFill/>
            <a:ln w="0" cap="flat" cmpd="sng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6363" name="Freeform 5"/>
            <p:cNvSpPr/>
            <p:nvPr/>
          </p:nvSpPr>
          <p:spPr>
            <a:xfrm>
              <a:off x="2107" y="779"/>
              <a:ext cx="480" cy="285"/>
            </a:xfrm>
            <a:custGeom>
              <a:avLst/>
              <a:gdLst>
                <a:gd name="txL" fmla="*/ 0 w 1366"/>
                <a:gd name="txT" fmla="*/ 0 h 811"/>
                <a:gd name="txR" fmla="*/ 1366 w 1366"/>
                <a:gd name="txB" fmla="*/ 811 h 811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1366" h="811">
                  <a:moveTo>
                    <a:pt x="0" y="451"/>
                  </a:moveTo>
                  <a:lnTo>
                    <a:pt x="624" y="811"/>
                  </a:lnTo>
                  <a:lnTo>
                    <a:pt x="1366" y="345"/>
                  </a:lnTo>
                  <a:lnTo>
                    <a:pt x="770" y="0"/>
                  </a:lnTo>
                  <a:lnTo>
                    <a:pt x="0" y="451"/>
                  </a:lnTo>
                  <a:close/>
                </a:path>
              </a:pathLst>
            </a:custGeom>
            <a:solidFill>
              <a:srgbClr val="FF9999"/>
            </a:soli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6364" name="Freeform 6"/>
            <p:cNvSpPr/>
            <p:nvPr/>
          </p:nvSpPr>
          <p:spPr>
            <a:xfrm>
              <a:off x="1956" y="1065"/>
              <a:ext cx="999" cy="568"/>
            </a:xfrm>
            <a:custGeom>
              <a:avLst/>
              <a:gdLst>
                <a:gd name="txL" fmla="*/ 0 w 999"/>
                <a:gd name="txT" fmla="*/ 0 h 568"/>
                <a:gd name="txR" fmla="*/ 999 w 999"/>
                <a:gd name="txB" fmla="*/ 568 h 568"/>
              </a:gdLst>
              <a:ahLst/>
              <a:cxnLst>
                <a:cxn ang="0">
                  <a:pos x="155" y="227"/>
                </a:cxn>
                <a:cxn ang="0">
                  <a:pos x="0" y="322"/>
                </a:cxn>
                <a:cxn ang="0">
                  <a:pos x="415" y="568"/>
                </a:cxn>
                <a:cxn ang="0">
                  <a:pos x="999" y="224"/>
                </a:cxn>
                <a:cxn ang="0">
                  <a:pos x="610" y="0"/>
                </a:cxn>
                <a:cxn ang="0">
                  <a:pos x="631" y="193"/>
                </a:cxn>
                <a:cxn ang="0">
                  <a:pos x="362" y="343"/>
                </a:cxn>
                <a:cxn ang="0">
                  <a:pos x="155" y="227"/>
                </a:cxn>
              </a:cxnLst>
              <a:rect l="txL" t="txT" r="txR" b="txB"/>
              <a:pathLst>
                <a:path w="999" h="568">
                  <a:moveTo>
                    <a:pt x="155" y="227"/>
                  </a:moveTo>
                  <a:lnTo>
                    <a:pt x="0" y="322"/>
                  </a:lnTo>
                  <a:lnTo>
                    <a:pt x="415" y="568"/>
                  </a:lnTo>
                  <a:lnTo>
                    <a:pt x="999" y="224"/>
                  </a:lnTo>
                  <a:lnTo>
                    <a:pt x="610" y="0"/>
                  </a:lnTo>
                  <a:lnTo>
                    <a:pt x="631" y="193"/>
                  </a:lnTo>
                  <a:lnTo>
                    <a:pt x="362" y="343"/>
                  </a:lnTo>
                  <a:lnTo>
                    <a:pt x="155" y="227"/>
                  </a:lnTo>
                  <a:close/>
                </a:path>
              </a:pathLst>
            </a:custGeom>
            <a:gradFill rotWithShape="0">
              <a:gsLst>
                <a:gs pos="0">
                  <a:srgbClr val="184718"/>
                </a:gs>
                <a:gs pos="100000">
                  <a:srgbClr val="339933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6365" name="Freeform 7"/>
            <p:cNvSpPr/>
            <p:nvPr/>
          </p:nvSpPr>
          <p:spPr>
            <a:xfrm>
              <a:off x="2108" y="934"/>
              <a:ext cx="213" cy="483"/>
            </a:xfrm>
            <a:custGeom>
              <a:avLst/>
              <a:gdLst>
                <a:gd name="txL" fmla="*/ 0 w 605"/>
                <a:gd name="txT" fmla="*/ 0 h 1373"/>
                <a:gd name="txR" fmla="*/ 605 w 605"/>
                <a:gd name="txB" fmla="*/ 1373 h 1373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605" h="1373">
                  <a:moveTo>
                    <a:pt x="0" y="0"/>
                  </a:moveTo>
                  <a:lnTo>
                    <a:pt x="0" y="1028"/>
                  </a:lnTo>
                  <a:lnTo>
                    <a:pt x="605" y="1373"/>
                  </a:lnTo>
                  <a:lnTo>
                    <a:pt x="605" y="346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9B4B4E"/>
                </a:gs>
                <a:gs pos="100000">
                  <a:srgbClr val="FF7C80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6366" name="Freeform 8"/>
            <p:cNvSpPr/>
            <p:nvPr/>
          </p:nvSpPr>
          <p:spPr>
            <a:xfrm>
              <a:off x="2321" y="900"/>
              <a:ext cx="266" cy="517"/>
            </a:xfrm>
            <a:custGeom>
              <a:avLst/>
              <a:gdLst>
                <a:gd name="txL" fmla="*/ 0 w 759"/>
                <a:gd name="txT" fmla="*/ 0 h 1469"/>
                <a:gd name="txR" fmla="*/ 759 w 759"/>
                <a:gd name="txB" fmla="*/ 1469 h 1469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759" h="1469">
                  <a:moveTo>
                    <a:pt x="0" y="442"/>
                  </a:moveTo>
                  <a:lnTo>
                    <a:pt x="0" y="1469"/>
                  </a:lnTo>
                  <a:lnTo>
                    <a:pt x="759" y="1018"/>
                  </a:lnTo>
                  <a:lnTo>
                    <a:pt x="759" y="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7C80"/>
            </a:soli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6367" name="Freeform 9"/>
            <p:cNvSpPr/>
            <p:nvPr/>
          </p:nvSpPr>
          <p:spPr>
            <a:xfrm>
              <a:off x="1956" y="1386"/>
              <a:ext cx="419" cy="483"/>
            </a:xfrm>
            <a:custGeom>
              <a:avLst/>
              <a:gdLst>
                <a:gd name="txL" fmla="*/ 0 w 1191"/>
                <a:gd name="txT" fmla="*/ 0 h 1373"/>
                <a:gd name="txR" fmla="*/ 1191 w 1191"/>
                <a:gd name="txB" fmla="*/ 1373 h 1373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1191" h="1373">
                  <a:moveTo>
                    <a:pt x="0" y="0"/>
                  </a:moveTo>
                  <a:lnTo>
                    <a:pt x="0" y="681"/>
                  </a:lnTo>
                  <a:lnTo>
                    <a:pt x="1191" y="1373"/>
                  </a:lnTo>
                  <a:lnTo>
                    <a:pt x="1191" y="681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184718"/>
                </a:gs>
                <a:gs pos="100000">
                  <a:srgbClr val="339933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6368" name="Freeform 10"/>
            <p:cNvSpPr/>
            <p:nvPr/>
          </p:nvSpPr>
          <p:spPr>
            <a:xfrm>
              <a:off x="2371" y="1282"/>
              <a:ext cx="581" cy="587"/>
            </a:xfrm>
            <a:custGeom>
              <a:avLst/>
              <a:gdLst>
                <a:gd name="txL" fmla="*/ 0 w 581"/>
                <a:gd name="txT" fmla="*/ 0 h 587"/>
                <a:gd name="txR" fmla="*/ 581 w 581"/>
                <a:gd name="txB" fmla="*/ 587 h 587"/>
              </a:gdLst>
              <a:ahLst/>
              <a:cxnLst>
                <a:cxn ang="0">
                  <a:pos x="0" y="347"/>
                </a:cxn>
                <a:cxn ang="0">
                  <a:pos x="0" y="587"/>
                </a:cxn>
                <a:cxn ang="0">
                  <a:pos x="581" y="230"/>
                </a:cxn>
                <a:cxn ang="0">
                  <a:pos x="581" y="0"/>
                </a:cxn>
                <a:cxn ang="0">
                  <a:pos x="0" y="347"/>
                </a:cxn>
              </a:cxnLst>
              <a:rect l="txL" t="txT" r="txR" b="txB"/>
              <a:pathLst>
                <a:path w="581" h="587">
                  <a:moveTo>
                    <a:pt x="0" y="347"/>
                  </a:moveTo>
                  <a:lnTo>
                    <a:pt x="0" y="587"/>
                  </a:lnTo>
                  <a:lnTo>
                    <a:pt x="581" y="230"/>
                  </a:lnTo>
                  <a:lnTo>
                    <a:pt x="581" y="0"/>
                  </a:lnTo>
                  <a:lnTo>
                    <a:pt x="0" y="347"/>
                  </a:lnTo>
                  <a:close/>
                </a:path>
              </a:pathLst>
            </a:custGeom>
            <a:gradFill rotWithShape="0">
              <a:gsLst>
                <a:gs pos="0">
                  <a:srgbClr val="339933"/>
                </a:gs>
                <a:gs pos="100000">
                  <a:srgbClr val="206020"/>
                </a:gs>
              </a:gsLst>
              <a:lin ang="2700000" scaled="1"/>
              <a:tileRect/>
            </a:gradFill>
            <a:ln w="9525" cap="flat" cmpd="sng">
              <a:solidFill>
                <a:srgbClr val="33993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</p:grpSp>
      <p:grpSp>
        <p:nvGrpSpPr>
          <p:cNvPr id="7" name="Group 18"/>
          <p:cNvGrpSpPr/>
          <p:nvPr/>
        </p:nvGrpSpPr>
        <p:grpSpPr>
          <a:xfrm>
            <a:off x="7099300" y="1554163"/>
            <a:ext cx="1654175" cy="1717675"/>
            <a:chOff x="4462" y="572"/>
            <a:chExt cx="1042" cy="1082"/>
          </a:xfrm>
        </p:grpSpPr>
        <p:sp>
          <p:nvSpPr>
            <p:cNvPr id="56356" name="Freeform 20"/>
            <p:cNvSpPr/>
            <p:nvPr/>
          </p:nvSpPr>
          <p:spPr>
            <a:xfrm>
              <a:off x="4462" y="893"/>
              <a:ext cx="1040" cy="512"/>
            </a:xfrm>
            <a:custGeom>
              <a:avLst/>
              <a:gdLst>
                <a:gd name="txL" fmla="*/ 0 w 2952"/>
                <a:gd name="txT" fmla="*/ 0 h 1452"/>
                <a:gd name="txR" fmla="*/ 2952 w 2952"/>
                <a:gd name="txB" fmla="*/ 1452 h 1452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2952" h="1452">
                  <a:moveTo>
                    <a:pt x="852" y="216"/>
                  </a:moveTo>
                  <a:lnTo>
                    <a:pt x="0" y="720"/>
                  </a:lnTo>
                  <a:lnTo>
                    <a:pt x="1236" y="1452"/>
                  </a:lnTo>
                  <a:lnTo>
                    <a:pt x="2952" y="432"/>
                  </a:lnTo>
                  <a:lnTo>
                    <a:pt x="2196" y="0"/>
                  </a:lnTo>
                  <a:lnTo>
                    <a:pt x="2196" y="480"/>
                  </a:lnTo>
                  <a:lnTo>
                    <a:pt x="1416" y="948"/>
                  </a:lnTo>
                  <a:lnTo>
                    <a:pt x="813" y="600"/>
                  </a:lnTo>
                  <a:lnTo>
                    <a:pt x="852" y="216"/>
                  </a:lnTo>
                  <a:close/>
                </a:path>
              </a:pathLst>
            </a:custGeom>
            <a:gradFill rotWithShape="0">
              <a:gsLst>
                <a:gs pos="0">
                  <a:srgbClr val="184718"/>
                </a:gs>
                <a:gs pos="100000">
                  <a:srgbClr val="339933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6357" name="Freeform 21"/>
            <p:cNvSpPr/>
            <p:nvPr/>
          </p:nvSpPr>
          <p:spPr>
            <a:xfrm>
              <a:off x="4737" y="572"/>
              <a:ext cx="512" cy="304"/>
            </a:xfrm>
            <a:custGeom>
              <a:avLst/>
              <a:gdLst>
                <a:gd name="txL" fmla="*/ 0 w 1452"/>
                <a:gd name="txT" fmla="*/ 0 h 864"/>
                <a:gd name="txR" fmla="*/ 1452 w 1452"/>
                <a:gd name="txB" fmla="*/ 864 h 864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1452" h="864">
                  <a:moveTo>
                    <a:pt x="0" y="480"/>
                  </a:moveTo>
                  <a:lnTo>
                    <a:pt x="648" y="864"/>
                  </a:lnTo>
                  <a:lnTo>
                    <a:pt x="1452" y="336"/>
                  </a:lnTo>
                  <a:lnTo>
                    <a:pt x="840" y="0"/>
                  </a:lnTo>
                  <a:lnTo>
                    <a:pt x="0" y="480"/>
                  </a:lnTo>
                  <a:close/>
                </a:path>
              </a:pathLst>
            </a:custGeom>
            <a:gradFill rotWithShape="0">
              <a:gsLst>
                <a:gs pos="0">
                  <a:srgbClr val="D78181"/>
                </a:gs>
                <a:gs pos="100000">
                  <a:srgbClr val="FF9999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6358" name="Freeform 22"/>
            <p:cNvSpPr/>
            <p:nvPr/>
          </p:nvSpPr>
          <p:spPr>
            <a:xfrm>
              <a:off x="4741" y="737"/>
              <a:ext cx="224" cy="499"/>
            </a:xfrm>
            <a:custGeom>
              <a:avLst/>
              <a:gdLst>
                <a:gd name="txL" fmla="*/ 0 w 636"/>
                <a:gd name="txT" fmla="*/ 0 h 1416"/>
                <a:gd name="txR" fmla="*/ 636 w 636"/>
                <a:gd name="txB" fmla="*/ 1416 h 1416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636" h="1416">
                  <a:moveTo>
                    <a:pt x="0" y="0"/>
                  </a:moveTo>
                  <a:lnTo>
                    <a:pt x="0" y="1056"/>
                  </a:lnTo>
                  <a:lnTo>
                    <a:pt x="636" y="1416"/>
                  </a:lnTo>
                  <a:lnTo>
                    <a:pt x="636" y="384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9B1F00"/>
                </a:gs>
                <a:gs pos="100000">
                  <a:srgbClr val="FF3300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6359" name="Freeform 23"/>
            <p:cNvSpPr/>
            <p:nvPr/>
          </p:nvSpPr>
          <p:spPr>
            <a:xfrm>
              <a:off x="4965" y="690"/>
              <a:ext cx="284" cy="550"/>
            </a:xfrm>
            <a:custGeom>
              <a:avLst/>
              <a:gdLst>
                <a:gd name="txL" fmla="*/ 0 w 804"/>
                <a:gd name="txT" fmla="*/ 0 h 1560"/>
                <a:gd name="txR" fmla="*/ 804 w 804"/>
                <a:gd name="txB" fmla="*/ 1560 h 1560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804" h="1560">
                  <a:moveTo>
                    <a:pt x="0" y="504"/>
                  </a:moveTo>
                  <a:lnTo>
                    <a:pt x="0" y="1560"/>
                  </a:lnTo>
                  <a:lnTo>
                    <a:pt x="804" y="1096"/>
                  </a:lnTo>
                  <a:lnTo>
                    <a:pt x="804" y="0"/>
                  </a:lnTo>
                  <a:lnTo>
                    <a:pt x="0" y="504"/>
                  </a:lnTo>
                  <a:close/>
                </a:path>
              </a:pathLst>
            </a:custGeom>
            <a:gradFill rotWithShape="0">
              <a:gsLst>
                <a:gs pos="0">
                  <a:srgbClr val="FF3300"/>
                </a:gs>
                <a:gs pos="100000">
                  <a:srgbClr val="AA2200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6360" name="Freeform 24"/>
            <p:cNvSpPr/>
            <p:nvPr/>
          </p:nvSpPr>
          <p:spPr>
            <a:xfrm>
              <a:off x="4462" y="1143"/>
              <a:ext cx="436" cy="511"/>
            </a:xfrm>
            <a:custGeom>
              <a:avLst/>
              <a:gdLst>
                <a:gd name="txL" fmla="*/ 0 w 1236"/>
                <a:gd name="txT" fmla="*/ 0 h 1452"/>
                <a:gd name="txR" fmla="*/ 1236 w 1236"/>
                <a:gd name="txB" fmla="*/ 1452 h 1452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1236" h="1452">
                  <a:moveTo>
                    <a:pt x="0" y="0"/>
                  </a:moveTo>
                  <a:lnTo>
                    <a:pt x="0" y="732"/>
                  </a:lnTo>
                  <a:lnTo>
                    <a:pt x="1236" y="1452"/>
                  </a:lnTo>
                  <a:lnTo>
                    <a:pt x="1236" y="732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184718"/>
                </a:gs>
                <a:gs pos="100000">
                  <a:srgbClr val="339933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6361" name="Freeform 25"/>
            <p:cNvSpPr/>
            <p:nvPr/>
          </p:nvSpPr>
          <p:spPr>
            <a:xfrm>
              <a:off x="4889" y="1041"/>
              <a:ext cx="615" cy="613"/>
            </a:xfrm>
            <a:custGeom>
              <a:avLst/>
              <a:gdLst>
                <a:gd name="txL" fmla="*/ 0 w 615"/>
                <a:gd name="txT" fmla="*/ 0 h 613"/>
                <a:gd name="txR" fmla="*/ 615 w 615"/>
                <a:gd name="txB" fmla="*/ 613 h 613"/>
              </a:gdLst>
              <a:ahLst/>
              <a:cxnLst>
                <a:cxn ang="0">
                  <a:pos x="0" y="613"/>
                </a:cxn>
                <a:cxn ang="0">
                  <a:pos x="615" y="243"/>
                </a:cxn>
                <a:cxn ang="0">
                  <a:pos x="615" y="0"/>
                </a:cxn>
                <a:cxn ang="0">
                  <a:pos x="0" y="357"/>
                </a:cxn>
                <a:cxn ang="0">
                  <a:pos x="0" y="613"/>
                </a:cxn>
              </a:cxnLst>
              <a:rect l="txL" t="txT" r="txR" b="txB"/>
              <a:pathLst>
                <a:path w="615" h="613">
                  <a:moveTo>
                    <a:pt x="0" y="613"/>
                  </a:moveTo>
                  <a:lnTo>
                    <a:pt x="615" y="243"/>
                  </a:lnTo>
                  <a:lnTo>
                    <a:pt x="615" y="0"/>
                  </a:lnTo>
                  <a:lnTo>
                    <a:pt x="0" y="357"/>
                  </a:lnTo>
                  <a:lnTo>
                    <a:pt x="0" y="613"/>
                  </a:lnTo>
                  <a:close/>
                </a:path>
              </a:pathLst>
            </a:custGeom>
            <a:gradFill rotWithShape="0">
              <a:gsLst>
                <a:gs pos="0">
                  <a:srgbClr val="339933"/>
                </a:gs>
                <a:gs pos="100000">
                  <a:srgbClr val="184718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</p:grpSp>
      <p:grpSp>
        <p:nvGrpSpPr>
          <p:cNvPr id="10" name="Group 34"/>
          <p:cNvGrpSpPr/>
          <p:nvPr/>
        </p:nvGrpSpPr>
        <p:grpSpPr>
          <a:xfrm>
            <a:off x="1093788" y="1268413"/>
            <a:ext cx="1438275" cy="2058987"/>
            <a:chOff x="681" y="815"/>
            <a:chExt cx="907" cy="1297"/>
          </a:xfrm>
        </p:grpSpPr>
        <p:sp>
          <p:nvSpPr>
            <p:cNvPr id="56352" name="Rectangle 35"/>
            <p:cNvSpPr/>
            <p:nvPr/>
          </p:nvSpPr>
          <p:spPr>
            <a:xfrm>
              <a:off x="681" y="1629"/>
              <a:ext cx="907" cy="483"/>
            </a:xfrm>
            <a:prstGeom prst="rect">
              <a:avLst/>
            </a:prstGeom>
            <a:noFill/>
            <a:ln w="38100" cap="flat" cmpd="sng">
              <a:solidFill>
                <a:srgbClr val="008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 eaLnBrk="0" hangingPunct="0"/>
              <a:endParaRPr lang="zh-CN" altLang="en-US" b="1" dirty="0">
                <a:solidFill>
                  <a:srgbClr val="000000"/>
                </a:solidFill>
                <a:latin typeface="Times New Roman" panose="02020603050405020304" charset="0"/>
              </a:endParaRPr>
            </a:p>
          </p:txBody>
        </p:sp>
        <p:sp>
          <p:nvSpPr>
            <p:cNvPr id="56353" name="Rectangle 36"/>
            <p:cNvSpPr/>
            <p:nvPr/>
          </p:nvSpPr>
          <p:spPr>
            <a:xfrm>
              <a:off x="950" y="1633"/>
              <a:ext cx="384" cy="227"/>
            </a:xfrm>
            <a:prstGeom prst="rect">
              <a:avLst/>
            </a:prstGeom>
            <a:noFill/>
            <a:ln w="38100" cap="flat" cmpd="sng">
              <a:solidFill>
                <a:srgbClr val="FF33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 eaLnBrk="0" hangingPunct="0"/>
              <a:endParaRPr lang="zh-CN" altLang="en-US" b="1" dirty="0">
                <a:solidFill>
                  <a:srgbClr val="000000"/>
                </a:solidFill>
                <a:latin typeface="Times New Roman" panose="02020603050405020304" charset="0"/>
              </a:endParaRPr>
            </a:p>
          </p:txBody>
        </p:sp>
        <p:sp>
          <p:nvSpPr>
            <p:cNvPr id="56354" name="Rectangle 37"/>
            <p:cNvSpPr/>
            <p:nvPr/>
          </p:nvSpPr>
          <p:spPr>
            <a:xfrm>
              <a:off x="681" y="1178"/>
              <a:ext cx="907" cy="253"/>
            </a:xfrm>
            <a:prstGeom prst="rect">
              <a:avLst/>
            </a:prstGeom>
            <a:noFill/>
            <a:ln w="38100" cap="flat" cmpd="sng">
              <a:solidFill>
                <a:srgbClr val="008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 eaLnBrk="0" hangingPunct="0"/>
              <a:endParaRPr lang="zh-CN" altLang="en-US" b="1" dirty="0">
                <a:solidFill>
                  <a:srgbClr val="000000"/>
                </a:solidFill>
                <a:latin typeface="Times New Roman" panose="02020603050405020304" charset="0"/>
              </a:endParaRPr>
            </a:p>
          </p:txBody>
        </p:sp>
        <p:sp>
          <p:nvSpPr>
            <p:cNvPr id="56355" name="Rectangle 38"/>
            <p:cNvSpPr/>
            <p:nvPr/>
          </p:nvSpPr>
          <p:spPr>
            <a:xfrm>
              <a:off x="950" y="815"/>
              <a:ext cx="384" cy="364"/>
            </a:xfrm>
            <a:prstGeom prst="rect">
              <a:avLst/>
            </a:prstGeom>
            <a:noFill/>
            <a:ln w="38100" cap="flat" cmpd="sng">
              <a:solidFill>
                <a:srgbClr val="FF33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 eaLnBrk="0" hangingPunct="0"/>
              <a:endParaRPr lang="zh-CN" altLang="en-US" b="1" dirty="0">
                <a:solidFill>
                  <a:srgbClr val="000000"/>
                </a:solidFill>
                <a:latin typeface="Times New Roman" panose="02020603050405020304" charset="0"/>
              </a:endParaRPr>
            </a:p>
          </p:txBody>
        </p:sp>
      </p:grpSp>
      <p:grpSp>
        <p:nvGrpSpPr>
          <p:cNvPr id="11" name="Group 85"/>
          <p:cNvGrpSpPr/>
          <p:nvPr/>
        </p:nvGrpSpPr>
        <p:grpSpPr>
          <a:xfrm>
            <a:off x="5068888" y="1338263"/>
            <a:ext cx="1439862" cy="2076450"/>
            <a:chOff x="3193" y="606"/>
            <a:chExt cx="907" cy="1308"/>
          </a:xfrm>
        </p:grpSpPr>
        <p:sp>
          <p:nvSpPr>
            <p:cNvPr id="56348" name="Rectangle 40"/>
            <p:cNvSpPr/>
            <p:nvPr/>
          </p:nvSpPr>
          <p:spPr>
            <a:xfrm>
              <a:off x="3193" y="1431"/>
              <a:ext cx="907" cy="483"/>
            </a:xfrm>
            <a:prstGeom prst="rect">
              <a:avLst/>
            </a:prstGeom>
            <a:noFill/>
            <a:ln w="38100" cap="flat" cmpd="sng">
              <a:solidFill>
                <a:srgbClr val="008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 eaLnBrk="0" hangingPunct="0"/>
              <a:endParaRPr lang="zh-CN" altLang="en-US" b="1" dirty="0">
                <a:solidFill>
                  <a:srgbClr val="000000"/>
                </a:solidFill>
                <a:latin typeface="Times New Roman" panose="02020603050405020304" charset="0"/>
              </a:endParaRPr>
            </a:p>
          </p:txBody>
        </p:sp>
        <p:sp>
          <p:nvSpPr>
            <p:cNvPr id="56349" name="Rectangle 41"/>
            <p:cNvSpPr/>
            <p:nvPr/>
          </p:nvSpPr>
          <p:spPr>
            <a:xfrm>
              <a:off x="3462" y="1561"/>
              <a:ext cx="384" cy="227"/>
            </a:xfrm>
            <a:prstGeom prst="rect">
              <a:avLst/>
            </a:prstGeom>
            <a:noFill/>
            <a:ln w="38100" cap="flat" cmpd="sng">
              <a:solidFill>
                <a:srgbClr val="FF33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 eaLnBrk="0" hangingPunct="0"/>
              <a:endParaRPr lang="zh-CN" altLang="en-US" b="1" dirty="0">
                <a:solidFill>
                  <a:srgbClr val="000000"/>
                </a:solidFill>
                <a:latin typeface="Times New Roman" panose="02020603050405020304" charset="0"/>
              </a:endParaRPr>
            </a:p>
          </p:txBody>
        </p:sp>
        <p:sp>
          <p:nvSpPr>
            <p:cNvPr id="56350" name="Rectangle 42"/>
            <p:cNvSpPr/>
            <p:nvPr/>
          </p:nvSpPr>
          <p:spPr>
            <a:xfrm>
              <a:off x="3193" y="980"/>
              <a:ext cx="907" cy="253"/>
            </a:xfrm>
            <a:prstGeom prst="rect">
              <a:avLst/>
            </a:prstGeom>
            <a:noFill/>
            <a:ln w="38100" cap="flat" cmpd="sng">
              <a:solidFill>
                <a:srgbClr val="008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 eaLnBrk="0" hangingPunct="0"/>
              <a:endParaRPr lang="zh-CN" altLang="en-US" b="1" dirty="0">
                <a:solidFill>
                  <a:srgbClr val="000000"/>
                </a:solidFill>
                <a:latin typeface="Times New Roman" panose="02020603050405020304" charset="0"/>
              </a:endParaRPr>
            </a:p>
          </p:txBody>
        </p:sp>
        <p:sp>
          <p:nvSpPr>
            <p:cNvPr id="56351" name="Rectangle 43"/>
            <p:cNvSpPr/>
            <p:nvPr/>
          </p:nvSpPr>
          <p:spPr>
            <a:xfrm>
              <a:off x="3462" y="606"/>
              <a:ext cx="384" cy="364"/>
            </a:xfrm>
            <a:prstGeom prst="rect">
              <a:avLst/>
            </a:prstGeom>
            <a:noFill/>
            <a:ln w="38100" cap="flat" cmpd="sng">
              <a:solidFill>
                <a:srgbClr val="FF33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 eaLnBrk="0" hangingPunct="0"/>
              <a:endParaRPr lang="zh-CN" altLang="en-US" b="1" dirty="0">
                <a:solidFill>
                  <a:srgbClr val="000000"/>
                </a:solidFill>
                <a:latin typeface="Times New Roman" panose="02020603050405020304" charset="0"/>
              </a:endParaRPr>
            </a:p>
          </p:txBody>
        </p:sp>
      </p:grpSp>
      <p:cxnSp>
        <p:nvCxnSpPr>
          <p:cNvPr id="51" name="直接连接符 50"/>
          <p:cNvCxnSpPr/>
          <p:nvPr/>
        </p:nvCxnSpPr>
        <p:spPr>
          <a:xfrm>
            <a:off x="1752600" y="3511550"/>
            <a:ext cx="3175" cy="1350963"/>
          </a:xfrm>
          <a:prstGeom prst="line">
            <a:avLst/>
          </a:prstGeom>
          <a:ln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75"/>
          <p:cNvGrpSpPr/>
          <p:nvPr/>
        </p:nvGrpSpPr>
        <p:grpSpPr>
          <a:xfrm>
            <a:off x="944563" y="3719513"/>
            <a:ext cx="1655762" cy="2994025"/>
            <a:chOff x="971600" y="3637664"/>
            <a:chExt cx="1656184" cy="2993224"/>
          </a:xfrm>
        </p:grpSpPr>
        <p:grpSp>
          <p:nvGrpSpPr>
            <p:cNvPr id="56341" name="Group 34"/>
            <p:cNvGrpSpPr/>
            <p:nvPr/>
          </p:nvGrpSpPr>
          <p:grpSpPr>
            <a:xfrm>
              <a:off x="1063625" y="3637664"/>
              <a:ext cx="1439862" cy="977900"/>
              <a:chOff x="681" y="815"/>
              <a:chExt cx="907" cy="616"/>
            </a:xfrm>
          </p:grpSpPr>
          <p:sp>
            <p:nvSpPr>
              <p:cNvPr id="56346" name="Rectangle 37"/>
              <p:cNvSpPr/>
              <p:nvPr/>
            </p:nvSpPr>
            <p:spPr>
              <a:xfrm>
                <a:off x="681" y="1178"/>
                <a:ext cx="907" cy="253"/>
              </a:xfrm>
              <a:prstGeom prst="rect">
                <a:avLst/>
              </a:prstGeom>
              <a:noFill/>
              <a:ln w="38100" cap="flat" cmpd="sng">
                <a:solidFill>
                  <a:srgbClr val="008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pPr algn="ctr" eaLnBrk="0" hangingPunct="0"/>
                <a:endParaRPr lang="zh-CN" altLang="en-US" b="1" dirty="0">
                  <a:solidFill>
                    <a:srgbClr val="000000"/>
                  </a:solidFill>
                  <a:latin typeface="Times New Roman" panose="02020603050405020304" charset="0"/>
                </a:endParaRPr>
              </a:p>
            </p:txBody>
          </p:sp>
          <p:sp>
            <p:nvSpPr>
              <p:cNvPr id="56347" name="Rectangle 38"/>
              <p:cNvSpPr/>
              <p:nvPr/>
            </p:nvSpPr>
            <p:spPr>
              <a:xfrm>
                <a:off x="950" y="815"/>
                <a:ext cx="384" cy="364"/>
              </a:xfrm>
              <a:prstGeom prst="rect">
                <a:avLst/>
              </a:prstGeom>
              <a:noFill/>
              <a:ln w="38100" cap="flat" cmpd="sng">
                <a:solidFill>
                  <a:srgbClr val="FF33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pPr algn="ctr" eaLnBrk="0" hangingPunct="0"/>
                <a:endParaRPr lang="zh-CN" altLang="en-US" b="1" dirty="0">
                  <a:solidFill>
                    <a:srgbClr val="000000"/>
                  </a:solidFill>
                  <a:latin typeface="Times New Roman" panose="02020603050405020304" charset="0"/>
                </a:endParaRPr>
              </a:p>
            </p:txBody>
          </p:sp>
        </p:grpSp>
        <p:sp>
          <p:nvSpPr>
            <p:cNvPr id="49" name="弧形 48"/>
            <p:cNvSpPr/>
            <p:nvPr/>
          </p:nvSpPr>
          <p:spPr>
            <a:xfrm>
              <a:off x="1092281" y="4986678"/>
              <a:ext cx="1411647" cy="1395039"/>
            </a:xfrm>
            <a:prstGeom prst="arc">
              <a:avLst>
                <a:gd name="adj1" fmla="val 3801192"/>
                <a:gd name="adj2" fmla="val 3783732"/>
              </a:avLst>
            </a:prstGeom>
            <a:ln w="38100"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52" name="直接连接符 51"/>
            <p:cNvCxnSpPr/>
            <p:nvPr/>
          </p:nvCxnSpPr>
          <p:spPr>
            <a:xfrm>
              <a:off x="1779843" y="4859712"/>
              <a:ext cx="0" cy="1771176"/>
            </a:xfrm>
            <a:prstGeom prst="line">
              <a:avLst/>
            </a:prstGeom>
            <a:ln>
              <a:prstDash val="lg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971600" y="5683404"/>
              <a:ext cx="1656184" cy="0"/>
            </a:xfrm>
            <a:prstGeom prst="line">
              <a:avLst/>
            </a:prstGeom>
            <a:ln>
              <a:prstDash val="lg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弧形 64"/>
            <p:cNvSpPr/>
            <p:nvPr/>
          </p:nvSpPr>
          <p:spPr>
            <a:xfrm>
              <a:off x="1428917" y="5332660"/>
              <a:ext cx="671683" cy="703074"/>
            </a:xfrm>
            <a:prstGeom prst="arc">
              <a:avLst>
                <a:gd name="adj1" fmla="val 16200000"/>
                <a:gd name="adj2" fmla="val 16128523"/>
              </a:avLst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cxnSp>
        <p:nvCxnSpPr>
          <p:cNvPr id="70" name="直接连接符 69"/>
          <p:cNvCxnSpPr/>
          <p:nvPr/>
        </p:nvCxnSpPr>
        <p:spPr>
          <a:xfrm>
            <a:off x="5880100" y="3532188"/>
            <a:ext cx="3175" cy="1349375"/>
          </a:xfrm>
          <a:prstGeom prst="line">
            <a:avLst/>
          </a:prstGeom>
          <a:ln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76"/>
          <p:cNvGrpSpPr/>
          <p:nvPr/>
        </p:nvGrpSpPr>
        <p:grpSpPr>
          <a:xfrm>
            <a:off x="5072063" y="3740150"/>
            <a:ext cx="1655762" cy="2994025"/>
            <a:chOff x="5098677" y="3657648"/>
            <a:chExt cx="1656184" cy="2993224"/>
          </a:xfrm>
        </p:grpSpPr>
        <p:grpSp>
          <p:nvGrpSpPr>
            <p:cNvPr id="56334" name="Group 34"/>
            <p:cNvGrpSpPr/>
            <p:nvPr/>
          </p:nvGrpSpPr>
          <p:grpSpPr>
            <a:xfrm>
              <a:off x="5190702" y="3657648"/>
              <a:ext cx="1439862" cy="977900"/>
              <a:chOff x="681" y="815"/>
              <a:chExt cx="907" cy="616"/>
            </a:xfrm>
          </p:grpSpPr>
          <p:sp>
            <p:nvSpPr>
              <p:cNvPr id="56339" name="Rectangle 37"/>
              <p:cNvSpPr/>
              <p:nvPr/>
            </p:nvSpPr>
            <p:spPr>
              <a:xfrm>
                <a:off x="681" y="1178"/>
                <a:ext cx="907" cy="253"/>
              </a:xfrm>
              <a:prstGeom prst="rect">
                <a:avLst/>
              </a:prstGeom>
              <a:noFill/>
              <a:ln w="38100" cap="flat" cmpd="sng">
                <a:solidFill>
                  <a:srgbClr val="008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pPr algn="ctr" eaLnBrk="0" hangingPunct="0"/>
                <a:endParaRPr lang="zh-CN" altLang="en-US" b="1" dirty="0">
                  <a:solidFill>
                    <a:srgbClr val="000000"/>
                  </a:solidFill>
                  <a:latin typeface="Times New Roman" panose="02020603050405020304" charset="0"/>
                </a:endParaRPr>
              </a:p>
            </p:txBody>
          </p:sp>
          <p:sp>
            <p:nvSpPr>
              <p:cNvPr id="56340" name="Rectangle 38"/>
              <p:cNvSpPr/>
              <p:nvPr/>
            </p:nvSpPr>
            <p:spPr>
              <a:xfrm>
                <a:off x="950" y="815"/>
                <a:ext cx="384" cy="364"/>
              </a:xfrm>
              <a:prstGeom prst="rect">
                <a:avLst/>
              </a:prstGeom>
              <a:noFill/>
              <a:ln w="38100" cap="flat" cmpd="sng">
                <a:solidFill>
                  <a:srgbClr val="FF33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pPr algn="ctr" eaLnBrk="0" hangingPunct="0"/>
                <a:endParaRPr lang="zh-CN" altLang="en-US" b="1" dirty="0">
                  <a:solidFill>
                    <a:srgbClr val="000000"/>
                  </a:solidFill>
                  <a:latin typeface="Times New Roman" panose="02020603050405020304" charset="0"/>
                </a:endParaRPr>
              </a:p>
            </p:txBody>
          </p:sp>
        </p:grpSp>
        <p:cxnSp>
          <p:nvCxnSpPr>
            <p:cNvPr id="71" name="直接连接符 70"/>
            <p:cNvCxnSpPr/>
            <p:nvPr/>
          </p:nvCxnSpPr>
          <p:spPr>
            <a:xfrm>
              <a:off x="5906920" y="4879696"/>
              <a:ext cx="0" cy="1771176"/>
            </a:xfrm>
            <a:prstGeom prst="line">
              <a:avLst/>
            </a:prstGeom>
            <a:ln>
              <a:prstDash val="lg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flipH="1">
              <a:off x="5098677" y="5703389"/>
              <a:ext cx="1656184" cy="0"/>
            </a:xfrm>
            <a:prstGeom prst="line">
              <a:avLst/>
            </a:prstGeom>
            <a:ln>
              <a:prstDash val="lg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弧形 73"/>
            <p:cNvSpPr/>
            <p:nvPr/>
          </p:nvSpPr>
          <p:spPr>
            <a:xfrm>
              <a:off x="5555994" y="5352644"/>
              <a:ext cx="671683" cy="703075"/>
            </a:xfrm>
            <a:prstGeom prst="arc">
              <a:avLst>
                <a:gd name="adj1" fmla="val 16200000"/>
                <a:gd name="adj2" fmla="val 16128523"/>
              </a:avLst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5" name="矩形 74"/>
            <p:cNvSpPr/>
            <p:nvPr/>
          </p:nvSpPr>
          <p:spPr>
            <a:xfrm>
              <a:off x="5176484" y="5066971"/>
              <a:ext cx="1430703" cy="1234745"/>
            </a:xfrm>
            <a:prstGeom prst="rect">
              <a:avLst/>
            </a:prstGeom>
            <a:noFill/>
            <a:ln w="381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56333" name="Rectangle 31"/>
          <p:cNvSpPr/>
          <p:nvPr/>
        </p:nvSpPr>
        <p:spPr>
          <a:xfrm>
            <a:off x="402590" y="692468"/>
            <a:ext cx="3935413" cy="59848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 algn="ctr">
              <a:spcBef>
                <a:spcPct val="20000"/>
              </a:spcBef>
            </a:pPr>
            <a:r>
              <a:rPr lang="en-US" altLang="zh-CN" b="1" dirty="0">
                <a:solidFill>
                  <a:schemeClr val="accent2"/>
                </a:solidFill>
                <a:latin typeface="仿宋_GB2312" pitchFamily="49" charset="-122"/>
                <a:ea typeface="仿宋_GB2312" pitchFamily="49" charset="-122"/>
              </a:rPr>
              <a:t>2.</a:t>
            </a:r>
            <a:r>
              <a:rPr lang="zh-CN" altLang="en-US" b="1" dirty="0">
                <a:solidFill>
                  <a:schemeClr val="accent2"/>
                </a:solidFill>
                <a:latin typeface="仿宋_GB2312" pitchFamily="49" charset="-122"/>
                <a:ea typeface="仿宋_GB2312" pitchFamily="49" charset="-122"/>
              </a:rPr>
              <a:t>要把几个视图联系起来看</a:t>
            </a:r>
            <a:endParaRPr lang="zh-CN" altLang="en-US" b="1" dirty="0">
              <a:solidFill>
                <a:schemeClr val="accent2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403350" y="10795"/>
            <a:ext cx="6193155" cy="587375"/>
            <a:chOff x="2210" y="17"/>
            <a:chExt cx="9753" cy="925"/>
          </a:xfrm>
        </p:grpSpPr>
        <p:sp>
          <p:nvSpPr>
            <p:cNvPr id="15" name="Rectangle 4"/>
            <p:cNvSpPr>
              <a:spLocks noChangeAspect="1" noChangeArrowheads="1"/>
            </p:cNvSpPr>
            <p:nvPr>
              <p:custDataLst>
                <p:tags r:id="rId1"/>
              </p:custDataLst>
            </p:nvPr>
          </p:nvSpPr>
          <p:spPr bwMode="auto">
            <a:xfrm rot="10800000">
              <a:off x="2210" y="67"/>
              <a:ext cx="9753" cy="85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Rectangle 5"/>
            <p:cNvSpPr>
              <a:spLocks noChangeAspect="1"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2243" y="77"/>
              <a:ext cx="9187" cy="295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AutoShape 6"/>
            <p:cNvSpPr>
              <a:spLocks noChangeAspect="1"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210" y="17"/>
              <a:ext cx="2720" cy="925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WordArt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2550" y="242"/>
              <a:ext cx="1813" cy="4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任务三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9" name="Text Box 8"/>
            <p:cNvSpPr txBox="1"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5145" y="243"/>
              <a:ext cx="38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组合体的识读与绘制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57346" name="Text Box 2"/>
          <p:cNvSpPr txBox="1"/>
          <p:nvPr/>
        </p:nvSpPr>
        <p:spPr>
          <a:xfrm>
            <a:off x="107315" y="793433"/>
            <a:ext cx="4219575" cy="430212"/>
          </a:xfrm>
          <a:prstGeom prst="rect">
            <a:avLst/>
          </a:prstGeom>
          <a:noFill/>
          <a:ln w="19050">
            <a:noFill/>
          </a:ln>
        </p:spPr>
        <p:txBody>
          <a:bodyPr anchor="ctr" anchorCtr="0">
            <a:spAutoFit/>
          </a:bodyPr>
          <a:p>
            <a:r>
              <a:rPr lang="zh-CN" altLang="en-US" sz="2200" b="1" dirty="0">
                <a:solidFill>
                  <a:srgbClr val="000000"/>
                </a:solidFill>
                <a:latin typeface="宋体" panose="02010600030101010101" pitchFamily="2" charset="-122"/>
              </a:rPr>
              <a:t>特别注意：</a:t>
            </a:r>
            <a:endParaRPr lang="zh-CN" altLang="en-US" sz="2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2" name="Group 3"/>
          <p:cNvGrpSpPr/>
          <p:nvPr/>
        </p:nvGrpSpPr>
        <p:grpSpPr>
          <a:xfrm>
            <a:off x="3105150" y="1122363"/>
            <a:ext cx="1585913" cy="1730375"/>
            <a:chOff x="1956" y="779"/>
            <a:chExt cx="999" cy="1090"/>
          </a:xfrm>
        </p:grpSpPr>
        <p:sp>
          <p:nvSpPr>
            <p:cNvPr id="57420" name="Freeform 4"/>
            <p:cNvSpPr/>
            <p:nvPr/>
          </p:nvSpPr>
          <p:spPr>
            <a:xfrm>
              <a:off x="2279" y="1189"/>
              <a:ext cx="4" cy="2"/>
            </a:xfrm>
            <a:custGeom>
              <a:avLst/>
              <a:gdLst>
                <a:gd name="txL" fmla="*/ 0 w 69"/>
                <a:gd name="txT" fmla="*/ 0 h 39"/>
                <a:gd name="txR" fmla="*/ 69 w 69"/>
                <a:gd name="txB" fmla="*/ 39 h 39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69" h="39">
                  <a:moveTo>
                    <a:pt x="0" y="39"/>
                  </a:moveTo>
                  <a:lnTo>
                    <a:pt x="68" y="0"/>
                  </a:lnTo>
                  <a:lnTo>
                    <a:pt x="69" y="0"/>
                  </a:lnTo>
                </a:path>
              </a:pathLst>
            </a:custGeom>
            <a:noFill/>
            <a:ln w="0" cap="flat" cmpd="sng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7421" name="Freeform 5"/>
            <p:cNvSpPr/>
            <p:nvPr/>
          </p:nvSpPr>
          <p:spPr>
            <a:xfrm>
              <a:off x="2107" y="779"/>
              <a:ext cx="480" cy="285"/>
            </a:xfrm>
            <a:custGeom>
              <a:avLst/>
              <a:gdLst>
                <a:gd name="txL" fmla="*/ 0 w 1366"/>
                <a:gd name="txT" fmla="*/ 0 h 811"/>
                <a:gd name="txR" fmla="*/ 1366 w 1366"/>
                <a:gd name="txB" fmla="*/ 811 h 811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1366" h="811">
                  <a:moveTo>
                    <a:pt x="0" y="451"/>
                  </a:moveTo>
                  <a:lnTo>
                    <a:pt x="624" y="811"/>
                  </a:lnTo>
                  <a:lnTo>
                    <a:pt x="1366" y="345"/>
                  </a:lnTo>
                  <a:lnTo>
                    <a:pt x="770" y="0"/>
                  </a:lnTo>
                  <a:lnTo>
                    <a:pt x="0" y="451"/>
                  </a:lnTo>
                  <a:close/>
                </a:path>
              </a:pathLst>
            </a:custGeom>
            <a:solidFill>
              <a:srgbClr val="FF9999"/>
            </a:soli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7422" name="Freeform 6"/>
            <p:cNvSpPr/>
            <p:nvPr/>
          </p:nvSpPr>
          <p:spPr>
            <a:xfrm>
              <a:off x="1956" y="1065"/>
              <a:ext cx="999" cy="568"/>
            </a:xfrm>
            <a:custGeom>
              <a:avLst/>
              <a:gdLst>
                <a:gd name="txL" fmla="*/ 0 w 999"/>
                <a:gd name="txT" fmla="*/ 0 h 568"/>
                <a:gd name="txR" fmla="*/ 999 w 999"/>
                <a:gd name="txB" fmla="*/ 568 h 568"/>
              </a:gdLst>
              <a:ahLst/>
              <a:cxnLst>
                <a:cxn ang="0">
                  <a:pos x="155" y="227"/>
                </a:cxn>
                <a:cxn ang="0">
                  <a:pos x="0" y="322"/>
                </a:cxn>
                <a:cxn ang="0">
                  <a:pos x="415" y="568"/>
                </a:cxn>
                <a:cxn ang="0">
                  <a:pos x="999" y="224"/>
                </a:cxn>
                <a:cxn ang="0">
                  <a:pos x="610" y="0"/>
                </a:cxn>
                <a:cxn ang="0">
                  <a:pos x="631" y="193"/>
                </a:cxn>
                <a:cxn ang="0">
                  <a:pos x="362" y="343"/>
                </a:cxn>
                <a:cxn ang="0">
                  <a:pos x="155" y="227"/>
                </a:cxn>
              </a:cxnLst>
              <a:rect l="txL" t="txT" r="txR" b="txB"/>
              <a:pathLst>
                <a:path w="999" h="568">
                  <a:moveTo>
                    <a:pt x="155" y="227"/>
                  </a:moveTo>
                  <a:lnTo>
                    <a:pt x="0" y="322"/>
                  </a:lnTo>
                  <a:lnTo>
                    <a:pt x="415" y="568"/>
                  </a:lnTo>
                  <a:lnTo>
                    <a:pt x="999" y="224"/>
                  </a:lnTo>
                  <a:lnTo>
                    <a:pt x="610" y="0"/>
                  </a:lnTo>
                  <a:lnTo>
                    <a:pt x="631" y="193"/>
                  </a:lnTo>
                  <a:lnTo>
                    <a:pt x="362" y="343"/>
                  </a:lnTo>
                  <a:lnTo>
                    <a:pt x="155" y="227"/>
                  </a:lnTo>
                  <a:close/>
                </a:path>
              </a:pathLst>
            </a:custGeom>
            <a:gradFill rotWithShape="0">
              <a:gsLst>
                <a:gs pos="0">
                  <a:srgbClr val="184718"/>
                </a:gs>
                <a:gs pos="100000">
                  <a:srgbClr val="339933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7423" name="Freeform 7"/>
            <p:cNvSpPr/>
            <p:nvPr/>
          </p:nvSpPr>
          <p:spPr>
            <a:xfrm>
              <a:off x="2108" y="934"/>
              <a:ext cx="213" cy="483"/>
            </a:xfrm>
            <a:custGeom>
              <a:avLst/>
              <a:gdLst>
                <a:gd name="txL" fmla="*/ 0 w 605"/>
                <a:gd name="txT" fmla="*/ 0 h 1373"/>
                <a:gd name="txR" fmla="*/ 605 w 605"/>
                <a:gd name="txB" fmla="*/ 1373 h 1373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605" h="1373">
                  <a:moveTo>
                    <a:pt x="0" y="0"/>
                  </a:moveTo>
                  <a:lnTo>
                    <a:pt x="0" y="1028"/>
                  </a:lnTo>
                  <a:lnTo>
                    <a:pt x="605" y="1373"/>
                  </a:lnTo>
                  <a:lnTo>
                    <a:pt x="605" y="346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9B4B4E"/>
                </a:gs>
                <a:gs pos="100000">
                  <a:srgbClr val="FF7C80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7424" name="Freeform 8"/>
            <p:cNvSpPr/>
            <p:nvPr/>
          </p:nvSpPr>
          <p:spPr>
            <a:xfrm>
              <a:off x="2321" y="900"/>
              <a:ext cx="266" cy="517"/>
            </a:xfrm>
            <a:custGeom>
              <a:avLst/>
              <a:gdLst>
                <a:gd name="txL" fmla="*/ 0 w 759"/>
                <a:gd name="txT" fmla="*/ 0 h 1469"/>
                <a:gd name="txR" fmla="*/ 759 w 759"/>
                <a:gd name="txB" fmla="*/ 1469 h 1469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759" h="1469">
                  <a:moveTo>
                    <a:pt x="0" y="442"/>
                  </a:moveTo>
                  <a:lnTo>
                    <a:pt x="0" y="1469"/>
                  </a:lnTo>
                  <a:lnTo>
                    <a:pt x="759" y="1018"/>
                  </a:lnTo>
                  <a:lnTo>
                    <a:pt x="759" y="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7C80"/>
            </a:soli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7425" name="Freeform 9"/>
            <p:cNvSpPr/>
            <p:nvPr/>
          </p:nvSpPr>
          <p:spPr>
            <a:xfrm>
              <a:off x="1956" y="1386"/>
              <a:ext cx="419" cy="483"/>
            </a:xfrm>
            <a:custGeom>
              <a:avLst/>
              <a:gdLst>
                <a:gd name="txL" fmla="*/ 0 w 1191"/>
                <a:gd name="txT" fmla="*/ 0 h 1373"/>
                <a:gd name="txR" fmla="*/ 1191 w 1191"/>
                <a:gd name="txB" fmla="*/ 1373 h 1373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1191" h="1373">
                  <a:moveTo>
                    <a:pt x="0" y="0"/>
                  </a:moveTo>
                  <a:lnTo>
                    <a:pt x="0" y="681"/>
                  </a:lnTo>
                  <a:lnTo>
                    <a:pt x="1191" y="1373"/>
                  </a:lnTo>
                  <a:lnTo>
                    <a:pt x="1191" y="681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184718"/>
                </a:gs>
                <a:gs pos="100000">
                  <a:srgbClr val="339933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7426" name="Freeform 10"/>
            <p:cNvSpPr/>
            <p:nvPr/>
          </p:nvSpPr>
          <p:spPr>
            <a:xfrm>
              <a:off x="2371" y="1282"/>
              <a:ext cx="581" cy="587"/>
            </a:xfrm>
            <a:custGeom>
              <a:avLst/>
              <a:gdLst>
                <a:gd name="txL" fmla="*/ 0 w 581"/>
                <a:gd name="txT" fmla="*/ 0 h 587"/>
                <a:gd name="txR" fmla="*/ 581 w 581"/>
                <a:gd name="txB" fmla="*/ 587 h 587"/>
              </a:gdLst>
              <a:ahLst/>
              <a:cxnLst>
                <a:cxn ang="0">
                  <a:pos x="0" y="347"/>
                </a:cxn>
                <a:cxn ang="0">
                  <a:pos x="0" y="587"/>
                </a:cxn>
                <a:cxn ang="0">
                  <a:pos x="581" y="230"/>
                </a:cxn>
                <a:cxn ang="0">
                  <a:pos x="581" y="0"/>
                </a:cxn>
                <a:cxn ang="0">
                  <a:pos x="0" y="347"/>
                </a:cxn>
              </a:cxnLst>
              <a:rect l="txL" t="txT" r="txR" b="txB"/>
              <a:pathLst>
                <a:path w="581" h="587">
                  <a:moveTo>
                    <a:pt x="0" y="347"/>
                  </a:moveTo>
                  <a:lnTo>
                    <a:pt x="0" y="587"/>
                  </a:lnTo>
                  <a:lnTo>
                    <a:pt x="581" y="230"/>
                  </a:lnTo>
                  <a:lnTo>
                    <a:pt x="581" y="0"/>
                  </a:lnTo>
                  <a:lnTo>
                    <a:pt x="0" y="347"/>
                  </a:lnTo>
                  <a:close/>
                </a:path>
              </a:pathLst>
            </a:custGeom>
            <a:gradFill rotWithShape="0">
              <a:gsLst>
                <a:gs pos="0">
                  <a:srgbClr val="339933"/>
                </a:gs>
                <a:gs pos="100000">
                  <a:srgbClr val="206020"/>
                </a:gs>
              </a:gsLst>
              <a:lin ang="2700000" scaled="1"/>
              <a:tileRect/>
            </a:gradFill>
            <a:ln w="9525" cap="flat" cmpd="sng">
              <a:solidFill>
                <a:srgbClr val="339933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</p:grpSp>
      <p:grpSp>
        <p:nvGrpSpPr>
          <p:cNvPr id="3" name="Group 11"/>
          <p:cNvGrpSpPr/>
          <p:nvPr/>
        </p:nvGrpSpPr>
        <p:grpSpPr>
          <a:xfrm>
            <a:off x="3097213" y="3894138"/>
            <a:ext cx="1717675" cy="1670050"/>
            <a:chOff x="1951" y="2613"/>
            <a:chExt cx="1082" cy="1052"/>
          </a:xfrm>
        </p:grpSpPr>
        <p:sp>
          <p:nvSpPr>
            <p:cNvPr id="57414" name="Freeform 12"/>
            <p:cNvSpPr/>
            <p:nvPr/>
          </p:nvSpPr>
          <p:spPr>
            <a:xfrm>
              <a:off x="1951" y="2903"/>
              <a:ext cx="646" cy="502"/>
            </a:xfrm>
            <a:custGeom>
              <a:avLst/>
              <a:gdLst>
                <a:gd name="txL" fmla="*/ 0 w 646"/>
                <a:gd name="txT" fmla="*/ 0 h 502"/>
                <a:gd name="txR" fmla="*/ 646 w 646"/>
                <a:gd name="txB" fmla="*/ 502 h 502"/>
              </a:gdLst>
              <a:ahLst/>
              <a:cxnLst>
                <a:cxn ang="0">
                  <a:pos x="0" y="238"/>
                </a:cxn>
                <a:cxn ang="0">
                  <a:pos x="402" y="0"/>
                </a:cxn>
                <a:cxn ang="0">
                  <a:pos x="402" y="269"/>
                </a:cxn>
                <a:cxn ang="0">
                  <a:pos x="646" y="396"/>
                </a:cxn>
                <a:cxn ang="0">
                  <a:pos x="444" y="502"/>
                </a:cxn>
                <a:cxn ang="0">
                  <a:pos x="0" y="238"/>
                </a:cxn>
              </a:cxnLst>
              <a:rect l="txL" t="txT" r="txR" b="txB"/>
              <a:pathLst>
                <a:path w="646" h="502">
                  <a:moveTo>
                    <a:pt x="0" y="238"/>
                  </a:moveTo>
                  <a:lnTo>
                    <a:pt x="402" y="0"/>
                  </a:lnTo>
                  <a:lnTo>
                    <a:pt x="402" y="269"/>
                  </a:lnTo>
                  <a:lnTo>
                    <a:pt x="646" y="396"/>
                  </a:lnTo>
                  <a:lnTo>
                    <a:pt x="444" y="502"/>
                  </a:lnTo>
                  <a:lnTo>
                    <a:pt x="0" y="238"/>
                  </a:lnTo>
                  <a:close/>
                </a:path>
              </a:pathLst>
            </a:custGeom>
            <a:gradFill rotWithShape="0">
              <a:gsLst>
                <a:gs pos="0">
                  <a:srgbClr val="184718"/>
                </a:gs>
                <a:gs pos="100000">
                  <a:srgbClr val="339933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7415" name="Freeform 13"/>
            <p:cNvSpPr/>
            <p:nvPr/>
          </p:nvSpPr>
          <p:spPr>
            <a:xfrm>
              <a:off x="2868" y="2943"/>
              <a:ext cx="159" cy="190"/>
            </a:xfrm>
            <a:custGeom>
              <a:avLst/>
              <a:gdLst>
                <a:gd name="txL" fmla="*/ 0 w 408"/>
                <a:gd name="txT" fmla="*/ 0 h 488"/>
                <a:gd name="txR" fmla="*/ 408 w 408"/>
                <a:gd name="txB" fmla="*/ 488 h 488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408" h="488">
                  <a:moveTo>
                    <a:pt x="408" y="255"/>
                  </a:moveTo>
                  <a:lnTo>
                    <a:pt x="0" y="488"/>
                  </a:lnTo>
                  <a:lnTo>
                    <a:pt x="0" y="0"/>
                  </a:lnTo>
                  <a:lnTo>
                    <a:pt x="408" y="255"/>
                  </a:lnTo>
                  <a:close/>
                </a:path>
              </a:pathLst>
            </a:custGeom>
            <a:gradFill rotWithShape="0">
              <a:gsLst>
                <a:gs pos="0">
                  <a:srgbClr val="184718"/>
                </a:gs>
                <a:gs pos="100000">
                  <a:srgbClr val="339933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7416" name="Freeform 14"/>
            <p:cNvSpPr/>
            <p:nvPr/>
          </p:nvSpPr>
          <p:spPr>
            <a:xfrm>
              <a:off x="2356" y="2613"/>
              <a:ext cx="519" cy="302"/>
            </a:xfrm>
            <a:custGeom>
              <a:avLst/>
              <a:gdLst>
                <a:gd name="txL" fmla="*/ 0 w 1334"/>
                <a:gd name="txT" fmla="*/ 0 h 774"/>
                <a:gd name="txR" fmla="*/ 1334 w 1334"/>
                <a:gd name="txB" fmla="*/ 774 h 774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1334" h="774">
                  <a:moveTo>
                    <a:pt x="0" y="432"/>
                  </a:moveTo>
                  <a:lnTo>
                    <a:pt x="589" y="774"/>
                  </a:lnTo>
                  <a:lnTo>
                    <a:pt x="1334" y="336"/>
                  </a:lnTo>
                  <a:lnTo>
                    <a:pt x="758" y="0"/>
                  </a:lnTo>
                  <a:lnTo>
                    <a:pt x="0" y="432"/>
                  </a:lnTo>
                  <a:close/>
                </a:path>
              </a:pathLst>
            </a:custGeom>
            <a:solidFill>
              <a:srgbClr val="FF3300"/>
            </a:soli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7417" name="Freeform 15"/>
            <p:cNvSpPr/>
            <p:nvPr/>
          </p:nvSpPr>
          <p:spPr>
            <a:xfrm>
              <a:off x="2352" y="2777"/>
              <a:ext cx="229" cy="528"/>
            </a:xfrm>
            <a:custGeom>
              <a:avLst/>
              <a:gdLst>
                <a:gd name="txL" fmla="*/ 0 w 588"/>
                <a:gd name="txT" fmla="*/ 0 h 1356"/>
                <a:gd name="txR" fmla="*/ 588 w 588"/>
                <a:gd name="txB" fmla="*/ 1356 h 1356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588" h="1356">
                  <a:moveTo>
                    <a:pt x="0" y="0"/>
                  </a:moveTo>
                  <a:lnTo>
                    <a:pt x="588" y="339"/>
                  </a:lnTo>
                  <a:lnTo>
                    <a:pt x="588" y="1356"/>
                  </a:lnTo>
                  <a:lnTo>
                    <a:pt x="5" y="102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8C1C00"/>
                </a:gs>
                <a:gs pos="100000">
                  <a:srgbClr val="FF3300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7418" name="Freeform 16"/>
            <p:cNvSpPr/>
            <p:nvPr/>
          </p:nvSpPr>
          <p:spPr>
            <a:xfrm>
              <a:off x="1951" y="3138"/>
              <a:ext cx="450" cy="525"/>
            </a:xfrm>
            <a:custGeom>
              <a:avLst/>
              <a:gdLst>
                <a:gd name="txL" fmla="*/ 0 w 1156"/>
                <a:gd name="txT" fmla="*/ 0 h 1346"/>
                <a:gd name="txR" fmla="*/ 1156 w 1156"/>
                <a:gd name="txB" fmla="*/ 1346 h 1346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1156" h="1346">
                  <a:moveTo>
                    <a:pt x="0" y="0"/>
                  </a:moveTo>
                  <a:lnTo>
                    <a:pt x="1156" y="677"/>
                  </a:lnTo>
                  <a:lnTo>
                    <a:pt x="1156" y="1346"/>
                  </a:lnTo>
                  <a:lnTo>
                    <a:pt x="0" y="677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184718"/>
                </a:gs>
                <a:gs pos="100000">
                  <a:srgbClr val="339933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7419" name="Freeform 17"/>
            <p:cNvSpPr/>
            <p:nvPr/>
          </p:nvSpPr>
          <p:spPr>
            <a:xfrm>
              <a:off x="2399" y="2739"/>
              <a:ext cx="634" cy="926"/>
            </a:xfrm>
            <a:custGeom>
              <a:avLst/>
              <a:gdLst>
                <a:gd name="txL" fmla="*/ 0 w 634"/>
                <a:gd name="txT" fmla="*/ 0 h 926"/>
                <a:gd name="txR" fmla="*/ 634 w 634"/>
                <a:gd name="txB" fmla="*/ 926 h 926"/>
              </a:gdLst>
              <a:ahLst/>
              <a:cxnLst>
                <a:cxn ang="0">
                  <a:pos x="0" y="659"/>
                </a:cxn>
                <a:cxn ang="0">
                  <a:pos x="0" y="926"/>
                </a:cxn>
                <a:cxn ang="0">
                  <a:pos x="634" y="566"/>
                </a:cxn>
                <a:cxn ang="0">
                  <a:pos x="634" y="297"/>
                </a:cxn>
                <a:cxn ang="0">
                  <a:pos x="476" y="379"/>
                </a:cxn>
                <a:cxn ang="0">
                  <a:pos x="476" y="0"/>
                </a:cxn>
                <a:cxn ang="0">
                  <a:pos x="178" y="178"/>
                </a:cxn>
                <a:cxn ang="0">
                  <a:pos x="178" y="561"/>
                </a:cxn>
                <a:cxn ang="0">
                  <a:pos x="0" y="659"/>
                </a:cxn>
              </a:cxnLst>
              <a:rect l="txL" t="txT" r="txR" b="txB"/>
              <a:pathLst>
                <a:path w="634" h="926">
                  <a:moveTo>
                    <a:pt x="0" y="659"/>
                  </a:moveTo>
                  <a:lnTo>
                    <a:pt x="0" y="926"/>
                  </a:lnTo>
                  <a:lnTo>
                    <a:pt x="634" y="566"/>
                  </a:lnTo>
                  <a:lnTo>
                    <a:pt x="634" y="297"/>
                  </a:lnTo>
                  <a:lnTo>
                    <a:pt x="476" y="379"/>
                  </a:lnTo>
                  <a:lnTo>
                    <a:pt x="476" y="0"/>
                  </a:lnTo>
                  <a:lnTo>
                    <a:pt x="178" y="178"/>
                  </a:lnTo>
                  <a:lnTo>
                    <a:pt x="178" y="561"/>
                  </a:lnTo>
                  <a:lnTo>
                    <a:pt x="0" y="659"/>
                  </a:lnTo>
                  <a:close/>
                </a:path>
              </a:pathLst>
            </a:custGeom>
            <a:gradFill rotWithShape="0">
              <a:gsLst>
                <a:gs pos="0">
                  <a:srgbClr val="FF66FF"/>
                </a:gs>
                <a:gs pos="100000">
                  <a:srgbClr val="BE4CBE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</p:grpSp>
      <p:grpSp>
        <p:nvGrpSpPr>
          <p:cNvPr id="4" name="Group 18"/>
          <p:cNvGrpSpPr/>
          <p:nvPr/>
        </p:nvGrpSpPr>
        <p:grpSpPr>
          <a:xfrm>
            <a:off x="7083425" y="793750"/>
            <a:ext cx="1654175" cy="1717675"/>
            <a:chOff x="4462" y="572"/>
            <a:chExt cx="1042" cy="1082"/>
          </a:xfrm>
        </p:grpSpPr>
        <p:sp>
          <p:nvSpPr>
            <p:cNvPr id="57408" name="Freeform 20"/>
            <p:cNvSpPr/>
            <p:nvPr/>
          </p:nvSpPr>
          <p:spPr>
            <a:xfrm>
              <a:off x="4462" y="893"/>
              <a:ext cx="1040" cy="512"/>
            </a:xfrm>
            <a:custGeom>
              <a:avLst/>
              <a:gdLst>
                <a:gd name="txL" fmla="*/ 0 w 2952"/>
                <a:gd name="txT" fmla="*/ 0 h 1452"/>
                <a:gd name="txR" fmla="*/ 2952 w 2952"/>
                <a:gd name="txB" fmla="*/ 1452 h 1452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2952" h="1452">
                  <a:moveTo>
                    <a:pt x="852" y="216"/>
                  </a:moveTo>
                  <a:lnTo>
                    <a:pt x="0" y="720"/>
                  </a:lnTo>
                  <a:lnTo>
                    <a:pt x="1236" y="1452"/>
                  </a:lnTo>
                  <a:lnTo>
                    <a:pt x="2952" y="432"/>
                  </a:lnTo>
                  <a:lnTo>
                    <a:pt x="2196" y="0"/>
                  </a:lnTo>
                  <a:lnTo>
                    <a:pt x="2196" y="480"/>
                  </a:lnTo>
                  <a:lnTo>
                    <a:pt x="1416" y="948"/>
                  </a:lnTo>
                  <a:lnTo>
                    <a:pt x="813" y="600"/>
                  </a:lnTo>
                  <a:lnTo>
                    <a:pt x="852" y="216"/>
                  </a:lnTo>
                  <a:close/>
                </a:path>
              </a:pathLst>
            </a:custGeom>
            <a:gradFill rotWithShape="0">
              <a:gsLst>
                <a:gs pos="0">
                  <a:srgbClr val="184718"/>
                </a:gs>
                <a:gs pos="100000">
                  <a:srgbClr val="339933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7409" name="Freeform 21"/>
            <p:cNvSpPr/>
            <p:nvPr/>
          </p:nvSpPr>
          <p:spPr>
            <a:xfrm>
              <a:off x="4737" y="572"/>
              <a:ext cx="512" cy="304"/>
            </a:xfrm>
            <a:custGeom>
              <a:avLst/>
              <a:gdLst>
                <a:gd name="txL" fmla="*/ 0 w 1452"/>
                <a:gd name="txT" fmla="*/ 0 h 864"/>
                <a:gd name="txR" fmla="*/ 1452 w 1452"/>
                <a:gd name="txB" fmla="*/ 864 h 864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1452" h="864">
                  <a:moveTo>
                    <a:pt x="0" y="480"/>
                  </a:moveTo>
                  <a:lnTo>
                    <a:pt x="648" y="864"/>
                  </a:lnTo>
                  <a:lnTo>
                    <a:pt x="1452" y="336"/>
                  </a:lnTo>
                  <a:lnTo>
                    <a:pt x="840" y="0"/>
                  </a:lnTo>
                  <a:lnTo>
                    <a:pt x="0" y="480"/>
                  </a:lnTo>
                  <a:close/>
                </a:path>
              </a:pathLst>
            </a:custGeom>
            <a:gradFill rotWithShape="0">
              <a:gsLst>
                <a:gs pos="0">
                  <a:srgbClr val="D78181"/>
                </a:gs>
                <a:gs pos="100000">
                  <a:srgbClr val="FF9999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7410" name="Freeform 22"/>
            <p:cNvSpPr/>
            <p:nvPr/>
          </p:nvSpPr>
          <p:spPr>
            <a:xfrm>
              <a:off x="4741" y="737"/>
              <a:ext cx="224" cy="499"/>
            </a:xfrm>
            <a:custGeom>
              <a:avLst/>
              <a:gdLst>
                <a:gd name="txL" fmla="*/ 0 w 636"/>
                <a:gd name="txT" fmla="*/ 0 h 1416"/>
                <a:gd name="txR" fmla="*/ 636 w 636"/>
                <a:gd name="txB" fmla="*/ 1416 h 1416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636" h="1416">
                  <a:moveTo>
                    <a:pt x="0" y="0"/>
                  </a:moveTo>
                  <a:lnTo>
                    <a:pt x="0" y="1056"/>
                  </a:lnTo>
                  <a:lnTo>
                    <a:pt x="636" y="1416"/>
                  </a:lnTo>
                  <a:lnTo>
                    <a:pt x="636" y="384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9B1F00"/>
                </a:gs>
                <a:gs pos="100000">
                  <a:srgbClr val="FF3300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7411" name="Freeform 23"/>
            <p:cNvSpPr/>
            <p:nvPr/>
          </p:nvSpPr>
          <p:spPr>
            <a:xfrm>
              <a:off x="4965" y="690"/>
              <a:ext cx="284" cy="550"/>
            </a:xfrm>
            <a:custGeom>
              <a:avLst/>
              <a:gdLst>
                <a:gd name="txL" fmla="*/ 0 w 804"/>
                <a:gd name="txT" fmla="*/ 0 h 1560"/>
                <a:gd name="txR" fmla="*/ 804 w 804"/>
                <a:gd name="txB" fmla="*/ 1560 h 1560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804" h="1560">
                  <a:moveTo>
                    <a:pt x="0" y="504"/>
                  </a:moveTo>
                  <a:lnTo>
                    <a:pt x="0" y="1560"/>
                  </a:lnTo>
                  <a:lnTo>
                    <a:pt x="804" y="1096"/>
                  </a:lnTo>
                  <a:lnTo>
                    <a:pt x="804" y="0"/>
                  </a:lnTo>
                  <a:lnTo>
                    <a:pt x="0" y="504"/>
                  </a:lnTo>
                  <a:close/>
                </a:path>
              </a:pathLst>
            </a:custGeom>
            <a:gradFill rotWithShape="0">
              <a:gsLst>
                <a:gs pos="0">
                  <a:srgbClr val="FF3300"/>
                </a:gs>
                <a:gs pos="100000">
                  <a:srgbClr val="AA2200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7412" name="Freeform 24"/>
            <p:cNvSpPr/>
            <p:nvPr/>
          </p:nvSpPr>
          <p:spPr>
            <a:xfrm>
              <a:off x="4462" y="1143"/>
              <a:ext cx="436" cy="511"/>
            </a:xfrm>
            <a:custGeom>
              <a:avLst/>
              <a:gdLst>
                <a:gd name="txL" fmla="*/ 0 w 1236"/>
                <a:gd name="txT" fmla="*/ 0 h 1452"/>
                <a:gd name="txR" fmla="*/ 1236 w 1236"/>
                <a:gd name="txB" fmla="*/ 1452 h 1452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1236" h="1452">
                  <a:moveTo>
                    <a:pt x="0" y="0"/>
                  </a:moveTo>
                  <a:lnTo>
                    <a:pt x="0" y="732"/>
                  </a:lnTo>
                  <a:lnTo>
                    <a:pt x="1236" y="1452"/>
                  </a:lnTo>
                  <a:lnTo>
                    <a:pt x="1236" y="732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184718"/>
                </a:gs>
                <a:gs pos="100000">
                  <a:srgbClr val="339933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7413" name="Freeform 25"/>
            <p:cNvSpPr/>
            <p:nvPr/>
          </p:nvSpPr>
          <p:spPr>
            <a:xfrm>
              <a:off x="4889" y="1041"/>
              <a:ext cx="615" cy="613"/>
            </a:xfrm>
            <a:custGeom>
              <a:avLst/>
              <a:gdLst>
                <a:gd name="txL" fmla="*/ 0 w 615"/>
                <a:gd name="txT" fmla="*/ 0 h 613"/>
                <a:gd name="txR" fmla="*/ 615 w 615"/>
                <a:gd name="txB" fmla="*/ 613 h 613"/>
              </a:gdLst>
              <a:ahLst/>
              <a:cxnLst>
                <a:cxn ang="0">
                  <a:pos x="0" y="613"/>
                </a:cxn>
                <a:cxn ang="0">
                  <a:pos x="615" y="243"/>
                </a:cxn>
                <a:cxn ang="0">
                  <a:pos x="615" y="0"/>
                </a:cxn>
                <a:cxn ang="0">
                  <a:pos x="0" y="357"/>
                </a:cxn>
                <a:cxn ang="0">
                  <a:pos x="0" y="613"/>
                </a:cxn>
              </a:cxnLst>
              <a:rect l="txL" t="txT" r="txR" b="txB"/>
              <a:pathLst>
                <a:path w="615" h="613">
                  <a:moveTo>
                    <a:pt x="0" y="613"/>
                  </a:moveTo>
                  <a:lnTo>
                    <a:pt x="615" y="243"/>
                  </a:lnTo>
                  <a:lnTo>
                    <a:pt x="615" y="0"/>
                  </a:lnTo>
                  <a:lnTo>
                    <a:pt x="0" y="357"/>
                  </a:lnTo>
                  <a:lnTo>
                    <a:pt x="0" y="613"/>
                  </a:lnTo>
                  <a:close/>
                </a:path>
              </a:pathLst>
            </a:custGeom>
            <a:gradFill rotWithShape="0">
              <a:gsLst>
                <a:gs pos="0">
                  <a:srgbClr val="339933"/>
                </a:gs>
                <a:gs pos="100000">
                  <a:srgbClr val="184718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</p:grpSp>
      <p:grpSp>
        <p:nvGrpSpPr>
          <p:cNvPr id="5" name="Group 26"/>
          <p:cNvGrpSpPr/>
          <p:nvPr/>
        </p:nvGrpSpPr>
        <p:grpSpPr>
          <a:xfrm>
            <a:off x="7129463" y="3849688"/>
            <a:ext cx="1638300" cy="1789112"/>
            <a:chOff x="4491" y="2596"/>
            <a:chExt cx="1032" cy="1127"/>
          </a:xfrm>
        </p:grpSpPr>
        <p:sp>
          <p:nvSpPr>
            <p:cNvPr id="57401" name="Freeform 27"/>
            <p:cNvSpPr/>
            <p:nvPr/>
          </p:nvSpPr>
          <p:spPr>
            <a:xfrm>
              <a:off x="5362" y="3033"/>
              <a:ext cx="161" cy="186"/>
            </a:xfrm>
            <a:custGeom>
              <a:avLst/>
              <a:gdLst>
                <a:gd name="txL" fmla="*/ 0 w 492"/>
                <a:gd name="txT" fmla="*/ 0 h 564"/>
                <a:gd name="txR" fmla="*/ 492 w 492"/>
                <a:gd name="txB" fmla="*/ 564 h 564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492" h="564">
                  <a:moveTo>
                    <a:pt x="0" y="0"/>
                  </a:moveTo>
                  <a:lnTo>
                    <a:pt x="492" y="276"/>
                  </a:lnTo>
                  <a:lnTo>
                    <a:pt x="12" y="564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184718"/>
                </a:gs>
                <a:gs pos="100000">
                  <a:srgbClr val="339933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7402" name="Freeform 28"/>
            <p:cNvSpPr/>
            <p:nvPr/>
          </p:nvSpPr>
          <p:spPr>
            <a:xfrm>
              <a:off x="4495" y="3124"/>
              <a:ext cx="603" cy="355"/>
            </a:xfrm>
            <a:custGeom>
              <a:avLst/>
              <a:gdLst>
                <a:gd name="txL" fmla="*/ 0 w 1836"/>
                <a:gd name="txT" fmla="*/ 0 h 1080"/>
                <a:gd name="txR" fmla="*/ 1836 w 1836"/>
                <a:gd name="txB" fmla="*/ 1080 h 1080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1836" h="1080">
                  <a:moveTo>
                    <a:pt x="0" y="300"/>
                  </a:moveTo>
                  <a:lnTo>
                    <a:pt x="528" y="0"/>
                  </a:lnTo>
                  <a:lnTo>
                    <a:pt x="1836" y="756"/>
                  </a:lnTo>
                  <a:lnTo>
                    <a:pt x="1320" y="1080"/>
                  </a:lnTo>
                  <a:lnTo>
                    <a:pt x="0" y="300"/>
                  </a:lnTo>
                  <a:close/>
                </a:path>
              </a:pathLst>
            </a:custGeom>
            <a:gradFill rotWithShape="0">
              <a:gsLst>
                <a:gs pos="0">
                  <a:srgbClr val="184718"/>
                </a:gs>
                <a:gs pos="100000">
                  <a:srgbClr val="339933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7403" name="Freeform 29"/>
            <p:cNvSpPr/>
            <p:nvPr/>
          </p:nvSpPr>
          <p:spPr>
            <a:xfrm>
              <a:off x="4916" y="2840"/>
              <a:ext cx="587" cy="875"/>
            </a:xfrm>
            <a:custGeom>
              <a:avLst/>
              <a:gdLst>
                <a:gd name="txL" fmla="*/ 0 w 1787"/>
                <a:gd name="txT" fmla="*/ 0 h 2664"/>
                <a:gd name="txR" fmla="*/ 1787 w 1787"/>
                <a:gd name="txB" fmla="*/ 2664 h 2664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1787" h="2664">
                  <a:moveTo>
                    <a:pt x="528" y="492"/>
                  </a:moveTo>
                  <a:lnTo>
                    <a:pt x="528" y="1632"/>
                  </a:lnTo>
                  <a:lnTo>
                    <a:pt x="0" y="1937"/>
                  </a:lnTo>
                  <a:lnTo>
                    <a:pt x="0" y="2664"/>
                  </a:lnTo>
                  <a:lnTo>
                    <a:pt x="1787" y="1632"/>
                  </a:lnTo>
                  <a:lnTo>
                    <a:pt x="1787" y="888"/>
                  </a:lnTo>
                  <a:lnTo>
                    <a:pt x="1392" y="1116"/>
                  </a:lnTo>
                  <a:lnTo>
                    <a:pt x="1392" y="0"/>
                  </a:lnTo>
                  <a:lnTo>
                    <a:pt x="420" y="561"/>
                  </a:lnTo>
                </a:path>
              </a:pathLst>
            </a:custGeom>
            <a:noFill/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7404" name="Freeform 30"/>
            <p:cNvSpPr/>
            <p:nvPr/>
          </p:nvSpPr>
          <p:spPr>
            <a:xfrm>
              <a:off x="4664" y="2754"/>
              <a:ext cx="434" cy="622"/>
            </a:xfrm>
            <a:custGeom>
              <a:avLst/>
              <a:gdLst>
                <a:gd name="txL" fmla="*/ 0 w 1320"/>
                <a:gd name="txT" fmla="*/ 0 h 1896"/>
                <a:gd name="txR" fmla="*/ 1320 w 1320"/>
                <a:gd name="txB" fmla="*/ 1896 h 1896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1320" h="1896">
                  <a:moveTo>
                    <a:pt x="0" y="0"/>
                  </a:moveTo>
                  <a:lnTo>
                    <a:pt x="0" y="1140"/>
                  </a:lnTo>
                  <a:lnTo>
                    <a:pt x="1320" y="1896"/>
                  </a:lnTo>
                  <a:lnTo>
                    <a:pt x="1320" y="768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761800"/>
                </a:gs>
                <a:gs pos="100000">
                  <a:srgbClr val="FF3300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7405" name="Freeform 31"/>
            <p:cNvSpPr/>
            <p:nvPr/>
          </p:nvSpPr>
          <p:spPr>
            <a:xfrm>
              <a:off x="4920" y="2840"/>
              <a:ext cx="603" cy="883"/>
            </a:xfrm>
            <a:custGeom>
              <a:avLst/>
              <a:gdLst>
                <a:gd name="txL" fmla="*/ 0 w 1836"/>
                <a:gd name="txT" fmla="*/ 0 h 2688"/>
                <a:gd name="txR" fmla="*/ 1836 w 1836"/>
                <a:gd name="txB" fmla="*/ 2688 h 2688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1836" h="2688">
                  <a:moveTo>
                    <a:pt x="0" y="1908"/>
                  </a:moveTo>
                  <a:lnTo>
                    <a:pt x="0" y="2688"/>
                  </a:lnTo>
                  <a:lnTo>
                    <a:pt x="1836" y="1620"/>
                  </a:lnTo>
                  <a:lnTo>
                    <a:pt x="1836" y="852"/>
                  </a:lnTo>
                  <a:lnTo>
                    <a:pt x="1380" y="1116"/>
                  </a:lnTo>
                  <a:lnTo>
                    <a:pt x="1380" y="0"/>
                  </a:lnTo>
                  <a:lnTo>
                    <a:pt x="516" y="504"/>
                  </a:lnTo>
                  <a:lnTo>
                    <a:pt x="516" y="1608"/>
                  </a:lnTo>
                  <a:lnTo>
                    <a:pt x="0" y="1908"/>
                  </a:lnTo>
                  <a:close/>
                </a:path>
              </a:pathLst>
            </a:custGeom>
            <a:gradFill rotWithShape="0">
              <a:gsLst>
                <a:gs pos="0">
                  <a:srgbClr val="FF66FF"/>
                </a:gs>
                <a:gs pos="100000">
                  <a:srgbClr val="B448B4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7406" name="Freeform 32"/>
            <p:cNvSpPr/>
            <p:nvPr/>
          </p:nvSpPr>
          <p:spPr>
            <a:xfrm>
              <a:off x="4664" y="2596"/>
              <a:ext cx="709" cy="410"/>
            </a:xfrm>
            <a:custGeom>
              <a:avLst/>
              <a:gdLst>
                <a:gd name="txL" fmla="*/ 0 w 2160"/>
                <a:gd name="txT" fmla="*/ 0 h 1248"/>
                <a:gd name="txR" fmla="*/ 2160 w 2160"/>
                <a:gd name="txB" fmla="*/ 1248 h 1248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2160" h="1248">
                  <a:moveTo>
                    <a:pt x="0" y="492"/>
                  </a:moveTo>
                  <a:lnTo>
                    <a:pt x="852" y="0"/>
                  </a:lnTo>
                  <a:lnTo>
                    <a:pt x="2160" y="756"/>
                  </a:lnTo>
                  <a:lnTo>
                    <a:pt x="1307" y="1248"/>
                  </a:lnTo>
                  <a:lnTo>
                    <a:pt x="0" y="492"/>
                  </a:lnTo>
                  <a:close/>
                </a:path>
              </a:pathLst>
            </a:custGeom>
            <a:gradFill rotWithShape="0">
              <a:gsLst>
                <a:gs pos="0">
                  <a:srgbClr val="E68A8A"/>
                </a:gs>
                <a:gs pos="100000">
                  <a:srgbClr val="FF9999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7407" name="Freeform 33"/>
            <p:cNvSpPr/>
            <p:nvPr/>
          </p:nvSpPr>
          <p:spPr>
            <a:xfrm>
              <a:off x="4491" y="3219"/>
              <a:ext cx="429" cy="500"/>
            </a:xfrm>
            <a:custGeom>
              <a:avLst/>
              <a:gdLst>
                <a:gd name="txL" fmla="*/ 0 w 1308"/>
                <a:gd name="txT" fmla="*/ 0 h 1524"/>
                <a:gd name="txR" fmla="*/ 1308 w 1308"/>
                <a:gd name="txB" fmla="*/ 1524 h 1524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1308" h="1524">
                  <a:moveTo>
                    <a:pt x="0" y="0"/>
                  </a:moveTo>
                  <a:lnTo>
                    <a:pt x="0" y="792"/>
                  </a:lnTo>
                  <a:lnTo>
                    <a:pt x="1308" y="1524"/>
                  </a:lnTo>
                  <a:lnTo>
                    <a:pt x="1308" y="768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184718"/>
                </a:gs>
                <a:gs pos="100000">
                  <a:srgbClr val="339933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</p:grpSp>
      <p:grpSp>
        <p:nvGrpSpPr>
          <p:cNvPr id="6" name="Group 34"/>
          <p:cNvGrpSpPr/>
          <p:nvPr/>
        </p:nvGrpSpPr>
        <p:grpSpPr>
          <a:xfrm>
            <a:off x="1081088" y="979488"/>
            <a:ext cx="1439862" cy="2058987"/>
            <a:chOff x="681" y="815"/>
            <a:chExt cx="907" cy="1297"/>
          </a:xfrm>
        </p:grpSpPr>
        <p:sp>
          <p:nvSpPr>
            <p:cNvPr id="57397" name="Rectangle 35"/>
            <p:cNvSpPr/>
            <p:nvPr/>
          </p:nvSpPr>
          <p:spPr>
            <a:xfrm>
              <a:off x="681" y="1629"/>
              <a:ext cx="907" cy="483"/>
            </a:xfrm>
            <a:prstGeom prst="rect">
              <a:avLst/>
            </a:prstGeom>
            <a:noFill/>
            <a:ln w="38100" cap="flat" cmpd="sng">
              <a:solidFill>
                <a:srgbClr val="008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 eaLnBrk="0" hangingPunct="0"/>
              <a:endParaRPr lang="zh-CN" altLang="en-US" b="1" dirty="0">
                <a:solidFill>
                  <a:srgbClr val="000000"/>
                </a:solidFill>
                <a:latin typeface="Times New Roman" panose="02020603050405020304" charset="0"/>
              </a:endParaRPr>
            </a:p>
          </p:txBody>
        </p:sp>
        <p:sp>
          <p:nvSpPr>
            <p:cNvPr id="57398" name="Rectangle 36"/>
            <p:cNvSpPr/>
            <p:nvPr/>
          </p:nvSpPr>
          <p:spPr>
            <a:xfrm>
              <a:off x="950" y="1633"/>
              <a:ext cx="384" cy="227"/>
            </a:xfrm>
            <a:prstGeom prst="rect">
              <a:avLst/>
            </a:prstGeom>
            <a:noFill/>
            <a:ln w="38100" cap="flat" cmpd="sng">
              <a:solidFill>
                <a:srgbClr val="FF33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 eaLnBrk="0" hangingPunct="0"/>
              <a:endParaRPr lang="zh-CN" altLang="en-US" b="1" dirty="0">
                <a:solidFill>
                  <a:srgbClr val="000000"/>
                </a:solidFill>
                <a:latin typeface="Times New Roman" panose="02020603050405020304" charset="0"/>
              </a:endParaRPr>
            </a:p>
          </p:txBody>
        </p:sp>
        <p:sp>
          <p:nvSpPr>
            <p:cNvPr id="57399" name="Rectangle 37"/>
            <p:cNvSpPr/>
            <p:nvPr/>
          </p:nvSpPr>
          <p:spPr>
            <a:xfrm>
              <a:off x="681" y="1178"/>
              <a:ext cx="907" cy="253"/>
            </a:xfrm>
            <a:prstGeom prst="rect">
              <a:avLst/>
            </a:prstGeom>
            <a:noFill/>
            <a:ln w="38100" cap="flat" cmpd="sng">
              <a:solidFill>
                <a:srgbClr val="008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 eaLnBrk="0" hangingPunct="0"/>
              <a:endParaRPr lang="zh-CN" altLang="en-US" b="1" dirty="0">
                <a:solidFill>
                  <a:srgbClr val="000000"/>
                </a:solidFill>
                <a:latin typeface="Times New Roman" panose="02020603050405020304" charset="0"/>
              </a:endParaRPr>
            </a:p>
          </p:txBody>
        </p:sp>
        <p:sp>
          <p:nvSpPr>
            <p:cNvPr id="57400" name="Rectangle 38"/>
            <p:cNvSpPr/>
            <p:nvPr/>
          </p:nvSpPr>
          <p:spPr>
            <a:xfrm>
              <a:off x="950" y="815"/>
              <a:ext cx="384" cy="364"/>
            </a:xfrm>
            <a:prstGeom prst="rect">
              <a:avLst/>
            </a:prstGeom>
            <a:noFill/>
            <a:ln w="38100" cap="flat" cmpd="sng">
              <a:solidFill>
                <a:srgbClr val="FF33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 eaLnBrk="0" hangingPunct="0"/>
              <a:endParaRPr lang="zh-CN" altLang="en-US" b="1" dirty="0">
                <a:solidFill>
                  <a:srgbClr val="000000"/>
                </a:solidFill>
                <a:latin typeface="Times New Roman" panose="02020603050405020304" charset="0"/>
              </a:endParaRPr>
            </a:p>
          </p:txBody>
        </p:sp>
      </p:grpSp>
      <p:grpSp>
        <p:nvGrpSpPr>
          <p:cNvPr id="7" name="Group 85"/>
          <p:cNvGrpSpPr/>
          <p:nvPr/>
        </p:nvGrpSpPr>
        <p:grpSpPr>
          <a:xfrm>
            <a:off x="5068888" y="962025"/>
            <a:ext cx="1439862" cy="2076450"/>
            <a:chOff x="3193" y="606"/>
            <a:chExt cx="907" cy="1308"/>
          </a:xfrm>
        </p:grpSpPr>
        <p:sp>
          <p:nvSpPr>
            <p:cNvPr id="57393" name="Rectangle 40"/>
            <p:cNvSpPr/>
            <p:nvPr/>
          </p:nvSpPr>
          <p:spPr>
            <a:xfrm>
              <a:off x="3193" y="1431"/>
              <a:ext cx="907" cy="483"/>
            </a:xfrm>
            <a:prstGeom prst="rect">
              <a:avLst/>
            </a:prstGeom>
            <a:noFill/>
            <a:ln w="38100" cap="flat" cmpd="sng">
              <a:solidFill>
                <a:srgbClr val="008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 eaLnBrk="0" hangingPunct="0"/>
              <a:endParaRPr lang="zh-CN" altLang="en-US" b="1" dirty="0">
                <a:solidFill>
                  <a:srgbClr val="000000"/>
                </a:solidFill>
                <a:latin typeface="Times New Roman" panose="02020603050405020304" charset="0"/>
              </a:endParaRPr>
            </a:p>
          </p:txBody>
        </p:sp>
        <p:sp>
          <p:nvSpPr>
            <p:cNvPr id="57394" name="Rectangle 41"/>
            <p:cNvSpPr/>
            <p:nvPr/>
          </p:nvSpPr>
          <p:spPr>
            <a:xfrm>
              <a:off x="3462" y="1561"/>
              <a:ext cx="384" cy="227"/>
            </a:xfrm>
            <a:prstGeom prst="rect">
              <a:avLst/>
            </a:prstGeom>
            <a:noFill/>
            <a:ln w="38100" cap="flat" cmpd="sng">
              <a:solidFill>
                <a:srgbClr val="FF33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 eaLnBrk="0" hangingPunct="0"/>
              <a:endParaRPr lang="zh-CN" altLang="en-US" b="1" dirty="0">
                <a:solidFill>
                  <a:srgbClr val="000000"/>
                </a:solidFill>
                <a:latin typeface="Times New Roman" panose="02020603050405020304" charset="0"/>
              </a:endParaRPr>
            </a:p>
          </p:txBody>
        </p:sp>
        <p:sp>
          <p:nvSpPr>
            <p:cNvPr id="57395" name="Rectangle 42"/>
            <p:cNvSpPr/>
            <p:nvPr/>
          </p:nvSpPr>
          <p:spPr>
            <a:xfrm>
              <a:off x="3193" y="980"/>
              <a:ext cx="907" cy="253"/>
            </a:xfrm>
            <a:prstGeom prst="rect">
              <a:avLst/>
            </a:prstGeom>
            <a:noFill/>
            <a:ln w="38100" cap="flat" cmpd="sng">
              <a:solidFill>
                <a:srgbClr val="008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 eaLnBrk="0" hangingPunct="0"/>
              <a:endParaRPr lang="zh-CN" altLang="en-US" b="1" dirty="0">
                <a:solidFill>
                  <a:srgbClr val="000000"/>
                </a:solidFill>
                <a:latin typeface="Times New Roman" panose="02020603050405020304" charset="0"/>
              </a:endParaRPr>
            </a:p>
          </p:txBody>
        </p:sp>
        <p:sp>
          <p:nvSpPr>
            <p:cNvPr id="57396" name="Rectangle 43"/>
            <p:cNvSpPr/>
            <p:nvPr/>
          </p:nvSpPr>
          <p:spPr>
            <a:xfrm>
              <a:off x="3462" y="606"/>
              <a:ext cx="384" cy="364"/>
            </a:xfrm>
            <a:prstGeom prst="rect">
              <a:avLst/>
            </a:prstGeom>
            <a:noFill/>
            <a:ln w="38100" cap="flat" cmpd="sng">
              <a:solidFill>
                <a:srgbClr val="FF33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 eaLnBrk="0" hangingPunct="0"/>
              <a:endParaRPr lang="zh-CN" altLang="en-US" b="1" dirty="0">
                <a:solidFill>
                  <a:srgbClr val="000000"/>
                </a:solidFill>
                <a:latin typeface="Times New Roman" panose="02020603050405020304" charset="0"/>
              </a:endParaRPr>
            </a:p>
          </p:txBody>
        </p:sp>
      </p:grpSp>
      <p:grpSp>
        <p:nvGrpSpPr>
          <p:cNvPr id="8" name="Group 44"/>
          <p:cNvGrpSpPr/>
          <p:nvPr/>
        </p:nvGrpSpPr>
        <p:grpSpPr>
          <a:xfrm>
            <a:off x="1066800" y="3543300"/>
            <a:ext cx="1454150" cy="2073275"/>
            <a:chOff x="672" y="2573"/>
            <a:chExt cx="916" cy="1306"/>
          </a:xfrm>
        </p:grpSpPr>
        <p:sp>
          <p:nvSpPr>
            <p:cNvPr id="57382" name="Rectangle 45"/>
            <p:cNvSpPr/>
            <p:nvPr/>
          </p:nvSpPr>
          <p:spPr>
            <a:xfrm>
              <a:off x="681" y="3396"/>
              <a:ext cx="907" cy="483"/>
            </a:xfrm>
            <a:prstGeom prst="rect">
              <a:avLst/>
            </a:prstGeom>
            <a:noFill/>
            <a:ln w="38100" cap="flat" cmpd="sng">
              <a:solidFill>
                <a:srgbClr val="008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 eaLnBrk="0" hangingPunct="0"/>
              <a:endParaRPr lang="zh-CN" altLang="en-US" b="1" dirty="0">
                <a:solidFill>
                  <a:srgbClr val="000000"/>
                </a:solidFill>
                <a:latin typeface="Times New Roman" panose="02020603050405020304" charset="0"/>
              </a:endParaRPr>
            </a:p>
          </p:txBody>
        </p:sp>
        <p:sp>
          <p:nvSpPr>
            <p:cNvPr id="57383" name="Rectangle 46"/>
            <p:cNvSpPr/>
            <p:nvPr/>
          </p:nvSpPr>
          <p:spPr>
            <a:xfrm>
              <a:off x="950" y="3652"/>
              <a:ext cx="384" cy="227"/>
            </a:xfrm>
            <a:prstGeom prst="rect">
              <a:avLst/>
            </a:prstGeom>
            <a:noFill/>
            <a:ln w="38100" cap="flat" cmpd="sng">
              <a:solidFill>
                <a:srgbClr val="FF33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 eaLnBrk="0" hangingPunct="0"/>
              <a:endParaRPr lang="zh-CN" altLang="en-US" b="1" dirty="0">
                <a:solidFill>
                  <a:srgbClr val="000000"/>
                </a:solidFill>
                <a:latin typeface="Times New Roman" panose="02020603050405020304" charset="0"/>
              </a:endParaRPr>
            </a:p>
          </p:txBody>
        </p:sp>
        <p:sp>
          <p:nvSpPr>
            <p:cNvPr id="57384" name="Line 47"/>
            <p:cNvSpPr/>
            <p:nvPr/>
          </p:nvSpPr>
          <p:spPr>
            <a:xfrm>
              <a:off x="672" y="3198"/>
              <a:ext cx="916" cy="0"/>
            </a:xfrm>
            <a:prstGeom prst="line">
              <a:avLst/>
            </a:prstGeom>
            <a:ln w="38100" cap="flat" cmpd="sng">
              <a:solidFill>
                <a:srgbClr val="008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7385" name="Line 48"/>
            <p:cNvSpPr/>
            <p:nvPr/>
          </p:nvSpPr>
          <p:spPr>
            <a:xfrm flipV="1">
              <a:off x="1588" y="2936"/>
              <a:ext cx="0" cy="262"/>
            </a:xfrm>
            <a:prstGeom prst="line">
              <a:avLst/>
            </a:prstGeom>
            <a:ln w="38100" cap="flat" cmpd="sng">
              <a:solidFill>
                <a:srgbClr val="008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7386" name="Line 49"/>
            <p:cNvSpPr/>
            <p:nvPr/>
          </p:nvSpPr>
          <p:spPr>
            <a:xfrm flipH="1">
              <a:off x="1334" y="2945"/>
              <a:ext cx="254" cy="0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7387" name="Line 50"/>
            <p:cNvSpPr/>
            <p:nvPr/>
          </p:nvSpPr>
          <p:spPr>
            <a:xfrm flipV="1">
              <a:off x="1334" y="2573"/>
              <a:ext cx="0" cy="373"/>
            </a:xfrm>
            <a:prstGeom prst="line">
              <a:avLst/>
            </a:prstGeom>
            <a:ln w="3810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7388" name="Line 51"/>
            <p:cNvSpPr/>
            <p:nvPr/>
          </p:nvSpPr>
          <p:spPr>
            <a:xfrm flipH="1">
              <a:off x="950" y="2582"/>
              <a:ext cx="384" cy="0"/>
            </a:xfrm>
            <a:prstGeom prst="line">
              <a:avLst/>
            </a:prstGeom>
            <a:ln w="3810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7389" name="Line 52"/>
            <p:cNvSpPr/>
            <p:nvPr/>
          </p:nvSpPr>
          <p:spPr>
            <a:xfrm>
              <a:off x="950" y="2573"/>
              <a:ext cx="0" cy="373"/>
            </a:xfrm>
            <a:prstGeom prst="line">
              <a:avLst/>
            </a:prstGeom>
            <a:ln w="3810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7390" name="Line 53"/>
            <p:cNvSpPr/>
            <p:nvPr/>
          </p:nvSpPr>
          <p:spPr>
            <a:xfrm flipH="1">
              <a:off x="681" y="2946"/>
              <a:ext cx="269" cy="0"/>
            </a:xfrm>
            <a:prstGeom prst="line">
              <a:avLst/>
            </a:prstGeom>
            <a:ln w="38100" cap="flat" cmpd="sng">
              <a:solidFill>
                <a:srgbClr val="008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7391" name="Line 54"/>
            <p:cNvSpPr/>
            <p:nvPr/>
          </p:nvSpPr>
          <p:spPr>
            <a:xfrm flipV="1">
              <a:off x="681" y="2936"/>
              <a:ext cx="0" cy="262"/>
            </a:xfrm>
            <a:prstGeom prst="line">
              <a:avLst/>
            </a:prstGeom>
            <a:ln w="38100" cap="flat" cmpd="sng">
              <a:solidFill>
                <a:srgbClr val="008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7392" name="Line 55"/>
            <p:cNvSpPr/>
            <p:nvPr/>
          </p:nvSpPr>
          <p:spPr>
            <a:xfrm>
              <a:off x="950" y="2945"/>
              <a:ext cx="384" cy="0"/>
            </a:xfrm>
            <a:prstGeom prst="line">
              <a:avLst/>
            </a:prstGeom>
            <a:ln w="19050" cap="flat" cmpd="sng">
              <a:solidFill>
                <a:srgbClr val="008000"/>
              </a:solidFill>
              <a:prstDash val="lgDash"/>
              <a:headEnd type="none" w="med" len="med"/>
              <a:tailEnd type="none" w="med" len="med"/>
            </a:ln>
          </p:spPr>
        </p:sp>
      </p:grpSp>
      <p:grpSp>
        <p:nvGrpSpPr>
          <p:cNvPr id="9" name="Group 56"/>
          <p:cNvGrpSpPr/>
          <p:nvPr/>
        </p:nvGrpSpPr>
        <p:grpSpPr>
          <a:xfrm>
            <a:off x="5249863" y="3557588"/>
            <a:ext cx="1454150" cy="2058987"/>
            <a:chOff x="3307" y="2582"/>
            <a:chExt cx="916" cy="1297"/>
          </a:xfrm>
        </p:grpSpPr>
        <p:sp>
          <p:nvSpPr>
            <p:cNvPr id="57371" name="Rectangle 57"/>
            <p:cNvSpPr/>
            <p:nvPr/>
          </p:nvSpPr>
          <p:spPr>
            <a:xfrm>
              <a:off x="3316" y="3396"/>
              <a:ext cx="907" cy="483"/>
            </a:xfrm>
            <a:prstGeom prst="rect">
              <a:avLst/>
            </a:prstGeom>
            <a:noFill/>
            <a:ln w="38100" cap="flat" cmpd="sng">
              <a:solidFill>
                <a:srgbClr val="008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 eaLnBrk="0" hangingPunct="0"/>
              <a:endParaRPr lang="zh-CN" altLang="en-US" b="1" dirty="0">
                <a:solidFill>
                  <a:srgbClr val="000000"/>
                </a:solidFill>
                <a:latin typeface="Times New Roman" panose="02020603050405020304" charset="0"/>
              </a:endParaRPr>
            </a:p>
          </p:txBody>
        </p:sp>
        <p:sp>
          <p:nvSpPr>
            <p:cNvPr id="57372" name="Line 58"/>
            <p:cNvSpPr/>
            <p:nvPr/>
          </p:nvSpPr>
          <p:spPr>
            <a:xfrm>
              <a:off x="3307" y="3198"/>
              <a:ext cx="916" cy="0"/>
            </a:xfrm>
            <a:prstGeom prst="line">
              <a:avLst/>
            </a:prstGeom>
            <a:ln w="38100" cap="flat" cmpd="sng">
              <a:solidFill>
                <a:srgbClr val="008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7373" name="Line 59"/>
            <p:cNvSpPr/>
            <p:nvPr/>
          </p:nvSpPr>
          <p:spPr>
            <a:xfrm flipV="1">
              <a:off x="4223" y="2936"/>
              <a:ext cx="0" cy="262"/>
            </a:xfrm>
            <a:prstGeom prst="line">
              <a:avLst/>
            </a:prstGeom>
            <a:ln w="38100" cap="flat" cmpd="sng">
              <a:solidFill>
                <a:srgbClr val="008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7374" name="Line 60"/>
            <p:cNvSpPr/>
            <p:nvPr/>
          </p:nvSpPr>
          <p:spPr>
            <a:xfrm flipH="1">
              <a:off x="3969" y="2945"/>
              <a:ext cx="254" cy="0"/>
            </a:xfrm>
            <a:prstGeom prst="line">
              <a:avLst/>
            </a:prstGeom>
            <a:ln w="38100" cap="flat" cmpd="sng">
              <a:solidFill>
                <a:srgbClr val="008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7375" name="Line 61"/>
            <p:cNvSpPr/>
            <p:nvPr/>
          </p:nvSpPr>
          <p:spPr>
            <a:xfrm flipV="1">
              <a:off x="3969" y="2582"/>
              <a:ext cx="0" cy="373"/>
            </a:xfrm>
            <a:prstGeom prst="line">
              <a:avLst/>
            </a:prstGeom>
            <a:ln w="3810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7376" name="Line 62"/>
            <p:cNvSpPr/>
            <p:nvPr/>
          </p:nvSpPr>
          <p:spPr>
            <a:xfrm flipH="1">
              <a:off x="3585" y="2591"/>
              <a:ext cx="384" cy="0"/>
            </a:xfrm>
            <a:prstGeom prst="line">
              <a:avLst/>
            </a:prstGeom>
            <a:ln w="3810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7377" name="Line 63"/>
            <p:cNvSpPr/>
            <p:nvPr/>
          </p:nvSpPr>
          <p:spPr>
            <a:xfrm>
              <a:off x="3585" y="2582"/>
              <a:ext cx="0" cy="373"/>
            </a:xfrm>
            <a:prstGeom prst="line">
              <a:avLst/>
            </a:prstGeom>
            <a:ln w="3810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7378" name="Line 64"/>
            <p:cNvSpPr/>
            <p:nvPr/>
          </p:nvSpPr>
          <p:spPr>
            <a:xfrm flipH="1">
              <a:off x="3316" y="2946"/>
              <a:ext cx="269" cy="0"/>
            </a:xfrm>
            <a:prstGeom prst="line">
              <a:avLst/>
            </a:prstGeom>
            <a:ln w="38100" cap="flat" cmpd="sng">
              <a:solidFill>
                <a:srgbClr val="008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7379" name="Line 65"/>
            <p:cNvSpPr/>
            <p:nvPr/>
          </p:nvSpPr>
          <p:spPr>
            <a:xfrm flipV="1">
              <a:off x="3316" y="2936"/>
              <a:ext cx="0" cy="262"/>
            </a:xfrm>
            <a:prstGeom prst="line">
              <a:avLst/>
            </a:prstGeom>
            <a:ln w="38100" cap="flat" cmpd="sng">
              <a:solidFill>
                <a:srgbClr val="008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7380" name="Line 66"/>
            <p:cNvSpPr/>
            <p:nvPr/>
          </p:nvSpPr>
          <p:spPr>
            <a:xfrm flipV="1">
              <a:off x="3585" y="3396"/>
              <a:ext cx="0" cy="483"/>
            </a:xfrm>
            <a:prstGeom prst="line">
              <a:avLst/>
            </a:prstGeom>
            <a:ln w="3810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7381" name="Line 67"/>
            <p:cNvSpPr/>
            <p:nvPr/>
          </p:nvSpPr>
          <p:spPr>
            <a:xfrm flipV="1">
              <a:off x="3969" y="3396"/>
              <a:ext cx="0" cy="483"/>
            </a:xfrm>
            <a:prstGeom prst="line">
              <a:avLst/>
            </a:prstGeom>
            <a:ln w="3810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0" name="Group 68"/>
          <p:cNvGrpSpPr/>
          <p:nvPr/>
        </p:nvGrpSpPr>
        <p:grpSpPr>
          <a:xfrm>
            <a:off x="1801813" y="608013"/>
            <a:ext cx="1704975" cy="949325"/>
            <a:chOff x="1135" y="581"/>
            <a:chExt cx="1074" cy="598"/>
          </a:xfrm>
        </p:grpSpPr>
        <p:sp>
          <p:nvSpPr>
            <p:cNvPr id="57368" name="Line 69"/>
            <p:cNvSpPr/>
            <p:nvPr/>
          </p:nvSpPr>
          <p:spPr>
            <a:xfrm flipH="1">
              <a:off x="1135" y="863"/>
              <a:ext cx="453" cy="316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triangle" w="sm" len="lg"/>
            </a:ln>
          </p:spPr>
        </p:sp>
        <p:sp>
          <p:nvSpPr>
            <p:cNvPr id="57369" name="Line 70"/>
            <p:cNvSpPr/>
            <p:nvPr/>
          </p:nvSpPr>
          <p:spPr>
            <a:xfrm>
              <a:off x="1588" y="863"/>
              <a:ext cx="610" cy="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7370" name="Text Box 71"/>
            <p:cNvSpPr txBox="1"/>
            <p:nvPr/>
          </p:nvSpPr>
          <p:spPr>
            <a:xfrm>
              <a:off x="1525" y="581"/>
              <a:ext cx="684" cy="288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anchor="ctr" anchorCtr="0">
              <a:spAutoFit/>
            </a:bodyPr>
            <a:p>
              <a:pPr algn="ctr"/>
              <a:r>
                <a:rPr lang="zh-CN" altLang="en-US" b="1" dirty="0">
                  <a:solidFill>
                    <a:srgbClr val="000000"/>
                  </a:solidFill>
                  <a:latin typeface="Times New Roman" panose="02020603050405020304" charset="0"/>
                </a:rPr>
                <a:t>有实线</a:t>
              </a:r>
              <a:endParaRPr lang="zh-CN" altLang="en-US" b="1" dirty="0">
                <a:solidFill>
                  <a:srgbClr val="000000"/>
                </a:solidFill>
                <a:latin typeface="Times New Roman" panose="02020603050405020304" charset="0"/>
              </a:endParaRPr>
            </a:p>
          </p:txBody>
        </p:sp>
      </p:grpSp>
      <p:grpSp>
        <p:nvGrpSpPr>
          <p:cNvPr id="11" name="Group 72"/>
          <p:cNvGrpSpPr/>
          <p:nvPr/>
        </p:nvGrpSpPr>
        <p:grpSpPr>
          <a:xfrm>
            <a:off x="5675313" y="588963"/>
            <a:ext cx="1704975" cy="949325"/>
            <a:chOff x="1135" y="581"/>
            <a:chExt cx="1074" cy="598"/>
          </a:xfrm>
        </p:grpSpPr>
        <p:sp>
          <p:nvSpPr>
            <p:cNvPr id="57365" name="Line 73"/>
            <p:cNvSpPr/>
            <p:nvPr/>
          </p:nvSpPr>
          <p:spPr>
            <a:xfrm flipH="1">
              <a:off x="1135" y="863"/>
              <a:ext cx="453" cy="316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triangle" w="sm" len="lg"/>
            </a:ln>
          </p:spPr>
        </p:sp>
        <p:sp>
          <p:nvSpPr>
            <p:cNvPr id="57366" name="Line 74"/>
            <p:cNvSpPr/>
            <p:nvPr/>
          </p:nvSpPr>
          <p:spPr>
            <a:xfrm>
              <a:off x="1588" y="863"/>
              <a:ext cx="610" cy="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7367" name="Text Box 75"/>
            <p:cNvSpPr txBox="1"/>
            <p:nvPr/>
          </p:nvSpPr>
          <p:spPr>
            <a:xfrm>
              <a:off x="1525" y="581"/>
              <a:ext cx="684" cy="288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anchor="ctr" anchorCtr="0">
              <a:spAutoFit/>
            </a:bodyPr>
            <a:p>
              <a:pPr algn="ctr"/>
              <a:r>
                <a:rPr lang="zh-CN" altLang="en-US" b="1" dirty="0">
                  <a:solidFill>
                    <a:srgbClr val="000000"/>
                  </a:solidFill>
                  <a:latin typeface="Times New Roman" panose="02020603050405020304" charset="0"/>
                </a:rPr>
                <a:t>有实线</a:t>
              </a:r>
              <a:endParaRPr lang="zh-CN" altLang="en-US" b="1" dirty="0">
                <a:solidFill>
                  <a:srgbClr val="000000"/>
                </a:solidFill>
                <a:latin typeface="Times New Roman" panose="02020603050405020304" charset="0"/>
              </a:endParaRPr>
            </a:p>
          </p:txBody>
        </p:sp>
      </p:grpSp>
      <p:grpSp>
        <p:nvGrpSpPr>
          <p:cNvPr id="12" name="Group 68"/>
          <p:cNvGrpSpPr/>
          <p:nvPr/>
        </p:nvGrpSpPr>
        <p:grpSpPr>
          <a:xfrm>
            <a:off x="1828800" y="3168650"/>
            <a:ext cx="1719263" cy="950913"/>
            <a:chOff x="1135" y="580"/>
            <a:chExt cx="1083" cy="599"/>
          </a:xfrm>
        </p:grpSpPr>
        <p:sp>
          <p:nvSpPr>
            <p:cNvPr id="57362" name="Line 69"/>
            <p:cNvSpPr/>
            <p:nvPr/>
          </p:nvSpPr>
          <p:spPr>
            <a:xfrm flipH="1">
              <a:off x="1135" y="863"/>
              <a:ext cx="453" cy="316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triangle" w="sm" len="lg"/>
            </a:ln>
          </p:spPr>
        </p:sp>
        <p:sp>
          <p:nvSpPr>
            <p:cNvPr id="57363" name="Line 70"/>
            <p:cNvSpPr/>
            <p:nvPr/>
          </p:nvSpPr>
          <p:spPr>
            <a:xfrm>
              <a:off x="1588" y="863"/>
              <a:ext cx="610" cy="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7364" name="Text Box 71"/>
            <p:cNvSpPr txBox="1"/>
            <p:nvPr/>
          </p:nvSpPr>
          <p:spPr>
            <a:xfrm>
              <a:off x="1517" y="580"/>
              <a:ext cx="701" cy="291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anchor="ctr" anchorCtr="0">
              <a:spAutoFit/>
            </a:bodyPr>
            <a:p>
              <a:pPr algn="ctr"/>
              <a:r>
                <a:rPr lang="zh-CN" altLang="en-US" b="1" dirty="0">
                  <a:solidFill>
                    <a:srgbClr val="000000"/>
                  </a:solidFill>
                  <a:latin typeface="Times New Roman" panose="02020603050405020304" charset="0"/>
                </a:rPr>
                <a:t>有虚线</a:t>
              </a:r>
              <a:endParaRPr lang="zh-CN" altLang="en-US" b="1" dirty="0">
                <a:solidFill>
                  <a:srgbClr val="000000"/>
                </a:solidFill>
                <a:latin typeface="Times New Roman" panose="02020603050405020304" charset="0"/>
              </a:endParaRPr>
            </a:p>
          </p:txBody>
        </p:sp>
      </p:grpSp>
      <p:grpSp>
        <p:nvGrpSpPr>
          <p:cNvPr id="13" name="Group 68"/>
          <p:cNvGrpSpPr/>
          <p:nvPr/>
        </p:nvGrpSpPr>
        <p:grpSpPr>
          <a:xfrm>
            <a:off x="6029325" y="3198813"/>
            <a:ext cx="1719263" cy="950912"/>
            <a:chOff x="1135" y="580"/>
            <a:chExt cx="1083" cy="599"/>
          </a:xfrm>
        </p:grpSpPr>
        <p:sp>
          <p:nvSpPr>
            <p:cNvPr id="57359" name="Line 69"/>
            <p:cNvSpPr/>
            <p:nvPr/>
          </p:nvSpPr>
          <p:spPr>
            <a:xfrm flipH="1">
              <a:off x="1135" y="863"/>
              <a:ext cx="453" cy="316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triangle" w="sm" len="lg"/>
            </a:ln>
          </p:spPr>
        </p:sp>
        <p:sp>
          <p:nvSpPr>
            <p:cNvPr id="57360" name="Line 70"/>
            <p:cNvSpPr/>
            <p:nvPr/>
          </p:nvSpPr>
          <p:spPr>
            <a:xfrm>
              <a:off x="1588" y="863"/>
              <a:ext cx="610" cy="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7361" name="Text Box 71"/>
            <p:cNvSpPr txBox="1"/>
            <p:nvPr/>
          </p:nvSpPr>
          <p:spPr>
            <a:xfrm>
              <a:off x="1517" y="580"/>
              <a:ext cx="701" cy="291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anchor="ctr" anchorCtr="0">
              <a:spAutoFit/>
            </a:bodyPr>
            <a:p>
              <a:pPr algn="ctr"/>
              <a:r>
                <a:rPr lang="zh-CN" altLang="en-US" b="1" dirty="0">
                  <a:solidFill>
                    <a:srgbClr val="000000"/>
                  </a:solidFill>
                  <a:latin typeface="Times New Roman" panose="02020603050405020304" charset="0"/>
                </a:rPr>
                <a:t>无虚线</a:t>
              </a:r>
              <a:endParaRPr lang="zh-CN" altLang="en-US" b="1" dirty="0">
                <a:solidFill>
                  <a:srgbClr val="000000"/>
                </a:solidFill>
                <a:latin typeface="Times New Roman" panose="0202060305040502030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403350" y="10795"/>
            <a:ext cx="6193155" cy="587375"/>
            <a:chOff x="2210" y="17"/>
            <a:chExt cx="9753" cy="925"/>
          </a:xfrm>
        </p:grpSpPr>
        <p:sp>
          <p:nvSpPr>
            <p:cNvPr id="15" name="Rectangle 4"/>
            <p:cNvSpPr>
              <a:spLocks noChangeAspect="1" noChangeArrowheads="1"/>
            </p:cNvSpPr>
            <p:nvPr>
              <p:custDataLst>
                <p:tags r:id="rId1"/>
              </p:custDataLst>
            </p:nvPr>
          </p:nvSpPr>
          <p:spPr bwMode="auto">
            <a:xfrm rot="10800000">
              <a:off x="2210" y="67"/>
              <a:ext cx="9753" cy="85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Rectangle 5"/>
            <p:cNvSpPr>
              <a:spLocks noChangeAspect="1"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2243" y="77"/>
              <a:ext cx="9187" cy="295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AutoShape 6"/>
            <p:cNvSpPr>
              <a:spLocks noChangeAspect="1"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210" y="17"/>
              <a:ext cx="2720" cy="925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WordArt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2550" y="242"/>
              <a:ext cx="1813" cy="4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任务三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9" name="Text Box 8"/>
            <p:cNvSpPr txBox="1"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5145" y="243"/>
              <a:ext cx="38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组合体的识读与绘制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72" name="Rectangle 12"/>
          <p:cNvSpPr/>
          <p:nvPr/>
        </p:nvSpPr>
        <p:spPr>
          <a:xfrm>
            <a:off x="3149600" y="2462213"/>
            <a:ext cx="990600" cy="914400"/>
          </a:xfrm>
          <a:prstGeom prst="rect">
            <a:avLst/>
          </a:prstGeom>
          <a:noFill/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sp>
        <p:nvSpPr>
          <p:cNvPr id="15373" name="AutoShape 13"/>
          <p:cNvSpPr/>
          <p:nvPr/>
        </p:nvSpPr>
        <p:spPr>
          <a:xfrm>
            <a:off x="7340600" y="2443163"/>
            <a:ext cx="914400" cy="914400"/>
          </a:xfrm>
          <a:prstGeom prst="rtTriangle">
            <a:avLst/>
          </a:prstGeom>
          <a:noFill/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charset="0"/>
            </a:endParaRPr>
          </a:p>
        </p:txBody>
      </p:sp>
      <p:grpSp>
        <p:nvGrpSpPr>
          <p:cNvPr id="2" name="Group 14"/>
          <p:cNvGrpSpPr/>
          <p:nvPr/>
        </p:nvGrpSpPr>
        <p:grpSpPr>
          <a:xfrm>
            <a:off x="863600" y="2462213"/>
            <a:ext cx="1447800" cy="2438400"/>
            <a:chOff x="528" y="1907"/>
            <a:chExt cx="912" cy="1536"/>
          </a:xfrm>
        </p:grpSpPr>
        <p:sp>
          <p:nvSpPr>
            <p:cNvPr id="58388" name="Rectangle 15"/>
            <p:cNvSpPr/>
            <p:nvPr/>
          </p:nvSpPr>
          <p:spPr>
            <a:xfrm>
              <a:off x="528" y="1907"/>
              <a:ext cx="912" cy="576"/>
            </a:xfrm>
            <a:prstGeom prst="rect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8389" name="Rectangle 16"/>
            <p:cNvSpPr/>
            <p:nvPr/>
          </p:nvSpPr>
          <p:spPr>
            <a:xfrm>
              <a:off x="528" y="2867"/>
              <a:ext cx="912" cy="576"/>
            </a:xfrm>
            <a:prstGeom prst="rect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</p:grpSp>
      <p:grpSp>
        <p:nvGrpSpPr>
          <p:cNvPr id="3" name="Group 17"/>
          <p:cNvGrpSpPr/>
          <p:nvPr/>
        </p:nvGrpSpPr>
        <p:grpSpPr>
          <a:xfrm>
            <a:off x="3252788" y="3873500"/>
            <a:ext cx="1222375" cy="1090613"/>
            <a:chOff x="2049" y="3148"/>
            <a:chExt cx="770" cy="687"/>
          </a:xfrm>
        </p:grpSpPr>
        <p:sp>
          <p:nvSpPr>
            <p:cNvPr id="58385" name="Freeform 18"/>
            <p:cNvSpPr/>
            <p:nvPr/>
          </p:nvSpPr>
          <p:spPr>
            <a:xfrm>
              <a:off x="2049" y="3148"/>
              <a:ext cx="770" cy="319"/>
            </a:xfrm>
            <a:custGeom>
              <a:avLst/>
              <a:gdLst>
                <a:gd name="txL" fmla="*/ 0 w 906"/>
                <a:gd name="txT" fmla="*/ 0 h 325"/>
                <a:gd name="txR" fmla="*/ 906 w 906"/>
                <a:gd name="txB" fmla="*/ 325 h 325"/>
              </a:gdLst>
              <a:ahLst/>
              <a:cxnLst>
                <a:cxn ang="0">
                  <a:pos x="0" y="131"/>
                </a:cxn>
                <a:cxn ang="0">
                  <a:pos x="31" y="0"/>
                </a:cxn>
                <a:cxn ang="0">
                  <a:pos x="48" y="97"/>
                </a:cxn>
                <a:cxn ang="0">
                  <a:pos x="15" y="232"/>
                </a:cxn>
                <a:cxn ang="0">
                  <a:pos x="0" y="131"/>
                </a:cxn>
              </a:cxnLst>
              <a:rect l="txL" t="txT" r="txR" b="txB"/>
              <a:pathLst>
                <a:path w="906" h="325">
                  <a:moveTo>
                    <a:pt x="0" y="183"/>
                  </a:moveTo>
                  <a:lnTo>
                    <a:pt x="593" y="0"/>
                  </a:lnTo>
                  <a:lnTo>
                    <a:pt x="906" y="133"/>
                  </a:lnTo>
                  <a:lnTo>
                    <a:pt x="282" y="325"/>
                  </a:lnTo>
                  <a:lnTo>
                    <a:pt x="0" y="183"/>
                  </a:lnTo>
                  <a:close/>
                </a:path>
              </a:pathLst>
            </a:custGeom>
            <a:gradFill rotWithShape="0">
              <a:gsLst>
                <a:gs pos="0">
                  <a:srgbClr val="218421"/>
                </a:gs>
                <a:gs pos="100000">
                  <a:srgbClr val="33CC33"/>
                </a:gs>
              </a:gsLst>
              <a:lin ang="2700000" scaled="1"/>
              <a:tileRect/>
            </a:gradFill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8386" name="Freeform 19"/>
            <p:cNvSpPr/>
            <p:nvPr/>
          </p:nvSpPr>
          <p:spPr>
            <a:xfrm>
              <a:off x="2057" y="3330"/>
              <a:ext cx="234" cy="505"/>
            </a:xfrm>
            <a:custGeom>
              <a:avLst/>
              <a:gdLst>
                <a:gd name="txL" fmla="*/ 0 w 288"/>
                <a:gd name="txT" fmla="*/ 0 h 528"/>
                <a:gd name="txR" fmla="*/ 288 w 288"/>
                <a:gd name="txB" fmla="*/ 528 h 528"/>
              </a:gdLst>
              <a:ahLst/>
              <a:cxnLst>
                <a:cxn ang="0">
                  <a:pos x="0" y="0"/>
                </a:cxn>
                <a:cxn ang="0">
                  <a:pos x="2" y="172"/>
                </a:cxn>
                <a:cxn ang="0">
                  <a:pos x="7" y="237"/>
                </a:cxn>
                <a:cxn ang="0">
                  <a:pos x="7" y="65"/>
                </a:cxn>
                <a:cxn ang="0">
                  <a:pos x="0" y="0"/>
                </a:cxn>
              </a:cxnLst>
              <a:rect l="txL" t="txT" r="txR" b="txB"/>
              <a:pathLst>
                <a:path w="288" h="528">
                  <a:moveTo>
                    <a:pt x="0" y="0"/>
                  </a:moveTo>
                  <a:lnTo>
                    <a:pt x="6" y="384"/>
                  </a:lnTo>
                  <a:lnTo>
                    <a:pt x="288" y="528"/>
                  </a:lnTo>
                  <a:lnTo>
                    <a:pt x="288" y="144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33CC33"/>
                </a:gs>
                <a:gs pos="100000">
                  <a:srgbClr val="228822"/>
                </a:gs>
              </a:gsLst>
              <a:lin ang="0" scaled="1"/>
              <a:tileRect/>
            </a:gradFill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8387" name="Freeform 20"/>
            <p:cNvSpPr/>
            <p:nvPr/>
          </p:nvSpPr>
          <p:spPr>
            <a:xfrm>
              <a:off x="2281" y="3290"/>
              <a:ext cx="536" cy="541"/>
            </a:xfrm>
            <a:custGeom>
              <a:avLst/>
              <a:gdLst>
                <a:gd name="txL" fmla="*/ 0 w 624"/>
                <a:gd name="txT" fmla="*/ 0 h 576"/>
                <a:gd name="txR" fmla="*/ 624 w 624"/>
                <a:gd name="txB" fmla="*/ 576 h 576"/>
              </a:gdLst>
              <a:ahLst/>
              <a:cxnLst>
                <a:cxn ang="0">
                  <a:pos x="0" y="62"/>
                </a:cxn>
                <a:cxn ang="0">
                  <a:pos x="0" y="186"/>
                </a:cxn>
                <a:cxn ang="0">
                  <a:pos x="40" y="124"/>
                </a:cxn>
                <a:cxn ang="0">
                  <a:pos x="40" y="0"/>
                </a:cxn>
                <a:cxn ang="0">
                  <a:pos x="0" y="62"/>
                </a:cxn>
              </a:cxnLst>
              <a:rect l="txL" t="txT" r="txR" b="txB"/>
              <a:pathLst>
                <a:path w="624" h="576">
                  <a:moveTo>
                    <a:pt x="0" y="192"/>
                  </a:moveTo>
                  <a:lnTo>
                    <a:pt x="0" y="576"/>
                  </a:lnTo>
                  <a:lnTo>
                    <a:pt x="624" y="384"/>
                  </a:lnTo>
                  <a:lnTo>
                    <a:pt x="624" y="0"/>
                  </a:lnTo>
                  <a:lnTo>
                    <a:pt x="0" y="192"/>
                  </a:lnTo>
                  <a:close/>
                </a:path>
              </a:pathLst>
            </a:custGeom>
            <a:gradFill rotWithShape="0">
              <a:gsLst>
                <a:gs pos="0">
                  <a:srgbClr val="007400"/>
                </a:gs>
                <a:gs pos="100000">
                  <a:srgbClr val="00CC00"/>
                </a:gs>
              </a:gsLst>
              <a:lin ang="0" scaled="1"/>
              <a:tileRect/>
            </a:gradFill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</p:grpSp>
      <p:grpSp>
        <p:nvGrpSpPr>
          <p:cNvPr id="4" name="Group 21"/>
          <p:cNvGrpSpPr/>
          <p:nvPr/>
        </p:nvGrpSpPr>
        <p:grpSpPr>
          <a:xfrm>
            <a:off x="7588250" y="3636963"/>
            <a:ext cx="1060450" cy="1049337"/>
            <a:chOff x="3120" y="2791"/>
            <a:chExt cx="840" cy="673"/>
          </a:xfrm>
        </p:grpSpPr>
        <p:sp>
          <p:nvSpPr>
            <p:cNvPr id="58383" name="Freeform 22"/>
            <p:cNvSpPr/>
            <p:nvPr/>
          </p:nvSpPr>
          <p:spPr>
            <a:xfrm>
              <a:off x="3120" y="2791"/>
              <a:ext cx="840" cy="673"/>
            </a:xfrm>
            <a:custGeom>
              <a:avLst/>
              <a:gdLst>
                <a:gd name="txL" fmla="*/ 0 w 840"/>
                <a:gd name="txT" fmla="*/ 0 h 673"/>
                <a:gd name="txR" fmla="*/ 840 w 840"/>
                <a:gd name="txB" fmla="*/ 673 h 673"/>
              </a:gdLst>
              <a:ahLst/>
              <a:cxnLst>
                <a:cxn ang="0">
                  <a:pos x="0" y="193"/>
                </a:cxn>
                <a:cxn ang="0">
                  <a:pos x="615" y="0"/>
                </a:cxn>
                <a:cxn ang="0">
                  <a:pos x="840" y="465"/>
                </a:cxn>
                <a:cxn ang="0">
                  <a:pos x="282" y="673"/>
                </a:cxn>
                <a:cxn ang="0">
                  <a:pos x="0" y="193"/>
                </a:cxn>
              </a:cxnLst>
              <a:rect l="txL" t="txT" r="txR" b="txB"/>
              <a:pathLst>
                <a:path w="840" h="673">
                  <a:moveTo>
                    <a:pt x="0" y="193"/>
                  </a:moveTo>
                  <a:lnTo>
                    <a:pt x="615" y="0"/>
                  </a:lnTo>
                  <a:lnTo>
                    <a:pt x="840" y="465"/>
                  </a:lnTo>
                  <a:lnTo>
                    <a:pt x="282" y="673"/>
                  </a:lnTo>
                  <a:lnTo>
                    <a:pt x="0" y="193"/>
                  </a:lnTo>
                  <a:close/>
                </a:path>
              </a:pathLst>
            </a:custGeom>
            <a:gradFill rotWithShape="0">
              <a:gsLst>
                <a:gs pos="0">
                  <a:srgbClr val="FF9900"/>
                </a:gs>
                <a:gs pos="100000">
                  <a:srgbClr val="764700"/>
                </a:gs>
              </a:gsLst>
              <a:lin ang="18900000" scaled="1"/>
              <a:tileRect/>
            </a:gradFill>
            <a:ln w="31750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8384" name="Freeform 23"/>
            <p:cNvSpPr/>
            <p:nvPr/>
          </p:nvSpPr>
          <p:spPr>
            <a:xfrm>
              <a:off x="3125" y="2976"/>
              <a:ext cx="292" cy="488"/>
            </a:xfrm>
            <a:custGeom>
              <a:avLst/>
              <a:gdLst>
                <a:gd name="txL" fmla="*/ 0 w 292"/>
                <a:gd name="txT" fmla="*/ 0 h 488"/>
                <a:gd name="txR" fmla="*/ 292 w 292"/>
                <a:gd name="txB" fmla="*/ 488 h 488"/>
              </a:gdLst>
              <a:ahLst/>
              <a:cxnLst>
                <a:cxn ang="0">
                  <a:pos x="0" y="0"/>
                </a:cxn>
                <a:cxn ang="0">
                  <a:pos x="0" y="432"/>
                </a:cxn>
                <a:cxn ang="0">
                  <a:pos x="292" y="488"/>
                </a:cxn>
                <a:cxn ang="0">
                  <a:pos x="0" y="0"/>
                </a:cxn>
              </a:cxnLst>
              <a:rect l="txL" t="txT" r="txR" b="txB"/>
              <a:pathLst>
                <a:path w="292" h="488">
                  <a:moveTo>
                    <a:pt x="0" y="0"/>
                  </a:moveTo>
                  <a:lnTo>
                    <a:pt x="0" y="432"/>
                  </a:lnTo>
                  <a:lnTo>
                    <a:pt x="292" y="488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764700"/>
                </a:gs>
                <a:gs pos="100000">
                  <a:srgbClr val="FF9900"/>
                </a:gs>
              </a:gsLst>
              <a:lin ang="0" scaled="1"/>
              <a:tileRect/>
            </a:gradFill>
            <a:ln w="38100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</p:grpSp>
      <p:grpSp>
        <p:nvGrpSpPr>
          <p:cNvPr id="5" name="Group 24"/>
          <p:cNvGrpSpPr/>
          <p:nvPr/>
        </p:nvGrpSpPr>
        <p:grpSpPr>
          <a:xfrm>
            <a:off x="5378450" y="3776663"/>
            <a:ext cx="1217613" cy="1076325"/>
            <a:chOff x="4368" y="2736"/>
            <a:chExt cx="890" cy="697"/>
          </a:xfrm>
        </p:grpSpPr>
        <p:sp>
          <p:nvSpPr>
            <p:cNvPr id="58381" name="Freeform 25"/>
            <p:cNvSpPr/>
            <p:nvPr/>
          </p:nvSpPr>
          <p:spPr>
            <a:xfrm>
              <a:off x="4368" y="2736"/>
              <a:ext cx="890" cy="697"/>
            </a:xfrm>
            <a:custGeom>
              <a:avLst/>
              <a:gdLst>
                <a:gd name="txL" fmla="*/ 0 w 890"/>
                <a:gd name="txT" fmla="*/ 0 h 697"/>
                <a:gd name="txR" fmla="*/ 890 w 890"/>
                <a:gd name="txB" fmla="*/ 697 h 697"/>
              </a:gdLst>
              <a:ahLst/>
              <a:cxnLst>
                <a:cxn ang="0">
                  <a:pos x="0" y="203"/>
                </a:cxn>
                <a:cxn ang="0">
                  <a:pos x="99" y="255"/>
                </a:cxn>
                <a:cxn ang="0">
                  <a:pos x="169" y="311"/>
                </a:cxn>
                <a:cxn ang="0">
                  <a:pos x="226" y="382"/>
                </a:cxn>
                <a:cxn ang="0">
                  <a:pos x="282" y="480"/>
                </a:cxn>
                <a:cxn ang="0">
                  <a:pos x="325" y="598"/>
                </a:cxn>
                <a:cxn ang="0">
                  <a:pos x="325" y="697"/>
                </a:cxn>
                <a:cxn ang="0">
                  <a:pos x="890" y="495"/>
                </a:cxn>
                <a:cxn ang="0">
                  <a:pos x="875" y="396"/>
                </a:cxn>
                <a:cxn ang="0">
                  <a:pos x="847" y="255"/>
                </a:cxn>
                <a:cxn ang="0">
                  <a:pos x="777" y="142"/>
                </a:cxn>
                <a:cxn ang="0">
                  <a:pos x="706" y="71"/>
                </a:cxn>
                <a:cxn ang="0">
                  <a:pos x="607" y="0"/>
                </a:cxn>
                <a:cxn ang="0">
                  <a:pos x="0" y="203"/>
                </a:cxn>
              </a:cxnLst>
              <a:rect l="txL" t="txT" r="txR" b="txB"/>
              <a:pathLst>
                <a:path w="890" h="697">
                  <a:moveTo>
                    <a:pt x="0" y="203"/>
                  </a:moveTo>
                  <a:lnTo>
                    <a:pt x="99" y="255"/>
                  </a:lnTo>
                  <a:lnTo>
                    <a:pt x="169" y="311"/>
                  </a:lnTo>
                  <a:lnTo>
                    <a:pt x="226" y="382"/>
                  </a:lnTo>
                  <a:lnTo>
                    <a:pt x="282" y="480"/>
                  </a:lnTo>
                  <a:lnTo>
                    <a:pt x="325" y="598"/>
                  </a:lnTo>
                  <a:lnTo>
                    <a:pt x="325" y="697"/>
                  </a:lnTo>
                  <a:lnTo>
                    <a:pt x="890" y="495"/>
                  </a:lnTo>
                  <a:lnTo>
                    <a:pt x="875" y="396"/>
                  </a:lnTo>
                  <a:lnTo>
                    <a:pt x="847" y="255"/>
                  </a:lnTo>
                  <a:lnTo>
                    <a:pt x="777" y="142"/>
                  </a:lnTo>
                  <a:lnTo>
                    <a:pt x="706" y="71"/>
                  </a:lnTo>
                  <a:lnTo>
                    <a:pt x="607" y="0"/>
                  </a:lnTo>
                  <a:lnTo>
                    <a:pt x="0" y="203"/>
                  </a:lnTo>
                  <a:close/>
                </a:path>
              </a:pathLst>
            </a:custGeom>
            <a:gradFill rotWithShape="0">
              <a:gsLst>
                <a:gs pos="0">
                  <a:srgbClr val="FFFF00"/>
                </a:gs>
                <a:gs pos="100000">
                  <a:srgbClr val="FFFFCC"/>
                </a:gs>
              </a:gsLst>
              <a:lin ang="5400000" scaled="1"/>
              <a:tileRect/>
            </a:gradFill>
            <a:ln w="38100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8382" name="Freeform 26"/>
            <p:cNvSpPr/>
            <p:nvPr/>
          </p:nvSpPr>
          <p:spPr>
            <a:xfrm>
              <a:off x="4368" y="2939"/>
              <a:ext cx="339" cy="494"/>
            </a:xfrm>
            <a:custGeom>
              <a:avLst/>
              <a:gdLst>
                <a:gd name="txL" fmla="*/ 0 w 339"/>
                <a:gd name="txT" fmla="*/ 0 h 494"/>
                <a:gd name="txR" fmla="*/ 339 w 339"/>
                <a:gd name="txB" fmla="*/ 494 h 494"/>
              </a:gdLst>
              <a:ahLst/>
              <a:cxnLst>
                <a:cxn ang="0">
                  <a:pos x="0" y="0"/>
                </a:cxn>
                <a:cxn ang="0">
                  <a:pos x="113" y="56"/>
                </a:cxn>
                <a:cxn ang="0">
                  <a:pos x="198" y="113"/>
                </a:cxn>
                <a:cxn ang="0">
                  <a:pos x="268" y="183"/>
                </a:cxn>
                <a:cxn ang="0">
                  <a:pos x="311" y="296"/>
                </a:cxn>
                <a:cxn ang="0">
                  <a:pos x="339" y="381"/>
                </a:cxn>
                <a:cxn ang="0">
                  <a:pos x="339" y="494"/>
                </a:cxn>
                <a:cxn ang="0">
                  <a:pos x="0" y="395"/>
                </a:cxn>
                <a:cxn ang="0">
                  <a:pos x="0" y="0"/>
                </a:cxn>
              </a:cxnLst>
              <a:rect l="txL" t="txT" r="txR" b="txB"/>
              <a:pathLst>
                <a:path w="339" h="494">
                  <a:moveTo>
                    <a:pt x="0" y="0"/>
                  </a:moveTo>
                  <a:lnTo>
                    <a:pt x="113" y="56"/>
                  </a:lnTo>
                  <a:lnTo>
                    <a:pt x="198" y="113"/>
                  </a:lnTo>
                  <a:lnTo>
                    <a:pt x="268" y="183"/>
                  </a:lnTo>
                  <a:lnTo>
                    <a:pt x="311" y="296"/>
                  </a:lnTo>
                  <a:lnTo>
                    <a:pt x="339" y="381"/>
                  </a:lnTo>
                  <a:lnTo>
                    <a:pt x="339" y="494"/>
                  </a:lnTo>
                  <a:lnTo>
                    <a:pt x="0" y="395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FFFF00"/>
                </a:gs>
                <a:gs pos="100000">
                  <a:srgbClr val="FFFFCC"/>
                </a:gs>
              </a:gsLst>
              <a:lin ang="5400000" scaled="1"/>
              <a:tileRect/>
            </a:gradFill>
            <a:ln w="38100" cap="flat" cmpd="sng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</p:grpSp>
      <p:grpSp>
        <p:nvGrpSpPr>
          <p:cNvPr id="6" name="Group 27"/>
          <p:cNvGrpSpPr/>
          <p:nvPr/>
        </p:nvGrpSpPr>
        <p:grpSpPr>
          <a:xfrm>
            <a:off x="5283200" y="2482850"/>
            <a:ext cx="942975" cy="914400"/>
            <a:chOff x="3312" y="1920"/>
            <a:chExt cx="594" cy="576"/>
          </a:xfrm>
        </p:grpSpPr>
        <p:sp>
          <p:nvSpPr>
            <p:cNvPr id="58378" name="Freeform 28"/>
            <p:cNvSpPr/>
            <p:nvPr/>
          </p:nvSpPr>
          <p:spPr>
            <a:xfrm>
              <a:off x="3312" y="1920"/>
              <a:ext cx="594" cy="552"/>
            </a:xfrm>
            <a:custGeom>
              <a:avLst/>
              <a:gdLst>
                <a:gd name="txL" fmla="*/ 0 w 594"/>
                <a:gd name="txT" fmla="*/ 0 h 552"/>
                <a:gd name="txR" fmla="*/ 594 w 594"/>
                <a:gd name="txB" fmla="*/ 552 h 552"/>
              </a:gdLst>
              <a:ahLst/>
              <a:cxnLst>
                <a:cxn ang="0">
                  <a:pos x="0" y="0"/>
                </a:cxn>
                <a:cxn ang="0">
                  <a:pos x="132" y="12"/>
                </a:cxn>
                <a:cxn ang="0">
                  <a:pos x="252" y="36"/>
                </a:cxn>
                <a:cxn ang="0">
                  <a:pos x="348" y="96"/>
                </a:cxn>
                <a:cxn ang="0">
                  <a:pos x="456" y="192"/>
                </a:cxn>
                <a:cxn ang="0">
                  <a:pos x="552" y="324"/>
                </a:cxn>
                <a:cxn ang="0">
                  <a:pos x="588" y="420"/>
                </a:cxn>
                <a:cxn ang="0">
                  <a:pos x="588" y="552"/>
                </a:cxn>
              </a:cxnLst>
              <a:rect l="txL" t="txT" r="txR" b="txB"/>
              <a:pathLst>
                <a:path w="594" h="552">
                  <a:moveTo>
                    <a:pt x="0" y="0"/>
                  </a:moveTo>
                  <a:cubicBezTo>
                    <a:pt x="45" y="3"/>
                    <a:pt x="90" y="6"/>
                    <a:pt x="132" y="12"/>
                  </a:cubicBezTo>
                  <a:cubicBezTo>
                    <a:pt x="174" y="18"/>
                    <a:pt x="216" y="22"/>
                    <a:pt x="252" y="36"/>
                  </a:cubicBezTo>
                  <a:cubicBezTo>
                    <a:pt x="288" y="50"/>
                    <a:pt x="314" y="70"/>
                    <a:pt x="348" y="96"/>
                  </a:cubicBezTo>
                  <a:cubicBezTo>
                    <a:pt x="382" y="122"/>
                    <a:pt x="422" y="154"/>
                    <a:pt x="456" y="192"/>
                  </a:cubicBezTo>
                  <a:cubicBezTo>
                    <a:pt x="490" y="230"/>
                    <a:pt x="530" y="286"/>
                    <a:pt x="552" y="324"/>
                  </a:cubicBezTo>
                  <a:cubicBezTo>
                    <a:pt x="574" y="362"/>
                    <a:pt x="582" y="382"/>
                    <a:pt x="588" y="420"/>
                  </a:cubicBezTo>
                  <a:cubicBezTo>
                    <a:pt x="594" y="458"/>
                    <a:pt x="588" y="530"/>
                    <a:pt x="588" y="552"/>
                  </a:cubicBez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>
              <a:spAutoFit/>
            </a:bodyPr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8379" name="Line 29"/>
            <p:cNvSpPr/>
            <p:nvPr/>
          </p:nvSpPr>
          <p:spPr>
            <a:xfrm>
              <a:off x="3312" y="1932"/>
              <a:ext cx="0" cy="564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8380" name="Line 30"/>
            <p:cNvSpPr/>
            <p:nvPr/>
          </p:nvSpPr>
          <p:spPr>
            <a:xfrm>
              <a:off x="3312" y="2472"/>
              <a:ext cx="588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58377" name="Text Box 2"/>
          <p:cNvSpPr txBox="1"/>
          <p:nvPr/>
        </p:nvSpPr>
        <p:spPr>
          <a:xfrm>
            <a:off x="895350" y="706438"/>
            <a:ext cx="5651500" cy="430212"/>
          </a:xfrm>
          <a:prstGeom prst="rect">
            <a:avLst/>
          </a:prstGeom>
          <a:noFill/>
          <a:ln w="19050">
            <a:noFill/>
          </a:ln>
        </p:spPr>
        <p:txBody>
          <a:bodyPr anchor="ctr" anchorCtr="0">
            <a:spAutoFit/>
          </a:bodyPr>
          <a:p>
            <a:r>
              <a:rPr lang="zh-CN" altLang="en-US" sz="2200" b="1" dirty="0">
                <a:solidFill>
                  <a:srgbClr val="000000"/>
                </a:solidFill>
                <a:latin typeface="宋体" panose="02010600030101010101" pitchFamily="2" charset="-122"/>
              </a:rPr>
              <a:t>有时候两个视图也不能反映物体的形状</a:t>
            </a:r>
            <a:endParaRPr lang="zh-CN" altLang="en-US" sz="2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403350" y="10795"/>
            <a:ext cx="6193155" cy="587375"/>
            <a:chOff x="2210" y="17"/>
            <a:chExt cx="9753" cy="925"/>
          </a:xfrm>
        </p:grpSpPr>
        <p:sp>
          <p:nvSpPr>
            <p:cNvPr id="8" name="Rectangle 4"/>
            <p:cNvSpPr>
              <a:spLocks noChangeAspect="1" noChangeArrowheads="1"/>
            </p:cNvSpPr>
            <p:nvPr>
              <p:custDataLst>
                <p:tags r:id="rId1"/>
              </p:custDataLst>
            </p:nvPr>
          </p:nvSpPr>
          <p:spPr bwMode="auto">
            <a:xfrm rot="10800000">
              <a:off x="2210" y="67"/>
              <a:ext cx="9753" cy="85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Rectangle 5"/>
            <p:cNvSpPr>
              <a:spLocks noChangeAspect="1"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2243" y="77"/>
              <a:ext cx="9187" cy="295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AutoShape 6"/>
            <p:cNvSpPr>
              <a:spLocks noChangeAspect="1"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210" y="17"/>
              <a:ext cx="2720" cy="925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WordArt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2550" y="242"/>
              <a:ext cx="1813" cy="4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任务三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2" name="Text Box 8"/>
            <p:cNvSpPr txBox="1"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5145" y="243"/>
              <a:ext cx="38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组合体的识读与绘制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2" grpId="0" bldLvl="0" animBg="1"/>
      <p:bldP spid="15373" grpId="0" bldLvl="0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Group 2"/>
          <p:cNvGrpSpPr/>
          <p:nvPr/>
        </p:nvGrpSpPr>
        <p:grpSpPr>
          <a:xfrm>
            <a:off x="842963" y="2818448"/>
            <a:ext cx="7519987" cy="838200"/>
            <a:chOff x="531" y="1459"/>
            <a:chExt cx="4737" cy="528"/>
          </a:xfrm>
        </p:grpSpPr>
        <p:sp>
          <p:nvSpPr>
            <p:cNvPr id="59440" name="Rectangle 3"/>
            <p:cNvSpPr/>
            <p:nvPr/>
          </p:nvSpPr>
          <p:spPr>
            <a:xfrm>
              <a:off x="531" y="1459"/>
              <a:ext cx="960" cy="528"/>
            </a:xfrm>
            <a:prstGeom prst="rect">
              <a:avLst/>
            </a:prstGeom>
            <a:noFill/>
            <a:ln w="38100" cap="flat" cmpd="sng">
              <a:solidFill>
                <a:srgbClr val="008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 eaLnBrk="0" hangingPunct="0"/>
              <a:endParaRPr lang="zh-CN" altLang="en-US" b="1" dirty="0">
                <a:solidFill>
                  <a:srgbClr val="000000"/>
                </a:solidFill>
                <a:latin typeface="Times New Roman" panose="02020603050405020304" charset="0"/>
              </a:endParaRPr>
            </a:p>
          </p:txBody>
        </p:sp>
        <p:sp>
          <p:nvSpPr>
            <p:cNvPr id="59441" name="Rectangle 4"/>
            <p:cNvSpPr/>
            <p:nvPr/>
          </p:nvSpPr>
          <p:spPr>
            <a:xfrm>
              <a:off x="1797" y="1459"/>
              <a:ext cx="960" cy="528"/>
            </a:xfrm>
            <a:prstGeom prst="rect">
              <a:avLst/>
            </a:prstGeom>
            <a:noFill/>
            <a:ln w="38100" cap="flat" cmpd="sng">
              <a:solidFill>
                <a:srgbClr val="008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 eaLnBrk="0" hangingPunct="0"/>
              <a:endParaRPr lang="zh-CN" altLang="en-US" b="1" dirty="0">
                <a:solidFill>
                  <a:srgbClr val="000000"/>
                </a:solidFill>
                <a:latin typeface="Times New Roman" panose="02020603050405020304" charset="0"/>
              </a:endParaRPr>
            </a:p>
          </p:txBody>
        </p:sp>
        <p:sp>
          <p:nvSpPr>
            <p:cNvPr id="59442" name="Rectangle 5"/>
            <p:cNvSpPr/>
            <p:nvPr/>
          </p:nvSpPr>
          <p:spPr>
            <a:xfrm>
              <a:off x="3089" y="1459"/>
              <a:ext cx="960" cy="528"/>
            </a:xfrm>
            <a:prstGeom prst="rect">
              <a:avLst/>
            </a:prstGeom>
            <a:noFill/>
            <a:ln w="38100" cap="flat" cmpd="sng">
              <a:solidFill>
                <a:srgbClr val="008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 eaLnBrk="0" hangingPunct="0"/>
              <a:endParaRPr lang="zh-CN" altLang="en-US" b="1" dirty="0">
                <a:solidFill>
                  <a:srgbClr val="000000"/>
                </a:solidFill>
                <a:latin typeface="Times New Roman" panose="02020603050405020304" charset="0"/>
              </a:endParaRPr>
            </a:p>
          </p:txBody>
        </p:sp>
        <p:sp>
          <p:nvSpPr>
            <p:cNvPr id="59443" name="Rectangle 6"/>
            <p:cNvSpPr/>
            <p:nvPr/>
          </p:nvSpPr>
          <p:spPr>
            <a:xfrm>
              <a:off x="675" y="1603"/>
              <a:ext cx="624" cy="240"/>
            </a:xfrm>
            <a:prstGeom prst="rect">
              <a:avLst/>
            </a:prstGeom>
            <a:noFill/>
            <a:ln w="38100" cap="flat" cmpd="sng">
              <a:solidFill>
                <a:srgbClr val="FF33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 eaLnBrk="0" hangingPunct="0"/>
              <a:endParaRPr lang="zh-CN" altLang="en-US" b="1" dirty="0">
                <a:solidFill>
                  <a:srgbClr val="000000"/>
                </a:solidFill>
                <a:latin typeface="Times New Roman" panose="02020603050405020304" charset="0"/>
              </a:endParaRPr>
            </a:p>
          </p:txBody>
        </p:sp>
        <p:sp>
          <p:nvSpPr>
            <p:cNvPr id="59444" name="Rectangle 7"/>
            <p:cNvSpPr/>
            <p:nvPr/>
          </p:nvSpPr>
          <p:spPr>
            <a:xfrm>
              <a:off x="1941" y="1603"/>
              <a:ext cx="624" cy="240"/>
            </a:xfrm>
            <a:prstGeom prst="rect">
              <a:avLst/>
            </a:prstGeom>
            <a:noFill/>
            <a:ln w="38100" cap="flat" cmpd="sng">
              <a:solidFill>
                <a:srgbClr val="FF33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 eaLnBrk="0" hangingPunct="0"/>
              <a:endParaRPr lang="zh-CN" altLang="en-US" b="1" dirty="0">
                <a:solidFill>
                  <a:srgbClr val="000000"/>
                </a:solidFill>
                <a:latin typeface="Times New Roman" panose="02020603050405020304" charset="0"/>
              </a:endParaRPr>
            </a:p>
          </p:txBody>
        </p:sp>
        <p:sp>
          <p:nvSpPr>
            <p:cNvPr id="59445" name="Rectangle 8"/>
            <p:cNvSpPr/>
            <p:nvPr/>
          </p:nvSpPr>
          <p:spPr>
            <a:xfrm>
              <a:off x="3233" y="1603"/>
              <a:ext cx="624" cy="240"/>
            </a:xfrm>
            <a:prstGeom prst="rect">
              <a:avLst/>
            </a:prstGeom>
            <a:noFill/>
            <a:ln w="38100" cap="flat" cmpd="sng">
              <a:solidFill>
                <a:srgbClr val="FF33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 eaLnBrk="0" hangingPunct="0"/>
              <a:endParaRPr lang="zh-CN" altLang="en-US" b="1" dirty="0">
                <a:solidFill>
                  <a:srgbClr val="000000"/>
                </a:solidFill>
                <a:latin typeface="Times New Roman" panose="02020603050405020304" charset="0"/>
              </a:endParaRPr>
            </a:p>
          </p:txBody>
        </p:sp>
        <p:sp>
          <p:nvSpPr>
            <p:cNvPr id="59446" name="Rectangle 9"/>
            <p:cNvSpPr/>
            <p:nvPr/>
          </p:nvSpPr>
          <p:spPr>
            <a:xfrm>
              <a:off x="4356" y="1459"/>
              <a:ext cx="912" cy="528"/>
            </a:xfrm>
            <a:prstGeom prst="rect">
              <a:avLst/>
            </a:prstGeom>
            <a:noFill/>
            <a:ln w="38100" cap="flat" cmpd="sng">
              <a:solidFill>
                <a:srgbClr val="008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 eaLnBrk="0" hangingPunct="0"/>
              <a:endParaRPr lang="zh-CN" altLang="en-US" b="1" dirty="0">
                <a:solidFill>
                  <a:srgbClr val="000000"/>
                </a:solidFill>
                <a:latin typeface="Times New Roman" panose="02020603050405020304" charset="0"/>
              </a:endParaRPr>
            </a:p>
          </p:txBody>
        </p:sp>
        <p:sp>
          <p:nvSpPr>
            <p:cNvPr id="59447" name="Rectangle 10"/>
            <p:cNvSpPr/>
            <p:nvPr/>
          </p:nvSpPr>
          <p:spPr>
            <a:xfrm>
              <a:off x="4500" y="1603"/>
              <a:ext cx="624" cy="240"/>
            </a:xfrm>
            <a:prstGeom prst="rect">
              <a:avLst/>
            </a:prstGeom>
            <a:noFill/>
            <a:ln w="38100" cap="flat" cmpd="sng">
              <a:solidFill>
                <a:srgbClr val="FF33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 eaLnBrk="0" hangingPunct="0"/>
              <a:endParaRPr lang="zh-CN" altLang="en-US" b="1" dirty="0">
                <a:solidFill>
                  <a:srgbClr val="000000"/>
                </a:solidFill>
                <a:latin typeface="Times New Roman" panose="02020603050405020304" charset="0"/>
              </a:endParaRPr>
            </a:p>
          </p:txBody>
        </p:sp>
      </p:grpSp>
      <p:grpSp>
        <p:nvGrpSpPr>
          <p:cNvPr id="3" name="Group 11"/>
          <p:cNvGrpSpPr/>
          <p:nvPr/>
        </p:nvGrpSpPr>
        <p:grpSpPr>
          <a:xfrm>
            <a:off x="842963" y="3993198"/>
            <a:ext cx="1524000" cy="609600"/>
            <a:chOff x="531" y="2199"/>
            <a:chExt cx="960" cy="384"/>
          </a:xfrm>
        </p:grpSpPr>
        <p:sp>
          <p:nvSpPr>
            <p:cNvPr id="59438" name="Rectangle 12"/>
            <p:cNvSpPr/>
            <p:nvPr/>
          </p:nvSpPr>
          <p:spPr>
            <a:xfrm>
              <a:off x="531" y="2199"/>
              <a:ext cx="960" cy="240"/>
            </a:xfrm>
            <a:prstGeom prst="rect">
              <a:avLst/>
            </a:prstGeom>
            <a:noFill/>
            <a:ln w="38100" cap="flat" cmpd="sng">
              <a:solidFill>
                <a:srgbClr val="008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 eaLnBrk="0" hangingPunct="0"/>
              <a:endParaRPr lang="zh-CN" altLang="en-US" b="1" dirty="0">
                <a:solidFill>
                  <a:srgbClr val="000000"/>
                </a:solidFill>
                <a:latin typeface="Times New Roman" panose="02020603050405020304" charset="0"/>
              </a:endParaRPr>
            </a:p>
          </p:txBody>
        </p:sp>
        <p:sp>
          <p:nvSpPr>
            <p:cNvPr id="59439" name="Rectangle 13"/>
            <p:cNvSpPr/>
            <p:nvPr/>
          </p:nvSpPr>
          <p:spPr>
            <a:xfrm>
              <a:off x="675" y="2439"/>
              <a:ext cx="624" cy="144"/>
            </a:xfrm>
            <a:prstGeom prst="rect">
              <a:avLst/>
            </a:prstGeom>
            <a:noFill/>
            <a:ln w="38100" cap="flat" cmpd="sng">
              <a:solidFill>
                <a:srgbClr val="FF33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 eaLnBrk="0" hangingPunct="0"/>
              <a:endParaRPr lang="zh-CN" altLang="en-US" b="1" dirty="0">
                <a:solidFill>
                  <a:srgbClr val="000000"/>
                </a:solidFill>
                <a:latin typeface="Times New Roman" panose="02020603050405020304" charset="0"/>
              </a:endParaRPr>
            </a:p>
          </p:txBody>
        </p:sp>
      </p:grpSp>
      <p:grpSp>
        <p:nvGrpSpPr>
          <p:cNvPr id="4" name="Group 14"/>
          <p:cNvGrpSpPr/>
          <p:nvPr/>
        </p:nvGrpSpPr>
        <p:grpSpPr>
          <a:xfrm>
            <a:off x="2852738" y="3993198"/>
            <a:ext cx="1524000" cy="614362"/>
            <a:chOff x="1797" y="2199"/>
            <a:chExt cx="960" cy="387"/>
          </a:xfrm>
        </p:grpSpPr>
        <p:sp>
          <p:nvSpPr>
            <p:cNvPr id="59434" name="Rectangle 15"/>
            <p:cNvSpPr/>
            <p:nvPr/>
          </p:nvSpPr>
          <p:spPr>
            <a:xfrm>
              <a:off x="1797" y="2199"/>
              <a:ext cx="960" cy="384"/>
            </a:xfrm>
            <a:prstGeom prst="rect">
              <a:avLst/>
            </a:prstGeom>
            <a:noFill/>
            <a:ln w="38100" cap="flat" cmpd="sng">
              <a:solidFill>
                <a:srgbClr val="008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 eaLnBrk="0" hangingPunct="0"/>
              <a:endParaRPr lang="zh-CN" altLang="en-US" b="1" dirty="0">
                <a:solidFill>
                  <a:srgbClr val="000000"/>
                </a:solidFill>
                <a:latin typeface="Times New Roman" panose="02020603050405020304" charset="0"/>
              </a:endParaRPr>
            </a:p>
          </p:txBody>
        </p:sp>
        <p:sp>
          <p:nvSpPr>
            <p:cNvPr id="59435" name="Line 16"/>
            <p:cNvSpPr/>
            <p:nvPr/>
          </p:nvSpPr>
          <p:spPr>
            <a:xfrm>
              <a:off x="1942" y="2475"/>
              <a:ext cx="624" cy="0"/>
            </a:xfrm>
            <a:prstGeom prst="line">
              <a:avLst/>
            </a:prstGeom>
            <a:ln w="19050" cap="flat" cmpd="sng">
              <a:solidFill>
                <a:srgbClr val="FF3300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59436" name="Line 17"/>
            <p:cNvSpPr/>
            <p:nvPr/>
          </p:nvSpPr>
          <p:spPr>
            <a:xfrm>
              <a:off x="2565" y="2475"/>
              <a:ext cx="0" cy="111"/>
            </a:xfrm>
            <a:prstGeom prst="line">
              <a:avLst/>
            </a:prstGeom>
            <a:ln w="19050" cap="flat" cmpd="sng">
              <a:solidFill>
                <a:srgbClr val="FF3300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59437" name="Line 18"/>
            <p:cNvSpPr/>
            <p:nvPr/>
          </p:nvSpPr>
          <p:spPr>
            <a:xfrm>
              <a:off x="1941" y="2475"/>
              <a:ext cx="0" cy="111"/>
            </a:xfrm>
            <a:prstGeom prst="line">
              <a:avLst/>
            </a:prstGeom>
            <a:ln w="19050" cap="flat" cmpd="sng">
              <a:solidFill>
                <a:srgbClr val="FF3300"/>
              </a:solidFill>
              <a:prstDash val="dash"/>
              <a:headEnd type="none" w="med" len="med"/>
              <a:tailEnd type="none" w="med" len="med"/>
            </a:ln>
          </p:spPr>
        </p:sp>
      </p:grpSp>
      <p:grpSp>
        <p:nvGrpSpPr>
          <p:cNvPr id="5" name="Group 19"/>
          <p:cNvGrpSpPr/>
          <p:nvPr/>
        </p:nvGrpSpPr>
        <p:grpSpPr>
          <a:xfrm>
            <a:off x="6915150" y="3993198"/>
            <a:ext cx="1447800" cy="614362"/>
            <a:chOff x="4356" y="2199"/>
            <a:chExt cx="912" cy="387"/>
          </a:xfrm>
        </p:grpSpPr>
        <p:sp>
          <p:nvSpPr>
            <p:cNvPr id="59431" name="Line 20"/>
            <p:cNvSpPr/>
            <p:nvPr/>
          </p:nvSpPr>
          <p:spPr>
            <a:xfrm>
              <a:off x="4500" y="2199"/>
              <a:ext cx="0" cy="387"/>
            </a:xfrm>
            <a:prstGeom prst="line">
              <a:avLst/>
            </a:prstGeom>
            <a:ln w="19050" cap="flat" cmpd="sng">
              <a:solidFill>
                <a:srgbClr val="FF3300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59432" name="Line 21"/>
            <p:cNvSpPr/>
            <p:nvPr/>
          </p:nvSpPr>
          <p:spPr>
            <a:xfrm>
              <a:off x="5124" y="2199"/>
              <a:ext cx="0" cy="384"/>
            </a:xfrm>
            <a:prstGeom prst="line">
              <a:avLst/>
            </a:prstGeom>
            <a:ln w="19050" cap="flat" cmpd="sng">
              <a:solidFill>
                <a:srgbClr val="FF3300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59433" name="Rectangle 22"/>
            <p:cNvSpPr/>
            <p:nvPr/>
          </p:nvSpPr>
          <p:spPr>
            <a:xfrm>
              <a:off x="4356" y="2199"/>
              <a:ext cx="912" cy="384"/>
            </a:xfrm>
            <a:prstGeom prst="rect">
              <a:avLst/>
            </a:prstGeom>
            <a:noFill/>
            <a:ln w="38100" cap="flat" cmpd="sng">
              <a:solidFill>
                <a:srgbClr val="008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 eaLnBrk="0" hangingPunct="0"/>
              <a:endParaRPr lang="zh-CN" altLang="en-US" b="1" dirty="0">
                <a:solidFill>
                  <a:srgbClr val="000000"/>
                </a:solidFill>
                <a:latin typeface="Times New Roman" panose="02020603050405020304" charset="0"/>
              </a:endParaRPr>
            </a:p>
          </p:txBody>
        </p:sp>
      </p:grpSp>
      <p:sp>
        <p:nvSpPr>
          <p:cNvPr id="59398" name="Text Box 23"/>
          <p:cNvSpPr txBox="1"/>
          <p:nvPr/>
        </p:nvSpPr>
        <p:spPr>
          <a:xfrm>
            <a:off x="463550" y="764223"/>
            <a:ext cx="7612063" cy="461962"/>
          </a:xfrm>
          <a:prstGeom prst="rect">
            <a:avLst/>
          </a:prstGeom>
          <a:noFill/>
          <a:ln w="38100">
            <a:noFill/>
          </a:ln>
        </p:spPr>
        <p:txBody>
          <a:bodyPr wrap="none" anchor="ctr" anchorCtr="0">
            <a:spAutoFit/>
          </a:bodyPr>
          <a:p>
            <a:r>
              <a:rPr lang="en-US" altLang="zh-CN" b="1" dirty="0">
                <a:solidFill>
                  <a:srgbClr val="3333CC"/>
                </a:solidFill>
                <a:latin typeface="仿宋_GB2312" pitchFamily="49" charset="-122"/>
                <a:ea typeface="仿宋_GB2312" pitchFamily="49" charset="-122"/>
              </a:rPr>
              <a:t>3.</a:t>
            </a:r>
            <a:r>
              <a:rPr lang="zh-CN" altLang="en-US" b="1" dirty="0">
                <a:solidFill>
                  <a:srgbClr val="3333CC"/>
                </a:solidFill>
                <a:latin typeface="仿宋_GB2312" pitchFamily="49" charset="-122"/>
                <a:ea typeface="仿宋_GB2312" pitchFamily="49" charset="-122"/>
              </a:rPr>
              <a:t>利用细虚线分析相关组成部分的形状和相对位置关系</a:t>
            </a:r>
            <a:endParaRPr lang="zh-CN" altLang="en-US" b="1" dirty="0">
              <a:solidFill>
                <a:srgbClr val="3333CC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77848" name="Text Box 24"/>
          <p:cNvSpPr txBox="1"/>
          <p:nvPr/>
        </p:nvSpPr>
        <p:spPr>
          <a:xfrm>
            <a:off x="733425" y="1213485"/>
            <a:ext cx="8045450" cy="1311275"/>
          </a:xfrm>
          <a:prstGeom prst="rect">
            <a:avLst/>
          </a:prstGeom>
          <a:noFill/>
          <a:ln w="38100">
            <a:noFill/>
          </a:ln>
        </p:spPr>
        <p:txBody>
          <a:bodyPr anchor="ctr" anchorCtr="0">
            <a:spAutoFit/>
          </a:bodyPr>
          <a:p>
            <a:pPr>
              <a:lnSpc>
                <a:spcPct val="90000"/>
              </a:lnSpc>
            </a:pPr>
            <a:r>
              <a:rPr lang="zh-CN" altLang="en-US" sz="2200" b="1" dirty="0">
                <a:solidFill>
                  <a:srgbClr val="000000"/>
                </a:solidFill>
                <a:latin typeface="宋体" panose="02010600030101010101" pitchFamily="2" charset="-122"/>
              </a:rPr>
              <a:t>    细虚线和粗实线的含义一样，</a:t>
            </a:r>
            <a:r>
              <a:rPr lang="zh-CN" altLang="en-US" sz="2200" b="1" dirty="0">
                <a:solidFill>
                  <a:srgbClr val="FF0000"/>
                </a:solidFill>
                <a:latin typeface="宋体" panose="02010600030101010101" pitchFamily="2" charset="-122"/>
              </a:rPr>
              <a:t>表示物体上的轮廓线投影，只是因不可见而画成细虚线。</a:t>
            </a:r>
            <a:r>
              <a:rPr lang="zh-CN" altLang="en-US" sz="2200" b="1" dirty="0">
                <a:solidFill>
                  <a:srgbClr val="000000"/>
                </a:solidFill>
                <a:latin typeface="宋体" panose="02010600030101010101" pitchFamily="2" charset="-122"/>
              </a:rPr>
              <a:t>视图中一个</a:t>
            </a:r>
            <a:r>
              <a:rPr lang="zh-CN" altLang="en-US" sz="2200" b="1" dirty="0">
                <a:solidFill>
                  <a:srgbClr val="FF3300"/>
                </a:solidFill>
                <a:latin typeface="宋体" panose="02010600030101010101" pitchFamily="2" charset="-122"/>
              </a:rPr>
              <a:t>封闭线框</a:t>
            </a:r>
            <a:r>
              <a:rPr lang="zh-CN" altLang="en-US" sz="2200" b="1" dirty="0">
                <a:solidFill>
                  <a:srgbClr val="000000"/>
                </a:solidFill>
                <a:latin typeface="宋体" panose="02010600030101010101" pitchFamily="2" charset="-122"/>
              </a:rPr>
              <a:t>一般情况下表示一个面的投影，</a:t>
            </a:r>
            <a:r>
              <a:rPr lang="zh-CN" altLang="en-US" sz="2200" b="1" dirty="0">
                <a:solidFill>
                  <a:srgbClr val="000099"/>
                </a:solidFill>
                <a:latin typeface="宋体" panose="02010600030101010101" pitchFamily="2" charset="-122"/>
              </a:rPr>
              <a:t>线框套线框，通常是两个面凹凸不平或者是具有打通的孔。</a:t>
            </a:r>
            <a:endParaRPr lang="zh-CN" altLang="en-US" sz="2200" b="1" dirty="0">
              <a:solidFill>
                <a:srgbClr val="003399"/>
              </a:solidFill>
              <a:latin typeface="宋体" panose="02010600030101010101" pitchFamily="2" charset="-122"/>
            </a:endParaRPr>
          </a:p>
        </p:txBody>
      </p:sp>
      <p:grpSp>
        <p:nvGrpSpPr>
          <p:cNvPr id="6" name="Group 25"/>
          <p:cNvGrpSpPr/>
          <p:nvPr/>
        </p:nvGrpSpPr>
        <p:grpSpPr>
          <a:xfrm>
            <a:off x="752475" y="5033010"/>
            <a:ext cx="1320800" cy="1484313"/>
            <a:chOff x="474" y="2854"/>
            <a:chExt cx="832" cy="935"/>
          </a:xfrm>
        </p:grpSpPr>
        <p:sp>
          <p:nvSpPr>
            <p:cNvPr id="59425" name="Freeform 26"/>
            <p:cNvSpPr/>
            <p:nvPr/>
          </p:nvSpPr>
          <p:spPr>
            <a:xfrm>
              <a:off x="665" y="2955"/>
              <a:ext cx="638" cy="834"/>
            </a:xfrm>
            <a:custGeom>
              <a:avLst/>
              <a:gdLst>
                <a:gd name="txL" fmla="*/ 0 w 2112"/>
                <a:gd name="txT" fmla="*/ 0 h 2755"/>
                <a:gd name="txR" fmla="*/ 2112 w 2112"/>
                <a:gd name="txB" fmla="*/ 2755 h 2755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2112" h="2755">
                  <a:moveTo>
                    <a:pt x="0" y="1200"/>
                  </a:moveTo>
                  <a:lnTo>
                    <a:pt x="0" y="2755"/>
                  </a:lnTo>
                  <a:lnTo>
                    <a:pt x="2112" y="1555"/>
                  </a:lnTo>
                  <a:lnTo>
                    <a:pt x="2112" y="0"/>
                  </a:lnTo>
                  <a:lnTo>
                    <a:pt x="0" y="1200"/>
                  </a:lnTo>
                  <a:close/>
                </a:path>
              </a:pathLst>
            </a:custGeom>
            <a:gradFill rotWithShape="0">
              <a:gsLst>
                <a:gs pos="0">
                  <a:srgbClr val="339933"/>
                </a:gs>
                <a:gs pos="100000">
                  <a:srgbClr val="184718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9426" name="Freeform 27"/>
            <p:cNvSpPr/>
            <p:nvPr/>
          </p:nvSpPr>
          <p:spPr>
            <a:xfrm>
              <a:off x="474" y="2854"/>
              <a:ext cx="832" cy="468"/>
            </a:xfrm>
            <a:custGeom>
              <a:avLst/>
              <a:gdLst>
                <a:gd name="txL" fmla="*/ 0 w 832"/>
                <a:gd name="txT" fmla="*/ 0 h 468"/>
                <a:gd name="txR" fmla="*/ 832 w 832"/>
                <a:gd name="txB" fmla="*/ 468 h 468"/>
              </a:gdLst>
              <a:ahLst/>
              <a:cxnLst>
                <a:cxn ang="0">
                  <a:pos x="0" y="352"/>
                </a:cxn>
                <a:cxn ang="0">
                  <a:pos x="620" y="0"/>
                </a:cxn>
                <a:cxn ang="0">
                  <a:pos x="832" y="102"/>
                </a:cxn>
                <a:cxn ang="0">
                  <a:pos x="196" y="468"/>
                </a:cxn>
                <a:cxn ang="0">
                  <a:pos x="0" y="352"/>
                </a:cxn>
              </a:cxnLst>
              <a:rect l="txL" t="txT" r="txR" b="txB"/>
              <a:pathLst>
                <a:path w="832" h="468">
                  <a:moveTo>
                    <a:pt x="0" y="352"/>
                  </a:moveTo>
                  <a:lnTo>
                    <a:pt x="620" y="0"/>
                  </a:lnTo>
                  <a:lnTo>
                    <a:pt x="832" y="102"/>
                  </a:lnTo>
                  <a:lnTo>
                    <a:pt x="196" y="468"/>
                  </a:lnTo>
                  <a:lnTo>
                    <a:pt x="0" y="352"/>
                  </a:lnTo>
                  <a:close/>
                </a:path>
              </a:pathLst>
            </a:custGeom>
            <a:gradFill rotWithShape="0">
              <a:gsLst>
                <a:gs pos="0">
                  <a:srgbClr val="287828"/>
                </a:gs>
                <a:gs pos="100000">
                  <a:srgbClr val="339933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9427" name="Freeform 28"/>
            <p:cNvSpPr/>
            <p:nvPr/>
          </p:nvSpPr>
          <p:spPr>
            <a:xfrm>
              <a:off x="474" y="3206"/>
              <a:ext cx="196" cy="583"/>
            </a:xfrm>
            <a:custGeom>
              <a:avLst/>
              <a:gdLst>
                <a:gd name="txL" fmla="*/ 0 w 196"/>
                <a:gd name="txT" fmla="*/ 0 h 583"/>
                <a:gd name="txR" fmla="*/ 196 w 196"/>
                <a:gd name="txB" fmla="*/ 583 h 583"/>
              </a:gdLst>
              <a:ahLst/>
              <a:cxnLst>
                <a:cxn ang="0">
                  <a:pos x="0" y="0"/>
                </a:cxn>
                <a:cxn ang="0">
                  <a:pos x="196" y="113"/>
                </a:cxn>
                <a:cxn ang="0">
                  <a:pos x="196" y="583"/>
                </a:cxn>
                <a:cxn ang="0">
                  <a:pos x="0" y="448"/>
                </a:cxn>
                <a:cxn ang="0">
                  <a:pos x="0" y="0"/>
                </a:cxn>
              </a:cxnLst>
              <a:rect l="txL" t="txT" r="txR" b="txB"/>
              <a:pathLst>
                <a:path w="196" h="583">
                  <a:moveTo>
                    <a:pt x="0" y="0"/>
                  </a:moveTo>
                  <a:lnTo>
                    <a:pt x="196" y="113"/>
                  </a:lnTo>
                  <a:lnTo>
                    <a:pt x="196" y="583"/>
                  </a:lnTo>
                  <a:lnTo>
                    <a:pt x="0" y="448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184718"/>
                </a:gs>
                <a:gs pos="100000">
                  <a:srgbClr val="339933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9428" name="Freeform 29"/>
            <p:cNvSpPr/>
            <p:nvPr/>
          </p:nvSpPr>
          <p:spPr>
            <a:xfrm>
              <a:off x="901" y="3220"/>
              <a:ext cx="376" cy="412"/>
            </a:xfrm>
            <a:custGeom>
              <a:avLst/>
              <a:gdLst>
                <a:gd name="txL" fmla="*/ 0 w 1243"/>
                <a:gd name="txT" fmla="*/ 0 h 1363"/>
                <a:gd name="txR" fmla="*/ 1243 w 1243"/>
                <a:gd name="txB" fmla="*/ 1363 h 1363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1243" h="1363">
                  <a:moveTo>
                    <a:pt x="0" y="715"/>
                  </a:moveTo>
                  <a:lnTo>
                    <a:pt x="5" y="1363"/>
                  </a:lnTo>
                  <a:lnTo>
                    <a:pt x="1243" y="653"/>
                  </a:lnTo>
                  <a:lnTo>
                    <a:pt x="1243" y="0"/>
                  </a:lnTo>
                  <a:lnTo>
                    <a:pt x="0" y="715"/>
                  </a:lnTo>
                  <a:close/>
                </a:path>
              </a:pathLst>
            </a:custGeom>
            <a:gradFill rotWithShape="0">
              <a:gsLst>
                <a:gs pos="0">
                  <a:srgbClr val="FF3300"/>
                </a:gs>
                <a:gs pos="100000">
                  <a:srgbClr val="9B1F00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9429" name="Freeform 30"/>
            <p:cNvSpPr/>
            <p:nvPr/>
          </p:nvSpPr>
          <p:spPr>
            <a:xfrm>
              <a:off x="796" y="3162"/>
              <a:ext cx="481" cy="277"/>
            </a:xfrm>
            <a:custGeom>
              <a:avLst/>
              <a:gdLst>
                <a:gd name="txL" fmla="*/ 0 w 1591"/>
                <a:gd name="txT" fmla="*/ 0 h 919"/>
                <a:gd name="txR" fmla="*/ 1591 w 1591"/>
                <a:gd name="txB" fmla="*/ 919 h 919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1591" h="919">
                  <a:moveTo>
                    <a:pt x="0" y="715"/>
                  </a:moveTo>
                  <a:lnTo>
                    <a:pt x="360" y="919"/>
                  </a:lnTo>
                  <a:lnTo>
                    <a:pt x="1591" y="201"/>
                  </a:lnTo>
                  <a:lnTo>
                    <a:pt x="1236" y="0"/>
                  </a:lnTo>
                  <a:lnTo>
                    <a:pt x="0" y="715"/>
                  </a:lnTo>
                  <a:close/>
                </a:path>
              </a:pathLst>
            </a:custGeom>
            <a:gradFill rotWithShape="0">
              <a:gsLst>
                <a:gs pos="0">
                  <a:srgbClr val="D72B00"/>
                </a:gs>
                <a:gs pos="100000">
                  <a:srgbClr val="FF3300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9430" name="Freeform 31"/>
            <p:cNvSpPr/>
            <p:nvPr/>
          </p:nvSpPr>
          <p:spPr>
            <a:xfrm>
              <a:off x="796" y="3379"/>
              <a:ext cx="106" cy="253"/>
            </a:xfrm>
            <a:custGeom>
              <a:avLst/>
              <a:gdLst>
                <a:gd name="txL" fmla="*/ 0 w 353"/>
                <a:gd name="txT" fmla="*/ 0 h 840"/>
                <a:gd name="txR" fmla="*/ 353 w 353"/>
                <a:gd name="txB" fmla="*/ 840 h 840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353" h="840">
                  <a:moveTo>
                    <a:pt x="0" y="0"/>
                  </a:moveTo>
                  <a:lnTo>
                    <a:pt x="0" y="636"/>
                  </a:lnTo>
                  <a:lnTo>
                    <a:pt x="353" y="840"/>
                  </a:lnTo>
                  <a:lnTo>
                    <a:pt x="348" y="192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761800"/>
                </a:gs>
                <a:gs pos="100000">
                  <a:srgbClr val="FF3300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</p:grpSp>
      <p:grpSp>
        <p:nvGrpSpPr>
          <p:cNvPr id="7" name="Group 32"/>
          <p:cNvGrpSpPr/>
          <p:nvPr/>
        </p:nvGrpSpPr>
        <p:grpSpPr>
          <a:xfrm>
            <a:off x="2773363" y="5175885"/>
            <a:ext cx="1500187" cy="1574800"/>
            <a:chOff x="1747" y="2944"/>
            <a:chExt cx="945" cy="992"/>
          </a:xfrm>
        </p:grpSpPr>
        <p:sp>
          <p:nvSpPr>
            <p:cNvPr id="59419" name="Freeform 33"/>
            <p:cNvSpPr/>
            <p:nvPr/>
          </p:nvSpPr>
          <p:spPr>
            <a:xfrm>
              <a:off x="2063" y="3118"/>
              <a:ext cx="626" cy="818"/>
            </a:xfrm>
            <a:custGeom>
              <a:avLst/>
              <a:gdLst>
                <a:gd name="txL" fmla="*/ 0 w 2112"/>
                <a:gd name="txT" fmla="*/ 0 h 2755"/>
                <a:gd name="txR" fmla="*/ 2112 w 2112"/>
                <a:gd name="txB" fmla="*/ 2755 h 2755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2112" h="2755">
                  <a:moveTo>
                    <a:pt x="0" y="1200"/>
                  </a:moveTo>
                  <a:lnTo>
                    <a:pt x="0" y="2755"/>
                  </a:lnTo>
                  <a:lnTo>
                    <a:pt x="2112" y="1555"/>
                  </a:lnTo>
                  <a:lnTo>
                    <a:pt x="2112" y="0"/>
                  </a:lnTo>
                  <a:lnTo>
                    <a:pt x="0" y="1200"/>
                  </a:lnTo>
                  <a:close/>
                </a:path>
              </a:pathLst>
            </a:custGeom>
            <a:solidFill>
              <a:srgbClr val="339933"/>
            </a:soli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9420" name="Freeform 34"/>
            <p:cNvSpPr/>
            <p:nvPr/>
          </p:nvSpPr>
          <p:spPr>
            <a:xfrm>
              <a:off x="1747" y="2944"/>
              <a:ext cx="945" cy="534"/>
            </a:xfrm>
            <a:custGeom>
              <a:avLst/>
              <a:gdLst>
                <a:gd name="txL" fmla="*/ 0 w 945"/>
                <a:gd name="txT" fmla="*/ 0 h 534"/>
                <a:gd name="txR" fmla="*/ 945 w 945"/>
                <a:gd name="txB" fmla="*/ 534 h 534"/>
              </a:gdLst>
              <a:ahLst/>
              <a:cxnLst>
                <a:cxn ang="0">
                  <a:pos x="0" y="352"/>
                </a:cxn>
                <a:cxn ang="0">
                  <a:pos x="627" y="0"/>
                </a:cxn>
                <a:cxn ang="0">
                  <a:pos x="945" y="174"/>
                </a:cxn>
                <a:cxn ang="0">
                  <a:pos x="321" y="534"/>
                </a:cxn>
                <a:cxn ang="0">
                  <a:pos x="0" y="352"/>
                </a:cxn>
              </a:cxnLst>
              <a:rect l="txL" t="txT" r="txR" b="txB"/>
              <a:pathLst>
                <a:path w="945" h="534">
                  <a:moveTo>
                    <a:pt x="0" y="352"/>
                  </a:moveTo>
                  <a:lnTo>
                    <a:pt x="627" y="0"/>
                  </a:lnTo>
                  <a:lnTo>
                    <a:pt x="945" y="174"/>
                  </a:lnTo>
                  <a:lnTo>
                    <a:pt x="321" y="534"/>
                  </a:lnTo>
                  <a:lnTo>
                    <a:pt x="0" y="352"/>
                  </a:lnTo>
                  <a:close/>
                </a:path>
              </a:pathLst>
            </a:custGeom>
            <a:gradFill rotWithShape="0">
              <a:gsLst>
                <a:gs pos="0">
                  <a:srgbClr val="267226"/>
                </a:gs>
                <a:gs pos="100000">
                  <a:srgbClr val="339933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9421" name="Freeform 35"/>
            <p:cNvSpPr/>
            <p:nvPr/>
          </p:nvSpPr>
          <p:spPr>
            <a:xfrm>
              <a:off x="1754" y="3283"/>
              <a:ext cx="315" cy="653"/>
            </a:xfrm>
            <a:custGeom>
              <a:avLst/>
              <a:gdLst>
                <a:gd name="txL" fmla="*/ 0 w 315"/>
                <a:gd name="txT" fmla="*/ 0 h 653"/>
                <a:gd name="txR" fmla="*/ 315 w 315"/>
                <a:gd name="txB" fmla="*/ 653 h 653"/>
              </a:gdLst>
              <a:ahLst/>
              <a:cxnLst>
                <a:cxn ang="0">
                  <a:pos x="0" y="0"/>
                </a:cxn>
                <a:cxn ang="0">
                  <a:pos x="315" y="191"/>
                </a:cxn>
                <a:cxn ang="0">
                  <a:pos x="315" y="653"/>
                </a:cxn>
                <a:cxn ang="0">
                  <a:pos x="0" y="435"/>
                </a:cxn>
                <a:cxn ang="0">
                  <a:pos x="0" y="0"/>
                </a:cxn>
              </a:cxnLst>
              <a:rect l="txL" t="txT" r="txR" b="txB"/>
              <a:pathLst>
                <a:path w="315" h="653">
                  <a:moveTo>
                    <a:pt x="0" y="0"/>
                  </a:moveTo>
                  <a:lnTo>
                    <a:pt x="315" y="191"/>
                  </a:lnTo>
                  <a:lnTo>
                    <a:pt x="315" y="653"/>
                  </a:lnTo>
                  <a:lnTo>
                    <a:pt x="0" y="435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184718"/>
                </a:gs>
                <a:gs pos="100000">
                  <a:srgbClr val="339933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9422" name="Freeform 36"/>
            <p:cNvSpPr/>
            <p:nvPr/>
          </p:nvSpPr>
          <p:spPr>
            <a:xfrm>
              <a:off x="2191" y="3453"/>
              <a:ext cx="369" cy="272"/>
            </a:xfrm>
            <a:custGeom>
              <a:avLst/>
              <a:gdLst>
                <a:gd name="txL" fmla="*/ 0 w 1248"/>
                <a:gd name="txT" fmla="*/ 0 h 924"/>
                <a:gd name="txR" fmla="*/ 1248 w 1248"/>
                <a:gd name="txB" fmla="*/ 924 h 924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1248" h="924">
                  <a:moveTo>
                    <a:pt x="0" y="540"/>
                  </a:moveTo>
                  <a:lnTo>
                    <a:pt x="936" y="0"/>
                  </a:lnTo>
                  <a:lnTo>
                    <a:pt x="1248" y="204"/>
                  </a:lnTo>
                  <a:lnTo>
                    <a:pt x="0" y="924"/>
                  </a:lnTo>
                  <a:lnTo>
                    <a:pt x="0" y="540"/>
                  </a:lnTo>
                  <a:close/>
                </a:path>
              </a:pathLst>
            </a:custGeom>
            <a:gradFill rotWithShape="0">
              <a:gsLst>
                <a:gs pos="0">
                  <a:srgbClr val="B96F4A"/>
                </a:gs>
                <a:gs pos="100000">
                  <a:srgbClr val="FF9966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9423" name="Freeform 37"/>
            <p:cNvSpPr/>
            <p:nvPr/>
          </p:nvSpPr>
          <p:spPr>
            <a:xfrm>
              <a:off x="2191" y="3378"/>
              <a:ext cx="269" cy="233"/>
            </a:xfrm>
            <a:custGeom>
              <a:avLst/>
              <a:gdLst>
                <a:gd name="txL" fmla="*/ 0 w 912"/>
                <a:gd name="txT" fmla="*/ 0 h 792"/>
                <a:gd name="txR" fmla="*/ 912 w 912"/>
                <a:gd name="txB" fmla="*/ 792 h 792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912" h="792">
                  <a:moveTo>
                    <a:pt x="0" y="516"/>
                  </a:moveTo>
                  <a:lnTo>
                    <a:pt x="912" y="0"/>
                  </a:lnTo>
                  <a:lnTo>
                    <a:pt x="912" y="276"/>
                  </a:lnTo>
                  <a:lnTo>
                    <a:pt x="0" y="792"/>
                  </a:lnTo>
                  <a:lnTo>
                    <a:pt x="0" y="516"/>
                  </a:lnTo>
                  <a:close/>
                </a:path>
              </a:pathLst>
            </a:custGeom>
            <a:gradFill rotWithShape="0">
              <a:gsLst>
                <a:gs pos="0">
                  <a:srgbClr val="761800"/>
                </a:gs>
                <a:gs pos="100000">
                  <a:srgbClr val="FF3300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9424" name="Freeform 38"/>
            <p:cNvSpPr/>
            <p:nvPr/>
          </p:nvSpPr>
          <p:spPr>
            <a:xfrm>
              <a:off x="2455" y="3326"/>
              <a:ext cx="102" cy="189"/>
            </a:xfrm>
            <a:custGeom>
              <a:avLst/>
              <a:gdLst>
                <a:gd name="txL" fmla="*/ 0 w 346"/>
                <a:gd name="txT" fmla="*/ 0 h 644"/>
                <a:gd name="txR" fmla="*/ 346 w 346"/>
                <a:gd name="txB" fmla="*/ 644 h 644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346" h="644">
                  <a:moveTo>
                    <a:pt x="0" y="183"/>
                  </a:moveTo>
                  <a:lnTo>
                    <a:pt x="346" y="0"/>
                  </a:lnTo>
                  <a:lnTo>
                    <a:pt x="346" y="644"/>
                  </a:lnTo>
                  <a:lnTo>
                    <a:pt x="0" y="471"/>
                  </a:lnTo>
                  <a:lnTo>
                    <a:pt x="0" y="183"/>
                  </a:lnTo>
                  <a:close/>
                </a:path>
              </a:pathLst>
            </a:custGeom>
            <a:gradFill rotWithShape="0">
              <a:gsLst>
                <a:gs pos="0">
                  <a:srgbClr val="761800"/>
                </a:gs>
                <a:gs pos="100000">
                  <a:srgbClr val="FF3300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</p:grpSp>
      <p:grpSp>
        <p:nvGrpSpPr>
          <p:cNvPr id="8" name="Group 39"/>
          <p:cNvGrpSpPr/>
          <p:nvPr/>
        </p:nvGrpSpPr>
        <p:grpSpPr>
          <a:xfrm>
            <a:off x="7040563" y="5145723"/>
            <a:ext cx="1504950" cy="1601787"/>
            <a:chOff x="4435" y="2925"/>
            <a:chExt cx="948" cy="1009"/>
          </a:xfrm>
        </p:grpSpPr>
        <p:sp>
          <p:nvSpPr>
            <p:cNvPr id="59414" name="Freeform 40"/>
            <p:cNvSpPr/>
            <p:nvPr/>
          </p:nvSpPr>
          <p:spPr>
            <a:xfrm>
              <a:off x="4743" y="3092"/>
              <a:ext cx="640" cy="842"/>
            </a:xfrm>
            <a:custGeom>
              <a:avLst/>
              <a:gdLst>
                <a:gd name="txL" fmla="*/ 0 w 1968"/>
                <a:gd name="txT" fmla="*/ 0 h 2583"/>
                <a:gd name="txR" fmla="*/ 1968 w 1968"/>
                <a:gd name="txB" fmla="*/ 2583 h 2583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1968" h="2583">
                  <a:moveTo>
                    <a:pt x="0" y="1133"/>
                  </a:moveTo>
                  <a:lnTo>
                    <a:pt x="1968" y="0"/>
                  </a:lnTo>
                  <a:lnTo>
                    <a:pt x="1968" y="1440"/>
                  </a:lnTo>
                  <a:lnTo>
                    <a:pt x="0" y="2583"/>
                  </a:lnTo>
                  <a:lnTo>
                    <a:pt x="0" y="1133"/>
                  </a:lnTo>
                  <a:close/>
                </a:path>
              </a:pathLst>
            </a:custGeom>
            <a:solidFill>
              <a:srgbClr val="339933"/>
            </a:soli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9415" name="Freeform 41"/>
            <p:cNvSpPr/>
            <p:nvPr/>
          </p:nvSpPr>
          <p:spPr>
            <a:xfrm>
              <a:off x="4880" y="3382"/>
              <a:ext cx="369" cy="335"/>
            </a:xfrm>
            <a:custGeom>
              <a:avLst/>
              <a:gdLst>
                <a:gd name="txL" fmla="*/ 0 w 448"/>
                <a:gd name="txT" fmla="*/ 0 h 408"/>
                <a:gd name="txR" fmla="*/ 448 w 448"/>
                <a:gd name="txB" fmla="*/ 408 h 408"/>
              </a:gdLst>
              <a:ahLst/>
              <a:cxnLst>
                <a:cxn ang="0">
                  <a:pos x="0" y="5"/>
                </a:cxn>
                <a:cxn ang="0">
                  <a:pos x="0" y="11"/>
                </a:cxn>
                <a:cxn ang="0">
                  <a:pos x="14" y="4"/>
                </a:cxn>
                <a:cxn ang="0">
                  <a:pos x="8" y="0"/>
                </a:cxn>
                <a:cxn ang="0">
                  <a:pos x="0" y="5"/>
                </a:cxn>
              </a:cxnLst>
              <a:rect l="txL" t="txT" r="txR" b="txB"/>
              <a:pathLst>
                <a:path w="448" h="408">
                  <a:moveTo>
                    <a:pt x="0" y="161"/>
                  </a:moveTo>
                  <a:lnTo>
                    <a:pt x="0" y="408"/>
                  </a:lnTo>
                  <a:lnTo>
                    <a:pt x="448" y="142"/>
                  </a:lnTo>
                  <a:lnTo>
                    <a:pt x="267" y="0"/>
                  </a:lnTo>
                  <a:lnTo>
                    <a:pt x="0" y="161"/>
                  </a:lnTo>
                  <a:close/>
                </a:path>
              </a:pathLst>
            </a:custGeom>
            <a:gradFill rotWithShape="0">
              <a:gsLst>
                <a:gs pos="0">
                  <a:srgbClr val="B46C48"/>
                </a:gs>
                <a:gs pos="100000">
                  <a:srgbClr val="FF9966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9416" name="Freeform 42"/>
            <p:cNvSpPr/>
            <p:nvPr/>
          </p:nvSpPr>
          <p:spPr>
            <a:xfrm>
              <a:off x="5087" y="3308"/>
              <a:ext cx="162" cy="191"/>
            </a:xfrm>
            <a:custGeom>
              <a:avLst/>
              <a:gdLst>
                <a:gd name="txL" fmla="*/ 0 w 499"/>
                <a:gd name="txT" fmla="*/ 0 h 585"/>
                <a:gd name="txR" fmla="*/ 499 w 499"/>
                <a:gd name="txB" fmla="*/ 585 h 585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499" h="585">
                  <a:moveTo>
                    <a:pt x="0" y="278"/>
                  </a:moveTo>
                  <a:lnTo>
                    <a:pt x="499" y="0"/>
                  </a:lnTo>
                  <a:lnTo>
                    <a:pt x="499" y="585"/>
                  </a:lnTo>
                  <a:lnTo>
                    <a:pt x="0" y="278"/>
                  </a:lnTo>
                  <a:close/>
                </a:path>
              </a:pathLst>
            </a:custGeom>
            <a:gradFill rotWithShape="0">
              <a:gsLst>
                <a:gs pos="0">
                  <a:srgbClr val="961E00"/>
                </a:gs>
                <a:gs pos="100000">
                  <a:srgbClr val="FF3300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9417" name="Freeform 43"/>
            <p:cNvSpPr/>
            <p:nvPr/>
          </p:nvSpPr>
          <p:spPr>
            <a:xfrm>
              <a:off x="4435" y="3290"/>
              <a:ext cx="308" cy="641"/>
            </a:xfrm>
            <a:custGeom>
              <a:avLst/>
              <a:gdLst>
                <a:gd name="txL" fmla="*/ 0 w 308"/>
                <a:gd name="txT" fmla="*/ 0 h 641"/>
                <a:gd name="txR" fmla="*/ 308 w 308"/>
                <a:gd name="txB" fmla="*/ 641 h 641"/>
              </a:gdLst>
              <a:ahLst/>
              <a:cxnLst>
                <a:cxn ang="0">
                  <a:pos x="0" y="0"/>
                </a:cxn>
                <a:cxn ang="0">
                  <a:pos x="308" y="172"/>
                </a:cxn>
                <a:cxn ang="0">
                  <a:pos x="308" y="641"/>
                </a:cxn>
                <a:cxn ang="0">
                  <a:pos x="0" y="441"/>
                </a:cxn>
                <a:cxn ang="0">
                  <a:pos x="0" y="0"/>
                </a:cxn>
              </a:cxnLst>
              <a:rect l="txL" t="txT" r="txR" b="txB"/>
              <a:pathLst>
                <a:path w="308" h="641">
                  <a:moveTo>
                    <a:pt x="0" y="0"/>
                  </a:moveTo>
                  <a:lnTo>
                    <a:pt x="308" y="172"/>
                  </a:lnTo>
                  <a:lnTo>
                    <a:pt x="308" y="641"/>
                  </a:lnTo>
                  <a:lnTo>
                    <a:pt x="0" y="441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184718"/>
                </a:gs>
                <a:gs pos="100000">
                  <a:srgbClr val="339933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9418" name="Freeform 44"/>
            <p:cNvSpPr/>
            <p:nvPr/>
          </p:nvSpPr>
          <p:spPr>
            <a:xfrm>
              <a:off x="4435" y="2925"/>
              <a:ext cx="948" cy="538"/>
            </a:xfrm>
            <a:custGeom>
              <a:avLst/>
              <a:gdLst>
                <a:gd name="txL" fmla="*/ 0 w 948"/>
                <a:gd name="txT" fmla="*/ 0 h 538"/>
                <a:gd name="txR" fmla="*/ 948 w 948"/>
                <a:gd name="txB" fmla="*/ 538 h 538"/>
              </a:gdLst>
              <a:ahLst/>
              <a:cxnLst>
                <a:cxn ang="0">
                  <a:pos x="0" y="377"/>
                </a:cxn>
                <a:cxn ang="0">
                  <a:pos x="309" y="538"/>
                </a:cxn>
                <a:cxn ang="0">
                  <a:pos x="948" y="167"/>
                </a:cxn>
                <a:cxn ang="0">
                  <a:pos x="627" y="0"/>
                </a:cxn>
                <a:cxn ang="0">
                  <a:pos x="0" y="377"/>
                </a:cxn>
              </a:cxnLst>
              <a:rect l="txL" t="txT" r="txR" b="txB"/>
              <a:pathLst>
                <a:path w="948" h="538">
                  <a:moveTo>
                    <a:pt x="0" y="377"/>
                  </a:moveTo>
                  <a:lnTo>
                    <a:pt x="309" y="538"/>
                  </a:lnTo>
                  <a:lnTo>
                    <a:pt x="948" y="167"/>
                  </a:lnTo>
                  <a:lnTo>
                    <a:pt x="627" y="0"/>
                  </a:lnTo>
                  <a:lnTo>
                    <a:pt x="0" y="377"/>
                  </a:lnTo>
                  <a:close/>
                </a:path>
              </a:pathLst>
            </a:custGeom>
            <a:gradFill rotWithShape="0">
              <a:gsLst>
                <a:gs pos="0">
                  <a:srgbClr val="246C24"/>
                </a:gs>
                <a:gs pos="100000">
                  <a:srgbClr val="339933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</p:grpSp>
      <p:grpSp>
        <p:nvGrpSpPr>
          <p:cNvPr id="9" name="Group 45"/>
          <p:cNvGrpSpPr/>
          <p:nvPr/>
        </p:nvGrpSpPr>
        <p:grpSpPr>
          <a:xfrm>
            <a:off x="4918075" y="5074285"/>
            <a:ext cx="1509713" cy="1676400"/>
            <a:chOff x="3098" y="2880"/>
            <a:chExt cx="951" cy="1056"/>
          </a:xfrm>
        </p:grpSpPr>
        <p:sp>
          <p:nvSpPr>
            <p:cNvPr id="59408" name="Freeform 46"/>
            <p:cNvSpPr/>
            <p:nvPr/>
          </p:nvSpPr>
          <p:spPr>
            <a:xfrm>
              <a:off x="3389" y="3079"/>
              <a:ext cx="657" cy="857"/>
            </a:xfrm>
            <a:custGeom>
              <a:avLst/>
              <a:gdLst>
                <a:gd name="txL" fmla="*/ 0 w 2112"/>
                <a:gd name="txT" fmla="*/ 0 h 2755"/>
                <a:gd name="txR" fmla="*/ 2112 w 2112"/>
                <a:gd name="txB" fmla="*/ 2755 h 2755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2112" h="2755">
                  <a:moveTo>
                    <a:pt x="0" y="1200"/>
                  </a:moveTo>
                  <a:lnTo>
                    <a:pt x="0" y="2755"/>
                  </a:lnTo>
                  <a:lnTo>
                    <a:pt x="2112" y="1555"/>
                  </a:lnTo>
                  <a:lnTo>
                    <a:pt x="2112" y="0"/>
                  </a:lnTo>
                  <a:lnTo>
                    <a:pt x="0" y="1200"/>
                  </a:lnTo>
                  <a:close/>
                </a:path>
              </a:pathLst>
            </a:custGeom>
            <a:solidFill>
              <a:srgbClr val="339933"/>
            </a:soli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9409" name="Freeform 47"/>
            <p:cNvSpPr/>
            <p:nvPr/>
          </p:nvSpPr>
          <p:spPr>
            <a:xfrm>
              <a:off x="3098" y="2880"/>
              <a:ext cx="951" cy="576"/>
            </a:xfrm>
            <a:custGeom>
              <a:avLst/>
              <a:gdLst>
                <a:gd name="txL" fmla="*/ 0 w 951"/>
                <a:gd name="txT" fmla="*/ 0 h 576"/>
                <a:gd name="txR" fmla="*/ 951 w 951"/>
                <a:gd name="txB" fmla="*/ 576 h 576"/>
              </a:gdLst>
              <a:ahLst/>
              <a:cxnLst>
                <a:cxn ang="0">
                  <a:pos x="0" y="384"/>
                </a:cxn>
                <a:cxn ang="0">
                  <a:pos x="640" y="0"/>
                </a:cxn>
                <a:cxn ang="0">
                  <a:pos x="947" y="205"/>
                </a:cxn>
                <a:cxn ang="0">
                  <a:pos x="951" y="200"/>
                </a:cxn>
                <a:cxn ang="0">
                  <a:pos x="297" y="576"/>
                </a:cxn>
                <a:cxn ang="0">
                  <a:pos x="0" y="384"/>
                </a:cxn>
              </a:cxnLst>
              <a:rect l="txL" t="txT" r="txR" b="txB"/>
              <a:pathLst>
                <a:path w="951" h="576">
                  <a:moveTo>
                    <a:pt x="0" y="384"/>
                  </a:moveTo>
                  <a:lnTo>
                    <a:pt x="640" y="0"/>
                  </a:lnTo>
                  <a:lnTo>
                    <a:pt x="947" y="205"/>
                  </a:lnTo>
                  <a:lnTo>
                    <a:pt x="951" y="200"/>
                  </a:lnTo>
                  <a:lnTo>
                    <a:pt x="297" y="576"/>
                  </a:lnTo>
                  <a:lnTo>
                    <a:pt x="0" y="384"/>
                  </a:lnTo>
                  <a:close/>
                </a:path>
              </a:pathLst>
            </a:custGeom>
            <a:gradFill rotWithShape="0">
              <a:gsLst>
                <a:gs pos="0">
                  <a:srgbClr val="287828"/>
                </a:gs>
                <a:gs pos="100000">
                  <a:srgbClr val="339933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9410" name="Freeform 48"/>
            <p:cNvSpPr/>
            <p:nvPr/>
          </p:nvSpPr>
          <p:spPr>
            <a:xfrm>
              <a:off x="3104" y="3264"/>
              <a:ext cx="294" cy="670"/>
            </a:xfrm>
            <a:custGeom>
              <a:avLst/>
              <a:gdLst>
                <a:gd name="txL" fmla="*/ 0 w 294"/>
                <a:gd name="txT" fmla="*/ 0 h 670"/>
                <a:gd name="txR" fmla="*/ 294 w 294"/>
                <a:gd name="txB" fmla="*/ 670 h 670"/>
              </a:gdLst>
              <a:ahLst/>
              <a:cxnLst>
                <a:cxn ang="0">
                  <a:pos x="0" y="0"/>
                </a:cxn>
                <a:cxn ang="0">
                  <a:pos x="292" y="188"/>
                </a:cxn>
                <a:cxn ang="0">
                  <a:pos x="294" y="670"/>
                </a:cxn>
                <a:cxn ang="0">
                  <a:pos x="0" y="493"/>
                </a:cxn>
                <a:cxn ang="0">
                  <a:pos x="0" y="0"/>
                </a:cxn>
              </a:cxnLst>
              <a:rect l="txL" t="txT" r="txR" b="txB"/>
              <a:pathLst>
                <a:path w="294" h="670">
                  <a:moveTo>
                    <a:pt x="0" y="0"/>
                  </a:moveTo>
                  <a:lnTo>
                    <a:pt x="292" y="188"/>
                  </a:lnTo>
                  <a:lnTo>
                    <a:pt x="294" y="670"/>
                  </a:lnTo>
                  <a:lnTo>
                    <a:pt x="0" y="493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184718"/>
                </a:gs>
                <a:gs pos="100000">
                  <a:srgbClr val="339933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9411" name="Freeform 49"/>
            <p:cNvSpPr/>
            <p:nvPr/>
          </p:nvSpPr>
          <p:spPr>
            <a:xfrm>
              <a:off x="3521" y="3430"/>
              <a:ext cx="389" cy="284"/>
            </a:xfrm>
            <a:custGeom>
              <a:avLst/>
              <a:gdLst>
                <a:gd name="txL" fmla="*/ 0 w 1260"/>
                <a:gd name="txT" fmla="*/ 0 h 924"/>
                <a:gd name="txR" fmla="*/ 1260 w 1260"/>
                <a:gd name="txB" fmla="*/ 924 h 924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1260" h="924">
                  <a:moveTo>
                    <a:pt x="0" y="924"/>
                  </a:moveTo>
                  <a:lnTo>
                    <a:pt x="948" y="0"/>
                  </a:lnTo>
                  <a:lnTo>
                    <a:pt x="1260" y="204"/>
                  </a:lnTo>
                  <a:lnTo>
                    <a:pt x="12" y="924"/>
                  </a:lnTo>
                  <a:lnTo>
                    <a:pt x="0" y="924"/>
                  </a:lnTo>
                  <a:close/>
                </a:path>
              </a:pathLst>
            </a:custGeom>
            <a:gradFill rotWithShape="0">
              <a:gsLst>
                <a:gs pos="0">
                  <a:srgbClr val="D78156"/>
                </a:gs>
                <a:gs pos="100000">
                  <a:srgbClr val="FF9966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9412" name="Freeform 50"/>
            <p:cNvSpPr/>
            <p:nvPr/>
          </p:nvSpPr>
          <p:spPr>
            <a:xfrm>
              <a:off x="3525" y="3351"/>
              <a:ext cx="282" cy="363"/>
            </a:xfrm>
            <a:custGeom>
              <a:avLst/>
              <a:gdLst>
                <a:gd name="txL" fmla="*/ 0 w 912"/>
                <a:gd name="txT" fmla="*/ 0 h 1176"/>
                <a:gd name="txR" fmla="*/ 912 w 912"/>
                <a:gd name="txB" fmla="*/ 1176 h 1176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912" h="1176">
                  <a:moveTo>
                    <a:pt x="0" y="516"/>
                  </a:moveTo>
                  <a:lnTo>
                    <a:pt x="912" y="0"/>
                  </a:lnTo>
                  <a:lnTo>
                    <a:pt x="912" y="276"/>
                  </a:lnTo>
                  <a:lnTo>
                    <a:pt x="0" y="1176"/>
                  </a:lnTo>
                  <a:lnTo>
                    <a:pt x="0" y="516"/>
                  </a:lnTo>
                  <a:close/>
                </a:path>
              </a:pathLst>
            </a:custGeom>
            <a:gradFill rotWithShape="0">
              <a:gsLst>
                <a:gs pos="0">
                  <a:srgbClr val="FF3300"/>
                </a:gs>
                <a:gs pos="100000">
                  <a:srgbClr val="AF2300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  <p:sp>
          <p:nvSpPr>
            <p:cNvPr id="59413" name="Freeform 51"/>
            <p:cNvSpPr/>
            <p:nvPr/>
          </p:nvSpPr>
          <p:spPr>
            <a:xfrm>
              <a:off x="3801" y="3297"/>
              <a:ext cx="107" cy="198"/>
            </a:xfrm>
            <a:custGeom>
              <a:avLst/>
              <a:gdLst>
                <a:gd name="txL" fmla="*/ 0 w 346"/>
                <a:gd name="txT" fmla="*/ 0 h 644"/>
                <a:gd name="txR" fmla="*/ 346 w 346"/>
                <a:gd name="txB" fmla="*/ 644 h 644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346" h="644">
                  <a:moveTo>
                    <a:pt x="0" y="183"/>
                  </a:moveTo>
                  <a:lnTo>
                    <a:pt x="346" y="0"/>
                  </a:lnTo>
                  <a:lnTo>
                    <a:pt x="346" y="644"/>
                  </a:lnTo>
                  <a:lnTo>
                    <a:pt x="0" y="471"/>
                  </a:lnTo>
                  <a:lnTo>
                    <a:pt x="0" y="183"/>
                  </a:lnTo>
                  <a:close/>
                </a:path>
              </a:pathLst>
            </a:custGeom>
            <a:gradFill rotWithShape="0">
              <a:gsLst>
                <a:gs pos="0">
                  <a:srgbClr val="761800"/>
                </a:gs>
                <a:gs pos="100000">
                  <a:srgbClr val="FF3300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charset="0"/>
              </a:endParaRPr>
            </a:p>
          </p:txBody>
        </p:sp>
      </p:grpSp>
      <p:grpSp>
        <p:nvGrpSpPr>
          <p:cNvPr id="10" name="Group 52"/>
          <p:cNvGrpSpPr/>
          <p:nvPr/>
        </p:nvGrpSpPr>
        <p:grpSpPr>
          <a:xfrm>
            <a:off x="4903788" y="3993198"/>
            <a:ext cx="1524000" cy="609600"/>
            <a:chOff x="3089" y="2199"/>
            <a:chExt cx="960" cy="384"/>
          </a:xfrm>
        </p:grpSpPr>
        <p:sp>
          <p:nvSpPr>
            <p:cNvPr id="59405" name="Rectangle 53"/>
            <p:cNvSpPr/>
            <p:nvPr/>
          </p:nvSpPr>
          <p:spPr>
            <a:xfrm>
              <a:off x="3089" y="2199"/>
              <a:ext cx="960" cy="384"/>
            </a:xfrm>
            <a:prstGeom prst="rect">
              <a:avLst/>
            </a:prstGeom>
            <a:noFill/>
            <a:ln w="38100" cap="flat" cmpd="sng">
              <a:solidFill>
                <a:srgbClr val="008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 eaLnBrk="0" hangingPunct="0"/>
              <a:endParaRPr lang="zh-CN" altLang="en-US" b="1" dirty="0">
                <a:solidFill>
                  <a:srgbClr val="000000"/>
                </a:solidFill>
                <a:latin typeface="Times New Roman" panose="02020603050405020304" charset="0"/>
              </a:endParaRPr>
            </a:p>
          </p:txBody>
        </p:sp>
        <p:sp>
          <p:nvSpPr>
            <p:cNvPr id="59406" name="Line 54"/>
            <p:cNvSpPr/>
            <p:nvPr/>
          </p:nvSpPr>
          <p:spPr>
            <a:xfrm flipV="1">
              <a:off x="3233" y="2428"/>
              <a:ext cx="624" cy="147"/>
            </a:xfrm>
            <a:prstGeom prst="line">
              <a:avLst/>
            </a:prstGeom>
            <a:ln w="19050" cap="flat" cmpd="sng">
              <a:solidFill>
                <a:srgbClr val="FF3300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59407" name="Line 55"/>
            <p:cNvSpPr/>
            <p:nvPr/>
          </p:nvSpPr>
          <p:spPr>
            <a:xfrm>
              <a:off x="3857" y="2439"/>
              <a:ext cx="0" cy="144"/>
            </a:xfrm>
            <a:prstGeom prst="line">
              <a:avLst/>
            </a:prstGeom>
            <a:ln w="19050" cap="flat" cmpd="sng">
              <a:solidFill>
                <a:srgbClr val="FF3300"/>
              </a:solidFill>
              <a:prstDash val="dash"/>
              <a:headEnd type="none" w="med" len="med"/>
              <a:tailEnd type="none" w="med" len="med"/>
            </a:ln>
          </p:spPr>
        </p:sp>
      </p:grpSp>
      <p:grpSp>
        <p:nvGrpSpPr>
          <p:cNvPr id="11" name="组合 10"/>
          <p:cNvGrpSpPr/>
          <p:nvPr/>
        </p:nvGrpSpPr>
        <p:grpSpPr>
          <a:xfrm>
            <a:off x="1403350" y="10795"/>
            <a:ext cx="6193155" cy="587375"/>
            <a:chOff x="2210" y="17"/>
            <a:chExt cx="9753" cy="925"/>
          </a:xfrm>
        </p:grpSpPr>
        <p:sp>
          <p:nvSpPr>
            <p:cNvPr id="12" name="Rectangle 4"/>
            <p:cNvSpPr>
              <a:spLocks noChangeAspect="1" noChangeArrowheads="1"/>
            </p:cNvSpPr>
            <p:nvPr>
              <p:custDataLst>
                <p:tags r:id="rId1"/>
              </p:custDataLst>
            </p:nvPr>
          </p:nvSpPr>
          <p:spPr bwMode="auto">
            <a:xfrm rot="10800000">
              <a:off x="2210" y="67"/>
              <a:ext cx="9753" cy="85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Rectangle 5"/>
            <p:cNvSpPr>
              <a:spLocks noChangeAspect="1"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2243" y="77"/>
              <a:ext cx="9187" cy="295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AutoShape 6"/>
            <p:cNvSpPr>
              <a:spLocks noChangeAspect="1"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210" y="17"/>
              <a:ext cx="2720" cy="925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WordArt 7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>
            <a:xfrm>
              <a:off x="2550" y="242"/>
              <a:ext cx="1813" cy="4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任务三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6" name="Text Box 8"/>
            <p:cNvSpPr txBox="1"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5145" y="243"/>
              <a:ext cx="38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组合体的识读与绘制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78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78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48" grpId="0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8" name="Text Box 23"/>
          <p:cNvSpPr txBox="1"/>
          <p:nvPr/>
        </p:nvSpPr>
        <p:spPr>
          <a:xfrm>
            <a:off x="463550" y="795814"/>
            <a:ext cx="3502660" cy="398780"/>
          </a:xfrm>
          <a:prstGeom prst="rect">
            <a:avLst/>
          </a:prstGeom>
          <a:noFill/>
          <a:ln w="38100">
            <a:noFill/>
          </a:ln>
        </p:spPr>
        <p:txBody>
          <a:bodyPr wrap="none" anchor="ctr" anchorCtr="0">
            <a:spAutoFit/>
          </a:bodyPr>
          <a:p>
            <a:r>
              <a:rPr lang="en-US" altLang="zh-CN" b="1" dirty="0">
                <a:solidFill>
                  <a:srgbClr val="3333CC"/>
                </a:solidFill>
                <a:latin typeface="仿宋_GB2312" pitchFamily="49" charset="-122"/>
                <a:ea typeface="仿宋_GB2312" pitchFamily="49" charset="-122"/>
              </a:rPr>
              <a:t>4.</a:t>
            </a:r>
            <a:r>
              <a:rPr lang="zh-CN" altLang="en-US" b="1" dirty="0">
                <a:solidFill>
                  <a:srgbClr val="3333CC"/>
                </a:solidFill>
                <a:latin typeface="仿宋_GB2312" pitchFamily="49" charset="-122"/>
                <a:ea typeface="仿宋_GB2312" pitchFamily="49" charset="-122"/>
              </a:rPr>
              <a:t>从反映形体特征是视图入手</a:t>
            </a:r>
            <a:endParaRPr lang="en-US" altLang="zh-CN" b="1" dirty="0">
              <a:solidFill>
                <a:srgbClr val="3333CC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77848" name="Text Box 24"/>
          <p:cNvSpPr txBox="1"/>
          <p:nvPr/>
        </p:nvSpPr>
        <p:spPr>
          <a:xfrm>
            <a:off x="733425" y="1366838"/>
            <a:ext cx="8045450" cy="1004570"/>
          </a:xfrm>
          <a:prstGeom prst="rect">
            <a:avLst/>
          </a:prstGeom>
          <a:noFill/>
          <a:ln w="38100">
            <a:noFill/>
          </a:ln>
        </p:spPr>
        <p:txBody>
          <a:bodyPr anchor="ctr" anchorCtr="0">
            <a:spAutoFit/>
          </a:bodyPr>
          <a:p>
            <a:pPr>
              <a:lnSpc>
                <a:spcPct val="90000"/>
              </a:lnSpc>
            </a:pPr>
            <a:r>
              <a:rPr lang="zh-CN" altLang="en-US" sz="2200" b="1" dirty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2200" b="1" dirty="0">
                <a:latin typeface="宋体" panose="02010600030101010101" pitchFamily="2" charset="-122"/>
              </a:rPr>
              <a:t>一般主视图能较多反映组合体的形体特征，因而读图时一般先从主视图入手，但是组合体各部分的形体特征不一定全集中在主视图上，可能每一个视图都有一些。</a:t>
            </a:r>
            <a:endParaRPr lang="zh-CN" altLang="en-US" sz="2200" b="1" dirty="0">
              <a:latin typeface="宋体" panose="0201060003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259840" y="2997200"/>
            <a:ext cx="6554470" cy="2881630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1403350" y="10795"/>
            <a:ext cx="6193155" cy="587375"/>
            <a:chOff x="2210" y="17"/>
            <a:chExt cx="9753" cy="925"/>
          </a:xfrm>
        </p:grpSpPr>
        <p:sp>
          <p:nvSpPr>
            <p:cNvPr id="13" name="Rectangle 4"/>
            <p:cNvSpPr>
              <a:spLocks noChangeAspect="1" noChangeArrowheads="1"/>
            </p:cNvSpPr>
            <p:nvPr>
              <p:custDataLst>
                <p:tags r:id="rId3"/>
              </p:custDataLst>
            </p:nvPr>
          </p:nvSpPr>
          <p:spPr bwMode="auto">
            <a:xfrm rot="10800000">
              <a:off x="2210" y="67"/>
              <a:ext cx="9753" cy="85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C0C0C0"/>
              </a:solidFill>
              <a:miter lim="800000"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Rectangle 5"/>
            <p:cNvSpPr>
              <a:spLocks noChangeAspect="1"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2243" y="77"/>
              <a:ext cx="9187" cy="295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FF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AutoShape 6"/>
            <p:cNvSpPr>
              <a:spLocks noChangeAspect="1"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2210" y="17"/>
              <a:ext cx="2720" cy="925"/>
            </a:xfrm>
            <a:prstGeom prst="homePlate">
              <a:avLst>
                <a:gd name="adj" fmla="val 64760"/>
              </a:avLst>
            </a:prstGeom>
            <a:gradFill rotWithShape="1">
              <a:gsLst>
                <a:gs pos="0">
                  <a:srgbClr val="9999FF"/>
                </a:gs>
                <a:gs pos="100000">
                  <a:srgbClr val="9900CC"/>
                </a:gs>
              </a:gsLst>
              <a:lin ang="5400000" scaled="1"/>
            </a:gradFill>
            <a:ln w="9525">
              <a:solidFill>
                <a:srgbClr val="3366FF"/>
              </a:solidFill>
              <a:miter lim="800000"/>
            </a:ln>
            <a:effectLst>
              <a:outerShdw dist="35921" dir="2700000" algn="ctr" rotWithShape="0">
                <a:srgbClr val="69556B"/>
              </a:outerShdw>
            </a:effectLst>
          </p:spPr>
          <p:txBody>
            <a:bodyPr wrap="none" anchor="ctr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WordArt 7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2550" y="242"/>
              <a:ext cx="1813" cy="4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 fontScale="60000"/>
            </a:bodyPr>
            <a:p>
              <a:pPr algn="l"/>
              <a:r>
                <a:rPr lang="zh-CN" altLang="en-US" sz="2400">
                  <a:ln w="9525" cap="flat" cmpd="sng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任务三</a:t>
              </a:r>
              <a:endParaRPr lang="zh-CN" altLang="en-US" sz="2400">
                <a:ln w="9525" cap="flat" cmpd="sng">
                  <a:solidFill>
                    <a:srgbClr val="FFFF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7" name="Text Box 8"/>
            <p:cNvSpPr txBox="1">
              <a:spLocks noChangeAspect="1"/>
            </p:cNvSpPr>
            <p:nvPr>
              <p:custDataLst>
                <p:tags r:id="rId7"/>
              </p:custDataLst>
            </p:nvPr>
          </p:nvSpPr>
          <p:spPr>
            <a:xfrm>
              <a:off x="5145" y="243"/>
              <a:ext cx="388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r>
                <a:rPr lang="zh-CN" altLang="en-US" dirty="0">
                  <a:latin typeface="黑体" panose="02010609060101010101" pitchFamily="2" charset="-122"/>
                </a:rPr>
                <a:t>组合体的识读与绘制</a:t>
              </a:r>
              <a:endParaRPr lang="zh-CN" altLang="en-US" dirty="0">
                <a:latin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78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78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48" grpId="0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6018" name="TextBox 3"/>
          <p:cNvSpPr txBox="1"/>
          <p:nvPr/>
        </p:nvSpPr>
        <p:spPr>
          <a:xfrm>
            <a:off x="3203575" y="5557838"/>
            <a:ext cx="2736850" cy="938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ts val="3500"/>
              </a:lnSpc>
            </a:pPr>
            <a:r>
              <a:rPr lang="zh-CN" altLang="en-US" sz="3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谢谢观看</a:t>
            </a:r>
            <a:endParaRPr lang="en-US" altLang="zh-CN" sz="36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ts val="3500"/>
              </a:lnSpc>
            </a:pPr>
            <a:r>
              <a:rPr lang="en-US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THANKS</a:t>
            </a:r>
            <a:endParaRPr lang="zh-CN" altLang="en-US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860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8601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601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6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6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8" grpId="0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00.xml><?xml version="1.0" encoding="utf-8"?>
<p:tagLst xmlns:p="http://schemas.openxmlformats.org/presentationml/2006/main">
  <p:tag name="KSO_WM_BEAUTIFY_FLAG" val=""/>
</p:tagLst>
</file>

<file path=ppt/tags/tag101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KSO_WM_BEAUTIFY_FLAG" val=""/>
</p:tagLst>
</file>

<file path=ppt/tags/tag104.xml><?xml version="1.0" encoding="utf-8"?>
<p:tagLst xmlns:p="http://schemas.openxmlformats.org/presentationml/2006/main">
  <p:tag name="KSO_WM_BEAUTIFY_FLAG" val=""/>
</p:tagLst>
</file>

<file path=ppt/tags/tag105.xml><?xml version="1.0" encoding="utf-8"?>
<p:tagLst xmlns:p="http://schemas.openxmlformats.org/presentationml/2006/main">
  <p:tag name="KSO_WM_BEAUTIFY_FLAG" val=""/>
</p:tagLst>
</file>

<file path=ppt/tags/tag106.xml><?xml version="1.0" encoding="utf-8"?>
<p:tagLst xmlns:p="http://schemas.openxmlformats.org/presentationml/2006/main">
  <p:tag name="KSO_WM_BEAUTIFY_FLAG" val=""/>
</p:tagLst>
</file>

<file path=ppt/tags/tag107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KSO_WM_BEAUTIFY_FLAG" val=""/>
</p:tagLst>
</file>

<file path=ppt/tags/tag109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10.xml><?xml version="1.0" encoding="utf-8"?>
<p:tagLst xmlns:p="http://schemas.openxmlformats.org/presentationml/2006/main">
  <p:tag name="KSO_WM_BEAUTIFY_FLAG" val=""/>
</p:tagLst>
</file>

<file path=ppt/tags/tag111.xml><?xml version="1.0" encoding="utf-8"?>
<p:tagLst xmlns:p="http://schemas.openxmlformats.org/presentationml/2006/main">
  <p:tag name="KSO_WM_BEAUTIFY_FLAG" val=""/>
</p:tagLst>
</file>

<file path=ppt/tags/tag112.xml><?xml version="1.0" encoding="utf-8"?>
<p:tagLst xmlns:p="http://schemas.openxmlformats.org/presentationml/2006/main">
  <p:tag name="KSO_WM_BEAUTIFY_FLAG" val=""/>
</p:tagLst>
</file>

<file path=ppt/tags/tag113.xml><?xml version="1.0" encoding="utf-8"?>
<p:tagLst xmlns:p="http://schemas.openxmlformats.org/presentationml/2006/main">
  <p:tag name="KSO_WM_BEAUTIFY_FLAG" val=""/>
</p:tagLst>
</file>

<file path=ppt/tags/tag114.xml><?xml version="1.0" encoding="utf-8"?>
<p:tagLst xmlns:p="http://schemas.openxmlformats.org/presentationml/2006/main">
  <p:tag name="KSO_WM_BEAUTIFY_FLAG" val=""/>
</p:tagLst>
</file>

<file path=ppt/tags/tag115.xml><?xml version="1.0" encoding="utf-8"?>
<p:tagLst xmlns:p="http://schemas.openxmlformats.org/presentationml/2006/main">
  <p:tag name="KSO_WM_BEAUTIFY_FLAG" val=""/>
</p:tagLst>
</file>

<file path=ppt/tags/tag116.xml><?xml version="1.0" encoding="utf-8"?>
<p:tagLst xmlns:p="http://schemas.openxmlformats.org/presentationml/2006/main">
  <p:tag name="KSO_WM_BEAUTIFY_FLAG" val=""/>
</p:tagLst>
</file>

<file path=ppt/tags/tag117.xml><?xml version="1.0" encoding="utf-8"?>
<p:tagLst xmlns:p="http://schemas.openxmlformats.org/presentationml/2006/main">
  <p:tag name="KSO_WM_BEAUTIFY_FLAG" val=""/>
</p:tagLst>
</file>

<file path=ppt/tags/tag118.xml><?xml version="1.0" encoding="utf-8"?>
<p:tagLst xmlns:p="http://schemas.openxmlformats.org/presentationml/2006/main">
  <p:tag name="KSO_WM_BEAUTIFY_FLAG" val=""/>
</p:tagLst>
</file>

<file path=ppt/tags/tag119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20.xml><?xml version="1.0" encoding="utf-8"?>
<p:tagLst xmlns:p="http://schemas.openxmlformats.org/presentationml/2006/main">
  <p:tag name="KSO_WM_BEAUTIFY_FLAG" val=""/>
</p:tagLst>
</file>

<file path=ppt/tags/tag121.xml><?xml version="1.0" encoding="utf-8"?>
<p:tagLst xmlns:p="http://schemas.openxmlformats.org/presentationml/2006/main">
  <p:tag name="KSO_WM_BEAUTIFY_FLAG" val=""/>
</p:tagLst>
</file>

<file path=ppt/tags/tag122.xml><?xml version="1.0" encoding="utf-8"?>
<p:tagLst xmlns:p="http://schemas.openxmlformats.org/presentationml/2006/main">
  <p:tag name="KSO_WM_BEAUTIFY_FLAG" val=""/>
</p:tagLst>
</file>

<file path=ppt/tags/tag123.xml><?xml version="1.0" encoding="utf-8"?>
<p:tagLst xmlns:p="http://schemas.openxmlformats.org/presentationml/2006/main">
  <p:tag name="KSO_WM_BEAUTIFY_FLAG" val=""/>
</p:tagLst>
</file>

<file path=ppt/tags/tag124.xml><?xml version="1.0" encoding="utf-8"?>
<p:tagLst xmlns:p="http://schemas.openxmlformats.org/presentationml/2006/main">
  <p:tag name="KSO_WM_BEAUTIFY_FLAG" val=""/>
</p:tagLst>
</file>

<file path=ppt/tags/tag125.xml><?xml version="1.0" encoding="utf-8"?>
<p:tagLst xmlns:p="http://schemas.openxmlformats.org/presentationml/2006/main">
  <p:tag name="KSO_WM_BEAUTIFY_FLAG" val=""/>
</p:tagLst>
</file>

<file path=ppt/tags/tag126.xml><?xml version="1.0" encoding="utf-8"?>
<p:tagLst xmlns:p="http://schemas.openxmlformats.org/presentationml/2006/main">
  <p:tag name="KSO_WM_BEAUTIFY_FLAG" val=""/>
</p:tagLst>
</file>

<file path=ppt/tags/tag127.xml><?xml version="1.0" encoding="utf-8"?>
<p:tagLst xmlns:p="http://schemas.openxmlformats.org/presentationml/2006/main">
  <p:tag name="KSO_WM_BEAUTIFY_FLAG" val=""/>
</p:tagLst>
</file>

<file path=ppt/tags/tag128.xml><?xml version="1.0" encoding="utf-8"?>
<p:tagLst xmlns:p="http://schemas.openxmlformats.org/presentationml/2006/main">
  <p:tag name="KSO_WM_BEAUTIFY_FLAG" val=""/>
</p:tagLst>
</file>

<file path=ppt/tags/tag129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30.xml><?xml version="1.0" encoding="utf-8"?>
<p:tagLst xmlns:p="http://schemas.openxmlformats.org/presentationml/2006/main">
  <p:tag name="KSO_WM_BEAUTIFY_FLAG" val=""/>
</p:tagLst>
</file>

<file path=ppt/tags/tag131.xml><?xml version="1.0" encoding="utf-8"?>
<p:tagLst xmlns:p="http://schemas.openxmlformats.org/presentationml/2006/main">
  <p:tag name="KSO_WM_BEAUTIFY_FLAG" val=""/>
</p:tagLst>
</file>

<file path=ppt/tags/tag132.xml><?xml version="1.0" encoding="utf-8"?>
<p:tagLst xmlns:p="http://schemas.openxmlformats.org/presentationml/2006/main">
  <p:tag name="KSO_WM_BEAUTIFY_FLAG" val=""/>
</p:tagLst>
</file>

<file path=ppt/tags/tag133.xml><?xml version="1.0" encoding="utf-8"?>
<p:tagLst xmlns:p="http://schemas.openxmlformats.org/presentationml/2006/main">
  <p:tag name="KSO_WM_BEAUTIFY_FLAG" val=""/>
</p:tagLst>
</file>

<file path=ppt/tags/tag134.xml><?xml version="1.0" encoding="utf-8"?>
<p:tagLst xmlns:p="http://schemas.openxmlformats.org/presentationml/2006/main">
  <p:tag name="KSO_WM_BEAUTIFY_FLAG" val=""/>
</p:tagLst>
</file>

<file path=ppt/tags/tag135.xml><?xml version="1.0" encoding="utf-8"?>
<p:tagLst xmlns:p="http://schemas.openxmlformats.org/presentationml/2006/main">
  <p:tag name="KSO_WM_BEAUTIFY_FLAG" val=""/>
</p:tagLst>
</file>

<file path=ppt/tags/tag136.xml><?xml version="1.0" encoding="utf-8"?>
<p:tagLst xmlns:p="http://schemas.openxmlformats.org/presentationml/2006/main">
  <p:tag name="KSO_WM_BEAUTIFY_FLAG" val=""/>
</p:tagLst>
</file>

<file path=ppt/tags/tag137.xml><?xml version="1.0" encoding="utf-8"?>
<p:tagLst xmlns:p="http://schemas.openxmlformats.org/presentationml/2006/main">
  <p:tag name="KSO_WM_BEAUTIFY_FLAG" val=""/>
</p:tagLst>
</file>

<file path=ppt/tags/tag138.xml><?xml version="1.0" encoding="utf-8"?>
<p:tagLst xmlns:p="http://schemas.openxmlformats.org/presentationml/2006/main">
  <p:tag name="KSO_WM_BEAUTIFY_FLAG" val=""/>
</p:tagLst>
</file>

<file path=ppt/tags/tag139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40.xml><?xml version="1.0" encoding="utf-8"?>
<p:tagLst xmlns:p="http://schemas.openxmlformats.org/presentationml/2006/main">
  <p:tag name="KSO_WM_BEAUTIFY_FLAG" val=""/>
</p:tagLst>
</file>

<file path=ppt/tags/tag141.xml><?xml version="1.0" encoding="utf-8"?>
<p:tagLst xmlns:p="http://schemas.openxmlformats.org/presentationml/2006/main">
  <p:tag name="KSO_WM_BEAUTIFY_FLAG" val=""/>
</p:tagLst>
</file>

<file path=ppt/tags/tag142.xml><?xml version="1.0" encoding="utf-8"?>
<p:tagLst xmlns:p="http://schemas.openxmlformats.org/presentationml/2006/main">
  <p:tag name="KSO_WM_BEAUTIFY_FLAG" val=""/>
</p:tagLst>
</file>

<file path=ppt/tags/tag143.xml><?xml version="1.0" encoding="utf-8"?>
<p:tagLst xmlns:p="http://schemas.openxmlformats.org/presentationml/2006/main">
  <p:tag name="KSO_WM_BEAUTIFY_FLAG" val=""/>
</p:tagLst>
</file>

<file path=ppt/tags/tag144.xml><?xml version="1.0" encoding="utf-8"?>
<p:tagLst xmlns:p="http://schemas.openxmlformats.org/presentationml/2006/main">
  <p:tag name="KSO_WM_BEAUTIFY_FLAG" val=""/>
</p:tagLst>
</file>

<file path=ppt/tags/tag145.xml><?xml version="1.0" encoding="utf-8"?>
<p:tagLst xmlns:p="http://schemas.openxmlformats.org/presentationml/2006/main">
  <p:tag name="KSO_WM_BEAUTIFY_FLAG" val=""/>
</p:tagLst>
</file>

<file path=ppt/tags/tag146.xml><?xml version="1.0" encoding="utf-8"?>
<p:tagLst xmlns:p="http://schemas.openxmlformats.org/presentationml/2006/main">
  <p:tag name="KSO_WM_BEAUTIFY_FLAG" val=""/>
</p:tagLst>
</file>

<file path=ppt/tags/tag147.xml><?xml version="1.0" encoding="utf-8"?>
<p:tagLst xmlns:p="http://schemas.openxmlformats.org/presentationml/2006/main">
  <p:tag name="KSO_WM_BEAUTIFY_FLAG" val=""/>
</p:tagLst>
</file>

<file path=ppt/tags/tag148.xml><?xml version="1.0" encoding="utf-8"?>
<p:tagLst xmlns:p="http://schemas.openxmlformats.org/presentationml/2006/main">
  <p:tag name="KSO_WM_BEAUTIFY_FLAG" val=""/>
</p:tagLst>
</file>

<file path=ppt/tags/tag149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50.xml><?xml version="1.0" encoding="utf-8"?>
<p:tagLst xmlns:p="http://schemas.openxmlformats.org/presentationml/2006/main">
  <p:tag name="KSO_WM_BEAUTIFY_FLAG" val=""/>
</p:tagLst>
</file>

<file path=ppt/tags/tag151.xml><?xml version="1.0" encoding="utf-8"?>
<p:tagLst xmlns:p="http://schemas.openxmlformats.org/presentationml/2006/main">
  <p:tag name="KSO_WM_BEAUTIFY_FLAG" val=""/>
</p:tagLst>
</file>

<file path=ppt/tags/tag152.xml><?xml version="1.0" encoding="utf-8"?>
<p:tagLst xmlns:p="http://schemas.openxmlformats.org/presentationml/2006/main">
  <p:tag name="KSO_WM_BEAUTIFY_FLAG" val=""/>
</p:tagLst>
</file>

<file path=ppt/tags/tag153.xml><?xml version="1.0" encoding="utf-8"?>
<p:tagLst xmlns:p="http://schemas.openxmlformats.org/presentationml/2006/main">
  <p:tag name="KSO_WM_BEAUTIFY_FLAG" val=""/>
</p:tagLst>
</file>

<file path=ppt/tags/tag154.xml><?xml version="1.0" encoding="utf-8"?>
<p:tagLst xmlns:p="http://schemas.openxmlformats.org/presentationml/2006/main">
  <p:tag name="KSO_WM_BEAUTIFY_FLAG" val=""/>
</p:tagLst>
</file>

<file path=ppt/tags/tag155.xml><?xml version="1.0" encoding="utf-8"?>
<p:tagLst xmlns:p="http://schemas.openxmlformats.org/presentationml/2006/main">
  <p:tag name="KSO_WM_BEAUTIFY_FLAG" val=""/>
</p:tagLst>
</file>

<file path=ppt/tags/tag156.xml><?xml version="1.0" encoding="utf-8"?>
<p:tagLst xmlns:p="http://schemas.openxmlformats.org/presentationml/2006/main">
  <p:tag name="KSO_WM_BEAUTIFY_FLAG" val=""/>
</p:tagLst>
</file>

<file path=ppt/tags/tag157.xml><?xml version="1.0" encoding="utf-8"?>
<p:tagLst xmlns:p="http://schemas.openxmlformats.org/presentationml/2006/main">
  <p:tag name="KSO_WM_BEAUTIFY_FLAG" val=""/>
</p:tagLst>
</file>

<file path=ppt/tags/tag158.xml><?xml version="1.0" encoding="utf-8"?>
<p:tagLst xmlns:p="http://schemas.openxmlformats.org/presentationml/2006/main">
  <p:tag name="KSO_WM_BEAUTIFY_FLAG" val=""/>
</p:tagLst>
</file>

<file path=ppt/tags/tag159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60.xml><?xml version="1.0" encoding="utf-8"?>
<p:tagLst xmlns:p="http://schemas.openxmlformats.org/presentationml/2006/main">
  <p:tag name="KSO_WM_BEAUTIFY_FLAG" val=""/>
</p:tagLst>
</file>

<file path=ppt/tags/tag161.xml><?xml version="1.0" encoding="utf-8"?>
<p:tagLst xmlns:p="http://schemas.openxmlformats.org/presentationml/2006/main">
  <p:tag name="KSO_WM_BEAUTIFY_FLAG" val=""/>
</p:tagLst>
</file>

<file path=ppt/tags/tag162.xml><?xml version="1.0" encoding="utf-8"?>
<p:tagLst xmlns:p="http://schemas.openxmlformats.org/presentationml/2006/main">
  <p:tag name="KSO_WM_BEAUTIFY_FLAG" val=""/>
</p:tagLst>
</file>

<file path=ppt/tags/tag163.xml><?xml version="1.0" encoding="utf-8"?>
<p:tagLst xmlns:p="http://schemas.openxmlformats.org/presentationml/2006/main">
  <p:tag name="KSO_WM_BEAUTIFY_FLAG" val=""/>
</p:tagLst>
</file>

<file path=ppt/tags/tag164.xml><?xml version="1.0" encoding="utf-8"?>
<p:tagLst xmlns:p="http://schemas.openxmlformats.org/presentationml/2006/main">
  <p:tag name="KSO_WM_BEAUTIFY_FLAG" val=""/>
</p:tagLst>
</file>

<file path=ppt/tags/tag165.xml><?xml version="1.0" encoding="utf-8"?>
<p:tagLst xmlns:p="http://schemas.openxmlformats.org/presentationml/2006/main">
  <p:tag name="KSO_WM_BEAUTIFY_FLAG" val=""/>
</p:tagLst>
</file>

<file path=ppt/tags/tag166.xml><?xml version="1.0" encoding="utf-8"?>
<p:tagLst xmlns:p="http://schemas.openxmlformats.org/presentationml/2006/main">
  <p:tag name="KSO_WM_BEAUTIFY_FLAG" val=""/>
</p:tagLst>
</file>

<file path=ppt/tags/tag167.xml><?xml version="1.0" encoding="utf-8"?>
<p:tagLst xmlns:p="http://schemas.openxmlformats.org/presentationml/2006/main">
  <p:tag name="KSO_WM_BEAUTIFY_FLAG" val=""/>
</p:tagLst>
</file>

<file path=ppt/tags/tag168.xml><?xml version="1.0" encoding="utf-8"?>
<p:tagLst xmlns:p="http://schemas.openxmlformats.org/presentationml/2006/main">
  <p:tag name="KSO_WM_BEAUTIFY_FLAG" val=""/>
</p:tagLst>
</file>

<file path=ppt/tags/tag169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70.xml><?xml version="1.0" encoding="utf-8"?>
<p:tagLst xmlns:p="http://schemas.openxmlformats.org/presentationml/2006/main">
  <p:tag name="KSO_WM_BEAUTIFY_FLAG" val=""/>
</p:tagLst>
</file>

<file path=ppt/tags/tag171.xml><?xml version="1.0" encoding="utf-8"?>
<p:tagLst xmlns:p="http://schemas.openxmlformats.org/presentationml/2006/main">
  <p:tag name="KSO_WM_BEAUTIFY_FLAG" val=""/>
</p:tagLst>
</file>

<file path=ppt/tags/tag172.xml><?xml version="1.0" encoding="utf-8"?>
<p:tagLst xmlns:p="http://schemas.openxmlformats.org/presentationml/2006/main">
  <p:tag name="KSO_WM_BEAUTIFY_FLAG" val=""/>
</p:tagLst>
</file>

<file path=ppt/tags/tag173.xml><?xml version="1.0" encoding="utf-8"?>
<p:tagLst xmlns:p="http://schemas.openxmlformats.org/presentationml/2006/main">
  <p:tag name="KSO_WM_BEAUTIFY_FLAG" val=""/>
</p:tagLst>
</file>

<file path=ppt/tags/tag174.xml><?xml version="1.0" encoding="utf-8"?>
<p:tagLst xmlns:p="http://schemas.openxmlformats.org/presentationml/2006/main">
  <p:tag name="KSO_WM_BEAUTIFY_FLAG" val=""/>
</p:tagLst>
</file>

<file path=ppt/tags/tag175.xml><?xml version="1.0" encoding="utf-8"?>
<p:tagLst xmlns:p="http://schemas.openxmlformats.org/presentationml/2006/main">
  <p:tag name="KSO_WM_BEAUTIFY_FLAG" val=""/>
</p:tagLst>
</file>

<file path=ppt/tags/tag176.xml><?xml version="1.0" encoding="utf-8"?>
<p:tagLst xmlns:p="http://schemas.openxmlformats.org/presentationml/2006/main">
  <p:tag name="KSO_WM_BEAUTIFY_FLAG" val=""/>
</p:tagLst>
</file>

<file path=ppt/tags/tag177.xml><?xml version="1.0" encoding="utf-8"?>
<p:tagLst xmlns:p="http://schemas.openxmlformats.org/presentationml/2006/main">
  <p:tag name="KSO_WM_BEAUTIFY_FLAG" val=""/>
</p:tagLst>
</file>

<file path=ppt/tags/tag178.xml><?xml version="1.0" encoding="utf-8"?>
<p:tagLst xmlns:p="http://schemas.openxmlformats.org/presentationml/2006/main">
  <p:tag name="KSO_WM_BEAUTIFY_FLAG" val=""/>
</p:tagLst>
</file>

<file path=ppt/tags/tag179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80.xml><?xml version="1.0" encoding="utf-8"?>
<p:tagLst xmlns:p="http://schemas.openxmlformats.org/presentationml/2006/main">
  <p:tag name="KSO_WM_BEAUTIFY_FLAG" val=""/>
</p:tagLst>
</file>

<file path=ppt/tags/tag181.xml><?xml version="1.0" encoding="utf-8"?>
<p:tagLst xmlns:p="http://schemas.openxmlformats.org/presentationml/2006/main">
  <p:tag name="KSO_WM_BEAUTIFY_FLAG" val=""/>
</p:tagLst>
</file>

<file path=ppt/tags/tag182.xml><?xml version="1.0" encoding="utf-8"?>
<p:tagLst xmlns:p="http://schemas.openxmlformats.org/presentationml/2006/main">
  <p:tag name="KSO_WM_BEAUTIFY_FLAG" val=""/>
</p:tagLst>
</file>

<file path=ppt/tags/tag183.xml><?xml version="1.0" encoding="utf-8"?>
<p:tagLst xmlns:p="http://schemas.openxmlformats.org/presentationml/2006/main">
  <p:tag name="KSO_WM_BEAUTIFY_FLAG" val=""/>
</p:tagLst>
</file>

<file path=ppt/tags/tag184.xml><?xml version="1.0" encoding="utf-8"?>
<p:tagLst xmlns:p="http://schemas.openxmlformats.org/presentationml/2006/main">
  <p:tag name="KSO_WM_BEAUTIFY_FLAG" val=""/>
</p:tagLst>
</file>

<file path=ppt/tags/tag185.xml><?xml version="1.0" encoding="utf-8"?>
<p:tagLst xmlns:p="http://schemas.openxmlformats.org/presentationml/2006/main">
  <p:tag name="KSO_WM_BEAUTIFY_FLAG" val=""/>
</p:tagLst>
</file>

<file path=ppt/tags/tag186.xml><?xml version="1.0" encoding="utf-8"?>
<p:tagLst xmlns:p="http://schemas.openxmlformats.org/presentationml/2006/main">
  <p:tag name="KSO_WM_BEAUTIFY_FLAG" val=""/>
</p:tagLst>
</file>

<file path=ppt/tags/tag187.xml><?xml version="1.0" encoding="utf-8"?>
<p:tagLst xmlns:p="http://schemas.openxmlformats.org/presentationml/2006/main">
  <p:tag name="KSO_WM_BEAUTIFY_FLAG" val=""/>
</p:tagLst>
</file>

<file path=ppt/tags/tag188.xml><?xml version="1.0" encoding="utf-8"?>
<p:tagLst xmlns:p="http://schemas.openxmlformats.org/presentationml/2006/main">
  <p:tag name="KSO_WM_BEAUTIFY_FLAG" val=""/>
</p:tagLst>
</file>

<file path=ppt/tags/tag189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190.xml><?xml version="1.0" encoding="utf-8"?>
<p:tagLst xmlns:p="http://schemas.openxmlformats.org/presentationml/2006/main">
  <p:tag name="KSO_WM_BEAUTIFY_FLAG" val=""/>
</p:tagLst>
</file>

<file path=ppt/tags/tag191.xml><?xml version="1.0" encoding="utf-8"?>
<p:tagLst xmlns:p="http://schemas.openxmlformats.org/presentationml/2006/main">
  <p:tag name="KSO_WM_BEAUTIFY_FLAG" val=""/>
</p:tagLst>
</file>

<file path=ppt/tags/tag192.xml><?xml version="1.0" encoding="utf-8"?>
<p:tagLst xmlns:p="http://schemas.openxmlformats.org/presentationml/2006/main">
  <p:tag name="KSO_WM_BEAUTIFY_FLAG" val=""/>
</p:tagLst>
</file>

<file path=ppt/tags/tag193.xml><?xml version="1.0" encoding="utf-8"?>
<p:tagLst xmlns:p="http://schemas.openxmlformats.org/presentationml/2006/main">
  <p:tag name="KSO_WM_BEAUTIFY_FLAG" val=""/>
</p:tagLst>
</file>

<file path=ppt/tags/tag194.xml><?xml version="1.0" encoding="utf-8"?>
<p:tagLst xmlns:p="http://schemas.openxmlformats.org/presentationml/2006/main">
  <p:tag name="KSO_WM_BEAUTIFY_FLAG" val=""/>
</p:tagLst>
</file>

<file path=ppt/tags/tag195.xml><?xml version="1.0" encoding="utf-8"?>
<p:tagLst xmlns:p="http://schemas.openxmlformats.org/presentationml/2006/main">
  <p:tag name="KSO_WM_BEAUTIFY_FLAG" val=""/>
</p:tagLst>
</file>

<file path=ppt/tags/tag196.xml><?xml version="1.0" encoding="utf-8"?>
<p:tagLst xmlns:p="http://schemas.openxmlformats.org/presentationml/2006/main">
  <p:tag name="KSO_WM_BEAUTIFY_FLAG" val=""/>
</p:tagLst>
</file>

<file path=ppt/tags/tag197.xml><?xml version="1.0" encoding="utf-8"?>
<p:tagLst xmlns:p="http://schemas.openxmlformats.org/presentationml/2006/main">
  <p:tag name="KSO_WM_BEAUTIFY_FLAG" val=""/>
</p:tagLst>
</file>

<file path=ppt/tags/tag198.xml><?xml version="1.0" encoding="utf-8"?>
<p:tagLst xmlns:p="http://schemas.openxmlformats.org/presentationml/2006/main">
  <p:tag name="KSO_WM_BEAUTIFY_FLAG" val=""/>
</p:tagLst>
</file>

<file path=ppt/tags/tag19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00.xml><?xml version="1.0" encoding="utf-8"?>
<p:tagLst xmlns:p="http://schemas.openxmlformats.org/presentationml/2006/main">
  <p:tag name="KSO_WM_BEAUTIFY_FLAG" val=""/>
</p:tagLst>
</file>

<file path=ppt/tags/tag201.xml><?xml version="1.0" encoding="utf-8"?>
<p:tagLst xmlns:p="http://schemas.openxmlformats.org/presentationml/2006/main">
  <p:tag name="KSO_WM_BEAUTIFY_FLAG" val=""/>
</p:tagLst>
</file>

<file path=ppt/tags/tag202.xml><?xml version="1.0" encoding="utf-8"?>
<p:tagLst xmlns:p="http://schemas.openxmlformats.org/presentationml/2006/main">
  <p:tag name="KSO_WM_BEAUTIFY_FLAG" val=""/>
</p:tagLst>
</file>

<file path=ppt/tags/tag203.xml><?xml version="1.0" encoding="utf-8"?>
<p:tagLst xmlns:p="http://schemas.openxmlformats.org/presentationml/2006/main">
  <p:tag name="KSO_WM_BEAUTIFY_FLAG" val=""/>
</p:tagLst>
</file>

<file path=ppt/tags/tag204.xml><?xml version="1.0" encoding="utf-8"?>
<p:tagLst xmlns:p="http://schemas.openxmlformats.org/presentationml/2006/main">
  <p:tag name="KSO_WM_BEAUTIFY_FLAG" val=""/>
</p:tagLst>
</file>

<file path=ppt/tags/tag205.xml><?xml version="1.0" encoding="utf-8"?>
<p:tagLst xmlns:p="http://schemas.openxmlformats.org/presentationml/2006/main">
  <p:tag name="KSO_WM_BEAUTIFY_FLAG" val=""/>
</p:tagLst>
</file>

<file path=ppt/tags/tag206.xml><?xml version="1.0" encoding="utf-8"?>
<p:tagLst xmlns:p="http://schemas.openxmlformats.org/presentationml/2006/main">
  <p:tag name="KSO_WM_BEAUTIFY_FLAG" val=""/>
</p:tagLst>
</file>

<file path=ppt/tags/tag207.xml><?xml version="1.0" encoding="utf-8"?>
<p:tagLst xmlns:p="http://schemas.openxmlformats.org/presentationml/2006/main">
  <p:tag name="KSO_WM_BEAUTIFY_FLAG" val=""/>
</p:tagLst>
</file>

<file path=ppt/tags/tag208.xml><?xml version="1.0" encoding="utf-8"?>
<p:tagLst xmlns:p="http://schemas.openxmlformats.org/presentationml/2006/main">
  <p:tag name="KSO_WM_BEAUTIFY_FLAG" val=""/>
</p:tagLst>
</file>

<file path=ppt/tags/tag209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10.xml><?xml version="1.0" encoding="utf-8"?>
<p:tagLst xmlns:p="http://schemas.openxmlformats.org/presentationml/2006/main">
  <p:tag name="KSO_WM_BEAUTIFY_FLAG" val=""/>
</p:tagLst>
</file>

<file path=ppt/tags/tag211.xml><?xml version="1.0" encoding="utf-8"?>
<p:tagLst xmlns:p="http://schemas.openxmlformats.org/presentationml/2006/main">
  <p:tag name="KSO_WM_BEAUTIFY_FLAG" val=""/>
</p:tagLst>
</file>

<file path=ppt/tags/tag212.xml><?xml version="1.0" encoding="utf-8"?>
<p:tagLst xmlns:p="http://schemas.openxmlformats.org/presentationml/2006/main">
  <p:tag name="KSO_WM_BEAUTIFY_FLAG" val=""/>
</p:tagLst>
</file>

<file path=ppt/tags/tag213.xml><?xml version="1.0" encoding="utf-8"?>
<p:tagLst xmlns:p="http://schemas.openxmlformats.org/presentationml/2006/main">
  <p:tag name="KSO_WM_BEAUTIFY_FLAG" val=""/>
</p:tagLst>
</file>

<file path=ppt/tags/tag214.xml><?xml version="1.0" encoding="utf-8"?>
<p:tagLst xmlns:p="http://schemas.openxmlformats.org/presentationml/2006/main">
  <p:tag name="KSO_WM_BEAUTIFY_FLAG" val=""/>
</p:tagLst>
</file>

<file path=ppt/tags/tag215.xml><?xml version="1.0" encoding="utf-8"?>
<p:tagLst xmlns:p="http://schemas.openxmlformats.org/presentationml/2006/main">
  <p:tag name="KSO_WM_BEAUTIFY_FLAG" val=""/>
</p:tagLst>
</file>

<file path=ppt/tags/tag216.xml><?xml version="1.0" encoding="utf-8"?>
<p:tagLst xmlns:p="http://schemas.openxmlformats.org/presentationml/2006/main">
  <p:tag name="KSO_WM_BEAUTIFY_FLAG" val=""/>
</p:tagLst>
</file>

<file path=ppt/tags/tag217.xml><?xml version="1.0" encoding="utf-8"?>
<p:tagLst xmlns:p="http://schemas.openxmlformats.org/presentationml/2006/main">
  <p:tag name="KSO_WM_BEAUTIFY_FLAG" val=""/>
</p:tagLst>
</file>

<file path=ppt/tags/tag218.xml><?xml version="1.0" encoding="utf-8"?>
<p:tagLst xmlns:p="http://schemas.openxmlformats.org/presentationml/2006/main">
  <p:tag name="KSO_WM_BEAUTIFY_FLAG" val=""/>
</p:tagLst>
</file>

<file path=ppt/tags/tag219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20.xml><?xml version="1.0" encoding="utf-8"?>
<p:tagLst xmlns:p="http://schemas.openxmlformats.org/presentationml/2006/main">
  <p:tag name="KSO_WM_BEAUTIFY_FLAG" val=""/>
</p:tagLst>
</file>

<file path=ppt/tags/tag221.xml><?xml version="1.0" encoding="utf-8"?>
<p:tagLst xmlns:p="http://schemas.openxmlformats.org/presentationml/2006/main">
  <p:tag name="KSO_WM_BEAUTIFY_FLAG" val=""/>
</p:tagLst>
</file>

<file path=ppt/tags/tag222.xml><?xml version="1.0" encoding="utf-8"?>
<p:tagLst xmlns:p="http://schemas.openxmlformats.org/presentationml/2006/main">
  <p:tag name="KSO_WM_BEAUTIFY_FLAG" val=""/>
</p:tagLst>
</file>

<file path=ppt/tags/tag223.xml><?xml version="1.0" encoding="utf-8"?>
<p:tagLst xmlns:p="http://schemas.openxmlformats.org/presentationml/2006/main">
  <p:tag name="KSO_WM_BEAUTIFY_FLAG" val=""/>
</p:tagLst>
</file>

<file path=ppt/tags/tag224.xml><?xml version="1.0" encoding="utf-8"?>
<p:tagLst xmlns:p="http://schemas.openxmlformats.org/presentationml/2006/main">
  <p:tag name="KSO_WM_BEAUTIFY_FLAG" val=""/>
</p:tagLst>
</file>

<file path=ppt/tags/tag225.xml><?xml version="1.0" encoding="utf-8"?>
<p:tagLst xmlns:p="http://schemas.openxmlformats.org/presentationml/2006/main">
  <p:tag name="KSO_WM_BEAUTIFY_FLAG" val=""/>
</p:tagLst>
</file>

<file path=ppt/tags/tag226.xml><?xml version="1.0" encoding="utf-8"?>
<p:tagLst xmlns:p="http://schemas.openxmlformats.org/presentationml/2006/main">
  <p:tag name="KSO_WM_BEAUTIFY_FLAG" val=""/>
</p:tagLst>
</file>

<file path=ppt/tags/tag227.xml><?xml version="1.0" encoding="utf-8"?>
<p:tagLst xmlns:p="http://schemas.openxmlformats.org/presentationml/2006/main">
  <p:tag name="KSO_WM_BEAUTIFY_FLAG" val=""/>
</p:tagLst>
</file>

<file path=ppt/tags/tag228.xml><?xml version="1.0" encoding="utf-8"?>
<p:tagLst xmlns:p="http://schemas.openxmlformats.org/presentationml/2006/main">
  <p:tag name="KSO_WM_BEAUTIFY_FLAG" val=""/>
</p:tagLst>
</file>

<file path=ppt/tags/tag229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30.xml><?xml version="1.0" encoding="utf-8"?>
<p:tagLst xmlns:p="http://schemas.openxmlformats.org/presentationml/2006/main">
  <p:tag name="KSO_WM_BEAUTIFY_FLAG" val=""/>
</p:tagLst>
</file>

<file path=ppt/tags/tag231.xml><?xml version="1.0" encoding="utf-8"?>
<p:tagLst xmlns:p="http://schemas.openxmlformats.org/presentationml/2006/main">
  <p:tag name="KSO_WM_BEAUTIFY_FLAG" val=""/>
</p:tagLst>
</file>

<file path=ppt/tags/tag232.xml><?xml version="1.0" encoding="utf-8"?>
<p:tagLst xmlns:p="http://schemas.openxmlformats.org/presentationml/2006/main">
  <p:tag name="KSO_WM_BEAUTIFY_FLAG" val=""/>
</p:tagLst>
</file>

<file path=ppt/tags/tag233.xml><?xml version="1.0" encoding="utf-8"?>
<p:tagLst xmlns:p="http://schemas.openxmlformats.org/presentationml/2006/main">
  <p:tag name="KSO_WM_BEAUTIFY_FLAG" val=""/>
</p:tagLst>
</file>

<file path=ppt/tags/tag234.xml><?xml version="1.0" encoding="utf-8"?>
<p:tagLst xmlns:p="http://schemas.openxmlformats.org/presentationml/2006/main">
  <p:tag name="KSO_WM_BEAUTIFY_FLAG" val=""/>
</p:tagLst>
</file>

<file path=ppt/tags/tag235.xml><?xml version="1.0" encoding="utf-8"?>
<p:tagLst xmlns:p="http://schemas.openxmlformats.org/presentationml/2006/main">
  <p:tag name="KSO_WM_BEAUTIFY_FLAG" val=""/>
</p:tagLst>
</file>

<file path=ppt/tags/tag236.xml><?xml version="1.0" encoding="utf-8"?>
<p:tagLst xmlns:p="http://schemas.openxmlformats.org/presentationml/2006/main">
  <p:tag name="KSO_WM_BEAUTIFY_FLAG" val=""/>
</p:tagLst>
</file>

<file path=ppt/tags/tag237.xml><?xml version="1.0" encoding="utf-8"?>
<p:tagLst xmlns:p="http://schemas.openxmlformats.org/presentationml/2006/main">
  <p:tag name="KSO_WM_BEAUTIFY_FLAG" val=""/>
</p:tagLst>
</file>

<file path=ppt/tags/tag238.xml><?xml version="1.0" encoding="utf-8"?>
<p:tagLst xmlns:p="http://schemas.openxmlformats.org/presentationml/2006/main">
  <p:tag name="KSO_WM_BEAUTIFY_FLAG" val=""/>
</p:tagLst>
</file>

<file path=ppt/tags/tag239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40.xml><?xml version="1.0" encoding="utf-8"?>
<p:tagLst xmlns:p="http://schemas.openxmlformats.org/presentationml/2006/main">
  <p:tag name="KSO_WM_BEAUTIFY_FLAG" val=""/>
</p:tagLst>
</file>

<file path=ppt/tags/tag241.xml><?xml version="1.0" encoding="utf-8"?>
<p:tagLst xmlns:p="http://schemas.openxmlformats.org/presentationml/2006/main">
  <p:tag name="KSO_WM_BEAUTIFY_FLAG" val=""/>
</p:tagLst>
</file>

<file path=ppt/tags/tag242.xml><?xml version="1.0" encoding="utf-8"?>
<p:tagLst xmlns:p="http://schemas.openxmlformats.org/presentationml/2006/main">
  <p:tag name="KSO_WM_BEAUTIFY_FLAG" val=""/>
</p:tagLst>
</file>

<file path=ppt/tags/tag243.xml><?xml version="1.0" encoding="utf-8"?>
<p:tagLst xmlns:p="http://schemas.openxmlformats.org/presentationml/2006/main">
  <p:tag name="KSO_WM_BEAUTIFY_FLAG" val=""/>
</p:tagLst>
</file>

<file path=ppt/tags/tag244.xml><?xml version="1.0" encoding="utf-8"?>
<p:tagLst xmlns:p="http://schemas.openxmlformats.org/presentationml/2006/main">
  <p:tag name="KSO_WM_BEAUTIFY_FLAG" val=""/>
</p:tagLst>
</file>

<file path=ppt/tags/tag245.xml><?xml version="1.0" encoding="utf-8"?>
<p:tagLst xmlns:p="http://schemas.openxmlformats.org/presentationml/2006/main">
  <p:tag name="KSO_WM_BEAUTIFY_FLAG" val=""/>
</p:tagLst>
</file>

<file path=ppt/tags/tag246.xml><?xml version="1.0" encoding="utf-8"?>
<p:tagLst xmlns:p="http://schemas.openxmlformats.org/presentationml/2006/main">
  <p:tag name="KSO_WM_BEAUTIFY_FLAG" val=""/>
</p:tagLst>
</file>

<file path=ppt/tags/tag247.xml><?xml version="1.0" encoding="utf-8"?>
<p:tagLst xmlns:p="http://schemas.openxmlformats.org/presentationml/2006/main">
  <p:tag name="KSO_WM_BEAUTIFY_FLAG" val=""/>
</p:tagLst>
</file>

<file path=ppt/tags/tag248.xml><?xml version="1.0" encoding="utf-8"?>
<p:tagLst xmlns:p="http://schemas.openxmlformats.org/presentationml/2006/main">
  <p:tag name="KSO_WM_BEAUTIFY_FLAG" val=""/>
</p:tagLst>
</file>

<file path=ppt/tags/tag249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50.xml><?xml version="1.0" encoding="utf-8"?>
<p:tagLst xmlns:p="http://schemas.openxmlformats.org/presentationml/2006/main">
  <p:tag name="KSO_WM_BEAUTIFY_FLAG" val=""/>
</p:tagLst>
</file>

<file path=ppt/tags/tag251.xml><?xml version="1.0" encoding="utf-8"?>
<p:tagLst xmlns:p="http://schemas.openxmlformats.org/presentationml/2006/main">
  <p:tag name="KSO_WM_BEAUTIFY_FLAG" val=""/>
</p:tagLst>
</file>

<file path=ppt/tags/tag252.xml><?xml version="1.0" encoding="utf-8"?>
<p:tagLst xmlns:p="http://schemas.openxmlformats.org/presentationml/2006/main">
  <p:tag name="KSO_WM_BEAUTIFY_FLAG" val=""/>
</p:tagLst>
</file>

<file path=ppt/tags/tag253.xml><?xml version="1.0" encoding="utf-8"?>
<p:tagLst xmlns:p="http://schemas.openxmlformats.org/presentationml/2006/main">
  <p:tag name="KSO_WM_BEAUTIFY_FLAG" val=""/>
</p:tagLst>
</file>

<file path=ppt/tags/tag254.xml><?xml version="1.0" encoding="utf-8"?>
<p:tagLst xmlns:p="http://schemas.openxmlformats.org/presentationml/2006/main">
  <p:tag name="KSO_WM_BEAUTIFY_FLAG" val=""/>
</p:tagLst>
</file>

<file path=ppt/tags/tag255.xml><?xml version="1.0" encoding="utf-8"?>
<p:tagLst xmlns:p="http://schemas.openxmlformats.org/presentationml/2006/main">
  <p:tag name="KSO_WM_BEAUTIFY_FLAG" val=""/>
</p:tagLst>
</file>

<file path=ppt/tags/tag256.xml><?xml version="1.0" encoding="utf-8"?>
<p:tagLst xmlns:p="http://schemas.openxmlformats.org/presentationml/2006/main">
  <p:tag name="KSO_WM_BEAUTIFY_FLAG" val=""/>
</p:tagLst>
</file>

<file path=ppt/tags/tag257.xml><?xml version="1.0" encoding="utf-8"?>
<p:tagLst xmlns:p="http://schemas.openxmlformats.org/presentationml/2006/main">
  <p:tag name="KSO_WM_BEAUTIFY_FLAG" val=""/>
</p:tagLst>
</file>

<file path=ppt/tags/tag258.xml><?xml version="1.0" encoding="utf-8"?>
<p:tagLst xmlns:p="http://schemas.openxmlformats.org/presentationml/2006/main">
  <p:tag name="KSO_WM_BEAUTIFY_FLAG" val=""/>
</p:tagLst>
</file>

<file path=ppt/tags/tag259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60.xml><?xml version="1.0" encoding="utf-8"?>
<p:tagLst xmlns:p="http://schemas.openxmlformats.org/presentationml/2006/main">
  <p:tag name="KSO_WM_BEAUTIFY_FLAG" val=""/>
</p:tagLst>
</file>

<file path=ppt/tags/tag261.xml><?xml version="1.0" encoding="utf-8"?>
<p:tagLst xmlns:p="http://schemas.openxmlformats.org/presentationml/2006/main">
  <p:tag name="KSO_WM_BEAUTIFY_FLAG" val=""/>
</p:tagLst>
</file>

<file path=ppt/tags/tag262.xml><?xml version="1.0" encoding="utf-8"?>
<p:tagLst xmlns:p="http://schemas.openxmlformats.org/presentationml/2006/main">
  <p:tag name="KSO_WM_BEAUTIFY_FLAG" val=""/>
</p:tagLst>
</file>

<file path=ppt/tags/tag263.xml><?xml version="1.0" encoding="utf-8"?>
<p:tagLst xmlns:p="http://schemas.openxmlformats.org/presentationml/2006/main">
  <p:tag name="KSO_WM_BEAUTIFY_FLAG" val=""/>
</p:tagLst>
</file>

<file path=ppt/tags/tag264.xml><?xml version="1.0" encoding="utf-8"?>
<p:tagLst xmlns:p="http://schemas.openxmlformats.org/presentationml/2006/main">
  <p:tag name="KSO_WM_BEAUTIFY_FLAG" val=""/>
</p:tagLst>
</file>

<file path=ppt/tags/tag265.xml><?xml version="1.0" encoding="utf-8"?>
<p:tagLst xmlns:p="http://schemas.openxmlformats.org/presentationml/2006/main">
  <p:tag name="KSO_WM_BEAUTIFY_FLAG" val=""/>
</p:tagLst>
</file>

<file path=ppt/tags/tag266.xml><?xml version="1.0" encoding="utf-8"?>
<p:tagLst xmlns:p="http://schemas.openxmlformats.org/presentationml/2006/main">
  <p:tag name="KSO_WM_BEAUTIFY_FLAG" val=""/>
</p:tagLst>
</file>

<file path=ppt/tags/tag267.xml><?xml version="1.0" encoding="utf-8"?>
<p:tagLst xmlns:p="http://schemas.openxmlformats.org/presentationml/2006/main">
  <p:tag name="KSO_WM_BEAUTIFY_FLAG" val=""/>
</p:tagLst>
</file>

<file path=ppt/tags/tag268.xml><?xml version="1.0" encoding="utf-8"?>
<p:tagLst xmlns:p="http://schemas.openxmlformats.org/presentationml/2006/main">
  <p:tag name="KSO_WM_BEAUTIFY_FLAG" val=""/>
</p:tagLst>
</file>

<file path=ppt/tags/tag269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70.xml><?xml version="1.0" encoding="utf-8"?>
<p:tagLst xmlns:p="http://schemas.openxmlformats.org/presentationml/2006/main">
  <p:tag name="KSO_WM_BEAUTIFY_FLAG" val=""/>
</p:tagLst>
</file>

<file path=ppt/tags/tag271.xml><?xml version="1.0" encoding="utf-8"?>
<p:tagLst xmlns:p="http://schemas.openxmlformats.org/presentationml/2006/main">
  <p:tag name="KSO_WM_BEAUTIFY_FLAG" val=""/>
</p:tagLst>
</file>

<file path=ppt/tags/tag272.xml><?xml version="1.0" encoding="utf-8"?>
<p:tagLst xmlns:p="http://schemas.openxmlformats.org/presentationml/2006/main">
  <p:tag name="KSO_WM_BEAUTIFY_FLAG" val=""/>
</p:tagLst>
</file>

<file path=ppt/tags/tag273.xml><?xml version="1.0" encoding="utf-8"?>
<p:tagLst xmlns:p="http://schemas.openxmlformats.org/presentationml/2006/main">
  <p:tag name="KSO_WM_BEAUTIFY_FLAG" val=""/>
</p:tagLst>
</file>

<file path=ppt/tags/tag274.xml><?xml version="1.0" encoding="utf-8"?>
<p:tagLst xmlns:p="http://schemas.openxmlformats.org/presentationml/2006/main">
  <p:tag name="KSO_WM_BEAUTIFY_FLAG" val=""/>
</p:tagLst>
</file>

<file path=ppt/tags/tag275.xml><?xml version="1.0" encoding="utf-8"?>
<p:tagLst xmlns:p="http://schemas.openxmlformats.org/presentationml/2006/main">
  <p:tag name="KSO_WM_BEAUTIFY_FLAG" val=""/>
</p:tagLst>
</file>

<file path=ppt/tags/tag276.xml><?xml version="1.0" encoding="utf-8"?>
<p:tagLst xmlns:p="http://schemas.openxmlformats.org/presentationml/2006/main">
  <p:tag name="KSO_WM_BEAUTIFY_FLAG" val=""/>
</p:tagLst>
</file>

<file path=ppt/tags/tag277.xml><?xml version="1.0" encoding="utf-8"?>
<p:tagLst xmlns:p="http://schemas.openxmlformats.org/presentationml/2006/main">
  <p:tag name="KSO_WM_BEAUTIFY_FLAG" val=""/>
</p:tagLst>
</file>

<file path=ppt/tags/tag278.xml><?xml version="1.0" encoding="utf-8"?>
<p:tagLst xmlns:p="http://schemas.openxmlformats.org/presentationml/2006/main">
  <p:tag name="KSO_WM_BEAUTIFY_FLAG" val=""/>
</p:tagLst>
</file>

<file path=ppt/tags/tag279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80.xml><?xml version="1.0" encoding="utf-8"?>
<p:tagLst xmlns:p="http://schemas.openxmlformats.org/presentationml/2006/main">
  <p:tag name="KSO_WM_BEAUTIFY_FLAG" val=""/>
</p:tagLst>
</file>

<file path=ppt/tags/tag281.xml><?xml version="1.0" encoding="utf-8"?>
<p:tagLst xmlns:p="http://schemas.openxmlformats.org/presentationml/2006/main">
  <p:tag name="KSO_WM_BEAUTIFY_FLAG" val=""/>
</p:tagLst>
</file>

<file path=ppt/tags/tag282.xml><?xml version="1.0" encoding="utf-8"?>
<p:tagLst xmlns:p="http://schemas.openxmlformats.org/presentationml/2006/main">
  <p:tag name="KSO_WM_BEAUTIFY_FLAG" val=""/>
</p:tagLst>
</file>

<file path=ppt/tags/tag283.xml><?xml version="1.0" encoding="utf-8"?>
<p:tagLst xmlns:p="http://schemas.openxmlformats.org/presentationml/2006/main">
  <p:tag name="KSO_WM_BEAUTIFY_FLAG" val=""/>
</p:tagLst>
</file>

<file path=ppt/tags/tag284.xml><?xml version="1.0" encoding="utf-8"?>
<p:tagLst xmlns:p="http://schemas.openxmlformats.org/presentationml/2006/main">
  <p:tag name="KSO_WM_BEAUTIFY_FLAG" val=""/>
</p:tagLst>
</file>

<file path=ppt/tags/tag285.xml><?xml version="1.0" encoding="utf-8"?>
<p:tagLst xmlns:p="http://schemas.openxmlformats.org/presentationml/2006/main">
  <p:tag name="KSO_WM_BEAUTIFY_FLAG" val=""/>
</p:tagLst>
</file>

<file path=ppt/tags/tag286.xml><?xml version="1.0" encoding="utf-8"?>
<p:tagLst xmlns:p="http://schemas.openxmlformats.org/presentationml/2006/main">
  <p:tag name="KSO_WM_BEAUTIFY_FLAG" val=""/>
</p:tagLst>
</file>

<file path=ppt/tags/tag287.xml><?xml version="1.0" encoding="utf-8"?>
<p:tagLst xmlns:p="http://schemas.openxmlformats.org/presentationml/2006/main">
  <p:tag name="KSO_WM_BEAUTIFY_FLAG" val=""/>
</p:tagLst>
</file>

<file path=ppt/tags/tag288.xml><?xml version="1.0" encoding="utf-8"?>
<p:tagLst xmlns:p="http://schemas.openxmlformats.org/presentationml/2006/main">
  <p:tag name="KSO_WM_BEAUTIFY_FLAG" val=""/>
</p:tagLst>
</file>

<file path=ppt/tags/tag289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290.xml><?xml version="1.0" encoding="utf-8"?>
<p:tagLst xmlns:p="http://schemas.openxmlformats.org/presentationml/2006/main">
  <p:tag name="KSO_WM_BEAUTIFY_FLAG" val=""/>
</p:tagLst>
</file>

<file path=ppt/tags/tag291.xml><?xml version="1.0" encoding="utf-8"?>
<p:tagLst xmlns:p="http://schemas.openxmlformats.org/presentationml/2006/main">
  <p:tag name="KSO_WM_BEAUTIFY_FLAG" val=""/>
</p:tagLst>
</file>

<file path=ppt/tags/tag292.xml><?xml version="1.0" encoding="utf-8"?>
<p:tagLst xmlns:p="http://schemas.openxmlformats.org/presentationml/2006/main">
  <p:tag name="KSO_WM_BEAUTIFY_FLAG" val=""/>
</p:tagLst>
</file>

<file path=ppt/tags/tag293.xml><?xml version="1.0" encoding="utf-8"?>
<p:tagLst xmlns:p="http://schemas.openxmlformats.org/presentationml/2006/main">
  <p:tag name="KSO_WM_BEAUTIFY_FLAG" val=""/>
</p:tagLst>
</file>

<file path=ppt/tags/tag294.xml><?xml version="1.0" encoding="utf-8"?>
<p:tagLst xmlns:p="http://schemas.openxmlformats.org/presentationml/2006/main">
  <p:tag name="KSO_WM_BEAUTIFY_FLAG" val=""/>
</p:tagLst>
</file>

<file path=ppt/tags/tag295.xml><?xml version="1.0" encoding="utf-8"?>
<p:tagLst xmlns:p="http://schemas.openxmlformats.org/presentationml/2006/main">
  <p:tag name="KSO_WM_BEAUTIFY_FLAG" val=""/>
</p:tagLst>
</file>

<file path=ppt/tags/tag296.xml><?xml version="1.0" encoding="utf-8"?>
<p:tagLst xmlns:p="http://schemas.openxmlformats.org/presentationml/2006/main">
  <p:tag name="KSO_WM_BEAUTIFY_FLAG" val=""/>
</p:tagLst>
</file>

<file path=ppt/tags/tag297.xml><?xml version="1.0" encoding="utf-8"?>
<p:tagLst xmlns:p="http://schemas.openxmlformats.org/presentationml/2006/main">
  <p:tag name="KSO_WM_BEAUTIFY_FLAG" val=""/>
</p:tagLst>
</file>

<file path=ppt/tags/tag298.xml><?xml version="1.0" encoding="utf-8"?>
<p:tagLst xmlns:p="http://schemas.openxmlformats.org/presentationml/2006/main">
  <p:tag name="KSO_WM_BEAUTIFY_FLAG" val=""/>
</p:tagLst>
</file>

<file path=ppt/tags/tag29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00.xml><?xml version="1.0" encoding="utf-8"?>
<p:tagLst xmlns:p="http://schemas.openxmlformats.org/presentationml/2006/main">
  <p:tag name="KSO_WM_BEAUTIFY_FLAG" val=""/>
</p:tagLst>
</file>

<file path=ppt/tags/tag301.xml><?xml version="1.0" encoding="utf-8"?>
<p:tagLst xmlns:p="http://schemas.openxmlformats.org/presentationml/2006/main">
  <p:tag name="KSO_WM_BEAUTIFY_FLAG" val=""/>
</p:tagLst>
</file>

<file path=ppt/tags/tag302.xml><?xml version="1.0" encoding="utf-8"?>
<p:tagLst xmlns:p="http://schemas.openxmlformats.org/presentationml/2006/main">
  <p:tag name="KSO_WM_BEAUTIFY_FLAG" val=""/>
</p:tagLst>
</file>

<file path=ppt/tags/tag303.xml><?xml version="1.0" encoding="utf-8"?>
<p:tagLst xmlns:p="http://schemas.openxmlformats.org/presentationml/2006/main">
  <p:tag name="KSO_WM_BEAUTIFY_FLAG" val=""/>
</p:tagLst>
</file>

<file path=ppt/tags/tag304.xml><?xml version="1.0" encoding="utf-8"?>
<p:tagLst xmlns:p="http://schemas.openxmlformats.org/presentationml/2006/main">
  <p:tag name="KSO_WM_BEAUTIFY_FLAG" val=""/>
</p:tagLst>
</file>

<file path=ppt/tags/tag305.xml><?xml version="1.0" encoding="utf-8"?>
<p:tagLst xmlns:p="http://schemas.openxmlformats.org/presentationml/2006/main">
  <p:tag name="KSO_WM_BEAUTIFY_FLAG" val=""/>
</p:tagLst>
</file>

<file path=ppt/tags/tag306.xml><?xml version="1.0" encoding="utf-8"?>
<p:tagLst xmlns:p="http://schemas.openxmlformats.org/presentationml/2006/main">
  <p:tag name="KSO_WM_BEAUTIFY_FLAG" val=""/>
</p:tagLst>
</file>

<file path=ppt/tags/tag307.xml><?xml version="1.0" encoding="utf-8"?>
<p:tagLst xmlns:p="http://schemas.openxmlformats.org/presentationml/2006/main">
  <p:tag name="KSO_WM_BEAUTIFY_FLAG" val=""/>
</p:tagLst>
</file>

<file path=ppt/tags/tag308.xml><?xml version="1.0" encoding="utf-8"?>
<p:tagLst xmlns:p="http://schemas.openxmlformats.org/presentationml/2006/main">
  <p:tag name="KSO_WM_BEAUTIFY_FLAG" val=""/>
</p:tagLst>
</file>

<file path=ppt/tags/tag309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10.xml><?xml version="1.0" encoding="utf-8"?>
<p:tagLst xmlns:p="http://schemas.openxmlformats.org/presentationml/2006/main">
  <p:tag name="KSO_WM_BEAUTIFY_FLAG" val=""/>
</p:tagLst>
</file>

<file path=ppt/tags/tag311.xml><?xml version="1.0" encoding="utf-8"?>
<p:tagLst xmlns:p="http://schemas.openxmlformats.org/presentationml/2006/main">
  <p:tag name="KSO_WM_BEAUTIFY_FLAG" val=""/>
</p:tagLst>
</file>

<file path=ppt/tags/tag312.xml><?xml version="1.0" encoding="utf-8"?>
<p:tagLst xmlns:p="http://schemas.openxmlformats.org/presentationml/2006/main">
  <p:tag name="KSO_WM_BEAUTIFY_FLAG" val=""/>
</p:tagLst>
</file>

<file path=ppt/tags/tag313.xml><?xml version="1.0" encoding="utf-8"?>
<p:tagLst xmlns:p="http://schemas.openxmlformats.org/presentationml/2006/main">
  <p:tag name="KSO_WM_BEAUTIFY_FLAG" val=""/>
</p:tagLst>
</file>

<file path=ppt/tags/tag314.xml><?xml version="1.0" encoding="utf-8"?>
<p:tagLst xmlns:p="http://schemas.openxmlformats.org/presentationml/2006/main">
  <p:tag name="KSO_WM_BEAUTIFY_FLAG" val=""/>
</p:tagLst>
</file>

<file path=ppt/tags/tag315.xml><?xml version="1.0" encoding="utf-8"?>
<p:tagLst xmlns:p="http://schemas.openxmlformats.org/presentationml/2006/main">
  <p:tag name="KSO_WM_BEAUTIFY_FLAG" val=""/>
</p:tagLst>
</file>

<file path=ppt/tags/tag316.xml><?xml version="1.0" encoding="utf-8"?>
<p:tagLst xmlns:p="http://schemas.openxmlformats.org/presentationml/2006/main">
  <p:tag name="KSO_WM_BEAUTIFY_FLAG" val=""/>
</p:tagLst>
</file>

<file path=ppt/tags/tag317.xml><?xml version="1.0" encoding="utf-8"?>
<p:tagLst xmlns:p="http://schemas.openxmlformats.org/presentationml/2006/main">
  <p:tag name="KSO_WM_BEAUTIFY_FLAG" val=""/>
</p:tagLst>
</file>

<file path=ppt/tags/tag318.xml><?xml version="1.0" encoding="utf-8"?>
<p:tagLst xmlns:p="http://schemas.openxmlformats.org/presentationml/2006/main">
  <p:tag name="KSO_WM_BEAUTIFY_FLAG" val=""/>
</p:tagLst>
</file>

<file path=ppt/tags/tag319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20.xml><?xml version="1.0" encoding="utf-8"?>
<p:tagLst xmlns:p="http://schemas.openxmlformats.org/presentationml/2006/main">
  <p:tag name="KSO_WM_BEAUTIFY_FLAG" val=""/>
</p:tagLst>
</file>

<file path=ppt/tags/tag321.xml><?xml version="1.0" encoding="utf-8"?>
<p:tagLst xmlns:p="http://schemas.openxmlformats.org/presentationml/2006/main">
  <p:tag name="KSO_WM_BEAUTIFY_FLAG" val=""/>
</p:tagLst>
</file>

<file path=ppt/tags/tag322.xml><?xml version="1.0" encoding="utf-8"?>
<p:tagLst xmlns:p="http://schemas.openxmlformats.org/presentationml/2006/main">
  <p:tag name="KSO_WM_BEAUTIFY_FLAG" val=""/>
</p:tagLst>
</file>

<file path=ppt/tags/tag323.xml><?xml version="1.0" encoding="utf-8"?>
<p:tagLst xmlns:p="http://schemas.openxmlformats.org/presentationml/2006/main">
  <p:tag name="KSO_WM_BEAUTIFY_FLAG" val=""/>
</p:tagLst>
</file>

<file path=ppt/tags/tag324.xml><?xml version="1.0" encoding="utf-8"?>
<p:tagLst xmlns:p="http://schemas.openxmlformats.org/presentationml/2006/main">
  <p:tag name="KSO_WM_BEAUTIFY_FLAG" val=""/>
</p:tagLst>
</file>

<file path=ppt/tags/tag325.xml><?xml version="1.0" encoding="utf-8"?>
<p:tagLst xmlns:p="http://schemas.openxmlformats.org/presentationml/2006/main">
  <p:tag name="KSO_WM_BEAUTIFY_FLAG" val=""/>
</p:tagLst>
</file>

<file path=ppt/tags/tag326.xml><?xml version="1.0" encoding="utf-8"?>
<p:tagLst xmlns:p="http://schemas.openxmlformats.org/presentationml/2006/main">
  <p:tag name="KSO_WM_BEAUTIFY_FLAG" val=""/>
</p:tagLst>
</file>

<file path=ppt/tags/tag327.xml><?xml version="1.0" encoding="utf-8"?>
<p:tagLst xmlns:p="http://schemas.openxmlformats.org/presentationml/2006/main">
  <p:tag name="KSO_WM_BEAUTIFY_FLAG" val=""/>
</p:tagLst>
</file>

<file path=ppt/tags/tag328.xml><?xml version="1.0" encoding="utf-8"?>
<p:tagLst xmlns:p="http://schemas.openxmlformats.org/presentationml/2006/main">
  <p:tag name="KSO_WM_BEAUTIFY_FLAG" val=""/>
</p:tagLst>
</file>

<file path=ppt/tags/tag329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30.xml><?xml version="1.0" encoding="utf-8"?>
<p:tagLst xmlns:p="http://schemas.openxmlformats.org/presentationml/2006/main">
  <p:tag name="KSO_WM_BEAUTIFY_FLAG" val=""/>
</p:tagLst>
</file>

<file path=ppt/tags/tag331.xml><?xml version="1.0" encoding="utf-8"?>
<p:tagLst xmlns:p="http://schemas.openxmlformats.org/presentationml/2006/main">
  <p:tag name="KSO_WM_BEAUTIFY_FLAG" val=""/>
</p:tagLst>
</file>

<file path=ppt/tags/tag332.xml><?xml version="1.0" encoding="utf-8"?>
<p:tagLst xmlns:p="http://schemas.openxmlformats.org/presentationml/2006/main">
  <p:tag name="KSO_WM_BEAUTIFY_FLAG" val=""/>
</p:tagLst>
</file>

<file path=ppt/tags/tag333.xml><?xml version="1.0" encoding="utf-8"?>
<p:tagLst xmlns:p="http://schemas.openxmlformats.org/presentationml/2006/main">
  <p:tag name="KSO_WM_BEAUTIFY_FLAG" val=""/>
</p:tagLst>
</file>

<file path=ppt/tags/tag334.xml><?xml version="1.0" encoding="utf-8"?>
<p:tagLst xmlns:p="http://schemas.openxmlformats.org/presentationml/2006/main">
  <p:tag name="KSO_WM_BEAUTIFY_FLAG" val=""/>
</p:tagLst>
</file>

<file path=ppt/tags/tag335.xml><?xml version="1.0" encoding="utf-8"?>
<p:tagLst xmlns:p="http://schemas.openxmlformats.org/presentationml/2006/main">
  <p:tag name="KSO_WM_BEAUTIFY_FLAG" val=""/>
</p:tagLst>
</file>

<file path=ppt/tags/tag336.xml><?xml version="1.0" encoding="utf-8"?>
<p:tagLst xmlns:p="http://schemas.openxmlformats.org/presentationml/2006/main">
  <p:tag name="KSO_WM_BEAUTIFY_FLAG" val=""/>
</p:tagLst>
</file>

<file path=ppt/tags/tag337.xml><?xml version="1.0" encoding="utf-8"?>
<p:tagLst xmlns:p="http://schemas.openxmlformats.org/presentationml/2006/main">
  <p:tag name="KSO_WM_BEAUTIFY_FLAG" val=""/>
</p:tagLst>
</file>

<file path=ppt/tags/tag338.xml><?xml version="1.0" encoding="utf-8"?>
<p:tagLst xmlns:p="http://schemas.openxmlformats.org/presentationml/2006/main">
  <p:tag name="KSO_WM_BEAUTIFY_FLAG" val=""/>
</p:tagLst>
</file>

<file path=ppt/tags/tag339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40.xml><?xml version="1.0" encoding="utf-8"?>
<p:tagLst xmlns:p="http://schemas.openxmlformats.org/presentationml/2006/main">
  <p:tag name="KSO_WM_BEAUTIFY_FLAG" val=""/>
</p:tagLst>
</file>

<file path=ppt/tags/tag341.xml><?xml version="1.0" encoding="utf-8"?>
<p:tagLst xmlns:p="http://schemas.openxmlformats.org/presentationml/2006/main">
  <p:tag name="KSO_WM_BEAUTIFY_FLAG" val=""/>
</p:tagLst>
</file>

<file path=ppt/tags/tag342.xml><?xml version="1.0" encoding="utf-8"?>
<p:tagLst xmlns:p="http://schemas.openxmlformats.org/presentationml/2006/main">
  <p:tag name="KSO_WM_BEAUTIFY_FLAG" val=""/>
</p:tagLst>
</file>

<file path=ppt/tags/tag343.xml><?xml version="1.0" encoding="utf-8"?>
<p:tagLst xmlns:p="http://schemas.openxmlformats.org/presentationml/2006/main">
  <p:tag name="KSO_WM_BEAUTIFY_FLAG" val=""/>
</p:tagLst>
</file>

<file path=ppt/tags/tag344.xml><?xml version="1.0" encoding="utf-8"?>
<p:tagLst xmlns:p="http://schemas.openxmlformats.org/presentationml/2006/main">
  <p:tag name="KSO_WM_BEAUTIFY_FLAG" val=""/>
</p:tagLst>
</file>

<file path=ppt/tags/tag345.xml><?xml version="1.0" encoding="utf-8"?>
<p:tagLst xmlns:p="http://schemas.openxmlformats.org/presentationml/2006/main">
  <p:tag name="TIMING" val="|0.5|1.1|2|1.3|1.3|2.1|1.4|2.3|1.2|1.3|1.1|1.2|1.8"/>
</p:tagLst>
</file>

<file path=ppt/tags/tag346.xml><?xml version="1.0" encoding="utf-8"?>
<p:tagLst xmlns:p="http://schemas.openxmlformats.org/presentationml/2006/main">
  <p:tag name="KSO_WM_BEAUTIFY_FLAG" val=""/>
</p:tagLst>
</file>

<file path=ppt/tags/tag347.xml><?xml version="1.0" encoding="utf-8"?>
<p:tagLst xmlns:p="http://schemas.openxmlformats.org/presentationml/2006/main">
  <p:tag name="KSO_WM_BEAUTIFY_FLAG" val=""/>
</p:tagLst>
</file>

<file path=ppt/tags/tag348.xml><?xml version="1.0" encoding="utf-8"?>
<p:tagLst xmlns:p="http://schemas.openxmlformats.org/presentationml/2006/main">
  <p:tag name="TIMING" val="|0.6|1.3|1.2|1.1|1.1|2.3|6.3|1|2.1|1.4|1.3|1.5|5.7|1.6"/>
</p:tagLst>
</file>

<file path=ppt/tags/tag349.xml><?xml version="1.0" encoding="utf-8"?>
<p:tagLst xmlns:p="http://schemas.openxmlformats.org/presentationml/2006/main">
  <p:tag name="TIMING" val="|0.6|1.9|1.2|1.2|1|1.2|1.2|1|1.1|1.2|0.9|1|1|1.5|1.7"/>
</p:tagLst>
</file>

<file path=ppt/tags/tag35.xml><?xml version="1.0" encoding="utf-8"?>
<p:tagLst xmlns:p="http://schemas.openxmlformats.org/presentationml/2006/main">
  <p:tag name="KSO_WM_BEAUTIFY_FLAG" val=""/>
</p:tagLst>
</file>

<file path=ppt/tags/tag350.xml><?xml version="1.0" encoding="utf-8"?>
<p:tagLst xmlns:p="http://schemas.openxmlformats.org/presentationml/2006/main">
  <p:tag name="TIMING" val="|3.6|1.4"/>
</p:tagLst>
</file>

<file path=ppt/tags/tag351.xml><?xml version="1.0" encoding="utf-8"?>
<p:tagLst xmlns:p="http://schemas.openxmlformats.org/presentationml/2006/main">
  <p:tag name="TIMING" val="|0.9|1.7|1.1|1.3|1.1"/>
</p:tagLst>
</file>

<file path=ppt/tags/tag352.xml><?xml version="1.0" encoding="utf-8"?>
<p:tagLst xmlns:p="http://schemas.openxmlformats.org/presentationml/2006/main">
  <p:tag name="KSO_WM_BEAUTIFY_FLAG" val=""/>
</p:tagLst>
</file>

<file path=ppt/tags/tag353.xml><?xml version="1.0" encoding="utf-8"?>
<p:tagLst xmlns:p="http://schemas.openxmlformats.org/presentationml/2006/main">
  <p:tag name="KSO_WM_BEAUTIFY_FLAG" val=""/>
</p:tagLst>
</file>

<file path=ppt/tags/tag354.xml><?xml version="1.0" encoding="utf-8"?>
<p:tagLst xmlns:p="http://schemas.openxmlformats.org/presentationml/2006/main">
  <p:tag name="KSO_WM_BEAUTIFY_FLAG" val=""/>
</p:tagLst>
</file>

<file path=ppt/tags/tag355.xml><?xml version="1.0" encoding="utf-8"?>
<p:tagLst xmlns:p="http://schemas.openxmlformats.org/presentationml/2006/main">
  <p:tag name="KSO_WM_BEAUTIFY_FLAG" val=""/>
</p:tagLst>
</file>

<file path=ppt/tags/tag356.xml><?xml version="1.0" encoding="utf-8"?>
<p:tagLst xmlns:p="http://schemas.openxmlformats.org/presentationml/2006/main">
  <p:tag name="KSO_WM_BEAUTIFY_FLAG" val=""/>
</p:tagLst>
</file>

<file path=ppt/tags/tag357.xml><?xml version="1.0" encoding="utf-8"?>
<p:tagLst xmlns:p="http://schemas.openxmlformats.org/presentationml/2006/main">
  <p:tag name="KSO_WM_BEAUTIFY_FLAG" val=""/>
</p:tagLst>
</file>

<file path=ppt/tags/tag358.xml><?xml version="1.0" encoding="utf-8"?>
<p:tagLst xmlns:p="http://schemas.openxmlformats.org/presentationml/2006/main">
  <p:tag name="KSO_WM_BEAUTIFY_FLAG" val=""/>
</p:tagLst>
</file>

<file path=ppt/tags/tag359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60.xml><?xml version="1.0" encoding="utf-8"?>
<p:tagLst xmlns:p="http://schemas.openxmlformats.org/presentationml/2006/main">
  <p:tag name="KSO_WM_BEAUTIFY_FLAG" val=""/>
</p:tagLst>
</file>

<file path=ppt/tags/tag361.xml><?xml version="1.0" encoding="utf-8"?>
<p:tagLst xmlns:p="http://schemas.openxmlformats.org/presentationml/2006/main">
  <p:tag name="KSO_WM_BEAUTIFY_FLAG" val=""/>
</p:tagLst>
</file>

<file path=ppt/tags/tag362.xml><?xml version="1.0" encoding="utf-8"?>
<p:tagLst xmlns:p="http://schemas.openxmlformats.org/presentationml/2006/main">
  <p:tag name="KSO_WM_BEAUTIFY_FLAG" val=""/>
</p:tagLst>
</file>

<file path=ppt/tags/tag363.xml><?xml version="1.0" encoding="utf-8"?>
<p:tagLst xmlns:p="http://schemas.openxmlformats.org/presentationml/2006/main">
  <p:tag name="KSO_WM_BEAUTIFY_FLAG" val=""/>
</p:tagLst>
</file>

<file path=ppt/tags/tag364.xml><?xml version="1.0" encoding="utf-8"?>
<p:tagLst xmlns:p="http://schemas.openxmlformats.org/presentationml/2006/main">
  <p:tag name="KSO_WM_BEAUTIFY_FLAG" val=""/>
</p:tagLst>
</file>

<file path=ppt/tags/tag365.xml><?xml version="1.0" encoding="utf-8"?>
<p:tagLst xmlns:p="http://schemas.openxmlformats.org/presentationml/2006/main">
  <p:tag name="KSO_WM_BEAUTIFY_FLAG" val=""/>
</p:tagLst>
</file>

<file path=ppt/tags/tag366.xml><?xml version="1.0" encoding="utf-8"?>
<p:tagLst xmlns:p="http://schemas.openxmlformats.org/presentationml/2006/main">
  <p:tag name="KSO_WM_BEAUTIFY_FLAG" val=""/>
</p:tagLst>
</file>

<file path=ppt/tags/tag367.xml><?xml version="1.0" encoding="utf-8"?>
<p:tagLst xmlns:p="http://schemas.openxmlformats.org/presentationml/2006/main">
  <p:tag name="KSO_WM_BEAUTIFY_FLAG" val=""/>
</p:tagLst>
</file>

<file path=ppt/tags/tag368.xml><?xml version="1.0" encoding="utf-8"?>
<p:tagLst xmlns:p="http://schemas.openxmlformats.org/presentationml/2006/main">
  <p:tag name="KSO_WM_BEAUTIFY_FLAG" val=""/>
</p:tagLst>
</file>

<file path=ppt/tags/tag369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70.xml><?xml version="1.0" encoding="utf-8"?>
<p:tagLst xmlns:p="http://schemas.openxmlformats.org/presentationml/2006/main">
  <p:tag name="KSO_WM_BEAUTIFY_FLAG" val=""/>
</p:tagLst>
</file>

<file path=ppt/tags/tag371.xml><?xml version="1.0" encoding="utf-8"?>
<p:tagLst xmlns:p="http://schemas.openxmlformats.org/presentationml/2006/main">
  <p:tag name="KSO_WM_BEAUTIFY_FLAG" val=""/>
</p:tagLst>
</file>

<file path=ppt/tags/tag372.xml><?xml version="1.0" encoding="utf-8"?>
<p:tagLst xmlns:p="http://schemas.openxmlformats.org/presentationml/2006/main">
  <p:tag name="KSO_WM_BEAUTIFY_FLAG" val=""/>
</p:tagLst>
</file>

<file path=ppt/tags/tag373.xml><?xml version="1.0" encoding="utf-8"?>
<p:tagLst xmlns:p="http://schemas.openxmlformats.org/presentationml/2006/main">
  <p:tag name="KSO_WM_BEAUTIFY_FLAG" val=""/>
</p:tagLst>
</file>

<file path=ppt/tags/tag374.xml><?xml version="1.0" encoding="utf-8"?>
<p:tagLst xmlns:p="http://schemas.openxmlformats.org/presentationml/2006/main">
  <p:tag name="KSO_WM_BEAUTIFY_FLAG" val=""/>
</p:tagLst>
</file>

<file path=ppt/tags/tag375.xml><?xml version="1.0" encoding="utf-8"?>
<p:tagLst xmlns:p="http://schemas.openxmlformats.org/presentationml/2006/main">
  <p:tag name="KSO_WM_BEAUTIFY_FLAG" val=""/>
</p:tagLst>
</file>

<file path=ppt/tags/tag376.xml><?xml version="1.0" encoding="utf-8"?>
<p:tagLst xmlns:p="http://schemas.openxmlformats.org/presentationml/2006/main">
  <p:tag name="KSO_WM_BEAUTIFY_FLAG" val=""/>
</p:tagLst>
</file>

<file path=ppt/tags/tag377.xml><?xml version="1.0" encoding="utf-8"?>
<p:tagLst xmlns:p="http://schemas.openxmlformats.org/presentationml/2006/main">
  <p:tag name="KSO_WM_BEAUTIFY_FLAG" val=""/>
</p:tagLst>
</file>

<file path=ppt/tags/tag378.xml><?xml version="1.0" encoding="utf-8"?>
<p:tagLst xmlns:p="http://schemas.openxmlformats.org/presentationml/2006/main">
  <p:tag name="KSO_WM_BEAUTIFY_FLAG" val=""/>
</p:tagLst>
</file>

<file path=ppt/tags/tag379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80.xml><?xml version="1.0" encoding="utf-8"?>
<p:tagLst xmlns:p="http://schemas.openxmlformats.org/presentationml/2006/main">
  <p:tag name="KSO_WM_BEAUTIFY_FLAG" val=""/>
</p:tagLst>
</file>

<file path=ppt/tags/tag381.xml><?xml version="1.0" encoding="utf-8"?>
<p:tagLst xmlns:p="http://schemas.openxmlformats.org/presentationml/2006/main">
  <p:tag name="KSO_WM_BEAUTIFY_FLAG" val=""/>
</p:tagLst>
</file>

<file path=ppt/tags/tag382.xml><?xml version="1.0" encoding="utf-8"?>
<p:tagLst xmlns:p="http://schemas.openxmlformats.org/presentationml/2006/main">
  <p:tag name="KSO_WM_BEAUTIFY_FLAG" val=""/>
</p:tagLst>
</file>

<file path=ppt/tags/tag383.xml><?xml version="1.0" encoding="utf-8"?>
<p:tagLst xmlns:p="http://schemas.openxmlformats.org/presentationml/2006/main">
  <p:tag name="KSO_WM_BEAUTIFY_FLAG" val=""/>
</p:tagLst>
</file>

<file path=ppt/tags/tag384.xml><?xml version="1.0" encoding="utf-8"?>
<p:tagLst xmlns:p="http://schemas.openxmlformats.org/presentationml/2006/main">
  <p:tag name="KSO_WM_BEAUTIFY_FLAG" val=""/>
</p:tagLst>
</file>

<file path=ppt/tags/tag385.xml><?xml version="1.0" encoding="utf-8"?>
<p:tagLst xmlns:p="http://schemas.openxmlformats.org/presentationml/2006/main">
  <p:tag name="KSO_WM_BEAUTIFY_FLAG" val=""/>
</p:tagLst>
</file>

<file path=ppt/tags/tag386.xml><?xml version="1.0" encoding="utf-8"?>
<p:tagLst xmlns:p="http://schemas.openxmlformats.org/presentationml/2006/main">
  <p:tag name="KSO_WM_BEAUTIFY_FLAG" val=""/>
</p:tagLst>
</file>

<file path=ppt/tags/tag387.xml><?xml version="1.0" encoding="utf-8"?>
<p:tagLst xmlns:p="http://schemas.openxmlformats.org/presentationml/2006/main">
  <p:tag name="KSO_WM_BEAUTIFY_FLAG" val=""/>
</p:tagLst>
</file>

<file path=ppt/tags/tag388.xml><?xml version="1.0" encoding="utf-8"?>
<p:tagLst xmlns:p="http://schemas.openxmlformats.org/presentationml/2006/main">
  <p:tag name="KSO_WM_BEAUTIFY_FLAG" val=""/>
</p:tagLst>
</file>

<file path=ppt/tags/tag389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390.xml><?xml version="1.0" encoding="utf-8"?>
<p:tagLst xmlns:p="http://schemas.openxmlformats.org/presentationml/2006/main">
  <p:tag name="KSO_WM_BEAUTIFY_FLAG" val=""/>
</p:tagLst>
</file>

<file path=ppt/tags/tag391.xml><?xml version="1.0" encoding="utf-8"?>
<p:tagLst xmlns:p="http://schemas.openxmlformats.org/presentationml/2006/main">
  <p:tag name="KSO_WM_BEAUTIFY_FLAG" val=""/>
</p:tagLst>
</file>

<file path=ppt/tags/tag392.xml><?xml version="1.0" encoding="utf-8"?>
<p:tagLst xmlns:p="http://schemas.openxmlformats.org/presentationml/2006/main">
  <p:tag name="KSO_WM_BEAUTIFY_FLAG" val=""/>
</p:tagLst>
</file>

<file path=ppt/tags/tag393.xml><?xml version="1.0" encoding="utf-8"?>
<p:tagLst xmlns:p="http://schemas.openxmlformats.org/presentationml/2006/main">
  <p:tag name="KSO_WM_BEAUTIFY_FLAG" val=""/>
</p:tagLst>
</file>

<file path=ppt/tags/tag394.xml><?xml version="1.0" encoding="utf-8"?>
<p:tagLst xmlns:p="http://schemas.openxmlformats.org/presentationml/2006/main">
  <p:tag name="KSO_WM_BEAUTIFY_FLAG" val=""/>
</p:tagLst>
</file>

<file path=ppt/tags/tag395.xml><?xml version="1.0" encoding="utf-8"?>
<p:tagLst xmlns:p="http://schemas.openxmlformats.org/presentationml/2006/main">
  <p:tag name="KSO_WM_BEAUTIFY_FLAG" val=""/>
</p:tagLst>
</file>

<file path=ppt/tags/tag396.xml><?xml version="1.0" encoding="utf-8"?>
<p:tagLst xmlns:p="http://schemas.openxmlformats.org/presentationml/2006/main">
  <p:tag name="KSO_WM_BEAUTIFY_FLAG" val=""/>
</p:tagLst>
</file>

<file path=ppt/tags/tag397.xml><?xml version="1.0" encoding="utf-8"?>
<p:tagLst xmlns:p="http://schemas.openxmlformats.org/presentationml/2006/main">
  <p:tag name="KSO_WM_BEAUTIFY_FLAG" val=""/>
</p:tagLst>
</file>

<file path=ppt/tags/tag398.xml><?xml version="1.0" encoding="utf-8"?>
<p:tagLst xmlns:p="http://schemas.openxmlformats.org/presentationml/2006/main">
  <p:tag name="KSO_WM_BEAUTIFY_FLAG" val=""/>
</p:tagLst>
</file>

<file path=ppt/tags/tag39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00.xml><?xml version="1.0" encoding="utf-8"?>
<p:tagLst xmlns:p="http://schemas.openxmlformats.org/presentationml/2006/main">
  <p:tag name="KSO_WM_BEAUTIFY_FLAG" val=""/>
</p:tagLst>
</file>

<file path=ppt/tags/tag401.xml><?xml version="1.0" encoding="utf-8"?>
<p:tagLst xmlns:p="http://schemas.openxmlformats.org/presentationml/2006/main">
  <p:tag name="KSO_WM_BEAUTIFY_FLAG" val=""/>
</p:tagLst>
</file>

<file path=ppt/tags/tag402.xml><?xml version="1.0" encoding="utf-8"?>
<p:tagLst xmlns:p="http://schemas.openxmlformats.org/presentationml/2006/main">
  <p:tag name="KSO_WM_BEAUTIFY_FLAG" val=""/>
</p:tagLst>
</file>

<file path=ppt/tags/tag403.xml><?xml version="1.0" encoding="utf-8"?>
<p:tagLst xmlns:p="http://schemas.openxmlformats.org/presentationml/2006/main">
  <p:tag name="KSO_WM_BEAUTIFY_FLAG" val=""/>
</p:tagLst>
</file>

<file path=ppt/tags/tag404.xml><?xml version="1.0" encoding="utf-8"?>
<p:tagLst xmlns:p="http://schemas.openxmlformats.org/presentationml/2006/main">
  <p:tag name="KSO_WM_BEAUTIFY_FLAG" val=""/>
</p:tagLst>
</file>

<file path=ppt/tags/tag405.xml><?xml version="1.0" encoding="utf-8"?>
<p:tagLst xmlns:p="http://schemas.openxmlformats.org/presentationml/2006/main">
  <p:tag name="KSO_WM_BEAUTIFY_FLAG" val=""/>
</p:tagLst>
</file>

<file path=ppt/tags/tag406.xml><?xml version="1.0" encoding="utf-8"?>
<p:tagLst xmlns:p="http://schemas.openxmlformats.org/presentationml/2006/main">
  <p:tag name="KSO_WM_BEAUTIFY_FLAG" val=""/>
</p:tagLst>
</file>

<file path=ppt/tags/tag407.xml><?xml version="1.0" encoding="utf-8"?>
<p:tagLst xmlns:p="http://schemas.openxmlformats.org/presentationml/2006/main">
  <p:tag name="KSO_WM_BEAUTIFY_FLAG" val=""/>
</p:tagLst>
</file>

<file path=ppt/tags/tag408.xml><?xml version="1.0" encoding="utf-8"?>
<p:tagLst xmlns:p="http://schemas.openxmlformats.org/presentationml/2006/main">
  <p:tag name="KSO_WM_BEAUTIFY_FLAG" val=""/>
</p:tagLst>
</file>

<file path=ppt/tags/tag409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10.xml><?xml version="1.0" encoding="utf-8"?>
<p:tagLst xmlns:p="http://schemas.openxmlformats.org/presentationml/2006/main">
  <p:tag name="KSO_WM_BEAUTIFY_FLAG" val=""/>
</p:tagLst>
</file>

<file path=ppt/tags/tag411.xml><?xml version="1.0" encoding="utf-8"?>
<p:tagLst xmlns:p="http://schemas.openxmlformats.org/presentationml/2006/main">
  <p:tag name="KSO_WM_BEAUTIFY_FLAG" val=""/>
</p:tagLst>
</file>

<file path=ppt/tags/tag412.xml><?xml version="1.0" encoding="utf-8"?>
<p:tagLst xmlns:p="http://schemas.openxmlformats.org/presentationml/2006/main">
  <p:tag name="KSO_WM_BEAUTIFY_FLAG" val=""/>
</p:tagLst>
</file>

<file path=ppt/tags/tag413.xml><?xml version="1.0" encoding="utf-8"?>
<p:tagLst xmlns:p="http://schemas.openxmlformats.org/presentationml/2006/main">
  <p:tag name="KSO_WM_BEAUTIFY_FLAG" val=""/>
</p:tagLst>
</file>

<file path=ppt/tags/tag414.xml><?xml version="1.0" encoding="utf-8"?>
<p:tagLst xmlns:p="http://schemas.openxmlformats.org/presentationml/2006/main">
  <p:tag name="KSO_WM_BEAUTIFY_FLAG" val=""/>
</p:tagLst>
</file>

<file path=ppt/tags/tag415.xml><?xml version="1.0" encoding="utf-8"?>
<p:tagLst xmlns:p="http://schemas.openxmlformats.org/presentationml/2006/main">
  <p:tag name="KSO_WM_BEAUTIFY_FLAG" val=""/>
</p:tagLst>
</file>

<file path=ppt/tags/tag416.xml><?xml version="1.0" encoding="utf-8"?>
<p:tagLst xmlns:p="http://schemas.openxmlformats.org/presentationml/2006/main">
  <p:tag name="KSO_WM_BEAUTIFY_FLAG" val=""/>
</p:tagLst>
</file>

<file path=ppt/tags/tag417.xml><?xml version="1.0" encoding="utf-8"?>
<p:tagLst xmlns:p="http://schemas.openxmlformats.org/presentationml/2006/main">
  <p:tag name="KSO_WM_BEAUTIFY_FLAG" val=""/>
</p:tagLst>
</file>

<file path=ppt/tags/tag418.xml><?xml version="1.0" encoding="utf-8"?>
<p:tagLst xmlns:p="http://schemas.openxmlformats.org/presentationml/2006/main">
  <p:tag name="KSO_WM_BEAUTIFY_FLAG" val=""/>
</p:tagLst>
</file>

<file path=ppt/tags/tag419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20.xml><?xml version="1.0" encoding="utf-8"?>
<p:tagLst xmlns:p="http://schemas.openxmlformats.org/presentationml/2006/main">
  <p:tag name="KSO_WM_BEAUTIFY_FLAG" val=""/>
</p:tagLst>
</file>

<file path=ppt/tags/tag421.xml><?xml version="1.0" encoding="utf-8"?>
<p:tagLst xmlns:p="http://schemas.openxmlformats.org/presentationml/2006/main">
  <p:tag name="KSO_WM_BEAUTIFY_FLAG" val=""/>
</p:tagLst>
</file>

<file path=ppt/tags/tag422.xml><?xml version="1.0" encoding="utf-8"?>
<p:tagLst xmlns:p="http://schemas.openxmlformats.org/presentationml/2006/main">
  <p:tag name="KSO_WM_BEAUTIFY_FLAG" val=""/>
</p:tagLst>
</file>

<file path=ppt/tags/tag423.xml><?xml version="1.0" encoding="utf-8"?>
<p:tagLst xmlns:p="http://schemas.openxmlformats.org/presentationml/2006/main">
  <p:tag name="KSO_WM_BEAUTIFY_FLAG" val=""/>
</p:tagLst>
</file>

<file path=ppt/tags/tag424.xml><?xml version="1.0" encoding="utf-8"?>
<p:tagLst xmlns:p="http://schemas.openxmlformats.org/presentationml/2006/main">
  <p:tag name="KSO_WM_BEAUTIFY_FLAG" val=""/>
</p:tagLst>
</file>

<file path=ppt/tags/tag425.xml><?xml version="1.0" encoding="utf-8"?>
<p:tagLst xmlns:p="http://schemas.openxmlformats.org/presentationml/2006/main">
  <p:tag name="KSO_WM_BEAUTIFY_FLAG" val=""/>
</p:tagLst>
</file>

<file path=ppt/tags/tag426.xml><?xml version="1.0" encoding="utf-8"?>
<p:tagLst xmlns:p="http://schemas.openxmlformats.org/presentationml/2006/main">
  <p:tag name="KSO_WM_BEAUTIFY_FLAG" val=""/>
</p:tagLst>
</file>

<file path=ppt/tags/tag427.xml><?xml version="1.0" encoding="utf-8"?>
<p:tagLst xmlns:p="http://schemas.openxmlformats.org/presentationml/2006/main">
  <p:tag name="KSO_WM_BEAUTIFY_FLAG" val=""/>
</p:tagLst>
</file>

<file path=ppt/tags/tag428.xml><?xml version="1.0" encoding="utf-8"?>
<p:tagLst xmlns:p="http://schemas.openxmlformats.org/presentationml/2006/main">
  <p:tag name="KSO_WM_BEAUTIFY_FLAG" val=""/>
</p:tagLst>
</file>

<file path=ppt/tags/tag429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30.xml><?xml version="1.0" encoding="utf-8"?>
<p:tagLst xmlns:p="http://schemas.openxmlformats.org/presentationml/2006/main">
  <p:tag name="KSO_WM_BEAUTIFY_FLAG" val=""/>
</p:tagLst>
</file>

<file path=ppt/tags/tag431.xml><?xml version="1.0" encoding="utf-8"?>
<p:tagLst xmlns:p="http://schemas.openxmlformats.org/presentationml/2006/main">
  <p:tag name="KSO_WM_BEAUTIFY_FLAG" val=""/>
</p:tagLst>
</file>

<file path=ppt/tags/tag432.xml><?xml version="1.0" encoding="utf-8"?>
<p:tagLst xmlns:p="http://schemas.openxmlformats.org/presentationml/2006/main">
  <p:tag name="KSO_WM_BEAUTIFY_FLAG" val=""/>
</p:tagLst>
</file>

<file path=ppt/tags/tag433.xml><?xml version="1.0" encoding="utf-8"?>
<p:tagLst xmlns:p="http://schemas.openxmlformats.org/presentationml/2006/main">
  <p:tag name="KSO_WM_BEAUTIFY_FLAG" val=""/>
</p:tagLst>
</file>

<file path=ppt/tags/tag434.xml><?xml version="1.0" encoding="utf-8"?>
<p:tagLst xmlns:p="http://schemas.openxmlformats.org/presentationml/2006/main">
  <p:tag name="KSO_WM_BEAUTIFY_FLAG" val=""/>
</p:tagLst>
</file>

<file path=ppt/tags/tag435.xml><?xml version="1.0" encoding="utf-8"?>
<p:tagLst xmlns:p="http://schemas.openxmlformats.org/presentationml/2006/main">
  <p:tag name="KSO_WM_BEAUTIFY_FLAG" val=""/>
</p:tagLst>
</file>

<file path=ppt/tags/tag436.xml><?xml version="1.0" encoding="utf-8"?>
<p:tagLst xmlns:p="http://schemas.openxmlformats.org/presentationml/2006/main">
  <p:tag name="KSO_WM_BEAUTIFY_FLAG" val=""/>
</p:tagLst>
</file>

<file path=ppt/tags/tag437.xml><?xml version="1.0" encoding="utf-8"?>
<p:tagLst xmlns:p="http://schemas.openxmlformats.org/presentationml/2006/main">
  <p:tag name="KSO_WM_BEAUTIFY_FLAG" val=""/>
</p:tagLst>
</file>

<file path=ppt/tags/tag438.xml><?xml version="1.0" encoding="utf-8"?>
<p:tagLst xmlns:p="http://schemas.openxmlformats.org/presentationml/2006/main">
  <p:tag name="KSO_WM_BEAUTIFY_FLAG" val=""/>
</p:tagLst>
</file>

<file path=ppt/tags/tag439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40.xml><?xml version="1.0" encoding="utf-8"?>
<p:tagLst xmlns:p="http://schemas.openxmlformats.org/presentationml/2006/main">
  <p:tag name="KSO_WM_BEAUTIFY_FLAG" val=""/>
</p:tagLst>
</file>

<file path=ppt/tags/tag441.xml><?xml version="1.0" encoding="utf-8"?>
<p:tagLst xmlns:p="http://schemas.openxmlformats.org/presentationml/2006/main">
  <p:tag name="KSO_WM_BEAUTIFY_FLAG" val=""/>
</p:tagLst>
</file>

<file path=ppt/tags/tag442.xml><?xml version="1.0" encoding="utf-8"?>
<p:tagLst xmlns:p="http://schemas.openxmlformats.org/presentationml/2006/main">
  <p:tag name="KSO_WM_BEAUTIFY_FLAG" val=""/>
</p:tagLst>
</file>

<file path=ppt/tags/tag443.xml><?xml version="1.0" encoding="utf-8"?>
<p:tagLst xmlns:p="http://schemas.openxmlformats.org/presentationml/2006/main">
  <p:tag name="KSO_WM_BEAUTIFY_FLAG" val=""/>
</p:tagLst>
</file>

<file path=ppt/tags/tag444.xml><?xml version="1.0" encoding="utf-8"?>
<p:tagLst xmlns:p="http://schemas.openxmlformats.org/presentationml/2006/main">
  <p:tag name="KSO_WM_BEAUTIFY_FLAG" val=""/>
</p:tagLst>
</file>

<file path=ppt/tags/tag445.xml><?xml version="1.0" encoding="utf-8"?>
<p:tagLst xmlns:p="http://schemas.openxmlformats.org/presentationml/2006/main">
  <p:tag name="KSO_WM_BEAUTIFY_FLAG" val=""/>
</p:tagLst>
</file>

<file path=ppt/tags/tag446.xml><?xml version="1.0" encoding="utf-8"?>
<p:tagLst xmlns:p="http://schemas.openxmlformats.org/presentationml/2006/main">
  <p:tag name="KSO_WM_BEAUTIFY_FLAG" val=""/>
</p:tagLst>
</file>

<file path=ppt/tags/tag447.xml><?xml version="1.0" encoding="utf-8"?>
<p:tagLst xmlns:p="http://schemas.openxmlformats.org/presentationml/2006/main">
  <p:tag name="KSO_WM_BEAUTIFY_FLAG" val=""/>
</p:tagLst>
</file>

<file path=ppt/tags/tag448.xml><?xml version="1.0" encoding="utf-8"?>
<p:tagLst xmlns:p="http://schemas.openxmlformats.org/presentationml/2006/main">
  <p:tag name="KSO_WM_BEAUTIFY_FLAG" val=""/>
</p:tagLst>
</file>

<file path=ppt/tags/tag449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50.xml><?xml version="1.0" encoding="utf-8"?>
<p:tagLst xmlns:p="http://schemas.openxmlformats.org/presentationml/2006/main">
  <p:tag name="KSO_WM_BEAUTIFY_FLAG" val=""/>
</p:tagLst>
</file>

<file path=ppt/tags/tag451.xml><?xml version="1.0" encoding="utf-8"?>
<p:tagLst xmlns:p="http://schemas.openxmlformats.org/presentationml/2006/main">
  <p:tag name="KSO_WM_BEAUTIFY_FLAG" val=""/>
</p:tagLst>
</file>

<file path=ppt/tags/tag452.xml><?xml version="1.0" encoding="utf-8"?>
<p:tagLst xmlns:p="http://schemas.openxmlformats.org/presentationml/2006/main">
  <p:tag name="KSO_WM_BEAUTIFY_FLAG" val=""/>
</p:tagLst>
</file>

<file path=ppt/tags/tag453.xml><?xml version="1.0" encoding="utf-8"?>
<p:tagLst xmlns:p="http://schemas.openxmlformats.org/presentationml/2006/main">
  <p:tag name="KSO_WM_BEAUTIFY_FLAG" val=""/>
</p:tagLst>
</file>

<file path=ppt/tags/tag454.xml><?xml version="1.0" encoding="utf-8"?>
<p:tagLst xmlns:p="http://schemas.openxmlformats.org/presentationml/2006/main">
  <p:tag name="KSO_WM_BEAUTIFY_FLAG" val=""/>
</p:tagLst>
</file>

<file path=ppt/tags/tag455.xml><?xml version="1.0" encoding="utf-8"?>
<p:tagLst xmlns:p="http://schemas.openxmlformats.org/presentationml/2006/main">
  <p:tag name="KSO_WM_BEAUTIFY_FLAG" val=""/>
</p:tagLst>
</file>

<file path=ppt/tags/tag456.xml><?xml version="1.0" encoding="utf-8"?>
<p:tagLst xmlns:p="http://schemas.openxmlformats.org/presentationml/2006/main">
  <p:tag name="KSO_WM_BEAUTIFY_FLAG" val=""/>
</p:tagLst>
</file>

<file path=ppt/tags/tag457.xml><?xml version="1.0" encoding="utf-8"?>
<p:tagLst xmlns:p="http://schemas.openxmlformats.org/presentationml/2006/main">
  <p:tag name="KSO_WM_BEAUTIFY_FLAG" val=""/>
</p:tagLst>
</file>

<file path=ppt/tags/tag458.xml><?xml version="1.0" encoding="utf-8"?>
<p:tagLst xmlns:p="http://schemas.openxmlformats.org/presentationml/2006/main">
  <p:tag name="KSO_WM_BEAUTIFY_FLAG" val=""/>
</p:tagLst>
</file>

<file path=ppt/tags/tag459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60.xml><?xml version="1.0" encoding="utf-8"?>
<p:tagLst xmlns:p="http://schemas.openxmlformats.org/presentationml/2006/main">
  <p:tag name="KSO_WM_BEAUTIFY_FLAG" val=""/>
</p:tagLst>
</file>

<file path=ppt/tags/tag461.xml><?xml version="1.0" encoding="utf-8"?>
<p:tagLst xmlns:p="http://schemas.openxmlformats.org/presentationml/2006/main">
  <p:tag name="KSO_WM_BEAUTIFY_FLAG" val=""/>
</p:tagLst>
</file>

<file path=ppt/tags/tag462.xml><?xml version="1.0" encoding="utf-8"?>
<p:tagLst xmlns:p="http://schemas.openxmlformats.org/presentationml/2006/main">
  <p:tag name="KSO_WM_BEAUTIFY_FLAG" val=""/>
</p:tagLst>
</file>

<file path=ppt/tags/tag463.xml><?xml version="1.0" encoding="utf-8"?>
<p:tagLst xmlns:p="http://schemas.openxmlformats.org/presentationml/2006/main">
  <p:tag name="KSO_WM_BEAUTIFY_FLAG" val=""/>
</p:tagLst>
</file>

<file path=ppt/tags/tag464.xml><?xml version="1.0" encoding="utf-8"?>
<p:tagLst xmlns:p="http://schemas.openxmlformats.org/presentationml/2006/main">
  <p:tag name="KSO_WM_BEAUTIFY_FLAG" val=""/>
</p:tagLst>
</file>

<file path=ppt/tags/tag465.xml><?xml version="1.0" encoding="utf-8"?>
<p:tagLst xmlns:p="http://schemas.openxmlformats.org/presentationml/2006/main">
  <p:tag name="KSO_WM_BEAUTIFY_FLAG" val=""/>
</p:tagLst>
</file>

<file path=ppt/tags/tag466.xml><?xml version="1.0" encoding="utf-8"?>
<p:tagLst xmlns:p="http://schemas.openxmlformats.org/presentationml/2006/main">
  <p:tag name="KSO_WM_BEAUTIFY_FLAG" val=""/>
</p:tagLst>
</file>

<file path=ppt/tags/tag467.xml><?xml version="1.0" encoding="utf-8"?>
<p:tagLst xmlns:p="http://schemas.openxmlformats.org/presentationml/2006/main">
  <p:tag name="KSO_WM_BEAUTIFY_FLAG" val=""/>
</p:tagLst>
</file>

<file path=ppt/tags/tag468.xml><?xml version="1.0" encoding="utf-8"?>
<p:tagLst xmlns:p="http://schemas.openxmlformats.org/presentationml/2006/main">
  <p:tag name="KSO_WM_BEAUTIFY_FLAG" val=""/>
</p:tagLst>
</file>

<file path=ppt/tags/tag469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70.xml><?xml version="1.0" encoding="utf-8"?>
<p:tagLst xmlns:p="http://schemas.openxmlformats.org/presentationml/2006/main">
  <p:tag name="KSO_WM_BEAUTIFY_FLAG" val=""/>
</p:tagLst>
</file>

<file path=ppt/tags/tag471.xml><?xml version="1.0" encoding="utf-8"?>
<p:tagLst xmlns:p="http://schemas.openxmlformats.org/presentationml/2006/main">
  <p:tag name="KSO_WM_BEAUTIFY_FLAG" val=""/>
</p:tagLst>
</file>

<file path=ppt/tags/tag472.xml><?xml version="1.0" encoding="utf-8"?>
<p:tagLst xmlns:p="http://schemas.openxmlformats.org/presentationml/2006/main">
  <p:tag name="KSO_WM_BEAUTIFY_FLAG" val=""/>
</p:tagLst>
</file>

<file path=ppt/tags/tag473.xml><?xml version="1.0" encoding="utf-8"?>
<p:tagLst xmlns:p="http://schemas.openxmlformats.org/presentationml/2006/main">
  <p:tag name="KSO_WM_BEAUTIFY_FLAG" val=""/>
</p:tagLst>
</file>

<file path=ppt/tags/tag474.xml><?xml version="1.0" encoding="utf-8"?>
<p:tagLst xmlns:p="http://schemas.openxmlformats.org/presentationml/2006/main">
  <p:tag name="KSO_WM_BEAUTIFY_FLAG" val=""/>
</p:tagLst>
</file>

<file path=ppt/tags/tag475.xml><?xml version="1.0" encoding="utf-8"?>
<p:tagLst xmlns:p="http://schemas.openxmlformats.org/presentationml/2006/main">
  <p:tag name="KSO_WM_BEAUTIFY_FLAG" val=""/>
</p:tagLst>
</file>

<file path=ppt/tags/tag476.xml><?xml version="1.0" encoding="utf-8"?>
<p:tagLst xmlns:p="http://schemas.openxmlformats.org/presentationml/2006/main">
  <p:tag name="KSO_WM_BEAUTIFY_FLAG" val=""/>
</p:tagLst>
</file>

<file path=ppt/tags/tag477.xml><?xml version="1.0" encoding="utf-8"?>
<p:tagLst xmlns:p="http://schemas.openxmlformats.org/presentationml/2006/main">
  <p:tag name="KSO_WM_BEAUTIFY_FLAG" val=""/>
</p:tagLst>
</file>

<file path=ppt/tags/tag478.xml><?xml version="1.0" encoding="utf-8"?>
<p:tagLst xmlns:p="http://schemas.openxmlformats.org/presentationml/2006/main">
  <p:tag name="KSO_WM_BEAUTIFY_FLAG" val=""/>
</p:tagLst>
</file>

<file path=ppt/tags/tag479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80.xml><?xml version="1.0" encoding="utf-8"?>
<p:tagLst xmlns:p="http://schemas.openxmlformats.org/presentationml/2006/main">
  <p:tag name="KSO_WM_BEAUTIFY_FLAG" val=""/>
</p:tagLst>
</file>

<file path=ppt/tags/tag481.xml><?xml version="1.0" encoding="utf-8"?>
<p:tagLst xmlns:p="http://schemas.openxmlformats.org/presentationml/2006/main">
  <p:tag name="KSO_WM_BEAUTIFY_FLAG" val=""/>
</p:tagLst>
</file>

<file path=ppt/tags/tag482.xml><?xml version="1.0" encoding="utf-8"?>
<p:tagLst xmlns:p="http://schemas.openxmlformats.org/presentationml/2006/main">
  <p:tag name="KSO_WM_BEAUTIFY_FLAG" val=""/>
</p:tagLst>
</file>

<file path=ppt/tags/tag483.xml><?xml version="1.0" encoding="utf-8"?>
<p:tagLst xmlns:p="http://schemas.openxmlformats.org/presentationml/2006/main">
  <p:tag name="KSO_WM_BEAUTIFY_FLAG" val=""/>
</p:tagLst>
</file>

<file path=ppt/tags/tag484.xml><?xml version="1.0" encoding="utf-8"?>
<p:tagLst xmlns:p="http://schemas.openxmlformats.org/presentationml/2006/main">
  <p:tag name="KSO_WM_BEAUTIFY_FLAG" val=""/>
</p:tagLst>
</file>

<file path=ppt/tags/tag485.xml><?xml version="1.0" encoding="utf-8"?>
<p:tagLst xmlns:p="http://schemas.openxmlformats.org/presentationml/2006/main">
  <p:tag name="KSO_WM_BEAUTIFY_FLAG" val=""/>
</p:tagLst>
</file>

<file path=ppt/tags/tag486.xml><?xml version="1.0" encoding="utf-8"?>
<p:tagLst xmlns:p="http://schemas.openxmlformats.org/presentationml/2006/main">
  <p:tag name="KSO_WM_BEAUTIFY_FLAG" val=""/>
</p:tagLst>
</file>

<file path=ppt/tags/tag487.xml><?xml version="1.0" encoding="utf-8"?>
<p:tagLst xmlns:p="http://schemas.openxmlformats.org/presentationml/2006/main">
  <p:tag name="KSO_WM_BEAUTIFY_FLAG" val=""/>
</p:tagLst>
</file>

<file path=ppt/tags/tag488.xml><?xml version="1.0" encoding="utf-8"?>
<p:tagLst xmlns:p="http://schemas.openxmlformats.org/presentationml/2006/main">
  <p:tag name="KSO_WM_BEAUTIFY_FLAG" val=""/>
</p:tagLst>
</file>

<file path=ppt/tags/tag489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490.xml><?xml version="1.0" encoding="utf-8"?>
<p:tagLst xmlns:p="http://schemas.openxmlformats.org/presentationml/2006/main">
  <p:tag name="KSO_WM_BEAUTIFY_FLAG" val=""/>
</p:tagLst>
</file>

<file path=ppt/tags/tag491.xml><?xml version="1.0" encoding="utf-8"?>
<p:tagLst xmlns:p="http://schemas.openxmlformats.org/presentationml/2006/main">
  <p:tag name="KSO_WM_BEAUTIFY_FLAG" val=""/>
</p:tagLst>
</file>

<file path=ppt/tags/tag492.xml><?xml version="1.0" encoding="utf-8"?>
<p:tagLst xmlns:p="http://schemas.openxmlformats.org/presentationml/2006/main">
  <p:tag name="KSO_WM_BEAUTIFY_FLAG" val=""/>
</p:tagLst>
</file>

<file path=ppt/tags/tag493.xml><?xml version="1.0" encoding="utf-8"?>
<p:tagLst xmlns:p="http://schemas.openxmlformats.org/presentationml/2006/main">
  <p:tag name="KSO_WM_BEAUTIFY_FLAG" val=""/>
</p:tagLst>
</file>

<file path=ppt/tags/tag494.xml><?xml version="1.0" encoding="utf-8"?>
<p:tagLst xmlns:p="http://schemas.openxmlformats.org/presentationml/2006/main">
  <p:tag name="KSO_WM_BEAUTIFY_FLAG" val=""/>
</p:tagLst>
</file>

<file path=ppt/tags/tag495.xml><?xml version="1.0" encoding="utf-8"?>
<p:tagLst xmlns:p="http://schemas.openxmlformats.org/presentationml/2006/main">
  <p:tag name="KSO_WM_BEAUTIFY_FLAG" val=""/>
</p:tagLst>
</file>

<file path=ppt/tags/tag496.xml><?xml version="1.0" encoding="utf-8"?>
<p:tagLst xmlns:p="http://schemas.openxmlformats.org/presentationml/2006/main">
  <p:tag name="KSO_WM_BEAUTIFY_FLAG" val=""/>
</p:tagLst>
</file>

<file path=ppt/tags/tag497.xml><?xml version="1.0" encoding="utf-8"?>
<p:tagLst xmlns:p="http://schemas.openxmlformats.org/presentationml/2006/main">
  <p:tag name="KSO_WM_BEAUTIFY_FLAG" val=""/>
</p:tagLst>
</file>

<file path=ppt/tags/tag498.xml><?xml version="1.0" encoding="utf-8"?>
<p:tagLst xmlns:p="http://schemas.openxmlformats.org/presentationml/2006/main">
  <p:tag name="KSO_WM_BEAUTIFY_FLAG" val=""/>
</p:tagLst>
</file>

<file path=ppt/tags/tag49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00.xml><?xml version="1.0" encoding="utf-8"?>
<p:tagLst xmlns:p="http://schemas.openxmlformats.org/presentationml/2006/main">
  <p:tag name="KSO_WM_BEAUTIFY_FLAG" val=""/>
</p:tagLst>
</file>

<file path=ppt/tags/tag501.xml><?xml version="1.0" encoding="utf-8"?>
<p:tagLst xmlns:p="http://schemas.openxmlformats.org/presentationml/2006/main">
  <p:tag name="KSO_WM_BEAUTIFY_FLAG" val=""/>
</p:tagLst>
</file>

<file path=ppt/tags/tag502.xml><?xml version="1.0" encoding="utf-8"?>
<p:tagLst xmlns:p="http://schemas.openxmlformats.org/presentationml/2006/main">
  <p:tag name="KSO_WM_BEAUTIFY_FLAG" val=""/>
</p:tagLst>
</file>

<file path=ppt/tags/tag503.xml><?xml version="1.0" encoding="utf-8"?>
<p:tagLst xmlns:p="http://schemas.openxmlformats.org/presentationml/2006/main">
  <p:tag name="KSO_WM_BEAUTIFY_FLAG" val=""/>
</p:tagLst>
</file>

<file path=ppt/tags/tag504.xml><?xml version="1.0" encoding="utf-8"?>
<p:tagLst xmlns:p="http://schemas.openxmlformats.org/presentationml/2006/main">
  <p:tag name="KSO_WM_BEAUTIFY_FLAG" val=""/>
</p:tagLst>
</file>

<file path=ppt/tags/tag505.xml><?xml version="1.0" encoding="utf-8"?>
<p:tagLst xmlns:p="http://schemas.openxmlformats.org/presentationml/2006/main">
  <p:tag name="KSO_WM_BEAUTIFY_FLAG" val=""/>
</p:tagLst>
</file>

<file path=ppt/tags/tag506.xml><?xml version="1.0" encoding="utf-8"?>
<p:tagLst xmlns:p="http://schemas.openxmlformats.org/presentationml/2006/main">
  <p:tag name="KSO_WM_BEAUTIFY_FLAG" val=""/>
</p:tagLst>
</file>

<file path=ppt/tags/tag507.xml><?xml version="1.0" encoding="utf-8"?>
<p:tagLst xmlns:p="http://schemas.openxmlformats.org/presentationml/2006/main">
  <p:tag name="KSO_WM_BEAUTIFY_FLAG" val=""/>
</p:tagLst>
</file>

<file path=ppt/tags/tag508.xml><?xml version="1.0" encoding="utf-8"?>
<p:tagLst xmlns:p="http://schemas.openxmlformats.org/presentationml/2006/main">
  <p:tag name="KSO_WM_BEAUTIFY_FLAG" val=""/>
</p:tagLst>
</file>

<file path=ppt/tags/tag509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10.xml><?xml version="1.0" encoding="utf-8"?>
<p:tagLst xmlns:p="http://schemas.openxmlformats.org/presentationml/2006/main">
  <p:tag name="KSO_WM_BEAUTIFY_FLAG" val=""/>
</p:tagLst>
</file>

<file path=ppt/tags/tag511.xml><?xml version="1.0" encoding="utf-8"?>
<p:tagLst xmlns:p="http://schemas.openxmlformats.org/presentationml/2006/main">
  <p:tag name="KSO_WM_BEAUTIFY_FLAG" val=""/>
</p:tagLst>
</file>

<file path=ppt/tags/tag512.xml><?xml version="1.0" encoding="utf-8"?>
<p:tagLst xmlns:p="http://schemas.openxmlformats.org/presentationml/2006/main">
  <p:tag name="KSO_WM_BEAUTIFY_FLAG" val=""/>
</p:tagLst>
</file>

<file path=ppt/tags/tag513.xml><?xml version="1.0" encoding="utf-8"?>
<p:tagLst xmlns:p="http://schemas.openxmlformats.org/presentationml/2006/main">
  <p:tag name="KSO_WM_BEAUTIFY_FLAG" val=""/>
</p:tagLst>
</file>

<file path=ppt/tags/tag514.xml><?xml version="1.0" encoding="utf-8"?>
<p:tagLst xmlns:p="http://schemas.openxmlformats.org/presentationml/2006/main">
  <p:tag name="KSO_WM_BEAUTIFY_FLAG" val=""/>
</p:tagLst>
</file>

<file path=ppt/tags/tag515.xml><?xml version="1.0" encoding="utf-8"?>
<p:tagLst xmlns:p="http://schemas.openxmlformats.org/presentationml/2006/main">
  <p:tag name="KSO_WM_BEAUTIFY_FLAG" val=""/>
</p:tagLst>
</file>

<file path=ppt/tags/tag516.xml><?xml version="1.0" encoding="utf-8"?>
<p:tagLst xmlns:p="http://schemas.openxmlformats.org/presentationml/2006/main">
  <p:tag name="KSO_WM_BEAUTIFY_FLAG" val=""/>
</p:tagLst>
</file>

<file path=ppt/tags/tag517.xml><?xml version="1.0" encoding="utf-8"?>
<p:tagLst xmlns:p="http://schemas.openxmlformats.org/presentationml/2006/main">
  <p:tag name="KSO_WM_BEAUTIFY_FLAG" val=""/>
</p:tagLst>
</file>

<file path=ppt/tags/tag518.xml><?xml version="1.0" encoding="utf-8"?>
<p:tagLst xmlns:p="http://schemas.openxmlformats.org/presentationml/2006/main">
  <p:tag name="KSO_WM_BEAUTIFY_FLAG" val=""/>
</p:tagLst>
</file>

<file path=ppt/tags/tag519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20.xml><?xml version="1.0" encoding="utf-8"?>
<p:tagLst xmlns:p="http://schemas.openxmlformats.org/presentationml/2006/main">
  <p:tag name="KSO_WM_BEAUTIFY_FLAG" val=""/>
</p:tagLst>
</file>

<file path=ppt/tags/tag521.xml><?xml version="1.0" encoding="utf-8"?>
<p:tagLst xmlns:p="http://schemas.openxmlformats.org/presentationml/2006/main">
  <p:tag name="KSO_WM_BEAUTIFY_FLAG" val=""/>
</p:tagLst>
</file>

<file path=ppt/tags/tag522.xml><?xml version="1.0" encoding="utf-8"?>
<p:tagLst xmlns:p="http://schemas.openxmlformats.org/presentationml/2006/main">
  <p:tag name="KSO_WM_BEAUTIFY_FLAG" val=""/>
</p:tagLst>
</file>

<file path=ppt/tags/tag523.xml><?xml version="1.0" encoding="utf-8"?>
<p:tagLst xmlns:p="http://schemas.openxmlformats.org/presentationml/2006/main">
  <p:tag name="KSO_WM_BEAUTIFY_FLAG" val=""/>
</p:tagLst>
</file>

<file path=ppt/tags/tag524.xml><?xml version="1.0" encoding="utf-8"?>
<p:tagLst xmlns:p="http://schemas.openxmlformats.org/presentationml/2006/main">
  <p:tag name="KSO_WM_BEAUTIFY_FLAG" val=""/>
</p:tagLst>
</file>

<file path=ppt/tags/tag525.xml><?xml version="1.0" encoding="utf-8"?>
<p:tagLst xmlns:p="http://schemas.openxmlformats.org/presentationml/2006/main">
  <p:tag name="KSO_WM_BEAUTIFY_FLAG" val=""/>
</p:tagLst>
</file>

<file path=ppt/tags/tag526.xml><?xml version="1.0" encoding="utf-8"?>
<p:tagLst xmlns:p="http://schemas.openxmlformats.org/presentationml/2006/main">
  <p:tag name="KSO_WM_BEAUTIFY_FLAG" val=""/>
</p:tagLst>
</file>

<file path=ppt/tags/tag527.xml><?xml version="1.0" encoding="utf-8"?>
<p:tagLst xmlns:p="http://schemas.openxmlformats.org/presentationml/2006/main">
  <p:tag name="KSO_WM_BEAUTIFY_FLAG" val=""/>
</p:tagLst>
</file>

<file path=ppt/tags/tag528.xml><?xml version="1.0" encoding="utf-8"?>
<p:tagLst xmlns:p="http://schemas.openxmlformats.org/presentationml/2006/main">
  <p:tag name="KSO_WM_BEAUTIFY_FLAG" val=""/>
</p:tagLst>
</file>

<file path=ppt/tags/tag529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30.xml><?xml version="1.0" encoding="utf-8"?>
<p:tagLst xmlns:p="http://schemas.openxmlformats.org/presentationml/2006/main">
  <p:tag name="KSO_WM_BEAUTIFY_FLAG" val=""/>
</p:tagLst>
</file>

<file path=ppt/tags/tag531.xml><?xml version="1.0" encoding="utf-8"?>
<p:tagLst xmlns:p="http://schemas.openxmlformats.org/presentationml/2006/main">
  <p:tag name="KSO_WM_BEAUTIFY_FLAG" val=""/>
</p:tagLst>
</file>

<file path=ppt/tags/tag532.xml><?xml version="1.0" encoding="utf-8"?>
<p:tagLst xmlns:p="http://schemas.openxmlformats.org/presentationml/2006/main">
  <p:tag name="KSO_WM_BEAUTIFY_FLAG" val=""/>
</p:tagLst>
</file>

<file path=ppt/tags/tag533.xml><?xml version="1.0" encoding="utf-8"?>
<p:tagLst xmlns:p="http://schemas.openxmlformats.org/presentationml/2006/main">
  <p:tag name="KSO_WM_BEAUTIFY_FLAG" val=""/>
</p:tagLst>
</file>

<file path=ppt/tags/tag534.xml><?xml version="1.0" encoding="utf-8"?>
<p:tagLst xmlns:p="http://schemas.openxmlformats.org/presentationml/2006/main">
  <p:tag name="KSO_WM_BEAUTIFY_FLAG" val=""/>
</p:tagLst>
</file>

<file path=ppt/tags/tag535.xml><?xml version="1.0" encoding="utf-8"?>
<p:tagLst xmlns:p="http://schemas.openxmlformats.org/presentationml/2006/main">
  <p:tag name="KSO_WM_BEAUTIFY_FLAG" val=""/>
</p:tagLst>
</file>

<file path=ppt/tags/tag536.xml><?xml version="1.0" encoding="utf-8"?>
<p:tagLst xmlns:p="http://schemas.openxmlformats.org/presentationml/2006/main">
  <p:tag name="KSO_WM_BEAUTIFY_FLAG" val=""/>
</p:tagLst>
</file>

<file path=ppt/tags/tag537.xml><?xml version="1.0" encoding="utf-8"?>
<p:tagLst xmlns:p="http://schemas.openxmlformats.org/presentationml/2006/main">
  <p:tag name="KSO_WM_BEAUTIFY_FLAG" val=""/>
</p:tagLst>
</file>

<file path=ppt/tags/tag538.xml><?xml version="1.0" encoding="utf-8"?>
<p:tagLst xmlns:p="http://schemas.openxmlformats.org/presentationml/2006/main">
  <p:tag name="KSO_WM_BEAUTIFY_FLAG" val=""/>
</p:tagLst>
</file>

<file path=ppt/tags/tag539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40.xml><?xml version="1.0" encoding="utf-8"?>
<p:tagLst xmlns:p="http://schemas.openxmlformats.org/presentationml/2006/main">
  <p:tag name="KSO_WM_BEAUTIFY_FLAG" val=""/>
</p:tagLst>
</file>

<file path=ppt/tags/tag541.xml><?xml version="1.0" encoding="utf-8"?>
<p:tagLst xmlns:p="http://schemas.openxmlformats.org/presentationml/2006/main">
  <p:tag name="KSO_WM_BEAUTIFY_FLAG" val=""/>
</p:tagLst>
</file>

<file path=ppt/tags/tag542.xml><?xml version="1.0" encoding="utf-8"?>
<p:tagLst xmlns:p="http://schemas.openxmlformats.org/presentationml/2006/main">
  <p:tag name="KSO_WM_BEAUTIFY_FLAG" val=""/>
</p:tagLst>
</file>

<file path=ppt/tags/tag543.xml><?xml version="1.0" encoding="utf-8"?>
<p:tagLst xmlns:p="http://schemas.openxmlformats.org/presentationml/2006/main">
  <p:tag name="KSO_WM_BEAUTIFY_FLAG" val=""/>
</p:tagLst>
</file>

<file path=ppt/tags/tag544.xml><?xml version="1.0" encoding="utf-8"?>
<p:tagLst xmlns:p="http://schemas.openxmlformats.org/presentationml/2006/main">
  <p:tag name="KSO_WM_BEAUTIFY_FLAG" val=""/>
</p:tagLst>
</file>

<file path=ppt/tags/tag545.xml><?xml version="1.0" encoding="utf-8"?>
<p:tagLst xmlns:p="http://schemas.openxmlformats.org/presentationml/2006/main">
  <p:tag name="KSO_WM_BEAUTIFY_FLAG" val=""/>
</p:tagLst>
</file>

<file path=ppt/tags/tag546.xml><?xml version="1.0" encoding="utf-8"?>
<p:tagLst xmlns:p="http://schemas.openxmlformats.org/presentationml/2006/main">
  <p:tag name="KSO_WM_BEAUTIFY_FLAG" val=""/>
</p:tagLst>
</file>

<file path=ppt/tags/tag547.xml><?xml version="1.0" encoding="utf-8"?>
<p:tagLst xmlns:p="http://schemas.openxmlformats.org/presentationml/2006/main">
  <p:tag name="KSO_WM_BEAUTIFY_FLAG" val=""/>
</p:tagLst>
</file>

<file path=ppt/tags/tag548.xml><?xml version="1.0" encoding="utf-8"?>
<p:tagLst xmlns:p="http://schemas.openxmlformats.org/presentationml/2006/main">
  <p:tag name="KSO_WM_BEAUTIFY_FLAG" val=""/>
</p:tagLst>
</file>

<file path=ppt/tags/tag549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50.xml><?xml version="1.0" encoding="utf-8"?>
<p:tagLst xmlns:p="http://schemas.openxmlformats.org/presentationml/2006/main">
  <p:tag name="KSO_WM_BEAUTIFY_FLAG" val=""/>
</p:tagLst>
</file>

<file path=ppt/tags/tag551.xml><?xml version="1.0" encoding="utf-8"?>
<p:tagLst xmlns:p="http://schemas.openxmlformats.org/presentationml/2006/main">
  <p:tag name="KSO_WM_BEAUTIFY_FLAG" val=""/>
</p:tagLst>
</file>

<file path=ppt/tags/tag552.xml><?xml version="1.0" encoding="utf-8"?>
<p:tagLst xmlns:p="http://schemas.openxmlformats.org/presentationml/2006/main">
  <p:tag name="KSO_WM_BEAUTIFY_FLAG" val=""/>
</p:tagLst>
</file>

<file path=ppt/tags/tag553.xml><?xml version="1.0" encoding="utf-8"?>
<p:tagLst xmlns:p="http://schemas.openxmlformats.org/presentationml/2006/main">
  <p:tag name="KSO_WM_BEAUTIFY_FLAG" val=""/>
</p:tagLst>
</file>

<file path=ppt/tags/tag554.xml><?xml version="1.0" encoding="utf-8"?>
<p:tagLst xmlns:p="http://schemas.openxmlformats.org/presentationml/2006/main">
  <p:tag name="KSO_WM_BEAUTIFY_FLAG" val=""/>
</p:tagLst>
</file>

<file path=ppt/tags/tag555.xml><?xml version="1.0" encoding="utf-8"?>
<p:tagLst xmlns:p="http://schemas.openxmlformats.org/presentationml/2006/main">
  <p:tag name="KSO_WM_BEAUTIFY_FLAG" val=""/>
</p:tagLst>
</file>

<file path=ppt/tags/tag556.xml><?xml version="1.0" encoding="utf-8"?>
<p:tagLst xmlns:p="http://schemas.openxmlformats.org/presentationml/2006/main">
  <p:tag name="KSO_WM_BEAUTIFY_FLAG" val=""/>
</p:tagLst>
</file>

<file path=ppt/tags/tag557.xml><?xml version="1.0" encoding="utf-8"?>
<p:tagLst xmlns:p="http://schemas.openxmlformats.org/presentationml/2006/main">
  <p:tag name="KSO_WM_BEAUTIFY_FLAG" val=""/>
</p:tagLst>
</file>

<file path=ppt/tags/tag558.xml><?xml version="1.0" encoding="utf-8"?>
<p:tagLst xmlns:p="http://schemas.openxmlformats.org/presentationml/2006/main">
  <p:tag name="KSO_WM_BEAUTIFY_FLAG" val=""/>
</p:tagLst>
</file>

<file path=ppt/tags/tag559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60.xml><?xml version="1.0" encoding="utf-8"?>
<p:tagLst xmlns:p="http://schemas.openxmlformats.org/presentationml/2006/main">
  <p:tag name="KSO_WM_BEAUTIFY_FLAG" val=""/>
</p:tagLst>
</file>

<file path=ppt/tags/tag561.xml><?xml version="1.0" encoding="utf-8"?>
<p:tagLst xmlns:p="http://schemas.openxmlformats.org/presentationml/2006/main">
  <p:tag name="KSO_WM_BEAUTIFY_FLAG" val=""/>
</p:tagLst>
</file>

<file path=ppt/tags/tag562.xml><?xml version="1.0" encoding="utf-8"?>
<p:tagLst xmlns:p="http://schemas.openxmlformats.org/presentationml/2006/main">
  <p:tag name="KSO_WM_BEAUTIFY_FLAG" val=""/>
</p:tagLst>
</file>

<file path=ppt/tags/tag563.xml><?xml version="1.0" encoding="utf-8"?>
<p:tagLst xmlns:p="http://schemas.openxmlformats.org/presentationml/2006/main">
  <p:tag name="KSO_WM_BEAUTIFY_FLAG" val=""/>
</p:tagLst>
</file>

<file path=ppt/tags/tag564.xml><?xml version="1.0" encoding="utf-8"?>
<p:tagLst xmlns:p="http://schemas.openxmlformats.org/presentationml/2006/main">
  <p:tag name="KSO_WM_BEAUTIFY_FLAG" val=""/>
</p:tagLst>
</file>

<file path=ppt/tags/tag565.xml><?xml version="1.0" encoding="utf-8"?>
<p:tagLst xmlns:p="http://schemas.openxmlformats.org/presentationml/2006/main">
  <p:tag name="KSO_WM_BEAUTIFY_FLAG" val=""/>
</p:tagLst>
</file>

<file path=ppt/tags/tag566.xml><?xml version="1.0" encoding="utf-8"?>
<p:tagLst xmlns:p="http://schemas.openxmlformats.org/presentationml/2006/main">
  <p:tag name="KSO_WM_BEAUTIFY_FLAG" val=""/>
</p:tagLst>
</file>

<file path=ppt/tags/tag567.xml><?xml version="1.0" encoding="utf-8"?>
<p:tagLst xmlns:p="http://schemas.openxmlformats.org/presentationml/2006/main">
  <p:tag name="KSO_WM_BEAUTIFY_FLAG" val=""/>
</p:tagLst>
</file>

<file path=ppt/tags/tag568.xml><?xml version="1.0" encoding="utf-8"?>
<p:tagLst xmlns:p="http://schemas.openxmlformats.org/presentationml/2006/main">
  <p:tag name="KSO_WM_BEAUTIFY_FLAG" val=""/>
</p:tagLst>
</file>

<file path=ppt/tags/tag569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70.xml><?xml version="1.0" encoding="utf-8"?>
<p:tagLst xmlns:p="http://schemas.openxmlformats.org/presentationml/2006/main">
  <p:tag name="KSO_WM_BEAUTIFY_FLAG" val=""/>
</p:tagLst>
</file>

<file path=ppt/tags/tag571.xml><?xml version="1.0" encoding="utf-8"?>
<p:tagLst xmlns:p="http://schemas.openxmlformats.org/presentationml/2006/main">
  <p:tag name="KSO_WM_BEAUTIFY_FLAG" val=""/>
</p:tagLst>
</file>

<file path=ppt/tags/tag572.xml><?xml version="1.0" encoding="utf-8"?>
<p:tagLst xmlns:p="http://schemas.openxmlformats.org/presentationml/2006/main">
  <p:tag name="KSO_WM_BEAUTIFY_FLAG" val=""/>
</p:tagLst>
</file>

<file path=ppt/tags/tag573.xml><?xml version="1.0" encoding="utf-8"?>
<p:tagLst xmlns:p="http://schemas.openxmlformats.org/presentationml/2006/main">
  <p:tag name="KSO_WM_BEAUTIFY_FLAG" val=""/>
</p:tagLst>
</file>

<file path=ppt/tags/tag574.xml><?xml version="1.0" encoding="utf-8"?>
<p:tagLst xmlns:p="http://schemas.openxmlformats.org/presentationml/2006/main">
  <p:tag name="KSO_WM_BEAUTIFY_FLAG" val=""/>
</p:tagLst>
</file>

<file path=ppt/tags/tag575.xml><?xml version="1.0" encoding="utf-8"?>
<p:tagLst xmlns:p="http://schemas.openxmlformats.org/presentationml/2006/main">
  <p:tag name="KSO_WM_BEAUTIFY_FLAG" val=""/>
</p:tagLst>
</file>

<file path=ppt/tags/tag576.xml><?xml version="1.0" encoding="utf-8"?>
<p:tagLst xmlns:p="http://schemas.openxmlformats.org/presentationml/2006/main">
  <p:tag name="KSO_WM_BEAUTIFY_FLAG" val=""/>
</p:tagLst>
</file>

<file path=ppt/tags/tag577.xml><?xml version="1.0" encoding="utf-8"?>
<p:tagLst xmlns:p="http://schemas.openxmlformats.org/presentationml/2006/main">
  <p:tag name="KSO_WM_BEAUTIFY_FLAG" val=""/>
</p:tagLst>
</file>

<file path=ppt/tags/tag578.xml><?xml version="1.0" encoding="utf-8"?>
<p:tagLst xmlns:p="http://schemas.openxmlformats.org/presentationml/2006/main">
  <p:tag name="KSO_WM_BEAUTIFY_FLAG" val=""/>
</p:tagLst>
</file>

<file path=ppt/tags/tag579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80.xml><?xml version="1.0" encoding="utf-8"?>
<p:tagLst xmlns:p="http://schemas.openxmlformats.org/presentationml/2006/main">
  <p:tag name="KSO_WPP_MARK_KEY" val="42b5f131-cc0b-468c-abab-a22ec9a85832"/>
  <p:tag name="COMMONDATA" val="eyJoZGlkIjoiMzA4ODliZWYwNzU2MDNlZjJkNTYwYmYzZmUyNjMzMjkifQ==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主题​​">
  <a:themeElements>
    <a:clrScheme name="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8593</Words>
  <Application>WPS 演示</Application>
  <PresentationFormat/>
  <Paragraphs>1479</Paragraphs>
  <Slides>99</Slides>
  <Notes>3</Notes>
  <HiddenSlides>0</HiddenSlides>
  <MMClips>0</MMClips>
  <ScaleCrop>false</ScaleCrop>
  <HeadingPairs>
    <vt:vector size="8" baseType="variant">
      <vt:variant>
        <vt:lpstr>已用的字体</vt:lpstr>
      </vt:variant>
      <vt:variant>
        <vt:i4>29</vt:i4>
      </vt:variant>
      <vt:variant>
        <vt:lpstr>主题</vt:lpstr>
      </vt:variant>
      <vt:variant>
        <vt:i4>4</vt:i4>
      </vt:variant>
      <vt:variant>
        <vt:lpstr>嵌入 OLE 服务器</vt:lpstr>
      </vt:variant>
      <vt:variant>
        <vt:i4>30</vt:i4>
      </vt:variant>
      <vt:variant>
        <vt:lpstr>幻灯片标题</vt:lpstr>
      </vt:variant>
      <vt:variant>
        <vt:i4>99</vt:i4>
      </vt:variant>
    </vt:vector>
  </HeadingPairs>
  <TitlesOfParts>
    <vt:vector size="162" baseType="lpstr">
      <vt:lpstr>Arial</vt:lpstr>
      <vt:lpstr>宋体</vt:lpstr>
      <vt:lpstr>Wingdings</vt:lpstr>
      <vt:lpstr>黑体</vt:lpstr>
      <vt:lpstr>Calibri</vt:lpstr>
      <vt:lpstr>方正大黑简体</vt:lpstr>
      <vt:lpstr>Times New Roman</vt:lpstr>
      <vt:lpstr>Verdana</vt:lpstr>
      <vt:lpstr>Gulim</vt:lpstr>
      <vt:lpstr>微软雅黑</vt:lpstr>
      <vt:lpstr>Arial Unicode MS</vt:lpstr>
      <vt:lpstr>Malgun Gothic</vt:lpstr>
      <vt:lpstr>CommercialPi BT</vt:lpstr>
      <vt:lpstr>Segoe Print</vt:lpstr>
      <vt:lpstr>Symbol</vt:lpstr>
      <vt:lpstr>Wingdings 2</vt:lpstr>
      <vt:lpstr>Complex</vt:lpstr>
      <vt:lpstr>ISOCP</vt:lpstr>
      <vt:lpstr>方正姚体</vt:lpstr>
      <vt:lpstr>Comic Sans MS</vt:lpstr>
      <vt:lpstr>仿宋_GB2312</vt:lpstr>
      <vt:lpstr>仿宋</vt:lpstr>
      <vt:lpstr>Dutch801 Rm BT</vt:lpstr>
      <vt:lpstr>华文新魏</vt:lpstr>
      <vt:lpstr>楷体_GB2312</vt:lpstr>
      <vt:lpstr>新宋体</vt:lpstr>
      <vt:lpstr>Monotype Sorts</vt:lpstr>
      <vt:lpstr>Wingdings</vt:lpstr>
      <vt:lpstr>ISOCPEUR</vt:lpstr>
      <vt:lpstr>Office 主题​​</vt:lpstr>
      <vt:lpstr>自定义设计方案</vt:lpstr>
      <vt:lpstr>1_Office 主题​​</vt:lpstr>
      <vt:lpstr>2_Office 主题​​</vt:lpstr>
      <vt:lpstr>AutoCAD.Drawing.16</vt:lpstr>
      <vt:lpstr>AutoCAD.Drawing.16</vt:lpstr>
      <vt:lpstr>AutoCAD.Drawing.16</vt:lpstr>
      <vt:lpstr>AutoCAD.Drawing.15</vt:lpstr>
      <vt:lpstr>AutoCAD.Drawing.16</vt:lpstr>
      <vt:lpstr>AutoCAD.Drawing.16</vt:lpstr>
      <vt:lpstr>AutoCAD.Drawing.16</vt:lpstr>
      <vt:lpstr>AutoCAD.Drawing.16</vt:lpstr>
      <vt:lpstr>AutoCAD.Drawing.16</vt:lpstr>
      <vt:lpstr>AutoCAD.Drawing.16</vt:lpstr>
      <vt:lpstr>AutoCAD.Drawing.16</vt:lpstr>
      <vt:lpstr>AutoCAD.Drawing.16</vt:lpstr>
      <vt:lpstr>AutoCAD.Drawing.16</vt:lpstr>
      <vt:lpstr>AutoCAD.Drawing.16</vt:lpstr>
      <vt:lpstr>AutoCAD.Drawing.16</vt:lpstr>
      <vt:lpstr>Photoshop.Image.6</vt:lpstr>
      <vt:lpstr>Paint.Picture</vt:lpstr>
      <vt:lpstr>AutoCAD.Drawing.16</vt:lpstr>
      <vt:lpstr>Paint.Picture</vt:lpstr>
      <vt:lpstr>Eb.Document</vt:lpstr>
      <vt:lpstr>Eb.Document</vt:lpstr>
      <vt:lpstr>Eb.Document</vt:lpstr>
      <vt:lpstr>AutoCAD.Drawing.16</vt:lpstr>
      <vt:lpstr>PBrush</vt:lpstr>
      <vt:lpstr>AutoCAD.Drawing.16</vt:lpstr>
      <vt:lpstr>AutoCAD.Drawing.16</vt:lpstr>
      <vt:lpstr>AutoCAD.Drawing.16</vt:lpstr>
      <vt:lpstr>AutoCAD.Drawing.16</vt:lpstr>
      <vt:lpstr>AutoCAD.Drawing.16</vt:lpstr>
      <vt:lpstr>AutoCAD.Drawing.16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一  绘制切割棱柱的三视图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项目二  识读组合体的视图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Frank</dc:creator>
  <cp:lastModifiedBy>dell</cp:lastModifiedBy>
  <cp:revision>480</cp:revision>
  <dcterms:created xsi:type="dcterms:W3CDTF">2011-08-18T05:58:00Z</dcterms:created>
  <dcterms:modified xsi:type="dcterms:W3CDTF">2023-04-13T09:56:02Z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59073C6241FC454B8C9F4C926F48D284</vt:lpwstr>
  </property>
</Properties>
</file>