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0"/>
  </p:notesMasterIdLst>
  <p:sldIdLst>
    <p:sldId id="739" r:id="rId3"/>
    <p:sldId id="626" r:id="rId4"/>
    <p:sldId id="953" r:id="rId5"/>
    <p:sldId id="741" r:id="rId6"/>
    <p:sldId id="954" r:id="rId7"/>
    <p:sldId id="955" r:id="rId8"/>
    <p:sldId id="956" r:id="rId9"/>
    <p:sldId id="957" r:id="rId10"/>
    <p:sldId id="958" r:id="rId11"/>
    <p:sldId id="959" r:id="rId12"/>
    <p:sldId id="960" r:id="rId13"/>
    <p:sldId id="961" r:id="rId14"/>
    <p:sldId id="962" r:id="rId15"/>
    <p:sldId id="963" r:id="rId16"/>
    <p:sldId id="964" r:id="rId17"/>
    <p:sldId id="965" r:id="rId18"/>
    <p:sldId id="966" r:id="rId19"/>
    <p:sldId id="967" r:id="rId20"/>
    <p:sldId id="968" r:id="rId21"/>
    <p:sldId id="969" r:id="rId22"/>
    <p:sldId id="970" r:id="rId23"/>
    <p:sldId id="971" r:id="rId24"/>
    <p:sldId id="972" r:id="rId25"/>
    <p:sldId id="973" r:id="rId26"/>
    <p:sldId id="974" r:id="rId27"/>
    <p:sldId id="975" r:id="rId28"/>
    <p:sldId id="976" r:id="rId29"/>
    <p:sldId id="977" r:id="rId30"/>
    <p:sldId id="978" r:id="rId31"/>
    <p:sldId id="979" r:id="rId32"/>
    <p:sldId id="980" r:id="rId33"/>
    <p:sldId id="981" r:id="rId34"/>
    <p:sldId id="982" r:id="rId35"/>
    <p:sldId id="983" r:id="rId36"/>
    <p:sldId id="984" r:id="rId37"/>
    <p:sldId id="985" r:id="rId38"/>
    <p:sldId id="986" r:id="rId39"/>
    <p:sldId id="988" r:id="rId40"/>
    <p:sldId id="987" r:id="rId41"/>
    <p:sldId id="989" r:id="rId42"/>
    <p:sldId id="990" r:id="rId43"/>
    <p:sldId id="991" r:id="rId44"/>
    <p:sldId id="992" r:id="rId45"/>
    <p:sldId id="993" r:id="rId46"/>
    <p:sldId id="994" r:id="rId47"/>
    <p:sldId id="995" r:id="rId48"/>
    <p:sldId id="834" r:id="rId49"/>
  </p:sldIdLst>
  <p:sldSz cx="9144000" cy="5143500"/>
  <p:notesSz cx="6797675" cy="9926955"/>
  <p:custDataLst>
    <p:tags r:id="rId55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34" userDrawn="1">
          <p15:clr>
            <a:srgbClr val="A4A3A4"/>
          </p15:clr>
        </p15:guide>
        <p15:guide id="2" pos="287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熊仪_aYju7RJj" initials="熊" lastIdx="0" clrIdx="0"/>
  <p:cmAuthor id="1" name="哒哒 熊猫" initials="哒哒" lastIdx="1" clrIdx="0"/>
  <p:cmAuthor id="8" name="yifei" initials="y" lastIdx="1" clrIdx="7"/>
  <p:cmAuthor id="2" name="kingsoft" initials="k" lastIdx="1" clrIdx="1"/>
  <p:cmAuthor id="9" name="ADMIN" initials="A" lastIdx="1" clrIdx="8"/>
  <p:cmAuthor id="3" name="zhouzean" initials="z" lastIdx="1" clrIdx="2"/>
  <p:cmAuthor id="4" name="李鹏飞_6bQfzI3a" initials="李" lastIdx="0" clrIdx="0"/>
  <p:cmAuthor id="5" name="李晓菲_MZFnUzi6" initials="李" lastIdx="0" clrIdx="0"/>
  <p:cmAuthor id="6" name="小珞_QjMfU7FR" initials="小" lastIdx="0" clrIdx="0"/>
  <p:cmAuthor id="2001" name="骆倩怡_Znauj26B" initials="authorId_382814100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00"/>
    <a:srgbClr val="33CCCC"/>
    <a:srgbClr val="3366CC"/>
    <a:srgbClr val="FF3300"/>
    <a:srgbClr val="000066"/>
    <a:srgbClr val="FFCCFF"/>
    <a:srgbClr val="5F5F5F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howGuides="1">
      <p:cViewPr varScale="1">
        <p:scale>
          <a:sx n="54" d="100"/>
          <a:sy n="54" d="100"/>
        </p:scale>
        <p:origin x="795" y="42"/>
      </p:cViewPr>
      <p:guideLst>
        <p:guide orient="horz" pos="1434"/>
        <p:guide pos="287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5" Type="http://schemas.openxmlformats.org/officeDocument/2006/relationships/tags" Target="tags/tag81.xml"/><Relationship Id="rId54" Type="http://schemas.openxmlformats.org/officeDocument/2006/relationships/commentAuthors" Target="commentAuthors.xml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86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defRPr sz="12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defRPr sz="12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86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488" y="744538"/>
            <a:ext cx="6616700" cy="37226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</p:spPr>
      </p:sp>
      <p:sp>
        <p:nvSpPr>
          <p:cNvPr id="686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4875"/>
            <a:ext cx="4984750" cy="44672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单击此处编辑母版文本样式</a:t>
            </a: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6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spcBef>
                <a:spcPct val="0"/>
              </a:spcBef>
              <a:defRPr sz="12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86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en-US" altLang="zh-CN" sz="1200" dirty="0">
                <a:solidFill>
                  <a:srgbClr val="FF3300"/>
                </a:solidFill>
              </a:rPr>
            </a:fld>
            <a:endParaRPr lang="en-US" altLang="zh-CN" sz="1200" dirty="0">
              <a:solidFill>
                <a:srgbClr val="FF33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宋体" panose="02010600030101010101" pitchFamily="2" charset="-122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ags" Target="../tags/tag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171450"/>
            <a:ext cx="8696325" cy="1069975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051" name="Group 5"/>
          <p:cNvGrpSpPr>
            <a:grpSpLocks noChangeAspect="1"/>
          </p:cNvGrpSpPr>
          <p:nvPr/>
        </p:nvGrpSpPr>
        <p:grpSpPr>
          <a:xfrm>
            <a:off x="211138" y="536575"/>
            <a:ext cx="8723312" cy="996950"/>
            <a:chOff x="-3905251" y="4294188"/>
            <a:chExt cx="13027839" cy="1892300"/>
          </a:xfrm>
        </p:grpSpPr>
        <p:sp>
          <p:nvSpPr>
            <p:cNvPr id="2059" name="Freeform 14"/>
            <p:cNvSpPr/>
            <p:nvPr/>
          </p:nvSpPr>
          <p:spPr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</a:cxnLst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0" name="Freeform 18"/>
            <p:cNvSpPr/>
            <p:nvPr/>
          </p:nvSpPr>
          <p:spPr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1" name="Freeform 22"/>
            <p:cNvSpPr/>
            <p:nvPr/>
          </p:nvSpPr>
          <p:spPr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2" name="Freeform 26"/>
            <p:cNvSpPr/>
            <p:nvPr/>
          </p:nvSpPr>
          <p:spPr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 useBgFill="1">
          <p:nvSpPr>
            <p:cNvPr id="2063" name="Freeform 10"/>
            <p:cNvSpPr/>
            <p:nvPr/>
          </p:nvSpPr>
          <p:spPr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1762125"/>
            <a:ext cx="9144000" cy="161925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2053" name="组合 117"/>
          <p:cNvGrpSpPr/>
          <p:nvPr userDrawn="1"/>
        </p:nvGrpSpPr>
        <p:grpSpPr>
          <a:xfrm>
            <a:off x="522288" y="1906588"/>
            <a:ext cx="1512887" cy="1416050"/>
            <a:chOff x="522687" y="2543125"/>
            <a:chExt cx="1749704" cy="1749704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/>
            <a:srcRect t="12823" r="3619"/>
            <a:stretch>
              <a:fillRect/>
            </a:stretch>
          </p:blipFill>
          <p:spPr>
            <a:xfrm>
              <a:off x="534848" y="2754493"/>
              <a:ext cx="1686385" cy="1525335"/>
            </a:xfrm>
            <a:custGeom>
              <a:avLst/>
              <a:gdLst>
                <a:gd name="connsiteX0" fmla="*/ 171910 w 1686385"/>
                <a:gd name="connsiteY0" fmla="*/ 0 h 1525334"/>
                <a:gd name="connsiteX1" fmla="*/ 257635 w 1686385"/>
                <a:gd name="connsiteY1" fmla="*/ 33338 h 1525334"/>
                <a:gd name="connsiteX2" fmla="*/ 295735 w 1686385"/>
                <a:gd name="connsiteY2" fmla="*/ 71438 h 1525334"/>
                <a:gd name="connsiteX3" fmla="*/ 376698 w 1686385"/>
                <a:gd name="connsiteY3" fmla="*/ 80963 h 1525334"/>
                <a:gd name="connsiteX4" fmla="*/ 381460 w 1686385"/>
                <a:gd name="connsiteY4" fmla="*/ 123825 h 1525334"/>
                <a:gd name="connsiteX5" fmla="*/ 467185 w 1686385"/>
                <a:gd name="connsiteY5" fmla="*/ 180975 h 1525334"/>
                <a:gd name="connsiteX6" fmla="*/ 457660 w 1686385"/>
                <a:gd name="connsiteY6" fmla="*/ 238125 h 1525334"/>
                <a:gd name="connsiteX7" fmla="*/ 576723 w 1686385"/>
                <a:gd name="connsiteY7" fmla="*/ 266700 h 1525334"/>
                <a:gd name="connsiteX8" fmla="*/ 633873 w 1686385"/>
                <a:gd name="connsiteY8" fmla="*/ 371475 h 1525334"/>
                <a:gd name="connsiteX9" fmla="*/ 743410 w 1686385"/>
                <a:gd name="connsiteY9" fmla="*/ 342900 h 1525334"/>
                <a:gd name="connsiteX10" fmla="*/ 791035 w 1686385"/>
                <a:gd name="connsiteY10" fmla="*/ 457200 h 1525334"/>
                <a:gd name="connsiteX11" fmla="*/ 891048 w 1686385"/>
                <a:gd name="connsiteY11" fmla="*/ 481013 h 1525334"/>
                <a:gd name="connsiteX12" fmla="*/ 919623 w 1686385"/>
                <a:gd name="connsiteY12" fmla="*/ 561975 h 1525334"/>
                <a:gd name="connsiteX13" fmla="*/ 1048210 w 1686385"/>
                <a:gd name="connsiteY13" fmla="*/ 619125 h 1525334"/>
                <a:gd name="connsiteX14" fmla="*/ 1062498 w 1686385"/>
                <a:gd name="connsiteY14" fmla="*/ 681038 h 1525334"/>
                <a:gd name="connsiteX15" fmla="*/ 1172035 w 1686385"/>
                <a:gd name="connsiteY15" fmla="*/ 695325 h 1525334"/>
                <a:gd name="connsiteX16" fmla="*/ 1210135 w 1686385"/>
                <a:gd name="connsiteY16" fmla="*/ 795338 h 1525334"/>
                <a:gd name="connsiteX17" fmla="*/ 1252998 w 1686385"/>
                <a:gd name="connsiteY17" fmla="*/ 866775 h 1525334"/>
                <a:gd name="connsiteX18" fmla="*/ 1243473 w 1686385"/>
                <a:gd name="connsiteY18" fmla="*/ 957263 h 1525334"/>
                <a:gd name="connsiteX19" fmla="*/ 1333960 w 1686385"/>
                <a:gd name="connsiteY19" fmla="*/ 962025 h 1525334"/>
                <a:gd name="connsiteX20" fmla="*/ 1353010 w 1686385"/>
                <a:gd name="connsiteY20" fmla="*/ 1062038 h 1525334"/>
                <a:gd name="connsiteX21" fmla="*/ 1424448 w 1686385"/>
                <a:gd name="connsiteY21" fmla="*/ 1057275 h 1525334"/>
                <a:gd name="connsiteX22" fmla="*/ 1462548 w 1686385"/>
                <a:gd name="connsiteY22" fmla="*/ 1138238 h 1525334"/>
                <a:gd name="connsiteX23" fmla="*/ 1581610 w 1686385"/>
                <a:gd name="connsiteY23" fmla="*/ 1181100 h 1525334"/>
                <a:gd name="connsiteX24" fmla="*/ 1572085 w 1686385"/>
                <a:gd name="connsiteY24" fmla="*/ 1290638 h 1525334"/>
                <a:gd name="connsiteX25" fmla="*/ 1686385 w 1686385"/>
                <a:gd name="connsiteY25" fmla="*/ 1314450 h 1525334"/>
                <a:gd name="connsiteX26" fmla="*/ 1217168 w 1686385"/>
                <a:gd name="connsiteY26" fmla="*/ 1525334 h 1525334"/>
                <a:gd name="connsiteX27" fmla="*/ 573625 w 1686385"/>
                <a:gd name="connsiteY27" fmla="*/ 1525334 h 1525334"/>
                <a:gd name="connsiteX28" fmla="*/ 0 w 1686385"/>
                <a:gd name="connsiteY28" fmla="*/ 1157147 h 1525334"/>
                <a:gd name="connsiteX29" fmla="*/ 0 w 1686385"/>
                <a:gd name="connsiteY29" fmla="*/ 81862 h 1525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686385" h="1525334">
                  <a:moveTo>
                    <a:pt x="171910" y="0"/>
                  </a:moveTo>
                  <a:lnTo>
                    <a:pt x="257635" y="33338"/>
                  </a:lnTo>
                  <a:lnTo>
                    <a:pt x="295735" y="71438"/>
                  </a:lnTo>
                  <a:lnTo>
                    <a:pt x="376698" y="80963"/>
                  </a:lnTo>
                  <a:lnTo>
                    <a:pt x="381460" y="123825"/>
                  </a:lnTo>
                  <a:lnTo>
                    <a:pt x="467185" y="180975"/>
                  </a:lnTo>
                  <a:lnTo>
                    <a:pt x="457660" y="238125"/>
                  </a:lnTo>
                  <a:lnTo>
                    <a:pt x="576723" y="266700"/>
                  </a:lnTo>
                  <a:lnTo>
                    <a:pt x="633873" y="371475"/>
                  </a:lnTo>
                  <a:lnTo>
                    <a:pt x="743410" y="342900"/>
                  </a:lnTo>
                  <a:lnTo>
                    <a:pt x="791035" y="457200"/>
                  </a:lnTo>
                  <a:lnTo>
                    <a:pt x="891048" y="481013"/>
                  </a:lnTo>
                  <a:lnTo>
                    <a:pt x="919623" y="561975"/>
                  </a:lnTo>
                  <a:lnTo>
                    <a:pt x="1048210" y="619125"/>
                  </a:lnTo>
                  <a:lnTo>
                    <a:pt x="1062498" y="681038"/>
                  </a:lnTo>
                  <a:lnTo>
                    <a:pt x="1172035" y="695325"/>
                  </a:lnTo>
                  <a:lnTo>
                    <a:pt x="1210135" y="795338"/>
                  </a:lnTo>
                  <a:lnTo>
                    <a:pt x="1252998" y="866775"/>
                  </a:lnTo>
                  <a:lnTo>
                    <a:pt x="1243473" y="957263"/>
                  </a:lnTo>
                  <a:lnTo>
                    <a:pt x="1333960" y="962025"/>
                  </a:lnTo>
                  <a:lnTo>
                    <a:pt x="1353010" y="1062038"/>
                  </a:lnTo>
                  <a:lnTo>
                    <a:pt x="1424448" y="1057275"/>
                  </a:lnTo>
                  <a:lnTo>
                    <a:pt x="1462548" y="1138238"/>
                  </a:lnTo>
                  <a:lnTo>
                    <a:pt x="1581610" y="1181100"/>
                  </a:lnTo>
                  <a:lnTo>
                    <a:pt x="1572085" y="1290638"/>
                  </a:lnTo>
                  <a:lnTo>
                    <a:pt x="1686385" y="1314450"/>
                  </a:lnTo>
                  <a:lnTo>
                    <a:pt x="1217168" y="1525334"/>
                  </a:lnTo>
                  <a:lnTo>
                    <a:pt x="573625" y="1525334"/>
                  </a:lnTo>
                  <a:lnTo>
                    <a:pt x="0" y="1157147"/>
                  </a:lnTo>
                  <a:lnTo>
                    <a:pt x="0" y="81862"/>
                  </a:lnTo>
                  <a:close/>
                </a:path>
              </a:pathLst>
            </a:cu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522687" y="2543125"/>
              <a:ext cx="1749704" cy="1749704"/>
            </a:xfrm>
            <a:custGeom>
              <a:avLst/>
              <a:gdLst>
                <a:gd name="connsiteX0" fmla="*/ 0 w 1749704"/>
                <a:gd name="connsiteY0" fmla="*/ 1381517 h 1749704"/>
                <a:gd name="connsiteX1" fmla="*/ 573625 w 1749704"/>
                <a:gd name="connsiteY1" fmla="*/ 1749704 h 1749704"/>
                <a:gd name="connsiteX2" fmla="*/ 0 w 1749704"/>
                <a:gd name="connsiteY2" fmla="*/ 1749704 h 1749704"/>
                <a:gd name="connsiteX3" fmla="*/ 0 w 1749704"/>
                <a:gd name="connsiteY3" fmla="*/ 0 h 1749704"/>
                <a:gd name="connsiteX4" fmla="*/ 1749704 w 1749704"/>
                <a:gd name="connsiteY4" fmla="*/ 0 h 1749704"/>
                <a:gd name="connsiteX5" fmla="*/ 1749704 w 1749704"/>
                <a:gd name="connsiteY5" fmla="*/ 1749704 h 1749704"/>
                <a:gd name="connsiteX6" fmla="*/ 1217168 w 1749704"/>
                <a:gd name="connsiteY6" fmla="*/ 1749704 h 1749704"/>
                <a:gd name="connsiteX7" fmla="*/ 1686385 w 1749704"/>
                <a:gd name="connsiteY7" fmla="*/ 1538820 h 1749704"/>
                <a:gd name="connsiteX8" fmla="*/ 1572085 w 1749704"/>
                <a:gd name="connsiteY8" fmla="*/ 1515008 h 1749704"/>
                <a:gd name="connsiteX9" fmla="*/ 1581610 w 1749704"/>
                <a:gd name="connsiteY9" fmla="*/ 1405470 h 1749704"/>
                <a:gd name="connsiteX10" fmla="*/ 1462548 w 1749704"/>
                <a:gd name="connsiteY10" fmla="*/ 1362608 h 1749704"/>
                <a:gd name="connsiteX11" fmla="*/ 1424448 w 1749704"/>
                <a:gd name="connsiteY11" fmla="*/ 1281645 h 1749704"/>
                <a:gd name="connsiteX12" fmla="*/ 1353010 w 1749704"/>
                <a:gd name="connsiteY12" fmla="*/ 1286408 h 1749704"/>
                <a:gd name="connsiteX13" fmla="*/ 1333960 w 1749704"/>
                <a:gd name="connsiteY13" fmla="*/ 1186395 h 1749704"/>
                <a:gd name="connsiteX14" fmla="*/ 1243473 w 1749704"/>
                <a:gd name="connsiteY14" fmla="*/ 1181633 h 1749704"/>
                <a:gd name="connsiteX15" fmla="*/ 1252998 w 1749704"/>
                <a:gd name="connsiteY15" fmla="*/ 1091145 h 1749704"/>
                <a:gd name="connsiteX16" fmla="*/ 1210135 w 1749704"/>
                <a:gd name="connsiteY16" fmla="*/ 1019708 h 1749704"/>
                <a:gd name="connsiteX17" fmla="*/ 1172035 w 1749704"/>
                <a:gd name="connsiteY17" fmla="*/ 919695 h 1749704"/>
                <a:gd name="connsiteX18" fmla="*/ 1062498 w 1749704"/>
                <a:gd name="connsiteY18" fmla="*/ 905408 h 1749704"/>
                <a:gd name="connsiteX19" fmla="*/ 1048210 w 1749704"/>
                <a:gd name="connsiteY19" fmla="*/ 843495 h 1749704"/>
                <a:gd name="connsiteX20" fmla="*/ 919623 w 1749704"/>
                <a:gd name="connsiteY20" fmla="*/ 786345 h 1749704"/>
                <a:gd name="connsiteX21" fmla="*/ 891048 w 1749704"/>
                <a:gd name="connsiteY21" fmla="*/ 705383 h 1749704"/>
                <a:gd name="connsiteX22" fmla="*/ 791035 w 1749704"/>
                <a:gd name="connsiteY22" fmla="*/ 681570 h 1749704"/>
                <a:gd name="connsiteX23" fmla="*/ 743410 w 1749704"/>
                <a:gd name="connsiteY23" fmla="*/ 567270 h 1749704"/>
                <a:gd name="connsiteX24" fmla="*/ 633873 w 1749704"/>
                <a:gd name="connsiteY24" fmla="*/ 595845 h 1749704"/>
                <a:gd name="connsiteX25" fmla="*/ 576723 w 1749704"/>
                <a:gd name="connsiteY25" fmla="*/ 491070 h 1749704"/>
                <a:gd name="connsiteX26" fmla="*/ 457660 w 1749704"/>
                <a:gd name="connsiteY26" fmla="*/ 462495 h 1749704"/>
                <a:gd name="connsiteX27" fmla="*/ 467185 w 1749704"/>
                <a:gd name="connsiteY27" fmla="*/ 405345 h 1749704"/>
                <a:gd name="connsiteX28" fmla="*/ 381460 w 1749704"/>
                <a:gd name="connsiteY28" fmla="*/ 348195 h 1749704"/>
                <a:gd name="connsiteX29" fmla="*/ 376698 w 1749704"/>
                <a:gd name="connsiteY29" fmla="*/ 305333 h 1749704"/>
                <a:gd name="connsiteX30" fmla="*/ 295735 w 1749704"/>
                <a:gd name="connsiteY30" fmla="*/ 295808 h 1749704"/>
                <a:gd name="connsiteX31" fmla="*/ 257635 w 1749704"/>
                <a:gd name="connsiteY31" fmla="*/ 257708 h 1749704"/>
                <a:gd name="connsiteX32" fmla="*/ 171910 w 1749704"/>
                <a:gd name="connsiteY32" fmla="*/ 224370 h 1749704"/>
                <a:gd name="connsiteX33" fmla="*/ 0 w 1749704"/>
                <a:gd name="connsiteY33" fmla="*/ 306232 h 174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749704" h="1749704">
                  <a:moveTo>
                    <a:pt x="0" y="1381517"/>
                  </a:moveTo>
                  <a:lnTo>
                    <a:pt x="573625" y="1749704"/>
                  </a:lnTo>
                  <a:lnTo>
                    <a:pt x="0" y="1749704"/>
                  </a:lnTo>
                  <a:close/>
                  <a:moveTo>
                    <a:pt x="0" y="0"/>
                  </a:moveTo>
                  <a:lnTo>
                    <a:pt x="1749704" y="0"/>
                  </a:lnTo>
                  <a:lnTo>
                    <a:pt x="1749704" y="1749704"/>
                  </a:lnTo>
                  <a:lnTo>
                    <a:pt x="1217168" y="1749704"/>
                  </a:lnTo>
                  <a:lnTo>
                    <a:pt x="1686385" y="1538820"/>
                  </a:lnTo>
                  <a:lnTo>
                    <a:pt x="1572085" y="1515008"/>
                  </a:lnTo>
                  <a:lnTo>
                    <a:pt x="1581610" y="1405470"/>
                  </a:lnTo>
                  <a:lnTo>
                    <a:pt x="1462548" y="1362608"/>
                  </a:lnTo>
                  <a:lnTo>
                    <a:pt x="1424448" y="1281645"/>
                  </a:lnTo>
                  <a:lnTo>
                    <a:pt x="1353010" y="1286408"/>
                  </a:lnTo>
                  <a:lnTo>
                    <a:pt x="1333960" y="1186395"/>
                  </a:lnTo>
                  <a:lnTo>
                    <a:pt x="1243473" y="1181633"/>
                  </a:lnTo>
                  <a:lnTo>
                    <a:pt x="1252998" y="1091145"/>
                  </a:lnTo>
                  <a:lnTo>
                    <a:pt x="1210135" y="1019708"/>
                  </a:lnTo>
                  <a:lnTo>
                    <a:pt x="1172035" y="919695"/>
                  </a:lnTo>
                  <a:lnTo>
                    <a:pt x="1062498" y="905408"/>
                  </a:lnTo>
                  <a:lnTo>
                    <a:pt x="1048210" y="843495"/>
                  </a:lnTo>
                  <a:lnTo>
                    <a:pt x="919623" y="786345"/>
                  </a:lnTo>
                  <a:lnTo>
                    <a:pt x="891048" y="705383"/>
                  </a:lnTo>
                  <a:lnTo>
                    <a:pt x="791035" y="681570"/>
                  </a:lnTo>
                  <a:lnTo>
                    <a:pt x="743410" y="567270"/>
                  </a:lnTo>
                  <a:lnTo>
                    <a:pt x="633873" y="595845"/>
                  </a:lnTo>
                  <a:lnTo>
                    <a:pt x="576723" y="491070"/>
                  </a:lnTo>
                  <a:lnTo>
                    <a:pt x="457660" y="462495"/>
                  </a:lnTo>
                  <a:lnTo>
                    <a:pt x="467185" y="405345"/>
                  </a:lnTo>
                  <a:lnTo>
                    <a:pt x="381460" y="348195"/>
                  </a:lnTo>
                  <a:lnTo>
                    <a:pt x="376698" y="305333"/>
                  </a:lnTo>
                  <a:lnTo>
                    <a:pt x="295735" y="295808"/>
                  </a:lnTo>
                  <a:lnTo>
                    <a:pt x="257635" y="257708"/>
                  </a:lnTo>
                  <a:lnTo>
                    <a:pt x="171910" y="224370"/>
                  </a:lnTo>
                  <a:lnTo>
                    <a:pt x="0" y="306232"/>
                  </a:lnTo>
                  <a:close/>
                </a:path>
              </a:pathLst>
            </a:custGeom>
          </p:spPr>
        </p:pic>
      </p:grpSp>
      <p:pic>
        <p:nvPicPr>
          <p:cNvPr id="2054" name="Picture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18213" y="4468813"/>
            <a:ext cx="2870200" cy="579437"/>
          </a:xfrm>
          <a:prstGeom prst="rect">
            <a:avLst/>
          </a:prstGeom>
          <a:noFill/>
          <a:ln w="2857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4"/>
          <p:cNvSpPr/>
          <p:nvPr userDrawn="1"/>
        </p:nvSpPr>
        <p:spPr>
          <a:xfrm>
            <a:off x="228600" y="171450"/>
            <a:ext cx="8696325" cy="1069975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075" name="Group 23"/>
          <p:cNvGrpSpPr>
            <a:grpSpLocks noChangeAspect="1"/>
          </p:cNvGrpSpPr>
          <p:nvPr userDrawn="1"/>
        </p:nvGrpSpPr>
        <p:grpSpPr>
          <a:xfrm>
            <a:off x="211138" y="536575"/>
            <a:ext cx="8723312" cy="998538"/>
            <a:chOff x="-3905250" y="4294188"/>
            <a:chExt cx="13011150" cy="1892300"/>
          </a:xfrm>
        </p:grpSpPr>
        <p:sp>
          <p:nvSpPr>
            <p:cNvPr id="3079" name="Freeform 14"/>
            <p:cNvSpPr/>
            <p:nvPr/>
          </p:nvSpPr>
          <p:spPr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</a:cxnLst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0" name="Freeform 18"/>
            <p:cNvSpPr/>
            <p:nvPr/>
          </p:nvSpPr>
          <p:spPr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1" name="Freeform 22"/>
            <p:cNvSpPr/>
            <p:nvPr/>
          </p:nvSpPr>
          <p:spPr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2" name="Freeform 26"/>
            <p:cNvSpPr/>
            <p:nvPr/>
          </p:nvSpPr>
          <p:spPr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 useBgFill="1">
          <p:nvSpPr>
            <p:cNvPr id="3083" name="Freeform 28"/>
            <p:cNvSpPr/>
            <p:nvPr/>
          </p:nvSpPr>
          <p:spPr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2" name="矩形 11"/>
          <p:cNvSpPr/>
          <p:nvPr userDrawn="1"/>
        </p:nvSpPr>
        <p:spPr>
          <a:xfrm>
            <a:off x="0" y="1762125"/>
            <a:ext cx="9144000" cy="161925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pic>
        <p:nvPicPr>
          <p:cNvPr id="2054" name="Picture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018213" y="4468813"/>
            <a:ext cx="2870200" cy="579437"/>
          </a:xfrm>
          <a:prstGeom prst="rect">
            <a:avLst/>
          </a:prstGeom>
          <a:noFill/>
          <a:ln w="2857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4"/>
          <p:cNvSpPr/>
          <p:nvPr userDrawn="1"/>
        </p:nvSpPr>
        <p:spPr>
          <a:xfrm>
            <a:off x="228600" y="171450"/>
            <a:ext cx="8696325" cy="1069975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099" name="Group 23"/>
          <p:cNvGrpSpPr>
            <a:grpSpLocks noChangeAspect="1"/>
          </p:cNvGrpSpPr>
          <p:nvPr userDrawn="1"/>
        </p:nvGrpSpPr>
        <p:grpSpPr>
          <a:xfrm>
            <a:off x="211138" y="536575"/>
            <a:ext cx="8723312" cy="998538"/>
            <a:chOff x="-3905250" y="4294188"/>
            <a:chExt cx="13011150" cy="1892300"/>
          </a:xfrm>
        </p:grpSpPr>
        <p:sp>
          <p:nvSpPr>
            <p:cNvPr id="4102" name="Freeform 14"/>
            <p:cNvSpPr/>
            <p:nvPr/>
          </p:nvSpPr>
          <p:spPr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</a:cxnLst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3" name="Freeform 18"/>
            <p:cNvSpPr/>
            <p:nvPr/>
          </p:nvSpPr>
          <p:spPr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4" name="Freeform 22"/>
            <p:cNvSpPr/>
            <p:nvPr/>
          </p:nvSpPr>
          <p:spPr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5" name="Freeform 26"/>
            <p:cNvSpPr/>
            <p:nvPr/>
          </p:nvSpPr>
          <p:spPr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 useBgFill="1">
          <p:nvSpPr>
            <p:cNvPr id="4106" name="Freeform 28"/>
            <p:cNvSpPr/>
            <p:nvPr/>
          </p:nvSpPr>
          <p:spPr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pic>
        <p:nvPicPr>
          <p:cNvPr id="2054" name="Picture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018213" y="4468813"/>
            <a:ext cx="2870200" cy="579437"/>
          </a:xfrm>
          <a:prstGeom prst="rect">
            <a:avLst/>
          </a:prstGeom>
          <a:noFill/>
          <a:ln w="2857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竖排标题和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2873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pic>
        <p:nvPicPr>
          <p:cNvPr id="2054" name="Picture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018213" y="4468813"/>
            <a:ext cx="2870200" cy="579437"/>
          </a:xfrm>
          <a:prstGeom prst="rect">
            <a:avLst/>
          </a:prstGeom>
          <a:noFill/>
          <a:ln w="2857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1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171450"/>
            <a:ext cx="8696325" cy="1069975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147" name="Group 5"/>
          <p:cNvGrpSpPr>
            <a:grpSpLocks noChangeAspect="1"/>
          </p:cNvGrpSpPr>
          <p:nvPr/>
        </p:nvGrpSpPr>
        <p:grpSpPr>
          <a:xfrm>
            <a:off x="211138" y="536575"/>
            <a:ext cx="8723312" cy="996950"/>
            <a:chOff x="-3905251" y="4294188"/>
            <a:chExt cx="13027839" cy="1892300"/>
          </a:xfrm>
        </p:grpSpPr>
        <p:sp>
          <p:nvSpPr>
            <p:cNvPr id="6153" name="Freeform 14"/>
            <p:cNvSpPr/>
            <p:nvPr/>
          </p:nvSpPr>
          <p:spPr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</a:cxnLst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54" name="Freeform 18"/>
            <p:cNvSpPr/>
            <p:nvPr/>
          </p:nvSpPr>
          <p:spPr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55" name="Freeform 22"/>
            <p:cNvSpPr/>
            <p:nvPr/>
          </p:nvSpPr>
          <p:spPr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56" name="Freeform 26"/>
            <p:cNvSpPr/>
            <p:nvPr/>
          </p:nvSpPr>
          <p:spPr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 useBgFill="1">
          <p:nvSpPr>
            <p:cNvPr id="6157" name="Freeform 10"/>
            <p:cNvSpPr/>
            <p:nvPr/>
          </p:nvSpPr>
          <p:spPr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1762125"/>
            <a:ext cx="9144000" cy="161925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3" name="文本框 5"/>
          <p:cNvSpPr txBox="1">
            <a:spLocks noChangeArrowheads="1"/>
          </p:cNvSpPr>
          <p:nvPr/>
        </p:nvSpPr>
        <p:spPr bwMode="auto">
          <a:xfrm>
            <a:off x="1181100" y="2179638"/>
            <a:ext cx="6840538" cy="768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感谢观看！</a:t>
            </a:r>
            <a:endParaRPr kumimoji="1" lang="zh-CN" altLang="en-US" sz="44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6150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18213" y="4468813"/>
            <a:ext cx="2870200" cy="579437"/>
          </a:xfrm>
          <a:prstGeom prst="rect">
            <a:avLst/>
          </a:prstGeom>
          <a:noFill/>
          <a:ln w="2857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audio" Target="../media/audio2.wav"/><Relationship Id="rId8" Type="http://schemas.openxmlformats.org/officeDocument/2006/relationships/audio" Target="../media/audio1.wav"/><Relationship Id="rId7" Type="http://schemas.openxmlformats.org/officeDocument/2006/relationships/image" Target="../media/image3.wmf"/><Relationship Id="rId6" Type="http://schemas.openxmlformats.org/officeDocument/2006/relationships/oleObject" Target="../embeddings/oleObject1.bin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vmlDrawing" Target="../drawings/vmlDrawing1.v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4" name="Rounded Rectangle 13"/>
          <p:cNvSpPr/>
          <p:nvPr/>
        </p:nvSpPr>
        <p:spPr>
          <a:xfrm>
            <a:off x="228600" y="171450"/>
            <a:ext cx="8696325" cy="1851025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>
          <a:xfrm>
            <a:off x="211138" y="1260475"/>
            <a:ext cx="8723312" cy="996950"/>
            <a:chOff x="-3905251" y="4294188"/>
            <a:chExt cx="13027839" cy="1892300"/>
          </a:xfrm>
        </p:grpSpPr>
        <p:sp>
          <p:nvSpPr>
            <p:cNvPr id="1122" name="Freeform 14"/>
            <p:cNvSpPr/>
            <p:nvPr/>
          </p:nvSpPr>
          <p:spPr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</a:cxnLst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3" name="Freeform 18"/>
            <p:cNvSpPr/>
            <p:nvPr/>
          </p:nvSpPr>
          <p:spPr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4" name="Freeform 22"/>
            <p:cNvSpPr/>
            <p:nvPr/>
          </p:nvSpPr>
          <p:spPr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5" name="Freeform 26"/>
            <p:cNvSpPr/>
            <p:nvPr/>
          </p:nvSpPr>
          <p:spPr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 useBgFill="1">
          <p:nvSpPr>
            <p:cNvPr id="1126" name="Freeform 10"/>
            <p:cNvSpPr/>
            <p:nvPr/>
          </p:nvSpPr>
          <p:spPr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>
          <a:xfrm>
            <a:off x="457200" y="254000"/>
            <a:ext cx="8229600" cy="9398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en-US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4687888"/>
            <a:ext cx="3786188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  <a:latin typeface="Times New Roman" panose="02020603050405020304" pitchFamily="18" charset="0"/>
                <a:ea typeface="楷体_GB2312" charset="0"/>
                <a:cs typeface="楷体_GB2312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0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楷体_GB2312" charset="0"/>
              <a:cs typeface="楷体_GB2312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4687888"/>
            <a:ext cx="3786188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  <a:latin typeface="Times New Roman" panose="02020603050405020304" pitchFamily="18" charset="0"/>
                <a:ea typeface="楷体_GB2312" charset="0"/>
                <a:cs typeface="楷体_GB2312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0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楷体_GB2312" charset="0"/>
              <a:cs typeface="楷体_GB231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4687888"/>
            <a:ext cx="116205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000">
                <a:solidFill>
                  <a:schemeClr val="tx2"/>
                </a:solidFill>
                <a:ea typeface="楷体_GB2312" pitchFamily="49" charset="-122"/>
              </a:defRPr>
            </a:lvl1pPr>
          </a:lstStyle>
          <a:p>
            <a:pPr lvl="0" eaLnBrk="1" hangingPunct="1">
              <a:spcBef>
                <a:spcPct val="50000"/>
              </a:spcBef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>
          <a:xfrm>
            <a:off x="871538" y="2006600"/>
            <a:ext cx="7408862" cy="25876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en-US" altLang="en-US" dirty="0"/>
          </a:p>
        </p:txBody>
      </p:sp>
      <p:grpSp>
        <p:nvGrpSpPr>
          <p:cNvPr id="15" name="Group 142"/>
          <p:cNvGrpSpPr/>
          <p:nvPr userDrawn="1"/>
        </p:nvGrpSpPr>
        <p:grpSpPr>
          <a:xfrm>
            <a:off x="2874963" y="2503488"/>
            <a:ext cx="3130550" cy="1000125"/>
            <a:chOff x="1800" y="1761"/>
            <a:chExt cx="1972" cy="840"/>
          </a:xfrm>
        </p:grpSpPr>
        <p:sp>
          <p:nvSpPr>
            <p:cNvPr id="16" name="Rectangle 143"/>
            <p:cNvSpPr>
              <a:spLocks noChangeArrowheads="1"/>
            </p:cNvSpPr>
            <p:nvPr/>
          </p:nvSpPr>
          <p:spPr bwMode="auto">
            <a:xfrm>
              <a:off x="1800" y="2148"/>
              <a:ext cx="1608" cy="84"/>
            </a:xfrm>
            <a:prstGeom prst="rect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28575">
              <a:solidFill>
                <a:srgbClr val="000000"/>
              </a:solidFill>
              <a:prstDash val="dash"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22" name="Freeform 144"/>
            <p:cNvSpPr/>
            <p:nvPr/>
          </p:nvSpPr>
          <p:spPr bwMode="auto">
            <a:xfrm>
              <a:off x="3340" y="1761"/>
              <a:ext cx="432" cy="840"/>
            </a:xfrm>
            <a:custGeom>
              <a:avLst/>
              <a:gdLst>
                <a:gd name="T0" fmla="*/ 432 w 432"/>
                <a:gd name="T1" fmla="*/ 0 h 840"/>
                <a:gd name="T2" fmla="*/ 0 w 432"/>
                <a:gd name="T3" fmla="*/ 0 h 840"/>
                <a:gd name="T4" fmla="*/ 0 w 432"/>
                <a:gd name="T5" fmla="*/ 840 h 840"/>
                <a:gd name="T6" fmla="*/ 432 w 432"/>
                <a:gd name="T7" fmla="*/ 840 h 840"/>
                <a:gd name="T8" fmla="*/ 432 w 432"/>
                <a:gd name="T9" fmla="*/ 700 h 840"/>
                <a:gd name="T10" fmla="*/ 108 w 432"/>
                <a:gd name="T11" fmla="*/ 700 h 840"/>
                <a:gd name="T12" fmla="*/ 110 w 432"/>
                <a:gd name="T13" fmla="*/ 491 h 840"/>
                <a:gd name="T14" fmla="*/ 430 w 432"/>
                <a:gd name="T15" fmla="*/ 491 h 840"/>
                <a:gd name="T16" fmla="*/ 430 w 432"/>
                <a:gd name="T17" fmla="*/ 355 h 840"/>
                <a:gd name="T18" fmla="*/ 110 w 432"/>
                <a:gd name="T19" fmla="*/ 355 h 840"/>
                <a:gd name="T20" fmla="*/ 108 w 432"/>
                <a:gd name="T21" fmla="*/ 140 h 840"/>
                <a:gd name="T22" fmla="*/ 432 w 432"/>
                <a:gd name="T23" fmla="*/ 140 h 840"/>
                <a:gd name="T24" fmla="*/ 432 w 432"/>
                <a:gd name="T25" fmla="*/ 0 h 84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32" h="840">
                  <a:moveTo>
                    <a:pt x="432" y="0"/>
                  </a:moveTo>
                  <a:lnTo>
                    <a:pt x="0" y="0"/>
                  </a:lnTo>
                  <a:lnTo>
                    <a:pt x="0" y="840"/>
                  </a:lnTo>
                  <a:lnTo>
                    <a:pt x="432" y="840"/>
                  </a:lnTo>
                  <a:lnTo>
                    <a:pt x="432" y="700"/>
                  </a:lnTo>
                  <a:lnTo>
                    <a:pt x="108" y="700"/>
                  </a:lnTo>
                  <a:lnTo>
                    <a:pt x="110" y="491"/>
                  </a:lnTo>
                  <a:lnTo>
                    <a:pt x="430" y="491"/>
                  </a:lnTo>
                  <a:lnTo>
                    <a:pt x="430" y="355"/>
                  </a:lnTo>
                  <a:lnTo>
                    <a:pt x="110" y="355"/>
                  </a:lnTo>
                  <a:lnTo>
                    <a:pt x="108" y="140"/>
                  </a:lnTo>
                  <a:lnTo>
                    <a:pt x="432" y="140"/>
                  </a:lnTo>
                  <a:lnTo>
                    <a:pt x="432" y="0"/>
                  </a:lnTo>
                  <a:close/>
                </a:path>
              </a:pathLst>
            </a:cu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38100" cmpd="sng">
              <a:solidFill>
                <a:srgbClr val="DDDDDD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</p:grpSp>
      <p:grpSp>
        <p:nvGrpSpPr>
          <p:cNvPr id="1034" name="Group 145"/>
          <p:cNvGrpSpPr/>
          <p:nvPr userDrawn="1"/>
        </p:nvGrpSpPr>
        <p:grpSpPr>
          <a:xfrm>
            <a:off x="6129338" y="2413000"/>
            <a:ext cx="819150" cy="1089025"/>
            <a:chOff x="3861" y="2027"/>
            <a:chExt cx="516" cy="915"/>
          </a:xfrm>
        </p:grpSpPr>
        <p:sp>
          <p:nvSpPr>
            <p:cNvPr id="24" name="Rectangle 146" descr="宽下对角线"/>
            <p:cNvSpPr>
              <a:spLocks noChangeArrowheads="1"/>
            </p:cNvSpPr>
            <p:nvPr/>
          </p:nvSpPr>
          <p:spPr bwMode="auto">
            <a:xfrm>
              <a:off x="4279" y="2304"/>
              <a:ext cx="98" cy="439"/>
            </a:xfrm>
            <a:prstGeom prst="rect">
              <a:avLst/>
            </a:prstGeom>
            <a:pattFill prst="wdDnDiag">
              <a:fgClr>
                <a:srgbClr val="000000"/>
              </a:fgClr>
              <a:bgClr>
                <a:srgbClr val="FFFFFF"/>
              </a:bgClr>
            </a:pattFill>
            <a:ln>
              <a:noFill/>
            </a:ln>
            <a:effectLst/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25" name="Freeform 147"/>
            <p:cNvSpPr/>
            <p:nvPr/>
          </p:nvSpPr>
          <p:spPr bwMode="auto">
            <a:xfrm flipH="1">
              <a:off x="3861" y="2102"/>
              <a:ext cx="432" cy="840"/>
            </a:xfrm>
            <a:custGeom>
              <a:avLst/>
              <a:gdLst>
                <a:gd name="T0" fmla="*/ 432 w 432"/>
                <a:gd name="T1" fmla="*/ 0 h 840"/>
                <a:gd name="T2" fmla="*/ 0 w 432"/>
                <a:gd name="T3" fmla="*/ 0 h 840"/>
                <a:gd name="T4" fmla="*/ 0 w 432"/>
                <a:gd name="T5" fmla="*/ 840 h 840"/>
                <a:gd name="T6" fmla="*/ 432 w 432"/>
                <a:gd name="T7" fmla="*/ 840 h 840"/>
                <a:gd name="T8" fmla="*/ 432 w 432"/>
                <a:gd name="T9" fmla="*/ 700 h 840"/>
                <a:gd name="T10" fmla="*/ 108 w 432"/>
                <a:gd name="T11" fmla="*/ 700 h 840"/>
                <a:gd name="T12" fmla="*/ 110 w 432"/>
                <a:gd name="T13" fmla="*/ 491 h 840"/>
                <a:gd name="T14" fmla="*/ 430 w 432"/>
                <a:gd name="T15" fmla="*/ 491 h 840"/>
                <a:gd name="T16" fmla="*/ 430 w 432"/>
                <a:gd name="T17" fmla="*/ 355 h 840"/>
                <a:gd name="T18" fmla="*/ 110 w 432"/>
                <a:gd name="T19" fmla="*/ 355 h 840"/>
                <a:gd name="T20" fmla="*/ 108 w 432"/>
                <a:gd name="T21" fmla="*/ 140 h 840"/>
                <a:gd name="T22" fmla="*/ 432 w 432"/>
                <a:gd name="T23" fmla="*/ 140 h 840"/>
                <a:gd name="T24" fmla="*/ 432 w 432"/>
                <a:gd name="T25" fmla="*/ 0 h 84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32" h="840">
                  <a:moveTo>
                    <a:pt x="432" y="0"/>
                  </a:moveTo>
                  <a:lnTo>
                    <a:pt x="0" y="0"/>
                  </a:lnTo>
                  <a:lnTo>
                    <a:pt x="0" y="840"/>
                  </a:lnTo>
                  <a:lnTo>
                    <a:pt x="432" y="840"/>
                  </a:lnTo>
                  <a:lnTo>
                    <a:pt x="432" y="700"/>
                  </a:lnTo>
                  <a:lnTo>
                    <a:pt x="108" y="700"/>
                  </a:lnTo>
                  <a:lnTo>
                    <a:pt x="110" y="491"/>
                  </a:lnTo>
                  <a:lnTo>
                    <a:pt x="430" y="491"/>
                  </a:lnTo>
                  <a:lnTo>
                    <a:pt x="430" y="355"/>
                  </a:lnTo>
                  <a:lnTo>
                    <a:pt x="110" y="355"/>
                  </a:lnTo>
                  <a:lnTo>
                    <a:pt x="108" y="140"/>
                  </a:lnTo>
                  <a:lnTo>
                    <a:pt x="432" y="140"/>
                  </a:lnTo>
                  <a:lnTo>
                    <a:pt x="432" y="0"/>
                  </a:lnTo>
                  <a:close/>
                </a:path>
              </a:pathLst>
            </a:cu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38100" cmpd="sng">
              <a:solidFill>
                <a:srgbClr val="DDDDDD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26" name="Freeform 148"/>
            <p:cNvSpPr/>
            <p:nvPr/>
          </p:nvSpPr>
          <p:spPr bwMode="auto">
            <a:xfrm>
              <a:off x="3899" y="2352"/>
              <a:ext cx="116" cy="439"/>
            </a:xfrm>
            <a:custGeom>
              <a:avLst/>
              <a:gdLst>
                <a:gd name="T0" fmla="*/ 60 w 60"/>
                <a:gd name="T1" fmla="*/ 238 h 274"/>
                <a:gd name="T2" fmla="*/ 51 w 60"/>
                <a:gd name="T3" fmla="*/ 259 h 274"/>
                <a:gd name="T4" fmla="*/ 36 w 60"/>
                <a:gd name="T5" fmla="*/ 274 h 274"/>
                <a:gd name="T6" fmla="*/ 12 w 60"/>
                <a:gd name="T7" fmla="*/ 271 h 274"/>
                <a:gd name="T8" fmla="*/ 0 w 60"/>
                <a:gd name="T9" fmla="*/ 256 h 274"/>
                <a:gd name="T10" fmla="*/ 0 w 60"/>
                <a:gd name="T11" fmla="*/ 0 h 27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" h="274">
                  <a:moveTo>
                    <a:pt x="60" y="238"/>
                  </a:moveTo>
                  <a:lnTo>
                    <a:pt x="51" y="259"/>
                  </a:lnTo>
                  <a:lnTo>
                    <a:pt x="36" y="274"/>
                  </a:lnTo>
                  <a:lnTo>
                    <a:pt x="12" y="271"/>
                  </a:lnTo>
                  <a:lnTo>
                    <a:pt x="0" y="256"/>
                  </a:lnTo>
                  <a:lnTo>
                    <a:pt x="0" y="0"/>
                  </a:lnTo>
                </a:path>
              </a:pathLst>
            </a:custGeom>
            <a:noFill/>
            <a:ln w="28575" cap="flat" cmpd="sng">
              <a:solidFill>
                <a:srgbClr val="A5002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27" name="Freeform 149"/>
            <p:cNvSpPr/>
            <p:nvPr/>
          </p:nvSpPr>
          <p:spPr bwMode="auto">
            <a:xfrm>
              <a:off x="3944" y="2420"/>
              <a:ext cx="116" cy="440"/>
            </a:xfrm>
            <a:custGeom>
              <a:avLst/>
              <a:gdLst>
                <a:gd name="T0" fmla="*/ 96 w 96"/>
                <a:gd name="T1" fmla="*/ 177 h 207"/>
                <a:gd name="T2" fmla="*/ 91 w 96"/>
                <a:gd name="T3" fmla="*/ 193 h 207"/>
                <a:gd name="T4" fmla="*/ 84 w 96"/>
                <a:gd name="T5" fmla="*/ 201 h 207"/>
                <a:gd name="T6" fmla="*/ 69 w 96"/>
                <a:gd name="T7" fmla="*/ 207 h 207"/>
                <a:gd name="T8" fmla="*/ 57 w 96"/>
                <a:gd name="T9" fmla="*/ 204 h 207"/>
                <a:gd name="T10" fmla="*/ 46 w 96"/>
                <a:gd name="T11" fmla="*/ 190 h 207"/>
                <a:gd name="T12" fmla="*/ 48 w 96"/>
                <a:gd name="T13" fmla="*/ 18 h 207"/>
                <a:gd name="T14" fmla="*/ 42 w 96"/>
                <a:gd name="T15" fmla="*/ 6 h 207"/>
                <a:gd name="T16" fmla="*/ 28 w 96"/>
                <a:gd name="T17" fmla="*/ 0 h 207"/>
                <a:gd name="T18" fmla="*/ 15 w 96"/>
                <a:gd name="T19" fmla="*/ 3 h 207"/>
                <a:gd name="T20" fmla="*/ 4 w 96"/>
                <a:gd name="T21" fmla="*/ 12 h 207"/>
                <a:gd name="T22" fmla="*/ 0 w 96"/>
                <a:gd name="T23" fmla="*/ 28 h 2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6" h="207">
                  <a:moveTo>
                    <a:pt x="96" y="177"/>
                  </a:moveTo>
                  <a:lnTo>
                    <a:pt x="91" y="193"/>
                  </a:lnTo>
                  <a:lnTo>
                    <a:pt x="84" y="201"/>
                  </a:lnTo>
                  <a:lnTo>
                    <a:pt x="69" y="207"/>
                  </a:lnTo>
                  <a:lnTo>
                    <a:pt x="57" y="204"/>
                  </a:lnTo>
                  <a:lnTo>
                    <a:pt x="46" y="190"/>
                  </a:lnTo>
                  <a:lnTo>
                    <a:pt x="48" y="18"/>
                  </a:lnTo>
                  <a:lnTo>
                    <a:pt x="42" y="6"/>
                  </a:lnTo>
                  <a:lnTo>
                    <a:pt x="28" y="0"/>
                  </a:lnTo>
                  <a:lnTo>
                    <a:pt x="15" y="3"/>
                  </a:lnTo>
                  <a:lnTo>
                    <a:pt x="4" y="12"/>
                  </a:lnTo>
                  <a:lnTo>
                    <a:pt x="0" y="28"/>
                  </a:lnTo>
                </a:path>
              </a:pathLst>
            </a:custGeom>
            <a:noFill/>
            <a:ln w="28575" cap="flat" cmpd="sng">
              <a:solidFill>
                <a:srgbClr val="A5002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28" name="Freeform 150"/>
            <p:cNvSpPr/>
            <p:nvPr/>
          </p:nvSpPr>
          <p:spPr bwMode="auto">
            <a:xfrm>
              <a:off x="4028" y="2423"/>
              <a:ext cx="116" cy="439"/>
            </a:xfrm>
            <a:custGeom>
              <a:avLst/>
              <a:gdLst>
                <a:gd name="T0" fmla="*/ 96 w 96"/>
                <a:gd name="T1" fmla="*/ 177 h 207"/>
                <a:gd name="T2" fmla="*/ 91 w 96"/>
                <a:gd name="T3" fmla="*/ 193 h 207"/>
                <a:gd name="T4" fmla="*/ 84 w 96"/>
                <a:gd name="T5" fmla="*/ 201 h 207"/>
                <a:gd name="T6" fmla="*/ 69 w 96"/>
                <a:gd name="T7" fmla="*/ 207 h 207"/>
                <a:gd name="T8" fmla="*/ 57 w 96"/>
                <a:gd name="T9" fmla="*/ 204 h 207"/>
                <a:gd name="T10" fmla="*/ 46 w 96"/>
                <a:gd name="T11" fmla="*/ 190 h 207"/>
                <a:gd name="T12" fmla="*/ 48 w 96"/>
                <a:gd name="T13" fmla="*/ 18 h 207"/>
                <a:gd name="T14" fmla="*/ 42 w 96"/>
                <a:gd name="T15" fmla="*/ 6 h 207"/>
                <a:gd name="T16" fmla="*/ 28 w 96"/>
                <a:gd name="T17" fmla="*/ 0 h 207"/>
                <a:gd name="T18" fmla="*/ 15 w 96"/>
                <a:gd name="T19" fmla="*/ 3 h 207"/>
                <a:gd name="T20" fmla="*/ 4 w 96"/>
                <a:gd name="T21" fmla="*/ 12 h 207"/>
                <a:gd name="T22" fmla="*/ 0 w 96"/>
                <a:gd name="T23" fmla="*/ 28 h 2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6" h="207">
                  <a:moveTo>
                    <a:pt x="96" y="177"/>
                  </a:moveTo>
                  <a:lnTo>
                    <a:pt x="91" y="193"/>
                  </a:lnTo>
                  <a:lnTo>
                    <a:pt x="84" y="201"/>
                  </a:lnTo>
                  <a:lnTo>
                    <a:pt x="69" y="207"/>
                  </a:lnTo>
                  <a:lnTo>
                    <a:pt x="57" y="204"/>
                  </a:lnTo>
                  <a:lnTo>
                    <a:pt x="46" y="190"/>
                  </a:lnTo>
                  <a:lnTo>
                    <a:pt x="48" y="18"/>
                  </a:lnTo>
                  <a:lnTo>
                    <a:pt x="42" y="6"/>
                  </a:lnTo>
                  <a:lnTo>
                    <a:pt x="28" y="0"/>
                  </a:lnTo>
                  <a:lnTo>
                    <a:pt x="15" y="3"/>
                  </a:lnTo>
                  <a:lnTo>
                    <a:pt x="4" y="12"/>
                  </a:lnTo>
                  <a:lnTo>
                    <a:pt x="0" y="28"/>
                  </a:lnTo>
                </a:path>
              </a:pathLst>
            </a:custGeom>
            <a:noFill/>
            <a:ln w="28575" cap="flat" cmpd="sng">
              <a:solidFill>
                <a:srgbClr val="A5002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29" name="Line 151"/>
            <p:cNvSpPr>
              <a:spLocks noChangeShapeType="1"/>
            </p:cNvSpPr>
            <p:nvPr/>
          </p:nvSpPr>
          <p:spPr bwMode="auto">
            <a:xfrm flipV="1">
              <a:off x="4118" y="2350"/>
              <a:ext cx="0" cy="103"/>
            </a:xfrm>
            <a:prstGeom prst="line">
              <a:avLst/>
            </a:prstGeom>
            <a:noFill/>
            <a:ln w="28575">
              <a:solidFill>
                <a:srgbClr val="A50021"/>
              </a:solidFill>
              <a:round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30" name="Oval 152"/>
            <p:cNvSpPr>
              <a:spLocks noChangeArrowheads="1"/>
            </p:cNvSpPr>
            <p:nvPr/>
          </p:nvSpPr>
          <p:spPr bwMode="auto">
            <a:xfrm>
              <a:off x="3876" y="2027"/>
              <a:ext cx="164" cy="618"/>
            </a:xfrm>
            <a:prstGeom prst="ellipse">
              <a:avLst/>
            </a:prstGeom>
            <a:noFill/>
            <a:ln w="28575">
              <a:solidFill>
                <a:srgbClr val="A50021"/>
              </a:solidFill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31" name="Oval 153"/>
            <p:cNvSpPr>
              <a:spLocks noChangeArrowheads="1"/>
            </p:cNvSpPr>
            <p:nvPr/>
          </p:nvSpPr>
          <p:spPr bwMode="auto">
            <a:xfrm>
              <a:off x="4096" y="2027"/>
              <a:ext cx="164" cy="618"/>
            </a:xfrm>
            <a:prstGeom prst="ellipse">
              <a:avLst/>
            </a:prstGeom>
            <a:noFill/>
            <a:ln w="28575">
              <a:solidFill>
                <a:srgbClr val="A50021"/>
              </a:solidFill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</p:grpSp>
      <p:sp>
        <p:nvSpPr>
          <p:cNvPr id="32" name="Oval 154"/>
          <p:cNvSpPr>
            <a:spLocks noChangeArrowheads="1"/>
          </p:cNvSpPr>
          <p:nvPr/>
        </p:nvSpPr>
        <p:spPr bwMode="auto">
          <a:xfrm>
            <a:off x="3244850" y="4152900"/>
            <a:ext cx="1017588" cy="763588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000000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rPr>
              <a:t>M</a:t>
            </a: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Times New Roman" panose="02020603050405020304" pitchFamily="18" charset="0"/>
              <a:ea typeface="楷体_GB2312" charset="0"/>
              <a:cs typeface="楷体_GB2312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rPr>
              <a:t>3 ~</a:t>
            </a: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Times New Roman" panose="02020603050405020304" pitchFamily="18" charset="0"/>
              <a:ea typeface="楷体_GB2312" charset="0"/>
              <a:cs typeface="楷体_GB2312" charset="0"/>
            </a:endParaRPr>
          </a:p>
        </p:txBody>
      </p:sp>
      <p:grpSp>
        <p:nvGrpSpPr>
          <p:cNvPr id="33" name="Group 155"/>
          <p:cNvGrpSpPr/>
          <p:nvPr userDrawn="1"/>
        </p:nvGrpSpPr>
        <p:grpSpPr>
          <a:xfrm>
            <a:off x="2876550" y="2686050"/>
            <a:ext cx="1281113" cy="650875"/>
            <a:chOff x="837" y="1923"/>
            <a:chExt cx="807" cy="546"/>
          </a:xfrm>
        </p:grpSpPr>
        <p:sp>
          <p:nvSpPr>
            <p:cNvPr id="34" name="AutoShape 156"/>
            <p:cNvSpPr>
              <a:spLocks noChangeArrowheads="1"/>
            </p:cNvSpPr>
            <p:nvPr/>
          </p:nvSpPr>
          <p:spPr bwMode="auto">
            <a:xfrm>
              <a:off x="1582" y="2374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35" name="AutoShape 157"/>
            <p:cNvSpPr>
              <a:spLocks noChangeArrowheads="1"/>
            </p:cNvSpPr>
            <p:nvPr/>
          </p:nvSpPr>
          <p:spPr bwMode="auto">
            <a:xfrm>
              <a:off x="1207" y="2374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36" name="AutoShape 158"/>
            <p:cNvSpPr>
              <a:spLocks noChangeArrowheads="1"/>
            </p:cNvSpPr>
            <p:nvPr/>
          </p:nvSpPr>
          <p:spPr bwMode="auto">
            <a:xfrm>
              <a:off x="837" y="2374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37" name="AutoShape 159"/>
            <p:cNvSpPr>
              <a:spLocks noChangeArrowheads="1"/>
            </p:cNvSpPr>
            <p:nvPr/>
          </p:nvSpPr>
          <p:spPr bwMode="auto">
            <a:xfrm>
              <a:off x="1586" y="192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38" name="AutoShape 160"/>
            <p:cNvSpPr>
              <a:spLocks noChangeArrowheads="1"/>
            </p:cNvSpPr>
            <p:nvPr/>
          </p:nvSpPr>
          <p:spPr bwMode="auto">
            <a:xfrm>
              <a:off x="1207" y="192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39" name="AutoShape 161"/>
            <p:cNvSpPr>
              <a:spLocks noChangeArrowheads="1"/>
            </p:cNvSpPr>
            <p:nvPr/>
          </p:nvSpPr>
          <p:spPr bwMode="auto">
            <a:xfrm>
              <a:off x="837" y="192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40" name="Line 162"/>
            <p:cNvSpPr>
              <a:spLocks noChangeShapeType="1"/>
            </p:cNvSpPr>
            <p:nvPr/>
          </p:nvSpPr>
          <p:spPr bwMode="auto">
            <a:xfrm flipH="1">
              <a:off x="1210" y="1923"/>
              <a:ext cx="0" cy="54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41" name="Line 163"/>
            <p:cNvSpPr>
              <a:spLocks noChangeShapeType="1"/>
            </p:cNvSpPr>
            <p:nvPr/>
          </p:nvSpPr>
          <p:spPr bwMode="auto">
            <a:xfrm flipH="1">
              <a:off x="838" y="1923"/>
              <a:ext cx="0" cy="54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42" name="Line 164"/>
            <p:cNvSpPr>
              <a:spLocks noChangeShapeType="1"/>
            </p:cNvSpPr>
            <p:nvPr/>
          </p:nvSpPr>
          <p:spPr bwMode="auto">
            <a:xfrm flipH="1">
              <a:off x="1587" y="1923"/>
              <a:ext cx="0" cy="54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</p:grpSp>
      <p:grpSp>
        <p:nvGrpSpPr>
          <p:cNvPr id="1037" name="Group 165"/>
          <p:cNvGrpSpPr/>
          <p:nvPr userDrawn="1"/>
        </p:nvGrpSpPr>
        <p:grpSpPr>
          <a:xfrm>
            <a:off x="3062288" y="1439863"/>
            <a:ext cx="1339850" cy="2874962"/>
            <a:chOff x="1929" y="1209"/>
            <a:chExt cx="844" cy="2415"/>
          </a:xfrm>
        </p:grpSpPr>
        <p:sp>
          <p:nvSpPr>
            <p:cNvPr id="44" name="Line 166"/>
            <p:cNvSpPr>
              <a:spLocks noChangeShapeType="1"/>
            </p:cNvSpPr>
            <p:nvPr/>
          </p:nvSpPr>
          <p:spPr bwMode="auto">
            <a:xfrm>
              <a:off x="2733" y="1494"/>
              <a:ext cx="0" cy="523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45" name="Line 167"/>
            <p:cNvSpPr>
              <a:spLocks noChangeShapeType="1"/>
            </p:cNvSpPr>
            <p:nvPr/>
          </p:nvSpPr>
          <p:spPr bwMode="auto">
            <a:xfrm>
              <a:off x="1986" y="1524"/>
              <a:ext cx="0" cy="488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46" name="Line 168"/>
            <p:cNvSpPr>
              <a:spLocks noChangeShapeType="1"/>
            </p:cNvSpPr>
            <p:nvPr/>
          </p:nvSpPr>
          <p:spPr bwMode="auto">
            <a:xfrm>
              <a:off x="2357" y="1514"/>
              <a:ext cx="0" cy="523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47" name="Freeform 169"/>
            <p:cNvSpPr/>
            <p:nvPr/>
          </p:nvSpPr>
          <p:spPr bwMode="auto">
            <a:xfrm>
              <a:off x="1986" y="3072"/>
              <a:ext cx="120" cy="544"/>
            </a:xfrm>
            <a:custGeom>
              <a:avLst/>
              <a:gdLst>
                <a:gd name="T0" fmla="*/ 2 w 120"/>
                <a:gd name="T1" fmla="*/ 0 h 544"/>
                <a:gd name="T2" fmla="*/ 0 w 120"/>
                <a:gd name="T3" fmla="*/ 420 h 544"/>
                <a:gd name="T4" fmla="*/ 120 w 120"/>
                <a:gd name="T5" fmla="*/ 544 h 54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0" h="544">
                  <a:moveTo>
                    <a:pt x="2" y="0"/>
                  </a:moveTo>
                  <a:lnTo>
                    <a:pt x="0" y="420"/>
                  </a:lnTo>
                  <a:lnTo>
                    <a:pt x="120" y="544"/>
                  </a:lnTo>
                </a:path>
              </a:pathLst>
            </a:custGeom>
            <a:noFill/>
            <a:ln w="28575" cmpd="sng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48" name="Freeform 170"/>
            <p:cNvSpPr/>
            <p:nvPr/>
          </p:nvSpPr>
          <p:spPr bwMode="auto">
            <a:xfrm>
              <a:off x="2367" y="3088"/>
              <a:ext cx="1" cy="407"/>
            </a:xfrm>
            <a:custGeom>
              <a:avLst/>
              <a:gdLst>
                <a:gd name="T0" fmla="*/ 1 w 1"/>
                <a:gd name="T1" fmla="*/ 0 h 407"/>
                <a:gd name="T2" fmla="*/ 0 w 1"/>
                <a:gd name="T3" fmla="*/ 407 h 407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407">
                  <a:moveTo>
                    <a:pt x="1" y="0"/>
                  </a:moveTo>
                  <a:lnTo>
                    <a:pt x="0" y="407"/>
                  </a:lnTo>
                </a:path>
              </a:pathLst>
            </a:custGeom>
            <a:noFill/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49" name="Oval 171"/>
            <p:cNvSpPr>
              <a:spLocks noChangeArrowheads="1"/>
            </p:cNvSpPr>
            <p:nvPr/>
          </p:nvSpPr>
          <p:spPr bwMode="auto">
            <a:xfrm>
              <a:off x="1957" y="1473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50" name="Oval 172"/>
            <p:cNvSpPr>
              <a:spLocks noChangeArrowheads="1"/>
            </p:cNvSpPr>
            <p:nvPr/>
          </p:nvSpPr>
          <p:spPr bwMode="auto">
            <a:xfrm>
              <a:off x="2326" y="1465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51" name="Oval 173"/>
            <p:cNvSpPr>
              <a:spLocks noChangeArrowheads="1"/>
            </p:cNvSpPr>
            <p:nvPr/>
          </p:nvSpPr>
          <p:spPr bwMode="auto">
            <a:xfrm>
              <a:off x="2705" y="1465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52" name="Freeform 174"/>
            <p:cNvSpPr/>
            <p:nvPr/>
          </p:nvSpPr>
          <p:spPr bwMode="auto">
            <a:xfrm>
              <a:off x="2628" y="3092"/>
              <a:ext cx="120" cy="532"/>
            </a:xfrm>
            <a:custGeom>
              <a:avLst/>
              <a:gdLst>
                <a:gd name="T0" fmla="*/ 120 w 120"/>
                <a:gd name="T1" fmla="*/ 0 h 532"/>
                <a:gd name="T2" fmla="*/ 120 w 120"/>
                <a:gd name="T3" fmla="*/ 408 h 532"/>
                <a:gd name="T4" fmla="*/ 0 w 120"/>
                <a:gd name="T5" fmla="*/ 532 h 53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0" h="532">
                  <a:moveTo>
                    <a:pt x="120" y="0"/>
                  </a:moveTo>
                  <a:lnTo>
                    <a:pt x="120" y="408"/>
                  </a:lnTo>
                  <a:lnTo>
                    <a:pt x="0" y="532"/>
                  </a:lnTo>
                </a:path>
              </a:pathLst>
            </a:custGeom>
            <a:noFill/>
            <a:ln w="28575" cmpd="sng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53" name="Rectangle 175"/>
            <p:cNvSpPr>
              <a:spLocks noChangeArrowheads="1"/>
            </p:cNvSpPr>
            <p:nvPr/>
          </p:nvSpPr>
          <p:spPr bwMode="auto">
            <a:xfrm>
              <a:off x="2219" y="1209"/>
              <a:ext cx="363" cy="38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chemeClr val="folHlin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3 ~</a:t>
              </a:r>
              <a:endPara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54" name="AutoShape 176"/>
            <p:cNvSpPr>
              <a:spLocks noChangeArrowheads="1"/>
            </p:cNvSpPr>
            <p:nvPr/>
          </p:nvSpPr>
          <p:spPr bwMode="auto">
            <a:xfrm flipH="1">
              <a:off x="1929" y="270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55" name="AutoShape 177"/>
            <p:cNvSpPr>
              <a:spLocks noChangeArrowheads="1"/>
            </p:cNvSpPr>
            <p:nvPr/>
          </p:nvSpPr>
          <p:spPr bwMode="auto">
            <a:xfrm flipH="1">
              <a:off x="2680" y="2261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56" name="AutoShape 178"/>
            <p:cNvSpPr>
              <a:spLocks noChangeArrowheads="1"/>
            </p:cNvSpPr>
            <p:nvPr/>
          </p:nvSpPr>
          <p:spPr bwMode="auto">
            <a:xfrm flipH="1">
              <a:off x="2302" y="2261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57" name="AutoShape 179"/>
            <p:cNvSpPr>
              <a:spLocks noChangeArrowheads="1"/>
            </p:cNvSpPr>
            <p:nvPr/>
          </p:nvSpPr>
          <p:spPr bwMode="auto">
            <a:xfrm flipH="1">
              <a:off x="1929" y="2261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grpSp>
          <p:nvGrpSpPr>
            <p:cNvPr id="1087" name="Group 180"/>
            <p:cNvGrpSpPr/>
            <p:nvPr userDrawn="1"/>
          </p:nvGrpSpPr>
          <p:grpSpPr>
            <a:xfrm>
              <a:off x="1985" y="1982"/>
              <a:ext cx="751" cy="377"/>
              <a:chOff x="1010" y="1305"/>
              <a:chExt cx="751" cy="481"/>
            </a:xfrm>
          </p:grpSpPr>
          <p:sp>
            <p:nvSpPr>
              <p:cNvPr id="71" name="Line 181"/>
              <p:cNvSpPr>
                <a:spLocks noChangeShapeType="1"/>
              </p:cNvSpPr>
              <p:nvPr/>
            </p:nvSpPr>
            <p:spPr bwMode="auto">
              <a:xfrm>
                <a:off x="1383" y="1307"/>
                <a:ext cx="0" cy="475"/>
              </a:xfrm>
              <a:prstGeom prst="line">
                <a:avLst/>
              </a:prstGeom>
              <a:noFill/>
              <a:ln w="38100">
                <a:solidFill>
                  <a:srgbClr val="8000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  <p:sp>
            <p:nvSpPr>
              <p:cNvPr id="72" name="Line 182"/>
              <p:cNvSpPr>
                <a:spLocks noChangeShapeType="1"/>
              </p:cNvSpPr>
              <p:nvPr/>
            </p:nvSpPr>
            <p:spPr bwMode="auto">
              <a:xfrm>
                <a:off x="1010" y="1307"/>
                <a:ext cx="0" cy="475"/>
              </a:xfrm>
              <a:prstGeom prst="line">
                <a:avLst/>
              </a:prstGeom>
              <a:noFill/>
              <a:ln w="38100">
                <a:solidFill>
                  <a:srgbClr val="8000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  <p:sp>
            <p:nvSpPr>
              <p:cNvPr id="73" name="Line 183"/>
              <p:cNvSpPr>
                <a:spLocks noChangeShapeType="1"/>
              </p:cNvSpPr>
              <p:nvPr/>
            </p:nvSpPr>
            <p:spPr bwMode="auto">
              <a:xfrm>
                <a:off x="1761" y="1307"/>
                <a:ext cx="0" cy="475"/>
              </a:xfrm>
              <a:prstGeom prst="line">
                <a:avLst/>
              </a:prstGeom>
              <a:noFill/>
              <a:ln w="38100">
                <a:solidFill>
                  <a:srgbClr val="8000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</p:grpSp>
        <p:sp>
          <p:nvSpPr>
            <p:cNvPr id="59" name="AutoShape 184"/>
            <p:cNvSpPr>
              <a:spLocks noChangeArrowheads="1"/>
            </p:cNvSpPr>
            <p:nvPr/>
          </p:nvSpPr>
          <p:spPr bwMode="auto">
            <a:xfrm flipH="1">
              <a:off x="2680" y="270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60" name="AutoShape 185"/>
            <p:cNvSpPr>
              <a:spLocks noChangeArrowheads="1"/>
            </p:cNvSpPr>
            <p:nvPr/>
          </p:nvSpPr>
          <p:spPr bwMode="auto">
            <a:xfrm flipH="1">
              <a:off x="2302" y="270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grpSp>
          <p:nvGrpSpPr>
            <p:cNvPr id="1090" name="Group 186"/>
            <p:cNvGrpSpPr/>
            <p:nvPr userDrawn="1"/>
          </p:nvGrpSpPr>
          <p:grpSpPr>
            <a:xfrm>
              <a:off x="1985" y="2703"/>
              <a:ext cx="760" cy="373"/>
              <a:chOff x="1010" y="2130"/>
              <a:chExt cx="760" cy="481"/>
            </a:xfrm>
          </p:grpSpPr>
          <p:sp>
            <p:nvSpPr>
              <p:cNvPr id="68" name="Line 187"/>
              <p:cNvSpPr>
                <a:spLocks noChangeShapeType="1"/>
              </p:cNvSpPr>
              <p:nvPr/>
            </p:nvSpPr>
            <p:spPr bwMode="auto">
              <a:xfrm>
                <a:off x="1383" y="2128"/>
                <a:ext cx="0" cy="481"/>
              </a:xfrm>
              <a:prstGeom prst="line">
                <a:avLst/>
              </a:prstGeom>
              <a:noFill/>
              <a:ln w="38100">
                <a:solidFill>
                  <a:srgbClr val="8000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  <p:sp>
            <p:nvSpPr>
              <p:cNvPr id="69" name="Line 188"/>
              <p:cNvSpPr>
                <a:spLocks noChangeShapeType="1"/>
              </p:cNvSpPr>
              <p:nvPr/>
            </p:nvSpPr>
            <p:spPr bwMode="auto">
              <a:xfrm>
                <a:off x="1010" y="2128"/>
                <a:ext cx="0" cy="481"/>
              </a:xfrm>
              <a:prstGeom prst="line">
                <a:avLst/>
              </a:prstGeom>
              <a:noFill/>
              <a:ln w="38100">
                <a:solidFill>
                  <a:srgbClr val="8000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  <p:sp>
            <p:nvSpPr>
              <p:cNvPr id="70" name="Line 189"/>
              <p:cNvSpPr>
                <a:spLocks noChangeShapeType="1"/>
              </p:cNvSpPr>
              <p:nvPr/>
            </p:nvSpPr>
            <p:spPr bwMode="auto">
              <a:xfrm>
                <a:off x="1770" y="2128"/>
                <a:ext cx="0" cy="481"/>
              </a:xfrm>
              <a:prstGeom prst="line">
                <a:avLst/>
              </a:prstGeom>
              <a:noFill/>
              <a:ln w="38100">
                <a:solidFill>
                  <a:srgbClr val="8000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</p:grpSp>
        <p:sp>
          <p:nvSpPr>
            <p:cNvPr id="62" name="Oval 190"/>
            <p:cNvSpPr>
              <a:spLocks noChangeArrowheads="1"/>
            </p:cNvSpPr>
            <p:nvPr/>
          </p:nvSpPr>
          <p:spPr bwMode="auto">
            <a:xfrm>
              <a:off x="1960" y="3063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63" name="Oval 191"/>
            <p:cNvSpPr>
              <a:spLocks noChangeArrowheads="1"/>
            </p:cNvSpPr>
            <p:nvPr/>
          </p:nvSpPr>
          <p:spPr bwMode="auto">
            <a:xfrm>
              <a:off x="2339" y="3064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64" name="Oval 192"/>
            <p:cNvSpPr>
              <a:spLocks noChangeArrowheads="1"/>
            </p:cNvSpPr>
            <p:nvPr/>
          </p:nvSpPr>
          <p:spPr bwMode="auto">
            <a:xfrm>
              <a:off x="2717" y="3064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65" name="Oval 193"/>
            <p:cNvSpPr>
              <a:spLocks noChangeArrowheads="1"/>
            </p:cNvSpPr>
            <p:nvPr/>
          </p:nvSpPr>
          <p:spPr bwMode="auto">
            <a:xfrm>
              <a:off x="1956" y="1940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66" name="Oval 194"/>
            <p:cNvSpPr>
              <a:spLocks noChangeArrowheads="1"/>
            </p:cNvSpPr>
            <p:nvPr/>
          </p:nvSpPr>
          <p:spPr bwMode="auto">
            <a:xfrm>
              <a:off x="2331" y="1941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67" name="Oval 195"/>
            <p:cNvSpPr>
              <a:spLocks noChangeArrowheads="1"/>
            </p:cNvSpPr>
            <p:nvPr/>
          </p:nvSpPr>
          <p:spPr bwMode="auto">
            <a:xfrm>
              <a:off x="2705" y="1941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</p:grpSp>
      <p:grpSp>
        <p:nvGrpSpPr>
          <p:cNvPr id="1038" name="Group 196"/>
          <p:cNvGrpSpPr/>
          <p:nvPr userDrawn="1"/>
        </p:nvGrpSpPr>
        <p:grpSpPr>
          <a:xfrm>
            <a:off x="3738563" y="1865313"/>
            <a:ext cx="2800350" cy="912812"/>
            <a:chOff x="2344" y="1226"/>
            <a:chExt cx="1764" cy="766"/>
          </a:xfrm>
        </p:grpSpPr>
        <p:sp>
          <p:nvSpPr>
            <p:cNvPr id="75" name="Line 197"/>
            <p:cNvSpPr>
              <a:spLocks noChangeShapeType="1"/>
            </p:cNvSpPr>
            <p:nvPr/>
          </p:nvSpPr>
          <p:spPr bwMode="auto">
            <a:xfrm rot="-5400000">
              <a:off x="2944" y="1301"/>
              <a:ext cx="0" cy="458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76" name="Freeform 198"/>
            <p:cNvSpPr/>
            <p:nvPr/>
          </p:nvSpPr>
          <p:spPr bwMode="auto">
            <a:xfrm>
              <a:off x="2344" y="1226"/>
              <a:ext cx="1764" cy="766"/>
            </a:xfrm>
            <a:custGeom>
              <a:avLst/>
              <a:gdLst>
                <a:gd name="T0" fmla="*/ 0 w 1780"/>
                <a:gd name="T1" fmla="*/ 0 h 660"/>
                <a:gd name="T2" fmla="*/ 1764 w 1780"/>
                <a:gd name="T3" fmla="*/ 0 h 660"/>
                <a:gd name="T4" fmla="*/ 1760 w 1780"/>
                <a:gd name="T5" fmla="*/ 766 h 66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80" h="660">
                  <a:moveTo>
                    <a:pt x="0" y="0"/>
                  </a:moveTo>
                  <a:lnTo>
                    <a:pt x="1780" y="0"/>
                  </a:lnTo>
                  <a:lnTo>
                    <a:pt x="1776" y="660"/>
                  </a:lnTo>
                </a:path>
              </a:pathLst>
            </a:custGeom>
            <a:noFill/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77" name="Freeform 199"/>
            <p:cNvSpPr/>
            <p:nvPr/>
          </p:nvSpPr>
          <p:spPr bwMode="auto">
            <a:xfrm>
              <a:off x="3448" y="1530"/>
              <a:ext cx="440" cy="442"/>
            </a:xfrm>
            <a:custGeom>
              <a:avLst/>
              <a:gdLst>
                <a:gd name="T0" fmla="*/ 0 w 1780"/>
                <a:gd name="T1" fmla="*/ 0 h 660"/>
                <a:gd name="T2" fmla="*/ 440 w 1780"/>
                <a:gd name="T3" fmla="*/ 0 h 660"/>
                <a:gd name="T4" fmla="*/ 439 w 1780"/>
                <a:gd name="T5" fmla="*/ 442 h 66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80" h="660">
                  <a:moveTo>
                    <a:pt x="0" y="0"/>
                  </a:moveTo>
                  <a:lnTo>
                    <a:pt x="1780" y="0"/>
                  </a:lnTo>
                  <a:lnTo>
                    <a:pt x="1776" y="660"/>
                  </a:lnTo>
                </a:path>
              </a:pathLst>
            </a:custGeom>
            <a:noFill/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78" name="Oval 200"/>
            <p:cNvSpPr>
              <a:spLocks noChangeArrowheads="1"/>
            </p:cNvSpPr>
            <p:nvPr/>
          </p:nvSpPr>
          <p:spPr bwMode="auto">
            <a:xfrm>
              <a:off x="3155" y="1506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79" name="Oval 201"/>
            <p:cNvSpPr>
              <a:spLocks noChangeArrowheads="1"/>
            </p:cNvSpPr>
            <p:nvPr/>
          </p:nvSpPr>
          <p:spPr bwMode="auto">
            <a:xfrm>
              <a:off x="3410" y="1506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</p:grpSp>
      <p:grpSp>
        <p:nvGrpSpPr>
          <p:cNvPr id="80" name="Group 202"/>
          <p:cNvGrpSpPr/>
          <p:nvPr userDrawn="1"/>
        </p:nvGrpSpPr>
        <p:grpSpPr>
          <a:xfrm>
            <a:off x="5003800" y="1997075"/>
            <a:ext cx="536575" cy="669925"/>
            <a:chOff x="2177" y="1344"/>
            <a:chExt cx="338" cy="563"/>
          </a:xfrm>
        </p:grpSpPr>
        <p:sp>
          <p:nvSpPr>
            <p:cNvPr id="81" name="Line 203"/>
            <p:cNvSpPr>
              <a:spLocks noChangeShapeType="1"/>
            </p:cNvSpPr>
            <p:nvPr/>
          </p:nvSpPr>
          <p:spPr bwMode="auto">
            <a:xfrm rot="-5400000">
              <a:off x="2346" y="1296"/>
              <a:ext cx="0" cy="338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grpSp>
          <p:nvGrpSpPr>
            <p:cNvPr id="1063" name="Group 204"/>
            <p:cNvGrpSpPr/>
            <p:nvPr/>
          </p:nvGrpSpPr>
          <p:grpSpPr>
            <a:xfrm>
              <a:off x="2184" y="1344"/>
              <a:ext cx="330" cy="563"/>
              <a:chOff x="2184" y="1344"/>
              <a:chExt cx="330" cy="563"/>
            </a:xfrm>
          </p:grpSpPr>
          <p:sp>
            <p:nvSpPr>
              <p:cNvPr id="83" name="Line 205"/>
              <p:cNvSpPr>
                <a:spLocks noChangeShapeType="1"/>
              </p:cNvSpPr>
              <p:nvPr/>
            </p:nvSpPr>
            <p:spPr bwMode="auto">
              <a:xfrm>
                <a:off x="2344" y="1344"/>
                <a:ext cx="0" cy="120"/>
              </a:xfrm>
              <a:prstGeom prst="line">
                <a:avLst/>
              </a:prstGeom>
              <a:noFill/>
              <a:ln w="57150">
                <a:solidFill>
                  <a:srgbClr val="CCFFFF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  <p:sp>
            <p:nvSpPr>
              <p:cNvPr id="84" name="Rectangle 206" descr="宽下对角线"/>
              <p:cNvSpPr>
                <a:spLocks noChangeArrowheads="1"/>
              </p:cNvSpPr>
              <p:nvPr/>
            </p:nvSpPr>
            <p:spPr bwMode="auto">
              <a:xfrm rot="16200000">
                <a:off x="2313" y="1517"/>
                <a:ext cx="72" cy="330"/>
              </a:xfrm>
              <a:prstGeom prst="rect">
                <a:avLst/>
              </a:prstGeom>
              <a:pattFill prst="wdDnDiag">
                <a:fgClr>
                  <a:srgbClr val="000000"/>
                </a:fgClr>
                <a:bgClr>
                  <a:srgbClr val="FFFFFF"/>
                </a:bgClr>
              </a:pattFill>
              <a:ln>
                <a:noFill/>
              </a:ln>
              <a:effectLst/>
            </p:spPr>
            <p:txBody>
              <a:bodyPr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  <p:sp>
            <p:nvSpPr>
              <p:cNvPr id="85" name="Line 207"/>
              <p:cNvSpPr>
                <a:spLocks noChangeShapeType="1"/>
              </p:cNvSpPr>
              <p:nvPr/>
            </p:nvSpPr>
            <p:spPr bwMode="auto">
              <a:xfrm rot="-5400000">
                <a:off x="2350" y="1541"/>
                <a:ext cx="0" cy="226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  <p:sp>
            <p:nvSpPr>
              <p:cNvPr id="86" name="Freeform 208"/>
              <p:cNvSpPr/>
              <p:nvPr/>
            </p:nvSpPr>
            <p:spPr bwMode="auto">
              <a:xfrm>
                <a:off x="2300" y="1468"/>
                <a:ext cx="108" cy="439"/>
              </a:xfrm>
              <a:custGeom>
                <a:avLst/>
                <a:gdLst>
                  <a:gd name="T0" fmla="*/ 0 w 108"/>
                  <a:gd name="T1" fmla="*/ 0 h 216"/>
                  <a:gd name="T2" fmla="*/ 104 w 108"/>
                  <a:gd name="T3" fmla="*/ 20 h 216"/>
                  <a:gd name="T4" fmla="*/ 0 w 108"/>
                  <a:gd name="T5" fmla="*/ 57 h 216"/>
                  <a:gd name="T6" fmla="*/ 108 w 108"/>
                  <a:gd name="T7" fmla="*/ 67 h 216"/>
                  <a:gd name="T8" fmla="*/ 4 w 108"/>
                  <a:gd name="T9" fmla="*/ 100 h 216"/>
                  <a:gd name="T10" fmla="*/ 104 w 108"/>
                  <a:gd name="T11" fmla="*/ 123 h 216"/>
                  <a:gd name="T12" fmla="*/ 4 w 108"/>
                  <a:gd name="T13" fmla="*/ 150 h 216"/>
                  <a:gd name="T14" fmla="*/ 104 w 108"/>
                  <a:gd name="T15" fmla="*/ 180 h 21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08" h="216">
                    <a:moveTo>
                      <a:pt x="0" y="0"/>
                    </a:moveTo>
                    <a:lnTo>
                      <a:pt x="104" y="24"/>
                    </a:lnTo>
                    <a:lnTo>
                      <a:pt x="0" y="68"/>
                    </a:lnTo>
                    <a:lnTo>
                      <a:pt x="108" y="80"/>
                    </a:lnTo>
                    <a:lnTo>
                      <a:pt x="4" y="120"/>
                    </a:lnTo>
                    <a:lnTo>
                      <a:pt x="104" y="148"/>
                    </a:lnTo>
                    <a:lnTo>
                      <a:pt x="4" y="180"/>
                    </a:lnTo>
                    <a:lnTo>
                      <a:pt x="104" y="216"/>
                    </a:lnTo>
                  </a:path>
                </a:pathLst>
              </a:custGeom>
              <a:noFill/>
              <a:ln w="28575" cap="flat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pitchFamily="49" charset="-122"/>
                  <a:cs typeface="+mn-cs"/>
                </a:endParaRPr>
              </a:p>
            </p:txBody>
          </p:sp>
        </p:grpSp>
      </p:grpSp>
      <p:grpSp>
        <p:nvGrpSpPr>
          <p:cNvPr id="87" name="Group 209"/>
          <p:cNvGrpSpPr/>
          <p:nvPr userDrawn="1"/>
        </p:nvGrpSpPr>
        <p:grpSpPr>
          <a:xfrm>
            <a:off x="2982913" y="2503488"/>
            <a:ext cx="3130550" cy="1000125"/>
            <a:chOff x="1800" y="1761"/>
            <a:chExt cx="1972" cy="840"/>
          </a:xfrm>
        </p:grpSpPr>
        <p:sp>
          <p:nvSpPr>
            <p:cNvPr id="88" name="Rectangle 210"/>
            <p:cNvSpPr>
              <a:spLocks noChangeArrowheads="1"/>
            </p:cNvSpPr>
            <p:nvPr/>
          </p:nvSpPr>
          <p:spPr bwMode="auto">
            <a:xfrm>
              <a:off x="1800" y="2148"/>
              <a:ext cx="1608" cy="84"/>
            </a:xfrm>
            <a:prstGeom prst="rect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28575">
              <a:solidFill>
                <a:srgbClr val="DDDDDD"/>
              </a:solidFill>
              <a:prstDash val="dash"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89" name="Freeform 211"/>
            <p:cNvSpPr/>
            <p:nvPr/>
          </p:nvSpPr>
          <p:spPr bwMode="auto">
            <a:xfrm>
              <a:off x="3340" y="1761"/>
              <a:ext cx="432" cy="840"/>
            </a:xfrm>
            <a:custGeom>
              <a:avLst/>
              <a:gdLst>
                <a:gd name="T0" fmla="*/ 432 w 432"/>
                <a:gd name="T1" fmla="*/ 0 h 840"/>
                <a:gd name="T2" fmla="*/ 0 w 432"/>
                <a:gd name="T3" fmla="*/ 0 h 840"/>
                <a:gd name="T4" fmla="*/ 0 w 432"/>
                <a:gd name="T5" fmla="*/ 840 h 840"/>
                <a:gd name="T6" fmla="*/ 432 w 432"/>
                <a:gd name="T7" fmla="*/ 840 h 840"/>
                <a:gd name="T8" fmla="*/ 432 w 432"/>
                <a:gd name="T9" fmla="*/ 700 h 840"/>
                <a:gd name="T10" fmla="*/ 108 w 432"/>
                <a:gd name="T11" fmla="*/ 700 h 840"/>
                <a:gd name="T12" fmla="*/ 110 w 432"/>
                <a:gd name="T13" fmla="*/ 491 h 840"/>
                <a:gd name="T14" fmla="*/ 430 w 432"/>
                <a:gd name="T15" fmla="*/ 491 h 840"/>
                <a:gd name="T16" fmla="*/ 430 w 432"/>
                <a:gd name="T17" fmla="*/ 355 h 840"/>
                <a:gd name="T18" fmla="*/ 110 w 432"/>
                <a:gd name="T19" fmla="*/ 355 h 840"/>
                <a:gd name="T20" fmla="*/ 108 w 432"/>
                <a:gd name="T21" fmla="*/ 140 h 840"/>
                <a:gd name="T22" fmla="*/ 432 w 432"/>
                <a:gd name="T23" fmla="*/ 140 h 840"/>
                <a:gd name="T24" fmla="*/ 432 w 432"/>
                <a:gd name="T25" fmla="*/ 0 h 84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32" h="840">
                  <a:moveTo>
                    <a:pt x="432" y="0"/>
                  </a:moveTo>
                  <a:lnTo>
                    <a:pt x="0" y="0"/>
                  </a:lnTo>
                  <a:lnTo>
                    <a:pt x="0" y="840"/>
                  </a:lnTo>
                  <a:lnTo>
                    <a:pt x="432" y="840"/>
                  </a:lnTo>
                  <a:lnTo>
                    <a:pt x="432" y="700"/>
                  </a:lnTo>
                  <a:lnTo>
                    <a:pt x="108" y="700"/>
                  </a:lnTo>
                  <a:lnTo>
                    <a:pt x="110" y="491"/>
                  </a:lnTo>
                  <a:lnTo>
                    <a:pt x="430" y="491"/>
                  </a:lnTo>
                  <a:lnTo>
                    <a:pt x="430" y="355"/>
                  </a:lnTo>
                  <a:lnTo>
                    <a:pt x="110" y="355"/>
                  </a:lnTo>
                  <a:lnTo>
                    <a:pt x="108" y="140"/>
                  </a:lnTo>
                  <a:lnTo>
                    <a:pt x="432" y="140"/>
                  </a:lnTo>
                  <a:lnTo>
                    <a:pt x="432" y="0"/>
                  </a:lnTo>
                  <a:close/>
                </a:path>
              </a:pathLst>
            </a:cu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38100" cmpd="sng">
              <a:solidFill>
                <a:srgbClr val="DDDDDD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</p:grpSp>
      <p:grpSp>
        <p:nvGrpSpPr>
          <p:cNvPr id="90" name="Group 212"/>
          <p:cNvGrpSpPr/>
          <p:nvPr userDrawn="1"/>
        </p:nvGrpSpPr>
        <p:grpSpPr>
          <a:xfrm>
            <a:off x="2965450" y="2686050"/>
            <a:ext cx="1281113" cy="650875"/>
            <a:chOff x="837" y="1923"/>
            <a:chExt cx="807" cy="546"/>
          </a:xfrm>
        </p:grpSpPr>
        <p:sp>
          <p:nvSpPr>
            <p:cNvPr id="91" name="AutoShape 213"/>
            <p:cNvSpPr>
              <a:spLocks noChangeArrowheads="1"/>
            </p:cNvSpPr>
            <p:nvPr/>
          </p:nvSpPr>
          <p:spPr bwMode="auto">
            <a:xfrm>
              <a:off x="1582" y="2374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92" name="AutoShape 214"/>
            <p:cNvSpPr>
              <a:spLocks noChangeArrowheads="1"/>
            </p:cNvSpPr>
            <p:nvPr/>
          </p:nvSpPr>
          <p:spPr bwMode="auto">
            <a:xfrm>
              <a:off x="1207" y="2374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93" name="AutoShape 215"/>
            <p:cNvSpPr>
              <a:spLocks noChangeArrowheads="1"/>
            </p:cNvSpPr>
            <p:nvPr/>
          </p:nvSpPr>
          <p:spPr bwMode="auto">
            <a:xfrm>
              <a:off x="837" y="2374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94" name="AutoShape 216"/>
            <p:cNvSpPr>
              <a:spLocks noChangeArrowheads="1"/>
            </p:cNvSpPr>
            <p:nvPr/>
          </p:nvSpPr>
          <p:spPr bwMode="auto">
            <a:xfrm>
              <a:off x="1586" y="192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95" name="AutoShape 217"/>
            <p:cNvSpPr>
              <a:spLocks noChangeArrowheads="1"/>
            </p:cNvSpPr>
            <p:nvPr/>
          </p:nvSpPr>
          <p:spPr bwMode="auto">
            <a:xfrm>
              <a:off x="1207" y="192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96" name="AutoShape 218"/>
            <p:cNvSpPr>
              <a:spLocks noChangeArrowheads="1"/>
            </p:cNvSpPr>
            <p:nvPr/>
          </p:nvSpPr>
          <p:spPr bwMode="auto">
            <a:xfrm>
              <a:off x="837" y="192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97" name="Line 219"/>
            <p:cNvSpPr>
              <a:spLocks noChangeShapeType="1"/>
            </p:cNvSpPr>
            <p:nvPr/>
          </p:nvSpPr>
          <p:spPr bwMode="auto">
            <a:xfrm flipH="1">
              <a:off x="1210" y="1923"/>
              <a:ext cx="0" cy="54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98" name="Line 220"/>
            <p:cNvSpPr>
              <a:spLocks noChangeShapeType="1"/>
            </p:cNvSpPr>
            <p:nvPr/>
          </p:nvSpPr>
          <p:spPr bwMode="auto">
            <a:xfrm flipH="1">
              <a:off x="838" y="1923"/>
              <a:ext cx="0" cy="54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99" name="Line 221"/>
            <p:cNvSpPr>
              <a:spLocks noChangeShapeType="1"/>
            </p:cNvSpPr>
            <p:nvPr/>
          </p:nvSpPr>
          <p:spPr bwMode="auto">
            <a:xfrm flipH="1">
              <a:off x="1587" y="1923"/>
              <a:ext cx="0" cy="54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</p:grpSp>
      <p:sp>
        <p:nvSpPr>
          <p:cNvPr id="100" name="Oval 222"/>
          <p:cNvSpPr>
            <a:spLocks noChangeArrowheads="1"/>
          </p:cNvSpPr>
          <p:nvPr/>
        </p:nvSpPr>
        <p:spPr bwMode="auto">
          <a:xfrm>
            <a:off x="3244850" y="4152900"/>
            <a:ext cx="1017588" cy="763588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DDDDDD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rPr>
              <a:t>M</a:t>
            </a: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schemeClr val="folHlink"/>
              </a:solidFill>
              <a:effectLst/>
              <a:uLnTx/>
              <a:uFillTx/>
              <a:latin typeface="Times New Roman" panose="02020603050405020304" pitchFamily="18" charset="0"/>
              <a:ea typeface="楷体_GB2312" charset="0"/>
              <a:cs typeface="楷体_GB2312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rPr>
              <a:t>3 ~</a:t>
            </a: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schemeClr val="folHlink"/>
              </a:solidFill>
              <a:effectLst/>
              <a:uLnTx/>
              <a:uFillTx/>
              <a:latin typeface="Times New Roman" panose="02020603050405020304" pitchFamily="18" charset="0"/>
              <a:ea typeface="楷体_GB2312" charset="0"/>
              <a:cs typeface="楷体_GB2312" charset="0"/>
            </a:endParaRPr>
          </a:p>
        </p:txBody>
      </p:sp>
      <p:grpSp>
        <p:nvGrpSpPr>
          <p:cNvPr id="101" name="Group 223"/>
          <p:cNvGrpSpPr/>
          <p:nvPr userDrawn="1"/>
        </p:nvGrpSpPr>
        <p:grpSpPr>
          <a:xfrm>
            <a:off x="5006975" y="2033588"/>
            <a:ext cx="536575" cy="669925"/>
            <a:chOff x="4038" y="1070"/>
            <a:chExt cx="338" cy="562"/>
          </a:xfrm>
        </p:grpSpPr>
        <p:sp>
          <p:nvSpPr>
            <p:cNvPr id="102" name="Line 224"/>
            <p:cNvSpPr>
              <a:spLocks noChangeShapeType="1"/>
            </p:cNvSpPr>
            <p:nvPr/>
          </p:nvSpPr>
          <p:spPr bwMode="auto">
            <a:xfrm>
              <a:off x="4205" y="1070"/>
              <a:ext cx="0" cy="120"/>
            </a:xfrm>
            <a:prstGeom prst="line">
              <a:avLst/>
            </a:prstGeom>
            <a:noFill/>
            <a:ln w="57150">
              <a:solidFill>
                <a:srgbClr val="CCFFFF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103" name="Line 225"/>
            <p:cNvSpPr>
              <a:spLocks noChangeShapeType="1"/>
            </p:cNvSpPr>
            <p:nvPr/>
          </p:nvSpPr>
          <p:spPr bwMode="auto">
            <a:xfrm rot="-5400000">
              <a:off x="4207" y="1024"/>
              <a:ext cx="0" cy="338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104" name="Rectangle 226" descr="宽下对角线"/>
            <p:cNvSpPr>
              <a:spLocks noChangeArrowheads="1"/>
            </p:cNvSpPr>
            <p:nvPr/>
          </p:nvSpPr>
          <p:spPr bwMode="auto">
            <a:xfrm rot="16200000">
              <a:off x="4174" y="1198"/>
              <a:ext cx="72" cy="330"/>
            </a:xfrm>
            <a:prstGeom prst="rect">
              <a:avLst/>
            </a:prstGeom>
            <a:pattFill prst="wdDnDiag">
              <a:fgClr>
                <a:srgbClr val="000000"/>
              </a:fgClr>
              <a:bgClr>
                <a:srgbClr val="FFFFFF"/>
              </a:bgClr>
            </a:pattFill>
            <a:ln>
              <a:noFill/>
            </a:ln>
            <a:effectLst/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105" name="Line 227"/>
            <p:cNvSpPr>
              <a:spLocks noChangeShapeType="1"/>
            </p:cNvSpPr>
            <p:nvPr/>
          </p:nvSpPr>
          <p:spPr bwMode="auto">
            <a:xfrm rot="-5400000">
              <a:off x="4211" y="1222"/>
              <a:ext cx="0" cy="226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106" name="Freeform 228"/>
            <p:cNvSpPr/>
            <p:nvPr/>
          </p:nvSpPr>
          <p:spPr bwMode="auto">
            <a:xfrm>
              <a:off x="4161" y="1193"/>
              <a:ext cx="108" cy="439"/>
            </a:xfrm>
            <a:custGeom>
              <a:avLst/>
              <a:gdLst>
                <a:gd name="T0" fmla="*/ 0 w 108"/>
                <a:gd name="T1" fmla="*/ 0 h 216"/>
                <a:gd name="T2" fmla="*/ 104 w 108"/>
                <a:gd name="T3" fmla="*/ 15 h 216"/>
                <a:gd name="T4" fmla="*/ 0 w 108"/>
                <a:gd name="T5" fmla="*/ 43 h 216"/>
                <a:gd name="T6" fmla="*/ 108 w 108"/>
                <a:gd name="T7" fmla="*/ 50 h 216"/>
                <a:gd name="T8" fmla="*/ 4 w 108"/>
                <a:gd name="T9" fmla="*/ 76 h 216"/>
                <a:gd name="T10" fmla="*/ 104 w 108"/>
                <a:gd name="T11" fmla="*/ 93 h 216"/>
                <a:gd name="T12" fmla="*/ 4 w 108"/>
                <a:gd name="T13" fmla="*/ 113 h 216"/>
                <a:gd name="T14" fmla="*/ 104 w 108"/>
                <a:gd name="T15" fmla="*/ 136 h 2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8" h="216">
                  <a:moveTo>
                    <a:pt x="0" y="0"/>
                  </a:moveTo>
                  <a:lnTo>
                    <a:pt x="104" y="24"/>
                  </a:lnTo>
                  <a:lnTo>
                    <a:pt x="0" y="68"/>
                  </a:lnTo>
                  <a:lnTo>
                    <a:pt x="108" y="80"/>
                  </a:lnTo>
                  <a:lnTo>
                    <a:pt x="4" y="120"/>
                  </a:lnTo>
                  <a:lnTo>
                    <a:pt x="104" y="148"/>
                  </a:lnTo>
                  <a:lnTo>
                    <a:pt x="4" y="180"/>
                  </a:lnTo>
                  <a:lnTo>
                    <a:pt x="104" y="216"/>
                  </a:lnTo>
                </a:path>
              </a:pathLst>
            </a:custGeom>
            <a:noFill/>
            <a:ln w="2857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</p:grpSp>
      <p:sp>
        <p:nvSpPr>
          <p:cNvPr id="107" name="Oval 229"/>
          <p:cNvSpPr>
            <a:spLocks noChangeArrowheads="1"/>
          </p:cNvSpPr>
          <p:nvPr/>
        </p:nvSpPr>
        <p:spPr bwMode="auto">
          <a:xfrm>
            <a:off x="4289425" y="1860550"/>
            <a:ext cx="111125" cy="736600"/>
          </a:xfrm>
          <a:prstGeom prst="ellipse">
            <a:avLst/>
          </a:prstGeom>
          <a:solidFill>
            <a:schemeClr val="folHlink"/>
          </a:solidFill>
          <a:ln>
            <a:noFill/>
          </a:ln>
          <a:effectLst/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楷体_GB2312" charset="0"/>
              <a:cs typeface="楷体_GB2312" charset="0"/>
            </a:endParaRPr>
          </a:p>
        </p:txBody>
      </p:sp>
      <p:graphicFrame>
        <p:nvGraphicFramePr>
          <p:cNvPr id="108" name="Object 230"/>
          <p:cNvGraphicFramePr>
            <a:graphicFrameLocks noChangeAspect="1"/>
          </p:cNvGraphicFramePr>
          <p:nvPr userDrawn="1"/>
        </p:nvGraphicFramePr>
        <p:xfrm>
          <a:off x="4999038" y="1212850"/>
          <a:ext cx="3810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6" imgW="381635" imgH="826135" progId="Flash.Movie">
                  <p:embed/>
                </p:oleObj>
              </mc:Choice>
              <mc:Fallback>
                <p:oleObj name="" r:id="rId6" imgW="381635" imgH="826135" progId="Flash.Movi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999038" y="1212850"/>
                        <a:ext cx="381000" cy="619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07407E-6 L 5E-6 0.0694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6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36994E-6 L 0.20261 0.00046 L 0.20105 0.14636 L 0.23907 0.14636 L 0.23907 -0.06913 L -0.0625 -0.07144 " pathEditMode="relative" rAng="0" ptsTypes="FFFFFF">
                                      <p:cBhvr>
                                        <p:cTn id="21" dur="5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00" y="37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0"/>
                            </p:stCondLst>
                            <p:childTnLst>
                              <p:par>
                                <p:cTn id="2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500"/>
                            </p:stCondLst>
                            <p:childTnLst>
                              <p:par>
                                <p:cTn id="34" presetID="8" presetClass="emph" presetSubtype="0" repeatCount="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500"/>
                            </p:stCondLst>
                            <p:childTnLst>
                              <p:par>
                                <p:cTn id="37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1500"/>
                            </p:stCondLst>
                            <p:childTnLst>
                              <p:par>
                                <p:cTn id="4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15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100" grpId="0" animBg="1"/>
      <p:bldP spid="107" grpId="0" animBg="1"/>
      <p:bldP spid="107" grpId="1" animBg="1"/>
    </p:bld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rgbClr val="FFFFFF"/>
          </a:solidFill>
          <a:latin typeface="+mj-lt"/>
          <a:ea typeface="+mj-ea"/>
          <a:cs typeface="华文新魏" panose="02010800040101010101" pitchFamily="2" charset="-122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anose="020E0502030303020204" pitchFamily="34" charset="0"/>
          <a:ea typeface="华文新魏" panose="02010800040101010101" pitchFamily="2" charset="-122"/>
          <a:cs typeface="华文新魏" panose="0201080004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anose="020E0502030303020204" pitchFamily="34" charset="0"/>
          <a:ea typeface="华文新魏" panose="02010800040101010101" pitchFamily="2" charset="-122"/>
          <a:cs typeface="华文新魏" panose="0201080004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anose="020E0502030303020204" pitchFamily="34" charset="0"/>
          <a:ea typeface="华文新魏" panose="02010800040101010101" pitchFamily="2" charset="-122"/>
          <a:cs typeface="华文新魏" panose="0201080004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anose="020E0502030303020204" pitchFamily="34" charset="0"/>
          <a:ea typeface="华文新魏" panose="02010800040101010101" pitchFamily="2" charset="-122"/>
          <a:cs typeface="华文新魏" panose="02010800040101010101" pitchFamily="2" charset="-122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kumimoji="1" sz="2400" kern="1200">
          <a:solidFill>
            <a:schemeClr val="tx2"/>
          </a:solidFill>
          <a:latin typeface="+mn-lt"/>
          <a:ea typeface="+mn-ea"/>
          <a:cs typeface="华文楷体" panose="02010600040101010101" pitchFamily="2" charset="-122"/>
        </a:defRPr>
      </a:lvl1pPr>
      <a:lvl2pPr marL="57658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kumimoji="1" sz="2200" kern="1200">
          <a:solidFill>
            <a:schemeClr val="tx2"/>
          </a:solidFill>
          <a:latin typeface="+mn-lt"/>
          <a:ea typeface="+mn-ea"/>
          <a:cs typeface="华文楷体" panose="02010600040101010101" pitchFamily="2" charset="-122"/>
        </a:defRPr>
      </a:lvl2pPr>
      <a:lvl3pPr marL="85598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kumimoji="1" sz="2000" kern="1200">
          <a:solidFill>
            <a:schemeClr val="tx2"/>
          </a:solidFill>
          <a:latin typeface="+mn-lt"/>
          <a:ea typeface="+mn-ea"/>
          <a:cs typeface="华文楷体" panose="02010600040101010101" pitchFamily="2" charset="-122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kumimoji="1" kern="1200">
          <a:solidFill>
            <a:schemeClr val="tx2"/>
          </a:solidFill>
          <a:latin typeface="+mn-lt"/>
          <a:ea typeface="+mn-ea"/>
          <a:cs typeface="华文楷体" panose="02010600040101010101" pitchFamily="2" charset="-122"/>
        </a:defRPr>
      </a:lvl4pPr>
      <a:lvl5pPr marL="1462405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kumimoji="1" sz="1600" kern="1200">
          <a:solidFill>
            <a:schemeClr val="tx2"/>
          </a:solidFill>
          <a:latin typeface="+mn-lt"/>
          <a:ea typeface="+mn-ea"/>
          <a:cs typeface="华文楷体" panose="02010600040101010101" pitchFamily="2" charset="-122"/>
        </a:defRPr>
      </a:lvl5pPr>
      <a:lvl6pPr marL="178308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3.png"/><Relationship Id="rId3" Type="http://schemas.openxmlformats.org/officeDocument/2006/relationships/tags" Target="../tags/tag37.xml"/><Relationship Id="rId2" Type="http://schemas.openxmlformats.org/officeDocument/2006/relationships/image" Target="../media/image12.png"/><Relationship Id="rId1" Type="http://schemas.openxmlformats.org/officeDocument/2006/relationships/tags" Target="../tags/tag3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1" Type="http://schemas.openxmlformats.org/officeDocument/2006/relationships/tags" Target="../tags/tag3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png"/><Relationship Id="rId1" Type="http://schemas.openxmlformats.org/officeDocument/2006/relationships/tags" Target="../tags/tag3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6.png"/><Relationship Id="rId1" Type="http://schemas.openxmlformats.org/officeDocument/2006/relationships/tags" Target="../tags/tag40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tags" Target="../tags/tag4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42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2.png"/><Relationship Id="rId8" Type="http://schemas.openxmlformats.org/officeDocument/2006/relationships/image" Target="../media/image31.png"/><Relationship Id="rId7" Type="http://schemas.openxmlformats.org/officeDocument/2006/relationships/image" Target="../media/image30.png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1" Type="http://schemas.openxmlformats.org/officeDocument/2006/relationships/slideLayout" Target="../slideLayouts/slideLayout3.xml"/><Relationship Id="rId10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tags" Target="../tags/tag45.xml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7.png"/><Relationship Id="rId1" Type="http://schemas.openxmlformats.org/officeDocument/2006/relationships/tags" Target="../tags/tag4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8.png"/><Relationship Id="rId1" Type="http://schemas.openxmlformats.org/officeDocument/2006/relationships/tags" Target="../tags/tag4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9.png"/><Relationship Id="rId1" Type="http://schemas.openxmlformats.org/officeDocument/2006/relationships/tags" Target="../tags/tag4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0.png"/><Relationship Id="rId1" Type="http://schemas.openxmlformats.org/officeDocument/2006/relationships/tags" Target="../tags/tag4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45.png"/><Relationship Id="rId5" Type="http://schemas.openxmlformats.org/officeDocument/2006/relationships/tags" Target="../tags/tag52.xml"/><Relationship Id="rId4" Type="http://schemas.openxmlformats.org/officeDocument/2006/relationships/image" Target="../media/image44.png"/><Relationship Id="rId3" Type="http://schemas.openxmlformats.org/officeDocument/2006/relationships/tags" Target="../tags/tag51.xml"/><Relationship Id="rId2" Type="http://schemas.openxmlformats.org/officeDocument/2006/relationships/image" Target="../media/image43.png"/><Relationship Id="rId1" Type="http://schemas.openxmlformats.org/officeDocument/2006/relationships/tags" Target="../tags/tag50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1.png"/><Relationship Id="rId3" Type="http://schemas.openxmlformats.org/officeDocument/2006/relationships/tags" Target="../tags/tag54.xml"/><Relationship Id="rId2" Type="http://schemas.openxmlformats.org/officeDocument/2006/relationships/image" Target="../media/image50.png"/><Relationship Id="rId1" Type="http://schemas.openxmlformats.org/officeDocument/2006/relationships/tags" Target="../tags/tag5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2.png"/><Relationship Id="rId1" Type="http://schemas.openxmlformats.org/officeDocument/2006/relationships/tags" Target="../tags/tag5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3.png"/><Relationship Id="rId1" Type="http://schemas.openxmlformats.org/officeDocument/2006/relationships/tags" Target="../tags/tag5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4.png"/><Relationship Id="rId1" Type="http://schemas.openxmlformats.org/officeDocument/2006/relationships/tags" Target="../tags/tag5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3" Type="http://schemas.openxmlformats.org/officeDocument/2006/relationships/slideLayout" Target="../slideLayouts/slideLayout3.xml"/><Relationship Id="rId22" Type="http://schemas.openxmlformats.org/officeDocument/2006/relationships/tags" Target="../tags/tag27.xml"/><Relationship Id="rId21" Type="http://schemas.openxmlformats.org/officeDocument/2006/relationships/tags" Target="../tags/tag26.xml"/><Relationship Id="rId20" Type="http://schemas.openxmlformats.org/officeDocument/2006/relationships/tags" Target="../tags/tag25.xml"/><Relationship Id="rId2" Type="http://schemas.openxmlformats.org/officeDocument/2006/relationships/tags" Target="../tags/tag7.xml"/><Relationship Id="rId19" Type="http://schemas.openxmlformats.org/officeDocument/2006/relationships/tags" Target="../tags/tag24.xml"/><Relationship Id="rId18" Type="http://schemas.openxmlformats.org/officeDocument/2006/relationships/tags" Target="../tags/tag23.xml"/><Relationship Id="rId17" Type="http://schemas.openxmlformats.org/officeDocument/2006/relationships/tags" Target="../tags/tag22.xml"/><Relationship Id="rId16" Type="http://schemas.openxmlformats.org/officeDocument/2006/relationships/tags" Target="../tags/tag21.xml"/><Relationship Id="rId15" Type="http://schemas.openxmlformats.org/officeDocument/2006/relationships/tags" Target="../tags/tag20.xml"/><Relationship Id="rId14" Type="http://schemas.openxmlformats.org/officeDocument/2006/relationships/tags" Target="../tags/tag19.xml"/><Relationship Id="rId13" Type="http://schemas.openxmlformats.org/officeDocument/2006/relationships/tags" Target="../tags/tag18.xml"/><Relationship Id="rId12" Type="http://schemas.openxmlformats.org/officeDocument/2006/relationships/tags" Target="../tags/tag17.xml"/><Relationship Id="rId11" Type="http://schemas.openxmlformats.org/officeDocument/2006/relationships/tags" Target="../tags/tag16.xml"/><Relationship Id="rId10" Type="http://schemas.openxmlformats.org/officeDocument/2006/relationships/tags" Target="../tags/tag15.xml"/><Relationship Id="rId1" Type="http://schemas.openxmlformats.org/officeDocument/2006/relationships/tags" Target="../tags/tag6.xml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57.png"/><Relationship Id="rId5" Type="http://schemas.openxmlformats.org/officeDocument/2006/relationships/tags" Target="../tags/tag60.xml"/><Relationship Id="rId4" Type="http://schemas.openxmlformats.org/officeDocument/2006/relationships/image" Target="../media/image56.png"/><Relationship Id="rId3" Type="http://schemas.openxmlformats.org/officeDocument/2006/relationships/tags" Target="../tags/tag59.xml"/><Relationship Id="rId2" Type="http://schemas.openxmlformats.org/officeDocument/2006/relationships/image" Target="../media/image55.png"/><Relationship Id="rId1" Type="http://schemas.openxmlformats.org/officeDocument/2006/relationships/tags" Target="../tags/tag58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64.png"/><Relationship Id="rId5" Type="http://schemas.openxmlformats.org/officeDocument/2006/relationships/tags" Target="../tags/tag62.xml"/><Relationship Id="rId4" Type="http://schemas.openxmlformats.org/officeDocument/2006/relationships/image" Target="../media/image63.png"/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tags" Target="../tags/tag6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5.png"/><Relationship Id="rId1" Type="http://schemas.openxmlformats.org/officeDocument/2006/relationships/tags" Target="../tags/tag6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6.png"/><Relationship Id="rId1" Type="http://schemas.openxmlformats.org/officeDocument/2006/relationships/tags" Target="../tags/tag6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7.png"/><Relationship Id="rId1" Type="http://schemas.openxmlformats.org/officeDocument/2006/relationships/tags" Target="../tags/tag6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9.png"/><Relationship Id="rId1" Type="http://schemas.openxmlformats.org/officeDocument/2006/relationships/tags" Target="../tags/tag66.xml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1.png"/><Relationship Id="rId3" Type="http://schemas.openxmlformats.org/officeDocument/2006/relationships/tags" Target="../tags/tag68.xml"/><Relationship Id="rId2" Type="http://schemas.openxmlformats.org/officeDocument/2006/relationships/image" Target="../media/image70.png"/><Relationship Id="rId1" Type="http://schemas.openxmlformats.org/officeDocument/2006/relationships/tags" Target="../tags/tag67.xml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75.png"/><Relationship Id="rId4" Type="http://schemas.openxmlformats.org/officeDocument/2006/relationships/tags" Target="../tags/tag69.xml"/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image" Target="../media/image7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tags" Target="../tags/tag28.xml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7.png"/><Relationship Id="rId3" Type="http://schemas.openxmlformats.org/officeDocument/2006/relationships/tags" Target="../tags/tag71.xml"/><Relationship Id="rId2" Type="http://schemas.openxmlformats.org/officeDocument/2006/relationships/image" Target="../media/image76.png"/><Relationship Id="rId1" Type="http://schemas.openxmlformats.org/officeDocument/2006/relationships/tags" Target="../tags/tag7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8.png"/><Relationship Id="rId1" Type="http://schemas.openxmlformats.org/officeDocument/2006/relationships/tags" Target="../tags/tag7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9.png"/><Relationship Id="rId1" Type="http://schemas.openxmlformats.org/officeDocument/2006/relationships/tags" Target="../tags/tag73.xml"/></Relationships>
</file>

<file path=ppt/slides/_rels/slide4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82.png"/><Relationship Id="rId5" Type="http://schemas.openxmlformats.org/officeDocument/2006/relationships/tags" Target="../tags/tag76.xml"/><Relationship Id="rId4" Type="http://schemas.openxmlformats.org/officeDocument/2006/relationships/image" Target="../media/image81.png"/><Relationship Id="rId3" Type="http://schemas.openxmlformats.org/officeDocument/2006/relationships/tags" Target="../tags/tag75.xml"/><Relationship Id="rId2" Type="http://schemas.openxmlformats.org/officeDocument/2006/relationships/image" Target="../media/image80.png"/><Relationship Id="rId1" Type="http://schemas.openxmlformats.org/officeDocument/2006/relationships/tags" Target="../tags/tag74.xml"/></Relationships>
</file>

<file path=ppt/slides/_rels/slide4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tags" Target="../tags/tag77.xml"/><Relationship Id="rId5" Type="http://schemas.openxmlformats.org/officeDocument/2006/relationships/image" Target="../media/image87.png"/><Relationship Id="rId4" Type="http://schemas.openxmlformats.org/officeDocument/2006/relationships/image" Target="../media/image86.png"/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image" Target="../media/image83.png"/></Relationships>
</file>

<file path=ppt/slides/_rels/slide4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tags" Target="../tags/tag78.xml"/><Relationship Id="rId5" Type="http://schemas.openxmlformats.org/officeDocument/2006/relationships/image" Target="../media/image92.png"/><Relationship Id="rId4" Type="http://schemas.openxmlformats.org/officeDocument/2006/relationships/image" Target="../media/image91.png"/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image" Target="../media/image88.png"/></Relationships>
</file>

<file path=ppt/slides/_rels/slide4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94.png"/><Relationship Id="rId3" Type="http://schemas.openxmlformats.org/officeDocument/2006/relationships/tags" Target="../tags/tag80.xml"/><Relationship Id="rId2" Type="http://schemas.openxmlformats.org/officeDocument/2006/relationships/image" Target="../media/image93.png"/><Relationship Id="rId1" Type="http://schemas.openxmlformats.org/officeDocument/2006/relationships/tags" Target="../tags/tag79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tags" Target="../tags/tag29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8.png"/><Relationship Id="rId3" Type="http://schemas.openxmlformats.org/officeDocument/2006/relationships/tags" Target="../tags/tag31.xml"/><Relationship Id="rId2" Type="http://schemas.openxmlformats.org/officeDocument/2006/relationships/image" Target="../media/image7.png"/><Relationship Id="rId1" Type="http://schemas.openxmlformats.org/officeDocument/2006/relationships/tags" Target="../tags/tag3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1" Type="http://schemas.openxmlformats.org/officeDocument/2006/relationships/tags" Target="../tags/tag3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tags" Target="../tags/tag33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35.xml"/><Relationship Id="rId2" Type="http://schemas.openxmlformats.org/officeDocument/2006/relationships/image" Target="../media/image11.png"/><Relationship Id="rId1" Type="http://schemas.openxmlformats.org/officeDocument/2006/relationships/tags" Target="../tags/tag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6" name="TextBox 2"/>
          <p:cNvSpPr txBox="1"/>
          <p:nvPr>
            <p:custDataLst>
              <p:tags r:id="rId1"/>
            </p:custDataLst>
          </p:nvPr>
        </p:nvSpPr>
        <p:spPr>
          <a:xfrm>
            <a:off x="2130425" y="2237740"/>
            <a:ext cx="6742430" cy="66865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400" b="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1pPr>
            <a:lvl2pPr marL="57658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2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2pPr>
            <a:lvl3pPr marL="85598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0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3pPr>
            <a:lvl4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4pPr>
            <a:lvl5pPr marL="146240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16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工业机器人应用编程（</a:t>
            </a:r>
            <a:r>
              <a:rPr lang="en-US" altLang="zh-CN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ABB)</a:t>
            </a: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8796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任务8.1 了解工业机器人应用编程（1+X）证书考核要求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857885"/>
            <a:ext cx="60134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1800">
                <a:ea typeface="宋体" panose="02010600030101010101" pitchFamily="2" charset="-122"/>
              </a:rPr>
              <a:t>8.1.3 工业机器人应用编程（1+X）证书实操考核任务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2.综合应用编程考核任务书（实操考核模块2） </a:t>
            </a:r>
            <a:endParaRPr sz="1800"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50770" y="2571750"/>
            <a:ext cx="4629150" cy="1905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57810" y="1440815"/>
            <a:ext cx="4603115" cy="90297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8796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任务8.1 了解工业机器人应用编程（1+X）证书考核要求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857885"/>
            <a:ext cx="60134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1800">
                <a:ea typeface="宋体" panose="02010600030101010101" pitchFamily="2" charset="-122"/>
              </a:rPr>
              <a:t>8.1.3 工业机器人应用编程（1+X）证书实操考核任务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2.综合应用编程考核任务书（实操考核模块2） </a:t>
            </a:r>
            <a:endParaRPr sz="1800"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82320" y="1767840"/>
            <a:ext cx="7748270" cy="21278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87985" y="139954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1800" b="0">
                <a:ea typeface="宋体" panose="02010600030101010101" pitchFamily="2" charset="-122"/>
              </a:rPr>
              <a:t>要求1：系统初始复位</a:t>
            </a:r>
            <a:endParaRPr lang="zh-CN" altLang="en-US" sz="1800" b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8796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任务8.1 了解工业机器人应用编程（1+X）证书考核要求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857885"/>
            <a:ext cx="60134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1800">
                <a:ea typeface="宋体" panose="02010600030101010101" pitchFamily="2" charset="-122"/>
              </a:rPr>
              <a:t>8.1.3 工业机器人应用编程（1+X）证书实操考核任务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2.综合应用编程考核任务书（实操考核模块2） </a:t>
            </a:r>
            <a:endParaRPr sz="1800"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7810" y="150304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1800" b="0">
                <a:ea typeface="宋体" panose="02010600030101010101" pitchFamily="2" charset="-122"/>
              </a:rPr>
              <a:t>要求2：工件准备</a:t>
            </a:r>
            <a:endParaRPr lang="zh-CN" altLang="en-US" sz="1800" b="0"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64715" y="2134235"/>
            <a:ext cx="4648200" cy="20383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8796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任务8.1 了解工业机器人应用编程（1+X）证书考核要求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857885"/>
            <a:ext cx="60134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1800">
                <a:ea typeface="宋体" panose="02010600030101010101" pitchFamily="2" charset="-122"/>
              </a:rPr>
              <a:t>8.1.3 工业机器人应用编程（1+X）证书实操考核任务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2.综合应用编程考核任务书（实操考核模块2） </a:t>
            </a:r>
            <a:endParaRPr sz="1800"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7810" y="150304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1800" b="0">
                <a:ea typeface="宋体" panose="02010600030101010101" pitchFamily="2" charset="-122"/>
              </a:rPr>
              <a:t>要求3：工作站装配过程</a:t>
            </a:r>
            <a:endParaRPr lang="zh-CN" sz="1800" b="0"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74140" y="2035810"/>
            <a:ext cx="6395085" cy="238950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8796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任务8.2 实战离线编程及验证（实操考核模块1）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624205"/>
            <a:ext cx="60134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1800">
                <a:ea typeface="宋体" panose="02010600030101010101" pitchFamily="2" charset="-122"/>
              </a:rPr>
              <a:t>8.2.1 搭建斜面绘图工作站</a:t>
            </a:r>
            <a:endParaRPr sz="1800"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1605" y="992505"/>
            <a:ext cx="6238875" cy="4076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505" y="1226185"/>
            <a:ext cx="6276975" cy="37623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1605" y="1208405"/>
            <a:ext cx="4707890" cy="39350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3505" y="1611630"/>
            <a:ext cx="6305550" cy="3457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33980" y="1419225"/>
            <a:ext cx="6286500" cy="37242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62555" y="1226185"/>
            <a:ext cx="6257925" cy="394335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7"/>
            </p:custDataLst>
          </p:nvPr>
        </p:nvSpPr>
        <p:spPr>
          <a:xfrm>
            <a:off x="606425" y="2665095"/>
            <a:ext cx="2138045" cy="4083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marL="381635" indent="-381635"/>
            <a:r>
              <a:rPr lang="zh-CN" sz="1600">
                <a:sym typeface="+mn-ea"/>
              </a:rPr>
              <a:t>操作步骤如右图所示</a:t>
            </a:r>
            <a:endParaRPr lang="zh-CN" sz="16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8796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任务8.2 实战离线编程及验证（实操考核模块1）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624205"/>
            <a:ext cx="60134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1800">
                <a:ea typeface="宋体" panose="02010600030101010101" pitchFamily="2" charset="-122"/>
              </a:rPr>
              <a:t>8.2.2 创建工件坐标系</a:t>
            </a:r>
            <a:endParaRPr sz="1800"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6130" y="593090"/>
            <a:ext cx="5426075" cy="4518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6130" y="1540510"/>
            <a:ext cx="5509260" cy="340614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3"/>
            </p:custDataLst>
          </p:nvPr>
        </p:nvSpPr>
        <p:spPr>
          <a:xfrm>
            <a:off x="606425" y="2665095"/>
            <a:ext cx="2138045" cy="4083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marL="381635" indent="-381635"/>
            <a:r>
              <a:rPr lang="zh-CN" sz="1600">
                <a:sym typeface="+mn-ea"/>
              </a:rPr>
              <a:t>操作步骤如右图所示</a:t>
            </a:r>
            <a:endParaRPr lang="zh-CN" sz="16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8796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任务8.2 实战离线编程及验证（实操考核模块1）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624205"/>
            <a:ext cx="60134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1800">
                <a:ea typeface="宋体" panose="02010600030101010101" pitchFamily="2" charset="-122"/>
              </a:rPr>
              <a:t>8.2.3 生成自动路径及仿真</a:t>
            </a:r>
            <a:endParaRPr sz="1800"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25115" y="687705"/>
            <a:ext cx="6229350" cy="3657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7015" y="1559560"/>
            <a:ext cx="6267450" cy="2171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7015" y="1167765"/>
            <a:ext cx="6248400" cy="36004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7015" y="1679575"/>
            <a:ext cx="6238875" cy="24479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25115" y="1353820"/>
            <a:ext cx="6238875" cy="32289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87015" y="1152525"/>
            <a:ext cx="6238875" cy="39909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87015" y="1167765"/>
            <a:ext cx="6238875" cy="40195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87015" y="1811655"/>
            <a:ext cx="6229350" cy="253365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10"/>
            </p:custDataLst>
          </p:nvPr>
        </p:nvSpPr>
        <p:spPr>
          <a:xfrm>
            <a:off x="606425" y="2665095"/>
            <a:ext cx="2138045" cy="4083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marL="381635" indent="-381635"/>
            <a:r>
              <a:rPr lang="zh-CN" sz="1600">
                <a:sym typeface="+mn-ea"/>
              </a:rPr>
              <a:t>操作步骤如右图所示</a:t>
            </a:r>
            <a:endParaRPr lang="zh-CN" sz="16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8796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任务8.2 实战离线编程及验证（实操考核模块1）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624205"/>
            <a:ext cx="60134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1800">
                <a:ea typeface="宋体" panose="02010600030101010101" pitchFamily="2" charset="-122"/>
              </a:rPr>
              <a:t>8.2.4 真机验证</a:t>
            </a:r>
            <a:endParaRPr sz="1800"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5415" y="556260"/>
            <a:ext cx="5042535" cy="45872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415" y="977900"/>
            <a:ext cx="4545965" cy="41656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0335" y="1050290"/>
            <a:ext cx="5104130" cy="40011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5415" y="2097405"/>
            <a:ext cx="5116195" cy="170307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5"/>
            </p:custDataLst>
          </p:nvPr>
        </p:nvSpPr>
        <p:spPr>
          <a:xfrm>
            <a:off x="606425" y="2665095"/>
            <a:ext cx="2138045" cy="4083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marL="381635" indent="-381635"/>
            <a:r>
              <a:rPr lang="zh-CN" sz="1600">
                <a:sym typeface="+mn-ea"/>
              </a:rPr>
              <a:t>操作步骤如右图所示</a:t>
            </a:r>
            <a:endParaRPr lang="zh-CN" sz="16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8796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任务8.3 实战综合应用编程（实操考核模块2）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624205"/>
            <a:ext cx="60134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1800">
                <a:ea typeface="宋体" panose="02010600030101010101" pitchFamily="2" charset="-122"/>
              </a:rPr>
              <a:t>8.3.1 编写装配准备前取放工具子程序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1.关节装配输入输出信号配置</a:t>
            </a:r>
            <a:endParaRPr sz="1800"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73225" y="1269365"/>
            <a:ext cx="5797550" cy="3668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8796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任务8.3 实战综合应用编程（实操考核模块2）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624205"/>
            <a:ext cx="60134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1800">
                <a:ea typeface="宋体" panose="02010600030101010101" pitchFamily="2" charset="-122"/>
              </a:rPr>
              <a:t>8.3.1 编写装配准备前取放工具子程序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2.数组数据的使用方法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（1）数组数据的定义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（2）数组指针运算</a:t>
            </a:r>
            <a:endParaRPr sz="1800"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47800" y="1823085"/>
            <a:ext cx="6248400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6" name="TextBox 2"/>
          <p:cNvSpPr txBox="1"/>
          <p:nvPr/>
        </p:nvSpPr>
        <p:spPr>
          <a:xfrm>
            <a:off x="0" y="998538"/>
            <a:ext cx="64865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400" b="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1pPr>
            <a:lvl2pPr marL="57658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2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2pPr>
            <a:lvl3pPr marL="85598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0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3pPr>
            <a:lvl4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4pPr>
            <a:lvl5pPr marL="146240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16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工业机器人应用编程（</a:t>
            </a:r>
            <a:r>
              <a:rPr lang="en-US" altLang="zh-CN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ABB)</a:t>
            </a: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>
            <p:custDataLst>
              <p:tags r:id="rId1"/>
            </p:custDataLst>
          </p:nvPr>
        </p:nvSpPr>
        <p:spPr>
          <a:xfrm>
            <a:off x="2376805" y="2310765"/>
            <a:ext cx="65589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400" b="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1pPr>
            <a:lvl2pPr marL="57658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2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2pPr>
            <a:lvl3pPr marL="85598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0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3pPr>
            <a:lvl4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4pPr>
            <a:lvl5pPr marL="146240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16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工业机器人</a:t>
            </a:r>
            <a:r>
              <a:rPr 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应用编程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1+X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考核</a:t>
            </a:r>
            <a:r>
              <a:rPr 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实战</a:t>
            </a:r>
            <a:endParaRPr 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8796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任务8.3 实战综合应用编程（实操考核模块2）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624205"/>
            <a:ext cx="60134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1800">
                <a:ea typeface="宋体" panose="02010600030101010101" pitchFamily="2" charset="-122"/>
              </a:rPr>
              <a:t>8.3.1 编写装配准备前取放工具子程序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2.数组数据的使用方法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（1）数组数据的定义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（2）数组指针运算</a:t>
            </a:r>
            <a:endParaRPr sz="1800"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95095" y="1854200"/>
            <a:ext cx="6353175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8796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任务8.3 实战综合应用编程（实操考核模块2）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624205"/>
            <a:ext cx="601345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1800">
                <a:ea typeface="宋体" panose="02010600030101010101" pitchFamily="2" charset="-122"/>
              </a:rPr>
              <a:t>8.3.1 编写装配准备前取放工具子程序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2.数组数据的使用方法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（3）数组的应用举例</a:t>
            </a:r>
            <a:endParaRPr sz="1800"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09395" y="1711325"/>
            <a:ext cx="6124575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8796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任务8.3 实战综合应用编程（实操考核模块2）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624205"/>
            <a:ext cx="60134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1800">
                <a:ea typeface="宋体" panose="02010600030101010101" pitchFamily="2" charset="-122"/>
              </a:rPr>
              <a:t>8.3.1 编写装配准备前取放工具子程序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3.关节装配工具示教点定义</a:t>
            </a:r>
            <a:endParaRPr sz="1800"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97000"/>
            <a:ext cx="3990975" cy="31813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562475" y="1788160"/>
            <a:ext cx="4212590" cy="239903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r>
              <a:rPr lang="en-US" altLang="zh-CN" sz="1400" b="0">
                <a:ea typeface="宋体" panose="02010600030101010101" pitchFamily="2" charset="-122"/>
              </a:rPr>
              <a:t>        </a:t>
            </a:r>
            <a:r>
              <a:rPr lang="zh-CN" sz="1400" b="0">
                <a:ea typeface="宋体" panose="02010600030101010101" pitchFamily="2" charset="-122"/>
              </a:rPr>
              <a:t>在关节装配任务中，需要用到三个工具分别为弧口夹爪、平口夹爪和吸盘工具，这样就对应有三个取工具示教点如图</a:t>
            </a:r>
            <a:r>
              <a:rPr lang="en-US" sz="1400" b="0">
                <a:latin typeface="宋体" panose="02010600030101010101" pitchFamily="2" charset="-122"/>
              </a:rPr>
              <a:t>8-20</a:t>
            </a:r>
            <a:r>
              <a:rPr lang="zh-CN" sz="1400" b="0">
                <a:ea typeface="宋体" panose="02010600030101010101" pitchFamily="2" charset="-122"/>
              </a:rPr>
              <a:t>所示，如果分别进行命名，编写程序时会比较繁琐，因此采用数组数据来表示这三个示教点，建立数组tool{aq},其中aq为数组元素变量，那么当aq:=1,为弧口夹爪取工具示教点；aq:=2,为平口夹爪取工具示教点；aq:=3,为吸盘取工具示教点。</a:t>
            </a:r>
            <a:endParaRPr lang="zh-CN" altLang="en-US" sz="1400" b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8796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任务8.3 实战综合应用编程（实操考核模块2）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624205"/>
            <a:ext cx="60134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1800">
                <a:ea typeface="宋体" panose="02010600030101010101" pitchFamily="2" charset="-122"/>
              </a:rPr>
              <a:t>8.3.1 编写装配准备前取放工具子程序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3.关节装配工具示教点定义</a:t>
            </a:r>
            <a:endParaRPr sz="1800"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6995" y="1405890"/>
            <a:ext cx="6134100" cy="2828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8796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任务8.3 实战综合应用编程（实操考核模块2）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593090"/>
            <a:ext cx="60134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1800">
                <a:ea typeface="宋体" panose="02010600030101010101" pitchFamily="2" charset="-122"/>
              </a:rPr>
              <a:t>8.3.2 编写装配准备子程序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1.回原点</a:t>
            </a:r>
            <a:endParaRPr sz="1800"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2745" y="1238250"/>
            <a:ext cx="6143625" cy="7524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7810" y="1990725"/>
            <a:ext cx="401891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ea typeface="宋体" panose="02010600030101010101" pitchFamily="2" charset="-122"/>
              </a:rPr>
              <a:t>2.取工具下子程序</a:t>
            </a:r>
            <a:endParaRPr lang="zh-CN" altLang="en-US" sz="1800"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72745" y="2359025"/>
            <a:ext cx="5962650" cy="8572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57810" y="3276600"/>
            <a:ext cx="401891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800">
                <a:ea typeface="宋体" panose="02010600030101010101" pitchFamily="2" charset="-122"/>
              </a:rPr>
              <a:t>3</a:t>
            </a:r>
            <a:r>
              <a:rPr lang="zh-CN" sz="1800">
                <a:ea typeface="宋体" panose="02010600030101010101" pitchFamily="2" charset="-122"/>
              </a:rPr>
              <a:t>.取工具上子程序</a:t>
            </a:r>
            <a:endParaRPr lang="zh-CN" altLang="en-US" sz="1800"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72745" y="3644900"/>
            <a:ext cx="60579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8605" y="1238250"/>
            <a:ext cx="6067425" cy="122872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57810" y="132715"/>
            <a:ext cx="8796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任务8.3 实战综合应用编程（实操考核模块2）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593090"/>
            <a:ext cx="60134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1800">
                <a:ea typeface="宋体" panose="02010600030101010101" pitchFamily="2" charset="-122"/>
              </a:rPr>
              <a:t>8.3.2 编写装配准备子程序</a:t>
            </a:r>
            <a:endParaRPr sz="1800">
              <a:ea typeface="宋体" panose="02010600030101010101" pitchFamily="2" charset="-122"/>
            </a:endParaRPr>
          </a:p>
          <a:p>
            <a:r>
              <a:rPr lang="zh-CN" sz="1800">
                <a:sym typeface="+mn-ea"/>
              </a:rPr>
              <a:t>4.信号处理子程序</a:t>
            </a:r>
            <a:endParaRPr sz="1800"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605" y="1405890"/>
            <a:ext cx="6076950" cy="13525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9555" y="1619885"/>
            <a:ext cx="6086475" cy="12096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2405" y="1802130"/>
            <a:ext cx="6153150" cy="127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8796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任务8.3 实战综合应用编程（实操考核模块2）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593090"/>
            <a:ext cx="60134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1800">
                <a:ea typeface="宋体" panose="02010600030101010101" pitchFamily="2" charset="-122"/>
              </a:rPr>
              <a:t>8.3.2 编写装配准备子程序</a:t>
            </a:r>
            <a:endParaRPr sz="1800">
              <a:ea typeface="宋体" panose="02010600030101010101" pitchFamily="2" charset="-122"/>
            </a:endParaRPr>
          </a:p>
          <a:p>
            <a:r>
              <a:rPr lang="zh-CN" sz="1800">
                <a:sym typeface="+mn-ea"/>
              </a:rPr>
              <a:t>5.取工具子程序</a:t>
            </a:r>
            <a:endParaRPr lang="zh-CN" sz="1800"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7670" y="1238250"/>
            <a:ext cx="6019800" cy="14001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7810" y="2638425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800">
                <a:sym typeface="+mn-ea"/>
              </a:rPr>
              <a:t>6</a:t>
            </a:r>
            <a:r>
              <a:rPr lang="zh-CN" sz="1800">
                <a:sym typeface="+mn-ea"/>
              </a:rPr>
              <a:t>.放工具子程序</a:t>
            </a:r>
            <a:endParaRPr lang="zh-CN" altLang="en-US" sz="1800"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07670" y="3006725"/>
            <a:ext cx="6057900" cy="1743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8796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任务8.4 编写关节底座装配程序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593090"/>
            <a:ext cx="60134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1800">
                <a:ea typeface="宋体" panose="02010600030101010101" pitchFamily="2" charset="-122"/>
              </a:rPr>
              <a:t>8.4.1 工业机器人RFID控制与应用</a:t>
            </a:r>
            <a:endParaRPr sz="1800">
              <a:ea typeface="宋体" panose="02010600030101010101" pitchFamily="2" charset="-122"/>
            </a:endParaRPr>
          </a:p>
          <a:p>
            <a:r>
              <a:rPr lang="zh-CN" sz="1800">
                <a:sym typeface="+mn-ea"/>
              </a:rPr>
              <a:t>1.RFID系统</a:t>
            </a:r>
            <a:endParaRPr lang="zh-CN" sz="1800"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76170" y="1014730"/>
            <a:ext cx="4391025" cy="3486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8796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任务8.4 编写关节底座装配程序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593090"/>
            <a:ext cx="60134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1800">
                <a:ea typeface="宋体" panose="02010600030101010101" pitchFamily="2" charset="-122"/>
              </a:rPr>
              <a:t>8.4.1 工业机器人RFID控制与应用</a:t>
            </a:r>
            <a:endParaRPr sz="1800">
              <a:ea typeface="宋体" panose="02010600030101010101" pitchFamily="2" charset="-122"/>
            </a:endParaRPr>
          </a:p>
          <a:p>
            <a:r>
              <a:rPr lang="zh-CN" sz="1800">
                <a:sym typeface="+mn-ea"/>
              </a:rPr>
              <a:t>1.RFID系统</a:t>
            </a:r>
            <a:endParaRPr lang="zh-CN" sz="1800"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36420" y="1300480"/>
            <a:ext cx="5638800" cy="281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8796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任务8.4 编写关节底座装配程序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593090"/>
            <a:ext cx="60134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1800">
                <a:ea typeface="宋体" panose="02010600030101010101" pitchFamily="2" charset="-122"/>
              </a:rPr>
              <a:t>8.4.1 工业机器人RFID控制与应用</a:t>
            </a:r>
            <a:endParaRPr sz="1800">
              <a:ea typeface="宋体" panose="02010600030101010101" pitchFamily="2" charset="-122"/>
            </a:endParaRPr>
          </a:p>
          <a:p>
            <a:r>
              <a:rPr lang="zh-CN" sz="1800">
                <a:sym typeface="+mn-ea"/>
              </a:rPr>
              <a:t>2.RFID接口设计</a:t>
            </a:r>
            <a:endParaRPr lang="zh-CN" sz="1800"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66495" y="1463040"/>
            <a:ext cx="6810375" cy="2752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圆角矩形 17"/>
          <p:cNvSpPr/>
          <p:nvPr>
            <p:custDataLst>
              <p:tags r:id="rId1"/>
            </p:custDataLst>
          </p:nvPr>
        </p:nvSpPr>
        <p:spPr>
          <a:xfrm>
            <a:off x="2983865" y="4055745"/>
            <a:ext cx="4633595" cy="41211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>
            <a:normAutofit/>
          </a:bodyPr>
          <a:p>
            <a:pPr algn="ctr"/>
            <a:endParaRPr lang="zh-CN" altLang="en-US" sz="1350">
              <a:cs typeface="MiSans Normal" panose="00000500000000000000" charset="-122"/>
            </a:endParaRPr>
          </a:p>
        </p:txBody>
      </p:sp>
      <p:sp>
        <p:nvSpPr>
          <p:cNvPr id="10" name="圆角矩形 9"/>
          <p:cNvSpPr/>
          <p:nvPr>
            <p:custDataLst>
              <p:tags r:id="rId2"/>
            </p:custDataLst>
          </p:nvPr>
        </p:nvSpPr>
        <p:spPr>
          <a:xfrm>
            <a:off x="2983865" y="3532505"/>
            <a:ext cx="4633595" cy="41211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>
            <a:normAutofit/>
          </a:bodyPr>
          <a:p>
            <a:pPr algn="ctr"/>
            <a:endParaRPr lang="zh-CN" altLang="en-US" sz="1350">
              <a:cs typeface="MiSans Normal" panose="00000500000000000000" charset="-122"/>
            </a:endParaRPr>
          </a:p>
        </p:txBody>
      </p:sp>
      <p:sp>
        <p:nvSpPr>
          <p:cNvPr id="9" name="圆角矩形 8"/>
          <p:cNvSpPr/>
          <p:nvPr>
            <p:custDataLst>
              <p:tags r:id="rId3"/>
            </p:custDataLst>
          </p:nvPr>
        </p:nvSpPr>
        <p:spPr>
          <a:xfrm>
            <a:off x="3041650" y="3021965"/>
            <a:ext cx="4576445" cy="41211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>
            <a:normAutofit/>
          </a:bodyPr>
          <a:p>
            <a:pPr algn="ctr"/>
            <a:endParaRPr lang="zh-CN" altLang="en-US" sz="1350">
              <a:cs typeface="MiSans Normal" panose="00000500000000000000" charset="-122"/>
            </a:endParaRPr>
          </a:p>
        </p:txBody>
      </p:sp>
      <p:sp>
        <p:nvSpPr>
          <p:cNvPr id="2" name="圆角矩形 1"/>
          <p:cNvSpPr/>
          <p:nvPr>
            <p:custDataLst>
              <p:tags r:id="rId4"/>
            </p:custDataLst>
          </p:nvPr>
        </p:nvSpPr>
        <p:spPr>
          <a:xfrm>
            <a:off x="2926080" y="754380"/>
            <a:ext cx="4691380" cy="41211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>
            <a:normAutofit/>
          </a:bodyPr>
          <a:p>
            <a:pPr algn="ctr"/>
            <a:endParaRPr lang="zh-CN" altLang="en-US" sz="1350">
              <a:cs typeface="MiSans Normal" panose="00000500000000000000" charset="-122"/>
            </a:endParaRPr>
          </a:p>
        </p:txBody>
      </p:sp>
      <p:sp>
        <p:nvSpPr>
          <p:cNvPr id="6" name="序号"/>
          <p:cNvSpPr txBox="1"/>
          <p:nvPr>
            <p:custDataLst>
              <p:tags r:id="rId5"/>
            </p:custDataLst>
          </p:nvPr>
        </p:nvSpPr>
        <p:spPr>
          <a:xfrm>
            <a:off x="2925763" y="756471"/>
            <a:ext cx="408865" cy="410277"/>
          </a:xfrm>
          <a:prstGeom prst="ellipse">
            <a:avLst/>
          </a:prstGeom>
          <a:solidFill>
            <a:schemeClr val="accent1"/>
          </a:solidFill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altLang="zh-CN" sz="1800">
                <a:solidFill>
                  <a:schemeClr val="lt1"/>
                </a:solidFill>
                <a:latin typeface="+mj-ea"/>
                <a:ea typeface="+mj-ea"/>
                <a:cs typeface="MiSans Normal" panose="00000500000000000000" charset="-122"/>
              </a:rPr>
              <a:t>01</a:t>
            </a:r>
            <a:endParaRPr lang="en-US" altLang="zh-CN" sz="1800">
              <a:solidFill>
                <a:schemeClr val="lt1"/>
              </a:solidFill>
              <a:latin typeface="+mj-ea"/>
              <a:ea typeface="+mj-ea"/>
              <a:cs typeface="MiSans Normal" panose="00000500000000000000" charset="-122"/>
            </a:endParaRPr>
          </a:p>
        </p:txBody>
      </p:sp>
      <p:sp>
        <p:nvSpPr>
          <p:cNvPr id="16" name="标题"/>
          <p:cNvSpPr txBox="1"/>
          <p:nvPr>
            <p:custDataLst>
              <p:tags r:id="rId6"/>
            </p:custDataLst>
          </p:nvPr>
        </p:nvSpPr>
        <p:spPr>
          <a:xfrm>
            <a:off x="3395345" y="778510"/>
            <a:ext cx="4101465" cy="414655"/>
          </a:xfrm>
          <a:prstGeom prst="rect">
            <a:avLst/>
          </a:prstGeom>
          <a:noFill/>
        </p:spPr>
        <p:txBody>
          <a:bodyPr wrap="square" lIns="68580" tIns="0" rIns="68580" bIns="0" rtlCol="0" anchor="ctr" anchorCtr="0">
            <a:normAutofit lnSpcReduction="20000"/>
          </a:bodyPr>
          <a:p>
            <a:pPr lvl="0" algn="l">
              <a:buClrTx/>
              <a:buSzTx/>
              <a:buFontTx/>
            </a:pPr>
            <a:r>
              <a:rPr lang="zh-CN" altLang="en-US" sz="1400" b="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MiSans Normal" panose="00000500000000000000" charset="-122"/>
                <a:sym typeface="+mn-ea"/>
              </a:rPr>
              <a:t>任务8.1 了解工业机器人应用编程（1+X）证书考核要求</a:t>
            </a:r>
            <a:endParaRPr lang="zh-CN" altLang="en-US" sz="1400" b="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MiSans Normal" panose="00000500000000000000" charset="-122"/>
              <a:sym typeface="+mn-ea"/>
            </a:endParaRPr>
          </a:p>
        </p:txBody>
      </p:sp>
      <p:sp>
        <p:nvSpPr>
          <p:cNvPr id="8" name="圆角矩形 7"/>
          <p:cNvSpPr/>
          <p:nvPr>
            <p:custDataLst>
              <p:tags r:id="rId7"/>
            </p:custDataLst>
          </p:nvPr>
        </p:nvSpPr>
        <p:spPr>
          <a:xfrm>
            <a:off x="2926080" y="1310005"/>
            <a:ext cx="4690110" cy="41211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>
            <a:normAutofit/>
          </a:bodyPr>
          <a:p>
            <a:pPr algn="ctr"/>
            <a:endParaRPr lang="zh-CN" altLang="en-US" sz="1350">
              <a:cs typeface="MiSans Normal" panose="00000500000000000000" charset="-122"/>
            </a:endParaRPr>
          </a:p>
        </p:txBody>
      </p:sp>
      <p:sp>
        <p:nvSpPr>
          <p:cNvPr id="13" name="序号"/>
          <p:cNvSpPr txBox="1"/>
          <p:nvPr>
            <p:custDataLst>
              <p:tags r:id="rId8"/>
            </p:custDataLst>
          </p:nvPr>
        </p:nvSpPr>
        <p:spPr>
          <a:xfrm>
            <a:off x="2925763" y="1312065"/>
            <a:ext cx="408865" cy="410277"/>
          </a:xfrm>
          <a:prstGeom prst="ellipse">
            <a:avLst/>
          </a:prstGeom>
          <a:solidFill>
            <a:schemeClr val="accent2"/>
          </a:solidFill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altLang="zh-CN" sz="1800">
                <a:solidFill>
                  <a:schemeClr val="lt1"/>
                </a:solidFill>
                <a:latin typeface="+mj-ea"/>
                <a:ea typeface="+mj-ea"/>
                <a:cs typeface="MiSans Normal" panose="00000500000000000000" charset="-122"/>
              </a:rPr>
              <a:t>02</a:t>
            </a:r>
            <a:endParaRPr lang="en-US" altLang="zh-CN" sz="1800">
              <a:solidFill>
                <a:schemeClr val="lt1"/>
              </a:solidFill>
              <a:latin typeface="+mj-ea"/>
              <a:ea typeface="+mj-ea"/>
              <a:cs typeface="MiSans Normal" panose="00000500000000000000" charset="-122"/>
            </a:endParaRPr>
          </a:p>
        </p:txBody>
      </p:sp>
      <p:sp>
        <p:nvSpPr>
          <p:cNvPr id="14" name="标题"/>
          <p:cNvSpPr txBox="1"/>
          <p:nvPr>
            <p:custDataLst>
              <p:tags r:id="rId9"/>
            </p:custDataLst>
          </p:nvPr>
        </p:nvSpPr>
        <p:spPr>
          <a:xfrm>
            <a:off x="3334385" y="1310005"/>
            <a:ext cx="4580255" cy="412115"/>
          </a:xfrm>
          <a:prstGeom prst="rect">
            <a:avLst/>
          </a:prstGeom>
          <a:noFill/>
        </p:spPr>
        <p:txBody>
          <a:bodyPr wrap="square" lIns="68580" tIns="0" rIns="68580" bIns="0" rtlCol="0" anchor="ctr" anchorCtr="0">
            <a:normAutofit lnSpcReduction="20000"/>
          </a:bodyPr>
          <a:p>
            <a:pPr lvl="0" algn="l">
              <a:buClrTx/>
              <a:buSzTx/>
              <a:buFontTx/>
            </a:pPr>
            <a:r>
              <a:rPr lang="zh-CN" altLang="en-US" sz="1400" b="0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MiSans Normal" panose="00000500000000000000" charset="-122"/>
                <a:sym typeface="+mn-ea"/>
              </a:rPr>
              <a:t>任务8.2 实战离线编程及验证（实操考核模块1）</a:t>
            </a:r>
            <a:endParaRPr lang="zh-CN" altLang="en-US" sz="1400" b="0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MiSans Normal" panose="00000500000000000000" charset="-122"/>
              <a:sym typeface="+mn-ea"/>
            </a:endParaRPr>
          </a:p>
        </p:txBody>
      </p:sp>
      <p:sp>
        <p:nvSpPr>
          <p:cNvPr id="34" name="圆角矩形 33"/>
          <p:cNvSpPr/>
          <p:nvPr>
            <p:custDataLst>
              <p:tags r:id="rId10"/>
            </p:custDataLst>
          </p:nvPr>
        </p:nvSpPr>
        <p:spPr>
          <a:xfrm>
            <a:off x="2926080" y="1865630"/>
            <a:ext cx="4692015" cy="41211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>
            <a:normAutofit/>
          </a:bodyPr>
          <a:p>
            <a:pPr algn="ctr"/>
            <a:endParaRPr lang="zh-CN" altLang="en-US" sz="1350">
              <a:cs typeface="MiSans Normal" panose="00000500000000000000" charset="-122"/>
            </a:endParaRPr>
          </a:p>
        </p:txBody>
      </p:sp>
      <p:sp>
        <p:nvSpPr>
          <p:cNvPr id="35" name="序号"/>
          <p:cNvSpPr txBox="1"/>
          <p:nvPr>
            <p:custDataLst>
              <p:tags r:id="rId11"/>
            </p:custDataLst>
          </p:nvPr>
        </p:nvSpPr>
        <p:spPr>
          <a:xfrm>
            <a:off x="2925763" y="1867659"/>
            <a:ext cx="408865" cy="410277"/>
          </a:xfrm>
          <a:prstGeom prst="ellipse">
            <a:avLst/>
          </a:prstGeom>
          <a:solidFill>
            <a:schemeClr val="accent1"/>
          </a:solidFill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altLang="zh-CN" sz="1800">
                <a:solidFill>
                  <a:schemeClr val="lt1"/>
                </a:solidFill>
                <a:latin typeface="+mj-ea"/>
                <a:ea typeface="+mj-ea"/>
                <a:cs typeface="MiSans Normal" panose="00000500000000000000" charset="-122"/>
              </a:rPr>
              <a:t>03</a:t>
            </a:r>
            <a:endParaRPr lang="en-US" altLang="zh-CN" sz="1800">
              <a:solidFill>
                <a:schemeClr val="lt1"/>
              </a:solidFill>
              <a:latin typeface="+mj-ea"/>
              <a:ea typeface="+mj-ea"/>
              <a:cs typeface="MiSans Normal" panose="00000500000000000000" charset="-122"/>
            </a:endParaRPr>
          </a:p>
        </p:txBody>
      </p:sp>
      <p:sp>
        <p:nvSpPr>
          <p:cNvPr id="36" name="标题"/>
          <p:cNvSpPr txBox="1"/>
          <p:nvPr>
            <p:custDataLst>
              <p:tags r:id="rId12"/>
            </p:custDataLst>
          </p:nvPr>
        </p:nvSpPr>
        <p:spPr>
          <a:xfrm>
            <a:off x="3334385" y="1865630"/>
            <a:ext cx="4382135" cy="411480"/>
          </a:xfrm>
          <a:prstGeom prst="rect">
            <a:avLst/>
          </a:prstGeom>
          <a:noFill/>
        </p:spPr>
        <p:txBody>
          <a:bodyPr wrap="square" lIns="68580" tIns="0" rIns="68580" bIns="0" rtlCol="0" anchor="ctr" anchorCtr="0">
            <a:normAutofit lnSpcReduction="20000"/>
          </a:bodyPr>
          <a:p>
            <a:pPr lvl="0" algn="l">
              <a:buClrTx/>
              <a:buSzTx/>
              <a:buFontTx/>
            </a:pPr>
            <a:r>
              <a:rPr lang="zh-CN" altLang="en-US" sz="1400" b="0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MiSans Normal" panose="00000500000000000000" charset="-122"/>
                <a:sym typeface="+mn-ea"/>
              </a:rPr>
              <a:t>任务8.3 实战综合应用编程（实操考核模块2）</a:t>
            </a:r>
            <a:endParaRPr lang="zh-CN" altLang="en-US" sz="1400" b="0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MiSans Normal" panose="00000500000000000000" charset="-122"/>
              <a:sym typeface="+mn-ea"/>
            </a:endParaRPr>
          </a:p>
        </p:txBody>
      </p:sp>
      <p:sp>
        <p:nvSpPr>
          <p:cNvPr id="38" name="圆角矩形 37"/>
          <p:cNvSpPr/>
          <p:nvPr>
            <p:custDataLst>
              <p:tags r:id="rId13"/>
            </p:custDataLst>
          </p:nvPr>
        </p:nvSpPr>
        <p:spPr>
          <a:xfrm>
            <a:off x="2926080" y="2421255"/>
            <a:ext cx="4691380" cy="41211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>
            <a:normAutofit/>
          </a:bodyPr>
          <a:p>
            <a:pPr algn="ctr"/>
            <a:endParaRPr lang="zh-CN" altLang="en-US" sz="1350">
              <a:cs typeface="MiSans Normal" panose="00000500000000000000" charset="-122"/>
            </a:endParaRPr>
          </a:p>
        </p:txBody>
      </p:sp>
      <p:sp>
        <p:nvSpPr>
          <p:cNvPr id="39" name="序号"/>
          <p:cNvSpPr txBox="1"/>
          <p:nvPr>
            <p:custDataLst>
              <p:tags r:id="rId14"/>
            </p:custDataLst>
          </p:nvPr>
        </p:nvSpPr>
        <p:spPr>
          <a:xfrm>
            <a:off x="2925763" y="2423254"/>
            <a:ext cx="408865" cy="410277"/>
          </a:xfrm>
          <a:prstGeom prst="ellipse">
            <a:avLst/>
          </a:prstGeom>
          <a:solidFill>
            <a:schemeClr val="accent2"/>
          </a:solidFill>
          <a:ln>
            <a:solidFill>
              <a:srgbClr val="FFFFFF"/>
            </a:solidFill>
          </a:ln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altLang="zh-CN" sz="1800">
                <a:solidFill>
                  <a:schemeClr val="lt1"/>
                </a:solidFill>
                <a:latin typeface="+mj-ea"/>
                <a:ea typeface="+mj-ea"/>
                <a:cs typeface="MiSans Normal" panose="00000500000000000000" charset="-122"/>
              </a:rPr>
              <a:t>04</a:t>
            </a:r>
            <a:endParaRPr lang="en-US" altLang="zh-CN" sz="1800">
              <a:solidFill>
                <a:schemeClr val="lt1"/>
              </a:solidFill>
              <a:latin typeface="+mj-ea"/>
              <a:ea typeface="+mj-ea"/>
              <a:cs typeface="MiSans Normal" panose="00000500000000000000" charset="-122"/>
            </a:endParaRPr>
          </a:p>
        </p:txBody>
      </p:sp>
      <p:sp>
        <p:nvSpPr>
          <p:cNvPr id="40" name="标题"/>
          <p:cNvSpPr txBox="1"/>
          <p:nvPr>
            <p:custDataLst>
              <p:tags r:id="rId15"/>
            </p:custDataLst>
          </p:nvPr>
        </p:nvSpPr>
        <p:spPr>
          <a:xfrm>
            <a:off x="3334385" y="3556635"/>
            <a:ext cx="3463290" cy="407670"/>
          </a:xfrm>
          <a:prstGeom prst="rect">
            <a:avLst/>
          </a:prstGeom>
          <a:noFill/>
        </p:spPr>
        <p:txBody>
          <a:bodyPr wrap="square" lIns="68580" tIns="0" rIns="68580" bIns="0" rtlCol="0" anchor="ctr" anchorCtr="0"/>
          <a:p>
            <a:pPr lvl="0" algn="l">
              <a:buClrTx/>
              <a:buSzTx/>
              <a:buFontTx/>
            </a:pPr>
            <a:r>
              <a:rPr lang="zh-CN" altLang="en-US" sz="1400" b="0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MiSans Normal" panose="00000500000000000000" charset="-122"/>
                <a:sym typeface="+mn-ea"/>
              </a:rPr>
              <a:t>任务8.6 编写输出法兰装配程序</a:t>
            </a:r>
            <a:endParaRPr lang="zh-CN" altLang="en-US" sz="1400" b="0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MiSans Normal" panose="00000500000000000000" charset="-122"/>
              <a:sym typeface="+mn-ea"/>
            </a:endParaRPr>
          </a:p>
        </p:txBody>
      </p:sp>
      <p:sp>
        <p:nvSpPr>
          <p:cNvPr id="3" name="标题 6"/>
          <p:cNvSpPr>
            <a:spLocks noGrp="1"/>
          </p:cNvSpPr>
          <p:nvPr>
            <p:custDataLst>
              <p:tags r:id="rId16"/>
            </p:custDataLst>
          </p:nvPr>
        </p:nvSpPr>
        <p:spPr>
          <a:xfrm>
            <a:off x="1393666" y="1884045"/>
            <a:ext cx="1031558" cy="1591658"/>
          </a:xfrm>
          <a:prstGeom prst="rect">
            <a:avLst/>
          </a:prstGeom>
          <a:noFill/>
        </p:spPr>
        <p:txBody>
          <a:bodyPr vert="eaVert" wrap="square" lIns="91440" tIns="45720" rIns="91440" bIns="45720" rtlCol="0" anchor="ctr" anchorCtr="0">
            <a:normAutofit/>
          </a:bodyPr>
          <a:lstStyle>
            <a:lvl1pPr marL="0" marR="0" lvl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4500" b="0" i="0" u="none" strike="noStrike" kern="1200" cap="none" spc="0" normalizeH="0" baseline="0" noProof="1" smtClean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  <a:cs typeface="MiSans Normal" panose="00000500000000000000" charset="-122"/>
                <a:sym typeface="+mn-ea"/>
              </a:defRPr>
            </a:lvl1pPr>
          </a:lstStyle>
          <a:p>
            <a:r>
              <a:rPr kumimoji="1"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楷体" panose="02010600040101010101" pitchFamily="2" charset="-122"/>
              </a:rPr>
              <a:t>目</a:t>
            </a:r>
            <a:r>
              <a:rPr kumimoji="1" lang="en-US" altLang="zh-CN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楷体" panose="02010600040101010101" pitchFamily="2" charset="-122"/>
              </a:rPr>
              <a:t>   </a:t>
            </a:r>
            <a:r>
              <a:rPr kumimoji="1"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楷体" panose="02010600040101010101" pitchFamily="2" charset="-122"/>
              </a:rPr>
              <a:t>录</a:t>
            </a:r>
            <a:endParaRPr lang="zh-CN" altLang="en-US" dirty="0"/>
          </a:p>
        </p:txBody>
      </p:sp>
      <p:sp>
        <p:nvSpPr>
          <p:cNvPr id="5" name="序号"/>
          <p:cNvSpPr txBox="1"/>
          <p:nvPr>
            <p:custDataLst>
              <p:tags r:id="rId17"/>
            </p:custDataLst>
          </p:nvPr>
        </p:nvSpPr>
        <p:spPr>
          <a:xfrm>
            <a:off x="2924493" y="3535139"/>
            <a:ext cx="408865" cy="410277"/>
          </a:xfrm>
          <a:prstGeom prst="ellipse">
            <a:avLst/>
          </a:prstGeom>
          <a:solidFill>
            <a:schemeClr val="accent2"/>
          </a:solidFill>
          <a:ln>
            <a:solidFill>
              <a:srgbClr val="FFFFFF"/>
            </a:solidFill>
          </a:ln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altLang="zh-CN" sz="1800">
                <a:solidFill>
                  <a:schemeClr val="lt1"/>
                </a:solidFill>
                <a:latin typeface="+mj-ea"/>
                <a:ea typeface="+mj-ea"/>
                <a:cs typeface="MiSans Normal" panose="00000500000000000000" charset="-122"/>
              </a:rPr>
              <a:t>06</a:t>
            </a:r>
            <a:endParaRPr lang="en-US" altLang="zh-CN" sz="1800">
              <a:solidFill>
                <a:schemeClr val="lt1"/>
              </a:solidFill>
              <a:latin typeface="+mj-ea"/>
              <a:ea typeface="+mj-ea"/>
              <a:cs typeface="MiSans Normal" panose="00000500000000000000" charset="-122"/>
            </a:endParaRPr>
          </a:p>
        </p:txBody>
      </p:sp>
      <p:sp>
        <p:nvSpPr>
          <p:cNvPr id="4" name="序号"/>
          <p:cNvSpPr txBox="1"/>
          <p:nvPr>
            <p:custDataLst>
              <p:tags r:id="rId18"/>
            </p:custDataLst>
          </p:nvPr>
        </p:nvSpPr>
        <p:spPr>
          <a:xfrm>
            <a:off x="2925128" y="3018884"/>
            <a:ext cx="408865" cy="410277"/>
          </a:xfrm>
          <a:prstGeom prst="ellipse">
            <a:avLst/>
          </a:prstGeom>
          <a:solidFill>
            <a:schemeClr val="accent2"/>
          </a:solidFill>
          <a:ln>
            <a:solidFill>
              <a:srgbClr val="FFFFFF"/>
            </a:solidFill>
          </a:ln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altLang="zh-CN" sz="1800">
                <a:solidFill>
                  <a:schemeClr val="lt1"/>
                </a:solidFill>
                <a:latin typeface="+mj-ea"/>
                <a:ea typeface="+mj-ea"/>
                <a:cs typeface="MiSans Normal" panose="00000500000000000000" charset="-122"/>
              </a:rPr>
              <a:t>05</a:t>
            </a:r>
            <a:endParaRPr lang="en-US" altLang="zh-CN" sz="1800">
              <a:solidFill>
                <a:schemeClr val="lt1"/>
              </a:solidFill>
              <a:latin typeface="+mj-ea"/>
              <a:ea typeface="+mj-ea"/>
              <a:cs typeface="MiSans Normal" panose="00000500000000000000" charset="-122"/>
            </a:endParaRPr>
          </a:p>
        </p:txBody>
      </p:sp>
      <p:sp>
        <p:nvSpPr>
          <p:cNvPr id="7" name="标题"/>
          <p:cNvSpPr txBox="1"/>
          <p:nvPr>
            <p:custDataLst>
              <p:tags r:id="rId19"/>
            </p:custDataLst>
          </p:nvPr>
        </p:nvSpPr>
        <p:spPr>
          <a:xfrm>
            <a:off x="3334385" y="2420620"/>
            <a:ext cx="4382135" cy="407670"/>
          </a:xfrm>
          <a:prstGeom prst="rect">
            <a:avLst/>
          </a:prstGeom>
          <a:noFill/>
        </p:spPr>
        <p:txBody>
          <a:bodyPr wrap="square" lIns="68580" tIns="0" rIns="68580" bIns="0" rtlCol="0" anchor="ctr" anchorCtr="0"/>
          <a:p>
            <a:pPr lvl="0" algn="l">
              <a:buClrTx/>
              <a:buSzTx/>
              <a:buFontTx/>
            </a:pPr>
            <a:r>
              <a:rPr lang="zh-CN" altLang="en-US" sz="1400" b="0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MiSans Normal" panose="00000500000000000000" charset="-122"/>
                <a:sym typeface="+mn-ea"/>
              </a:rPr>
              <a:t>任务8.4 编写关节底座装配程序</a:t>
            </a:r>
            <a:endParaRPr lang="zh-CN" altLang="en-US" sz="1400" b="0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MiSans Normal" panose="00000500000000000000" charset="-122"/>
              <a:sym typeface="+mn-ea"/>
            </a:endParaRPr>
          </a:p>
        </p:txBody>
      </p:sp>
      <p:sp>
        <p:nvSpPr>
          <p:cNvPr id="11" name="标题"/>
          <p:cNvSpPr txBox="1"/>
          <p:nvPr>
            <p:custDataLst>
              <p:tags r:id="rId20"/>
            </p:custDataLst>
          </p:nvPr>
        </p:nvSpPr>
        <p:spPr>
          <a:xfrm>
            <a:off x="3333115" y="3010535"/>
            <a:ext cx="4516120" cy="407670"/>
          </a:xfrm>
          <a:prstGeom prst="rect">
            <a:avLst/>
          </a:prstGeom>
          <a:noFill/>
        </p:spPr>
        <p:txBody>
          <a:bodyPr wrap="square" lIns="68580" tIns="0" rIns="68580" bIns="0" rtlCol="0" anchor="ctr" anchorCtr="0"/>
          <a:p>
            <a:pPr lvl="0" algn="l">
              <a:buClrTx/>
              <a:buSzTx/>
              <a:buFontTx/>
            </a:pPr>
            <a:r>
              <a:rPr lang="zh-CN" altLang="en-US" sz="1400" b="0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MiSans Normal" panose="00000500000000000000" charset="-122"/>
                <a:sym typeface="+mn-ea"/>
              </a:rPr>
              <a:t>任务8.5 编写电机装配程序</a:t>
            </a:r>
            <a:endParaRPr lang="zh-CN" altLang="en-US" sz="1400" b="0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MiSans Normal" panose="00000500000000000000" charset="-122"/>
              <a:sym typeface="+mn-ea"/>
            </a:endParaRPr>
          </a:p>
        </p:txBody>
      </p:sp>
      <p:sp>
        <p:nvSpPr>
          <p:cNvPr id="12" name="序号"/>
          <p:cNvSpPr txBox="1"/>
          <p:nvPr>
            <p:custDataLst>
              <p:tags r:id="rId21"/>
            </p:custDataLst>
          </p:nvPr>
        </p:nvSpPr>
        <p:spPr>
          <a:xfrm>
            <a:off x="2925763" y="4062189"/>
            <a:ext cx="408865" cy="410277"/>
          </a:xfrm>
          <a:prstGeom prst="ellipse">
            <a:avLst/>
          </a:prstGeom>
          <a:solidFill>
            <a:schemeClr val="accent2"/>
          </a:solidFill>
          <a:ln>
            <a:solidFill>
              <a:srgbClr val="FFFFFF"/>
            </a:solidFill>
          </a:ln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altLang="zh-CN" sz="1800">
                <a:solidFill>
                  <a:schemeClr val="lt1"/>
                </a:solidFill>
                <a:latin typeface="+mj-ea"/>
                <a:ea typeface="+mj-ea"/>
                <a:cs typeface="MiSans Normal" panose="00000500000000000000" charset="-122"/>
              </a:rPr>
              <a:t>07</a:t>
            </a:r>
            <a:endParaRPr lang="en-US" altLang="zh-CN" sz="1800">
              <a:solidFill>
                <a:schemeClr val="lt1"/>
              </a:solidFill>
              <a:latin typeface="+mj-ea"/>
              <a:ea typeface="+mj-ea"/>
              <a:cs typeface="MiSans Normal" panose="00000500000000000000" charset="-122"/>
            </a:endParaRPr>
          </a:p>
        </p:txBody>
      </p:sp>
      <p:sp>
        <p:nvSpPr>
          <p:cNvPr id="15" name="标题"/>
          <p:cNvSpPr txBox="1"/>
          <p:nvPr>
            <p:custDataLst>
              <p:tags r:id="rId22"/>
            </p:custDataLst>
          </p:nvPr>
        </p:nvSpPr>
        <p:spPr>
          <a:xfrm>
            <a:off x="3333115" y="4086860"/>
            <a:ext cx="4282440" cy="407670"/>
          </a:xfrm>
          <a:prstGeom prst="rect">
            <a:avLst/>
          </a:prstGeom>
          <a:noFill/>
        </p:spPr>
        <p:txBody>
          <a:bodyPr wrap="square" lIns="68580" tIns="0" rIns="68580" bIns="0" rtlCol="0" anchor="ctr" anchorCtr="0"/>
          <a:p>
            <a:pPr lvl="0" algn="l">
              <a:buClrTx/>
              <a:buSzTx/>
              <a:buFontTx/>
            </a:pPr>
            <a:r>
              <a:rPr sz="1400" b="0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MiSans Normal" panose="00000500000000000000" charset="-122"/>
                <a:sym typeface="+mn-ea"/>
              </a:rPr>
              <a:t>任务8.7 编写成品入库程序</a:t>
            </a:r>
            <a:endParaRPr sz="1400" b="0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MiSans Normal" panose="000005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8796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任务8.4 编写关节底座装配程序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593090"/>
            <a:ext cx="60134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1800">
                <a:ea typeface="宋体" panose="02010600030101010101" pitchFamily="2" charset="-122"/>
              </a:rPr>
              <a:t>8.4.1 工业机器人RFID控制与应用</a:t>
            </a:r>
            <a:endParaRPr sz="1800">
              <a:ea typeface="宋体" panose="02010600030101010101" pitchFamily="2" charset="-122"/>
            </a:endParaRPr>
          </a:p>
          <a:p>
            <a:r>
              <a:rPr lang="zh-CN" sz="1800">
                <a:sym typeface="+mn-ea"/>
              </a:rPr>
              <a:t>2.RFID接口设计</a:t>
            </a:r>
            <a:endParaRPr lang="zh-CN" sz="1800"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74700" y="1103630"/>
            <a:ext cx="4295775" cy="2085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22680" y="3353435"/>
            <a:ext cx="3600450" cy="1600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709285" y="1303020"/>
            <a:ext cx="2066925" cy="2914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8796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任务8.4 编写关节底座装配程序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593090"/>
            <a:ext cx="60134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1800">
                <a:ea typeface="宋体" panose="02010600030101010101" pitchFamily="2" charset="-122"/>
              </a:rPr>
              <a:t>8.4.1 工业机器人RFID控制与应用</a:t>
            </a:r>
            <a:endParaRPr sz="1800">
              <a:ea typeface="宋体" panose="02010600030101010101" pitchFamily="2" charset="-122"/>
            </a:endParaRPr>
          </a:p>
          <a:p>
            <a:r>
              <a:rPr lang="zh-CN" sz="1800">
                <a:sym typeface="+mn-ea"/>
              </a:rPr>
              <a:t>2.RFID接口设计</a:t>
            </a:r>
            <a:endParaRPr lang="zh-CN" sz="1800"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1174115"/>
            <a:ext cx="6191250" cy="3238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195" y="1764665"/>
            <a:ext cx="6276975" cy="2647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6375" y="1945640"/>
            <a:ext cx="6210300" cy="246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8796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任务8.4 编写关节底座装配程序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593090"/>
            <a:ext cx="60134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1800">
                <a:ea typeface="宋体" panose="02010600030101010101" pitchFamily="2" charset="-122"/>
              </a:rPr>
              <a:t>8.4.2 关节底座装配程序编写与调试</a:t>
            </a:r>
            <a:endParaRPr sz="1800">
              <a:ea typeface="宋体" panose="02010600030101010101" pitchFamily="2" charset="-122"/>
            </a:endParaRPr>
          </a:p>
          <a:p>
            <a:endParaRPr lang="zh-CN" sz="1800"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22065" y="709930"/>
            <a:ext cx="5232400" cy="44335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2065" y="1049020"/>
            <a:ext cx="5130165" cy="41319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2065" y="1049020"/>
            <a:ext cx="4956175" cy="41516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57810" y="1049020"/>
            <a:ext cx="3393440" cy="3662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8796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任务8.5 编写电机装配程序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593090"/>
            <a:ext cx="60134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1800">
                <a:ea typeface="宋体" panose="02010600030101010101" pitchFamily="2" charset="-122"/>
              </a:rPr>
              <a:t>8.5.1 旋转供料单元控制与应用</a:t>
            </a:r>
            <a:endParaRPr sz="1800">
              <a:ea typeface="宋体" panose="02010600030101010101" pitchFamily="2" charset="-122"/>
            </a:endParaRPr>
          </a:p>
          <a:p>
            <a:r>
              <a:rPr lang="zh-CN" sz="1800">
                <a:sym typeface="+mn-ea"/>
              </a:rPr>
              <a:t>1.旋转供料单元</a:t>
            </a:r>
            <a:endParaRPr lang="zh-CN" sz="1800"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80845" y="1466850"/>
            <a:ext cx="5781675" cy="220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8796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任务8.5 编写电机装配程序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593090"/>
            <a:ext cx="60134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1800">
                <a:ea typeface="宋体" panose="02010600030101010101" pitchFamily="2" charset="-122"/>
              </a:rPr>
              <a:t>8.5.1 旋转供料单元控制与应用</a:t>
            </a:r>
            <a:endParaRPr sz="1800">
              <a:ea typeface="宋体" panose="02010600030101010101" pitchFamily="2" charset="-122"/>
            </a:endParaRPr>
          </a:p>
          <a:p>
            <a:r>
              <a:rPr lang="zh-CN" sz="1800">
                <a:sym typeface="+mn-ea"/>
              </a:rPr>
              <a:t>2.旋转供料控制变量</a:t>
            </a:r>
            <a:endParaRPr lang="zh-CN" sz="180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2580" y="1449070"/>
            <a:ext cx="217170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1400" b="0">
                <a:ea typeface="宋体" panose="02010600030101010101" pitchFamily="2" charset="-122"/>
              </a:rPr>
              <a:t>旋转供料单元在自动运行中，需要建立工业机器人与</a:t>
            </a:r>
            <a:r>
              <a:rPr lang="en-US" sz="1400" b="0">
                <a:latin typeface="Times New Roman" panose="02020603050405020304" pitchFamily="18" charset="0"/>
                <a:ea typeface="宋体" panose="02010600030101010101" pitchFamily="2" charset="-122"/>
              </a:rPr>
              <a:t>PLC</a:t>
            </a:r>
            <a:r>
              <a:rPr lang="zh-CN" sz="1400" b="0">
                <a:ea typeface="宋体" panose="02010600030101010101" pitchFamily="2" charset="-122"/>
              </a:rPr>
              <a:t>之间的通讯，在</a:t>
            </a:r>
            <a:r>
              <a:rPr lang="en-US" sz="1400" b="0">
                <a:latin typeface="Times New Roman" panose="02020603050405020304" pitchFamily="18" charset="0"/>
                <a:ea typeface="宋体" panose="02010600030101010101" pitchFamily="2" charset="-122"/>
              </a:rPr>
              <a:t>ABB</a:t>
            </a:r>
            <a:r>
              <a:rPr lang="zh-CN" sz="1400" b="0">
                <a:ea typeface="宋体" panose="02010600030101010101" pitchFamily="2" charset="-122"/>
              </a:rPr>
              <a:t>机器人系统中，自定义数据类型</a:t>
            </a:r>
            <a:r>
              <a:rPr lang="en-US" sz="1400" b="0">
                <a:latin typeface="宋体" panose="02010600030101010101" pitchFamily="2" charset="-122"/>
              </a:rPr>
              <a:t>“</a:t>
            </a:r>
            <a:r>
              <a:rPr lang="en-US" sz="1400" b="0">
                <a:latin typeface="Times New Roman" panose="02020603050405020304" pitchFamily="18" charset="0"/>
                <a:ea typeface="宋体" panose="02010600030101010101" pitchFamily="2" charset="-122"/>
              </a:rPr>
              <a:t>rotate</a:t>
            </a:r>
            <a:r>
              <a:rPr lang="en-US" sz="1400" b="0">
                <a:latin typeface="宋体" panose="02010600030101010101" pitchFamily="2" charset="-122"/>
              </a:rPr>
              <a:t>”</a:t>
            </a:r>
            <a:r>
              <a:rPr lang="zh-CN" sz="1400" b="0">
                <a:ea typeface="宋体" panose="02010600030101010101" pitchFamily="2" charset="-122"/>
              </a:rPr>
              <a:t>，新建两个数据</a:t>
            </a:r>
            <a:r>
              <a:rPr lang="en-US" sz="1400" b="0">
                <a:latin typeface="宋体" panose="02010600030101010101" pitchFamily="2" charset="-122"/>
              </a:rPr>
              <a:t>“</a:t>
            </a:r>
            <a:r>
              <a:rPr lang="en-US" sz="1400" b="0">
                <a:latin typeface="Times New Roman" panose="02020603050405020304" pitchFamily="18" charset="0"/>
                <a:ea typeface="宋体" panose="02010600030101010101" pitchFamily="2" charset="-122"/>
              </a:rPr>
              <a:t>rotatecon</a:t>
            </a:r>
            <a:r>
              <a:rPr lang="en-US" sz="1400" b="0">
                <a:latin typeface="宋体" panose="02010600030101010101" pitchFamily="2" charset="-122"/>
              </a:rPr>
              <a:t>”</a:t>
            </a:r>
            <a:r>
              <a:rPr lang="zh-CN" sz="1400" b="0">
                <a:ea typeface="宋体" panose="02010600030101010101" pitchFamily="2" charset="-122"/>
              </a:rPr>
              <a:t>、</a:t>
            </a:r>
            <a:r>
              <a:rPr lang="en-US" sz="1400" b="0">
                <a:latin typeface="宋体" panose="02010600030101010101" pitchFamily="2" charset="-122"/>
              </a:rPr>
              <a:t>“</a:t>
            </a:r>
            <a:r>
              <a:rPr lang="en-US" sz="1400" b="0">
                <a:latin typeface="Times New Roman" panose="02020603050405020304" pitchFamily="18" charset="0"/>
                <a:ea typeface="宋体" panose="02010600030101010101" pitchFamily="2" charset="-122"/>
              </a:rPr>
              <a:t>rotatestate</a:t>
            </a:r>
            <a:r>
              <a:rPr lang="en-US" sz="1400" b="0">
                <a:latin typeface="宋体" panose="02010600030101010101" pitchFamily="2" charset="-122"/>
              </a:rPr>
              <a:t>”</a:t>
            </a:r>
            <a:r>
              <a:rPr lang="zh-CN" sz="1400" b="0">
                <a:ea typeface="宋体" panose="02010600030101010101" pitchFamily="2" charset="-122"/>
              </a:rPr>
              <a:t>，如图</a:t>
            </a:r>
            <a:r>
              <a:rPr lang="en-US" sz="1400" b="0">
                <a:latin typeface="宋体" panose="02010600030101010101" pitchFamily="2" charset="-122"/>
              </a:rPr>
              <a:t>8-27</a:t>
            </a:r>
            <a:r>
              <a:rPr lang="zh-CN" sz="1400" b="0">
                <a:ea typeface="宋体" panose="02010600030101010101" pitchFamily="2" charset="-122"/>
              </a:rPr>
              <a:t>所示。</a:t>
            </a:r>
            <a:r>
              <a:rPr lang="en-US" sz="1400" b="0">
                <a:latin typeface="宋体" panose="02010600030101010101" pitchFamily="2" charset="-122"/>
              </a:rPr>
              <a:t></a:t>
            </a:r>
            <a:endParaRPr lang="zh-CN" altLang="en-US" sz="1400" b="0"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00350" y="1095375"/>
            <a:ext cx="6124575" cy="295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8796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任务8.5 编写电机装配程序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593090"/>
            <a:ext cx="60134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1800">
                <a:ea typeface="宋体" panose="02010600030101010101" pitchFamily="2" charset="-122"/>
              </a:rPr>
              <a:t>8.5.1 旋转供料单元控制与应用</a:t>
            </a:r>
            <a:endParaRPr sz="1800">
              <a:ea typeface="宋体" panose="02010600030101010101" pitchFamily="2" charset="-122"/>
            </a:endParaRPr>
          </a:p>
          <a:p>
            <a:r>
              <a:rPr lang="zh-CN" sz="1800">
                <a:sym typeface="+mn-ea"/>
              </a:rPr>
              <a:t>2.旋转供料控制变量</a:t>
            </a:r>
            <a:endParaRPr lang="zh-CN" sz="180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7810" y="1238250"/>
            <a:ext cx="3225165" cy="1599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1400" b="0">
                <a:latin typeface="宋体" panose="02010600030101010101" pitchFamily="2" charset="-122"/>
              </a:rPr>
              <a:t>“</a:t>
            </a:r>
            <a:r>
              <a:rPr lang="en-US" sz="1400" b="0">
                <a:latin typeface="Times New Roman" panose="02020603050405020304" pitchFamily="18" charset="0"/>
                <a:ea typeface="宋体" panose="02010600030101010101" pitchFamily="2" charset="-122"/>
              </a:rPr>
              <a:t>rotatecon</a:t>
            </a:r>
            <a:r>
              <a:rPr lang="en-US" sz="1400" b="0">
                <a:latin typeface="宋体" panose="02010600030101010101" pitchFamily="2" charset="-122"/>
              </a:rPr>
              <a:t>”</a:t>
            </a:r>
            <a:r>
              <a:rPr lang="zh-CN" sz="1400" b="0">
                <a:ea typeface="宋体" panose="02010600030101010101" pitchFamily="2" charset="-122"/>
              </a:rPr>
              <a:t>表示旋转控制命令，两个参数</a:t>
            </a:r>
            <a:r>
              <a:rPr lang="en-US" sz="1400" b="0">
                <a:latin typeface="宋体" panose="02010600030101010101" pitchFamily="2" charset="-122"/>
              </a:rPr>
              <a:t>“</a:t>
            </a:r>
            <a:r>
              <a:rPr lang="en-US" sz="1400" b="0">
                <a:latin typeface="Times New Roman" panose="02020603050405020304" pitchFamily="18" charset="0"/>
                <a:ea typeface="宋体" panose="02010600030101010101" pitchFamily="2" charset="-122"/>
              </a:rPr>
              <a:t>syscom</a:t>
            </a:r>
            <a:r>
              <a:rPr lang="en-US" sz="1400" b="0">
                <a:latin typeface="宋体" panose="02010600030101010101" pitchFamily="2" charset="-122"/>
              </a:rPr>
              <a:t>”</a:t>
            </a:r>
            <a:r>
              <a:rPr lang="zh-CN" sz="1400" b="0">
                <a:ea typeface="宋体" panose="02010600030101010101" pitchFamily="2" charset="-122"/>
              </a:rPr>
              <a:t>和</a:t>
            </a:r>
            <a:r>
              <a:rPr lang="en-US" sz="1400" b="0">
                <a:latin typeface="宋体" panose="02010600030101010101" pitchFamily="2" charset="-122"/>
              </a:rPr>
              <a:t>“</a:t>
            </a:r>
            <a:r>
              <a:rPr lang="en-US" sz="1400" b="0">
                <a:latin typeface="Times New Roman" panose="02020603050405020304" pitchFamily="18" charset="0"/>
                <a:ea typeface="宋体" panose="02010600030101010101" pitchFamily="2" charset="-122"/>
              </a:rPr>
              <a:t>concom</a:t>
            </a:r>
            <a:r>
              <a:rPr lang="en-US" sz="1400" b="0">
                <a:latin typeface="宋体" panose="02010600030101010101" pitchFamily="2" charset="-122"/>
              </a:rPr>
              <a:t>”</a:t>
            </a:r>
            <a:r>
              <a:rPr lang="zh-CN" sz="1400" b="0">
                <a:ea typeface="宋体" panose="02010600030101010101" pitchFamily="2" charset="-122"/>
              </a:rPr>
              <a:t>分别表示系统命令和执行指令，设置界面如图</a:t>
            </a:r>
            <a:r>
              <a:rPr lang="en-US" sz="1400" b="0">
                <a:latin typeface="宋体" panose="02010600030101010101" pitchFamily="2" charset="-122"/>
              </a:rPr>
              <a:t>8-28</a:t>
            </a:r>
            <a:r>
              <a:rPr lang="zh-CN" sz="1400" b="0">
                <a:ea typeface="宋体" panose="02010600030101010101" pitchFamily="2" charset="-122"/>
              </a:rPr>
              <a:t>所示、</a:t>
            </a:r>
            <a:r>
              <a:rPr lang="en-US" sz="1400" b="0">
                <a:latin typeface="宋体" panose="02010600030101010101" pitchFamily="2" charset="-122"/>
              </a:rPr>
              <a:t>“</a:t>
            </a:r>
            <a:r>
              <a:rPr lang="en-US" sz="1400" b="0">
                <a:latin typeface="Times New Roman" panose="02020603050405020304" pitchFamily="18" charset="0"/>
                <a:ea typeface="宋体" panose="02010600030101010101" pitchFamily="2" charset="-122"/>
              </a:rPr>
              <a:t>rotatestate</a:t>
            </a:r>
            <a:r>
              <a:rPr lang="en-US" sz="1400" b="0">
                <a:latin typeface="宋体" panose="02010600030101010101" pitchFamily="2" charset="-122"/>
              </a:rPr>
              <a:t>” </a:t>
            </a:r>
            <a:r>
              <a:rPr lang="zh-CN" sz="1400" b="0">
                <a:ea typeface="宋体" panose="02010600030101010101" pitchFamily="2" charset="-122"/>
              </a:rPr>
              <a:t>表示旋转供料状态，两个参数</a:t>
            </a:r>
            <a:r>
              <a:rPr lang="en-US" sz="1400" b="0">
                <a:latin typeface="宋体" panose="02010600030101010101" pitchFamily="2" charset="-122"/>
              </a:rPr>
              <a:t>“</a:t>
            </a:r>
            <a:r>
              <a:rPr lang="en-US" sz="1400" b="0">
                <a:latin typeface="Times New Roman" panose="02020603050405020304" pitchFamily="18" charset="0"/>
                <a:ea typeface="宋体" panose="02010600030101010101" pitchFamily="2" charset="-122"/>
              </a:rPr>
              <a:t>syscom</a:t>
            </a:r>
            <a:r>
              <a:rPr lang="en-US" sz="1400" b="0">
                <a:latin typeface="宋体" panose="02010600030101010101" pitchFamily="2" charset="-122"/>
              </a:rPr>
              <a:t>”</a:t>
            </a:r>
            <a:r>
              <a:rPr lang="zh-CN" sz="1400" b="0">
                <a:ea typeface="宋体" panose="02010600030101010101" pitchFamily="2" charset="-122"/>
              </a:rPr>
              <a:t>和</a:t>
            </a:r>
            <a:r>
              <a:rPr lang="en-US" sz="1400" b="0">
                <a:latin typeface="宋体" panose="02010600030101010101" pitchFamily="2" charset="-122"/>
              </a:rPr>
              <a:t>“</a:t>
            </a:r>
            <a:r>
              <a:rPr lang="en-US" sz="1400" b="0">
                <a:latin typeface="Times New Roman" panose="02020603050405020304" pitchFamily="18" charset="0"/>
                <a:ea typeface="宋体" panose="02010600030101010101" pitchFamily="2" charset="-122"/>
              </a:rPr>
              <a:t>concom</a:t>
            </a:r>
            <a:r>
              <a:rPr lang="en-US" sz="1400" b="0">
                <a:latin typeface="宋体" panose="02010600030101010101" pitchFamily="2" charset="-122"/>
              </a:rPr>
              <a:t>”</a:t>
            </a:r>
            <a:r>
              <a:rPr lang="zh-CN" sz="1400" b="0">
                <a:ea typeface="宋体" panose="02010600030101010101" pitchFamily="2" charset="-122"/>
              </a:rPr>
              <a:t>分别表示系统状态，指令执行情况，具体取值如表</a:t>
            </a:r>
            <a:r>
              <a:rPr lang="en-US" sz="1400" b="0">
                <a:latin typeface="宋体" panose="02010600030101010101" pitchFamily="2" charset="-122"/>
              </a:rPr>
              <a:t>8-16</a:t>
            </a:r>
            <a:r>
              <a:rPr lang="zh-CN" sz="1400" b="0">
                <a:ea typeface="宋体" panose="02010600030101010101" pitchFamily="2" charset="-122"/>
              </a:rPr>
              <a:t>所示。</a:t>
            </a:r>
            <a:endParaRPr lang="zh-CN" altLang="en-US" sz="1400" b="0"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127500" y="993775"/>
            <a:ext cx="4600575" cy="356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8796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任务8.5 编写电机装配程序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593090"/>
            <a:ext cx="60134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1800">
                <a:ea typeface="宋体" panose="02010600030101010101" pitchFamily="2" charset="-122"/>
              </a:rPr>
              <a:t>8.5.1 旋转供料单元控制与应用</a:t>
            </a:r>
            <a:endParaRPr sz="1800">
              <a:ea typeface="宋体" panose="02010600030101010101" pitchFamily="2" charset="-122"/>
            </a:endParaRPr>
          </a:p>
          <a:p>
            <a:r>
              <a:rPr lang="zh-CN" sz="1800">
                <a:sym typeface="+mn-ea"/>
              </a:rPr>
              <a:t>2.旋转供料控制变量</a:t>
            </a:r>
            <a:endParaRPr lang="zh-CN" sz="1800"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1290" y="862330"/>
            <a:ext cx="6353175" cy="3419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8796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任务8.5 编写电机装配程序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593090"/>
            <a:ext cx="60134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1800">
                <a:ea typeface="宋体" panose="02010600030101010101" pitchFamily="2" charset="-122"/>
              </a:rPr>
              <a:t>8.5.1 旋转供料单元控制与应用</a:t>
            </a:r>
            <a:endParaRPr sz="1800">
              <a:ea typeface="宋体" panose="02010600030101010101" pitchFamily="2" charset="-122"/>
            </a:endParaRPr>
          </a:p>
          <a:p>
            <a:r>
              <a:rPr lang="zh-CN" sz="1800">
                <a:sym typeface="+mn-ea"/>
              </a:rPr>
              <a:t>3.旋转供料控制程序编写</a:t>
            </a:r>
            <a:endParaRPr lang="zh-CN" sz="1800"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05280" y="1157605"/>
            <a:ext cx="6229350" cy="3419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8796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任务8.5 编写电机装配程序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593090"/>
            <a:ext cx="60134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1800">
                <a:ea typeface="宋体" panose="02010600030101010101" pitchFamily="2" charset="-122"/>
              </a:rPr>
              <a:t>8.5.1 旋转供料单元控制与应用</a:t>
            </a:r>
            <a:endParaRPr sz="1800">
              <a:ea typeface="宋体" panose="02010600030101010101" pitchFamily="2" charset="-122"/>
            </a:endParaRPr>
          </a:p>
          <a:p>
            <a:r>
              <a:rPr lang="zh-CN" sz="1800">
                <a:sym typeface="+mn-ea"/>
              </a:rPr>
              <a:t>3.旋转供料控制程序编写</a:t>
            </a:r>
            <a:endParaRPr lang="zh-CN" sz="1800"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7810" y="1437005"/>
            <a:ext cx="3571875" cy="2619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099560" y="1060450"/>
            <a:ext cx="4619625" cy="337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8796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任务8.5 编写电机装配程序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593090"/>
            <a:ext cx="60134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1800">
                <a:ea typeface="宋体" panose="02010600030101010101" pitchFamily="2" charset="-122"/>
              </a:rPr>
              <a:t>8.5.2 电机装配编程序编写与调试</a:t>
            </a:r>
            <a:endParaRPr sz="1800"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3010" y="770255"/>
            <a:ext cx="5291455" cy="4358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3010" y="1217295"/>
            <a:ext cx="5261610" cy="3708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8400" y="2139315"/>
            <a:ext cx="5346065" cy="17633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1217295"/>
            <a:ext cx="3663315" cy="3123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8796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任务8.1 了解工业机器人应用编程（1+X）证书考核要求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85788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sz="1800">
                <a:ea typeface="宋体" panose="02010600030101010101" pitchFamily="2" charset="-122"/>
              </a:rPr>
              <a:t>8.1.1工业机器人应用编程（1+X）证书考核项目</a:t>
            </a:r>
            <a:endParaRPr sz="1800"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7810" y="1298575"/>
            <a:ext cx="86391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1600" b="0">
                <a:ea typeface="宋体" panose="02010600030101010101" pitchFamily="2" charset="-122"/>
              </a:rPr>
              <a:t>   </a:t>
            </a:r>
            <a:r>
              <a:rPr lang="zh-CN" sz="1600" b="0">
                <a:ea typeface="宋体" panose="02010600030101010101" pitchFamily="2" charset="-122"/>
              </a:rPr>
              <a:t>如表8-1所示，工业机器人应用编程1+X中级证书考核一共分为4个部分：工业机器人安全教育与测评、工业机器人应用编程机考、离线编程及验证、综合应用编程。</a:t>
            </a:r>
            <a:endParaRPr lang="zh-CN" altLang="en-US" sz="1600" b="0">
              <a:ea typeface="宋体" panose="02010600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18970" y="1882140"/>
            <a:ext cx="5305425" cy="14859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57810" y="3514090"/>
            <a:ext cx="835723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1400" b="0">
                <a:ea typeface="宋体" panose="02010600030101010101" pitchFamily="2" charset="-122"/>
              </a:rPr>
              <a:t>  </a:t>
            </a:r>
            <a:r>
              <a:rPr lang="zh-CN" sz="1400" b="0">
                <a:ea typeface="宋体" panose="02010600030101010101" pitchFamily="2" charset="-122"/>
              </a:rPr>
              <a:t>工业机器人安全教育与测评模块为必考内容，该评测要求考生在虚拟故障环境中排除故障。安全测评安排在实操考核前，考核次数不限，通过为止，测评通过者方可进行实操考核，否则不能参加实操考核。工业机器人应用编程机考需要学生熟悉题库内容，实操考核使用汇博工业机器人应用编程（</a:t>
            </a:r>
            <a:r>
              <a:rPr lang="en-US" sz="1400" b="0">
                <a:latin typeface="Times New Roman" panose="02020603050405020304" pitchFamily="18" charset="0"/>
                <a:ea typeface="宋体" panose="02010600030101010101" pitchFamily="2" charset="-122"/>
              </a:rPr>
              <a:t>ABB)</a:t>
            </a:r>
            <a:r>
              <a:rPr lang="zh-CN" sz="1400" b="0">
                <a:ea typeface="宋体" panose="02010600030101010101" pitchFamily="2" charset="-122"/>
              </a:rPr>
              <a:t>实操考核平台。</a:t>
            </a:r>
            <a:endParaRPr lang="zh-CN" altLang="en-US" sz="1400" b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8796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任务8.6 编写输出法兰装配程序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593090"/>
            <a:ext cx="60134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1800">
                <a:ea typeface="宋体" panose="02010600030101010101" pitchFamily="2" charset="-122"/>
              </a:rPr>
              <a:t>8.6.1 变位机控制与应用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1.变位机单元</a:t>
            </a:r>
            <a:endParaRPr sz="1800"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4330" y="1511935"/>
            <a:ext cx="2505075" cy="23050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740785" y="869950"/>
            <a:ext cx="22174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ea typeface="宋体" panose="02010600030101010101" pitchFamily="2" charset="-122"/>
              </a:rPr>
              <a:t>2.变位机控制变量</a:t>
            </a:r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40785" y="1238250"/>
            <a:ext cx="5080000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1800" b="0">
                <a:ea typeface="宋体" panose="02010600030101010101" pitchFamily="2" charset="-122"/>
              </a:rPr>
              <a:t>        </a:t>
            </a:r>
            <a:r>
              <a:rPr lang="zh-CN" sz="1600" b="0">
                <a:ea typeface="宋体" panose="02010600030101010101" pitchFamily="2" charset="-122"/>
              </a:rPr>
              <a:t>在</a:t>
            </a:r>
            <a:r>
              <a:rPr lang="en-US" sz="1600" b="0">
                <a:latin typeface="Times New Roman" panose="02020603050405020304" pitchFamily="18" charset="0"/>
                <a:ea typeface="宋体" panose="02010600030101010101" pitchFamily="2" charset="-122"/>
              </a:rPr>
              <a:t>ABB</a:t>
            </a:r>
            <a:r>
              <a:rPr lang="zh-CN" sz="1600" b="0">
                <a:ea typeface="宋体" panose="02010600030101010101" pitchFamily="2" charset="-122"/>
              </a:rPr>
              <a:t>工业机器人系统中，预先自定义</a:t>
            </a:r>
            <a:r>
              <a:rPr lang="en-US" sz="1600" b="0">
                <a:latin typeface="Times New Roman" panose="02020603050405020304" pitchFamily="18" charset="0"/>
              </a:rPr>
              <a:t>“</a:t>
            </a:r>
            <a:r>
              <a:rPr lang="en-US" sz="1600" b="0">
                <a:latin typeface="Times New Roman" panose="02020603050405020304" pitchFamily="18" charset="0"/>
                <a:ea typeface="宋体" panose="02010600030101010101" pitchFamily="2" charset="-122"/>
              </a:rPr>
              <a:t>turn</a:t>
            </a:r>
            <a:r>
              <a:rPr lang="en-US" sz="1600" b="0">
                <a:latin typeface="Times New Roman" panose="02020603050405020304" pitchFamily="18" charset="0"/>
              </a:rPr>
              <a:t>”</a:t>
            </a:r>
            <a:r>
              <a:rPr lang="zh-CN" sz="1600" b="0">
                <a:ea typeface="宋体" panose="02010600030101010101" pitchFamily="2" charset="-122"/>
              </a:rPr>
              <a:t>数据类型，用于存储变位机运行指令和运行状态数据，如图</a:t>
            </a:r>
            <a:r>
              <a:rPr lang="en-US" sz="1600" b="0">
                <a:latin typeface="Times New Roman" panose="02020603050405020304" pitchFamily="18" charset="0"/>
                <a:ea typeface="宋体" panose="02010600030101010101" pitchFamily="2" charset="-122"/>
              </a:rPr>
              <a:t>8-30</a:t>
            </a:r>
            <a:r>
              <a:rPr lang="zh-CN" sz="1600" b="0">
                <a:ea typeface="宋体" panose="02010600030101010101" pitchFamily="2" charset="-122"/>
              </a:rPr>
              <a:t>所示</a:t>
            </a:r>
            <a:r>
              <a:rPr lang="zh-CN" sz="16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1600" b="0">
                <a:latin typeface="Times New Roman" panose="02020603050405020304" pitchFamily="18" charset="0"/>
              </a:rPr>
              <a:t>“</a:t>
            </a:r>
            <a:r>
              <a:rPr lang="en-US" sz="1600" b="0">
                <a:latin typeface="Times New Roman" panose="02020603050405020304" pitchFamily="18" charset="0"/>
                <a:ea typeface="宋体" panose="02010600030101010101" pitchFamily="2" charset="-122"/>
              </a:rPr>
              <a:t>turn</a:t>
            </a:r>
            <a:r>
              <a:rPr lang="en-US" sz="1600" b="0">
                <a:latin typeface="Times New Roman" panose="02020603050405020304" pitchFamily="18" charset="0"/>
              </a:rPr>
              <a:t>”</a:t>
            </a:r>
            <a:r>
              <a:rPr lang="zh-CN" sz="1600" b="0">
                <a:ea typeface="宋体" panose="02010600030101010101" pitchFamily="2" charset="-122"/>
              </a:rPr>
              <a:t>数据类型</a:t>
            </a:r>
            <a:r>
              <a:rPr lang="zh-CN" sz="1600" b="0">
                <a:latin typeface="Times New Roman" panose="02020603050405020304" pitchFamily="18" charset="0"/>
                <a:ea typeface="宋体" panose="02010600030101010101" pitchFamily="2" charset="-122"/>
              </a:rPr>
              <a:t>包含</a:t>
            </a:r>
            <a:r>
              <a:rPr lang="en-US" sz="1600" b="0">
                <a:latin typeface="宋体" panose="02010600030101010101" pitchFamily="2" charset="-122"/>
              </a:rPr>
              <a:t>“</a:t>
            </a:r>
            <a:r>
              <a:rPr lang="en-US" sz="1600" b="0">
                <a:latin typeface="Times New Roman" panose="02020603050405020304" pitchFamily="18" charset="0"/>
                <a:ea typeface="宋体" panose="02010600030101010101" pitchFamily="2" charset="-122"/>
              </a:rPr>
              <a:t>turncon</a:t>
            </a:r>
            <a:r>
              <a:rPr lang="en-US" sz="1600" b="0">
                <a:latin typeface="宋体" panose="02010600030101010101" pitchFamily="2" charset="-122"/>
              </a:rPr>
              <a:t>”</a:t>
            </a:r>
            <a:r>
              <a:rPr lang="zh-CN" sz="1600" b="0">
                <a:ea typeface="宋体" panose="02010600030101010101" pitchFamily="2" charset="-122"/>
              </a:rPr>
              <a:t>和</a:t>
            </a:r>
            <a:r>
              <a:rPr lang="en-US" sz="1600" b="0">
                <a:latin typeface="宋体" panose="02010600030101010101" pitchFamily="2" charset="-122"/>
              </a:rPr>
              <a:t>“</a:t>
            </a:r>
            <a:r>
              <a:rPr lang="en-US" sz="1600" b="0">
                <a:latin typeface="Times New Roman" panose="02020603050405020304" pitchFamily="18" charset="0"/>
                <a:ea typeface="宋体" panose="02010600030101010101" pitchFamily="2" charset="-122"/>
              </a:rPr>
              <a:t>turnstate</a:t>
            </a:r>
            <a:r>
              <a:rPr lang="zh-CN" sz="1600" b="0">
                <a:ea typeface="宋体" panose="02010600030101010101" pitchFamily="2" charset="-122"/>
              </a:rPr>
              <a:t>”2个数据。</a:t>
            </a:r>
            <a:endParaRPr lang="zh-CN" altLang="en-US" sz="1600" b="0">
              <a:ea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847975" y="2411730"/>
            <a:ext cx="6296025" cy="265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8796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任务8.6 编写输出法兰装配程序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593090"/>
            <a:ext cx="60134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1800">
                <a:ea typeface="宋体" panose="02010600030101010101" pitchFamily="2" charset="-122"/>
              </a:rPr>
              <a:t>8.6.1 变位机控制与应用</a:t>
            </a:r>
            <a:endParaRPr sz="1800">
              <a:ea typeface="宋体" panose="02010600030101010101" pitchFamily="2" charset="-122"/>
            </a:endParaRPr>
          </a:p>
          <a:p>
            <a:endParaRPr sz="1800"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7810" y="971550"/>
            <a:ext cx="22174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ea typeface="宋体" panose="02010600030101010101" pitchFamily="2" charset="-122"/>
              </a:rPr>
              <a:t>2.变位机控制变量</a:t>
            </a:r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7810" y="1339850"/>
            <a:ext cx="86353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1600" b="0">
                <a:ea typeface="宋体" panose="02010600030101010101" pitchFamily="2" charset="-122"/>
              </a:rPr>
              <a:t>定义</a:t>
            </a:r>
            <a:r>
              <a:rPr lang="en-US" sz="1600" b="0">
                <a:latin typeface="宋体" panose="02010600030101010101" pitchFamily="2" charset="-122"/>
              </a:rPr>
              <a:t>“</a:t>
            </a:r>
            <a:r>
              <a:rPr lang="en-US" sz="1600" b="0">
                <a:latin typeface="Times New Roman" panose="02020603050405020304" pitchFamily="18" charset="0"/>
                <a:ea typeface="宋体" panose="02010600030101010101" pitchFamily="2" charset="-122"/>
              </a:rPr>
              <a:t>turncon</a:t>
            </a:r>
            <a:r>
              <a:rPr lang="en-US" sz="1600" b="0">
                <a:latin typeface="宋体" panose="02010600030101010101" pitchFamily="2" charset="-122"/>
              </a:rPr>
              <a:t>”</a:t>
            </a:r>
            <a:r>
              <a:rPr lang="zh-CN" sz="1600" b="0">
                <a:ea typeface="宋体" panose="02010600030101010101" pitchFamily="2" charset="-122"/>
              </a:rPr>
              <a:t>和</a:t>
            </a:r>
            <a:r>
              <a:rPr lang="en-US" sz="1600" b="0">
                <a:latin typeface="宋体" panose="02010600030101010101" pitchFamily="2" charset="-122"/>
              </a:rPr>
              <a:t>“</a:t>
            </a:r>
            <a:r>
              <a:rPr lang="en-US" sz="1600" b="0">
                <a:latin typeface="Times New Roman" panose="02020603050405020304" pitchFamily="18" charset="0"/>
                <a:ea typeface="宋体" panose="02010600030101010101" pitchFamily="2" charset="-122"/>
              </a:rPr>
              <a:t>turnstate</a:t>
            </a:r>
            <a:r>
              <a:rPr lang="en-US" sz="1600" b="0">
                <a:latin typeface="宋体" panose="02010600030101010101" pitchFamily="2" charset="-122"/>
              </a:rPr>
              <a:t>”</a:t>
            </a:r>
            <a:r>
              <a:rPr lang="zh-CN" sz="1600" b="0">
                <a:ea typeface="宋体" panose="02010600030101010101" pitchFamily="2" charset="-122"/>
              </a:rPr>
              <a:t>分别表示变位机动作指令数据与变位机状态数据，每个数据有3个值，如图8-3</a:t>
            </a:r>
            <a:r>
              <a:rPr lang="en-US" sz="1600" b="0">
                <a:latin typeface="宋体" panose="02010600030101010101" pitchFamily="2" charset="-122"/>
              </a:rPr>
              <a:t>1</a:t>
            </a:r>
            <a:r>
              <a:rPr lang="zh-CN" sz="1600" b="0">
                <a:ea typeface="宋体" panose="02010600030101010101" pitchFamily="2" charset="-122"/>
              </a:rPr>
              <a:t>所示。</a:t>
            </a:r>
            <a:endParaRPr lang="zh-CN" altLang="en-US" sz="1600" b="0"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79525" y="1923415"/>
            <a:ext cx="6753225" cy="2990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8796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任务8.6 编写输出法兰装配程序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593090"/>
            <a:ext cx="60134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1800">
                <a:ea typeface="宋体" panose="02010600030101010101" pitchFamily="2" charset="-122"/>
              </a:rPr>
              <a:t>8.6.1 变位机控制与应用</a:t>
            </a:r>
            <a:endParaRPr sz="1800">
              <a:ea typeface="宋体" panose="02010600030101010101" pitchFamily="2" charset="-122"/>
            </a:endParaRPr>
          </a:p>
          <a:p>
            <a:endParaRPr sz="1800"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7810" y="971550"/>
            <a:ext cx="29654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ea typeface="宋体" panose="02010600030101010101" pitchFamily="2" charset="-122"/>
              </a:rPr>
              <a:t>3.编写变位机控制程序</a:t>
            </a:r>
            <a:endParaRPr lang="zh-CN" sz="1800"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71830" y="1635125"/>
            <a:ext cx="7967980" cy="2195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8796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任务8.6 编写输出法兰装配程序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593090"/>
            <a:ext cx="60134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1800">
                <a:ea typeface="宋体" panose="02010600030101010101" pitchFamily="2" charset="-122"/>
              </a:rPr>
              <a:t>8.6.1 变位机控制与应用</a:t>
            </a:r>
            <a:endParaRPr sz="1800">
              <a:ea typeface="宋体" panose="02010600030101010101" pitchFamily="2" charset="-122"/>
            </a:endParaRPr>
          </a:p>
          <a:p>
            <a:endParaRPr sz="1800"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7810" y="971550"/>
            <a:ext cx="29654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ea typeface="宋体" panose="02010600030101010101" pitchFamily="2" charset="-122"/>
              </a:rPr>
              <a:t>3.编写变位机控制程序</a:t>
            </a:r>
            <a:endParaRPr lang="zh-CN" sz="1800"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7810" y="1339850"/>
            <a:ext cx="4314825" cy="1733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57810" y="3073400"/>
            <a:ext cx="4333875" cy="1695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674235" y="1903730"/>
            <a:ext cx="4276725" cy="170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8796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任务8.6 编写输出法兰装配程序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593090"/>
            <a:ext cx="60134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1800">
                <a:ea typeface="宋体" panose="02010600030101010101" pitchFamily="2" charset="-122"/>
              </a:rPr>
              <a:t>8.6.2 编写输出法兰装配程序</a:t>
            </a:r>
            <a:endParaRPr sz="1800"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0785" y="781050"/>
            <a:ext cx="5074285" cy="42792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0785" y="1198245"/>
            <a:ext cx="4696460" cy="39452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6795" y="1442085"/>
            <a:ext cx="5577205" cy="37014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16630" y="1198880"/>
            <a:ext cx="5386070" cy="38614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16630" y="1907540"/>
            <a:ext cx="5537835" cy="267716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6"/>
            </p:custDataLst>
          </p:nvPr>
        </p:nvSpPr>
        <p:spPr>
          <a:xfrm>
            <a:off x="606425" y="2665095"/>
            <a:ext cx="2138045" cy="4083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marL="381635" indent="-381635"/>
            <a:r>
              <a:rPr lang="zh-CN" sz="1600">
                <a:sym typeface="+mn-ea"/>
              </a:rPr>
              <a:t>操作步骤如右图所示</a:t>
            </a:r>
            <a:endParaRPr lang="zh-CN" sz="16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8796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任务8.7 编写成品入库程序</a:t>
            </a:r>
            <a:endParaRPr sz="2400"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0700" y="775970"/>
            <a:ext cx="5867400" cy="35909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0700" y="1129030"/>
            <a:ext cx="5793740" cy="390652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0700" y="1423670"/>
            <a:ext cx="5876925" cy="29432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0700" y="1761490"/>
            <a:ext cx="5867400" cy="22669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60700" y="1728470"/>
            <a:ext cx="5876925" cy="2638425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6"/>
            </p:custDataLst>
          </p:nvPr>
        </p:nvSpPr>
        <p:spPr>
          <a:xfrm>
            <a:off x="606425" y="2665095"/>
            <a:ext cx="2138045" cy="4083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marL="381635" indent="-381635"/>
            <a:r>
              <a:rPr lang="zh-CN" sz="1600">
                <a:sym typeface="+mn-ea"/>
              </a:rPr>
              <a:t>操作步骤如右图所示</a:t>
            </a:r>
            <a:endParaRPr lang="zh-CN" sz="16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8796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任务8.7 编写成品入库程序</a:t>
            </a:r>
            <a:endParaRPr sz="2400">
              <a:sym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4625" y="648335"/>
            <a:ext cx="5343525" cy="43053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549265" y="1957070"/>
            <a:ext cx="3505200" cy="122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8796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任务8.1 了解工业机器人应用编程（1+X）证书考核要求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857885"/>
            <a:ext cx="60134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1800">
                <a:ea typeface="宋体" panose="02010600030101010101" pitchFamily="2" charset="-122"/>
              </a:rPr>
              <a:t>8.1.2 工业机器人应用编程（1+X）证书实操考核平台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1.工业机器人应用编程（1+X）考核平台的组成</a:t>
            </a:r>
            <a:endParaRPr sz="180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26355" y="2284095"/>
            <a:ext cx="3684905" cy="1599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1400" b="0">
                <a:ea typeface="宋体" panose="02010600030101010101" pitchFamily="2" charset="-122"/>
              </a:rPr>
              <a:t>工业机器人应用编程（</a:t>
            </a:r>
            <a:r>
              <a:rPr lang="en-US" sz="1400" b="0">
                <a:latin typeface="Times New Roman" panose="02020603050405020304" pitchFamily="18" charset="0"/>
                <a:ea typeface="宋体" panose="02010600030101010101" pitchFamily="2" charset="-122"/>
              </a:rPr>
              <a:t>1+X</a:t>
            </a:r>
            <a:r>
              <a:rPr lang="zh-CN" sz="1400" b="0">
                <a:ea typeface="宋体" panose="02010600030101010101" pitchFamily="2" charset="-122"/>
              </a:rPr>
              <a:t>）考核平台布局如图</a:t>
            </a:r>
            <a:r>
              <a:rPr lang="en-US" sz="1400" b="0">
                <a:latin typeface="Times New Roman" panose="02020603050405020304" pitchFamily="18" charset="0"/>
                <a:ea typeface="宋体" panose="02010600030101010101" pitchFamily="2" charset="-122"/>
              </a:rPr>
              <a:t>8-1</a:t>
            </a:r>
            <a:r>
              <a:rPr lang="zh-CN" sz="1400" b="0">
                <a:ea typeface="宋体" panose="02010600030101010101" pitchFamily="2" charset="-122"/>
              </a:rPr>
              <a:t>所示。</a:t>
            </a:r>
            <a:endParaRPr lang="zh-CN" sz="1400" b="0">
              <a:ea typeface="宋体" panose="02010600030101010101" pitchFamily="2" charset="-122"/>
            </a:endParaRPr>
          </a:p>
          <a:p>
            <a:pPr indent="266700"/>
            <a:r>
              <a:rPr lang="zh-CN" sz="1400" b="0">
                <a:ea typeface="宋体" panose="02010600030101010101" pitchFamily="2" charset="-122"/>
              </a:rPr>
              <a:t>该平台是一个独立的工业机器人工作站。工作站由工业机器人、立体仓库、快换装置、上料单元、</a:t>
            </a:r>
            <a:r>
              <a:rPr lang="en-US" sz="1400" b="0">
                <a:latin typeface="Times New Roman" panose="02020603050405020304" pitchFamily="18" charset="0"/>
                <a:ea typeface="宋体" panose="02010600030101010101" pitchFamily="2" charset="-122"/>
              </a:rPr>
              <a:t>RFID</a:t>
            </a:r>
            <a:r>
              <a:rPr lang="zh-CN" sz="1400" b="0">
                <a:ea typeface="宋体" panose="02010600030101010101" pitchFamily="2" charset="-122"/>
              </a:rPr>
              <a:t>检测模块、变位机和装配模块、旋转供料单元、输送单元、视觉检测模块、绘图模块等</a:t>
            </a:r>
            <a:r>
              <a:rPr lang="en-US" sz="1400" b="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sz="1400" b="0">
                <a:ea typeface="宋体" panose="02010600030101010101" pitchFamily="2" charset="-122"/>
              </a:rPr>
              <a:t>部分组成。</a:t>
            </a:r>
            <a:endParaRPr lang="zh-CN" altLang="en-US" sz="1400" b="0"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7480" y="1503045"/>
            <a:ext cx="4665980" cy="359283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8796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任务8.1 了解工业机器人应用编程（1+X）证书考核要求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857885"/>
            <a:ext cx="60134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1800">
                <a:ea typeface="宋体" panose="02010600030101010101" pitchFamily="2" charset="-122"/>
              </a:rPr>
              <a:t>8.1.2 工业机器人应用编程（1+X）证书实操考核平台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2.工业机器人应用编程（1+X）考核平台的功能</a:t>
            </a:r>
            <a:endParaRPr sz="1800"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9885" y="1887855"/>
            <a:ext cx="4140200" cy="1892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490085" y="1918335"/>
            <a:ext cx="4396740" cy="174498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8796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任务8.1 了解工业机器人应用编程（1+X）证书考核要求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857885"/>
            <a:ext cx="60134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1800">
                <a:ea typeface="宋体" panose="02010600030101010101" pitchFamily="2" charset="-122"/>
              </a:rPr>
              <a:t>8.1.2 工业机器人应用编程（1+X）证书实操考核平台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2.工业机器人应用编程（1+X）考核平台的功能</a:t>
            </a:r>
            <a:endParaRPr sz="1800"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83690" y="1767840"/>
            <a:ext cx="5975985" cy="215455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8796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任务8.1 了解工业机器人应用编程（1+X）证书考核要求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857885"/>
            <a:ext cx="60134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1800">
                <a:ea typeface="宋体" panose="02010600030101010101" pitchFamily="2" charset="-122"/>
              </a:rPr>
              <a:t>8.1.3 工业机器人应用编程（1+X）证书实操考核任务</a:t>
            </a:r>
            <a:endParaRPr sz="1800"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9760" y="1226185"/>
            <a:ext cx="790448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1400" b="0">
                <a:ea typeface="宋体" panose="02010600030101010101" pitchFamily="2" charset="-122"/>
              </a:rPr>
              <a:t>   </a:t>
            </a:r>
            <a:r>
              <a:rPr lang="zh-CN" sz="1400" b="0">
                <a:ea typeface="宋体" panose="02010600030101010101" pitchFamily="2" charset="-122"/>
              </a:rPr>
              <a:t>现有一台工业机器人智能检测与装配工作站，工作站由工业机器人、旋转供料单元、输送单元、快换装置、立体库、变位机、绘图模块、视觉检测、</a:t>
            </a:r>
            <a:r>
              <a:rPr lang="en-US" sz="1400" b="0">
                <a:latin typeface="Times New Roman" panose="02020603050405020304" pitchFamily="18" charset="0"/>
                <a:ea typeface="宋体" panose="02010600030101010101" pitchFamily="2" charset="-122"/>
              </a:rPr>
              <a:t>RFID</a:t>
            </a:r>
            <a:r>
              <a:rPr lang="zh-CN" sz="1400" b="0">
                <a:ea typeface="宋体" panose="02010600030101010101" pitchFamily="2" charset="-122"/>
              </a:rPr>
              <a:t>模块和装配模块组成，智能检测与装配工作站各模块布局如图</a:t>
            </a:r>
            <a:r>
              <a:rPr lang="en-US" sz="1400" b="0">
                <a:latin typeface="Times New Roman" panose="02020603050405020304" pitchFamily="18" charset="0"/>
                <a:ea typeface="宋体" panose="02010600030101010101" pitchFamily="2" charset="-122"/>
              </a:rPr>
              <a:t>8-1</a:t>
            </a:r>
            <a:r>
              <a:rPr lang="zh-CN" sz="1400" b="0">
                <a:ea typeface="宋体" panose="02010600030101010101" pitchFamily="2" charset="-122"/>
              </a:rPr>
              <a:t>所示。请对工业机器人进行现场编程或离线编程，应用视觉软件对工件模型进行学习训练，对</a:t>
            </a:r>
            <a:r>
              <a:rPr lang="en-US" sz="1400" b="0">
                <a:latin typeface="Times New Roman" panose="02020603050405020304" pitchFamily="18" charset="0"/>
                <a:ea typeface="宋体" panose="02010600030101010101" pitchFamily="2" charset="-122"/>
              </a:rPr>
              <a:t>PLC</a:t>
            </a:r>
            <a:r>
              <a:rPr lang="zh-CN" sz="1400" b="0">
                <a:ea typeface="宋体" panose="02010600030101010101" pitchFamily="2" charset="-122"/>
              </a:rPr>
              <a:t>、</a:t>
            </a:r>
            <a:r>
              <a:rPr lang="en-US" sz="1400" b="0">
                <a:latin typeface="Times New Roman" panose="02020603050405020304" pitchFamily="18" charset="0"/>
                <a:ea typeface="宋体" panose="02010600030101010101" pitchFamily="2" charset="-122"/>
              </a:rPr>
              <a:t>HMI</a:t>
            </a:r>
            <a:r>
              <a:rPr lang="zh-CN" sz="1400" b="0">
                <a:ea typeface="宋体" panose="02010600030101010101" pitchFamily="2" charset="-122"/>
              </a:rPr>
              <a:t>、</a:t>
            </a:r>
            <a:r>
              <a:rPr lang="en-US" sz="1400" b="0">
                <a:latin typeface="Times New Roman" panose="02020603050405020304" pitchFamily="18" charset="0"/>
                <a:ea typeface="宋体" panose="02010600030101010101" pitchFamily="2" charset="-122"/>
              </a:rPr>
              <a:t>RFID</a:t>
            </a:r>
            <a:r>
              <a:rPr lang="zh-CN" sz="1400" b="0">
                <a:ea typeface="宋体" panose="02010600030101010101" pitchFamily="2" charset="-122"/>
              </a:rPr>
              <a:t>进行组态和相关编程，在示教盒中创建并设置机器人控制等多个任务，编写工业机器人程序实现一套关节部件的上料、输送、检测、装配和入库过程。关节坐标系下工业机器人工作原点位置为</a:t>
            </a:r>
            <a:r>
              <a:rPr lang="en-US" sz="1400" b="0">
                <a:latin typeface="Times New Roman" panose="02020603050405020304" pitchFamily="18" charset="0"/>
                <a:ea typeface="宋体" panose="02010600030101010101" pitchFamily="2" charset="-122"/>
              </a:rPr>
              <a:t>[0°</a:t>
            </a:r>
            <a:r>
              <a:rPr lang="zh-CN" sz="1400" b="0">
                <a:ea typeface="宋体" panose="02010600030101010101" pitchFamily="2" charset="-122"/>
              </a:rPr>
              <a:t>，</a:t>
            </a:r>
            <a:r>
              <a:rPr lang="en-US" sz="1400" b="0">
                <a:latin typeface="Times New Roman" panose="02020603050405020304" pitchFamily="18" charset="0"/>
                <a:ea typeface="宋体" panose="02010600030101010101" pitchFamily="2" charset="-122"/>
              </a:rPr>
              <a:t>-20°</a:t>
            </a:r>
            <a:r>
              <a:rPr lang="zh-CN" sz="1400" b="0">
                <a:ea typeface="宋体" panose="02010600030101010101" pitchFamily="2" charset="-122"/>
              </a:rPr>
              <a:t>，</a:t>
            </a:r>
            <a:r>
              <a:rPr lang="en-US" sz="1400" b="0">
                <a:latin typeface="Times New Roman" panose="02020603050405020304" pitchFamily="18" charset="0"/>
                <a:ea typeface="宋体" panose="02010600030101010101" pitchFamily="2" charset="-122"/>
              </a:rPr>
              <a:t>20°</a:t>
            </a:r>
            <a:r>
              <a:rPr lang="zh-CN" sz="1400" b="0">
                <a:ea typeface="宋体" panose="02010600030101010101" pitchFamily="2" charset="-122"/>
              </a:rPr>
              <a:t>，</a:t>
            </a:r>
            <a:r>
              <a:rPr lang="en-US" sz="1400" b="0">
                <a:latin typeface="Times New Roman" panose="02020603050405020304" pitchFamily="18" charset="0"/>
                <a:ea typeface="宋体" panose="02010600030101010101" pitchFamily="2" charset="-122"/>
              </a:rPr>
              <a:t>0°</a:t>
            </a:r>
            <a:r>
              <a:rPr lang="zh-CN" sz="1400" b="0">
                <a:ea typeface="宋体" panose="02010600030101010101" pitchFamily="2" charset="-122"/>
              </a:rPr>
              <a:t>，</a:t>
            </a:r>
            <a:r>
              <a:rPr lang="en-US" sz="1400" b="0">
                <a:latin typeface="Times New Roman" panose="02020603050405020304" pitchFamily="18" charset="0"/>
                <a:ea typeface="宋体" panose="02010600030101010101" pitchFamily="2" charset="-122"/>
              </a:rPr>
              <a:t>90°</a:t>
            </a:r>
            <a:r>
              <a:rPr lang="zh-CN" sz="1400" b="0">
                <a:ea typeface="宋体" panose="02010600030101010101" pitchFamily="2" charset="-122"/>
              </a:rPr>
              <a:t>，</a:t>
            </a:r>
            <a:r>
              <a:rPr lang="en-US" sz="1400" b="0">
                <a:latin typeface="Times New Roman" panose="02020603050405020304" pitchFamily="18" charset="0"/>
                <a:ea typeface="宋体" panose="02010600030101010101" pitchFamily="2" charset="-122"/>
              </a:rPr>
              <a:t>0°]</a:t>
            </a:r>
            <a:r>
              <a:rPr lang="zh-CN" sz="1400" b="0">
                <a:ea typeface="宋体" panose="02010600030101010101" pitchFamily="2" charset="-122"/>
              </a:rPr>
              <a:t>。</a:t>
            </a:r>
            <a:endParaRPr lang="zh-CN" altLang="en-US" sz="1400" b="0"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04670" y="2571750"/>
            <a:ext cx="5534025" cy="19621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8796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任务8.1 了解工业机器人应用编程（1+X）证书考核要求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857885"/>
            <a:ext cx="60134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1800">
                <a:ea typeface="宋体" panose="02010600030101010101" pitchFamily="2" charset="-122"/>
              </a:rPr>
              <a:t>8.1.3 工业机器人应用编程（1+X）证书实操考核任务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1.离线编程及验证考核任务书（实操考核模块1 ）</a:t>
            </a:r>
            <a:endParaRPr sz="180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3515" y="1426845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266700"/>
            <a:r>
              <a:rPr lang="zh-CN" sz="1600">
                <a:ea typeface="宋体" panose="02010600030101010101" pitchFamily="2" charset="-122"/>
              </a:rPr>
              <a:t>（1）工业机器人模拟雕刻离线编程</a:t>
            </a:r>
            <a:endParaRPr lang="zh-CN" sz="1600">
              <a:ea typeface="宋体" panose="02010600030101010101" pitchFamily="2" charset="-122"/>
            </a:endParaRPr>
          </a:p>
          <a:p>
            <a:pPr indent="266700"/>
            <a:endParaRPr lang="zh-CN" altLang="en-US" sz="1600"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31670" y="1933575"/>
            <a:ext cx="5448300" cy="281940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183515" y="1673225"/>
            <a:ext cx="50800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266700"/>
            <a:r>
              <a:rPr lang="zh-CN" sz="1600">
                <a:ea typeface="宋体" panose="02010600030101010101" pitchFamily="2" charset="-122"/>
              </a:rPr>
              <a:t>（2） 工业机器人模拟雕刻验证</a:t>
            </a:r>
            <a:endParaRPr lang="zh-CN" sz="160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2"/>
  <p:tag name="KSO_WM_UNIT_ID" val="custom20230314_4*l_h_i*1_1_2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DIAGRAM_VERSION" val="3"/>
  <p:tag name="KSO_WM_UNIT_PRESET_TEXT" val="01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1_1_1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UNIT_TYPE" val="l_h_a"/>
  <p:tag name="KSO_WM_UNIT_ID" val="custom20230314_4*l_h_a*1_1_1"/>
  <p:tag name="KSO_WM_DIAGRAM_VERSION" val="3"/>
  <p:tag name="KSO_WM_UNIT_PRESET_TEXT" val="单击添加目录标题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2.xml><?xml version="1.0" encoding="utf-8"?>
<p:tagLst xmlns:p="http://schemas.openxmlformats.org/presentationml/2006/main">
  <p:tag name="KSO_WM_BEAUTIFY_FLAG" val=""/>
  <p:tag name="KSO_WM_UNIT_HIGHLIGHT" val="0"/>
  <p:tag name="KSO_WM_UNIT_COMPATIBLE" val="0"/>
  <p:tag name="KSO_WM_UNIT_DIAGRAM_ISNUMVISUAL" val="0"/>
  <p:tag name="KSO_WM_UNIT_DIAGRAM_ISREFERUNIT" val="0"/>
  <p:tag name="KSO_WM_UNIT_ID" val="custom20230314_4*l_h_i*1_2_1"/>
  <p:tag name="KSO_WM_TEMPLATE_CATEGORY" val="custom"/>
  <p:tag name="KSO_WM_TEMPLATE_INDEX" val="20230314"/>
  <p:tag name="KSO_WM_UNIT_LAYERLEVEL" val="1_1_1"/>
  <p:tag name="KSO_WM_TAG_VERSION" val="1.0"/>
  <p:tag name="KSO_WM_DIAGRAM_GROUP_CODE" val="l1-1"/>
  <p:tag name="KSO_WM_UNIT_TYPE" val="l_h_i"/>
  <p:tag name="KSO_WM_UNIT_INDEX" val="1_2_1"/>
  <p:tag name="KSO_WM_DIAGRAM_VERSION" val="3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14,&quot;transparency&quot;:0},&quot;type&quot;:1},&quot;glow&quot;:{&quot;colorType&quot;:0},&quot;line&quot;:{&quot;type&quot;:0},&quot;shadow&quot;:{&quot;brightness&quot;:-0.5,&quot;colorType&quot;:1,&quot;foreColorIndex&quot;:14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2"/>
  <p:tag name="KSO_WM_UNIT_ID" val="custom20230314_4*l_h_i*1_2_2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DIAGRAM_VERSION" val="3"/>
  <p:tag name="KSO_WM_UNIT_PRESET_TEXT" val="02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1_2_1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UNIT_TYPE" val="l_h_a"/>
  <p:tag name="KSO_WM_UNIT_ID" val="custom20230314_4*l_h_a*1_2_1"/>
  <p:tag name="KSO_WM_DIAGRAM_VERSION" val="3"/>
  <p:tag name="KSO_WM_UNIT_PRESET_TEXT" val="单击添加目录标题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5.xml><?xml version="1.0" encoding="utf-8"?>
<p:tagLst xmlns:p="http://schemas.openxmlformats.org/presentationml/2006/main">
  <p:tag name="KSO_WM_BEAUTIFY_FLAG" val=""/>
  <p:tag name="KSO_WM_UNIT_HIGHLIGHT" val="0"/>
  <p:tag name="KSO_WM_UNIT_COMPATIBLE" val="0"/>
  <p:tag name="KSO_WM_UNIT_DIAGRAM_ISNUMVISUAL" val="0"/>
  <p:tag name="KSO_WM_UNIT_DIAGRAM_ISREFERUNIT" val="0"/>
  <p:tag name="KSO_WM_UNIT_ID" val="custom20230314_4*l_h_i*1_3_1"/>
  <p:tag name="KSO_WM_TEMPLATE_CATEGORY" val="custom"/>
  <p:tag name="KSO_WM_TEMPLATE_INDEX" val="20230314"/>
  <p:tag name="KSO_WM_UNIT_LAYERLEVEL" val="1_1_1"/>
  <p:tag name="KSO_WM_TAG_VERSION" val="1.0"/>
  <p:tag name="KSO_WM_DIAGRAM_GROUP_CODE" val="l1-1"/>
  <p:tag name="KSO_WM_UNIT_TYPE" val="l_h_i"/>
  <p:tag name="KSO_WM_UNIT_INDEX" val="1_3_1"/>
  <p:tag name="KSO_WM_DIAGRAM_VERSION" val="3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14,&quot;transparency&quot;:0},&quot;type&quot;:1},&quot;glow&quot;:{&quot;colorType&quot;:0},&quot;line&quot;:{&quot;type&quot;:0},&quot;shadow&quot;:{&quot;brightness&quot;:-0.5,&quot;colorType&quot;:1,&quot;foreColorIndex&quot;:14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2"/>
  <p:tag name="KSO_WM_UNIT_ID" val="custom20230314_4*l_h_i*1_3_2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DIAGRAM_VERSION" val="3"/>
  <p:tag name="KSO_WM_UNIT_PRESET_TEXT" val="03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1_3_1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UNIT_TYPE" val="l_h_a"/>
  <p:tag name="KSO_WM_UNIT_ID" val="custom20230314_4*l_h_a*1_3_1"/>
  <p:tag name="KSO_WM_DIAGRAM_VERSION" val="3"/>
  <p:tag name="KSO_WM_UNIT_PRESET_TEXT" val="单击添加目录标题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8.xml><?xml version="1.0" encoding="utf-8"?>
<p:tagLst xmlns:p="http://schemas.openxmlformats.org/presentationml/2006/main">
  <p:tag name="KSO_WM_BEAUTIFY_FLAG" val=""/>
  <p:tag name="KSO_WM_UNIT_HIGHLIGHT" val="0"/>
  <p:tag name="KSO_WM_UNIT_COMPATIBLE" val="0"/>
  <p:tag name="KSO_WM_UNIT_DIAGRAM_ISNUMVISUAL" val="0"/>
  <p:tag name="KSO_WM_UNIT_DIAGRAM_ISREFERUNIT" val="0"/>
  <p:tag name="KSO_WM_UNIT_ID" val="custom20230314_4*l_h_i*1_4_1"/>
  <p:tag name="KSO_WM_TEMPLATE_CATEGORY" val="custom"/>
  <p:tag name="KSO_WM_TEMPLATE_INDEX" val="20230314"/>
  <p:tag name="KSO_WM_UNIT_LAYERLEVEL" val="1_1_1"/>
  <p:tag name="KSO_WM_TAG_VERSION" val="1.0"/>
  <p:tag name="KSO_WM_DIAGRAM_GROUP_CODE" val="l1-1"/>
  <p:tag name="KSO_WM_UNIT_TYPE" val="l_h_i"/>
  <p:tag name="KSO_WM_UNIT_INDEX" val="1_4_1"/>
  <p:tag name="KSO_WM_DIAGRAM_VERSION" val="3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14,&quot;transparency&quot;:0},&quot;type&quot;:1},&quot;glow&quot;:{&quot;colorType&quot;:0},&quot;line&quot;:{&quot;type&quot;:0},&quot;shadow&quot;:{&quot;brightness&quot;:-0.5,&quot;colorType&quot;:1,&quot;foreColorIndex&quot;:14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4_2"/>
  <p:tag name="KSO_WM_UNIT_ID" val="custom20230314_4*l_h_i*1_4_2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DIAGRAM_VERSION" val="3"/>
  <p:tag name="KSO_WM_UNIT_PRESET_TEXT" val="04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1_4_1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UNIT_TYPE" val="l_h_a"/>
  <p:tag name="KSO_WM_UNIT_ID" val="custom20230314_4*l_h_a*1_4_1"/>
  <p:tag name="KSO_WM_DIAGRAM_VERSION" val="3"/>
  <p:tag name="KSO_WM_UNIT_PRESET_TEXT" val="单击添加目录标题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1.xml><?xml version="1.0" encoding="utf-8"?>
<p:tagLst xmlns:p="http://schemas.openxmlformats.org/presentationml/2006/main">
  <p:tag name="KSO_WM_UNIT_ISCONTENTSTITLE" val="1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314_4*a*1"/>
  <p:tag name="KSO_WM_TEMPLATE_CATEGORY" val="custom"/>
  <p:tag name="KSO_WM_TEMPLATE_INDEX" val="20230314"/>
  <p:tag name="KSO_WM_UNIT_LAYERLEVEL" val="1"/>
  <p:tag name="KSO_WM_TAG_VERSION" val="1.0"/>
  <p:tag name="KSO_WM_BEAUTIFY_FLAG" val=""/>
  <p:tag name="KSO_WM_DIAGRAM_GROUP_CODE" val="l1-1"/>
  <p:tag name="KSO_WM_UNIT_PRESET_TEXT" val="目录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4_2"/>
  <p:tag name="KSO_WM_UNIT_ID" val="custom20230314_4*l_h_i*1_4_2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DIAGRAM_VERSION" val="3"/>
  <p:tag name="KSO_WM_UNIT_PRESET_TEXT" val="04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4_2"/>
  <p:tag name="KSO_WM_UNIT_ID" val="custom20230314_4*l_h_i*1_4_2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DIAGRAM_VERSION" val="3"/>
  <p:tag name="KSO_WM_UNIT_PRESET_TEXT" val="04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1_4_1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UNIT_TYPE" val="l_h_a"/>
  <p:tag name="KSO_WM_UNIT_ID" val="custom20230314_4*l_h_a*1_4_1"/>
  <p:tag name="KSO_WM_DIAGRAM_VERSION" val="3"/>
  <p:tag name="KSO_WM_UNIT_PRESET_TEXT" val="单击添加目录标题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1_4_1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UNIT_TYPE" val="l_h_a"/>
  <p:tag name="KSO_WM_UNIT_ID" val="custom20230314_4*l_h_a*1_4_1"/>
  <p:tag name="KSO_WM_DIAGRAM_VERSION" val="3"/>
  <p:tag name="KSO_WM_UNIT_PRESET_TEXT" val="单击添加目录标题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4_2"/>
  <p:tag name="KSO_WM_UNIT_ID" val="custom20230314_4*l_h_i*1_4_2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DIAGRAM_VERSION" val="3"/>
  <p:tag name="KSO_WM_UNIT_PRESET_TEXT" val="04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1_4_1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UNIT_TYPE" val="l_h_a"/>
  <p:tag name="KSO_WM_UNIT_ID" val="custom20230314_4*l_h_a*1_4_1"/>
  <p:tag name="KSO_WM_DIAGRAM_VERSION" val="3"/>
  <p:tag name="KSO_WM_UNIT_PRESET_TEXT" val="单击添加目录标题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  <p:tag name="KSO_WM_UNIT_HIGHLIGHT" val="0"/>
  <p:tag name="KSO_WM_UNIT_COMPATIBLE" val="0"/>
  <p:tag name="KSO_WM_UNIT_DIAGRAM_ISNUMVISUAL" val="0"/>
  <p:tag name="KSO_WM_UNIT_DIAGRAM_ISREFERUNIT" val="0"/>
  <p:tag name="KSO_WM_UNIT_ID" val="custom20230314_4*l_h_i*1_4_1"/>
  <p:tag name="KSO_WM_TEMPLATE_CATEGORY" val="custom"/>
  <p:tag name="KSO_WM_TEMPLATE_INDEX" val="20230314"/>
  <p:tag name="KSO_WM_UNIT_LAYERLEVEL" val="1_1_1"/>
  <p:tag name="KSO_WM_TAG_VERSION" val="1.0"/>
  <p:tag name="KSO_WM_DIAGRAM_GROUP_CODE" val="l1-1"/>
  <p:tag name="KSO_WM_UNIT_TYPE" val="l_h_i"/>
  <p:tag name="KSO_WM_UNIT_INDEX" val="1_4_1"/>
  <p:tag name="KSO_WM_DIAGRAM_VERSION" val="3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14,&quot;transparency&quot;:0},&quot;type&quot;:1},&quot;glow&quot;:{&quot;colorType&quot;:0},&quot;line&quot;:{&quot;type&quot;:0},&quot;shadow&quot;:{&quot;brightness&quot;:-0.5,&quot;colorType&quot;:1,&quot;foreColorIndex&quot;:14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  <p:tag name="KSO_WM_UNIT_HIGHLIGHT" val="0"/>
  <p:tag name="KSO_WM_UNIT_COMPATIBLE" val="0"/>
  <p:tag name="KSO_WM_UNIT_DIAGRAM_ISNUMVISUAL" val="0"/>
  <p:tag name="KSO_WM_UNIT_DIAGRAM_ISREFERUNIT" val="0"/>
  <p:tag name="KSO_WM_UNIT_ID" val="custom20230314_4*l_h_i*1_4_1"/>
  <p:tag name="KSO_WM_TEMPLATE_CATEGORY" val="custom"/>
  <p:tag name="KSO_WM_TEMPLATE_INDEX" val="20230314"/>
  <p:tag name="KSO_WM_UNIT_LAYERLEVEL" val="1_1_1"/>
  <p:tag name="KSO_WM_TAG_VERSION" val="1.0"/>
  <p:tag name="KSO_WM_DIAGRAM_GROUP_CODE" val="l1-1"/>
  <p:tag name="KSO_WM_UNIT_TYPE" val="l_h_i"/>
  <p:tag name="KSO_WM_UNIT_INDEX" val="1_4_1"/>
  <p:tag name="KSO_WM_DIAGRAM_VERSION" val="3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14,&quot;transparency&quot;:0},&quot;type&quot;:1},&quot;glow&quot;:{&quot;colorType&quot;:0},&quot;line&quot;:{&quot;type&quot;:0},&quot;shadow&quot;:{&quot;brightness&quot;:-0.5,&quot;colorType&quot;:1,&quot;foreColorIndex&quot;:14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  <p:tag name="KSO_WM_UNIT_HIGHLIGHT" val="0"/>
  <p:tag name="KSO_WM_UNIT_COMPATIBLE" val="0"/>
  <p:tag name="KSO_WM_UNIT_DIAGRAM_ISNUMVISUAL" val="0"/>
  <p:tag name="KSO_WM_UNIT_DIAGRAM_ISREFERUNIT" val="0"/>
  <p:tag name="KSO_WM_UNIT_ID" val="custom20230314_4*l_h_i*1_4_1"/>
  <p:tag name="KSO_WM_TEMPLATE_CATEGORY" val="custom"/>
  <p:tag name="KSO_WM_TEMPLATE_INDEX" val="20230314"/>
  <p:tag name="KSO_WM_UNIT_LAYERLEVEL" val="1_1_1"/>
  <p:tag name="KSO_WM_TAG_VERSION" val="1.0"/>
  <p:tag name="KSO_WM_DIAGRAM_GROUP_CODE" val="l1-1"/>
  <p:tag name="KSO_WM_UNIT_TYPE" val="l_h_i"/>
  <p:tag name="KSO_WM_UNIT_INDEX" val="1_4_1"/>
  <p:tag name="KSO_WM_DIAGRAM_VERSION" val="3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14,&quot;transparency&quot;:0},&quot;type&quot;:1},&quot;glow&quot;:{&quot;colorType&quot;:0},&quot;line&quot;:{&quot;type&quot;:0},&quot;shadow&quot;:{&quot;brightness&quot;:-0.5,&quot;colorType&quot;:1,&quot;foreColorIndex&quot;:14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COMMONDATA" val="eyJoZGlkIjoiZmYzMzdiODRiY2JiN2Y0ZGE5OGFmM2U3NzU5NjEwMGQifQ=="/>
  <p:tag name="KSO_WPP_MARK_KEY" val="28af3f78-9bc0-4e86-ae36-78cfea5620f5"/>
  <p:tag name="commondata" val="eyJoZGlkIjoiMzlkZTQ5NmNhNzQ4YWIwMjBhODliZTM2MmE1ODRiMzIifQ=="/>
</p:tagLst>
</file>

<file path=ppt/tags/tag9.xml><?xml version="1.0" encoding="utf-8"?>
<p:tagLst xmlns:p="http://schemas.openxmlformats.org/presentationml/2006/main">
  <p:tag name="KSO_WM_BEAUTIFY_FLAG" val=""/>
  <p:tag name="KSO_WM_UNIT_HIGHLIGHT" val="0"/>
  <p:tag name="KSO_WM_UNIT_COMPATIBLE" val="0"/>
  <p:tag name="KSO_WM_UNIT_DIAGRAM_ISNUMVISUAL" val="0"/>
  <p:tag name="KSO_WM_UNIT_DIAGRAM_ISREFERUNIT" val="0"/>
  <p:tag name="KSO_WM_UNIT_ID" val="custom20230314_4*l_h_i*1_1_1"/>
  <p:tag name="KSO_WM_TEMPLATE_CATEGORY" val="custom"/>
  <p:tag name="KSO_WM_TEMPLATE_INDEX" val="20230314"/>
  <p:tag name="KSO_WM_UNIT_LAYERLEVEL" val="1_1_1"/>
  <p:tag name="KSO_WM_TAG_VERSION" val="1.0"/>
  <p:tag name="KSO_WM_DIAGRAM_GROUP_CODE" val="l1-1"/>
  <p:tag name="KSO_WM_UNIT_TYPE" val="l_h_i"/>
  <p:tag name="KSO_WM_UNIT_INDEX" val="1_1_1"/>
  <p:tag name="KSO_WM_DIAGRAM_VERSION" val="3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14,&quot;transparency&quot;:0},&quot;type&quot;:1},&quot;glow&quot;:{&quot;colorType&quot;:0},&quot;line&quot;:{&quot;type&quot;:0},&quot;shadow&quot;:{&quot;brightness&quot;:-0.5,&quot;colorType&quot;:1,&quot;foreColorIndex&quot;:14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>
    <a:spDef>
      <a:spPr bwMode="auto">
        <a:noFill/>
        <a:ln w="38100">
          <a:solidFill>
            <a:schemeClr val="tx1"/>
          </a:solidFill>
          <a:round/>
        </a:ln>
      </a:spPr>
      <a:bodyPr wrap="none" anchor="ctr"/>
      <a:lstStyle>
        <a:defPPr>
          <a:defRPr>
            <a:latin typeface="Times New Roman" panose="02020603050405020304" pitchFamily="18" charset="0"/>
            <a:ea typeface="楷体_GB2312" charset="0"/>
            <a:cs typeface="楷体_GB2312" charset="0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鞍具.thmx</Template>
  <TotalTime>0</TotalTime>
  <Words>3717</Words>
  <Application>WPS 演示</Application>
  <PresentationFormat>全屏显示(16:9)</PresentationFormat>
  <Paragraphs>299</Paragraphs>
  <Slides>47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63" baseType="lpstr">
      <vt:lpstr>Arial</vt:lpstr>
      <vt:lpstr>宋体</vt:lpstr>
      <vt:lpstr>Wingdings</vt:lpstr>
      <vt:lpstr>Times New Roman</vt:lpstr>
      <vt:lpstr>楷体_GB2312</vt:lpstr>
      <vt:lpstr>新宋体</vt:lpstr>
      <vt:lpstr>楷体_GB2312</vt:lpstr>
      <vt:lpstr>华文新魏</vt:lpstr>
      <vt:lpstr>Candara</vt:lpstr>
      <vt:lpstr>Symbol</vt:lpstr>
      <vt:lpstr>华文楷体</vt:lpstr>
      <vt:lpstr>微软雅黑</vt:lpstr>
      <vt:lpstr>MiSans Normal</vt:lpstr>
      <vt:lpstr>Arial Unicode MS</vt:lpstr>
      <vt:lpstr>波形</vt:lpstr>
      <vt:lpstr>Flash.Movie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DUT </Company>
  <LinksUpToDate>false</LinksUpToDate>
  <SharedDoc>false</SharedDoc>
  <HyperlinksChanged>false</HyperlinksChanged>
  <AppVersion>14.0000</AppVersion>
  <Manager>电气工程与应用电子技术系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实验三</dc:title>
  <dc:creator>电工教研室</dc:creator>
  <dc:subject>实验三</dc:subject>
  <cp:lastModifiedBy>月无影</cp:lastModifiedBy>
  <cp:revision>1141</cp:revision>
  <cp:lastPrinted>2018-06-07T00:42:00Z</cp:lastPrinted>
  <dcterms:created xsi:type="dcterms:W3CDTF">1998-01-02T23:54:00Z</dcterms:created>
  <dcterms:modified xsi:type="dcterms:W3CDTF">2023-12-24T12:22:59Z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D99598494AE040CDA42801CAA0E02240_13</vt:lpwstr>
  </property>
  <property fmtid="{D5CDD505-2E9C-101B-9397-08002B2CF9AE}" pid="3" name="KSOProductBuildVer">
    <vt:lpwstr>2052-12.1.0.15990</vt:lpwstr>
  </property>
</Properties>
</file>