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739" r:id="rId3"/>
    <p:sldId id="626" r:id="rId4"/>
    <p:sldId id="622" r:id="rId5"/>
    <p:sldId id="741" r:id="rId6"/>
    <p:sldId id="858" r:id="rId7"/>
    <p:sldId id="860" r:id="rId8"/>
    <p:sldId id="859" r:id="rId9"/>
    <p:sldId id="861" r:id="rId10"/>
    <p:sldId id="862" r:id="rId11"/>
    <p:sldId id="863" r:id="rId12"/>
    <p:sldId id="864" r:id="rId13"/>
    <p:sldId id="865" r:id="rId14"/>
    <p:sldId id="866" r:id="rId15"/>
    <p:sldId id="867" r:id="rId16"/>
    <p:sldId id="868" r:id="rId17"/>
    <p:sldId id="869" r:id="rId18"/>
    <p:sldId id="870" r:id="rId19"/>
    <p:sldId id="872" r:id="rId21"/>
    <p:sldId id="873" r:id="rId22"/>
    <p:sldId id="834" r:id="rId23"/>
  </p:sldIdLst>
  <p:sldSz cx="9144000" cy="5143500"/>
  <p:notesSz cx="6797675" cy="9926955"/>
  <p:custDataLst>
    <p:tags r:id="rId2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52" userDrawn="1">
          <p15:clr>
            <a:srgbClr val="A4A3A4"/>
          </p15:clr>
        </p15:guide>
        <p15:guide id="2" pos="285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熊仪_aYju7RJj" initials="熊" lastIdx="0" clrIdx="0"/>
  <p:cmAuthor id="1" name="哒哒 熊猫" initials="哒哒" lastIdx="1" clrIdx="0"/>
  <p:cmAuthor id="8" name="yifei" initials="y" lastIdx="1" clrIdx="7"/>
  <p:cmAuthor id="2" name="kingsoft" initials="k" lastIdx="1" clrIdx="1"/>
  <p:cmAuthor id="9" name="ADMIN" initials="A" lastIdx="1" clrIdx="8"/>
  <p:cmAuthor id="3" name="zhouzean" initials="z" lastIdx="1" clrIdx="2"/>
  <p:cmAuthor id="4" name="李鹏飞_6bQfzI3a" initials="李" lastIdx="0" clrIdx="0"/>
  <p:cmAuthor id="5" name="李晓菲_MZFnUzi6" initials="李" lastIdx="0" clrIdx="0"/>
  <p:cmAuthor id="6" name="小珞_QjMfU7FR" initials="小" lastIdx="0" clrIdx="0"/>
  <p:cmAuthor id="2001" name="骆倩怡_Znauj26B" initials="authorId_382814100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00"/>
    <a:srgbClr val="33CCCC"/>
    <a:srgbClr val="3366CC"/>
    <a:srgbClr val="FF3300"/>
    <a:srgbClr val="000066"/>
    <a:srgbClr val="FFCCFF"/>
    <a:srgbClr val="5F5F5F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54" d="100"/>
          <a:sy n="54" d="100"/>
        </p:scale>
        <p:origin x="795" y="42"/>
      </p:cViewPr>
      <p:guideLst>
        <p:guide orient="horz" pos="1452"/>
        <p:guide pos="28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51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86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86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686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单击此处编辑母版文本样式</a:t>
            </a: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defRPr sz="1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86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sz="1200" dirty="0">
                <a:solidFill>
                  <a:srgbClr val="FF3300"/>
                </a:solidFill>
              </a:rPr>
            </a:fld>
            <a:endParaRPr lang="en-US" altLang="zh-CN" sz="1200" dirty="0">
              <a:solidFill>
                <a:srgbClr val="FF33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宋体" panose="02010600030101010101" pitchFamily="2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171450"/>
            <a:ext cx="8696325" cy="106997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051" name="Group 5"/>
          <p:cNvGrpSpPr>
            <a:grpSpLocks noChangeAspect="1"/>
          </p:cNvGrpSpPr>
          <p:nvPr/>
        </p:nvGrpSpPr>
        <p:grpSpPr>
          <a:xfrm>
            <a:off x="211138" y="536575"/>
            <a:ext cx="8723312" cy="996950"/>
            <a:chOff x="-3905251" y="4294188"/>
            <a:chExt cx="13027839" cy="1892300"/>
          </a:xfrm>
        </p:grpSpPr>
        <p:sp>
          <p:nvSpPr>
            <p:cNvPr id="2059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0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1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2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2063" name="Freeform 10"/>
            <p:cNvSpPr/>
            <p:nvPr/>
          </p:nvSpPr>
          <p:spPr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1762125"/>
            <a:ext cx="9144000" cy="16192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2053" name="组合 117"/>
          <p:cNvGrpSpPr/>
          <p:nvPr userDrawn="1"/>
        </p:nvGrpSpPr>
        <p:grpSpPr>
          <a:xfrm>
            <a:off x="522288" y="1906588"/>
            <a:ext cx="1512887" cy="1416050"/>
            <a:chOff x="522687" y="2543125"/>
            <a:chExt cx="1749704" cy="174970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rcRect t="12823" r="3619"/>
            <a:stretch>
              <a:fillRect/>
            </a:stretch>
          </p:blipFill>
          <p:spPr>
            <a:xfrm>
              <a:off x="534848" y="2754493"/>
              <a:ext cx="1686385" cy="1525335"/>
            </a:xfrm>
            <a:custGeom>
              <a:avLst/>
              <a:gdLst>
                <a:gd name="connsiteX0" fmla="*/ 171910 w 1686385"/>
                <a:gd name="connsiteY0" fmla="*/ 0 h 1525334"/>
                <a:gd name="connsiteX1" fmla="*/ 257635 w 1686385"/>
                <a:gd name="connsiteY1" fmla="*/ 33338 h 1525334"/>
                <a:gd name="connsiteX2" fmla="*/ 295735 w 1686385"/>
                <a:gd name="connsiteY2" fmla="*/ 71438 h 1525334"/>
                <a:gd name="connsiteX3" fmla="*/ 376698 w 1686385"/>
                <a:gd name="connsiteY3" fmla="*/ 80963 h 1525334"/>
                <a:gd name="connsiteX4" fmla="*/ 381460 w 1686385"/>
                <a:gd name="connsiteY4" fmla="*/ 123825 h 1525334"/>
                <a:gd name="connsiteX5" fmla="*/ 467185 w 1686385"/>
                <a:gd name="connsiteY5" fmla="*/ 180975 h 1525334"/>
                <a:gd name="connsiteX6" fmla="*/ 457660 w 1686385"/>
                <a:gd name="connsiteY6" fmla="*/ 238125 h 1525334"/>
                <a:gd name="connsiteX7" fmla="*/ 576723 w 1686385"/>
                <a:gd name="connsiteY7" fmla="*/ 266700 h 1525334"/>
                <a:gd name="connsiteX8" fmla="*/ 633873 w 1686385"/>
                <a:gd name="connsiteY8" fmla="*/ 371475 h 1525334"/>
                <a:gd name="connsiteX9" fmla="*/ 743410 w 1686385"/>
                <a:gd name="connsiteY9" fmla="*/ 342900 h 1525334"/>
                <a:gd name="connsiteX10" fmla="*/ 791035 w 1686385"/>
                <a:gd name="connsiteY10" fmla="*/ 457200 h 1525334"/>
                <a:gd name="connsiteX11" fmla="*/ 891048 w 1686385"/>
                <a:gd name="connsiteY11" fmla="*/ 481013 h 1525334"/>
                <a:gd name="connsiteX12" fmla="*/ 919623 w 1686385"/>
                <a:gd name="connsiteY12" fmla="*/ 561975 h 1525334"/>
                <a:gd name="connsiteX13" fmla="*/ 1048210 w 1686385"/>
                <a:gd name="connsiteY13" fmla="*/ 619125 h 1525334"/>
                <a:gd name="connsiteX14" fmla="*/ 1062498 w 1686385"/>
                <a:gd name="connsiteY14" fmla="*/ 681038 h 1525334"/>
                <a:gd name="connsiteX15" fmla="*/ 1172035 w 1686385"/>
                <a:gd name="connsiteY15" fmla="*/ 695325 h 1525334"/>
                <a:gd name="connsiteX16" fmla="*/ 1210135 w 1686385"/>
                <a:gd name="connsiteY16" fmla="*/ 795338 h 1525334"/>
                <a:gd name="connsiteX17" fmla="*/ 1252998 w 1686385"/>
                <a:gd name="connsiteY17" fmla="*/ 866775 h 1525334"/>
                <a:gd name="connsiteX18" fmla="*/ 1243473 w 1686385"/>
                <a:gd name="connsiteY18" fmla="*/ 957263 h 1525334"/>
                <a:gd name="connsiteX19" fmla="*/ 1333960 w 1686385"/>
                <a:gd name="connsiteY19" fmla="*/ 962025 h 1525334"/>
                <a:gd name="connsiteX20" fmla="*/ 1353010 w 1686385"/>
                <a:gd name="connsiteY20" fmla="*/ 1062038 h 1525334"/>
                <a:gd name="connsiteX21" fmla="*/ 1424448 w 1686385"/>
                <a:gd name="connsiteY21" fmla="*/ 1057275 h 1525334"/>
                <a:gd name="connsiteX22" fmla="*/ 1462548 w 1686385"/>
                <a:gd name="connsiteY22" fmla="*/ 1138238 h 1525334"/>
                <a:gd name="connsiteX23" fmla="*/ 1581610 w 1686385"/>
                <a:gd name="connsiteY23" fmla="*/ 1181100 h 1525334"/>
                <a:gd name="connsiteX24" fmla="*/ 1572085 w 1686385"/>
                <a:gd name="connsiteY24" fmla="*/ 1290638 h 1525334"/>
                <a:gd name="connsiteX25" fmla="*/ 1686385 w 1686385"/>
                <a:gd name="connsiteY25" fmla="*/ 1314450 h 1525334"/>
                <a:gd name="connsiteX26" fmla="*/ 1217168 w 1686385"/>
                <a:gd name="connsiteY26" fmla="*/ 1525334 h 1525334"/>
                <a:gd name="connsiteX27" fmla="*/ 573625 w 1686385"/>
                <a:gd name="connsiteY27" fmla="*/ 1525334 h 1525334"/>
                <a:gd name="connsiteX28" fmla="*/ 0 w 1686385"/>
                <a:gd name="connsiteY28" fmla="*/ 1157147 h 1525334"/>
                <a:gd name="connsiteX29" fmla="*/ 0 w 1686385"/>
                <a:gd name="connsiteY29" fmla="*/ 81862 h 1525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686385" h="1525334">
                  <a:moveTo>
                    <a:pt x="171910" y="0"/>
                  </a:moveTo>
                  <a:lnTo>
                    <a:pt x="257635" y="33338"/>
                  </a:lnTo>
                  <a:lnTo>
                    <a:pt x="295735" y="71438"/>
                  </a:lnTo>
                  <a:lnTo>
                    <a:pt x="376698" y="80963"/>
                  </a:lnTo>
                  <a:lnTo>
                    <a:pt x="381460" y="123825"/>
                  </a:lnTo>
                  <a:lnTo>
                    <a:pt x="467185" y="180975"/>
                  </a:lnTo>
                  <a:lnTo>
                    <a:pt x="457660" y="238125"/>
                  </a:lnTo>
                  <a:lnTo>
                    <a:pt x="576723" y="266700"/>
                  </a:lnTo>
                  <a:lnTo>
                    <a:pt x="633873" y="371475"/>
                  </a:lnTo>
                  <a:lnTo>
                    <a:pt x="743410" y="342900"/>
                  </a:lnTo>
                  <a:lnTo>
                    <a:pt x="791035" y="457200"/>
                  </a:lnTo>
                  <a:lnTo>
                    <a:pt x="891048" y="481013"/>
                  </a:lnTo>
                  <a:lnTo>
                    <a:pt x="919623" y="561975"/>
                  </a:lnTo>
                  <a:lnTo>
                    <a:pt x="1048210" y="619125"/>
                  </a:lnTo>
                  <a:lnTo>
                    <a:pt x="1062498" y="681038"/>
                  </a:lnTo>
                  <a:lnTo>
                    <a:pt x="1172035" y="695325"/>
                  </a:lnTo>
                  <a:lnTo>
                    <a:pt x="1210135" y="795338"/>
                  </a:lnTo>
                  <a:lnTo>
                    <a:pt x="1252998" y="866775"/>
                  </a:lnTo>
                  <a:lnTo>
                    <a:pt x="1243473" y="957263"/>
                  </a:lnTo>
                  <a:lnTo>
                    <a:pt x="1333960" y="962025"/>
                  </a:lnTo>
                  <a:lnTo>
                    <a:pt x="1353010" y="1062038"/>
                  </a:lnTo>
                  <a:lnTo>
                    <a:pt x="1424448" y="1057275"/>
                  </a:lnTo>
                  <a:lnTo>
                    <a:pt x="1462548" y="1138238"/>
                  </a:lnTo>
                  <a:lnTo>
                    <a:pt x="1581610" y="1181100"/>
                  </a:lnTo>
                  <a:lnTo>
                    <a:pt x="1572085" y="1290638"/>
                  </a:lnTo>
                  <a:lnTo>
                    <a:pt x="1686385" y="1314450"/>
                  </a:lnTo>
                  <a:lnTo>
                    <a:pt x="1217168" y="1525334"/>
                  </a:lnTo>
                  <a:lnTo>
                    <a:pt x="573625" y="1525334"/>
                  </a:lnTo>
                  <a:lnTo>
                    <a:pt x="0" y="1157147"/>
                  </a:lnTo>
                  <a:lnTo>
                    <a:pt x="0" y="81862"/>
                  </a:lnTo>
                  <a:close/>
                </a:path>
              </a:pathLst>
            </a:cu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522687" y="2543125"/>
              <a:ext cx="1749704" cy="1749704"/>
            </a:xfrm>
            <a:custGeom>
              <a:avLst/>
              <a:gdLst>
                <a:gd name="connsiteX0" fmla="*/ 0 w 1749704"/>
                <a:gd name="connsiteY0" fmla="*/ 1381517 h 1749704"/>
                <a:gd name="connsiteX1" fmla="*/ 573625 w 1749704"/>
                <a:gd name="connsiteY1" fmla="*/ 1749704 h 1749704"/>
                <a:gd name="connsiteX2" fmla="*/ 0 w 1749704"/>
                <a:gd name="connsiteY2" fmla="*/ 1749704 h 1749704"/>
                <a:gd name="connsiteX3" fmla="*/ 0 w 1749704"/>
                <a:gd name="connsiteY3" fmla="*/ 0 h 1749704"/>
                <a:gd name="connsiteX4" fmla="*/ 1749704 w 1749704"/>
                <a:gd name="connsiteY4" fmla="*/ 0 h 1749704"/>
                <a:gd name="connsiteX5" fmla="*/ 1749704 w 1749704"/>
                <a:gd name="connsiteY5" fmla="*/ 1749704 h 1749704"/>
                <a:gd name="connsiteX6" fmla="*/ 1217168 w 1749704"/>
                <a:gd name="connsiteY6" fmla="*/ 1749704 h 1749704"/>
                <a:gd name="connsiteX7" fmla="*/ 1686385 w 1749704"/>
                <a:gd name="connsiteY7" fmla="*/ 1538820 h 1749704"/>
                <a:gd name="connsiteX8" fmla="*/ 1572085 w 1749704"/>
                <a:gd name="connsiteY8" fmla="*/ 1515008 h 1749704"/>
                <a:gd name="connsiteX9" fmla="*/ 1581610 w 1749704"/>
                <a:gd name="connsiteY9" fmla="*/ 1405470 h 1749704"/>
                <a:gd name="connsiteX10" fmla="*/ 1462548 w 1749704"/>
                <a:gd name="connsiteY10" fmla="*/ 1362608 h 1749704"/>
                <a:gd name="connsiteX11" fmla="*/ 1424448 w 1749704"/>
                <a:gd name="connsiteY11" fmla="*/ 1281645 h 1749704"/>
                <a:gd name="connsiteX12" fmla="*/ 1353010 w 1749704"/>
                <a:gd name="connsiteY12" fmla="*/ 1286408 h 1749704"/>
                <a:gd name="connsiteX13" fmla="*/ 1333960 w 1749704"/>
                <a:gd name="connsiteY13" fmla="*/ 1186395 h 1749704"/>
                <a:gd name="connsiteX14" fmla="*/ 1243473 w 1749704"/>
                <a:gd name="connsiteY14" fmla="*/ 1181633 h 1749704"/>
                <a:gd name="connsiteX15" fmla="*/ 1252998 w 1749704"/>
                <a:gd name="connsiteY15" fmla="*/ 1091145 h 1749704"/>
                <a:gd name="connsiteX16" fmla="*/ 1210135 w 1749704"/>
                <a:gd name="connsiteY16" fmla="*/ 1019708 h 1749704"/>
                <a:gd name="connsiteX17" fmla="*/ 1172035 w 1749704"/>
                <a:gd name="connsiteY17" fmla="*/ 919695 h 1749704"/>
                <a:gd name="connsiteX18" fmla="*/ 1062498 w 1749704"/>
                <a:gd name="connsiteY18" fmla="*/ 905408 h 1749704"/>
                <a:gd name="connsiteX19" fmla="*/ 1048210 w 1749704"/>
                <a:gd name="connsiteY19" fmla="*/ 843495 h 1749704"/>
                <a:gd name="connsiteX20" fmla="*/ 919623 w 1749704"/>
                <a:gd name="connsiteY20" fmla="*/ 786345 h 1749704"/>
                <a:gd name="connsiteX21" fmla="*/ 891048 w 1749704"/>
                <a:gd name="connsiteY21" fmla="*/ 705383 h 1749704"/>
                <a:gd name="connsiteX22" fmla="*/ 791035 w 1749704"/>
                <a:gd name="connsiteY22" fmla="*/ 681570 h 1749704"/>
                <a:gd name="connsiteX23" fmla="*/ 743410 w 1749704"/>
                <a:gd name="connsiteY23" fmla="*/ 567270 h 1749704"/>
                <a:gd name="connsiteX24" fmla="*/ 633873 w 1749704"/>
                <a:gd name="connsiteY24" fmla="*/ 595845 h 1749704"/>
                <a:gd name="connsiteX25" fmla="*/ 576723 w 1749704"/>
                <a:gd name="connsiteY25" fmla="*/ 491070 h 1749704"/>
                <a:gd name="connsiteX26" fmla="*/ 457660 w 1749704"/>
                <a:gd name="connsiteY26" fmla="*/ 462495 h 1749704"/>
                <a:gd name="connsiteX27" fmla="*/ 467185 w 1749704"/>
                <a:gd name="connsiteY27" fmla="*/ 405345 h 1749704"/>
                <a:gd name="connsiteX28" fmla="*/ 381460 w 1749704"/>
                <a:gd name="connsiteY28" fmla="*/ 348195 h 1749704"/>
                <a:gd name="connsiteX29" fmla="*/ 376698 w 1749704"/>
                <a:gd name="connsiteY29" fmla="*/ 305333 h 1749704"/>
                <a:gd name="connsiteX30" fmla="*/ 295735 w 1749704"/>
                <a:gd name="connsiteY30" fmla="*/ 295808 h 1749704"/>
                <a:gd name="connsiteX31" fmla="*/ 257635 w 1749704"/>
                <a:gd name="connsiteY31" fmla="*/ 257708 h 1749704"/>
                <a:gd name="connsiteX32" fmla="*/ 171910 w 1749704"/>
                <a:gd name="connsiteY32" fmla="*/ 224370 h 1749704"/>
                <a:gd name="connsiteX33" fmla="*/ 0 w 1749704"/>
                <a:gd name="connsiteY33" fmla="*/ 306232 h 174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49704" h="1749704">
                  <a:moveTo>
                    <a:pt x="0" y="1381517"/>
                  </a:moveTo>
                  <a:lnTo>
                    <a:pt x="573625" y="1749704"/>
                  </a:lnTo>
                  <a:lnTo>
                    <a:pt x="0" y="1749704"/>
                  </a:lnTo>
                  <a:close/>
                  <a:moveTo>
                    <a:pt x="0" y="0"/>
                  </a:moveTo>
                  <a:lnTo>
                    <a:pt x="1749704" y="0"/>
                  </a:lnTo>
                  <a:lnTo>
                    <a:pt x="1749704" y="1749704"/>
                  </a:lnTo>
                  <a:lnTo>
                    <a:pt x="1217168" y="1749704"/>
                  </a:lnTo>
                  <a:lnTo>
                    <a:pt x="1686385" y="1538820"/>
                  </a:lnTo>
                  <a:lnTo>
                    <a:pt x="1572085" y="1515008"/>
                  </a:lnTo>
                  <a:lnTo>
                    <a:pt x="1581610" y="1405470"/>
                  </a:lnTo>
                  <a:lnTo>
                    <a:pt x="1462548" y="1362608"/>
                  </a:lnTo>
                  <a:lnTo>
                    <a:pt x="1424448" y="1281645"/>
                  </a:lnTo>
                  <a:lnTo>
                    <a:pt x="1353010" y="1286408"/>
                  </a:lnTo>
                  <a:lnTo>
                    <a:pt x="1333960" y="1186395"/>
                  </a:lnTo>
                  <a:lnTo>
                    <a:pt x="1243473" y="1181633"/>
                  </a:lnTo>
                  <a:lnTo>
                    <a:pt x="1252998" y="1091145"/>
                  </a:lnTo>
                  <a:lnTo>
                    <a:pt x="1210135" y="1019708"/>
                  </a:lnTo>
                  <a:lnTo>
                    <a:pt x="1172035" y="919695"/>
                  </a:lnTo>
                  <a:lnTo>
                    <a:pt x="1062498" y="905408"/>
                  </a:lnTo>
                  <a:lnTo>
                    <a:pt x="1048210" y="843495"/>
                  </a:lnTo>
                  <a:lnTo>
                    <a:pt x="919623" y="786345"/>
                  </a:lnTo>
                  <a:lnTo>
                    <a:pt x="891048" y="705383"/>
                  </a:lnTo>
                  <a:lnTo>
                    <a:pt x="791035" y="681570"/>
                  </a:lnTo>
                  <a:lnTo>
                    <a:pt x="743410" y="567270"/>
                  </a:lnTo>
                  <a:lnTo>
                    <a:pt x="633873" y="595845"/>
                  </a:lnTo>
                  <a:lnTo>
                    <a:pt x="576723" y="491070"/>
                  </a:lnTo>
                  <a:lnTo>
                    <a:pt x="457660" y="462495"/>
                  </a:lnTo>
                  <a:lnTo>
                    <a:pt x="467185" y="405345"/>
                  </a:lnTo>
                  <a:lnTo>
                    <a:pt x="381460" y="348195"/>
                  </a:lnTo>
                  <a:lnTo>
                    <a:pt x="376698" y="305333"/>
                  </a:lnTo>
                  <a:lnTo>
                    <a:pt x="295735" y="295808"/>
                  </a:lnTo>
                  <a:lnTo>
                    <a:pt x="257635" y="257708"/>
                  </a:lnTo>
                  <a:lnTo>
                    <a:pt x="171910" y="224370"/>
                  </a:lnTo>
                  <a:lnTo>
                    <a:pt x="0" y="306232"/>
                  </a:lnTo>
                  <a:close/>
                </a:path>
              </a:pathLst>
            </a:custGeom>
          </p:spPr>
        </p:pic>
      </p:grpSp>
      <p:pic>
        <p:nvPicPr>
          <p:cNvPr id="2054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4"/>
          <p:cNvSpPr/>
          <p:nvPr userDrawn="1"/>
        </p:nvSpPr>
        <p:spPr>
          <a:xfrm>
            <a:off x="228600" y="171450"/>
            <a:ext cx="8696325" cy="106997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75" name="Group 23"/>
          <p:cNvGrpSpPr>
            <a:grpSpLocks noChangeAspect="1"/>
          </p:cNvGrpSpPr>
          <p:nvPr userDrawn="1"/>
        </p:nvGrpSpPr>
        <p:grpSpPr>
          <a:xfrm>
            <a:off x="211138" y="536575"/>
            <a:ext cx="8723312" cy="998538"/>
            <a:chOff x="-3905250" y="4294188"/>
            <a:chExt cx="13011150" cy="1892300"/>
          </a:xfrm>
        </p:grpSpPr>
        <p:sp>
          <p:nvSpPr>
            <p:cNvPr id="3079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0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1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2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3083" name="Freeform 28"/>
            <p:cNvSpPr/>
            <p:nvPr/>
          </p:nvSpPr>
          <p:spPr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" name="矩形 11"/>
          <p:cNvSpPr/>
          <p:nvPr userDrawn="1"/>
        </p:nvSpPr>
        <p:spPr>
          <a:xfrm>
            <a:off x="0" y="1762125"/>
            <a:ext cx="9144000" cy="16192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2054" name="Picture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4"/>
          <p:cNvSpPr/>
          <p:nvPr userDrawn="1"/>
        </p:nvSpPr>
        <p:spPr>
          <a:xfrm>
            <a:off x="228600" y="171450"/>
            <a:ext cx="8696325" cy="106997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099" name="Group 23"/>
          <p:cNvGrpSpPr>
            <a:grpSpLocks noChangeAspect="1"/>
          </p:cNvGrpSpPr>
          <p:nvPr userDrawn="1"/>
        </p:nvGrpSpPr>
        <p:grpSpPr>
          <a:xfrm>
            <a:off x="211138" y="536575"/>
            <a:ext cx="8723312" cy="998538"/>
            <a:chOff x="-3905250" y="4294188"/>
            <a:chExt cx="13011150" cy="1892300"/>
          </a:xfrm>
        </p:grpSpPr>
        <p:sp>
          <p:nvSpPr>
            <p:cNvPr id="4102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3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4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5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4106" name="Freeform 28"/>
            <p:cNvSpPr/>
            <p:nvPr/>
          </p:nvSpPr>
          <p:spPr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2054" name="Picture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和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2873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2054" name="Picture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171450"/>
            <a:ext cx="8696325" cy="106997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147" name="Group 5"/>
          <p:cNvGrpSpPr>
            <a:grpSpLocks noChangeAspect="1"/>
          </p:cNvGrpSpPr>
          <p:nvPr/>
        </p:nvGrpSpPr>
        <p:grpSpPr>
          <a:xfrm>
            <a:off x="211138" y="536575"/>
            <a:ext cx="8723312" cy="996950"/>
            <a:chOff x="-3905251" y="4294188"/>
            <a:chExt cx="13027839" cy="1892300"/>
          </a:xfrm>
        </p:grpSpPr>
        <p:sp>
          <p:nvSpPr>
            <p:cNvPr id="6153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4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5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6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6157" name="Freeform 10"/>
            <p:cNvSpPr/>
            <p:nvPr/>
          </p:nvSpPr>
          <p:spPr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1762125"/>
            <a:ext cx="9144000" cy="16192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文本框 5"/>
          <p:cNvSpPr txBox="1">
            <a:spLocks noChangeArrowheads="1"/>
          </p:cNvSpPr>
          <p:nvPr/>
        </p:nvSpPr>
        <p:spPr bwMode="auto">
          <a:xfrm>
            <a:off x="1181100" y="2179638"/>
            <a:ext cx="6840538" cy="768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感谢观看！</a:t>
            </a:r>
            <a:endParaRPr kumimoji="1" lang="zh-CN" altLang="en-US" sz="4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150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audio" Target="../media/audio2.wav"/><Relationship Id="rId8" Type="http://schemas.openxmlformats.org/officeDocument/2006/relationships/audio" Target="../media/audio1.wav"/><Relationship Id="rId7" Type="http://schemas.openxmlformats.org/officeDocument/2006/relationships/image" Target="../media/image3.wmf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vmlDrawing" Target="../drawings/vmlDrawing1.v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" name="Rounded Rectangle 13"/>
          <p:cNvSpPr/>
          <p:nvPr/>
        </p:nvSpPr>
        <p:spPr>
          <a:xfrm>
            <a:off x="228600" y="171450"/>
            <a:ext cx="8696325" cy="1851025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>
          <a:xfrm>
            <a:off x="211138" y="1260475"/>
            <a:ext cx="8723312" cy="996950"/>
            <a:chOff x="-3905251" y="4294188"/>
            <a:chExt cx="13027839" cy="1892300"/>
          </a:xfrm>
        </p:grpSpPr>
        <p:sp>
          <p:nvSpPr>
            <p:cNvPr id="1122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3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4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5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1126" name="Freeform 10"/>
            <p:cNvSpPr/>
            <p:nvPr/>
          </p:nvSpPr>
          <p:spPr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939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4687888"/>
            <a:ext cx="3786188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  <a:latin typeface="Times New Roman" panose="02020603050405020304" pitchFamily="18" charset="0"/>
                <a:ea typeface="楷体_GB2312" charset="0"/>
                <a:cs typeface="楷体_GB2312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0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4687888"/>
            <a:ext cx="3786188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Times New Roman" panose="02020603050405020304" pitchFamily="18" charset="0"/>
                <a:ea typeface="楷体_GB2312" charset="0"/>
                <a:cs typeface="楷体_GB2312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0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4687888"/>
            <a:ext cx="116205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000">
                <a:solidFill>
                  <a:schemeClr val="tx2"/>
                </a:solidFill>
                <a:ea typeface="楷体_GB2312" pitchFamily="49" charset="-122"/>
              </a:defRPr>
            </a:lvl1pPr>
          </a:lstStyle>
          <a:p>
            <a:pPr lvl="0" eaLnBrk="1" hangingPunct="1">
              <a:spcBef>
                <a:spcPct val="50000"/>
              </a:spcBef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>
          <a:xfrm>
            <a:off x="871538" y="2006600"/>
            <a:ext cx="7408862" cy="2587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en-US" altLang="en-US" dirty="0"/>
          </a:p>
        </p:txBody>
      </p:sp>
      <p:grpSp>
        <p:nvGrpSpPr>
          <p:cNvPr id="15" name="Group 142"/>
          <p:cNvGrpSpPr/>
          <p:nvPr userDrawn="1"/>
        </p:nvGrpSpPr>
        <p:grpSpPr>
          <a:xfrm>
            <a:off x="2874963" y="2503488"/>
            <a:ext cx="3130550" cy="1000125"/>
            <a:chOff x="1800" y="1761"/>
            <a:chExt cx="1972" cy="840"/>
          </a:xfrm>
        </p:grpSpPr>
        <p:sp>
          <p:nvSpPr>
            <p:cNvPr id="16" name="Rectangle 143"/>
            <p:cNvSpPr>
              <a:spLocks noChangeArrowheads="1"/>
            </p:cNvSpPr>
            <p:nvPr/>
          </p:nvSpPr>
          <p:spPr bwMode="auto">
            <a:xfrm>
              <a:off x="1800" y="2148"/>
              <a:ext cx="1608" cy="84"/>
            </a:xfrm>
            <a:prstGeom prst="rect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8575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22" name="Freeform 144"/>
            <p:cNvSpPr/>
            <p:nvPr/>
          </p:nvSpPr>
          <p:spPr bwMode="auto">
            <a:xfrm>
              <a:off x="3340" y="1761"/>
              <a:ext cx="432" cy="840"/>
            </a:xfrm>
            <a:custGeom>
              <a:avLst/>
              <a:gdLst>
                <a:gd name="T0" fmla="*/ 432 w 432"/>
                <a:gd name="T1" fmla="*/ 0 h 840"/>
                <a:gd name="T2" fmla="*/ 0 w 432"/>
                <a:gd name="T3" fmla="*/ 0 h 840"/>
                <a:gd name="T4" fmla="*/ 0 w 432"/>
                <a:gd name="T5" fmla="*/ 840 h 840"/>
                <a:gd name="T6" fmla="*/ 432 w 432"/>
                <a:gd name="T7" fmla="*/ 840 h 840"/>
                <a:gd name="T8" fmla="*/ 432 w 432"/>
                <a:gd name="T9" fmla="*/ 700 h 840"/>
                <a:gd name="T10" fmla="*/ 108 w 432"/>
                <a:gd name="T11" fmla="*/ 700 h 840"/>
                <a:gd name="T12" fmla="*/ 110 w 432"/>
                <a:gd name="T13" fmla="*/ 491 h 840"/>
                <a:gd name="T14" fmla="*/ 430 w 432"/>
                <a:gd name="T15" fmla="*/ 491 h 840"/>
                <a:gd name="T16" fmla="*/ 430 w 432"/>
                <a:gd name="T17" fmla="*/ 355 h 840"/>
                <a:gd name="T18" fmla="*/ 110 w 432"/>
                <a:gd name="T19" fmla="*/ 355 h 840"/>
                <a:gd name="T20" fmla="*/ 108 w 432"/>
                <a:gd name="T21" fmla="*/ 140 h 840"/>
                <a:gd name="T22" fmla="*/ 432 w 432"/>
                <a:gd name="T23" fmla="*/ 140 h 840"/>
                <a:gd name="T24" fmla="*/ 432 w 432"/>
                <a:gd name="T25" fmla="*/ 0 h 8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32" h="840">
                  <a:moveTo>
                    <a:pt x="432" y="0"/>
                  </a:moveTo>
                  <a:lnTo>
                    <a:pt x="0" y="0"/>
                  </a:lnTo>
                  <a:lnTo>
                    <a:pt x="0" y="840"/>
                  </a:lnTo>
                  <a:lnTo>
                    <a:pt x="432" y="840"/>
                  </a:lnTo>
                  <a:lnTo>
                    <a:pt x="432" y="700"/>
                  </a:lnTo>
                  <a:lnTo>
                    <a:pt x="108" y="700"/>
                  </a:lnTo>
                  <a:lnTo>
                    <a:pt x="110" y="491"/>
                  </a:lnTo>
                  <a:lnTo>
                    <a:pt x="430" y="491"/>
                  </a:lnTo>
                  <a:lnTo>
                    <a:pt x="430" y="355"/>
                  </a:lnTo>
                  <a:lnTo>
                    <a:pt x="110" y="355"/>
                  </a:lnTo>
                  <a:lnTo>
                    <a:pt x="108" y="140"/>
                  </a:lnTo>
                  <a:lnTo>
                    <a:pt x="432" y="140"/>
                  </a:lnTo>
                  <a:lnTo>
                    <a:pt x="4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38100" cmpd="sng">
              <a:solidFill>
                <a:srgbClr val="DDDDDD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</p:grpSp>
      <p:grpSp>
        <p:nvGrpSpPr>
          <p:cNvPr id="1034" name="Group 145"/>
          <p:cNvGrpSpPr/>
          <p:nvPr userDrawn="1"/>
        </p:nvGrpSpPr>
        <p:grpSpPr>
          <a:xfrm>
            <a:off x="6129338" y="2413000"/>
            <a:ext cx="819150" cy="1089025"/>
            <a:chOff x="3861" y="2027"/>
            <a:chExt cx="516" cy="915"/>
          </a:xfrm>
        </p:grpSpPr>
        <p:sp>
          <p:nvSpPr>
            <p:cNvPr id="24" name="Rectangle 146" descr="宽下对角线"/>
            <p:cNvSpPr>
              <a:spLocks noChangeArrowheads="1"/>
            </p:cNvSpPr>
            <p:nvPr/>
          </p:nvSpPr>
          <p:spPr bwMode="auto">
            <a:xfrm>
              <a:off x="4279" y="2304"/>
              <a:ext cx="98" cy="439"/>
            </a:xfrm>
            <a:prstGeom prst="rect">
              <a:avLst/>
            </a:prstGeom>
            <a:pattFill prst="wdDnDiag">
              <a:fgClr>
                <a:srgbClr val="000000"/>
              </a:fgClr>
              <a:bgClr>
                <a:srgbClr val="FFFFFF"/>
              </a:bgClr>
            </a:patt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25" name="Freeform 147"/>
            <p:cNvSpPr/>
            <p:nvPr/>
          </p:nvSpPr>
          <p:spPr bwMode="auto">
            <a:xfrm flipH="1">
              <a:off x="3861" y="2102"/>
              <a:ext cx="432" cy="840"/>
            </a:xfrm>
            <a:custGeom>
              <a:avLst/>
              <a:gdLst>
                <a:gd name="T0" fmla="*/ 432 w 432"/>
                <a:gd name="T1" fmla="*/ 0 h 840"/>
                <a:gd name="T2" fmla="*/ 0 w 432"/>
                <a:gd name="T3" fmla="*/ 0 h 840"/>
                <a:gd name="T4" fmla="*/ 0 w 432"/>
                <a:gd name="T5" fmla="*/ 840 h 840"/>
                <a:gd name="T6" fmla="*/ 432 w 432"/>
                <a:gd name="T7" fmla="*/ 840 h 840"/>
                <a:gd name="T8" fmla="*/ 432 w 432"/>
                <a:gd name="T9" fmla="*/ 700 h 840"/>
                <a:gd name="T10" fmla="*/ 108 w 432"/>
                <a:gd name="T11" fmla="*/ 700 h 840"/>
                <a:gd name="T12" fmla="*/ 110 w 432"/>
                <a:gd name="T13" fmla="*/ 491 h 840"/>
                <a:gd name="T14" fmla="*/ 430 w 432"/>
                <a:gd name="T15" fmla="*/ 491 h 840"/>
                <a:gd name="T16" fmla="*/ 430 w 432"/>
                <a:gd name="T17" fmla="*/ 355 h 840"/>
                <a:gd name="T18" fmla="*/ 110 w 432"/>
                <a:gd name="T19" fmla="*/ 355 h 840"/>
                <a:gd name="T20" fmla="*/ 108 w 432"/>
                <a:gd name="T21" fmla="*/ 140 h 840"/>
                <a:gd name="T22" fmla="*/ 432 w 432"/>
                <a:gd name="T23" fmla="*/ 140 h 840"/>
                <a:gd name="T24" fmla="*/ 432 w 432"/>
                <a:gd name="T25" fmla="*/ 0 h 8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32" h="840">
                  <a:moveTo>
                    <a:pt x="432" y="0"/>
                  </a:moveTo>
                  <a:lnTo>
                    <a:pt x="0" y="0"/>
                  </a:lnTo>
                  <a:lnTo>
                    <a:pt x="0" y="840"/>
                  </a:lnTo>
                  <a:lnTo>
                    <a:pt x="432" y="840"/>
                  </a:lnTo>
                  <a:lnTo>
                    <a:pt x="432" y="700"/>
                  </a:lnTo>
                  <a:lnTo>
                    <a:pt x="108" y="700"/>
                  </a:lnTo>
                  <a:lnTo>
                    <a:pt x="110" y="491"/>
                  </a:lnTo>
                  <a:lnTo>
                    <a:pt x="430" y="491"/>
                  </a:lnTo>
                  <a:lnTo>
                    <a:pt x="430" y="355"/>
                  </a:lnTo>
                  <a:lnTo>
                    <a:pt x="110" y="355"/>
                  </a:lnTo>
                  <a:lnTo>
                    <a:pt x="108" y="140"/>
                  </a:lnTo>
                  <a:lnTo>
                    <a:pt x="432" y="140"/>
                  </a:lnTo>
                  <a:lnTo>
                    <a:pt x="4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38100" cmpd="sng">
              <a:solidFill>
                <a:srgbClr val="DDDDDD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6" name="Freeform 148"/>
            <p:cNvSpPr/>
            <p:nvPr/>
          </p:nvSpPr>
          <p:spPr bwMode="auto">
            <a:xfrm>
              <a:off x="3899" y="2352"/>
              <a:ext cx="116" cy="439"/>
            </a:xfrm>
            <a:custGeom>
              <a:avLst/>
              <a:gdLst>
                <a:gd name="T0" fmla="*/ 60 w 60"/>
                <a:gd name="T1" fmla="*/ 238 h 274"/>
                <a:gd name="T2" fmla="*/ 51 w 60"/>
                <a:gd name="T3" fmla="*/ 259 h 274"/>
                <a:gd name="T4" fmla="*/ 36 w 60"/>
                <a:gd name="T5" fmla="*/ 274 h 274"/>
                <a:gd name="T6" fmla="*/ 12 w 60"/>
                <a:gd name="T7" fmla="*/ 271 h 274"/>
                <a:gd name="T8" fmla="*/ 0 w 60"/>
                <a:gd name="T9" fmla="*/ 256 h 274"/>
                <a:gd name="T10" fmla="*/ 0 w 60"/>
                <a:gd name="T11" fmla="*/ 0 h 2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" h="274">
                  <a:moveTo>
                    <a:pt x="60" y="238"/>
                  </a:moveTo>
                  <a:lnTo>
                    <a:pt x="51" y="259"/>
                  </a:lnTo>
                  <a:lnTo>
                    <a:pt x="36" y="274"/>
                  </a:lnTo>
                  <a:lnTo>
                    <a:pt x="12" y="271"/>
                  </a:lnTo>
                  <a:lnTo>
                    <a:pt x="0" y="256"/>
                  </a:lnTo>
                  <a:lnTo>
                    <a:pt x="0" y="0"/>
                  </a:lnTo>
                </a:path>
              </a:pathLst>
            </a:custGeom>
            <a:noFill/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7" name="Freeform 149"/>
            <p:cNvSpPr/>
            <p:nvPr/>
          </p:nvSpPr>
          <p:spPr bwMode="auto">
            <a:xfrm>
              <a:off x="3944" y="2420"/>
              <a:ext cx="116" cy="440"/>
            </a:xfrm>
            <a:custGeom>
              <a:avLst/>
              <a:gdLst>
                <a:gd name="T0" fmla="*/ 96 w 96"/>
                <a:gd name="T1" fmla="*/ 177 h 207"/>
                <a:gd name="T2" fmla="*/ 91 w 96"/>
                <a:gd name="T3" fmla="*/ 193 h 207"/>
                <a:gd name="T4" fmla="*/ 84 w 96"/>
                <a:gd name="T5" fmla="*/ 201 h 207"/>
                <a:gd name="T6" fmla="*/ 69 w 96"/>
                <a:gd name="T7" fmla="*/ 207 h 207"/>
                <a:gd name="T8" fmla="*/ 57 w 96"/>
                <a:gd name="T9" fmla="*/ 204 h 207"/>
                <a:gd name="T10" fmla="*/ 46 w 96"/>
                <a:gd name="T11" fmla="*/ 190 h 207"/>
                <a:gd name="T12" fmla="*/ 48 w 96"/>
                <a:gd name="T13" fmla="*/ 18 h 207"/>
                <a:gd name="T14" fmla="*/ 42 w 96"/>
                <a:gd name="T15" fmla="*/ 6 h 207"/>
                <a:gd name="T16" fmla="*/ 28 w 96"/>
                <a:gd name="T17" fmla="*/ 0 h 207"/>
                <a:gd name="T18" fmla="*/ 15 w 96"/>
                <a:gd name="T19" fmla="*/ 3 h 207"/>
                <a:gd name="T20" fmla="*/ 4 w 96"/>
                <a:gd name="T21" fmla="*/ 12 h 207"/>
                <a:gd name="T22" fmla="*/ 0 w 96"/>
                <a:gd name="T23" fmla="*/ 28 h 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6" h="207">
                  <a:moveTo>
                    <a:pt x="96" y="177"/>
                  </a:moveTo>
                  <a:lnTo>
                    <a:pt x="91" y="193"/>
                  </a:lnTo>
                  <a:lnTo>
                    <a:pt x="84" y="201"/>
                  </a:lnTo>
                  <a:lnTo>
                    <a:pt x="69" y="207"/>
                  </a:lnTo>
                  <a:lnTo>
                    <a:pt x="57" y="204"/>
                  </a:lnTo>
                  <a:lnTo>
                    <a:pt x="46" y="190"/>
                  </a:lnTo>
                  <a:lnTo>
                    <a:pt x="48" y="18"/>
                  </a:lnTo>
                  <a:lnTo>
                    <a:pt x="42" y="6"/>
                  </a:lnTo>
                  <a:lnTo>
                    <a:pt x="28" y="0"/>
                  </a:lnTo>
                  <a:lnTo>
                    <a:pt x="15" y="3"/>
                  </a:lnTo>
                  <a:lnTo>
                    <a:pt x="4" y="12"/>
                  </a:lnTo>
                  <a:lnTo>
                    <a:pt x="0" y="28"/>
                  </a:lnTo>
                </a:path>
              </a:pathLst>
            </a:custGeom>
            <a:noFill/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8" name="Freeform 150"/>
            <p:cNvSpPr/>
            <p:nvPr/>
          </p:nvSpPr>
          <p:spPr bwMode="auto">
            <a:xfrm>
              <a:off x="4028" y="2423"/>
              <a:ext cx="116" cy="439"/>
            </a:xfrm>
            <a:custGeom>
              <a:avLst/>
              <a:gdLst>
                <a:gd name="T0" fmla="*/ 96 w 96"/>
                <a:gd name="T1" fmla="*/ 177 h 207"/>
                <a:gd name="T2" fmla="*/ 91 w 96"/>
                <a:gd name="T3" fmla="*/ 193 h 207"/>
                <a:gd name="T4" fmla="*/ 84 w 96"/>
                <a:gd name="T5" fmla="*/ 201 h 207"/>
                <a:gd name="T6" fmla="*/ 69 w 96"/>
                <a:gd name="T7" fmla="*/ 207 h 207"/>
                <a:gd name="T8" fmla="*/ 57 w 96"/>
                <a:gd name="T9" fmla="*/ 204 h 207"/>
                <a:gd name="T10" fmla="*/ 46 w 96"/>
                <a:gd name="T11" fmla="*/ 190 h 207"/>
                <a:gd name="T12" fmla="*/ 48 w 96"/>
                <a:gd name="T13" fmla="*/ 18 h 207"/>
                <a:gd name="T14" fmla="*/ 42 w 96"/>
                <a:gd name="T15" fmla="*/ 6 h 207"/>
                <a:gd name="T16" fmla="*/ 28 w 96"/>
                <a:gd name="T17" fmla="*/ 0 h 207"/>
                <a:gd name="T18" fmla="*/ 15 w 96"/>
                <a:gd name="T19" fmla="*/ 3 h 207"/>
                <a:gd name="T20" fmla="*/ 4 w 96"/>
                <a:gd name="T21" fmla="*/ 12 h 207"/>
                <a:gd name="T22" fmla="*/ 0 w 96"/>
                <a:gd name="T23" fmla="*/ 28 h 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6" h="207">
                  <a:moveTo>
                    <a:pt x="96" y="177"/>
                  </a:moveTo>
                  <a:lnTo>
                    <a:pt x="91" y="193"/>
                  </a:lnTo>
                  <a:lnTo>
                    <a:pt x="84" y="201"/>
                  </a:lnTo>
                  <a:lnTo>
                    <a:pt x="69" y="207"/>
                  </a:lnTo>
                  <a:lnTo>
                    <a:pt x="57" y="204"/>
                  </a:lnTo>
                  <a:lnTo>
                    <a:pt x="46" y="190"/>
                  </a:lnTo>
                  <a:lnTo>
                    <a:pt x="48" y="18"/>
                  </a:lnTo>
                  <a:lnTo>
                    <a:pt x="42" y="6"/>
                  </a:lnTo>
                  <a:lnTo>
                    <a:pt x="28" y="0"/>
                  </a:lnTo>
                  <a:lnTo>
                    <a:pt x="15" y="3"/>
                  </a:lnTo>
                  <a:lnTo>
                    <a:pt x="4" y="12"/>
                  </a:lnTo>
                  <a:lnTo>
                    <a:pt x="0" y="28"/>
                  </a:lnTo>
                </a:path>
              </a:pathLst>
            </a:custGeom>
            <a:noFill/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9" name="Line 151"/>
            <p:cNvSpPr>
              <a:spLocks noChangeShapeType="1"/>
            </p:cNvSpPr>
            <p:nvPr/>
          </p:nvSpPr>
          <p:spPr bwMode="auto">
            <a:xfrm flipV="1">
              <a:off x="4118" y="2350"/>
              <a:ext cx="0" cy="103"/>
            </a:xfrm>
            <a:prstGeom prst="line">
              <a:avLst/>
            </a:prstGeom>
            <a:noFill/>
            <a:ln w="28575">
              <a:solidFill>
                <a:srgbClr val="A50021"/>
              </a:solidFill>
              <a:round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0" name="Oval 152"/>
            <p:cNvSpPr>
              <a:spLocks noChangeArrowheads="1"/>
            </p:cNvSpPr>
            <p:nvPr/>
          </p:nvSpPr>
          <p:spPr bwMode="auto">
            <a:xfrm>
              <a:off x="3876" y="2027"/>
              <a:ext cx="164" cy="618"/>
            </a:xfrm>
            <a:prstGeom prst="ellipse">
              <a:avLst/>
            </a:prstGeom>
            <a:noFill/>
            <a:ln w="28575">
              <a:solidFill>
                <a:srgbClr val="A50021"/>
              </a:solidFill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1" name="Oval 153"/>
            <p:cNvSpPr>
              <a:spLocks noChangeArrowheads="1"/>
            </p:cNvSpPr>
            <p:nvPr/>
          </p:nvSpPr>
          <p:spPr bwMode="auto">
            <a:xfrm>
              <a:off x="4096" y="2027"/>
              <a:ext cx="164" cy="618"/>
            </a:xfrm>
            <a:prstGeom prst="ellipse">
              <a:avLst/>
            </a:prstGeom>
            <a:noFill/>
            <a:ln w="28575">
              <a:solidFill>
                <a:srgbClr val="A50021"/>
              </a:solidFill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sp>
        <p:nvSpPr>
          <p:cNvPr id="32" name="Oval 154"/>
          <p:cNvSpPr>
            <a:spLocks noChangeArrowheads="1"/>
          </p:cNvSpPr>
          <p:nvPr/>
        </p:nvSpPr>
        <p:spPr bwMode="auto">
          <a:xfrm>
            <a:off x="3244850" y="4152900"/>
            <a:ext cx="1017588" cy="76358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0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rPr>
              <a:t>M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rPr>
              <a:t>3 ~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grpSp>
        <p:nvGrpSpPr>
          <p:cNvPr id="33" name="Group 155"/>
          <p:cNvGrpSpPr/>
          <p:nvPr userDrawn="1"/>
        </p:nvGrpSpPr>
        <p:grpSpPr>
          <a:xfrm>
            <a:off x="2876550" y="2686050"/>
            <a:ext cx="1281113" cy="650875"/>
            <a:chOff x="837" y="1923"/>
            <a:chExt cx="807" cy="546"/>
          </a:xfrm>
        </p:grpSpPr>
        <p:sp>
          <p:nvSpPr>
            <p:cNvPr id="34" name="AutoShape 156"/>
            <p:cNvSpPr>
              <a:spLocks noChangeArrowheads="1"/>
            </p:cNvSpPr>
            <p:nvPr/>
          </p:nvSpPr>
          <p:spPr bwMode="auto">
            <a:xfrm>
              <a:off x="1582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5" name="AutoShape 157"/>
            <p:cNvSpPr>
              <a:spLocks noChangeArrowheads="1"/>
            </p:cNvSpPr>
            <p:nvPr/>
          </p:nvSpPr>
          <p:spPr bwMode="auto">
            <a:xfrm>
              <a:off x="1207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6" name="AutoShape 158"/>
            <p:cNvSpPr>
              <a:spLocks noChangeArrowheads="1"/>
            </p:cNvSpPr>
            <p:nvPr/>
          </p:nvSpPr>
          <p:spPr bwMode="auto">
            <a:xfrm>
              <a:off x="837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7" name="AutoShape 159"/>
            <p:cNvSpPr>
              <a:spLocks noChangeArrowheads="1"/>
            </p:cNvSpPr>
            <p:nvPr/>
          </p:nvSpPr>
          <p:spPr bwMode="auto">
            <a:xfrm>
              <a:off x="1586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8" name="AutoShape 160"/>
            <p:cNvSpPr>
              <a:spLocks noChangeArrowheads="1"/>
            </p:cNvSpPr>
            <p:nvPr/>
          </p:nvSpPr>
          <p:spPr bwMode="auto">
            <a:xfrm>
              <a:off x="1207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9" name="AutoShape 161"/>
            <p:cNvSpPr>
              <a:spLocks noChangeArrowheads="1"/>
            </p:cNvSpPr>
            <p:nvPr/>
          </p:nvSpPr>
          <p:spPr bwMode="auto">
            <a:xfrm>
              <a:off x="837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0" name="Line 162"/>
            <p:cNvSpPr>
              <a:spLocks noChangeShapeType="1"/>
            </p:cNvSpPr>
            <p:nvPr/>
          </p:nvSpPr>
          <p:spPr bwMode="auto">
            <a:xfrm flipH="1">
              <a:off x="1210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1" name="Line 163"/>
            <p:cNvSpPr>
              <a:spLocks noChangeShapeType="1"/>
            </p:cNvSpPr>
            <p:nvPr/>
          </p:nvSpPr>
          <p:spPr bwMode="auto">
            <a:xfrm flipH="1">
              <a:off x="838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2" name="Line 164"/>
            <p:cNvSpPr>
              <a:spLocks noChangeShapeType="1"/>
            </p:cNvSpPr>
            <p:nvPr/>
          </p:nvSpPr>
          <p:spPr bwMode="auto">
            <a:xfrm flipH="1">
              <a:off x="1587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grpSp>
        <p:nvGrpSpPr>
          <p:cNvPr id="1037" name="Group 165"/>
          <p:cNvGrpSpPr/>
          <p:nvPr userDrawn="1"/>
        </p:nvGrpSpPr>
        <p:grpSpPr>
          <a:xfrm>
            <a:off x="3062288" y="1439863"/>
            <a:ext cx="1339850" cy="2874962"/>
            <a:chOff x="1929" y="1209"/>
            <a:chExt cx="844" cy="2415"/>
          </a:xfrm>
        </p:grpSpPr>
        <p:sp>
          <p:nvSpPr>
            <p:cNvPr id="44" name="Line 166"/>
            <p:cNvSpPr>
              <a:spLocks noChangeShapeType="1"/>
            </p:cNvSpPr>
            <p:nvPr/>
          </p:nvSpPr>
          <p:spPr bwMode="auto">
            <a:xfrm>
              <a:off x="2733" y="1494"/>
              <a:ext cx="0" cy="523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5" name="Line 167"/>
            <p:cNvSpPr>
              <a:spLocks noChangeShapeType="1"/>
            </p:cNvSpPr>
            <p:nvPr/>
          </p:nvSpPr>
          <p:spPr bwMode="auto">
            <a:xfrm>
              <a:off x="1986" y="1524"/>
              <a:ext cx="0" cy="488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6" name="Line 168"/>
            <p:cNvSpPr>
              <a:spLocks noChangeShapeType="1"/>
            </p:cNvSpPr>
            <p:nvPr/>
          </p:nvSpPr>
          <p:spPr bwMode="auto">
            <a:xfrm>
              <a:off x="2357" y="1514"/>
              <a:ext cx="0" cy="523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7" name="Freeform 169"/>
            <p:cNvSpPr/>
            <p:nvPr/>
          </p:nvSpPr>
          <p:spPr bwMode="auto">
            <a:xfrm>
              <a:off x="1986" y="3072"/>
              <a:ext cx="120" cy="544"/>
            </a:xfrm>
            <a:custGeom>
              <a:avLst/>
              <a:gdLst>
                <a:gd name="T0" fmla="*/ 2 w 120"/>
                <a:gd name="T1" fmla="*/ 0 h 544"/>
                <a:gd name="T2" fmla="*/ 0 w 120"/>
                <a:gd name="T3" fmla="*/ 420 h 544"/>
                <a:gd name="T4" fmla="*/ 120 w 120"/>
                <a:gd name="T5" fmla="*/ 544 h 54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0" h="544">
                  <a:moveTo>
                    <a:pt x="2" y="0"/>
                  </a:moveTo>
                  <a:lnTo>
                    <a:pt x="0" y="420"/>
                  </a:lnTo>
                  <a:lnTo>
                    <a:pt x="120" y="544"/>
                  </a:lnTo>
                </a:path>
              </a:pathLst>
            </a:custGeom>
            <a:noFill/>
            <a:ln w="28575" cmpd="sng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48" name="Freeform 170"/>
            <p:cNvSpPr/>
            <p:nvPr/>
          </p:nvSpPr>
          <p:spPr bwMode="auto">
            <a:xfrm>
              <a:off x="2367" y="3088"/>
              <a:ext cx="1" cy="407"/>
            </a:xfrm>
            <a:custGeom>
              <a:avLst/>
              <a:gdLst>
                <a:gd name="T0" fmla="*/ 1 w 1"/>
                <a:gd name="T1" fmla="*/ 0 h 407"/>
                <a:gd name="T2" fmla="*/ 0 w 1"/>
                <a:gd name="T3" fmla="*/ 407 h 407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407">
                  <a:moveTo>
                    <a:pt x="1" y="0"/>
                  </a:moveTo>
                  <a:lnTo>
                    <a:pt x="0" y="407"/>
                  </a:lnTo>
                </a:path>
              </a:pathLst>
            </a:custGeom>
            <a:noFill/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49" name="Oval 171"/>
            <p:cNvSpPr>
              <a:spLocks noChangeArrowheads="1"/>
            </p:cNvSpPr>
            <p:nvPr/>
          </p:nvSpPr>
          <p:spPr bwMode="auto">
            <a:xfrm>
              <a:off x="1957" y="1473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0" name="Oval 172"/>
            <p:cNvSpPr>
              <a:spLocks noChangeArrowheads="1"/>
            </p:cNvSpPr>
            <p:nvPr/>
          </p:nvSpPr>
          <p:spPr bwMode="auto">
            <a:xfrm>
              <a:off x="2326" y="1465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1" name="Oval 173"/>
            <p:cNvSpPr>
              <a:spLocks noChangeArrowheads="1"/>
            </p:cNvSpPr>
            <p:nvPr/>
          </p:nvSpPr>
          <p:spPr bwMode="auto">
            <a:xfrm>
              <a:off x="2705" y="1465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2" name="Freeform 174"/>
            <p:cNvSpPr/>
            <p:nvPr/>
          </p:nvSpPr>
          <p:spPr bwMode="auto">
            <a:xfrm>
              <a:off x="2628" y="3092"/>
              <a:ext cx="120" cy="532"/>
            </a:xfrm>
            <a:custGeom>
              <a:avLst/>
              <a:gdLst>
                <a:gd name="T0" fmla="*/ 120 w 120"/>
                <a:gd name="T1" fmla="*/ 0 h 532"/>
                <a:gd name="T2" fmla="*/ 120 w 120"/>
                <a:gd name="T3" fmla="*/ 408 h 532"/>
                <a:gd name="T4" fmla="*/ 0 w 120"/>
                <a:gd name="T5" fmla="*/ 532 h 5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0" h="532">
                  <a:moveTo>
                    <a:pt x="120" y="0"/>
                  </a:moveTo>
                  <a:lnTo>
                    <a:pt x="120" y="408"/>
                  </a:lnTo>
                  <a:lnTo>
                    <a:pt x="0" y="532"/>
                  </a:lnTo>
                </a:path>
              </a:pathLst>
            </a:custGeom>
            <a:noFill/>
            <a:ln w="28575" cmpd="sng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53" name="Rectangle 175"/>
            <p:cNvSpPr>
              <a:spLocks noChangeArrowheads="1"/>
            </p:cNvSpPr>
            <p:nvPr/>
          </p:nvSpPr>
          <p:spPr bwMode="auto">
            <a:xfrm>
              <a:off x="2219" y="1209"/>
              <a:ext cx="363" cy="38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folHlin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3 ~</a:t>
              </a:r>
              <a:endPara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54" name="AutoShape 176"/>
            <p:cNvSpPr>
              <a:spLocks noChangeArrowheads="1"/>
            </p:cNvSpPr>
            <p:nvPr/>
          </p:nvSpPr>
          <p:spPr bwMode="auto">
            <a:xfrm flipH="1">
              <a:off x="1929" y="270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5" name="AutoShape 177"/>
            <p:cNvSpPr>
              <a:spLocks noChangeArrowheads="1"/>
            </p:cNvSpPr>
            <p:nvPr/>
          </p:nvSpPr>
          <p:spPr bwMode="auto">
            <a:xfrm flipH="1">
              <a:off x="2680" y="2261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6" name="AutoShape 178"/>
            <p:cNvSpPr>
              <a:spLocks noChangeArrowheads="1"/>
            </p:cNvSpPr>
            <p:nvPr/>
          </p:nvSpPr>
          <p:spPr bwMode="auto">
            <a:xfrm flipH="1">
              <a:off x="2302" y="2261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7" name="AutoShape 179"/>
            <p:cNvSpPr>
              <a:spLocks noChangeArrowheads="1"/>
            </p:cNvSpPr>
            <p:nvPr/>
          </p:nvSpPr>
          <p:spPr bwMode="auto">
            <a:xfrm flipH="1">
              <a:off x="1929" y="2261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grpSp>
          <p:nvGrpSpPr>
            <p:cNvPr id="1087" name="Group 180"/>
            <p:cNvGrpSpPr/>
            <p:nvPr userDrawn="1"/>
          </p:nvGrpSpPr>
          <p:grpSpPr>
            <a:xfrm>
              <a:off x="1985" y="1982"/>
              <a:ext cx="751" cy="377"/>
              <a:chOff x="1010" y="1305"/>
              <a:chExt cx="751" cy="481"/>
            </a:xfrm>
          </p:grpSpPr>
          <p:sp>
            <p:nvSpPr>
              <p:cNvPr id="71" name="Line 181"/>
              <p:cNvSpPr>
                <a:spLocks noChangeShapeType="1"/>
              </p:cNvSpPr>
              <p:nvPr/>
            </p:nvSpPr>
            <p:spPr bwMode="auto">
              <a:xfrm>
                <a:off x="1383" y="1307"/>
                <a:ext cx="0" cy="475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72" name="Line 182"/>
              <p:cNvSpPr>
                <a:spLocks noChangeShapeType="1"/>
              </p:cNvSpPr>
              <p:nvPr/>
            </p:nvSpPr>
            <p:spPr bwMode="auto">
              <a:xfrm>
                <a:off x="1010" y="1307"/>
                <a:ext cx="0" cy="475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73" name="Line 183"/>
              <p:cNvSpPr>
                <a:spLocks noChangeShapeType="1"/>
              </p:cNvSpPr>
              <p:nvPr/>
            </p:nvSpPr>
            <p:spPr bwMode="auto">
              <a:xfrm>
                <a:off x="1761" y="1307"/>
                <a:ext cx="0" cy="475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</p:grpSp>
        <p:sp>
          <p:nvSpPr>
            <p:cNvPr id="59" name="AutoShape 184"/>
            <p:cNvSpPr>
              <a:spLocks noChangeArrowheads="1"/>
            </p:cNvSpPr>
            <p:nvPr/>
          </p:nvSpPr>
          <p:spPr bwMode="auto">
            <a:xfrm flipH="1">
              <a:off x="2680" y="270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0" name="AutoShape 185"/>
            <p:cNvSpPr>
              <a:spLocks noChangeArrowheads="1"/>
            </p:cNvSpPr>
            <p:nvPr/>
          </p:nvSpPr>
          <p:spPr bwMode="auto">
            <a:xfrm flipH="1">
              <a:off x="2302" y="270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grpSp>
          <p:nvGrpSpPr>
            <p:cNvPr id="1090" name="Group 186"/>
            <p:cNvGrpSpPr/>
            <p:nvPr userDrawn="1"/>
          </p:nvGrpSpPr>
          <p:grpSpPr>
            <a:xfrm>
              <a:off x="1985" y="2703"/>
              <a:ext cx="760" cy="373"/>
              <a:chOff x="1010" y="2130"/>
              <a:chExt cx="760" cy="481"/>
            </a:xfrm>
          </p:grpSpPr>
          <p:sp>
            <p:nvSpPr>
              <p:cNvPr id="68" name="Line 187"/>
              <p:cNvSpPr>
                <a:spLocks noChangeShapeType="1"/>
              </p:cNvSpPr>
              <p:nvPr/>
            </p:nvSpPr>
            <p:spPr bwMode="auto">
              <a:xfrm>
                <a:off x="1383" y="2128"/>
                <a:ext cx="0" cy="481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69" name="Line 188"/>
              <p:cNvSpPr>
                <a:spLocks noChangeShapeType="1"/>
              </p:cNvSpPr>
              <p:nvPr/>
            </p:nvSpPr>
            <p:spPr bwMode="auto">
              <a:xfrm>
                <a:off x="1010" y="2128"/>
                <a:ext cx="0" cy="481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70" name="Line 189"/>
              <p:cNvSpPr>
                <a:spLocks noChangeShapeType="1"/>
              </p:cNvSpPr>
              <p:nvPr/>
            </p:nvSpPr>
            <p:spPr bwMode="auto">
              <a:xfrm>
                <a:off x="1770" y="2128"/>
                <a:ext cx="0" cy="481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</p:grpSp>
        <p:sp>
          <p:nvSpPr>
            <p:cNvPr id="62" name="Oval 190"/>
            <p:cNvSpPr>
              <a:spLocks noChangeArrowheads="1"/>
            </p:cNvSpPr>
            <p:nvPr/>
          </p:nvSpPr>
          <p:spPr bwMode="auto">
            <a:xfrm>
              <a:off x="1960" y="3063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3" name="Oval 191"/>
            <p:cNvSpPr>
              <a:spLocks noChangeArrowheads="1"/>
            </p:cNvSpPr>
            <p:nvPr/>
          </p:nvSpPr>
          <p:spPr bwMode="auto">
            <a:xfrm>
              <a:off x="2339" y="3064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4" name="Oval 192"/>
            <p:cNvSpPr>
              <a:spLocks noChangeArrowheads="1"/>
            </p:cNvSpPr>
            <p:nvPr/>
          </p:nvSpPr>
          <p:spPr bwMode="auto">
            <a:xfrm>
              <a:off x="2717" y="3064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5" name="Oval 193"/>
            <p:cNvSpPr>
              <a:spLocks noChangeArrowheads="1"/>
            </p:cNvSpPr>
            <p:nvPr/>
          </p:nvSpPr>
          <p:spPr bwMode="auto">
            <a:xfrm>
              <a:off x="1956" y="1940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6" name="Oval 194"/>
            <p:cNvSpPr>
              <a:spLocks noChangeArrowheads="1"/>
            </p:cNvSpPr>
            <p:nvPr/>
          </p:nvSpPr>
          <p:spPr bwMode="auto">
            <a:xfrm>
              <a:off x="2331" y="1941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7" name="Oval 195"/>
            <p:cNvSpPr>
              <a:spLocks noChangeArrowheads="1"/>
            </p:cNvSpPr>
            <p:nvPr/>
          </p:nvSpPr>
          <p:spPr bwMode="auto">
            <a:xfrm>
              <a:off x="2705" y="1941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grpSp>
        <p:nvGrpSpPr>
          <p:cNvPr id="1038" name="Group 196"/>
          <p:cNvGrpSpPr/>
          <p:nvPr userDrawn="1"/>
        </p:nvGrpSpPr>
        <p:grpSpPr>
          <a:xfrm>
            <a:off x="3738563" y="1865313"/>
            <a:ext cx="2800350" cy="912812"/>
            <a:chOff x="2344" y="1226"/>
            <a:chExt cx="1764" cy="766"/>
          </a:xfrm>
        </p:grpSpPr>
        <p:sp>
          <p:nvSpPr>
            <p:cNvPr id="75" name="Line 197"/>
            <p:cNvSpPr>
              <a:spLocks noChangeShapeType="1"/>
            </p:cNvSpPr>
            <p:nvPr/>
          </p:nvSpPr>
          <p:spPr bwMode="auto">
            <a:xfrm rot="-5400000">
              <a:off x="2944" y="1301"/>
              <a:ext cx="0" cy="458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76" name="Freeform 198"/>
            <p:cNvSpPr/>
            <p:nvPr/>
          </p:nvSpPr>
          <p:spPr bwMode="auto">
            <a:xfrm>
              <a:off x="2344" y="1226"/>
              <a:ext cx="1764" cy="766"/>
            </a:xfrm>
            <a:custGeom>
              <a:avLst/>
              <a:gdLst>
                <a:gd name="T0" fmla="*/ 0 w 1780"/>
                <a:gd name="T1" fmla="*/ 0 h 660"/>
                <a:gd name="T2" fmla="*/ 1764 w 1780"/>
                <a:gd name="T3" fmla="*/ 0 h 660"/>
                <a:gd name="T4" fmla="*/ 1760 w 1780"/>
                <a:gd name="T5" fmla="*/ 766 h 6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80" h="660">
                  <a:moveTo>
                    <a:pt x="0" y="0"/>
                  </a:moveTo>
                  <a:lnTo>
                    <a:pt x="1780" y="0"/>
                  </a:lnTo>
                  <a:lnTo>
                    <a:pt x="1776" y="660"/>
                  </a:lnTo>
                </a:path>
              </a:pathLst>
            </a:cu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77" name="Freeform 199"/>
            <p:cNvSpPr/>
            <p:nvPr/>
          </p:nvSpPr>
          <p:spPr bwMode="auto">
            <a:xfrm>
              <a:off x="3448" y="1530"/>
              <a:ext cx="440" cy="442"/>
            </a:xfrm>
            <a:custGeom>
              <a:avLst/>
              <a:gdLst>
                <a:gd name="T0" fmla="*/ 0 w 1780"/>
                <a:gd name="T1" fmla="*/ 0 h 660"/>
                <a:gd name="T2" fmla="*/ 440 w 1780"/>
                <a:gd name="T3" fmla="*/ 0 h 660"/>
                <a:gd name="T4" fmla="*/ 439 w 1780"/>
                <a:gd name="T5" fmla="*/ 442 h 6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80" h="660">
                  <a:moveTo>
                    <a:pt x="0" y="0"/>
                  </a:moveTo>
                  <a:lnTo>
                    <a:pt x="1780" y="0"/>
                  </a:lnTo>
                  <a:lnTo>
                    <a:pt x="1776" y="660"/>
                  </a:lnTo>
                </a:path>
              </a:pathLst>
            </a:cu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78" name="Oval 200"/>
            <p:cNvSpPr>
              <a:spLocks noChangeArrowheads="1"/>
            </p:cNvSpPr>
            <p:nvPr/>
          </p:nvSpPr>
          <p:spPr bwMode="auto">
            <a:xfrm>
              <a:off x="3155" y="1506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79" name="Oval 201"/>
            <p:cNvSpPr>
              <a:spLocks noChangeArrowheads="1"/>
            </p:cNvSpPr>
            <p:nvPr/>
          </p:nvSpPr>
          <p:spPr bwMode="auto">
            <a:xfrm>
              <a:off x="3410" y="1506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grpSp>
        <p:nvGrpSpPr>
          <p:cNvPr id="80" name="Group 202"/>
          <p:cNvGrpSpPr/>
          <p:nvPr userDrawn="1"/>
        </p:nvGrpSpPr>
        <p:grpSpPr>
          <a:xfrm>
            <a:off x="5003800" y="1997075"/>
            <a:ext cx="536575" cy="669925"/>
            <a:chOff x="2177" y="1344"/>
            <a:chExt cx="338" cy="563"/>
          </a:xfrm>
        </p:grpSpPr>
        <p:sp>
          <p:nvSpPr>
            <p:cNvPr id="81" name="Line 203"/>
            <p:cNvSpPr>
              <a:spLocks noChangeShapeType="1"/>
            </p:cNvSpPr>
            <p:nvPr/>
          </p:nvSpPr>
          <p:spPr bwMode="auto">
            <a:xfrm rot="-5400000">
              <a:off x="2346" y="1296"/>
              <a:ext cx="0" cy="33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grpSp>
          <p:nvGrpSpPr>
            <p:cNvPr id="1063" name="Group 204"/>
            <p:cNvGrpSpPr/>
            <p:nvPr/>
          </p:nvGrpSpPr>
          <p:grpSpPr>
            <a:xfrm>
              <a:off x="2184" y="1344"/>
              <a:ext cx="330" cy="563"/>
              <a:chOff x="2184" y="1344"/>
              <a:chExt cx="330" cy="563"/>
            </a:xfrm>
          </p:grpSpPr>
          <p:sp>
            <p:nvSpPr>
              <p:cNvPr id="83" name="Line 205"/>
              <p:cNvSpPr>
                <a:spLocks noChangeShapeType="1"/>
              </p:cNvSpPr>
              <p:nvPr/>
            </p:nvSpPr>
            <p:spPr bwMode="auto">
              <a:xfrm>
                <a:off x="2344" y="1344"/>
                <a:ext cx="0" cy="120"/>
              </a:xfrm>
              <a:prstGeom prst="line">
                <a:avLst/>
              </a:prstGeom>
              <a:noFill/>
              <a:ln w="57150">
                <a:solidFill>
                  <a:srgbClr val="CCFFFF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84" name="Rectangle 206" descr="宽下对角线"/>
              <p:cNvSpPr>
                <a:spLocks noChangeArrowheads="1"/>
              </p:cNvSpPr>
              <p:nvPr/>
            </p:nvSpPr>
            <p:spPr bwMode="auto">
              <a:xfrm rot="16200000">
                <a:off x="2313" y="1517"/>
                <a:ext cx="72" cy="330"/>
              </a:xfrm>
              <a:prstGeom prst="rect">
                <a:avLst/>
              </a:prstGeom>
              <a:pattFill prst="wdDnDiag">
                <a:fgClr>
                  <a:srgbClr val="000000"/>
                </a:fgClr>
                <a:bgClr>
                  <a:srgbClr val="FFFFFF"/>
                </a:bgClr>
              </a:pattFill>
              <a:ln>
                <a:noFill/>
              </a:ln>
              <a:effectLst/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85" name="Line 207"/>
              <p:cNvSpPr>
                <a:spLocks noChangeShapeType="1"/>
              </p:cNvSpPr>
              <p:nvPr/>
            </p:nvSpPr>
            <p:spPr bwMode="auto">
              <a:xfrm rot="-5400000">
                <a:off x="2350" y="1541"/>
                <a:ext cx="0" cy="226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86" name="Freeform 208"/>
              <p:cNvSpPr/>
              <p:nvPr/>
            </p:nvSpPr>
            <p:spPr bwMode="auto">
              <a:xfrm>
                <a:off x="2300" y="1468"/>
                <a:ext cx="108" cy="439"/>
              </a:xfrm>
              <a:custGeom>
                <a:avLst/>
                <a:gdLst>
                  <a:gd name="T0" fmla="*/ 0 w 108"/>
                  <a:gd name="T1" fmla="*/ 0 h 216"/>
                  <a:gd name="T2" fmla="*/ 104 w 108"/>
                  <a:gd name="T3" fmla="*/ 20 h 216"/>
                  <a:gd name="T4" fmla="*/ 0 w 108"/>
                  <a:gd name="T5" fmla="*/ 57 h 216"/>
                  <a:gd name="T6" fmla="*/ 108 w 108"/>
                  <a:gd name="T7" fmla="*/ 67 h 216"/>
                  <a:gd name="T8" fmla="*/ 4 w 108"/>
                  <a:gd name="T9" fmla="*/ 100 h 216"/>
                  <a:gd name="T10" fmla="*/ 104 w 108"/>
                  <a:gd name="T11" fmla="*/ 123 h 216"/>
                  <a:gd name="T12" fmla="*/ 4 w 108"/>
                  <a:gd name="T13" fmla="*/ 150 h 216"/>
                  <a:gd name="T14" fmla="*/ 104 w 108"/>
                  <a:gd name="T15" fmla="*/ 180 h 2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08" h="216">
                    <a:moveTo>
                      <a:pt x="0" y="0"/>
                    </a:moveTo>
                    <a:lnTo>
                      <a:pt x="104" y="24"/>
                    </a:lnTo>
                    <a:lnTo>
                      <a:pt x="0" y="68"/>
                    </a:lnTo>
                    <a:lnTo>
                      <a:pt x="108" y="80"/>
                    </a:lnTo>
                    <a:lnTo>
                      <a:pt x="4" y="120"/>
                    </a:lnTo>
                    <a:lnTo>
                      <a:pt x="104" y="148"/>
                    </a:lnTo>
                    <a:lnTo>
                      <a:pt x="4" y="180"/>
                    </a:lnTo>
                    <a:lnTo>
                      <a:pt x="104" y="216"/>
                    </a:lnTo>
                  </a:path>
                </a:pathLst>
              </a:custGeom>
              <a:noFill/>
              <a:ln w="2857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49" charset="-122"/>
                  <a:cs typeface="+mn-cs"/>
                </a:endParaRPr>
              </a:p>
            </p:txBody>
          </p:sp>
        </p:grpSp>
      </p:grpSp>
      <p:grpSp>
        <p:nvGrpSpPr>
          <p:cNvPr id="87" name="Group 209"/>
          <p:cNvGrpSpPr/>
          <p:nvPr userDrawn="1"/>
        </p:nvGrpSpPr>
        <p:grpSpPr>
          <a:xfrm>
            <a:off x="2982913" y="2503488"/>
            <a:ext cx="3130550" cy="1000125"/>
            <a:chOff x="1800" y="1761"/>
            <a:chExt cx="1972" cy="840"/>
          </a:xfrm>
        </p:grpSpPr>
        <p:sp>
          <p:nvSpPr>
            <p:cNvPr id="88" name="Rectangle 210"/>
            <p:cNvSpPr>
              <a:spLocks noChangeArrowheads="1"/>
            </p:cNvSpPr>
            <p:nvPr/>
          </p:nvSpPr>
          <p:spPr bwMode="auto">
            <a:xfrm>
              <a:off x="1800" y="2148"/>
              <a:ext cx="1608" cy="84"/>
            </a:xfrm>
            <a:prstGeom prst="rect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8575">
              <a:solidFill>
                <a:srgbClr val="DDDDDD"/>
              </a:solidFill>
              <a:prstDash val="dash"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89" name="Freeform 211"/>
            <p:cNvSpPr/>
            <p:nvPr/>
          </p:nvSpPr>
          <p:spPr bwMode="auto">
            <a:xfrm>
              <a:off x="3340" y="1761"/>
              <a:ext cx="432" cy="840"/>
            </a:xfrm>
            <a:custGeom>
              <a:avLst/>
              <a:gdLst>
                <a:gd name="T0" fmla="*/ 432 w 432"/>
                <a:gd name="T1" fmla="*/ 0 h 840"/>
                <a:gd name="T2" fmla="*/ 0 w 432"/>
                <a:gd name="T3" fmla="*/ 0 h 840"/>
                <a:gd name="T4" fmla="*/ 0 w 432"/>
                <a:gd name="T5" fmla="*/ 840 h 840"/>
                <a:gd name="T6" fmla="*/ 432 w 432"/>
                <a:gd name="T7" fmla="*/ 840 h 840"/>
                <a:gd name="T8" fmla="*/ 432 w 432"/>
                <a:gd name="T9" fmla="*/ 700 h 840"/>
                <a:gd name="T10" fmla="*/ 108 w 432"/>
                <a:gd name="T11" fmla="*/ 700 h 840"/>
                <a:gd name="T12" fmla="*/ 110 w 432"/>
                <a:gd name="T13" fmla="*/ 491 h 840"/>
                <a:gd name="T14" fmla="*/ 430 w 432"/>
                <a:gd name="T15" fmla="*/ 491 h 840"/>
                <a:gd name="T16" fmla="*/ 430 w 432"/>
                <a:gd name="T17" fmla="*/ 355 h 840"/>
                <a:gd name="T18" fmla="*/ 110 w 432"/>
                <a:gd name="T19" fmla="*/ 355 h 840"/>
                <a:gd name="T20" fmla="*/ 108 w 432"/>
                <a:gd name="T21" fmla="*/ 140 h 840"/>
                <a:gd name="T22" fmla="*/ 432 w 432"/>
                <a:gd name="T23" fmla="*/ 140 h 840"/>
                <a:gd name="T24" fmla="*/ 432 w 432"/>
                <a:gd name="T25" fmla="*/ 0 h 8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32" h="840">
                  <a:moveTo>
                    <a:pt x="432" y="0"/>
                  </a:moveTo>
                  <a:lnTo>
                    <a:pt x="0" y="0"/>
                  </a:lnTo>
                  <a:lnTo>
                    <a:pt x="0" y="840"/>
                  </a:lnTo>
                  <a:lnTo>
                    <a:pt x="432" y="840"/>
                  </a:lnTo>
                  <a:lnTo>
                    <a:pt x="432" y="700"/>
                  </a:lnTo>
                  <a:lnTo>
                    <a:pt x="108" y="700"/>
                  </a:lnTo>
                  <a:lnTo>
                    <a:pt x="110" y="491"/>
                  </a:lnTo>
                  <a:lnTo>
                    <a:pt x="430" y="491"/>
                  </a:lnTo>
                  <a:lnTo>
                    <a:pt x="430" y="355"/>
                  </a:lnTo>
                  <a:lnTo>
                    <a:pt x="110" y="355"/>
                  </a:lnTo>
                  <a:lnTo>
                    <a:pt x="108" y="140"/>
                  </a:lnTo>
                  <a:lnTo>
                    <a:pt x="432" y="140"/>
                  </a:lnTo>
                  <a:lnTo>
                    <a:pt x="4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38100" cmpd="sng">
              <a:solidFill>
                <a:srgbClr val="DDDDDD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</p:grpSp>
      <p:grpSp>
        <p:nvGrpSpPr>
          <p:cNvPr id="90" name="Group 212"/>
          <p:cNvGrpSpPr/>
          <p:nvPr userDrawn="1"/>
        </p:nvGrpSpPr>
        <p:grpSpPr>
          <a:xfrm>
            <a:off x="2965450" y="2686050"/>
            <a:ext cx="1281113" cy="650875"/>
            <a:chOff x="837" y="1923"/>
            <a:chExt cx="807" cy="546"/>
          </a:xfrm>
        </p:grpSpPr>
        <p:sp>
          <p:nvSpPr>
            <p:cNvPr id="91" name="AutoShape 213"/>
            <p:cNvSpPr>
              <a:spLocks noChangeArrowheads="1"/>
            </p:cNvSpPr>
            <p:nvPr/>
          </p:nvSpPr>
          <p:spPr bwMode="auto">
            <a:xfrm>
              <a:off x="1582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2" name="AutoShape 214"/>
            <p:cNvSpPr>
              <a:spLocks noChangeArrowheads="1"/>
            </p:cNvSpPr>
            <p:nvPr/>
          </p:nvSpPr>
          <p:spPr bwMode="auto">
            <a:xfrm>
              <a:off x="1207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3" name="AutoShape 215"/>
            <p:cNvSpPr>
              <a:spLocks noChangeArrowheads="1"/>
            </p:cNvSpPr>
            <p:nvPr/>
          </p:nvSpPr>
          <p:spPr bwMode="auto">
            <a:xfrm>
              <a:off x="837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4" name="AutoShape 216"/>
            <p:cNvSpPr>
              <a:spLocks noChangeArrowheads="1"/>
            </p:cNvSpPr>
            <p:nvPr/>
          </p:nvSpPr>
          <p:spPr bwMode="auto">
            <a:xfrm>
              <a:off x="1586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5" name="AutoShape 217"/>
            <p:cNvSpPr>
              <a:spLocks noChangeArrowheads="1"/>
            </p:cNvSpPr>
            <p:nvPr/>
          </p:nvSpPr>
          <p:spPr bwMode="auto">
            <a:xfrm>
              <a:off x="1207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6" name="AutoShape 218"/>
            <p:cNvSpPr>
              <a:spLocks noChangeArrowheads="1"/>
            </p:cNvSpPr>
            <p:nvPr/>
          </p:nvSpPr>
          <p:spPr bwMode="auto">
            <a:xfrm>
              <a:off x="837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7" name="Line 219"/>
            <p:cNvSpPr>
              <a:spLocks noChangeShapeType="1"/>
            </p:cNvSpPr>
            <p:nvPr/>
          </p:nvSpPr>
          <p:spPr bwMode="auto">
            <a:xfrm flipH="1">
              <a:off x="1210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8" name="Line 220"/>
            <p:cNvSpPr>
              <a:spLocks noChangeShapeType="1"/>
            </p:cNvSpPr>
            <p:nvPr/>
          </p:nvSpPr>
          <p:spPr bwMode="auto">
            <a:xfrm flipH="1">
              <a:off x="838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9" name="Line 221"/>
            <p:cNvSpPr>
              <a:spLocks noChangeShapeType="1"/>
            </p:cNvSpPr>
            <p:nvPr/>
          </p:nvSpPr>
          <p:spPr bwMode="auto">
            <a:xfrm flipH="1">
              <a:off x="1587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sp>
        <p:nvSpPr>
          <p:cNvPr id="100" name="Oval 222"/>
          <p:cNvSpPr>
            <a:spLocks noChangeArrowheads="1"/>
          </p:cNvSpPr>
          <p:nvPr/>
        </p:nvSpPr>
        <p:spPr bwMode="auto">
          <a:xfrm>
            <a:off x="3244850" y="4152900"/>
            <a:ext cx="1017588" cy="76358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DDDDDD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rPr>
              <a:t>M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rPr>
              <a:t>3 ~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grpSp>
        <p:nvGrpSpPr>
          <p:cNvPr id="101" name="Group 223"/>
          <p:cNvGrpSpPr/>
          <p:nvPr userDrawn="1"/>
        </p:nvGrpSpPr>
        <p:grpSpPr>
          <a:xfrm>
            <a:off x="5006975" y="2033588"/>
            <a:ext cx="536575" cy="669925"/>
            <a:chOff x="4038" y="1070"/>
            <a:chExt cx="338" cy="562"/>
          </a:xfrm>
        </p:grpSpPr>
        <p:sp>
          <p:nvSpPr>
            <p:cNvPr id="102" name="Line 224"/>
            <p:cNvSpPr>
              <a:spLocks noChangeShapeType="1"/>
            </p:cNvSpPr>
            <p:nvPr/>
          </p:nvSpPr>
          <p:spPr bwMode="auto">
            <a:xfrm>
              <a:off x="4205" y="1070"/>
              <a:ext cx="0" cy="120"/>
            </a:xfrm>
            <a:prstGeom prst="line">
              <a:avLst/>
            </a:prstGeom>
            <a:noFill/>
            <a:ln w="57150">
              <a:solidFill>
                <a:srgbClr val="CCFFFF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103" name="Line 225"/>
            <p:cNvSpPr>
              <a:spLocks noChangeShapeType="1"/>
            </p:cNvSpPr>
            <p:nvPr/>
          </p:nvSpPr>
          <p:spPr bwMode="auto">
            <a:xfrm rot="-5400000">
              <a:off x="4207" y="1024"/>
              <a:ext cx="0" cy="33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104" name="Rectangle 226" descr="宽下对角线"/>
            <p:cNvSpPr>
              <a:spLocks noChangeArrowheads="1"/>
            </p:cNvSpPr>
            <p:nvPr/>
          </p:nvSpPr>
          <p:spPr bwMode="auto">
            <a:xfrm rot="16200000">
              <a:off x="4174" y="1198"/>
              <a:ext cx="72" cy="330"/>
            </a:xfrm>
            <a:prstGeom prst="rect">
              <a:avLst/>
            </a:prstGeom>
            <a:pattFill prst="wdDnDiag">
              <a:fgClr>
                <a:srgbClr val="000000"/>
              </a:fgClr>
              <a:bgClr>
                <a:srgbClr val="FFFFFF"/>
              </a:bgClr>
            </a:patt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105" name="Line 227"/>
            <p:cNvSpPr>
              <a:spLocks noChangeShapeType="1"/>
            </p:cNvSpPr>
            <p:nvPr/>
          </p:nvSpPr>
          <p:spPr bwMode="auto">
            <a:xfrm rot="-5400000">
              <a:off x="4211" y="1222"/>
              <a:ext cx="0" cy="226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106" name="Freeform 228"/>
            <p:cNvSpPr/>
            <p:nvPr/>
          </p:nvSpPr>
          <p:spPr bwMode="auto">
            <a:xfrm>
              <a:off x="4161" y="1193"/>
              <a:ext cx="108" cy="439"/>
            </a:xfrm>
            <a:custGeom>
              <a:avLst/>
              <a:gdLst>
                <a:gd name="T0" fmla="*/ 0 w 108"/>
                <a:gd name="T1" fmla="*/ 0 h 216"/>
                <a:gd name="T2" fmla="*/ 104 w 108"/>
                <a:gd name="T3" fmla="*/ 15 h 216"/>
                <a:gd name="T4" fmla="*/ 0 w 108"/>
                <a:gd name="T5" fmla="*/ 43 h 216"/>
                <a:gd name="T6" fmla="*/ 108 w 108"/>
                <a:gd name="T7" fmla="*/ 50 h 216"/>
                <a:gd name="T8" fmla="*/ 4 w 108"/>
                <a:gd name="T9" fmla="*/ 76 h 216"/>
                <a:gd name="T10" fmla="*/ 104 w 108"/>
                <a:gd name="T11" fmla="*/ 93 h 216"/>
                <a:gd name="T12" fmla="*/ 4 w 108"/>
                <a:gd name="T13" fmla="*/ 113 h 216"/>
                <a:gd name="T14" fmla="*/ 104 w 108"/>
                <a:gd name="T15" fmla="*/ 136 h 2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8" h="216">
                  <a:moveTo>
                    <a:pt x="0" y="0"/>
                  </a:moveTo>
                  <a:lnTo>
                    <a:pt x="104" y="24"/>
                  </a:lnTo>
                  <a:lnTo>
                    <a:pt x="0" y="68"/>
                  </a:lnTo>
                  <a:lnTo>
                    <a:pt x="108" y="80"/>
                  </a:lnTo>
                  <a:lnTo>
                    <a:pt x="4" y="120"/>
                  </a:lnTo>
                  <a:lnTo>
                    <a:pt x="104" y="148"/>
                  </a:lnTo>
                  <a:lnTo>
                    <a:pt x="4" y="180"/>
                  </a:lnTo>
                  <a:lnTo>
                    <a:pt x="104" y="216"/>
                  </a:lnTo>
                </a:path>
              </a:pathLst>
            </a:cu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</p:grpSp>
      <p:sp>
        <p:nvSpPr>
          <p:cNvPr id="107" name="Oval 229"/>
          <p:cNvSpPr>
            <a:spLocks noChangeArrowheads="1"/>
          </p:cNvSpPr>
          <p:nvPr/>
        </p:nvSpPr>
        <p:spPr bwMode="auto">
          <a:xfrm>
            <a:off x="4289425" y="1860550"/>
            <a:ext cx="111125" cy="736600"/>
          </a:xfrm>
          <a:prstGeom prst="ellipse">
            <a:avLst/>
          </a:prstGeom>
          <a:solidFill>
            <a:schemeClr val="folHlink"/>
          </a:solidFill>
          <a:ln>
            <a:noFill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graphicFrame>
        <p:nvGraphicFramePr>
          <p:cNvPr id="108" name="Object 230"/>
          <p:cNvGraphicFramePr>
            <a:graphicFrameLocks noChangeAspect="1"/>
          </p:cNvGraphicFramePr>
          <p:nvPr userDrawn="1"/>
        </p:nvGraphicFramePr>
        <p:xfrm>
          <a:off x="4999038" y="1212850"/>
          <a:ext cx="3810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6" imgW="381635" imgH="826135" progId="Flash.Movie">
                  <p:embed/>
                </p:oleObj>
              </mc:Choice>
              <mc:Fallback>
                <p:oleObj name="" r:id="rId6" imgW="381635" imgH="826135" progId="Flash.Movi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99038" y="1212850"/>
                        <a:ext cx="381000" cy="619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07407E-6 L 5E-6 0.0694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6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36994E-6 L 0.20261 0.00046 L 0.20105 0.14636 L 0.23907 0.14636 L 0.23907 -0.06913 L -0.0625 -0.07144 " pathEditMode="relative" rAng="0" ptsTypes="FFFFFF">
                                      <p:cBhvr>
                                        <p:cTn id="21" dur="5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0" y="37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0"/>
                            </p:stCondLst>
                            <p:childTnLst>
                              <p:par>
                                <p:cTn id="34" presetID="8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500"/>
                            </p:stCondLst>
                            <p:childTnLst>
                              <p:par>
                                <p:cTn id="37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5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00" grpId="0" animBg="1"/>
      <p:bldP spid="107" grpId="0" animBg="1"/>
      <p:bldP spid="107" grpId="1" animBg="1"/>
    </p:bld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rgbClr val="FFFFFF"/>
          </a:solidFill>
          <a:latin typeface="+mj-lt"/>
          <a:ea typeface="+mj-ea"/>
          <a:cs typeface="华文新魏" panose="02010800040101010101" pitchFamily="2" charset="-122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anose="020E0502030303020204" pitchFamily="34" charset="0"/>
          <a:ea typeface="华文新魏" panose="02010800040101010101" pitchFamily="2" charset="-122"/>
          <a:cs typeface="华文新魏" panose="0201080004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anose="020E0502030303020204" pitchFamily="34" charset="0"/>
          <a:ea typeface="华文新魏" panose="02010800040101010101" pitchFamily="2" charset="-122"/>
          <a:cs typeface="华文新魏" panose="0201080004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anose="020E0502030303020204" pitchFamily="34" charset="0"/>
          <a:ea typeface="华文新魏" panose="02010800040101010101" pitchFamily="2" charset="-122"/>
          <a:cs typeface="华文新魏" panose="0201080004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anose="020E0502030303020204" pitchFamily="34" charset="0"/>
          <a:ea typeface="华文新魏" panose="02010800040101010101" pitchFamily="2" charset="-122"/>
          <a:cs typeface="华文新魏" panose="02010800040101010101" pitchFamily="2" charset="-122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sz="2400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1pPr>
      <a:lvl2pPr marL="57658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sz="2200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2pPr>
      <a:lvl3pPr marL="85598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sz="2000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4pPr>
      <a:lvl5pPr marL="1462405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sz="1600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5pPr>
      <a:lvl6pPr marL="178308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33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tags" Target="../tags/tag3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2.png"/><Relationship Id="rId1" Type="http://schemas.openxmlformats.org/officeDocument/2006/relationships/tags" Target="../tags/tag34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4.png"/><Relationship Id="rId3" Type="http://schemas.openxmlformats.org/officeDocument/2006/relationships/tags" Target="../tags/tag36.xml"/><Relationship Id="rId2" Type="http://schemas.openxmlformats.org/officeDocument/2006/relationships/image" Target="../media/image43.png"/><Relationship Id="rId1" Type="http://schemas.openxmlformats.org/officeDocument/2006/relationships/tags" Target="../tags/tag35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6.png"/><Relationship Id="rId3" Type="http://schemas.openxmlformats.org/officeDocument/2006/relationships/tags" Target="../tags/tag38.xml"/><Relationship Id="rId2" Type="http://schemas.openxmlformats.org/officeDocument/2006/relationships/image" Target="../media/image45.png"/><Relationship Id="rId1" Type="http://schemas.openxmlformats.org/officeDocument/2006/relationships/tags" Target="../tags/tag37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8.png"/><Relationship Id="rId3" Type="http://schemas.openxmlformats.org/officeDocument/2006/relationships/tags" Target="../tags/tag40.xml"/><Relationship Id="rId2" Type="http://schemas.openxmlformats.org/officeDocument/2006/relationships/image" Target="../media/image47.png"/><Relationship Id="rId1" Type="http://schemas.openxmlformats.org/officeDocument/2006/relationships/tags" Target="../tags/tag39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0.png"/><Relationship Id="rId3" Type="http://schemas.openxmlformats.org/officeDocument/2006/relationships/tags" Target="../tags/tag42.xml"/><Relationship Id="rId2" Type="http://schemas.openxmlformats.org/officeDocument/2006/relationships/image" Target="../media/image49.png"/><Relationship Id="rId1" Type="http://schemas.openxmlformats.org/officeDocument/2006/relationships/tags" Target="../tags/tag4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2.png"/><Relationship Id="rId3" Type="http://schemas.openxmlformats.org/officeDocument/2006/relationships/tags" Target="../tags/tag44.xml"/><Relationship Id="rId2" Type="http://schemas.openxmlformats.org/officeDocument/2006/relationships/image" Target="../media/image51.png"/><Relationship Id="rId1" Type="http://schemas.openxmlformats.org/officeDocument/2006/relationships/tags" Target="../tags/tag43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57.png"/><Relationship Id="rId6" Type="http://schemas.openxmlformats.org/officeDocument/2006/relationships/tags" Target="../tags/tag46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tags" Target="../tags/tag45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47.xml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3.png"/><Relationship Id="rId5" Type="http://schemas.openxmlformats.org/officeDocument/2006/relationships/tags" Target="../tags/tag50.xml"/><Relationship Id="rId4" Type="http://schemas.openxmlformats.org/officeDocument/2006/relationships/image" Target="../media/image62.png"/><Relationship Id="rId3" Type="http://schemas.openxmlformats.org/officeDocument/2006/relationships/tags" Target="../tags/tag49.xml"/><Relationship Id="rId2" Type="http://schemas.openxmlformats.org/officeDocument/2006/relationships/image" Target="../media/image61.png"/><Relationship Id="rId1" Type="http://schemas.openxmlformats.org/officeDocument/2006/relationships/tags" Target="../tags/tag4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4" Type="http://schemas.openxmlformats.org/officeDocument/2006/relationships/slideLayout" Target="../slideLayouts/slideLayout3.xml"/><Relationship Id="rId13" Type="http://schemas.openxmlformats.org/officeDocument/2006/relationships/tags" Target="../tags/tag18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8.png"/><Relationship Id="rId7" Type="http://schemas.openxmlformats.org/officeDocument/2006/relationships/tags" Target="../tags/tag22.xml"/><Relationship Id="rId6" Type="http://schemas.openxmlformats.org/officeDocument/2006/relationships/image" Target="../media/image7.png"/><Relationship Id="rId5" Type="http://schemas.openxmlformats.org/officeDocument/2006/relationships/tags" Target="../tags/tag21.xml"/><Relationship Id="rId4" Type="http://schemas.openxmlformats.org/officeDocument/2006/relationships/image" Target="../media/image6.png"/><Relationship Id="rId3" Type="http://schemas.openxmlformats.org/officeDocument/2006/relationships/tags" Target="../tags/tag20.xml"/><Relationship Id="rId2" Type="http://schemas.openxmlformats.org/officeDocument/2006/relationships/image" Target="../media/image5.png"/><Relationship Id="rId1" Type="http://schemas.openxmlformats.org/officeDocument/2006/relationships/tags" Target="../tags/tag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tags" Target="../tags/tag2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tags" Target="../tags/tag25.xml"/><Relationship Id="rId2" Type="http://schemas.openxmlformats.org/officeDocument/2006/relationships/image" Target="../media/image10.png"/><Relationship Id="rId1" Type="http://schemas.openxmlformats.org/officeDocument/2006/relationships/tags" Target="../tags/tag2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tags" Target="../tags/tag27.xml"/><Relationship Id="rId2" Type="http://schemas.openxmlformats.org/officeDocument/2006/relationships/image" Target="../media/image16.png"/><Relationship Id="rId1" Type="http://schemas.openxmlformats.org/officeDocument/2006/relationships/tags" Target="../tags/tag2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image" Target="../media/image27.png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3" Type="http://schemas.openxmlformats.org/officeDocument/2006/relationships/slideLayout" Target="../slideLayouts/slideLayout3.xml"/><Relationship Id="rId12" Type="http://schemas.openxmlformats.org/officeDocument/2006/relationships/tags" Target="../tags/tag29.xml"/><Relationship Id="rId11" Type="http://schemas.openxmlformats.org/officeDocument/2006/relationships/image" Target="../media/image30.png"/><Relationship Id="rId10" Type="http://schemas.openxmlformats.org/officeDocument/2006/relationships/image" Target="../media/image29.png"/><Relationship Id="rId1" Type="http://schemas.openxmlformats.org/officeDocument/2006/relationships/tags" Target="../tags/tag2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image" Target="../media/image37.png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1" Type="http://schemas.openxmlformats.org/officeDocument/2006/relationships/slideLayout" Target="../slideLayouts/slideLayout3.xml"/><Relationship Id="rId10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6" name="TextBox 2"/>
          <p:cNvSpPr txBox="1"/>
          <p:nvPr>
            <p:custDataLst>
              <p:tags r:id="rId1"/>
            </p:custDataLst>
          </p:nvPr>
        </p:nvSpPr>
        <p:spPr>
          <a:xfrm>
            <a:off x="2130425" y="2237740"/>
            <a:ext cx="6742430" cy="66865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400" b="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1pPr>
            <a:lvl2pPr marL="57658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2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2pPr>
            <a:lvl3pPr marL="8559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0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4pPr>
            <a:lvl5pPr marL="146240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工业机器人应用编程（</a:t>
            </a: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ABB)</a:t>
            </a: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493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任务3.2 了解ABB标准板DSQC651的配置方法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3.2.3 定义数字输出信号do1</a:t>
            </a:r>
            <a:endParaRPr sz="1800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6395" y="1898650"/>
            <a:ext cx="3576320" cy="1346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0030" y="1303655"/>
            <a:ext cx="4933950" cy="27559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7330" y="1563370"/>
            <a:ext cx="4946650" cy="255905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>
          <a:xfrm>
            <a:off x="902335" y="3533140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493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任务3.2 了解ABB标准板DSQC651的配置方法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3.2.4 定义模拟输出信号ao1</a:t>
            </a:r>
            <a:endParaRPr sz="180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66900" y="1273175"/>
            <a:ext cx="5410200" cy="259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493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任务3.2 了解ABB标准板DSQC651的配置方法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3.2.4 定义模拟输出信号ao1</a:t>
            </a:r>
            <a:endParaRPr sz="1800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5460" y="1214755"/>
            <a:ext cx="3427730" cy="36055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158615" y="1858645"/>
            <a:ext cx="4400550" cy="231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493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任务3.3 认识 I/O信号的监控与操作</a:t>
            </a:r>
            <a:r>
              <a:rPr lang="zh-CN" sz="2400">
                <a:sym typeface="+mn-ea"/>
              </a:rPr>
              <a:t>方法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lang="zh-CN" sz="1800"/>
              <a:t>3.3.1 打开输入输出画面</a:t>
            </a:r>
            <a:endParaRPr lang="zh-CN" sz="180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84225" y="1468755"/>
            <a:ext cx="3521710" cy="36747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30725" y="1041400"/>
            <a:ext cx="4406900" cy="410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493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任务3.3 认识 I/O信号的监控与操作</a:t>
            </a:r>
            <a:r>
              <a:rPr lang="zh-CN" sz="2400">
                <a:sym typeface="+mn-ea"/>
              </a:rPr>
              <a:t>方法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lang="zh-CN" sz="1800"/>
              <a:t>3.3.2 对I/O信号进行仿真和强制操作</a:t>
            </a:r>
            <a:endParaRPr lang="zh-CN" sz="1800"/>
          </a:p>
          <a:p>
            <a:pPr marL="381635" indent="-381635"/>
            <a:r>
              <a:rPr lang="zh-CN" sz="1800"/>
              <a:t>1.对di1进行仿真操作</a:t>
            </a:r>
            <a:endParaRPr lang="zh-CN" sz="1800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0850" y="1768475"/>
            <a:ext cx="3094355" cy="3210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47795" y="2021840"/>
            <a:ext cx="4457700" cy="212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493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任务3.3 认识 I/O信号的监控与操作</a:t>
            </a:r>
            <a:r>
              <a:rPr lang="zh-CN" sz="2400">
                <a:sym typeface="+mn-ea"/>
              </a:rPr>
              <a:t>方法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lang="zh-CN" sz="1800"/>
              <a:t>3.3.2 对I/O信号进行仿真和强制操作</a:t>
            </a:r>
            <a:endParaRPr lang="zh-CN" sz="1800"/>
          </a:p>
          <a:p>
            <a:pPr marL="381635" indent="-381635"/>
            <a:r>
              <a:rPr lang="zh-CN" sz="1800"/>
              <a:t>2.对do1进行仿真操作</a:t>
            </a:r>
            <a:endParaRPr lang="zh-CN" sz="1800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4145" y="1828165"/>
            <a:ext cx="4239260" cy="23266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383405" y="1830070"/>
            <a:ext cx="4544695" cy="2324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493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任务3.3 认识 I/O信号的监控与操作</a:t>
            </a:r>
            <a:r>
              <a:rPr lang="zh-CN" sz="2400">
                <a:sym typeface="+mn-ea"/>
              </a:rPr>
              <a:t>方法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lang="zh-CN" sz="1800"/>
              <a:t>3.3.2 对I/O信号进行仿真和强制操作</a:t>
            </a:r>
            <a:endParaRPr lang="zh-CN" sz="1800"/>
          </a:p>
          <a:p>
            <a:pPr marL="381635" indent="-381635"/>
            <a:r>
              <a:rPr lang="zh-CN" sz="1800"/>
              <a:t>3.对ao1进行仿真操作</a:t>
            </a:r>
            <a:endParaRPr lang="zh-CN" sz="1800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7540" y="1480185"/>
            <a:ext cx="3449955" cy="35585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844415" y="748665"/>
            <a:ext cx="3698875" cy="3646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493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任务3.4 认识系统输入输出与I/O信号的关联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60750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lang="zh-CN" sz="1800"/>
              <a:t>3.4.1 系统输入输出与I/O信号的关联</a:t>
            </a:r>
            <a:endParaRPr lang="zh-CN" sz="1800"/>
          </a:p>
          <a:p>
            <a:pPr marL="381635" indent="-381635"/>
            <a:r>
              <a:rPr lang="zh-CN" sz="1800"/>
              <a:t>1.建立系统输入“电机开启”与数字输入信号di1的关联</a:t>
            </a:r>
            <a:endParaRPr lang="zh-CN" sz="1800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6395" y="1409065"/>
            <a:ext cx="7378065" cy="4819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5425" y="1891030"/>
            <a:ext cx="2976880" cy="31534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5425" y="1990725"/>
            <a:ext cx="3018790" cy="3152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4010" y="1991360"/>
            <a:ext cx="2850515" cy="315214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772795" y="2886710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4845" y="2343785"/>
            <a:ext cx="5157470" cy="2590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493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任务3.4 认识系统输入输出与I/O信号的关联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60750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lang="zh-CN" sz="1800"/>
              <a:t>3.4.1 系统输入输出与I/O信号的关联</a:t>
            </a:r>
            <a:endParaRPr lang="zh-CN" sz="1800"/>
          </a:p>
          <a:p>
            <a:pPr marL="381635" indent="-381635"/>
            <a:r>
              <a:rPr lang="zh-CN" sz="1800"/>
              <a:t>2.建立系统输出“电机开启”与数字输出信号do1的关联</a:t>
            </a:r>
            <a:endParaRPr lang="zh-CN" sz="1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1895" y="1491615"/>
            <a:ext cx="3205480" cy="3409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1895" y="1630045"/>
            <a:ext cx="3422015" cy="33731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1895" y="1662430"/>
            <a:ext cx="3302000" cy="334073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1604010" y="2886710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493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任务3.4 认识系统输入输出与I/O信号的关联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60750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lang="zh-CN" sz="1800"/>
              <a:t>3.4.2 ProgKeys与I/O信号的关联</a:t>
            </a:r>
            <a:endParaRPr lang="zh-CN" sz="1800"/>
          </a:p>
          <a:p>
            <a:pPr marL="381635" indent="-381635"/>
            <a:endParaRPr lang="zh-CN" sz="1800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1450" y="2091055"/>
            <a:ext cx="2101850" cy="193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67585" y="1269365"/>
            <a:ext cx="3453765" cy="35883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614670" y="1269365"/>
            <a:ext cx="3529330" cy="3580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6" name="TextBox 2"/>
          <p:cNvSpPr txBox="1"/>
          <p:nvPr/>
        </p:nvSpPr>
        <p:spPr>
          <a:xfrm>
            <a:off x="0" y="998538"/>
            <a:ext cx="64865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400" b="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1pPr>
            <a:lvl2pPr marL="57658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2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2pPr>
            <a:lvl3pPr marL="8559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0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4pPr>
            <a:lvl5pPr marL="146240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工业机器人应用编程（</a:t>
            </a: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ABB)</a:t>
            </a: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3545840" y="2310765"/>
            <a:ext cx="50114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400" b="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1pPr>
            <a:lvl2pPr marL="57658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2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2pPr>
            <a:lvl3pPr marL="8559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0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4pPr>
            <a:lvl5pPr marL="146240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工业机器人</a:t>
            </a:r>
            <a:r>
              <a:rPr 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通信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>
            <p:custDataLst>
              <p:tags r:id="rId1"/>
            </p:custDataLst>
          </p:nvPr>
        </p:nvSpPr>
        <p:spPr>
          <a:xfrm>
            <a:off x="2926080" y="1203960"/>
            <a:ext cx="5283835" cy="5670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6" name="序号"/>
          <p:cNvSpPr txBox="1"/>
          <p:nvPr>
            <p:custDataLst>
              <p:tags r:id="rId2"/>
            </p:custDataLst>
          </p:nvPr>
        </p:nvSpPr>
        <p:spPr>
          <a:xfrm>
            <a:off x="2925763" y="1206837"/>
            <a:ext cx="562610" cy="564552"/>
          </a:xfrm>
          <a:prstGeom prst="ellipse">
            <a:avLst/>
          </a:prstGeom>
          <a:solidFill>
            <a:schemeClr val="accent1"/>
          </a:solidFill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01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16" name="标题"/>
          <p:cNvSpPr txBox="1"/>
          <p:nvPr>
            <p:custDataLst>
              <p:tags r:id="rId3"/>
            </p:custDataLst>
          </p:nvPr>
        </p:nvSpPr>
        <p:spPr>
          <a:xfrm>
            <a:off x="3684905" y="1206500"/>
            <a:ext cx="4525645" cy="570865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>
            <a:normAutofit/>
          </a:bodyPr>
          <a:p>
            <a:pPr lvl="0" algn="l">
              <a:buClrTx/>
              <a:buSzTx/>
              <a:buFontTx/>
            </a:pPr>
            <a:r>
              <a:rPr lang="zh-CN" altLang="en-US" sz="1400" b="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任务3.1 认识工业机器人I/O通信与I/O板</a:t>
            </a:r>
            <a:endParaRPr lang="zh-CN" altLang="en-US" sz="1400" b="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  <p:sp>
        <p:nvSpPr>
          <p:cNvPr id="8" name="圆角矩形 7"/>
          <p:cNvSpPr/>
          <p:nvPr>
            <p:custDataLst>
              <p:tags r:id="rId4"/>
            </p:custDataLst>
          </p:nvPr>
        </p:nvSpPr>
        <p:spPr>
          <a:xfrm>
            <a:off x="2926080" y="1968500"/>
            <a:ext cx="5283835" cy="5670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13" name="序号"/>
          <p:cNvSpPr txBox="1"/>
          <p:nvPr>
            <p:custDataLst>
              <p:tags r:id="rId5"/>
            </p:custDataLst>
          </p:nvPr>
        </p:nvSpPr>
        <p:spPr>
          <a:xfrm>
            <a:off x="2925763" y="1971349"/>
            <a:ext cx="562610" cy="564552"/>
          </a:xfrm>
          <a:prstGeom prst="ellipse">
            <a:avLst/>
          </a:prstGeom>
          <a:solidFill>
            <a:schemeClr val="accent2"/>
          </a:solidFill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02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14" name="标题"/>
          <p:cNvSpPr txBox="1"/>
          <p:nvPr>
            <p:custDataLst>
              <p:tags r:id="rId6"/>
            </p:custDataLst>
          </p:nvPr>
        </p:nvSpPr>
        <p:spPr>
          <a:xfrm>
            <a:off x="3684905" y="1964690"/>
            <a:ext cx="4607560" cy="567055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>
            <a:normAutofit/>
          </a:bodyPr>
          <a:p>
            <a:pPr lvl="0" algn="l">
              <a:buClrTx/>
              <a:buSzTx/>
              <a:buFontTx/>
            </a:pPr>
            <a:r>
              <a:rPr lang="zh-CN" altLang="en-US" sz="1400" b="0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任务3.2 了解ABB标准板DSQC651的配置方法</a:t>
            </a:r>
            <a:endParaRPr lang="zh-CN" altLang="en-US" sz="1400" b="0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  <p:sp>
        <p:nvSpPr>
          <p:cNvPr id="34" name="圆角矩形 33"/>
          <p:cNvSpPr/>
          <p:nvPr>
            <p:custDataLst>
              <p:tags r:id="rId7"/>
            </p:custDataLst>
          </p:nvPr>
        </p:nvSpPr>
        <p:spPr>
          <a:xfrm>
            <a:off x="2926080" y="2733040"/>
            <a:ext cx="5283200" cy="5670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35" name="序号"/>
          <p:cNvSpPr txBox="1"/>
          <p:nvPr>
            <p:custDataLst>
              <p:tags r:id="rId8"/>
            </p:custDataLst>
          </p:nvPr>
        </p:nvSpPr>
        <p:spPr>
          <a:xfrm>
            <a:off x="2925763" y="2735862"/>
            <a:ext cx="562610" cy="564552"/>
          </a:xfrm>
          <a:prstGeom prst="ellipse">
            <a:avLst/>
          </a:prstGeom>
          <a:solidFill>
            <a:schemeClr val="accent1"/>
          </a:solidFill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03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36" name="标题"/>
          <p:cNvSpPr txBox="1"/>
          <p:nvPr>
            <p:custDataLst>
              <p:tags r:id="rId9"/>
            </p:custDataLst>
          </p:nvPr>
        </p:nvSpPr>
        <p:spPr>
          <a:xfrm>
            <a:off x="3731260" y="2719070"/>
            <a:ext cx="4478020" cy="566420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>
            <a:normAutofit/>
          </a:bodyPr>
          <a:p>
            <a:pPr lvl="0" algn="l">
              <a:buClrTx/>
              <a:buSzTx/>
              <a:buFontTx/>
            </a:pPr>
            <a:r>
              <a:rPr lang="zh-CN" altLang="en-US" sz="1400" b="0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任务3.3 认识 I/O信号的监控与操作</a:t>
            </a:r>
            <a:endParaRPr lang="zh-CN" altLang="en-US" sz="1400" b="0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  <p:sp>
        <p:nvSpPr>
          <p:cNvPr id="38" name="圆角矩形 37"/>
          <p:cNvSpPr/>
          <p:nvPr>
            <p:custDataLst>
              <p:tags r:id="rId10"/>
            </p:custDataLst>
          </p:nvPr>
        </p:nvSpPr>
        <p:spPr>
          <a:xfrm>
            <a:off x="2926080" y="3497580"/>
            <a:ext cx="5283200" cy="5670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39" name="序号"/>
          <p:cNvSpPr txBox="1"/>
          <p:nvPr>
            <p:custDataLst>
              <p:tags r:id="rId11"/>
            </p:custDataLst>
          </p:nvPr>
        </p:nvSpPr>
        <p:spPr>
          <a:xfrm>
            <a:off x="2925763" y="3500374"/>
            <a:ext cx="562610" cy="564552"/>
          </a:xfrm>
          <a:prstGeom prst="ellipse">
            <a:avLst/>
          </a:prstGeom>
          <a:solidFill>
            <a:schemeClr val="accent2"/>
          </a:solidFill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04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40" name="标题"/>
          <p:cNvSpPr txBox="1"/>
          <p:nvPr>
            <p:custDataLst>
              <p:tags r:id="rId12"/>
            </p:custDataLst>
          </p:nvPr>
        </p:nvSpPr>
        <p:spPr>
          <a:xfrm>
            <a:off x="3684905" y="3501390"/>
            <a:ext cx="4722495" cy="560705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/>
          <a:p>
            <a:pPr lvl="0" algn="l">
              <a:buClrTx/>
              <a:buSzTx/>
              <a:buFontTx/>
            </a:pPr>
            <a:r>
              <a:rPr lang="zh-CN" altLang="en-US" sz="1400" b="0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任务3.4 认识系统输入输出与I/O信号的关联</a:t>
            </a:r>
            <a:endParaRPr lang="zh-CN" altLang="en-US" sz="1400" b="0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  <p:sp>
        <p:nvSpPr>
          <p:cNvPr id="3" name="标题 6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1394301" y="1509395"/>
            <a:ext cx="1031558" cy="1591658"/>
          </a:xfrm>
          <a:prstGeom prst="rect">
            <a:avLst/>
          </a:prstGeom>
          <a:noFill/>
        </p:spPr>
        <p:txBody>
          <a:bodyPr vert="eaVert" wrap="square" lIns="91440" tIns="45720" rIns="91440" bIns="45720" rtlCol="0" anchor="ctr" anchorCtr="0">
            <a:normAutofit/>
          </a:bodyPr>
          <a:lstStyle>
            <a:lvl1pPr marL="0" marR="0" lvl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500" b="0" i="0" u="none" strike="noStrike" kern="1200" cap="none" spc="0" normalizeH="0" baseline="0" noProof="1" smtClea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MiSans Normal" panose="00000500000000000000" charset="-122"/>
                <a:sym typeface="+mn-ea"/>
              </a:defRPr>
            </a:lvl1pPr>
          </a:lstStyle>
          <a:p>
            <a:r>
              <a:rPr kumimoji="1"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楷体" panose="02010600040101010101" pitchFamily="2" charset="-122"/>
              </a:rPr>
              <a:t>目</a:t>
            </a:r>
            <a:r>
              <a:rPr kumimoji="1" lang="en-US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楷体" panose="02010600040101010101" pitchFamily="2" charset="-122"/>
              </a:rPr>
              <a:t>   </a:t>
            </a:r>
            <a:r>
              <a:rPr kumimoji="1"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楷体" panose="02010600040101010101" pitchFamily="2" charset="-122"/>
              </a:rPr>
              <a:t>录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任务3.1 认识工业机器人I/O通信与I/O板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3.1.1 ABB机器人I/O通信种类</a:t>
            </a:r>
            <a:endParaRPr sz="1800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46760" y="1334770"/>
            <a:ext cx="5910580" cy="2501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66565" y="1584960"/>
            <a:ext cx="4110990" cy="12668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75030" y="1634490"/>
            <a:ext cx="2933700" cy="29781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374640" y="2851785"/>
            <a:ext cx="2247900" cy="16116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任务3.1 认识工业机器人I/O通信与I/O板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3.1.2 ABB标准I/O板介绍</a:t>
            </a:r>
            <a:endParaRPr sz="1800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62660" y="1362710"/>
            <a:ext cx="7101205" cy="27133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任务3.1 认识工业机器人I/O通信与I/O板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3.1.2 ABB标准I/O板介绍</a:t>
            </a:r>
            <a:endParaRPr sz="1800"/>
          </a:p>
          <a:p>
            <a:pPr marL="381635" indent="-381635"/>
            <a:r>
              <a:rPr sz="1800"/>
              <a:t>1.ABB标准I/O板DSQC651</a:t>
            </a:r>
            <a:endParaRPr sz="180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18820" y="1416050"/>
            <a:ext cx="6362065" cy="263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18820" y="1679575"/>
            <a:ext cx="2039620" cy="33966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3250" y="1744980"/>
            <a:ext cx="3959860" cy="27920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24530" y="1909445"/>
            <a:ext cx="4330065" cy="30562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5460" y="1909445"/>
            <a:ext cx="5040630" cy="30562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70200" y="1975485"/>
            <a:ext cx="5992495" cy="1397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08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任务3.1 认识工业机器人I/O通信与I/O板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3.1.2 ABB标准I/O板介绍</a:t>
            </a:r>
            <a:endParaRPr sz="1800"/>
          </a:p>
          <a:p>
            <a:pPr marL="381635" indent="-381635"/>
            <a:r>
              <a:rPr sz="1800"/>
              <a:t>2.ABB标准I/O板DSQC652</a:t>
            </a:r>
            <a:endParaRPr sz="1800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32790" y="1426210"/>
            <a:ext cx="6695440" cy="2616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00710" y="1654175"/>
            <a:ext cx="2182495" cy="34893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4350" y="2693035"/>
            <a:ext cx="4889500" cy="11239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0755" y="1985010"/>
            <a:ext cx="3927475" cy="25393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83205" y="1983740"/>
            <a:ext cx="5600065" cy="1833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493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任务3.2 了解ABB标准板DSQC651的配置方法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3.2.1 定义DSQC651板的总线连接</a:t>
            </a:r>
            <a:endParaRPr sz="1800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5460" y="2005330"/>
            <a:ext cx="3657600" cy="1365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5145" y="1418590"/>
            <a:ext cx="4384675" cy="2538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0855" y="1635760"/>
            <a:ext cx="4636770" cy="22669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5145" y="1640205"/>
            <a:ext cx="4596765" cy="22625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35145" y="1699260"/>
            <a:ext cx="4464685" cy="2203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35145" y="1781810"/>
            <a:ext cx="4744720" cy="23539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10380" y="1891030"/>
            <a:ext cx="4627245" cy="22447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22115" y="1786255"/>
            <a:ext cx="4857750" cy="2349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22115" y="1786255"/>
            <a:ext cx="4883150" cy="23876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41800" y="1786255"/>
            <a:ext cx="4902200" cy="254635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12"/>
            </p:custDataLst>
          </p:nvPr>
        </p:nvSpPr>
        <p:spPr>
          <a:xfrm>
            <a:off x="975995" y="3549015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493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任务3.2 了解ABB标准板DSQC651的配置方法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3.2.2 定义数字输入信号di1</a:t>
            </a:r>
            <a:endParaRPr sz="180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1485" y="1627505"/>
            <a:ext cx="3905885" cy="1346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4630" y="1214755"/>
            <a:ext cx="4946650" cy="2609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1930" y="1468120"/>
            <a:ext cx="4959350" cy="2457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4630" y="1627505"/>
            <a:ext cx="4959350" cy="2641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11930" y="1701165"/>
            <a:ext cx="4921250" cy="2349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42080" y="1913255"/>
            <a:ext cx="4991100" cy="23558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61130" y="2029460"/>
            <a:ext cx="4972050" cy="23685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42080" y="2029460"/>
            <a:ext cx="4972050" cy="236855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911225" y="3517265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2"/>
  <p:tag name="KSO_WM_UNIT_ID" val="custom20230314_4*l_h_i*1_2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2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2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2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2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3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3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2"/>
  <p:tag name="KSO_WM_UNIT_ID" val="custom20230314_4*l_h_i*1_3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3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3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5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4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4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2"/>
  <p:tag name="KSO_WM_UNIT_ID" val="custom20230314_4*l_h_i*1_4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4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4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4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8.xml><?xml version="1.0" encoding="utf-8"?>
<p:tagLst xmlns:p="http://schemas.openxmlformats.org/presentationml/2006/main">
  <p:tag name="KSO_WM_UNIT_ISCONTENTSTITLE" val="1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314_4*a*1"/>
  <p:tag name="KSO_WM_TEMPLATE_CATEGORY" val="custom"/>
  <p:tag name="KSO_WM_TEMPLATE_INDEX" val="20230314"/>
  <p:tag name="KSO_WM_UNIT_LAYERLEVEL" val="1"/>
  <p:tag name="KSO_WM_TAG_VERSION" val="1.0"/>
  <p:tag name="KSO_WM_BEAUTIFY_FLAG" val=""/>
  <p:tag name="KSO_WM_DIAGRAM_GROUP_CODE" val="l1-1"/>
  <p:tag name="KSO_WM_UNIT_PRESET_TEXT" val="目录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COMMONDATA" val="eyJoZGlkIjoiZmYzMzdiODRiY2JiN2Y0ZGE5OGFmM2U3NzU5NjEwMGQifQ=="/>
  <p:tag name="KSO_WPP_MARK_KEY" val="28af3f78-9bc0-4e86-ae36-78cfea5620f5"/>
  <p:tag name="commondata" val="eyJoZGlkIjoiMzlkZTQ5NmNhNzQ4YWIwMjBhODliZTM2MmE1ODRiMzIifQ=="/>
</p:tagLst>
</file>

<file path=ppt/tags/tag6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1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1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2"/>
  <p:tag name="KSO_WM_UNIT_ID" val="custom20230314_4*l_h_i*1_1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1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1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1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9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2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2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 bwMode="auto">
        <a:noFill/>
        <a:ln w="38100">
          <a:solidFill>
            <a:schemeClr val="tx1"/>
          </a:solidFill>
          <a:round/>
        </a:ln>
      </a:spPr>
      <a:bodyPr wrap="none" anchor="ctr"/>
      <a:lstStyle>
        <a:defPPr>
          <a:defRPr>
            <a:latin typeface="Times New Roman" panose="02020603050405020304" pitchFamily="18" charset="0"/>
            <a:ea typeface="楷体_GB2312" charset="0"/>
            <a:cs typeface="楷体_GB2312" charset="0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鞍具.thmx</Template>
  <TotalTime>0</TotalTime>
  <Words>1006</Words>
  <Application>WPS 演示</Application>
  <PresentationFormat>全屏显示(16:9)</PresentationFormat>
  <Paragraphs>106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楷体_GB2312</vt:lpstr>
      <vt:lpstr>新宋体</vt:lpstr>
      <vt:lpstr>楷体_GB2312</vt:lpstr>
      <vt:lpstr>华文新魏</vt:lpstr>
      <vt:lpstr>Candara</vt:lpstr>
      <vt:lpstr>Symbol</vt:lpstr>
      <vt:lpstr>华文楷体</vt:lpstr>
      <vt:lpstr>微软雅黑</vt:lpstr>
      <vt:lpstr>MiSans Normal</vt:lpstr>
      <vt:lpstr>Arial Unicode MS</vt:lpstr>
      <vt:lpstr>波形</vt:lpstr>
      <vt:lpstr>Flash.Movie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DUT </Company>
  <LinksUpToDate>false</LinksUpToDate>
  <SharedDoc>false</SharedDoc>
  <HyperlinksChanged>false</HyperlinksChanged>
  <AppVersion>14.0000</AppVersion>
  <Manager>电气工程与应用电子技术系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实验三</dc:title>
  <dc:creator>电工教研室</dc:creator>
  <dc:subject>实验三</dc:subject>
  <cp:lastModifiedBy>月无影</cp:lastModifiedBy>
  <cp:revision>1071</cp:revision>
  <cp:lastPrinted>2018-06-07T00:42:00Z</cp:lastPrinted>
  <dcterms:created xsi:type="dcterms:W3CDTF">1998-01-02T23:54:00Z</dcterms:created>
  <dcterms:modified xsi:type="dcterms:W3CDTF">2023-12-24T12:31:22Z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26C7E6E3A109423B8F1DAF3D215A2B14_13</vt:lpwstr>
  </property>
  <property fmtid="{D5CDD505-2E9C-101B-9397-08002B2CF9AE}" pid="3" name="KSOProductBuildVer">
    <vt:lpwstr>2052-12.1.0.15990</vt:lpwstr>
  </property>
</Properties>
</file>