
<file path=[Content_Types].xml><?xml version="1.0" encoding="utf-8"?>
<Types xmlns="http://schemas.openxmlformats.org/package/2006/content-types">
  <Default Extension="jpeg" ContentType="image/jpeg"/>
  <Default Extension="JPG" ContentType="image/.jpg"/>
  <Default Extension="vml" ContentType="application/vnd.openxmlformats-officedocument.vmlDrawing"/>
  <Default Extension="bin" ContentType="application/vnd.openxmlformats-officedocument.oleObject"/>
  <Default Extension="wav" ContentType="audio/x-wav"/>
  <Default Extension="png" ContentType="image/png"/>
  <Default Extension="wmf" ContentType="image/x-w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3"/>
  </p:notesMasterIdLst>
  <p:sldIdLst>
    <p:sldId id="739" r:id="rId3"/>
    <p:sldId id="626" r:id="rId4"/>
    <p:sldId id="622" r:id="rId5"/>
    <p:sldId id="740" r:id="rId6"/>
    <p:sldId id="741" r:id="rId7"/>
    <p:sldId id="751" r:id="rId8"/>
    <p:sldId id="752" r:id="rId9"/>
    <p:sldId id="753" r:id="rId10"/>
    <p:sldId id="754" r:id="rId11"/>
    <p:sldId id="755" r:id="rId12"/>
    <p:sldId id="756" r:id="rId13"/>
    <p:sldId id="757" r:id="rId14"/>
    <p:sldId id="758" r:id="rId15"/>
    <p:sldId id="759" r:id="rId16"/>
    <p:sldId id="760" r:id="rId17"/>
    <p:sldId id="761" r:id="rId18"/>
    <p:sldId id="762" r:id="rId19"/>
    <p:sldId id="763" r:id="rId20"/>
    <p:sldId id="764" r:id="rId21"/>
    <p:sldId id="765" r:id="rId22"/>
    <p:sldId id="766" r:id="rId23"/>
    <p:sldId id="767" r:id="rId24"/>
    <p:sldId id="768" r:id="rId25"/>
    <p:sldId id="769" r:id="rId26"/>
    <p:sldId id="771" r:id="rId27"/>
    <p:sldId id="770" r:id="rId28"/>
    <p:sldId id="772" r:id="rId29"/>
    <p:sldId id="773" r:id="rId30"/>
    <p:sldId id="774" r:id="rId31"/>
    <p:sldId id="775" r:id="rId32"/>
    <p:sldId id="776" r:id="rId33"/>
    <p:sldId id="777" r:id="rId34"/>
    <p:sldId id="778" r:id="rId35"/>
    <p:sldId id="780" r:id="rId36"/>
    <p:sldId id="779" r:id="rId37"/>
    <p:sldId id="781" r:id="rId38"/>
    <p:sldId id="782" r:id="rId39"/>
    <p:sldId id="783" r:id="rId40"/>
    <p:sldId id="784" r:id="rId41"/>
    <p:sldId id="834" r:id="rId42"/>
  </p:sldIdLst>
  <p:sldSz cx="9144000" cy="5143500"/>
  <p:notesSz cx="6797675" cy="9926955"/>
  <p:custDataLst>
    <p:tags r:id="rId48"/>
  </p:custDataLst>
  <p:defaultTextStyle>
    <a:defPPr>
      <a:defRPr lang="zh-CN"/>
    </a:defPPr>
    <a:lvl1pPr marL="0" lvl="0" indent="0" algn="l" defTabSz="914400" rtl="0" eaLnBrk="0" fontAlgn="base" latinLnBrk="0" hangingPunct="0">
      <a:lnSpc>
        <a:spcPct val="100000"/>
      </a:lnSpc>
      <a:spcBef>
        <a:spcPct val="0"/>
      </a:spcBef>
      <a:spcAft>
        <a:spcPct val="0"/>
      </a:spcAft>
      <a:buNone/>
      <a:defRPr sz="2800" b="1" i="0" u="none" kern="1200" baseline="0">
        <a:solidFill>
          <a:srgbClr val="000000"/>
        </a:solidFill>
        <a:latin typeface="Times New Roman" panose="02020603050405020304" pitchFamily="18"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sz="2800" b="1" i="0" u="none" kern="1200" baseline="0">
        <a:solidFill>
          <a:srgbClr val="000000"/>
        </a:solidFill>
        <a:latin typeface="Times New Roman" panose="02020603050405020304" pitchFamily="18"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sz="2800" b="1" i="0" u="none" kern="1200" baseline="0">
        <a:solidFill>
          <a:srgbClr val="000000"/>
        </a:solidFill>
        <a:latin typeface="Times New Roman" panose="02020603050405020304" pitchFamily="18"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sz="2800" b="1" i="0" u="none" kern="1200" baseline="0">
        <a:solidFill>
          <a:srgbClr val="000000"/>
        </a:solidFill>
        <a:latin typeface="Times New Roman" panose="02020603050405020304" pitchFamily="18"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sz="2800" b="1" i="0" u="none" kern="1200" baseline="0">
        <a:solidFill>
          <a:srgbClr val="000000"/>
        </a:solidFill>
        <a:latin typeface="Times New Roman" panose="02020603050405020304" pitchFamily="18"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sz="2800" b="1" i="0" u="none" kern="1200" baseline="0">
        <a:solidFill>
          <a:srgbClr val="000000"/>
        </a:solidFill>
        <a:latin typeface="Times New Roman" panose="02020603050405020304" pitchFamily="18"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sz="2800" b="1" i="0" u="none" kern="1200" baseline="0">
        <a:solidFill>
          <a:srgbClr val="000000"/>
        </a:solidFill>
        <a:latin typeface="Times New Roman" panose="02020603050405020304" pitchFamily="18"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sz="2800" b="1" i="0" u="none" kern="1200" baseline="0">
        <a:solidFill>
          <a:srgbClr val="000000"/>
        </a:solidFill>
        <a:latin typeface="Times New Roman" panose="02020603050405020304" pitchFamily="18"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sz="2800" b="1" i="0" u="none" kern="1200" baseline="0">
        <a:solidFill>
          <a:srgbClr val="000000"/>
        </a:solidFill>
        <a:latin typeface="Times New Roman" panose="02020603050405020304" pitchFamily="18" charset="0"/>
        <a:ea typeface="宋体" panose="02010600030101010101" pitchFamily="2" charset="-122"/>
        <a:cs typeface="+mn-cs"/>
      </a:defRPr>
    </a:lvl9pPr>
  </p:defaultTextStyle>
  <p:extLst>
    <p:ext uri="{EFAFB233-063F-42B5-8137-9DF3F51BA10A}">
      <p15:sldGuideLst xmlns:p15="http://schemas.microsoft.com/office/powerpoint/2012/main">
        <p15:guide id="1" orient="horz" pos="1452" userDrawn="1">
          <p15:clr>
            <a:srgbClr val="A4A3A4"/>
          </p15:clr>
        </p15:guide>
        <p15:guide id="2" pos="288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7" name="熊仪_aYju7RJj" initials="熊" lastIdx="0" clrIdx="0"/>
  <p:cmAuthor id="1" name="哒哒 熊猫" initials="哒哒" lastIdx="1" clrIdx="0"/>
  <p:cmAuthor id="8" name="yifei" initials="y" lastIdx="1" clrIdx="7"/>
  <p:cmAuthor id="2" name="kingsoft" initials="k" lastIdx="1" clrIdx="1"/>
  <p:cmAuthor id="9" name="ADMIN" initials="A" lastIdx="1" clrIdx="8"/>
  <p:cmAuthor id="3" name="zhouzean" initials="z" lastIdx="1" clrIdx="2"/>
  <p:cmAuthor id="4" name="李鹏飞_6bQfzI3a" initials="李" lastIdx="0" clrIdx="0"/>
  <p:cmAuthor id="5" name="李晓菲_MZFnUzi6" initials="李" lastIdx="0" clrIdx="0"/>
  <p:cmAuthor id="6" name="小珞_QjMfU7FR" initials="小" lastIdx="0" clrIdx="0"/>
  <p:cmAuthor id="2001" name="骆倩怡_Znauj26B" initials="authorId_382814100" lastIdx="0"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chemeClr val="tx1"/>
    </p:penClr>
    <p:extLst>
      <p:ext uri="{2FDB2607-1784-4EEB-B798-7EB5836EED8A}">
        <p14:showMediaCtrls xmlns:p14="http://schemas.microsoft.com/office/powerpoint/2010/main" val="1"/>
      </p:ext>
    </p:extLst>
  </p:showPr>
  <p:clrMru>
    <a:srgbClr val="000000"/>
    <a:srgbClr val="33CCCC"/>
    <a:srgbClr val="3366CC"/>
    <a:srgbClr val="FF3300"/>
    <a:srgbClr val="000066"/>
    <a:srgbClr val="FFCCFF"/>
    <a:srgbClr val="5F5F5F"/>
    <a:srgbClr val="6633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snapToGrid="0" showGuides="1">
      <p:cViewPr varScale="1">
        <p:scale>
          <a:sx n="54" d="100"/>
          <a:sy n="54" d="100"/>
        </p:scale>
        <p:origin x="795" y="42"/>
      </p:cViewPr>
      <p:guideLst>
        <p:guide orient="horz" pos="1452"/>
        <p:guide pos="2880"/>
      </p:guideLst>
    </p:cSldViewPr>
  </p:slideViewPr>
  <p:outlineViewPr>
    <p:cViewPr>
      <p:scale>
        <a:sx n="33" d="100"/>
        <a:sy n="33" d="100"/>
      </p:scale>
      <p:origin x="0" y="0"/>
    </p:cViewPr>
  </p:outlineViewPr>
  <p:notesTextViewPr>
    <p:cViewPr>
      <p:scale>
        <a:sx n="100" d="100"/>
        <a:sy n="100" d="100"/>
      </p:scale>
      <p:origin x="0" y="0"/>
    </p:cViewPr>
  </p:notesTextViewPr>
  <p:sorterViewPr showFormatting="0">
    <p:cViewPr>
      <p:scale>
        <a:sx n="66" d="100"/>
        <a:sy n="66" d="100"/>
      </p:scale>
      <p:origin x="0" y="0"/>
    </p:cViewPr>
  </p:sorterViewPr>
  <p:gridSpacing cx="36004" cy="36004"/>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8" Type="http://schemas.openxmlformats.org/officeDocument/2006/relationships/tags" Target="tags/tag95.xml"/><Relationship Id="rId47" Type="http://schemas.openxmlformats.org/officeDocument/2006/relationships/commentAuthors" Target="commentAuthors.xml"/><Relationship Id="rId46" Type="http://schemas.openxmlformats.org/officeDocument/2006/relationships/tableStyles" Target="tableStyles.xml"/><Relationship Id="rId45" Type="http://schemas.openxmlformats.org/officeDocument/2006/relationships/viewProps" Target="viewProps.xml"/><Relationship Id="rId44" Type="http://schemas.openxmlformats.org/officeDocument/2006/relationships/presProps" Target="presProps.xml"/><Relationship Id="rId43" Type="http://schemas.openxmlformats.org/officeDocument/2006/relationships/notesMaster" Target="notesMasters/notesMaster1.xml"/><Relationship Id="rId42" Type="http://schemas.openxmlformats.org/officeDocument/2006/relationships/slide" Target="slides/slide40.xml"/><Relationship Id="rId41" Type="http://schemas.openxmlformats.org/officeDocument/2006/relationships/slide" Target="slides/slide39.xml"/><Relationship Id="rId40" Type="http://schemas.openxmlformats.org/officeDocument/2006/relationships/slide" Target="slides/slide38.xml"/><Relationship Id="rId4" Type="http://schemas.openxmlformats.org/officeDocument/2006/relationships/slide" Target="slides/slide2.xml"/><Relationship Id="rId39" Type="http://schemas.openxmlformats.org/officeDocument/2006/relationships/slide" Target="slides/slide37.xml"/><Relationship Id="rId38" Type="http://schemas.openxmlformats.org/officeDocument/2006/relationships/slide" Target="slides/slide36.xml"/><Relationship Id="rId37" Type="http://schemas.openxmlformats.org/officeDocument/2006/relationships/slide" Target="slides/slide35.xml"/><Relationship Id="rId36" Type="http://schemas.openxmlformats.org/officeDocument/2006/relationships/slide" Target="slides/slide34.xml"/><Relationship Id="rId35" Type="http://schemas.openxmlformats.org/officeDocument/2006/relationships/slide" Target="slides/slide33.xml"/><Relationship Id="rId34" Type="http://schemas.openxmlformats.org/officeDocument/2006/relationships/slide" Target="slides/slide32.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68610" name="Rectangle 2"/>
          <p:cNvSpPr>
            <a:spLocks noGrp="1" noChangeArrowheads="1"/>
          </p:cNvSpPr>
          <p:nvPr>
            <p:ph type="hdr" sz="quarter"/>
          </p:nvPr>
        </p:nvSpPr>
        <p:spPr bwMode="auto">
          <a:xfrm>
            <a:off x="0" y="0"/>
            <a:ext cx="2946400" cy="496888"/>
          </a:xfrm>
          <a:prstGeom prst="rect">
            <a:avLst/>
          </a:prstGeom>
          <a:noFill/>
          <a:ln>
            <a:noFill/>
          </a:ln>
          <a:effectLst/>
        </p:spPr>
        <p:txBody>
          <a:bodyPr vert="horz" wrap="square" lIns="91440" tIns="45720" rIns="91440" bIns="45720" numCol="1" anchor="t" anchorCtr="0" compatLnSpc="1"/>
          <a:lstStyle>
            <a:lvl1pPr>
              <a:spcBef>
                <a:spcPct val="0"/>
              </a:spcBef>
              <a:defRPr sz="1200">
                <a:solidFill>
                  <a:srgbClr val="FF3300"/>
                </a:solidFill>
                <a:latin typeface="Times New Roman" panose="02020603050405020304" pitchFamily="18" charset="0"/>
                <a:ea typeface="宋体" panose="02010600030101010101" pitchFamily="2" charset="-122"/>
                <a:cs typeface="宋体" panose="02010600030101010101" pitchFamily="2" charset="-122"/>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en-US" altLang="zh-CN" sz="1200" b="1" i="0" u="none" strike="noStrike" kern="1200" cap="none" spc="0" normalizeH="0" baseline="0" noProof="0">
              <a:ln>
                <a:noFill/>
              </a:ln>
              <a:solidFill>
                <a:srgbClr val="FF3300"/>
              </a:solidFill>
              <a:effectLst/>
              <a:uLnTx/>
              <a:uFillTx/>
              <a:latin typeface="Times New Roman" panose="02020603050405020304" pitchFamily="18" charset="0"/>
              <a:ea typeface="宋体" panose="02010600030101010101" pitchFamily="2" charset="-122"/>
              <a:cs typeface="宋体" panose="02010600030101010101" pitchFamily="2" charset="-122"/>
            </a:endParaRPr>
          </a:p>
        </p:txBody>
      </p:sp>
      <p:sp>
        <p:nvSpPr>
          <p:cNvPr id="68611" name="Rectangle 3"/>
          <p:cNvSpPr>
            <a:spLocks noGrp="1" noChangeArrowheads="1"/>
          </p:cNvSpPr>
          <p:nvPr>
            <p:ph type="dt" idx="1"/>
          </p:nvPr>
        </p:nvSpPr>
        <p:spPr bwMode="auto">
          <a:xfrm>
            <a:off x="3851275" y="0"/>
            <a:ext cx="2946400" cy="496888"/>
          </a:xfrm>
          <a:prstGeom prst="rect">
            <a:avLst/>
          </a:prstGeom>
          <a:noFill/>
          <a:ln>
            <a:noFill/>
          </a:ln>
          <a:effectLst/>
        </p:spPr>
        <p:txBody>
          <a:bodyPr vert="horz" wrap="square" lIns="91440" tIns="45720" rIns="91440" bIns="45720" numCol="1" anchor="t" anchorCtr="0" compatLnSpc="1"/>
          <a:lstStyle>
            <a:lvl1pPr algn="r">
              <a:spcBef>
                <a:spcPct val="0"/>
              </a:spcBef>
              <a:defRPr sz="1200">
                <a:solidFill>
                  <a:srgbClr val="FF3300"/>
                </a:solidFill>
                <a:latin typeface="Times New Roman" panose="02020603050405020304" pitchFamily="18" charset="0"/>
                <a:ea typeface="宋体" panose="02010600030101010101" pitchFamily="2" charset="-122"/>
                <a:cs typeface="宋体" panose="02010600030101010101" pitchFamily="2" charset="-122"/>
              </a:defRPr>
            </a:lvl1pPr>
          </a:lstStyle>
          <a:p>
            <a:pPr marL="0" marR="0" lvl="0" indent="0" algn="r" defTabSz="914400" rtl="0" eaLnBrk="1" fontAlgn="base" latinLnBrk="0" hangingPunct="1">
              <a:lnSpc>
                <a:spcPct val="100000"/>
              </a:lnSpc>
              <a:spcBef>
                <a:spcPct val="0"/>
              </a:spcBef>
              <a:spcAft>
                <a:spcPct val="0"/>
              </a:spcAft>
              <a:buClrTx/>
              <a:buSzTx/>
              <a:buFontTx/>
              <a:buNone/>
              <a:defRPr/>
            </a:pPr>
            <a:endParaRPr kumimoji="1" lang="en-US" altLang="zh-CN" sz="1200" b="1" i="0" u="none" strike="noStrike" kern="1200" cap="none" spc="0" normalizeH="0" baseline="0" noProof="0">
              <a:ln>
                <a:noFill/>
              </a:ln>
              <a:solidFill>
                <a:srgbClr val="FF3300"/>
              </a:solidFill>
              <a:effectLst/>
              <a:uLnTx/>
              <a:uFillTx/>
              <a:latin typeface="Times New Roman" panose="02020603050405020304" pitchFamily="18" charset="0"/>
              <a:ea typeface="宋体" panose="02010600030101010101" pitchFamily="2" charset="-122"/>
              <a:cs typeface="宋体" panose="02010600030101010101" pitchFamily="2" charset="-122"/>
            </a:endParaRPr>
          </a:p>
        </p:txBody>
      </p:sp>
      <p:sp>
        <p:nvSpPr>
          <p:cNvPr id="68612" name="Rectangle 4"/>
          <p:cNvSpPr>
            <a:spLocks noGrp="1" noRot="1" noChangeAspect="1" noChangeArrowheads="1" noTextEdit="1"/>
          </p:cNvSpPr>
          <p:nvPr>
            <p:ph type="sldImg" idx="2"/>
          </p:nvPr>
        </p:nvSpPr>
        <p:spPr bwMode="auto">
          <a:xfrm>
            <a:off x="90488" y="744538"/>
            <a:ext cx="6616700" cy="3722688"/>
          </a:xfrm>
          <a:prstGeom prst="rect">
            <a:avLst/>
          </a:prstGeom>
          <a:noFill/>
          <a:ln w="9525">
            <a:solidFill>
              <a:srgbClr val="000000"/>
            </a:solidFill>
            <a:miter lim="800000"/>
          </a:ln>
          <a:effectLst/>
        </p:spPr>
      </p:sp>
      <p:sp>
        <p:nvSpPr>
          <p:cNvPr id="68613" name="Rectangle 5"/>
          <p:cNvSpPr>
            <a:spLocks noGrp="1" noChangeArrowheads="1"/>
          </p:cNvSpPr>
          <p:nvPr>
            <p:ph type="body" sz="quarter" idx="3"/>
          </p:nvPr>
        </p:nvSpPr>
        <p:spPr bwMode="auto">
          <a:xfrm>
            <a:off x="906463" y="4714875"/>
            <a:ext cx="4984750" cy="4467225"/>
          </a:xfrm>
          <a:prstGeom prst="rect">
            <a:avLst/>
          </a:prstGeom>
          <a:noFill/>
          <a:ln>
            <a:noFill/>
          </a:ln>
          <a:effectLst/>
        </p:spPr>
        <p:txBody>
          <a:bodyPr vert="horz" wrap="square" lIns="91440" tIns="45720" rIns="91440" bIns="45720" numCol="1" anchor="t" anchorCtr="0" compatLnSpc="1"/>
          <a:lstStyle/>
          <a:p>
            <a:pPr marL="0" marR="0" lvl="0" indent="0" algn="l" defTabSz="914400" rtl="0" eaLnBrk="0" fontAlgn="base" latinLnBrk="0" hangingPunct="0">
              <a:lnSpc>
                <a:spcPct val="100000"/>
              </a:lnSpc>
              <a:spcBef>
                <a:spcPct val="30000"/>
              </a:spcBef>
              <a:spcAft>
                <a:spcPct val="0"/>
              </a:spcAft>
              <a:buClrTx/>
              <a:buSzTx/>
              <a:buFontTx/>
              <a:buNone/>
              <a:defRPr/>
            </a:pPr>
            <a:r>
              <a:rPr kumimoji="1" lang="zh-CN" altLang="en-US" sz="12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宋体" panose="02010600030101010101" pitchFamily="2" charset="-122"/>
              </a:rPr>
              <a:t>单击此处编辑母版文本样式</a:t>
            </a:r>
            <a:endParaRPr kumimoji="1" lang="en-US" altLang="zh-CN" sz="12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宋体" panose="02010600030101010101" pitchFamily="2" charset="-122"/>
            </a:endParaRPr>
          </a:p>
          <a:p>
            <a:pPr marL="457200" marR="0" lvl="1" indent="0" algn="l" defTabSz="914400" rtl="0" eaLnBrk="0" fontAlgn="base" latinLnBrk="0" hangingPunct="0">
              <a:lnSpc>
                <a:spcPct val="100000"/>
              </a:lnSpc>
              <a:spcBef>
                <a:spcPct val="30000"/>
              </a:spcBef>
              <a:spcAft>
                <a:spcPct val="0"/>
              </a:spcAft>
              <a:buClrTx/>
              <a:buSzTx/>
              <a:buFontTx/>
              <a:buNone/>
              <a:defRPr/>
            </a:pPr>
            <a:r>
              <a:rPr kumimoji="1" lang="zh-CN" altLang="en-US" sz="12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第二级</a:t>
            </a:r>
            <a:endParaRPr kumimoji="1" lang="en-US" altLang="zh-CN" sz="12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a:p>
            <a:pPr marL="914400" marR="0" lvl="2" indent="0" algn="l" defTabSz="914400" rtl="0" eaLnBrk="0" fontAlgn="base" latinLnBrk="0" hangingPunct="0">
              <a:lnSpc>
                <a:spcPct val="100000"/>
              </a:lnSpc>
              <a:spcBef>
                <a:spcPct val="30000"/>
              </a:spcBef>
              <a:spcAft>
                <a:spcPct val="0"/>
              </a:spcAft>
              <a:buClrTx/>
              <a:buSzTx/>
              <a:buFontTx/>
              <a:buNone/>
              <a:defRPr/>
            </a:pPr>
            <a:r>
              <a:rPr kumimoji="1" lang="zh-CN" altLang="en-US" sz="12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第三级</a:t>
            </a:r>
            <a:endParaRPr kumimoji="1" lang="en-US" altLang="zh-CN" sz="12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a:p>
            <a:pPr marL="1371600" marR="0" lvl="3" indent="0" algn="l" defTabSz="914400" rtl="0" eaLnBrk="0" fontAlgn="base" latinLnBrk="0" hangingPunct="0">
              <a:lnSpc>
                <a:spcPct val="100000"/>
              </a:lnSpc>
              <a:spcBef>
                <a:spcPct val="30000"/>
              </a:spcBef>
              <a:spcAft>
                <a:spcPct val="0"/>
              </a:spcAft>
              <a:buClrTx/>
              <a:buSzTx/>
              <a:buFontTx/>
              <a:buNone/>
              <a:defRPr/>
            </a:pPr>
            <a:r>
              <a:rPr kumimoji="1" lang="zh-CN" altLang="en-US" sz="12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第四级</a:t>
            </a:r>
            <a:endParaRPr kumimoji="1" lang="en-US" altLang="zh-CN" sz="12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a:p>
            <a:pPr marL="1828800" marR="0" lvl="4" indent="0" algn="l" defTabSz="914400" rtl="0" eaLnBrk="0" fontAlgn="base" latinLnBrk="0" hangingPunct="0">
              <a:lnSpc>
                <a:spcPct val="100000"/>
              </a:lnSpc>
              <a:spcBef>
                <a:spcPct val="30000"/>
              </a:spcBef>
              <a:spcAft>
                <a:spcPct val="0"/>
              </a:spcAft>
              <a:buClrTx/>
              <a:buSzTx/>
              <a:buFontTx/>
              <a:buNone/>
              <a:defRPr/>
            </a:pPr>
            <a:r>
              <a:rPr kumimoji="1" lang="zh-CN" altLang="en-US" sz="12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第五级</a:t>
            </a:r>
            <a:endParaRPr kumimoji="1" lang="zh-CN" altLang="en-US" sz="12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68614" name="Rectangle 6"/>
          <p:cNvSpPr>
            <a:spLocks noGrp="1" noChangeArrowheads="1"/>
          </p:cNvSpPr>
          <p:nvPr>
            <p:ph type="ftr" sz="quarter" idx="4"/>
          </p:nvPr>
        </p:nvSpPr>
        <p:spPr bwMode="auto">
          <a:xfrm>
            <a:off x="0" y="9429750"/>
            <a:ext cx="2946400" cy="496888"/>
          </a:xfrm>
          <a:prstGeom prst="rect">
            <a:avLst/>
          </a:prstGeom>
          <a:noFill/>
          <a:ln>
            <a:noFill/>
          </a:ln>
          <a:effectLst/>
        </p:spPr>
        <p:txBody>
          <a:bodyPr vert="horz" wrap="square" lIns="91440" tIns="45720" rIns="91440" bIns="45720" numCol="1" anchor="b" anchorCtr="0" compatLnSpc="1"/>
          <a:lstStyle>
            <a:lvl1pPr>
              <a:spcBef>
                <a:spcPct val="0"/>
              </a:spcBef>
              <a:defRPr sz="1200">
                <a:solidFill>
                  <a:srgbClr val="FF3300"/>
                </a:solidFill>
                <a:latin typeface="Times New Roman" panose="02020603050405020304" pitchFamily="18" charset="0"/>
                <a:ea typeface="宋体" panose="02010600030101010101" pitchFamily="2" charset="-122"/>
                <a:cs typeface="宋体" panose="02010600030101010101" pitchFamily="2" charset="-122"/>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en-US" altLang="zh-CN" sz="1200" b="1" i="0" u="none" strike="noStrike" kern="1200" cap="none" spc="0" normalizeH="0" baseline="0" noProof="0">
              <a:ln>
                <a:noFill/>
              </a:ln>
              <a:solidFill>
                <a:srgbClr val="FF3300"/>
              </a:solidFill>
              <a:effectLst/>
              <a:uLnTx/>
              <a:uFillTx/>
              <a:latin typeface="Times New Roman" panose="02020603050405020304" pitchFamily="18" charset="0"/>
              <a:ea typeface="宋体" panose="02010600030101010101" pitchFamily="2" charset="-122"/>
              <a:cs typeface="宋体" panose="02010600030101010101" pitchFamily="2" charset="-122"/>
            </a:endParaRPr>
          </a:p>
        </p:txBody>
      </p:sp>
      <p:sp>
        <p:nvSpPr>
          <p:cNvPr id="68615" name="Rectangle 7"/>
          <p:cNvSpPr>
            <a:spLocks noGrp="1" noChangeArrowheads="1"/>
          </p:cNvSpPr>
          <p:nvPr>
            <p:ph type="sldNum" sz="quarter" idx="5"/>
          </p:nvPr>
        </p:nvSpPr>
        <p:spPr bwMode="auto">
          <a:xfrm>
            <a:off x="3851275" y="9429750"/>
            <a:ext cx="2946400" cy="496888"/>
          </a:xfrm>
          <a:prstGeom prst="rect">
            <a:avLst/>
          </a:prstGeom>
          <a:noFill/>
          <a:ln>
            <a:noFill/>
          </a:ln>
          <a:effectLst/>
        </p:spPr>
        <p:txBody>
          <a:bodyPr vert="horz" wrap="square" lIns="91440" tIns="45720" rIns="91440" bIns="45720" numCol="1" anchor="b" anchorCtr="0" compatLnSpc="1"/>
          <a:p>
            <a:pPr lvl="0" algn="r" eaLnBrk="1" hangingPunct="1">
              <a:spcBef>
                <a:spcPct val="0"/>
              </a:spcBef>
            </a:pPr>
            <a:fld id="{9A0DB2DC-4C9A-4742-B13C-FB6460FD3503}" type="slidenum">
              <a:rPr lang="en-US" altLang="zh-CN" sz="1200" dirty="0">
                <a:solidFill>
                  <a:srgbClr val="FF3300"/>
                </a:solidFill>
              </a:rPr>
            </a:fld>
            <a:endParaRPr lang="en-US" altLang="zh-CN" sz="1200" dirty="0">
              <a:solidFill>
                <a:srgbClr val="FF3300"/>
              </a:solidFill>
            </a:endParaRPr>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kumimoji="1" sz="1200" kern="1200">
        <a:solidFill>
          <a:schemeClr val="tx1"/>
        </a:solidFill>
        <a:latin typeface="Times New Roman" panose="02020603050405020304" pitchFamily="18" charset="0"/>
        <a:ea typeface="宋体" panose="02010600030101010101" pitchFamily="2" charset="-122"/>
        <a:cs typeface="宋体" panose="02010600030101010101" pitchFamily="2" charset="-122"/>
      </a:defRPr>
    </a:lvl1pPr>
    <a:lvl2pPr marL="457200" algn="l" rtl="0" eaLnBrk="0" fontAlgn="base" hangingPunct="0">
      <a:spcBef>
        <a:spcPct val="30000"/>
      </a:spcBef>
      <a:spcAft>
        <a:spcPct val="0"/>
      </a:spcAft>
      <a:defRPr kumimoji="1" sz="1200" kern="1200">
        <a:solidFill>
          <a:schemeClr val="tx1"/>
        </a:solidFill>
        <a:latin typeface="Times New Roman" panose="02020603050405020304" pitchFamily="18" charset="0"/>
        <a:ea typeface="宋体" panose="02010600030101010101" pitchFamily="2" charset="-122"/>
        <a:cs typeface="+mn-cs"/>
      </a:defRPr>
    </a:lvl2pPr>
    <a:lvl3pPr marL="914400" algn="l" rtl="0" eaLnBrk="0" fontAlgn="base" hangingPunct="0">
      <a:spcBef>
        <a:spcPct val="30000"/>
      </a:spcBef>
      <a:spcAft>
        <a:spcPct val="0"/>
      </a:spcAft>
      <a:defRPr kumimoji="1" sz="1200" kern="1200">
        <a:solidFill>
          <a:schemeClr val="tx1"/>
        </a:solidFill>
        <a:latin typeface="Times New Roman" panose="02020603050405020304" pitchFamily="18" charset="0"/>
        <a:ea typeface="宋体" panose="02010600030101010101" pitchFamily="2" charset="-122"/>
        <a:cs typeface="+mn-cs"/>
      </a:defRPr>
    </a:lvl3pPr>
    <a:lvl4pPr marL="1371600" algn="l" rtl="0" eaLnBrk="0" fontAlgn="base" hangingPunct="0">
      <a:spcBef>
        <a:spcPct val="30000"/>
      </a:spcBef>
      <a:spcAft>
        <a:spcPct val="0"/>
      </a:spcAft>
      <a:defRPr kumimoji="1" sz="1200" kern="1200">
        <a:solidFill>
          <a:schemeClr val="tx1"/>
        </a:solidFill>
        <a:latin typeface="Times New Roman" panose="02020603050405020304" pitchFamily="18" charset="0"/>
        <a:ea typeface="宋体" panose="02010600030101010101" pitchFamily="2" charset="-122"/>
        <a:cs typeface="+mn-cs"/>
      </a:defRPr>
    </a:lvl4pPr>
    <a:lvl5pPr marL="1828800" algn="l" rtl="0" eaLnBrk="0" fontAlgn="base" hangingPunct="0">
      <a:spcBef>
        <a:spcPct val="30000"/>
      </a:spcBef>
      <a:spcAft>
        <a:spcPct val="0"/>
      </a:spcAft>
      <a:defRPr kumimoji="1" sz="1200" kern="1200">
        <a:solidFill>
          <a:schemeClr val="tx1"/>
        </a:solidFill>
        <a:latin typeface="Times New Roman" panose="02020603050405020304" pitchFamily="18" charset="0"/>
        <a:ea typeface="宋体" panose="02010600030101010101" pitchFamily="2" charset="-122"/>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tags" Target="../tags/tag2.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tags" Target="../tags/tag3.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showMasterSp="0">
  <p:cSld name="空白">
    <p:bg>
      <p:bgPr>
        <a:solidFill>
          <a:schemeClr val="bg1"/>
        </a:solidFill>
        <a:effectLst/>
      </p:bgPr>
    </p:bg>
    <p:spTree>
      <p:nvGrpSpPr>
        <p:cNvPr id="1" name=""/>
        <p:cNvGrpSpPr/>
        <p:nvPr/>
      </p:nvGrpSpPr>
      <p:grpSpPr>
        <a:xfrm>
          <a:off x="0" y="0"/>
          <a:ext cx="0" cy="0"/>
          <a:chOff x="0" y="0"/>
          <a:chExt cx="0" cy="0"/>
        </a:xfrm>
      </p:grpSpPr>
      <p:sp>
        <p:nvSpPr>
          <p:cNvPr id="2" name="Rounded Rectangle 11"/>
          <p:cNvSpPr/>
          <p:nvPr/>
        </p:nvSpPr>
        <p:spPr>
          <a:xfrm>
            <a:off x="228600" y="171450"/>
            <a:ext cx="8696325" cy="1069975"/>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50000"/>
              </a:spcBef>
              <a:spcAft>
                <a:spcPct val="0"/>
              </a:spcAft>
              <a:buClrTx/>
              <a:buSzTx/>
              <a:buFontTx/>
              <a:buNone/>
              <a:defRPr/>
            </a:pPr>
            <a:endParaRPr kumimoji="1" lang="en-US" sz="2800" b="1" i="0" u="none" strike="noStrike" kern="1200" cap="none" spc="0" normalizeH="0" baseline="0" noProof="0">
              <a:ln>
                <a:noFill/>
              </a:ln>
              <a:solidFill>
                <a:schemeClr val="lt1"/>
              </a:solidFill>
              <a:effectLst/>
              <a:uLnTx/>
              <a:uFillTx/>
              <a:latin typeface="+mn-lt"/>
              <a:ea typeface="+mn-ea"/>
              <a:cs typeface="+mn-cs"/>
            </a:endParaRPr>
          </a:p>
        </p:txBody>
      </p:sp>
      <p:grpSp>
        <p:nvGrpSpPr>
          <p:cNvPr id="2051" name="Group 5"/>
          <p:cNvGrpSpPr>
            <a:grpSpLocks noChangeAspect="1"/>
          </p:cNvGrpSpPr>
          <p:nvPr/>
        </p:nvGrpSpPr>
        <p:grpSpPr>
          <a:xfrm>
            <a:off x="211138" y="536575"/>
            <a:ext cx="8723312" cy="996950"/>
            <a:chOff x="-3905251" y="4294188"/>
            <a:chExt cx="13027839" cy="1892300"/>
          </a:xfrm>
        </p:grpSpPr>
        <p:sp>
          <p:nvSpPr>
            <p:cNvPr id="2059" name="Freeform 14"/>
            <p:cNvSpPr/>
            <p:nvPr/>
          </p:nvSpPr>
          <p:spPr>
            <a:xfrm>
              <a:off x="4810125" y="4500563"/>
              <a:ext cx="4295775" cy="1016000"/>
            </a:xfrm>
            <a:custGeom>
              <a:avLst/>
              <a:gdLst/>
              <a:ahLst/>
              <a:cxnLst>
                <a:cxn ang="0">
                  <a:pos x="2147483646" y="0"/>
                </a:cxn>
                <a:cxn ang="0">
                  <a:pos x="2147483646" y="0"/>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0"/>
                </a:cxn>
                <a:cxn ang="0">
                  <a:pos x="2147483646" y="0"/>
                </a:cxn>
                <a:cxn ang="0">
                  <a:pos x="2147483646" y="0"/>
                </a:cxn>
                <a:cxn ang="0">
                  <a:pos x="2147483646" y="0"/>
                </a:cxn>
              </a:cxnLst>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472" y="252"/>
                  </a:lnTo>
                  <a:lnTo>
                    <a:pt x="1236" y="304"/>
                  </a:lnTo>
                  <a:lnTo>
                    <a:pt x="1010" y="352"/>
                  </a:lnTo>
                  <a:lnTo>
                    <a:pt x="792" y="398"/>
                  </a:lnTo>
                  <a:lnTo>
                    <a:pt x="584" y="438"/>
                  </a:lnTo>
                  <a:lnTo>
                    <a:pt x="382" y="474"/>
                  </a:lnTo>
                  <a:lnTo>
                    <a:pt x="188" y="50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6" y="388"/>
                  </a:lnTo>
                  <a:lnTo>
                    <a:pt x="2706" y="0"/>
                  </a:lnTo>
                  <a:lnTo>
                    <a:pt x="2700" y="0"/>
                  </a:lnTo>
                  <a:close/>
                </a:path>
              </a:pathLst>
            </a:custGeom>
            <a:solidFill>
              <a:schemeClr val="bg2">
                <a:alpha val="29019"/>
              </a:schemeClr>
            </a:solidFill>
            <a:ln w="9525">
              <a:noFill/>
            </a:ln>
          </p:spPr>
          <p:txBody>
            <a:bodyPr/>
            <a:p>
              <a:endParaRPr lang="zh-CN" altLang="en-US"/>
            </a:p>
          </p:txBody>
        </p:sp>
        <p:sp>
          <p:nvSpPr>
            <p:cNvPr id="2060" name="Freeform 18"/>
            <p:cNvSpPr/>
            <p:nvPr/>
          </p:nvSpPr>
          <p:spPr>
            <a:xfrm>
              <a:off x="-309563" y="4318000"/>
              <a:ext cx="8280401" cy="120967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0"/>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154" y="66"/>
                  </a:lnTo>
                  <a:lnTo>
                    <a:pt x="314" y="86"/>
                  </a:lnTo>
                  <a:lnTo>
                    <a:pt x="480" y="112"/>
                  </a:lnTo>
                  <a:lnTo>
                    <a:pt x="652" y="140"/>
                  </a:lnTo>
                  <a:lnTo>
                    <a:pt x="830" y="174"/>
                  </a:lnTo>
                  <a:lnTo>
                    <a:pt x="1014" y="210"/>
                  </a:lnTo>
                  <a:lnTo>
                    <a:pt x="1206" y="250"/>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close/>
                </a:path>
              </a:pathLst>
            </a:custGeom>
            <a:solidFill>
              <a:schemeClr val="bg2">
                <a:alpha val="39999"/>
              </a:schemeClr>
            </a:solidFill>
            <a:ln w="9525">
              <a:noFill/>
            </a:ln>
          </p:spPr>
          <p:txBody>
            <a:bodyPr/>
            <a:p>
              <a:endParaRPr lang="zh-CN" altLang="en-US"/>
            </a:p>
          </p:txBody>
        </p:sp>
        <p:sp>
          <p:nvSpPr>
            <p:cNvPr id="2061" name="Freeform 22"/>
            <p:cNvSpPr/>
            <p:nvPr/>
          </p:nvSpPr>
          <p:spPr>
            <a:xfrm>
              <a:off x="3175" y="4335463"/>
              <a:ext cx="8166100" cy="1101725"/>
            </a:xfrm>
            <a:custGeom>
              <a:avLst/>
              <a:gdLst/>
              <a:ahLst/>
              <a:cxnLst>
                <a:cxn ang="0">
                  <a:pos x="0"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0"/>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cap="flat" cmpd="sng">
              <a:solidFill>
                <a:srgbClr val="FFFFFF">
                  <a:alpha val="100000"/>
                </a:srgbClr>
              </a:solidFill>
              <a:prstDash val="solid"/>
              <a:round/>
              <a:headEnd type="none" w="med" len="med"/>
              <a:tailEnd type="none" w="med" len="med"/>
            </a:ln>
          </p:spPr>
          <p:txBody>
            <a:bodyPr/>
            <a:p>
              <a:endParaRPr lang="zh-CN" altLang="en-US"/>
            </a:p>
          </p:txBody>
        </p:sp>
        <p:sp>
          <p:nvSpPr>
            <p:cNvPr id="2062" name="Freeform 26"/>
            <p:cNvSpPr/>
            <p:nvPr/>
          </p:nvSpPr>
          <p:spPr>
            <a:xfrm>
              <a:off x="4156075" y="4316413"/>
              <a:ext cx="4940300" cy="927100"/>
            </a:xfrm>
            <a:custGeom>
              <a:avLst/>
              <a:gdLst/>
              <a:ahLst/>
              <a:cxnLst>
                <a:cxn ang="0">
                  <a:pos x="0"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0"/>
                </a:cxn>
              </a:cxnLst>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cap="flat" cmpd="sng">
              <a:solidFill>
                <a:srgbClr val="FFFFFF">
                  <a:alpha val="100000"/>
                </a:srgbClr>
              </a:solidFill>
              <a:prstDash val="solid"/>
              <a:round/>
              <a:headEnd type="none" w="med" len="med"/>
              <a:tailEnd type="none" w="med" len="med"/>
            </a:ln>
          </p:spPr>
          <p:txBody>
            <a:bodyPr/>
            <a:p>
              <a:endParaRPr lang="zh-CN" altLang="en-US"/>
            </a:p>
          </p:txBody>
        </p:sp>
        <p:sp useBgFill="1">
          <p:nvSpPr>
            <p:cNvPr id="2063" name="Freeform 10"/>
            <p:cNvSpPr/>
            <p:nvPr/>
          </p:nvSpPr>
          <p:spPr>
            <a:xfrm>
              <a:off x="-3905251" y="4294188"/>
              <a:ext cx="13027839" cy="1892300"/>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0"/>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Lst>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6" y="1186"/>
                  </a:lnTo>
                  <a:lnTo>
                    <a:pt x="8196" y="510"/>
                  </a:lnTo>
                  <a:lnTo>
                    <a:pt x="8192" y="512"/>
                  </a:lnTo>
                  <a:close/>
                </a:path>
              </a:pathLst>
            </a:custGeom>
            <a:ln w="9525">
              <a:noFill/>
            </a:ln>
          </p:spPr>
          <p:txBody>
            <a:bodyPr/>
            <a:p>
              <a:endParaRPr lang="zh-CN" altLang="en-US"/>
            </a:p>
          </p:txBody>
        </p:sp>
      </p:grpSp>
      <p:sp>
        <p:nvSpPr>
          <p:cNvPr id="12" name="矩形 11"/>
          <p:cNvSpPr/>
          <p:nvPr/>
        </p:nvSpPr>
        <p:spPr>
          <a:xfrm>
            <a:off x="0" y="1762125"/>
            <a:ext cx="9144000" cy="161925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50000"/>
              </a:spcBef>
              <a:spcAft>
                <a:spcPct val="0"/>
              </a:spcAft>
              <a:buClrTx/>
              <a:buSzTx/>
              <a:buFontTx/>
              <a:buNone/>
              <a:defRPr/>
            </a:pPr>
            <a:endParaRPr kumimoji="1" lang="zh-CN" altLang="en-US" sz="2800" b="1" i="0" u="none" strike="noStrike" kern="1200" cap="none" spc="0" normalizeH="0" baseline="0" noProof="0">
              <a:ln>
                <a:noFill/>
              </a:ln>
              <a:solidFill>
                <a:schemeClr val="lt1"/>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grpSp>
        <p:nvGrpSpPr>
          <p:cNvPr id="2053" name="组合 117"/>
          <p:cNvGrpSpPr/>
          <p:nvPr userDrawn="1"/>
        </p:nvGrpSpPr>
        <p:grpSpPr>
          <a:xfrm>
            <a:off x="522288" y="1906588"/>
            <a:ext cx="1512887" cy="1416050"/>
            <a:chOff x="522687" y="2543125"/>
            <a:chExt cx="1749704" cy="1749704"/>
          </a:xfrm>
        </p:grpSpPr>
        <p:pic>
          <p:nvPicPr>
            <p:cNvPr id="17" name="图片 16"/>
            <p:cNvPicPr>
              <a:picLocks noChangeAspect="1"/>
            </p:cNvPicPr>
            <p:nvPr/>
          </p:nvPicPr>
          <p:blipFill>
            <a:blip r:embed="rId2"/>
            <a:srcRect t="12823" r="3619"/>
            <a:stretch>
              <a:fillRect/>
            </a:stretch>
          </p:blipFill>
          <p:spPr>
            <a:xfrm>
              <a:off x="534848" y="2754493"/>
              <a:ext cx="1686385" cy="1525335"/>
            </a:xfrm>
            <a:custGeom>
              <a:avLst/>
              <a:gdLst>
                <a:gd name="connsiteX0" fmla="*/ 171910 w 1686385"/>
                <a:gd name="connsiteY0" fmla="*/ 0 h 1525334"/>
                <a:gd name="connsiteX1" fmla="*/ 257635 w 1686385"/>
                <a:gd name="connsiteY1" fmla="*/ 33338 h 1525334"/>
                <a:gd name="connsiteX2" fmla="*/ 295735 w 1686385"/>
                <a:gd name="connsiteY2" fmla="*/ 71438 h 1525334"/>
                <a:gd name="connsiteX3" fmla="*/ 376698 w 1686385"/>
                <a:gd name="connsiteY3" fmla="*/ 80963 h 1525334"/>
                <a:gd name="connsiteX4" fmla="*/ 381460 w 1686385"/>
                <a:gd name="connsiteY4" fmla="*/ 123825 h 1525334"/>
                <a:gd name="connsiteX5" fmla="*/ 467185 w 1686385"/>
                <a:gd name="connsiteY5" fmla="*/ 180975 h 1525334"/>
                <a:gd name="connsiteX6" fmla="*/ 457660 w 1686385"/>
                <a:gd name="connsiteY6" fmla="*/ 238125 h 1525334"/>
                <a:gd name="connsiteX7" fmla="*/ 576723 w 1686385"/>
                <a:gd name="connsiteY7" fmla="*/ 266700 h 1525334"/>
                <a:gd name="connsiteX8" fmla="*/ 633873 w 1686385"/>
                <a:gd name="connsiteY8" fmla="*/ 371475 h 1525334"/>
                <a:gd name="connsiteX9" fmla="*/ 743410 w 1686385"/>
                <a:gd name="connsiteY9" fmla="*/ 342900 h 1525334"/>
                <a:gd name="connsiteX10" fmla="*/ 791035 w 1686385"/>
                <a:gd name="connsiteY10" fmla="*/ 457200 h 1525334"/>
                <a:gd name="connsiteX11" fmla="*/ 891048 w 1686385"/>
                <a:gd name="connsiteY11" fmla="*/ 481013 h 1525334"/>
                <a:gd name="connsiteX12" fmla="*/ 919623 w 1686385"/>
                <a:gd name="connsiteY12" fmla="*/ 561975 h 1525334"/>
                <a:gd name="connsiteX13" fmla="*/ 1048210 w 1686385"/>
                <a:gd name="connsiteY13" fmla="*/ 619125 h 1525334"/>
                <a:gd name="connsiteX14" fmla="*/ 1062498 w 1686385"/>
                <a:gd name="connsiteY14" fmla="*/ 681038 h 1525334"/>
                <a:gd name="connsiteX15" fmla="*/ 1172035 w 1686385"/>
                <a:gd name="connsiteY15" fmla="*/ 695325 h 1525334"/>
                <a:gd name="connsiteX16" fmla="*/ 1210135 w 1686385"/>
                <a:gd name="connsiteY16" fmla="*/ 795338 h 1525334"/>
                <a:gd name="connsiteX17" fmla="*/ 1252998 w 1686385"/>
                <a:gd name="connsiteY17" fmla="*/ 866775 h 1525334"/>
                <a:gd name="connsiteX18" fmla="*/ 1243473 w 1686385"/>
                <a:gd name="connsiteY18" fmla="*/ 957263 h 1525334"/>
                <a:gd name="connsiteX19" fmla="*/ 1333960 w 1686385"/>
                <a:gd name="connsiteY19" fmla="*/ 962025 h 1525334"/>
                <a:gd name="connsiteX20" fmla="*/ 1353010 w 1686385"/>
                <a:gd name="connsiteY20" fmla="*/ 1062038 h 1525334"/>
                <a:gd name="connsiteX21" fmla="*/ 1424448 w 1686385"/>
                <a:gd name="connsiteY21" fmla="*/ 1057275 h 1525334"/>
                <a:gd name="connsiteX22" fmla="*/ 1462548 w 1686385"/>
                <a:gd name="connsiteY22" fmla="*/ 1138238 h 1525334"/>
                <a:gd name="connsiteX23" fmla="*/ 1581610 w 1686385"/>
                <a:gd name="connsiteY23" fmla="*/ 1181100 h 1525334"/>
                <a:gd name="connsiteX24" fmla="*/ 1572085 w 1686385"/>
                <a:gd name="connsiteY24" fmla="*/ 1290638 h 1525334"/>
                <a:gd name="connsiteX25" fmla="*/ 1686385 w 1686385"/>
                <a:gd name="connsiteY25" fmla="*/ 1314450 h 1525334"/>
                <a:gd name="connsiteX26" fmla="*/ 1217168 w 1686385"/>
                <a:gd name="connsiteY26" fmla="*/ 1525334 h 1525334"/>
                <a:gd name="connsiteX27" fmla="*/ 573625 w 1686385"/>
                <a:gd name="connsiteY27" fmla="*/ 1525334 h 1525334"/>
                <a:gd name="connsiteX28" fmla="*/ 0 w 1686385"/>
                <a:gd name="connsiteY28" fmla="*/ 1157147 h 1525334"/>
                <a:gd name="connsiteX29" fmla="*/ 0 w 1686385"/>
                <a:gd name="connsiteY29" fmla="*/ 81862 h 15253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686385" h="1525334">
                  <a:moveTo>
                    <a:pt x="171910" y="0"/>
                  </a:moveTo>
                  <a:lnTo>
                    <a:pt x="257635" y="33338"/>
                  </a:lnTo>
                  <a:lnTo>
                    <a:pt x="295735" y="71438"/>
                  </a:lnTo>
                  <a:lnTo>
                    <a:pt x="376698" y="80963"/>
                  </a:lnTo>
                  <a:lnTo>
                    <a:pt x="381460" y="123825"/>
                  </a:lnTo>
                  <a:lnTo>
                    <a:pt x="467185" y="180975"/>
                  </a:lnTo>
                  <a:lnTo>
                    <a:pt x="457660" y="238125"/>
                  </a:lnTo>
                  <a:lnTo>
                    <a:pt x="576723" y="266700"/>
                  </a:lnTo>
                  <a:lnTo>
                    <a:pt x="633873" y="371475"/>
                  </a:lnTo>
                  <a:lnTo>
                    <a:pt x="743410" y="342900"/>
                  </a:lnTo>
                  <a:lnTo>
                    <a:pt x="791035" y="457200"/>
                  </a:lnTo>
                  <a:lnTo>
                    <a:pt x="891048" y="481013"/>
                  </a:lnTo>
                  <a:lnTo>
                    <a:pt x="919623" y="561975"/>
                  </a:lnTo>
                  <a:lnTo>
                    <a:pt x="1048210" y="619125"/>
                  </a:lnTo>
                  <a:lnTo>
                    <a:pt x="1062498" y="681038"/>
                  </a:lnTo>
                  <a:lnTo>
                    <a:pt x="1172035" y="695325"/>
                  </a:lnTo>
                  <a:lnTo>
                    <a:pt x="1210135" y="795338"/>
                  </a:lnTo>
                  <a:lnTo>
                    <a:pt x="1252998" y="866775"/>
                  </a:lnTo>
                  <a:lnTo>
                    <a:pt x="1243473" y="957263"/>
                  </a:lnTo>
                  <a:lnTo>
                    <a:pt x="1333960" y="962025"/>
                  </a:lnTo>
                  <a:lnTo>
                    <a:pt x="1353010" y="1062038"/>
                  </a:lnTo>
                  <a:lnTo>
                    <a:pt x="1424448" y="1057275"/>
                  </a:lnTo>
                  <a:lnTo>
                    <a:pt x="1462548" y="1138238"/>
                  </a:lnTo>
                  <a:lnTo>
                    <a:pt x="1581610" y="1181100"/>
                  </a:lnTo>
                  <a:lnTo>
                    <a:pt x="1572085" y="1290638"/>
                  </a:lnTo>
                  <a:lnTo>
                    <a:pt x="1686385" y="1314450"/>
                  </a:lnTo>
                  <a:lnTo>
                    <a:pt x="1217168" y="1525334"/>
                  </a:lnTo>
                  <a:lnTo>
                    <a:pt x="573625" y="1525334"/>
                  </a:lnTo>
                  <a:lnTo>
                    <a:pt x="0" y="1157147"/>
                  </a:lnTo>
                  <a:lnTo>
                    <a:pt x="0" y="81862"/>
                  </a:lnTo>
                  <a:close/>
                </a:path>
              </a:pathLst>
            </a:custGeom>
          </p:spPr>
        </p:pic>
        <p:pic>
          <p:nvPicPr>
            <p:cNvPr id="18" name="图片 17"/>
            <p:cNvPicPr>
              <a:picLocks noChangeAspect="1"/>
            </p:cNvPicPr>
            <p:nvPr/>
          </p:nvPicPr>
          <p:blipFill>
            <a:blip r:embed="rId2"/>
            <a:srcRect/>
            <a:stretch>
              <a:fillRect/>
            </a:stretch>
          </p:blipFill>
          <p:spPr>
            <a:xfrm>
              <a:off x="522687" y="2543125"/>
              <a:ext cx="1749704" cy="1749704"/>
            </a:xfrm>
            <a:custGeom>
              <a:avLst/>
              <a:gdLst>
                <a:gd name="connsiteX0" fmla="*/ 0 w 1749704"/>
                <a:gd name="connsiteY0" fmla="*/ 1381517 h 1749704"/>
                <a:gd name="connsiteX1" fmla="*/ 573625 w 1749704"/>
                <a:gd name="connsiteY1" fmla="*/ 1749704 h 1749704"/>
                <a:gd name="connsiteX2" fmla="*/ 0 w 1749704"/>
                <a:gd name="connsiteY2" fmla="*/ 1749704 h 1749704"/>
                <a:gd name="connsiteX3" fmla="*/ 0 w 1749704"/>
                <a:gd name="connsiteY3" fmla="*/ 0 h 1749704"/>
                <a:gd name="connsiteX4" fmla="*/ 1749704 w 1749704"/>
                <a:gd name="connsiteY4" fmla="*/ 0 h 1749704"/>
                <a:gd name="connsiteX5" fmla="*/ 1749704 w 1749704"/>
                <a:gd name="connsiteY5" fmla="*/ 1749704 h 1749704"/>
                <a:gd name="connsiteX6" fmla="*/ 1217168 w 1749704"/>
                <a:gd name="connsiteY6" fmla="*/ 1749704 h 1749704"/>
                <a:gd name="connsiteX7" fmla="*/ 1686385 w 1749704"/>
                <a:gd name="connsiteY7" fmla="*/ 1538820 h 1749704"/>
                <a:gd name="connsiteX8" fmla="*/ 1572085 w 1749704"/>
                <a:gd name="connsiteY8" fmla="*/ 1515008 h 1749704"/>
                <a:gd name="connsiteX9" fmla="*/ 1581610 w 1749704"/>
                <a:gd name="connsiteY9" fmla="*/ 1405470 h 1749704"/>
                <a:gd name="connsiteX10" fmla="*/ 1462548 w 1749704"/>
                <a:gd name="connsiteY10" fmla="*/ 1362608 h 1749704"/>
                <a:gd name="connsiteX11" fmla="*/ 1424448 w 1749704"/>
                <a:gd name="connsiteY11" fmla="*/ 1281645 h 1749704"/>
                <a:gd name="connsiteX12" fmla="*/ 1353010 w 1749704"/>
                <a:gd name="connsiteY12" fmla="*/ 1286408 h 1749704"/>
                <a:gd name="connsiteX13" fmla="*/ 1333960 w 1749704"/>
                <a:gd name="connsiteY13" fmla="*/ 1186395 h 1749704"/>
                <a:gd name="connsiteX14" fmla="*/ 1243473 w 1749704"/>
                <a:gd name="connsiteY14" fmla="*/ 1181633 h 1749704"/>
                <a:gd name="connsiteX15" fmla="*/ 1252998 w 1749704"/>
                <a:gd name="connsiteY15" fmla="*/ 1091145 h 1749704"/>
                <a:gd name="connsiteX16" fmla="*/ 1210135 w 1749704"/>
                <a:gd name="connsiteY16" fmla="*/ 1019708 h 1749704"/>
                <a:gd name="connsiteX17" fmla="*/ 1172035 w 1749704"/>
                <a:gd name="connsiteY17" fmla="*/ 919695 h 1749704"/>
                <a:gd name="connsiteX18" fmla="*/ 1062498 w 1749704"/>
                <a:gd name="connsiteY18" fmla="*/ 905408 h 1749704"/>
                <a:gd name="connsiteX19" fmla="*/ 1048210 w 1749704"/>
                <a:gd name="connsiteY19" fmla="*/ 843495 h 1749704"/>
                <a:gd name="connsiteX20" fmla="*/ 919623 w 1749704"/>
                <a:gd name="connsiteY20" fmla="*/ 786345 h 1749704"/>
                <a:gd name="connsiteX21" fmla="*/ 891048 w 1749704"/>
                <a:gd name="connsiteY21" fmla="*/ 705383 h 1749704"/>
                <a:gd name="connsiteX22" fmla="*/ 791035 w 1749704"/>
                <a:gd name="connsiteY22" fmla="*/ 681570 h 1749704"/>
                <a:gd name="connsiteX23" fmla="*/ 743410 w 1749704"/>
                <a:gd name="connsiteY23" fmla="*/ 567270 h 1749704"/>
                <a:gd name="connsiteX24" fmla="*/ 633873 w 1749704"/>
                <a:gd name="connsiteY24" fmla="*/ 595845 h 1749704"/>
                <a:gd name="connsiteX25" fmla="*/ 576723 w 1749704"/>
                <a:gd name="connsiteY25" fmla="*/ 491070 h 1749704"/>
                <a:gd name="connsiteX26" fmla="*/ 457660 w 1749704"/>
                <a:gd name="connsiteY26" fmla="*/ 462495 h 1749704"/>
                <a:gd name="connsiteX27" fmla="*/ 467185 w 1749704"/>
                <a:gd name="connsiteY27" fmla="*/ 405345 h 1749704"/>
                <a:gd name="connsiteX28" fmla="*/ 381460 w 1749704"/>
                <a:gd name="connsiteY28" fmla="*/ 348195 h 1749704"/>
                <a:gd name="connsiteX29" fmla="*/ 376698 w 1749704"/>
                <a:gd name="connsiteY29" fmla="*/ 305333 h 1749704"/>
                <a:gd name="connsiteX30" fmla="*/ 295735 w 1749704"/>
                <a:gd name="connsiteY30" fmla="*/ 295808 h 1749704"/>
                <a:gd name="connsiteX31" fmla="*/ 257635 w 1749704"/>
                <a:gd name="connsiteY31" fmla="*/ 257708 h 1749704"/>
                <a:gd name="connsiteX32" fmla="*/ 171910 w 1749704"/>
                <a:gd name="connsiteY32" fmla="*/ 224370 h 1749704"/>
                <a:gd name="connsiteX33" fmla="*/ 0 w 1749704"/>
                <a:gd name="connsiteY33" fmla="*/ 306232 h 1749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1749704" h="1749704">
                  <a:moveTo>
                    <a:pt x="0" y="1381517"/>
                  </a:moveTo>
                  <a:lnTo>
                    <a:pt x="573625" y="1749704"/>
                  </a:lnTo>
                  <a:lnTo>
                    <a:pt x="0" y="1749704"/>
                  </a:lnTo>
                  <a:close/>
                  <a:moveTo>
                    <a:pt x="0" y="0"/>
                  </a:moveTo>
                  <a:lnTo>
                    <a:pt x="1749704" y="0"/>
                  </a:lnTo>
                  <a:lnTo>
                    <a:pt x="1749704" y="1749704"/>
                  </a:lnTo>
                  <a:lnTo>
                    <a:pt x="1217168" y="1749704"/>
                  </a:lnTo>
                  <a:lnTo>
                    <a:pt x="1686385" y="1538820"/>
                  </a:lnTo>
                  <a:lnTo>
                    <a:pt x="1572085" y="1515008"/>
                  </a:lnTo>
                  <a:lnTo>
                    <a:pt x="1581610" y="1405470"/>
                  </a:lnTo>
                  <a:lnTo>
                    <a:pt x="1462548" y="1362608"/>
                  </a:lnTo>
                  <a:lnTo>
                    <a:pt x="1424448" y="1281645"/>
                  </a:lnTo>
                  <a:lnTo>
                    <a:pt x="1353010" y="1286408"/>
                  </a:lnTo>
                  <a:lnTo>
                    <a:pt x="1333960" y="1186395"/>
                  </a:lnTo>
                  <a:lnTo>
                    <a:pt x="1243473" y="1181633"/>
                  </a:lnTo>
                  <a:lnTo>
                    <a:pt x="1252998" y="1091145"/>
                  </a:lnTo>
                  <a:lnTo>
                    <a:pt x="1210135" y="1019708"/>
                  </a:lnTo>
                  <a:lnTo>
                    <a:pt x="1172035" y="919695"/>
                  </a:lnTo>
                  <a:lnTo>
                    <a:pt x="1062498" y="905408"/>
                  </a:lnTo>
                  <a:lnTo>
                    <a:pt x="1048210" y="843495"/>
                  </a:lnTo>
                  <a:lnTo>
                    <a:pt x="919623" y="786345"/>
                  </a:lnTo>
                  <a:lnTo>
                    <a:pt x="891048" y="705383"/>
                  </a:lnTo>
                  <a:lnTo>
                    <a:pt x="791035" y="681570"/>
                  </a:lnTo>
                  <a:lnTo>
                    <a:pt x="743410" y="567270"/>
                  </a:lnTo>
                  <a:lnTo>
                    <a:pt x="633873" y="595845"/>
                  </a:lnTo>
                  <a:lnTo>
                    <a:pt x="576723" y="491070"/>
                  </a:lnTo>
                  <a:lnTo>
                    <a:pt x="457660" y="462495"/>
                  </a:lnTo>
                  <a:lnTo>
                    <a:pt x="467185" y="405345"/>
                  </a:lnTo>
                  <a:lnTo>
                    <a:pt x="381460" y="348195"/>
                  </a:lnTo>
                  <a:lnTo>
                    <a:pt x="376698" y="305333"/>
                  </a:lnTo>
                  <a:lnTo>
                    <a:pt x="295735" y="295808"/>
                  </a:lnTo>
                  <a:lnTo>
                    <a:pt x="257635" y="257708"/>
                  </a:lnTo>
                  <a:lnTo>
                    <a:pt x="171910" y="224370"/>
                  </a:lnTo>
                  <a:lnTo>
                    <a:pt x="0" y="306232"/>
                  </a:lnTo>
                  <a:close/>
                </a:path>
              </a:pathLst>
            </a:custGeom>
          </p:spPr>
        </p:pic>
      </p:grpSp>
      <p:pic>
        <p:nvPicPr>
          <p:cNvPr id="2054" name="Picture 2"/>
          <p:cNvPicPr>
            <a:picLocks noChangeAspect="1"/>
          </p:cNvPicPr>
          <p:nvPr userDrawn="1"/>
        </p:nvPicPr>
        <p:blipFill>
          <a:blip r:embed="rId3"/>
          <a:stretch>
            <a:fillRect/>
          </a:stretch>
        </p:blipFill>
        <p:spPr>
          <a:xfrm>
            <a:off x="6018213" y="4468813"/>
            <a:ext cx="2870200" cy="579437"/>
          </a:xfrm>
          <a:prstGeom prst="rect">
            <a:avLst/>
          </a:prstGeom>
          <a:noFill/>
          <a:ln w="28575">
            <a:noFill/>
          </a:ln>
        </p:spPr>
      </p:pic>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showMasterSp="0" userDrawn="1">
  <p:cSld name="内容与标题">
    <p:bg>
      <p:bgPr>
        <a:solidFill>
          <a:schemeClr val="bg1"/>
        </a:solidFill>
        <a:effectLst/>
      </p:bgPr>
    </p:bg>
    <p:spTree>
      <p:nvGrpSpPr>
        <p:cNvPr id="1" name=""/>
        <p:cNvGrpSpPr/>
        <p:nvPr/>
      </p:nvGrpSpPr>
      <p:grpSpPr>
        <a:xfrm>
          <a:off x="0" y="0"/>
          <a:ext cx="0" cy="0"/>
          <a:chOff x="0" y="0"/>
          <a:chExt cx="0" cy="0"/>
        </a:xfrm>
      </p:grpSpPr>
      <p:sp>
        <p:nvSpPr>
          <p:cNvPr id="2" name="Rounded Rectangle 14"/>
          <p:cNvSpPr/>
          <p:nvPr userDrawn="1"/>
        </p:nvSpPr>
        <p:spPr>
          <a:xfrm>
            <a:off x="228600" y="171450"/>
            <a:ext cx="8696325" cy="1069975"/>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50000"/>
              </a:spcBef>
              <a:spcAft>
                <a:spcPct val="0"/>
              </a:spcAft>
              <a:buClrTx/>
              <a:buSzTx/>
              <a:buFontTx/>
              <a:buNone/>
              <a:defRPr/>
            </a:pPr>
            <a:endParaRPr kumimoji="1" lang="en-US" sz="2800" b="1" i="0" u="none" strike="noStrike" kern="1200" cap="none" spc="0" normalizeH="0" baseline="0" noProof="0">
              <a:ln>
                <a:noFill/>
              </a:ln>
              <a:solidFill>
                <a:schemeClr val="lt1"/>
              </a:solidFill>
              <a:effectLst/>
              <a:uLnTx/>
              <a:uFillTx/>
              <a:latin typeface="+mn-lt"/>
              <a:ea typeface="+mn-ea"/>
              <a:cs typeface="+mn-cs"/>
            </a:endParaRPr>
          </a:p>
        </p:txBody>
      </p:sp>
      <p:grpSp>
        <p:nvGrpSpPr>
          <p:cNvPr id="3075" name="Group 23"/>
          <p:cNvGrpSpPr>
            <a:grpSpLocks noChangeAspect="1"/>
          </p:cNvGrpSpPr>
          <p:nvPr userDrawn="1"/>
        </p:nvGrpSpPr>
        <p:grpSpPr>
          <a:xfrm>
            <a:off x="211138" y="536575"/>
            <a:ext cx="8723312" cy="998538"/>
            <a:chOff x="-3905250" y="4294188"/>
            <a:chExt cx="13011150" cy="1892300"/>
          </a:xfrm>
        </p:grpSpPr>
        <p:sp>
          <p:nvSpPr>
            <p:cNvPr id="3079" name="Freeform 14"/>
            <p:cNvSpPr/>
            <p:nvPr/>
          </p:nvSpPr>
          <p:spPr>
            <a:xfrm>
              <a:off x="4810125" y="4500563"/>
              <a:ext cx="4295775" cy="1016000"/>
            </a:xfrm>
            <a:custGeom>
              <a:avLst/>
              <a:gdLst/>
              <a:ahLst/>
              <a:cxnLst>
                <a:cxn ang="0">
                  <a:pos x="2147483646" y="0"/>
                </a:cxn>
                <a:cxn ang="0">
                  <a:pos x="2147483646" y="0"/>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0"/>
                </a:cxn>
                <a:cxn ang="0">
                  <a:pos x="2147483646" y="0"/>
                </a:cxn>
                <a:cxn ang="0">
                  <a:pos x="2147483646" y="0"/>
                </a:cxn>
                <a:cxn ang="0">
                  <a:pos x="2147483646" y="0"/>
                </a:cxn>
              </a:cxnLst>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472" y="252"/>
                  </a:lnTo>
                  <a:lnTo>
                    <a:pt x="1236" y="304"/>
                  </a:lnTo>
                  <a:lnTo>
                    <a:pt x="1010" y="352"/>
                  </a:lnTo>
                  <a:lnTo>
                    <a:pt x="792" y="398"/>
                  </a:lnTo>
                  <a:lnTo>
                    <a:pt x="584" y="438"/>
                  </a:lnTo>
                  <a:lnTo>
                    <a:pt x="382" y="474"/>
                  </a:lnTo>
                  <a:lnTo>
                    <a:pt x="188" y="50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6" y="388"/>
                  </a:lnTo>
                  <a:lnTo>
                    <a:pt x="2706" y="0"/>
                  </a:lnTo>
                  <a:lnTo>
                    <a:pt x="2700" y="0"/>
                  </a:lnTo>
                  <a:close/>
                </a:path>
              </a:pathLst>
            </a:custGeom>
            <a:solidFill>
              <a:schemeClr val="bg2">
                <a:alpha val="29019"/>
              </a:schemeClr>
            </a:solidFill>
            <a:ln w="9525">
              <a:noFill/>
            </a:ln>
          </p:spPr>
          <p:txBody>
            <a:bodyPr/>
            <a:p>
              <a:endParaRPr lang="zh-CN" altLang="en-US"/>
            </a:p>
          </p:txBody>
        </p:sp>
        <p:sp>
          <p:nvSpPr>
            <p:cNvPr id="3080" name="Freeform 18"/>
            <p:cNvSpPr/>
            <p:nvPr/>
          </p:nvSpPr>
          <p:spPr>
            <a:xfrm>
              <a:off x="-309563" y="4318000"/>
              <a:ext cx="8280401" cy="120967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0"/>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154" y="66"/>
                  </a:lnTo>
                  <a:lnTo>
                    <a:pt x="314" y="86"/>
                  </a:lnTo>
                  <a:lnTo>
                    <a:pt x="480" y="112"/>
                  </a:lnTo>
                  <a:lnTo>
                    <a:pt x="652" y="140"/>
                  </a:lnTo>
                  <a:lnTo>
                    <a:pt x="830" y="174"/>
                  </a:lnTo>
                  <a:lnTo>
                    <a:pt x="1014" y="210"/>
                  </a:lnTo>
                  <a:lnTo>
                    <a:pt x="1206" y="250"/>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close/>
                </a:path>
              </a:pathLst>
            </a:custGeom>
            <a:solidFill>
              <a:schemeClr val="bg2">
                <a:alpha val="39999"/>
              </a:schemeClr>
            </a:solidFill>
            <a:ln w="9525">
              <a:noFill/>
            </a:ln>
          </p:spPr>
          <p:txBody>
            <a:bodyPr/>
            <a:p>
              <a:endParaRPr lang="zh-CN" altLang="en-US"/>
            </a:p>
          </p:txBody>
        </p:sp>
        <p:sp>
          <p:nvSpPr>
            <p:cNvPr id="3081" name="Freeform 22"/>
            <p:cNvSpPr/>
            <p:nvPr/>
          </p:nvSpPr>
          <p:spPr>
            <a:xfrm>
              <a:off x="3175" y="4335463"/>
              <a:ext cx="8166100" cy="1101725"/>
            </a:xfrm>
            <a:custGeom>
              <a:avLst/>
              <a:gdLst/>
              <a:ahLst/>
              <a:cxnLst>
                <a:cxn ang="0">
                  <a:pos x="0"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0"/>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cap="flat" cmpd="sng">
              <a:solidFill>
                <a:srgbClr val="FFFFFF">
                  <a:alpha val="100000"/>
                </a:srgbClr>
              </a:solidFill>
              <a:prstDash val="solid"/>
              <a:round/>
              <a:headEnd type="none" w="med" len="med"/>
              <a:tailEnd type="none" w="med" len="med"/>
            </a:ln>
          </p:spPr>
          <p:txBody>
            <a:bodyPr/>
            <a:p>
              <a:endParaRPr lang="zh-CN" altLang="en-US"/>
            </a:p>
          </p:txBody>
        </p:sp>
        <p:sp>
          <p:nvSpPr>
            <p:cNvPr id="3082" name="Freeform 26"/>
            <p:cNvSpPr/>
            <p:nvPr/>
          </p:nvSpPr>
          <p:spPr>
            <a:xfrm>
              <a:off x="4156075" y="4316413"/>
              <a:ext cx="4940300" cy="927100"/>
            </a:xfrm>
            <a:custGeom>
              <a:avLst/>
              <a:gdLst/>
              <a:ahLst/>
              <a:cxnLst>
                <a:cxn ang="0">
                  <a:pos x="0"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0"/>
                </a:cxn>
              </a:cxnLst>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cap="flat" cmpd="sng">
              <a:solidFill>
                <a:srgbClr val="FFFFFF">
                  <a:alpha val="100000"/>
                </a:srgbClr>
              </a:solidFill>
              <a:prstDash val="solid"/>
              <a:round/>
              <a:headEnd type="none" w="med" len="med"/>
              <a:tailEnd type="none" w="med" len="med"/>
            </a:ln>
          </p:spPr>
          <p:txBody>
            <a:bodyPr/>
            <a:p>
              <a:endParaRPr lang="zh-CN" altLang="en-US"/>
            </a:p>
          </p:txBody>
        </p:sp>
        <p:sp useBgFill="1">
          <p:nvSpPr>
            <p:cNvPr id="3083" name="Freeform 28"/>
            <p:cNvSpPr/>
            <p:nvPr/>
          </p:nvSpPr>
          <p:spPr>
            <a:xfrm>
              <a:off x="-3905250" y="4294188"/>
              <a:ext cx="13011150" cy="1892300"/>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0"/>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Lst>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6" y="1186"/>
                  </a:lnTo>
                  <a:lnTo>
                    <a:pt x="8196" y="510"/>
                  </a:lnTo>
                  <a:lnTo>
                    <a:pt x="8192" y="512"/>
                  </a:lnTo>
                  <a:close/>
                </a:path>
              </a:pathLst>
            </a:custGeom>
            <a:ln w="9525">
              <a:noFill/>
            </a:ln>
          </p:spPr>
          <p:txBody>
            <a:bodyPr/>
            <a:p>
              <a:endParaRPr lang="zh-CN" altLang="en-US"/>
            </a:p>
          </p:txBody>
        </p:sp>
      </p:grpSp>
      <p:sp>
        <p:nvSpPr>
          <p:cNvPr id="12" name="矩形 11"/>
          <p:cNvSpPr/>
          <p:nvPr userDrawn="1"/>
        </p:nvSpPr>
        <p:spPr>
          <a:xfrm>
            <a:off x="0" y="1762125"/>
            <a:ext cx="9144000" cy="161925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50000"/>
              </a:spcBef>
              <a:spcAft>
                <a:spcPct val="0"/>
              </a:spcAft>
              <a:buClrTx/>
              <a:buSzTx/>
              <a:buFontTx/>
              <a:buNone/>
              <a:defRPr/>
            </a:pPr>
            <a:endParaRPr kumimoji="1" lang="zh-CN" altLang="en-US" sz="2800" b="1" i="0" u="none" strike="noStrike" kern="1200" cap="none" spc="0" normalizeH="0" baseline="0" noProof="0">
              <a:ln>
                <a:noFill/>
              </a:ln>
              <a:solidFill>
                <a:schemeClr val="lt1"/>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pic>
        <p:nvPicPr>
          <p:cNvPr id="2054" name="Picture 2"/>
          <p:cNvPicPr>
            <a:picLocks noChangeAspect="1"/>
          </p:cNvPicPr>
          <p:nvPr userDrawn="1">
            <p:custDataLst>
              <p:tags r:id="rId2"/>
            </p:custDataLst>
          </p:nvPr>
        </p:nvPicPr>
        <p:blipFill>
          <a:blip r:embed="rId3"/>
          <a:stretch>
            <a:fillRect/>
          </a:stretch>
        </p:blipFill>
        <p:spPr>
          <a:xfrm>
            <a:off x="6018213" y="4468813"/>
            <a:ext cx="2870200" cy="579437"/>
          </a:xfrm>
          <a:prstGeom prst="rect">
            <a:avLst/>
          </a:prstGeom>
          <a:noFill/>
          <a:ln w="28575">
            <a:noFill/>
          </a:ln>
        </p:spPr>
      </p:pic>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showMasterSp="0" userDrawn="1">
  <p:cSld name="1_内容与标题">
    <p:bg>
      <p:bgPr>
        <a:solidFill>
          <a:schemeClr val="bg1"/>
        </a:solidFill>
        <a:effectLst/>
      </p:bgPr>
    </p:bg>
    <p:spTree>
      <p:nvGrpSpPr>
        <p:cNvPr id="1" name=""/>
        <p:cNvGrpSpPr/>
        <p:nvPr/>
      </p:nvGrpSpPr>
      <p:grpSpPr>
        <a:xfrm>
          <a:off x="0" y="0"/>
          <a:ext cx="0" cy="0"/>
          <a:chOff x="0" y="0"/>
          <a:chExt cx="0" cy="0"/>
        </a:xfrm>
      </p:grpSpPr>
      <p:sp>
        <p:nvSpPr>
          <p:cNvPr id="2" name="Rounded Rectangle 14"/>
          <p:cNvSpPr/>
          <p:nvPr userDrawn="1"/>
        </p:nvSpPr>
        <p:spPr>
          <a:xfrm>
            <a:off x="228600" y="171450"/>
            <a:ext cx="8696325" cy="1069975"/>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50000"/>
              </a:spcBef>
              <a:spcAft>
                <a:spcPct val="0"/>
              </a:spcAft>
              <a:buClrTx/>
              <a:buSzTx/>
              <a:buFontTx/>
              <a:buNone/>
              <a:defRPr/>
            </a:pPr>
            <a:endParaRPr kumimoji="1" lang="en-US" sz="2800" b="1" i="0" u="none" strike="noStrike" kern="1200" cap="none" spc="0" normalizeH="0" baseline="0" noProof="0">
              <a:ln>
                <a:noFill/>
              </a:ln>
              <a:solidFill>
                <a:schemeClr val="lt1"/>
              </a:solidFill>
              <a:effectLst/>
              <a:uLnTx/>
              <a:uFillTx/>
              <a:latin typeface="+mn-lt"/>
              <a:ea typeface="+mn-ea"/>
              <a:cs typeface="+mn-cs"/>
            </a:endParaRPr>
          </a:p>
        </p:txBody>
      </p:sp>
      <p:grpSp>
        <p:nvGrpSpPr>
          <p:cNvPr id="4099" name="Group 23"/>
          <p:cNvGrpSpPr>
            <a:grpSpLocks noChangeAspect="1"/>
          </p:cNvGrpSpPr>
          <p:nvPr userDrawn="1"/>
        </p:nvGrpSpPr>
        <p:grpSpPr>
          <a:xfrm>
            <a:off x="211138" y="536575"/>
            <a:ext cx="8723312" cy="998538"/>
            <a:chOff x="-3905250" y="4294188"/>
            <a:chExt cx="13011150" cy="1892300"/>
          </a:xfrm>
        </p:grpSpPr>
        <p:sp>
          <p:nvSpPr>
            <p:cNvPr id="4102" name="Freeform 14"/>
            <p:cNvSpPr/>
            <p:nvPr/>
          </p:nvSpPr>
          <p:spPr>
            <a:xfrm>
              <a:off x="4810125" y="4500563"/>
              <a:ext cx="4295775" cy="1016000"/>
            </a:xfrm>
            <a:custGeom>
              <a:avLst/>
              <a:gdLst/>
              <a:ahLst/>
              <a:cxnLst>
                <a:cxn ang="0">
                  <a:pos x="2147483646" y="0"/>
                </a:cxn>
                <a:cxn ang="0">
                  <a:pos x="2147483646" y="0"/>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0"/>
                </a:cxn>
                <a:cxn ang="0">
                  <a:pos x="2147483646" y="0"/>
                </a:cxn>
                <a:cxn ang="0">
                  <a:pos x="2147483646" y="0"/>
                </a:cxn>
                <a:cxn ang="0">
                  <a:pos x="2147483646" y="0"/>
                </a:cxn>
              </a:cxnLst>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472" y="252"/>
                  </a:lnTo>
                  <a:lnTo>
                    <a:pt x="1236" y="304"/>
                  </a:lnTo>
                  <a:lnTo>
                    <a:pt x="1010" y="352"/>
                  </a:lnTo>
                  <a:lnTo>
                    <a:pt x="792" y="398"/>
                  </a:lnTo>
                  <a:lnTo>
                    <a:pt x="584" y="438"/>
                  </a:lnTo>
                  <a:lnTo>
                    <a:pt x="382" y="474"/>
                  </a:lnTo>
                  <a:lnTo>
                    <a:pt x="188" y="50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6" y="388"/>
                  </a:lnTo>
                  <a:lnTo>
                    <a:pt x="2706" y="0"/>
                  </a:lnTo>
                  <a:lnTo>
                    <a:pt x="2700" y="0"/>
                  </a:lnTo>
                  <a:close/>
                </a:path>
              </a:pathLst>
            </a:custGeom>
            <a:solidFill>
              <a:schemeClr val="bg2">
                <a:alpha val="29019"/>
              </a:schemeClr>
            </a:solidFill>
            <a:ln w="9525">
              <a:noFill/>
            </a:ln>
          </p:spPr>
          <p:txBody>
            <a:bodyPr/>
            <a:p>
              <a:endParaRPr lang="zh-CN" altLang="en-US"/>
            </a:p>
          </p:txBody>
        </p:sp>
        <p:sp>
          <p:nvSpPr>
            <p:cNvPr id="4103" name="Freeform 18"/>
            <p:cNvSpPr/>
            <p:nvPr/>
          </p:nvSpPr>
          <p:spPr>
            <a:xfrm>
              <a:off x="-309563" y="4318000"/>
              <a:ext cx="8280401" cy="120967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0"/>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154" y="66"/>
                  </a:lnTo>
                  <a:lnTo>
                    <a:pt x="314" y="86"/>
                  </a:lnTo>
                  <a:lnTo>
                    <a:pt x="480" y="112"/>
                  </a:lnTo>
                  <a:lnTo>
                    <a:pt x="652" y="140"/>
                  </a:lnTo>
                  <a:lnTo>
                    <a:pt x="830" y="174"/>
                  </a:lnTo>
                  <a:lnTo>
                    <a:pt x="1014" y="210"/>
                  </a:lnTo>
                  <a:lnTo>
                    <a:pt x="1206" y="250"/>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close/>
                </a:path>
              </a:pathLst>
            </a:custGeom>
            <a:solidFill>
              <a:schemeClr val="bg2">
                <a:alpha val="39999"/>
              </a:schemeClr>
            </a:solidFill>
            <a:ln w="9525">
              <a:noFill/>
            </a:ln>
          </p:spPr>
          <p:txBody>
            <a:bodyPr/>
            <a:p>
              <a:endParaRPr lang="zh-CN" altLang="en-US"/>
            </a:p>
          </p:txBody>
        </p:sp>
        <p:sp>
          <p:nvSpPr>
            <p:cNvPr id="4104" name="Freeform 22"/>
            <p:cNvSpPr/>
            <p:nvPr/>
          </p:nvSpPr>
          <p:spPr>
            <a:xfrm>
              <a:off x="3175" y="4335463"/>
              <a:ext cx="8166100" cy="1101725"/>
            </a:xfrm>
            <a:custGeom>
              <a:avLst/>
              <a:gdLst/>
              <a:ahLst/>
              <a:cxnLst>
                <a:cxn ang="0">
                  <a:pos x="0"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0"/>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cap="flat" cmpd="sng">
              <a:solidFill>
                <a:srgbClr val="FFFFFF">
                  <a:alpha val="100000"/>
                </a:srgbClr>
              </a:solidFill>
              <a:prstDash val="solid"/>
              <a:round/>
              <a:headEnd type="none" w="med" len="med"/>
              <a:tailEnd type="none" w="med" len="med"/>
            </a:ln>
          </p:spPr>
          <p:txBody>
            <a:bodyPr/>
            <a:p>
              <a:endParaRPr lang="zh-CN" altLang="en-US"/>
            </a:p>
          </p:txBody>
        </p:sp>
        <p:sp>
          <p:nvSpPr>
            <p:cNvPr id="4105" name="Freeform 26"/>
            <p:cNvSpPr/>
            <p:nvPr/>
          </p:nvSpPr>
          <p:spPr>
            <a:xfrm>
              <a:off x="4156075" y="4316413"/>
              <a:ext cx="4940300" cy="927100"/>
            </a:xfrm>
            <a:custGeom>
              <a:avLst/>
              <a:gdLst/>
              <a:ahLst/>
              <a:cxnLst>
                <a:cxn ang="0">
                  <a:pos x="0"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0"/>
                </a:cxn>
              </a:cxnLst>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cap="flat" cmpd="sng">
              <a:solidFill>
                <a:srgbClr val="FFFFFF">
                  <a:alpha val="100000"/>
                </a:srgbClr>
              </a:solidFill>
              <a:prstDash val="solid"/>
              <a:round/>
              <a:headEnd type="none" w="med" len="med"/>
              <a:tailEnd type="none" w="med" len="med"/>
            </a:ln>
          </p:spPr>
          <p:txBody>
            <a:bodyPr/>
            <a:p>
              <a:endParaRPr lang="zh-CN" altLang="en-US"/>
            </a:p>
          </p:txBody>
        </p:sp>
        <p:sp useBgFill="1">
          <p:nvSpPr>
            <p:cNvPr id="4106" name="Freeform 28"/>
            <p:cNvSpPr/>
            <p:nvPr/>
          </p:nvSpPr>
          <p:spPr>
            <a:xfrm>
              <a:off x="-3905250" y="4294188"/>
              <a:ext cx="13011150" cy="1892300"/>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0"/>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Lst>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6" y="1186"/>
                  </a:lnTo>
                  <a:lnTo>
                    <a:pt x="8196" y="510"/>
                  </a:lnTo>
                  <a:lnTo>
                    <a:pt x="8192" y="512"/>
                  </a:lnTo>
                  <a:close/>
                </a:path>
              </a:pathLst>
            </a:custGeom>
            <a:ln w="9525">
              <a:noFill/>
            </a:ln>
          </p:spPr>
          <p:txBody>
            <a:bodyPr/>
            <a:p>
              <a:endParaRPr lang="zh-CN" altLang="en-US"/>
            </a:p>
          </p:txBody>
        </p:sp>
      </p:grpSp>
      <p:pic>
        <p:nvPicPr>
          <p:cNvPr id="2054" name="Picture 2"/>
          <p:cNvPicPr>
            <a:picLocks noChangeAspect="1"/>
          </p:cNvPicPr>
          <p:nvPr userDrawn="1">
            <p:custDataLst>
              <p:tags r:id="rId2"/>
            </p:custDataLst>
          </p:nvPr>
        </p:nvPicPr>
        <p:blipFill>
          <a:blip r:embed="rId3"/>
          <a:stretch>
            <a:fillRect/>
          </a:stretch>
        </p:blipFill>
        <p:spPr>
          <a:xfrm>
            <a:off x="6018213" y="4468813"/>
            <a:ext cx="2870200" cy="579437"/>
          </a:xfrm>
          <a:prstGeom prst="rect">
            <a:avLst/>
          </a:prstGeom>
          <a:noFill/>
          <a:ln w="28575">
            <a:noFill/>
          </a:ln>
        </p:spPr>
      </p:pic>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showMasterSp="0" userDrawn="1">
  <p:cSld name="竖排标题和文本">
    <p:bg>
      <p:bgPr>
        <a:solidFill>
          <a:schemeClr val="bg1"/>
        </a:solidFill>
        <a:effectLst/>
      </p:bgPr>
    </p:bg>
    <p:spTree>
      <p:nvGrpSpPr>
        <p:cNvPr id="1" name=""/>
        <p:cNvGrpSpPr/>
        <p:nvPr/>
      </p:nvGrpSpPr>
      <p:grpSpPr>
        <a:xfrm>
          <a:off x="0" y="0"/>
          <a:ext cx="0" cy="0"/>
          <a:chOff x="0" y="0"/>
          <a:chExt cx="0" cy="0"/>
        </a:xfrm>
      </p:grpSpPr>
      <p:sp>
        <p:nvSpPr>
          <p:cNvPr id="2" name="矩形 1"/>
          <p:cNvSpPr/>
          <p:nvPr userDrawn="1"/>
        </p:nvSpPr>
        <p:spPr>
          <a:xfrm>
            <a:off x="0" y="0"/>
            <a:ext cx="9144000" cy="287338"/>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50000"/>
              </a:spcBef>
              <a:spcAft>
                <a:spcPct val="0"/>
              </a:spcAft>
              <a:buClrTx/>
              <a:buSzTx/>
              <a:buFontTx/>
              <a:buNone/>
              <a:defRPr/>
            </a:pPr>
            <a:endParaRPr kumimoji="1" lang="zh-CN" altLang="en-US" sz="2800" b="1" i="0" u="none" strike="noStrike" kern="1200" cap="none" spc="0" normalizeH="0" baseline="0" noProof="0">
              <a:ln>
                <a:noFill/>
              </a:ln>
              <a:solidFill>
                <a:schemeClr val="lt1"/>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pic>
        <p:nvPicPr>
          <p:cNvPr id="2054" name="Picture 2"/>
          <p:cNvPicPr>
            <a:picLocks noChangeAspect="1"/>
          </p:cNvPicPr>
          <p:nvPr userDrawn="1">
            <p:custDataLst>
              <p:tags r:id="rId2"/>
            </p:custDataLst>
          </p:nvPr>
        </p:nvPicPr>
        <p:blipFill>
          <a:blip r:embed="rId3"/>
          <a:stretch>
            <a:fillRect/>
          </a:stretch>
        </p:blipFill>
        <p:spPr>
          <a:xfrm>
            <a:off x="6018213" y="4468813"/>
            <a:ext cx="2870200" cy="579437"/>
          </a:xfrm>
          <a:prstGeom prst="rect">
            <a:avLst/>
          </a:prstGeom>
          <a:noFill/>
          <a:ln w="28575">
            <a:noFill/>
          </a:ln>
        </p:spPr>
      </p:pic>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showMasterSp="0">
  <p:cSld name="1_空白">
    <p:bg>
      <p:bgPr>
        <a:solidFill>
          <a:schemeClr val="bg1"/>
        </a:solidFill>
        <a:effectLst/>
      </p:bgPr>
    </p:bg>
    <p:spTree>
      <p:nvGrpSpPr>
        <p:cNvPr id="1" name=""/>
        <p:cNvGrpSpPr/>
        <p:nvPr/>
      </p:nvGrpSpPr>
      <p:grpSpPr>
        <a:xfrm>
          <a:off x="0" y="0"/>
          <a:ext cx="0" cy="0"/>
          <a:chOff x="0" y="0"/>
          <a:chExt cx="0" cy="0"/>
        </a:xfrm>
      </p:grpSpPr>
      <p:sp>
        <p:nvSpPr>
          <p:cNvPr id="2" name="Rounded Rectangle 11"/>
          <p:cNvSpPr/>
          <p:nvPr/>
        </p:nvSpPr>
        <p:spPr>
          <a:xfrm>
            <a:off x="228600" y="171450"/>
            <a:ext cx="8696325" cy="1069975"/>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50000"/>
              </a:spcBef>
              <a:spcAft>
                <a:spcPct val="0"/>
              </a:spcAft>
              <a:buClrTx/>
              <a:buSzTx/>
              <a:buFontTx/>
              <a:buNone/>
              <a:defRPr/>
            </a:pPr>
            <a:endParaRPr kumimoji="1" lang="en-US" sz="2800" b="1" i="0" u="none" strike="noStrike" kern="1200" cap="none" spc="0" normalizeH="0" baseline="0" noProof="0">
              <a:ln>
                <a:noFill/>
              </a:ln>
              <a:solidFill>
                <a:schemeClr val="lt1"/>
              </a:solidFill>
              <a:effectLst/>
              <a:uLnTx/>
              <a:uFillTx/>
              <a:latin typeface="+mn-lt"/>
              <a:ea typeface="+mn-ea"/>
              <a:cs typeface="+mn-cs"/>
            </a:endParaRPr>
          </a:p>
        </p:txBody>
      </p:sp>
      <p:grpSp>
        <p:nvGrpSpPr>
          <p:cNvPr id="6147" name="Group 5"/>
          <p:cNvGrpSpPr>
            <a:grpSpLocks noChangeAspect="1"/>
          </p:cNvGrpSpPr>
          <p:nvPr/>
        </p:nvGrpSpPr>
        <p:grpSpPr>
          <a:xfrm>
            <a:off x="211138" y="536575"/>
            <a:ext cx="8723312" cy="996950"/>
            <a:chOff x="-3905251" y="4294188"/>
            <a:chExt cx="13027839" cy="1892300"/>
          </a:xfrm>
        </p:grpSpPr>
        <p:sp>
          <p:nvSpPr>
            <p:cNvPr id="6153" name="Freeform 14"/>
            <p:cNvSpPr/>
            <p:nvPr/>
          </p:nvSpPr>
          <p:spPr>
            <a:xfrm>
              <a:off x="4810125" y="4500563"/>
              <a:ext cx="4295775" cy="1016000"/>
            </a:xfrm>
            <a:custGeom>
              <a:avLst/>
              <a:gdLst/>
              <a:ahLst/>
              <a:cxnLst>
                <a:cxn ang="0">
                  <a:pos x="2147483646" y="0"/>
                </a:cxn>
                <a:cxn ang="0">
                  <a:pos x="2147483646" y="0"/>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0"/>
                </a:cxn>
                <a:cxn ang="0">
                  <a:pos x="2147483646" y="0"/>
                </a:cxn>
                <a:cxn ang="0">
                  <a:pos x="2147483646" y="0"/>
                </a:cxn>
                <a:cxn ang="0">
                  <a:pos x="2147483646" y="0"/>
                </a:cxn>
              </a:cxnLst>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472" y="252"/>
                  </a:lnTo>
                  <a:lnTo>
                    <a:pt x="1236" y="304"/>
                  </a:lnTo>
                  <a:lnTo>
                    <a:pt x="1010" y="352"/>
                  </a:lnTo>
                  <a:lnTo>
                    <a:pt x="792" y="398"/>
                  </a:lnTo>
                  <a:lnTo>
                    <a:pt x="584" y="438"/>
                  </a:lnTo>
                  <a:lnTo>
                    <a:pt x="382" y="474"/>
                  </a:lnTo>
                  <a:lnTo>
                    <a:pt x="188" y="50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6" y="388"/>
                  </a:lnTo>
                  <a:lnTo>
                    <a:pt x="2706" y="0"/>
                  </a:lnTo>
                  <a:lnTo>
                    <a:pt x="2700" y="0"/>
                  </a:lnTo>
                  <a:close/>
                </a:path>
              </a:pathLst>
            </a:custGeom>
            <a:solidFill>
              <a:schemeClr val="bg2">
                <a:alpha val="29019"/>
              </a:schemeClr>
            </a:solidFill>
            <a:ln w="9525">
              <a:noFill/>
            </a:ln>
          </p:spPr>
          <p:txBody>
            <a:bodyPr/>
            <a:p>
              <a:endParaRPr lang="zh-CN" altLang="en-US"/>
            </a:p>
          </p:txBody>
        </p:sp>
        <p:sp>
          <p:nvSpPr>
            <p:cNvPr id="6154" name="Freeform 18"/>
            <p:cNvSpPr/>
            <p:nvPr/>
          </p:nvSpPr>
          <p:spPr>
            <a:xfrm>
              <a:off x="-309563" y="4318000"/>
              <a:ext cx="8280401" cy="120967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0"/>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154" y="66"/>
                  </a:lnTo>
                  <a:lnTo>
                    <a:pt x="314" y="86"/>
                  </a:lnTo>
                  <a:lnTo>
                    <a:pt x="480" y="112"/>
                  </a:lnTo>
                  <a:lnTo>
                    <a:pt x="652" y="140"/>
                  </a:lnTo>
                  <a:lnTo>
                    <a:pt x="830" y="174"/>
                  </a:lnTo>
                  <a:lnTo>
                    <a:pt x="1014" y="210"/>
                  </a:lnTo>
                  <a:lnTo>
                    <a:pt x="1206" y="250"/>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close/>
                </a:path>
              </a:pathLst>
            </a:custGeom>
            <a:solidFill>
              <a:schemeClr val="bg2">
                <a:alpha val="39999"/>
              </a:schemeClr>
            </a:solidFill>
            <a:ln w="9525">
              <a:noFill/>
            </a:ln>
          </p:spPr>
          <p:txBody>
            <a:bodyPr/>
            <a:p>
              <a:endParaRPr lang="zh-CN" altLang="en-US"/>
            </a:p>
          </p:txBody>
        </p:sp>
        <p:sp>
          <p:nvSpPr>
            <p:cNvPr id="6155" name="Freeform 22"/>
            <p:cNvSpPr/>
            <p:nvPr/>
          </p:nvSpPr>
          <p:spPr>
            <a:xfrm>
              <a:off x="3175" y="4335463"/>
              <a:ext cx="8166100" cy="1101725"/>
            </a:xfrm>
            <a:custGeom>
              <a:avLst/>
              <a:gdLst/>
              <a:ahLst/>
              <a:cxnLst>
                <a:cxn ang="0">
                  <a:pos x="0"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0"/>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cap="flat" cmpd="sng">
              <a:solidFill>
                <a:srgbClr val="FFFFFF">
                  <a:alpha val="100000"/>
                </a:srgbClr>
              </a:solidFill>
              <a:prstDash val="solid"/>
              <a:round/>
              <a:headEnd type="none" w="med" len="med"/>
              <a:tailEnd type="none" w="med" len="med"/>
            </a:ln>
          </p:spPr>
          <p:txBody>
            <a:bodyPr/>
            <a:p>
              <a:endParaRPr lang="zh-CN" altLang="en-US"/>
            </a:p>
          </p:txBody>
        </p:sp>
        <p:sp>
          <p:nvSpPr>
            <p:cNvPr id="6156" name="Freeform 26"/>
            <p:cNvSpPr/>
            <p:nvPr/>
          </p:nvSpPr>
          <p:spPr>
            <a:xfrm>
              <a:off x="4156075" y="4316413"/>
              <a:ext cx="4940300" cy="927100"/>
            </a:xfrm>
            <a:custGeom>
              <a:avLst/>
              <a:gdLst/>
              <a:ahLst/>
              <a:cxnLst>
                <a:cxn ang="0">
                  <a:pos x="0"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0"/>
                </a:cxn>
              </a:cxnLst>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cap="flat" cmpd="sng">
              <a:solidFill>
                <a:srgbClr val="FFFFFF">
                  <a:alpha val="100000"/>
                </a:srgbClr>
              </a:solidFill>
              <a:prstDash val="solid"/>
              <a:round/>
              <a:headEnd type="none" w="med" len="med"/>
              <a:tailEnd type="none" w="med" len="med"/>
            </a:ln>
          </p:spPr>
          <p:txBody>
            <a:bodyPr/>
            <a:p>
              <a:endParaRPr lang="zh-CN" altLang="en-US"/>
            </a:p>
          </p:txBody>
        </p:sp>
        <p:sp useBgFill="1">
          <p:nvSpPr>
            <p:cNvPr id="6157" name="Freeform 10"/>
            <p:cNvSpPr/>
            <p:nvPr/>
          </p:nvSpPr>
          <p:spPr>
            <a:xfrm>
              <a:off x="-3905251" y="4294188"/>
              <a:ext cx="13027839" cy="1892300"/>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0"/>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Lst>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6" y="1186"/>
                  </a:lnTo>
                  <a:lnTo>
                    <a:pt x="8196" y="510"/>
                  </a:lnTo>
                  <a:lnTo>
                    <a:pt x="8192" y="512"/>
                  </a:lnTo>
                  <a:close/>
                </a:path>
              </a:pathLst>
            </a:custGeom>
            <a:ln w="9525">
              <a:noFill/>
            </a:ln>
          </p:spPr>
          <p:txBody>
            <a:bodyPr/>
            <a:p>
              <a:endParaRPr lang="zh-CN" altLang="en-US"/>
            </a:p>
          </p:txBody>
        </p:sp>
      </p:grpSp>
      <p:sp>
        <p:nvSpPr>
          <p:cNvPr id="12" name="矩形 11"/>
          <p:cNvSpPr/>
          <p:nvPr/>
        </p:nvSpPr>
        <p:spPr>
          <a:xfrm>
            <a:off x="0" y="1762125"/>
            <a:ext cx="9144000" cy="161925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50000"/>
              </a:spcBef>
              <a:spcAft>
                <a:spcPct val="0"/>
              </a:spcAft>
              <a:buClrTx/>
              <a:buSzTx/>
              <a:buFontTx/>
              <a:buNone/>
              <a:defRPr/>
            </a:pPr>
            <a:endParaRPr kumimoji="1" lang="zh-CN" altLang="en-US" sz="2800" b="1" i="0" u="none" strike="noStrike" kern="1200" cap="none" spc="0" normalizeH="0" baseline="0" noProof="0">
              <a:ln>
                <a:noFill/>
              </a:ln>
              <a:solidFill>
                <a:schemeClr val="lt1"/>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13" name="文本框 5"/>
          <p:cNvSpPr txBox="1">
            <a:spLocks noChangeArrowheads="1"/>
          </p:cNvSpPr>
          <p:nvPr/>
        </p:nvSpPr>
        <p:spPr bwMode="auto">
          <a:xfrm>
            <a:off x="1181100" y="2179638"/>
            <a:ext cx="6840538" cy="768350"/>
          </a:xfrm>
          <a:prstGeom prst="rect">
            <a:avLst/>
          </a:prstGeom>
          <a:noFill/>
          <a:ln>
            <a:noFill/>
          </a:ln>
        </p:spPr>
        <p:txBody>
          <a:bodyPr>
            <a:spAutoFit/>
          </a:bodyPr>
          <a:lstStyle>
            <a:lvl1pPr eaLnBrk="0" hangingPunct="0">
              <a:defRPr kumimoji="1" sz="2800" b="1">
                <a:solidFill>
                  <a:srgbClr val="000000"/>
                </a:solidFill>
                <a:latin typeface="Times New Roman" panose="02020603050405020304" pitchFamily="18" charset="0"/>
                <a:ea typeface="宋体" panose="02010600030101010101" pitchFamily="2" charset="-122"/>
              </a:defRPr>
            </a:lvl1pPr>
            <a:lvl2pPr marL="742950" indent="-285750" eaLnBrk="0" hangingPunct="0">
              <a:defRPr kumimoji="1" sz="2800" b="1">
                <a:solidFill>
                  <a:srgbClr val="000000"/>
                </a:solidFill>
                <a:latin typeface="Times New Roman" panose="02020603050405020304" pitchFamily="18" charset="0"/>
                <a:ea typeface="宋体" panose="02010600030101010101" pitchFamily="2" charset="-122"/>
              </a:defRPr>
            </a:lvl2pPr>
            <a:lvl3pPr marL="1143000" indent="-228600" eaLnBrk="0" hangingPunct="0">
              <a:defRPr kumimoji="1" sz="2800" b="1">
                <a:solidFill>
                  <a:srgbClr val="000000"/>
                </a:solidFill>
                <a:latin typeface="Times New Roman" panose="02020603050405020304" pitchFamily="18" charset="0"/>
                <a:ea typeface="宋体" panose="02010600030101010101" pitchFamily="2" charset="-122"/>
              </a:defRPr>
            </a:lvl3pPr>
            <a:lvl4pPr marL="1600200" indent="-228600" eaLnBrk="0" hangingPunct="0">
              <a:defRPr kumimoji="1" sz="2800" b="1">
                <a:solidFill>
                  <a:srgbClr val="000000"/>
                </a:solidFill>
                <a:latin typeface="Times New Roman" panose="02020603050405020304" pitchFamily="18" charset="0"/>
                <a:ea typeface="宋体" panose="02010600030101010101" pitchFamily="2" charset="-122"/>
              </a:defRPr>
            </a:lvl4pPr>
            <a:lvl5pPr marL="2057400" indent="-228600" eaLnBrk="0" hangingPunct="0">
              <a:defRPr kumimoji="1" sz="2800" b="1">
                <a:solidFill>
                  <a:srgbClr val="000000"/>
                </a:solidFill>
                <a:latin typeface="Times New Roman" panose="02020603050405020304" pitchFamily="18" charset="0"/>
                <a:ea typeface="宋体" panose="02010600030101010101" pitchFamily="2" charset="-122"/>
              </a:defRPr>
            </a:lvl5pPr>
            <a:lvl6pPr marL="2514600" indent="-228600" eaLnBrk="0" fontAlgn="base" hangingPunct="0">
              <a:spcBef>
                <a:spcPct val="50000"/>
              </a:spcBef>
              <a:spcAft>
                <a:spcPct val="0"/>
              </a:spcAft>
              <a:defRPr kumimoji="1" sz="2800" b="1">
                <a:solidFill>
                  <a:srgbClr val="000000"/>
                </a:solidFill>
                <a:latin typeface="Times New Roman" panose="02020603050405020304" pitchFamily="18" charset="0"/>
                <a:ea typeface="宋体" panose="02010600030101010101" pitchFamily="2" charset="-122"/>
              </a:defRPr>
            </a:lvl6pPr>
            <a:lvl7pPr marL="2971800" indent="-228600" eaLnBrk="0" fontAlgn="base" hangingPunct="0">
              <a:spcBef>
                <a:spcPct val="50000"/>
              </a:spcBef>
              <a:spcAft>
                <a:spcPct val="0"/>
              </a:spcAft>
              <a:defRPr kumimoji="1" sz="2800" b="1">
                <a:solidFill>
                  <a:srgbClr val="000000"/>
                </a:solidFill>
                <a:latin typeface="Times New Roman" panose="02020603050405020304" pitchFamily="18" charset="0"/>
                <a:ea typeface="宋体" panose="02010600030101010101" pitchFamily="2" charset="-122"/>
              </a:defRPr>
            </a:lvl7pPr>
            <a:lvl8pPr marL="3429000" indent="-228600" eaLnBrk="0" fontAlgn="base" hangingPunct="0">
              <a:spcBef>
                <a:spcPct val="50000"/>
              </a:spcBef>
              <a:spcAft>
                <a:spcPct val="0"/>
              </a:spcAft>
              <a:defRPr kumimoji="1" sz="2800" b="1">
                <a:solidFill>
                  <a:srgbClr val="000000"/>
                </a:solidFill>
                <a:latin typeface="Times New Roman" panose="02020603050405020304" pitchFamily="18" charset="0"/>
                <a:ea typeface="宋体" panose="02010600030101010101" pitchFamily="2" charset="-122"/>
              </a:defRPr>
            </a:lvl8pPr>
            <a:lvl9pPr marL="3886200" indent="-228600" eaLnBrk="0" fontAlgn="base" hangingPunct="0">
              <a:spcBef>
                <a:spcPct val="50000"/>
              </a:spcBef>
              <a:spcAft>
                <a:spcPct val="0"/>
              </a:spcAft>
              <a:defRPr kumimoji="1" sz="2800" b="1">
                <a:solidFill>
                  <a:srgbClr val="000000"/>
                </a:solidFill>
                <a:latin typeface="Times New Roman" panose="02020603050405020304" pitchFamily="18" charset="0"/>
                <a:ea typeface="宋体" panose="02010600030101010101" pitchFamily="2" charset="-122"/>
              </a:defRPr>
            </a:lvl9pPr>
          </a:lstStyle>
          <a:p>
            <a:pPr marL="0" marR="0" lvl="0" indent="0" algn="ctr" defTabSz="914400" rtl="0" eaLnBrk="1" fontAlgn="base" latinLnBrk="0" hangingPunct="1">
              <a:lnSpc>
                <a:spcPct val="100000"/>
              </a:lnSpc>
              <a:spcBef>
                <a:spcPct val="50000"/>
              </a:spcBef>
              <a:spcAft>
                <a:spcPct val="0"/>
              </a:spcAft>
              <a:buClrTx/>
              <a:buSzTx/>
              <a:buFontTx/>
              <a:buNone/>
              <a:defRPr/>
            </a:pPr>
            <a:r>
              <a:rPr kumimoji="1" lang="zh-CN" altLang="en-US" sz="4400" b="1" i="0" u="none" strike="noStrike" kern="1200" cap="none" spc="0" normalizeH="0" baseline="0" noProof="0">
                <a:ln>
                  <a:noFill/>
                </a:ln>
                <a:solidFill>
                  <a:schemeClr val="bg1"/>
                </a:solidFill>
                <a:effectLst/>
                <a:uLnTx/>
                <a:uFillTx/>
                <a:latin typeface="微软雅黑" panose="020B0503020204020204" pitchFamily="34" charset="-122"/>
                <a:ea typeface="微软雅黑" panose="020B0503020204020204" pitchFamily="34" charset="-122"/>
                <a:cs typeface="+mn-cs"/>
              </a:rPr>
              <a:t>感谢观看！</a:t>
            </a:r>
            <a:endParaRPr kumimoji="1" lang="zh-CN" altLang="en-US" sz="4400" b="1" i="0" u="none" strike="noStrike" kern="1200" cap="none" spc="0" normalizeH="0" baseline="0" noProof="0">
              <a:ln>
                <a:noFill/>
              </a:ln>
              <a:solidFill>
                <a:schemeClr val="bg1"/>
              </a:solidFill>
              <a:effectLst/>
              <a:uLnTx/>
              <a:uFillTx/>
              <a:latin typeface="微软雅黑" panose="020B0503020204020204" pitchFamily="34" charset="-122"/>
              <a:ea typeface="微软雅黑" panose="020B0503020204020204" pitchFamily="34" charset="-122"/>
              <a:cs typeface="+mn-cs"/>
            </a:endParaRPr>
          </a:p>
        </p:txBody>
      </p:sp>
      <p:pic>
        <p:nvPicPr>
          <p:cNvPr id="6150" name="Picture 2"/>
          <p:cNvPicPr>
            <a:picLocks noChangeAspect="1"/>
          </p:cNvPicPr>
          <p:nvPr userDrawn="1"/>
        </p:nvPicPr>
        <p:blipFill>
          <a:blip r:embed="rId2"/>
          <a:stretch>
            <a:fillRect/>
          </a:stretch>
        </p:blipFill>
        <p:spPr>
          <a:xfrm>
            <a:off x="6018213" y="4468813"/>
            <a:ext cx="2870200" cy="579437"/>
          </a:xfrm>
          <a:prstGeom prst="rect">
            <a:avLst/>
          </a:prstGeom>
          <a:noFill/>
          <a:ln w="28575">
            <a:noFill/>
          </a:ln>
        </p:spPr>
      </p:pic>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9" Type="http://schemas.openxmlformats.org/officeDocument/2006/relationships/audio" Target="../media/audio2.wav"/><Relationship Id="rId8" Type="http://schemas.openxmlformats.org/officeDocument/2006/relationships/audio" Target="../media/audio1.wav"/><Relationship Id="rId7" Type="http://schemas.openxmlformats.org/officeDocument/2006/relationships/image" Target="../media/image3.wmf"/><Relationship Id="rId6" Type="http://schemas.openxmlformats.org/officeDocument/2006/relationships/oleObject" Target="../embeddings/oleObject1.bin"/><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1" Type="http://schemas.openxmlformats.org/officeDocument/2006/relationships/theme" Target="../theme/theme1.xml"/><Relationship Id="rId10" Type="http://schemas.openxmlformats.org/officeDocument/2006/relationships/vmlDrawing" Target="../drawings/vmlDrawing1.v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14" name="Rounded Rectangle 13"/>
          <p:cNvSpPr/>
          <p:nvPr/>
        </p:nvSpPr>
        <p:spPr>
          <a:xfrm>
            <a:off x="228600" y="171450"/>
            <a:ext cx="8696325" cy="1851025"/>
          </a:xfrm>
          <a:prstGeom prst="roundRect">
            <a:avLst>
              <a:gd name="adj" fmla="val 3362"/>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50000"/>
              </a:spcBef>
              <a:spcAft>
                <a:spcPct val="0"/>
              </a:spcAft>
              <a:buClrTx/>
              <a:buSzTx/>
              <a:buFontTx/>
              <a:buNone/>
              <a:defRPr/>
            </a:pPr>
            <a:endParaRPr kumimoji="1" lang="en-US" sz="2800" b="1" i="0" u="none" strike="noStrike" kern="1200" cap="none" spc="0" normalizeH="0" baseline="0" noProof="0">
              <a:ln>
                <a:noFill/>
              </a:ln>
              <a:solidFill>
                <a:schemeClr val="lt1"/>
              </a:solidFill>
              <a:effectLst/>
              <a:uLnTx/>
              <a:uFillTx/>
              <a:latin typeface="+mn-lt"/>
              <a:ea typeface="+mn-ea"/>
              <a:cs typeface="+mn-cs"/>
            </a:endParaRPr>
          </a:p>
        </p:txBody>
      </p:sp>
      <p:grpSp>
        <p:nvGrpSpPr>
          <p:cNvPr id="1027" name="Group 15"/>
          <p:cNvGrpSpPr>
            <a:grpSpLocks noChangeAspect="1"/>
          </p:cNvGrpSpPr>
          <p:nvPr/>
        </p:nvGrpSpPr>
        <p:grpSpPr>
          <a:xfrm>
            <a:off x="211138" y="1260475"/>
            <a:ext cx="8723312" cy="996950"/>
            <a:chOff x="-3905251" y="4294188"/>
            <a:chExt cx="13027839" cy="1892300"/>
          </a:xfrm>
        </p:grpSpPr>
        <p:sp>
          <p:nvSpPr>
            <p:cNvPr id="1122" name="Freeform 14"/>
            <p:cNvSpPr/>
            <p:nvPr/>
          </p:nvSpPr>
          <p:spPr>
            <a:xfrm>
              <a:off x="4810125" y="4500563"/>
              <a:ext cx="4295775" cy="1016000"/>
            </a:xfrm>
            <a:custGeom>
              <a:avLst/>
              <a:gdLst/>
              <a:ahLst/>
              <a:cxnLst>
                <a:cxn ang="0">
                  <a:pos x="2147483646" y="0"/>
                </a:cxn>
                <a:cxn ang="0">
                  <a:pos x="2147483646" y="0"/>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0"/>
                </a:cxn>
                <a:cxn ang="0">
                  <a:pos x="2147483646" y="0"/>
                </a:cxn>
                <a:cxn ang="0">
                  <a:pos x="2147483646" y="0"/>
                </a:cxn>
                <a:cxn ang="0">
                  <a:pos x="2147483646" y="0"/>
                </a:cxn>
              </a:cxnLst>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472" y="252"/>
                  </a:lnTo>
                  <a:lnTo>
                    <a:pt x="1236" y="304"/>
                  </a:lnTo>
                  <a:lnTo>
                    <a:pt x="1010" y="352"/>
                  </a:lnTo>
                  <a:lnTo>
                    <a:pt x="792" y="398"/>
                  </a:lnTo>
                  <a:lnTo>
                    <a:pt x="584" y="438"/>
                  </a:lnTo>
                  <a:lnTo>
                    <a:pt x="382" y="474"/>
                  </a:lnTo>
                  <a:lnTo>
                    <a:pt x="188" y="50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6" y="388"/>
                  </a:lnTo>
                  <a:lnTo>
                    <a:pt x="2706" y="0"/>
                  </a:lnTo>
                  <a:lnTo>
                    <a:pt x="2700" y="0"/>
                  </a:lnTo>
                  <a:close/>
                </a:path>
              </a:pathLst>
            </a:custGeom>
            <a:solidFill>
              <a:schemeClr val="bg2">
                <a:alpha val="29019"/>
              </a:schemeClr>
            </a:solidFill>
            <a:ln w="9525">
              <a:noFill/>
            </a:ln>
          </p:spPr>
          <p:txBody>
            <a:bodyPr/>
            <a:p>
              <a:endParaRPr lang="zh-CN" altLang="en-US"/>
            </a:p>
          </p:txBody>
        </p:sp>
        <p:sp>
          <p:nvSpPr>
            <p:cNvPr id="1123" name="Freeform 18"/>
            <p:cNvSpPr/>
            <p:nvPr/>
          </p:nvSpPr>
          <p:spPr>
            <a:xfrm>
              <a:off x="-309563" y="4318000"/>
              <a:ext cx="8280401" cy="120967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0"/>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154" y="66"/>
                  </a:lnTo>
                  <a:lnTo>
                    <a:pt x="314" y="86"/>
                  </a:lnTo>
                  <a:lnTo>
                    <a:pt x="480" y="112"/>
                  </a:lnTo>
                  <a:lnTo>
                    <a:pt x="652" y="140"/>
                  </a:lnTo>
                  <a:lnTo>
                    <a:pt x="830" y="174"/>
                  </a:lnTo>
                  <a:lnTo>
                    <a:pt x="1014" y="210"/>
                  </a:lnTo>
                  <a:lnTo>
                    <a:pt x="1206" y="250"/>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close/>
                </a:path>
              </a:pathLst>
            </a:custGeom>
            <a:solidFill>
              <a:schemeClr val="bg2">
                <a:alpha val="39999"/>
              </a:schemeClr>
            </a:solidFill>
            <a:ln w="9525">
              <a:noFill/>
            </a:ln>
          </p:spPr>
          <p:txBody>
            <a:bodyPr/>
            <a:p>
              <a:endParaRPr lang="zh-CN" altLang="en-US"/>
            </a:p>
          </p:txBody>
        </p:sp>
        <p:sp>
          <p:nvSpPr>
            <p:cNvPr id="1124" name="Freeform 22"/>
            <p:cNvSpPr/>
            <p:nvPr/>
          </p:nvSpPr>
          <p:spPr>
            <a:xfrm>
              <a:off x="3175" y="4335463"/>
              <a:ext cx="8166100" cy="1101725"/>
            </a:xfrm>
            <a:custGeom>
              <a:avLst/>
              <a:gdLst/>
              <a:ahLst/>
              <a:cxnLst>
                <a:cxn ang="0">
                  <a:pos x="0"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0"/>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cap="flat" cmpd="sng">
              <a:solidFill>
                <a:srgbClr val="FFFFFF">
                  <a:alpha val="100000"/>
                </a:srgbClr>
              </a:solidFill>
              <a:prstDash val="solid"/>
              <a:round/>
              <a:headEnd type="none" w="med" len="med"/>
              <a:tailEnd type="none" w="med" len="med"/>
            </a:ln>
          </p:spPr>
          <p:txBody>
            <a:bodyPr/>
            <a:p>
              <a:endParaRPr lang="zh-CN" altLang="en-US"/>
            </a:p>
          </p:txBody>
        </p:sp>
        <p:sp>
          <p:nvSpPr>
            <p:cNvPr id="1125" name="Freeform 26"/>
            <p:cNvSpPr/>
            <p:nvPr/>
          </p:nvSpPr>
          <p:spPr>
            <a:xfrm>
              <a:off x="4156075" y="4316413"/>
              <a:ext cx="4940300" cy="927100"/>
            </a:xfrm>
            <a:custGeom>
              <a:avLst/>
              <a:gdLst/>
              <a:ahLst/>
              <a:cxnLst>
                <a:cxn ang="0">
                  <a:pos x="0"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0"/>
                </a:cxn>
              </a:cxnLst>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cap="flat" cmpd="sng">
              <a:solidFill>
                <a:srgbClr val="FFFFFF">
                  <a:alpha val="100000"/>
                </a:srgbClr>
              </a:solidFill>
              <a:prstDash val="solid"/>
              <a:round/>
              <a:headEnd type="none" w="med" len="med"/>
              <a:tailEnd type="none" w="med" len="med"/>
            </a:ln>
          </p:spPr>
          <p:txBody>
            <a:bodyPr/>
            <a:p>
              <a:endParaRPr lang="zh-CN" altLang="en-US"/>
            </a:p>
          </p:txBody>
        </p:sp>
        <p:sp useBgFill="1">
          <p:nvSpPr>
            <p:cNvPr id="1126" name="Freeform 10"/>
            <p:cNvSpPr/>
            <p:nvPr/>
          </p:nvSpPr>
          <p:spPr>
            <a:xfrm>
              <a:off x="-3905251" y="4294188"/>
              <a:ext cx="13027839" cy="1892300"/>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0"/>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Lst>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6" y="1186"/>
                  </a:lnTo>
                  <a:lnTo>
                    <a:pt x="8196" y="510"/>
                  </a:lnTo>
                  <a:lnTo>
                    <a:pt x="8192" y="512"/>
                  </a:lnTo>
                  <a:close/>
                </a:path>
              </a:pathLst>
            </a:custGeom>
            <a:ln w="9525">
              <a:noFill/>
            </a:ln>
          </p:spPr>
          <p:txBody>
            <a:bodyPr/>
            <a:p>
              <a:endParaRPr lang="zh-CN" altLang="en-US"/>
            </a:p>
          </p:txBody>
        </p:sp>
      </p:grpSp>
      <p:sp>
        <p:nvSpPr>
          <p:cNvPr id="1028" name="Title Placeholder 1"/>
          <p:cNvSpPr>
            <a:spLocks noGrp="1"/>
          </p:cNvSpPr>
          <p:nvPr>
            <p:ph type="title"/>
          </p:nvPr>
        </p:nvSpPr>
        <p:spPr>
          <a:xfrm>
            <a:off x="457200" y="254000"/>
            <a:ext cx="8229600" cy="939800"/>
          </a:xfrm>
          <a:prstGeom prst="rect">
            <a:avLst/>
          </a:prstGeom>
          <a:noFill/>
          <a:ln w="9525">
            <a:noFill/>
          </a:ln>
        </p:spPr>
        <p:txBody>
          <a:bodyPr anchor="ctr" anchorCtr="0"/>
          <a:p>
            <a:pPr lvl="0"/>
            <a:r>
              <a:rPr lang="zh-CN" altLang="en-US" dirty="0"/>
              <a:t>单击此处编辑母版标题样式</a:t>
            </a:r>
            <a:endParaRPr lang="en-US" altLang="en-US" dirty="0"/>
          </a:p>
        </p:txBody>
      </p:sp>
      <p:sp>
        <p:nvSpPr>
          <p:cNvPr id="4" name="Date Placeholder 3"/>
          <p:cNvSpPr>
            <a:spLocks noGrp="1"/>
          </p:cNvSpPr>
          <p:nvPr>
            <p:ph type="dt" sz="half" idx="2"/>
          </p:nvPr>
        </p:nvSpPr>
        <p:spPr>
          <a:xfrm>
            <a:off x="5164138" y="4687888"/>
            <a:ext cx="3786188" cy="273050"/>
          </a:xfrm>
          <a:prstGeom prst="rect">
            <a:avLst/>
          </a:prstGeom>
        </p:spPr>
        <p:txBody>
          <a:bodyPr vert="horz" lIns="91440" tIns="45720" rIns="91440" bIns="45720" rtlCol="0" anchor="ctr"/>
          <a:lstStyle>
            <a:lvl1pPr algn="r">
              <a:defRPr sz="1000">
                <a:solidFill>
                  <a:schemeClr val="tx2"/>
                </a:solidFill>
                <a:latin typeface="Times New Roman" panose="02020603050405020304" pitchFamily="18" charset="0"/>
                <a:ea typeface="楷体_GB2312" charset="0"/>
                <a:cs typeface="楷体_GB2312" charset="0"/>
              </a:defRPr>
            </a:lvl1pPr>
          </a:lstStyle>
          <a:p>
            <a:pPr marL="0" marR="0" lvl="0" indent="0" algn="r" defTabSz="914400" rtl="0" eaLnBrk="1" fontAlgn="base" latinLnBrk="0" hangingPunct="1">
              <a:lnSpc>
                <a:spcPct val="100000"/>
              </a:lnSpc>
              <a:spcBef>
                <a:spcPct val="50000"/>
              </a:spcBef>
              <a:spcAft>
                <a:spcPct val="0"/>
              </a:spcAft>
              <a:buClrTx/>
              <a:buSzTx/>
              <a:buFontTx/>
              <a:buNone/>
              <a:defRPr/>
            </a:pPr>
            <a:endParaRPr kumimoji="1" lang="en-US" altLang="zh-CN" sz="1000" b="1" i="0" u="none" strike="noStrike" kern="1200" cap="none" spc="0" normalizeH="0" baseline="0" noProof="0">
              <a:ln>
                <a:noFill/>
              </a:ln>
              <a:solidFill>
                <a:schemeClr val="tx2"/>
              </a:solidFill>
              <a:effectLst/>
              <a:uLnTx/>
              <a:uFillTx/>
              <a:latin typeface="Times New Roman" panose="02020603050405020304" pitchFamily="18" charset="0"/>
              <a:ea typeface="楷体_GB2312" charset="0"/>
              <a:cs typeface="楷体_GB2312" charset="0"/>
            </a:endParaRPr>
          </a:p>
        </p:txBody>
      </p:sp>
      <p:sp>
        <p:nvSpPr>
          <p:cNvPr id="5" name="Footer Placeholder 4"/>
          <p:cNvSpPr>
            <a:spLocks noGrp="1"/>
          </p:cNvSpPr>
          <p:nvPr>
            <p:ph type="ftr" sz="quarter" idx="3"/>
          </p:nvPr>
        </p:nvSpPr>
        <p:spPr>
          <a:xfrm>
            <a:off x="193675" y="4687888"/>
            <a:ext cx="3786188" cy="273050"/>
          </a:xfrm>
          <a:prstGeom prst="rect">
            <a:avLst/>
          </a:prstGeom>
        </p:spPr>
        <p:txBody>
          <a:bodyPr vert="horz" lIns="91440" tIns="45720" rIns="91440" bIns="45720" rtlCol="0" anchor="ctr"/>
          <a:lstStyle>
            <a:lvl1pPr algn="l">
              <a:defRPr sz="1000">
                <a:solidFill>
                  <a:schemeClr val="tx2"/>
                </a:solidFill>
                <a:latin typeface="Times New Roman" panose="02020603050405020304" pitchFamily="18" charset="0"/>
                <a:ea typeface="楷体_GB2312" charset="0"/>
                <a:cs typeface="楷体_GB2312" charset="0"/>
              </a:defRPr>
            </a:lvl1pPr>
          </a:lstStyle>
          <a:p>
            <a:pPr marL="0" marR="0" lvl="0" indent="0" algn="l" defTabSz="914400" rtl="0" eaLnBrk="1" fontAlgn="base" latinLnBrk="0" hangingPunct="1">
              <a:lnSpc>
                <a:spcPct val="100000"/>
              </a:lnSpc>
              <a:spcBef>
                <a:spcPct val="50000"/>
              </a:spcBef>
              <a:spcAft>
                <a:spcPct val="0"/>
              </a:spcAft>
              <a:buClrTx/>
              <a:buSzTx/>
              <a:buFontTx/>
              <a:buNone/>
              <a:defRPr/>
            </a:pPr>
            <a:endParaRPr kumimoji="1" lang="en-US" altLang="zh-CN" sz="1000" b="1" i="0" u="none" strike="noStrike" kern="1200" cap="none" spc="0" normalizeH="0" baseline="0" noProof="0">
              <a:ln>
                <a:noFill/>
              </a:ln>
              <a:solidFill>
                <a:schemeClr val="tx2"/>
              </a:solidFill>
              <a:effectLst/>
              <a:uLnTx/>
              <a:uFillTx/>
              <a:latin typeface="Times New Roman" panose="02020603050405020304" pitchFamily="18" charset="0"/>
              <a:ea typeface="楷体_GB2312" charset="0"/>
              <a:cs typeface="楷体_GB2312" charset="0"/>
            </a:endParaRPr>
          </a:p>
        </p:txBody>
      </p:sp>
      <p:sp>
        <p:nvSpPr>
          <p:cNvPr id="6" name="Slide Number Placeholder 5"/>
          <p:cNvSpPr>
            <a:spLocks noGrp="1"/>
          </p:cNvSpPr>
          <p:nvPr>
            <p:ph type="sldNum" sz="quarter" idx="4"/>
          </p:nvPr>
        </p:nvSpPr>
        <p:spPr>
          <a:xfrm>
            <a:off x="3990975" y="4687888"/>
            <a:ext cx="1162050" cy="273050"/>
          </a:xfrm>
          <a:prstGeom prst="rect">
            <a:avLst/>
          </a:prstGeom>
        </p:spPr>
        <p:txBody>
          <a:bodyPr vert="horz" wrap="square" lIns="91440" tIns="45720" rIns="91440" bIns="45720" numCol="1" anchor="ctr" anchorCtr="0" compatLnSpc="1"/>
          <a:lstStyle>
            <a:lvl1pPr algn="ctr">
              <a:defRPr sz="1000">
                <a:solidFill>
                  <a:schemeClr val="tx2"/>
                </a:solidFill>
                <a:ea typeface="楷体_GB2312" pitchFamily="49" charset="-122"/>
              </a:defRPr>
            </a:lvl1pPr>
          </a:lstStyle>
          <a:p>
            <a:pPr lvl="0" eaLnBrk="1" hangingPunct="1">
              <a:spcBef>
                <a:spcPct val="50000"/>
              </a:spcBef>
            </a:pPr>
            <a:fld id="{9A0DB2DC-4C9A-4742-B13C-FB6460FD3503}" type="slidenum">
              <a:rPr lang="en-US" altLang="zh-CN" dirty="0">
                <a:latin typeface="Times New Roman" panose="02020603050405020304" pitchFamily="18" charset="0"/>
              </a:rPr>
            </a:fld>
            <a:endParaRPr lang="en-US" altLang="zh-CN" dirty="0">
              <a:latin typeface="Times New Roman" panose="02020603050405020304" pitchFamily="18" charset="0"/>
            </a:endParaRPr>
          </a:p>
        </p:txBody>
      </p:sp>
      <p:sp>
        <p:nvSpPr>
          <p:cNvPr id="1032" name="Text Placeholder 2"/>
          <p:cNvSpPr>
            <a:spLocks noGrp="1"/>
          </p:cNvSpPr>
          <p:nvPr>
            <p:ph type="body" idx="1"/>
          </p:nvPr>
        </p:nvSpPr>
        <p:spPr>
          <a:xfrm>
            <a:off x="871538" y="2006600"/>
            <a:ext cx="7408862" cy="2587625"/>
          </a:xfrm>
          <a:prstGeom prst="rect">
            <a:avLst/>
          </a:prstGeom>
          <a:noFill/>
          <a:ln w="9525">
            <a:noFill/>
          </a:ln>
        </p:spPr>
        <p:txBody>
          <a:bodyPr/>
          <a:p>
            <a:pPr lvl="0"/>
            <a:r>
              <a:rPr lang="zh-CN" altLang="en-US" dirty="0"/>
              <a:t>单击此处编辑母版文本样式</a:t>
            </a:r>
            <a:endParaRPr lang="zh-CN" altLang="en-US" dirty="0"/>
          </a:p>
          <a:p>
            <a:pPr lvl="1"/>
            <a:r>
              <a:rPr lang="zh-CN" altLang="en-US" dirty="0"/>
              <a:t>二级</a:t>
            </a:r>
            <a:endParaRPr lang="zh-CN" altLang="en-US" dirty="0"/>
          </a:p>
          <a:p>
            <a:pPr lvl="2"/>
            <a:r>
              <a:rPr lang="zh-CN" altLang="en-US" dirty="0"/>
              <a:t>三级</a:t>
            </a:r>
            <a:endParaRPr lang="zh-CN" altLang="en-US" dirty="0"/>
          </a:p>
          <a:p>
            <a:pPr lvl="3"/>
            <a:r>
              <a:rPr lang="zh-CN" altLang="en-US" dirty="0"/>
              <a:t>四级</a:t>
            </a:r>
            <a:endParaRPr lang="zh-CN" altLang="en-US" dirty="0"/>
          </a:p>
          <a:p>
            <a:pPr lvl="4"/>
            <a:r>
              <a:rPr lang="zh-CN" altLang="en-US" dirty="0"/>
              <a:t>五级</a:t>
            </a:r>
            <a:endParaRPr lang="en-US" altLang="en-US" dirty="0"/>
          </a:p>
        </p:txBody>
      </p:sp>
      <p:grpSp>
        <p:nvGrpSpPr>
          <p:cNvPr id="15" name="Group 142"/>
          <p:cNvGrpSpPr/>
          <p:nvPr userDrawn="1"/>
        </p:nvGrpSpPr>
        <p:grpSpPr>
          <a:xfrm>
            <a:off x="2874963" y="2503488"/>
            <a:ext cx="3130550" cy="1000125"/>
            <a:chOff x="1800" y="1761"/>
            <a:chExt cx="1972" cy="840"/>
          </a:xfrm>
        </p:grpSpPr>
        <p:sp>
          <p:nvSpPr>
            <p:cNvPr id="16" name="Rectangle 143"/>
            <p:cNvSpPr>
              <a:spLocks noChangeArrowheads="1"/>
            </p:cNvSpPr>
            <p:nvPr/>
          </p:nvSpPr>
          <p:spPr bwMode="auto">
            <a:xfrm>
              <a:off x="1800" y="2148"/>
              <a:ext cx="1608" cy="84"/>
            </a:xfrm>
            <a:prstGeom prst="rect">
              <a:avLst/>
            </a:prstGeom>
            <a:gradFill rotWithShape="1">
              <a:gsLst>
                <a:gs pos="0">
                  <a:srgbClr val="FFFFFF">
                    <a:gamma/>
                    <a:shade val="46275"/>
                    <a:invGamma/>
                  </a:srgbClr>
                </a:gs>
                <a:gs pos="50000">
                  <a:srgbClr val="FFFFFF"/>
                </a:gs>
                <a:gs pos="100000">
                  <a:srgbClr val="FFFFFF">
                    <a:gamma/>
                    <a:shade val="46275"/>
                    <a:invGamma/>
                  </a:srgbClr>
                </a:gs>
              </a:gsLst>
              <a:lin ang="5400000" scaled="1"/>
            </a:gradFill>
            <a:ln w="28575">
              <a:solidFill>
                <a:srgbClr val="000000"/>
              </a:solidFill>
              <a:prstDash val="dash"/>
              <a:miter lim="800000"/>
            </a:ln>
            <a:effectLst/>
          </p:spPr>
          <p:txBody>
            <a:bodyPr wrap="none" anchor="ctr"/>
            <a:lstStyle/>
            <a:p>
              <a:pPr marL="0" marR="0" lvl="0" indent="0" algn="l" defTabSz="914400" rtl="0" eaLnBrk="1" fontAlgn="base" latinLnBrk="0" hangingPunct="1">
                <a:lnSpc>
                  <a:spcPct val="100000"/>
                </a:lnSpc>
                <a:spcBef>
                  <a:spcPct val="50000"/>
                </a:spcBef>
                <a:spcAft>
                  <a:spcPct val="0"/>
                </a:spcAft>
                <a:buClrTx/>
                <a:buSzTx/>
                <a:buFontTx/>
                <a:buNone/>
                <a:defRPr/>
              </a:pPr>
              <a:endParaRPr kumimoji="1" lang="zh-CN" altLang="en-US" sz="2800" b="1" i="0" u="none" strike="noStrike" kern="1200" cap="none" spc="0" normalizeH="0" baseline="0" noProof="0">
                <a:ln>
                  <a:noFill/>
                </a:ln>
                <a:solidFill>
                  <a:srgbClr val="000000"/>
                </a:solidFill>
                <a:effectLst/>
                <a:uLnTx/>
                <a:uFillTx/>
                <a:latin typeface="Times New Roman" panose="02020603050405020304" pitchFamily="18" charset="0"/>
                <a:ea typeface="楷体_GB2312" charset="0"/>
                <a:cs typeface="楷体_GB2312" charset="0"/>
              </a:endParaRPr>
            </a:p>
          </p:txBody>
        </p:sp>
        <p:sp>
          <p:nvSpPr>
            <p:cNvPr id="22" name="Freeform 144"/>
            <p:cNvSpPr/>
            <p:nvPr/>
          </p:nvSpPr>
          <p:spPr bwMode="auto">
            <a:xfrm>
              <a:off x="3340" y="1761"/>
              <a:ext cx="432" cy="840"/>
            </a:xfrm>
            <a:custGeom>
              <a:avLst/>
              <a:gdLst>
                <a:gd name="T0" fmla="*/ 432 w 432"/>
                <a:gd name="T1" fmla="*/ 0 h 840"/>
                <a:gd name="T2" fmla="*/ 0 w 432"/>
                <a:gd name="T3" fmla="*/ 0 h 840"/>
                <a:gd name="T4" fmla="*/ 0 w 432"/>
                <a:gd name="T5" fmla="*/ 840 h 840"/>
                <a:gd name="T6" fmla="*/ 432 w 432"/>
                <a:gd name="T7" fmla="*/ 840 h 840"/>
                <a:gd name="T8" fmla="*/ 432 w 432"/>
                <a:gd name="T9" fmla="*/ 700 h 840"/>
                <a:gd name="T10" fmla="*/ 108 w 432"/>
                <a:gd name="T11" fmla="*/ 700 h 840"/>
                <a:gd name="T12" fmla="*/ 110 w 432"/>
                <a:gd name="T13" fmla="*/ 491 h 840"/>
                <a:gd name="T14" fmla="*/ 430 w 432"/>
                <a:gd name="T15" fmla="*/ 491 h 840"/>
                <a:gd name="T16" fmla="*/ 430 w 432"/>
                <a:gd name="T17" fmla="*/ 355 h 840"/>
                <a:gd name="T18" fmla="*/ 110 w 432"/>
                <a:gd name="T19" fmla="*/ 355 h 840"/>
                <a:gd name="T20" fmla="*/ 108 w 432"/>
                <a:gd name="T21" fmla="*/ 140 h 840"/>
                <a:gd name="T22" fmla="*/ 432 w 432"/>
                <a:gd name="T23" fmla="*/ 140 h 840"/>
                <a:gd name="T24" fmla="*/ 432 w 432"/>
                <a:gd name="T25" fmla="*/ 0 h 84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432" h="840">
                  <a:moveTo>
                    <a:pt x="432" y="0"/>
                  </a:moveTo>
                  <a:lnTo>
                    <a:pt x="0" y="0"/>
                  </a:lnTo>
                  <a:lnTo>
                    <a:pt x="0" y="840"/>
                  </a:lnTo>
                  <a:lnTo>
                    <a:pt x="432" y="840"/>
                  </a:lnTo>
                  <a:lnTo>
                    <a:pt x="432" y="700"/>
                  </a:lnTo>
                  <a:lnTo>
                    <a:pt x="108" y="700"/>
                  </a:lnTo>
                  <a:lnTo>
                    <a:pt x="110" y="491"/>
                  </a:lnTo>
                  <a:lnTo>
                    <a:pt x="430" y="491"/>
                  </a:lnTo>
                  <a:lnTo>
                    <a:pt x="430" y="355"/>
                  </a:lnTo>
                  <a:lnTo>
                    <a:pt x="110" y="355"/>
                  </a:lnTo>
                  <a:lnTo>
                    <a:pt x="108" y="140"/>
                  </a:lnTo>
                  <a:lnTo>
                    <a:pt x="432" y="140"/>
                  </a:lnTo>
                  <a:lnTo>
                    <a:pt x="432" y="0"/>
                  </a:lnTo>
                  <a:close/>
                </a:path>
              </a:pathLst>
            </a:custGeom>
            <a:gradFill rotWithShape="1">
              <a:gsLst>
                <a:gs pos="0">
                  <a:srgbClr val="767676"/>
                </a:gs>
                <a:gs pos="50000">
                  <a:srgbClr val="FFFFFF"/>
                </a:gs>
                <a:gs pos="100000">
                  <a:srgbClr val="767676"/>
                </a:gs>
              </a:gsLst>
              <a:lin ang="5400000" scaled="1"/>
            </a:gradFill>
            <a:ln w="38100" cmpd="sng">
              <a:solidFill>
                <a:srgbClr val="DDDDDD"/>
              </a:solidFill>
              <a:round/>
            </a:ln>
            <a:effectLst/>
          </p:spPr>
          <p:txBody>
            <a:bodyPr wrap="none" anchor="ctr"/>
            <a:lstStyle/>
            <a:p>
              <a:pPr marL="0" marR="0" lvl="0" indent="0" algn="l" defTabSz="914400" rtl="0" eaLnBrk="1" fontAlgn="base" latinLnBrk="0" hangingPunct="1">
                <a:lnSpc>
                  <a:spcPct val="100000"/>
                </a:lnSpc>
                <a:spcBef>
                  <a:spcPct val="50000"/>
                </a:spcBef>
                <a:spcAft>
                  <a:spcPct val="0"/>
                </a:spcAft>
                <a:buClrTx/>
                <a:buSzTx/>
                <a:buFontTx/>
                <a:buNone/>
                <a:defRPr/>
              </a:pPr>
              <a:endParaRPr kumimoji="1" lang="zh-CN" altLang="en-US" sz="2800" b="1" i="0" u="none" strike="noStrike" kern="1200" cap="none" spc="0" normalizeH="0" baseline="0" noProof="0">
                <a:ln>
                  <a:noFill/>
                </a:ln>
                <a:solidFill>
                  <a:srgbClr val="000000"/>
                </a:solidFill>
                <a:effectLst/>
                <a:uLnTx/>
                <a:uFillTx/>
                <a:latin typeface="Times New Roman" panose="02020603050405020304" pitchFamily="18" charset="0"/>
                <a:ea typeface="楷体_GB2312" pitchFamily="49" charset="-122"/>
                <a:cs typeface="+mn-cs"/>
              </a:endParaRPr>
            </a:p>
          </p:txBody>
        </p:sp>
      </p:grpSp>
      <p:grpSp>
        <p:nvGrpSpPr>
          <p:cNvPr id="1034" name="Group 145"/>
          <p:cNvGrpSpPr/>
          <p:nvPr userDrawn="1"/>
        </p:nvGrpSpPr>
        <p:grpSpPr>
          <a:xfrm>
            <a:off x="6129338" y="2413000"/>
            <a:ext cx="819150" cy="1089025"/>
            <a:chOff x="3861" y="2027"/>
            <a:chExt cx="516" cy="915"/>
          </a:xfrm>
        </p:grpSpPr>
        <p:sp>
          <p:nvSpPr>
            <p:cNvPr id="24" name="Rectangle 146" descr="宽下对角线"/>
            <p:cNvSpPr>
              <a:spLocks noChangeArrowheads="1"/>
            </p:cNvSpPr>
            <p:nvPr/>
          </p:nvSpPr>
          <p:spPr bwMode="auto">
            <a:xfrm>
              <a:off x="4279" y="2304"/>
              <a:ext cx="98" cy="439"/>
            </a:xfrm>
            <a:prstGeom prst="rect">
              <a:avLst/>
            </a:prstGeom>
            <a:pattFill prst="wdDnDiag">
              <a:fgClr>
                <a:srgbClr val="000000"/>
              </a:fgClr>
              <a:bgClr>
                <a:srgbClr val="FFFFFF"/>
              </a:bgClr>
            </a:pattFill>
            <a:ln>
              <a:noFill/>
            </a:ln>
            <a:effectLst/>
          </p:spPr>
          <p:txBody>
            <a:bodyPr anchor="ctr">
              <a:spAutoFit/>
            </a:bodyPr>
            <a:lstStyle/>
            <a:p>
              <a:pPr marL="0" marR="0" lvl="0" indent="0" algn="l" defTabSz="914400" rtl="0" eaLnBrk="1" fontAlgn="base" latinLnBrk="0" hangingPunct="1">
                <a:lnSpc>
                  <a:spcPct val="100000"/>
                </a:lnSpc>
                <a:spcBef>
                  <a:spcPct val="50000"/>
                </a:spcBef>
                <a:spcAft>
                  <a:spcPct val="0"/>
                </a:spcAft>
                <a:buClrTx/>
                <a:buSzTx/>
                <a:buFontTx/>
                <a:buNone/>
                <a:defRPr/>
              </a:pPr>
              <a:endParaRPr kumimoji="1" lang="zh-CN" altLang="en-US" sz="2800" b="1" i="0" u="none" strike="noStrike" kern="1200" cap="none" spc="0" normalizeH="0" baseline="0" noProof="0">
                <a:ln>
                  <a:noFill/>
                </a:ln>
                <a:solidFill>
                  <a:srgbClr val="000000"/>
                </a:solidFill>
                <a:effectLst/>
                <a:uLnTx/>
                <a:uFillTx/>
                <a:latin typeface="Times New Roman" panose="02020603050405020304" pitchFamily="18" charset="0"/>
                <a:ea typeface="楷体_GB2312" charset="0"/>
                <a:cs typeface="楷体_GB2312" charset="0"/>
              </a:endParaRPr>
            </a:p>
          </p:txBody>
        </p:sp>
        <p:sp>
          <p:nvSpPr>
            <p:cNvPr id="25" name="Freeform 147"/>
            <p:cNvSpPr/>
            <p:nvPr/>
          </p:nvSpPr>
          <p:spPr bwMode="auto">
            <a:xfrm flipH="1">
              <a:off x="3861" y="2102"/>
              <a:ext cx="432" cy="840"/>
            </a:xfrm>
            <a:custGeom>
              <a:avLst/>
              <a:gdLst>
                <a:gd name="T0" fmla="*/ 432 w 432"/>
                <a:gd name="T1" fmla="*/ 0 h 840"/>
                <a:gd name="T2" fmla="*/ 0 w 432"/>
                <a:gd name="T3" fmla="*/ 0 h 840"/>
                <a:gd name="T4" fmla="*/ 0 w 432"/>
                <a:gd name="T5" fmla="*/ 840 h 840"/>
                <a:gd name="T6" fmla="*/ 432 w 432"/>
                <a:gd name="T7" fmla="*/ 840 h 840"/>
                <a:gd name="T8" fmla="*/ 432 w 432"/>
                <a:gd name="T9" fmla="*/ 700 h 840"/>
                <a:gd name="T10" fmla="*/ 108 w 432"/>
                <a:gd name="T11" fmla="*/ 700 h 840"/>
                <a:gd name="T12" fmla="*/ 110 w 432"/>
                <a:gd name="T13" fmla="*/ 491 h 840"/>
                <a:gd name="T14" fmla="*/ 430 w 432"/>
                <a:gd name="T15" fmla="*/ 491 h 840"/>
                <a:gd name="T16" fmla="*/ 430 w 432"/>
                <a:gd name="T17" fmla="*/ 355 h 840"/>
                <a:gd name="T18" fmla="*/ 110 w 432"/>
                <a:gd name="T19" fmla="*/ 355 h 840"/>
                <a:gd name="T20" fmla="*/ 108 w 432"/>
                <a:gd name="T21" fmla="*/ 140 h 840"/>
                <a:gd name="T22" fmla="*/ 432 w 432"/>
                <a:gd name="T23" fmla="*/ 140 h 840"/>
                <a:gd name="T24" fmla="*/ 432 w 432"/>
                <a:gd name="T25" fmla="*/ 0 h 84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432" h="840">
                  <a:moveTo>
                    <a:pt x="432" y="0"/>
                  </a:moveTo>
                  <a:lnTo>
                    <a:pt x="0" y="0"/>
                  </a:lnTo>
                  <a:lnTo>
                    <a:pt x="0" y="840"/>
                  </a:lnTo>
                  <a:lnTo>
                    <a:pt x="432" y="840"/>
                  </a:lnTo>
                  <a:lnTo>
                    <a:pt x="432" y="700"/>
                  </a:lnTo>
                  <a:lnTo>
                    <a:pt x="108" y="700"/>
                  </a:lnTo>
                  <a:lnTo>
                    <a:pt x="110" y="491"/>
                  </a:lnTo>
                  <a:lnTo>
                    <a:pt x="430" y="491"/>
                  </a:lnTo>
                  <a:lnTo>
                    <a:pt x="430" y="355"/>
                  </a:lnTo>
                  <a:lnTo>
                    <a:pt x="110" y="355"/>
                  </a:lnTo>
                  <a:lnTo>
                    <a:pt x="108" y="140"/>
                  </a:lnTo>
                  <a:lnTo>
                    <a:pt x="432" y="140"/>
                  </a:lnTo>
                  <a:lnTo>
                    <a:pt x="432" y="0"/>
                  </a:lnTo>
                  <a:close/>
                </a:path>
              </a:pathLst>
            </a:custGeom>
            <a:gradFill rotWithShape="1">
              <a:gsLst>
                <a:gs pos="0">
                  <a:srgbClr val="767676"/>
                </a:gs>
                <a:gs pos="50000">
                  <a:srgbClr val="FFFFFF"/>
                </a:gs>
                <a:gs pos="100000">
                  <a:srgbClr val="767676"/>
                </a:gs>
              </a:gsLst>
              <a:lin ang="5400000" scaled="1"/>
            </a:gradFill>
            <a:ln w="38100" cmpd="sng">
              <a:solidFill>
                <a:srgbClr val="DDDDDD"/>
              </a:solidFill>
              <a:round/>
            </a:ln>
            <a:effectLst/>
          </p:spPr>
          <p:txBody>
            <a:bodyPr wrap="none" anchor="ctr"/>
            <a:lstStyle/>
            <a:p>
              <a:pPr marL="0" marR="0" lvl="0" indent="0" algn="l" defTabSz="914400" rtl="0" eaLnBrk="1" fontAlgn="base" latinLnBrk="0" hangingPunct="1">
                <a:lnSpc>
                  <a:spcPct val="100000"/>
                </a:lnSpc>
                <a:spcBef>
                  <a:spcPct val="50000"/>
                </a:spcBef>
                <a:spcAft>
                  <a:spcPct val="0"/>
                </a:spcAft>
                <a:buClrTx/>
                <a:buSzTx/>
                <a:buFontTx/>
                <a:buNone/>
                <a:defRPr/>
              </a:pPr>
              <a:endParaRPr kumimoji="1" lang="zh-CN" altLang="en-US" sz="2800" b="1" i="0" u="none" strike="noStrike" kern="1200" cap="none" spc="0" normalizeH="0" baseline="0" noProof="0">
                <a:ln>
                  <a:noFill/>
                </a:ln>
                <a:solidFill>
                  <a:srgbClr val="000000"/>
                </a:solidFill>
                <a:effectLst/>
                <a:uLnTx/>
                <a:uFillTx/>
                <a:latin typeface="Times New Roman" panose="02020603050405020304" pitchFamily="18" charset="0"/>
                <a:ea typeface="楷体_GB2312" pitchFamily="49" charset="-122"/>
                <a:cs typeface="+mn-cs"/>
              </a:endParaRPr>
            </a:p>
          </p:txBody>
        </p:sp>
        <p:sp>
          <p:nvSpPr>
            <p:cNvPr id="26" name="Freeform 148"/>
            <p:cNvSpPr/>
            <p:nvPr/>
          </p:nvSpPr>
          <p:spPr bwMode="auto">
            <a:xfrm>
              <a:off x="3899" y="2352"/>
              <a:ext cx="116" cy="439"/>
            </a:xfrm>
            <a:custGeom>
              <a:avLst/>
              <a:gdLst>
                <a:gd name="T0" fmla="*/ 60 w 60"/>
                <a:gd name="T1" fmla="*/ 238 h 274"/>
                <a:gd name="T2" fmla="*/ 51 w 60"/>
                <a:gd name="T3" fmla="*/ 259 h 274"/>
                <a:gd name="T4" fmla="*/ 36 w 60"/>
                <a:gd name="T5" fmla="*/ 274 h 274"/>
                <a:gd name="T6" fmla="*/ 12 w 60"/>
                <a:gd name="T7" fmla="*/ 271 h 274"/>
                <a:gd name="T8" fmla="*/ 0 w 60"/>
                <a:gd name="T9" fmla="*/ 256 h 274"/>
                <a:gd name="T10" fmla="*/ 0 w 60"/>
                <a:gd name="T11" fmla="*/ 0 h 27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60" h="274">
                  <a:moveTo>
                    <a:pt x="60" y="238"/>
                  </a:moveTo>
                  <a:lnTo>
                    <a:pt x="51" y="259"/>
                  </a:lnTo>
                  <a:lnTo>
                    <a:pt x="36" y="274"/>
                  </a:lnTo>
                  <a:lnTo>
                    <a:pt x="12" y="271"/>
                  </a:lnTo>
                  <a:lnTo>
                    <a:pt x="0" y="256"/>
                  </a:lnTo>
                  <a:lnTo>
                    <a:pt x="0" y="0"/>
                  </a:lnTo>
                </a:path>
              </a:pathLst>
            </a:custGeom>
            <a:noFill/>
            <a:ln w="28575" cap="flat" cmpd="sng">
              <a:solidFill>
                <a:srgbClr val="A50021"/>
              </a:solidFill>
              <a:prstDash val="solid"/>
              <a:round/>
              <a:headEnd type="none" w="med" len="med"/>
              <a:tailEnd type="none" w="med" len="med"/>
            </a:ln>
            <a:effectLst/>
          </p:spPr>
          <p:txBody>
            <a:bodyPr wrap="none">
              <a:spAutoFit/>
            </a:bodyPr>
            <a:lstStyle/>
            <a:p>
              <a:pPr marL="0" marR="0" lvl="0" indent="0" algn="l" defTabSz="914400" rtl="0" eaLnBrk="1" fontAlgn="base" latinLnBrk="0" hangingPunct="1">
                <a:lnSpc>
                  <a:spcPct val="100000"/>
                </a:lnSpc>
                <a:spcBef>
                  <a:spcPct val="50000"/>
                </a:spcBef>
                <a:spcAft>
                  <a:spcPct val="0"/>
                </a:spcAft>
                <a:buClrTx/>
                <a:buSzTx/>
                <a:buFontTx/>
                <a:buNone/>
                <a:defRPr/>
              </a:pPr>
              <a:endParaRPr kumimoji="1" lang="zh-CN" altLang="en-US" sz="2800" b="1" i="0" u="none" strike="noStrike" kern="1200" cap="none" spc="0" normalizeH="0" baseline="0" noProof="0">
                <a:ln>
                  <a:noFill/>
                </a:ln>
                <a:solidFill>
                  <a:srgbClr val="000000"/>
                </a:solidFill>
                <a:effectLst/>
                <a:uLnTx/>
                <a:uFillTx/>
                <a:latin typeface="Times New Roman" panose="02020603050405020304" pitchFamily="18" charset="0"/>
                <a:ea typeface="楷体_GB2312" pitchFamily="49" charset="-122"/>
                <a:cs typeface="+mn-cs"/>
              </a:endParaRPr>
            </a:p>
          </p:txBody>
        </p:sp>
        <p:sp>
          <p:nvSpPr>
            <p:cNvPr id="27" name="Freeform 149"/>
            <p:cNvSpPr/>
            <p:nvPr/>
          </p:nvSpPr>
          <p:spPr bwMode="auto">
            <a:xfrm>
              <a:off x="3944" y="2420"/>
              <a:ext cx="116" cy="440"/>
            </a:xfrm>
            <a:custGeom>
              <a:avLst/>
              <a:gdLst>
                <a:gd name="T0" fmla="*/ 96 w 96"/>
                <a:gd name="T1" fmla="*/ 177 h 207"/>
                <a:gd name="T2" fmla="*/ 91 w 96"/>
                <a:gd name="T3" fmla="*/ 193 h 207"/>
                <a:gd name="T4" fmla="*/ 84 w 96"/>
                <a:gd name="T5" fmla="*/ 201 h 207"/>
                <a:gd name="T6" fmla="*/ 69 w 96"/>
                <a:gd name="T7" fmla="*/ 207 h 207"/>
                <a:gd name="T8" fmla="*/ 57 w 96"/>
                <a:gd name="T9" fmla="*/ 204 h 207"/>
                <a:gd name="T10" fmla="*/ 46 w 96"/>
                <a:gd name="T11" fmla="*/ 190 h 207"/>
                <a:gd name="T12" fmla="*/ 48 w 96"/>
                <a:gd name="T13" fmla="*/ 18 h 207"/>
                <a:gd name="T14" fmla="*/ 42 w 96"/>
                <a:gd name="T15" fmla="*/ 6 h 207"/>
                <a:gd name="T16" fmla="*/ 28 w 96"/>
                <a:gd name="T17" fmla="*/ 0 h 207"/>
                <a:gd name="T18" fmla="*/ 15 w 96"/>
                <a:gd name="T19" fmla="*/ 3 h 207"/>
                <a:gd name="T20" fmla="*/ 4 w 96"/>
                <a:gd name="T21" fmla="*/ 12 h 207"/>
                <a:gd name="T22" fmla="*/ 0 w 96"/>
                <a:gd name="T23" fmla="*/ 28 h 207"/>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96" h="207">
                  <a:moveTo>
                    <a:pt x="96" y="177"/>
                  </a:moveTo>
                  <a:lnTo>
                    <a:pt x="91" y="193"/>
                  </a:lnTo>
                  <a:lnTo>
                    <a:pt x="84" y="201"/>
                  </a:lnTo>
                  <a:lnTo>
                    <a:pt x="69" y="207"/>
                  </a:lnTo>
                  <a:lnTo>
                    <a:pt x="57" y="204"/>
                  </a:lnTo>
                  <a:lnTo>
                    <a:pt x="46" y="190"/>
                  </a:lnTo>
                  <a:lnTo>
                    <a:pt x="48" y="18"/>
                  </a:lnTo>
                  <a:lnTo>
                    <a:pt x="42" y="6"/>
                  </a:lnTo>
                  <a:lnTo>
                    <a:pt x="28" y="0"/>
                  </a:lnTo>
                  <a:lnTo>
                    <a:pt x="15" y="3"/>
                  </a:lnTo>
                  <a:lnTo>
                    <a:pt x="4" y="12"/>
                  </a:lnTo>
                  <a:lnTo>
                    <a:pt x="0" y="28"/>
                  </a:lnTo>
                </a:path>
              </a:pathLst>
            </a:custGeom>
            <a:noFill/>
            <a:ln w="28575" cap="flat" cmpd="sng">
              <a:solidFill>
                <a:srgbClr val="A50021"/>
              </a:solidFill>
              <a:prstDash val="solid"/>
              <a:round/>
              <a:headEnd type="none" w="med" len="med"/>
              <a:tailEnd type="none" w="med" len="med"/>
            </a:ln>
            <a:effectLst/>
          </p:spPr>
          <p:txBody>
            <a:bodyPr wrap="none">
              <a:spAutoFit/>
            </a:bodyPr>
            <a:lstStyle/>
            <a:p>
              <a:pPr marL="0" marR="0" lvl="0" indent="0" algn="l" defTabSz="914400" rtl="0" eaLnBrk="1" fontAlgn="base" latinLnBrk="0" hangingPunct="1">
                <a:lnSpc>
                  <a:spcPct val="100000"/>
                </a:lnSpc>
                <a:spcBef>
                  <a:spcPct val="50000"/>
                </a:spcBef>
                <a:spcAft>
                  <a:spcPct val="0"/>
                </a:spcAft>
                <a:buClrTx/>
                <a:buSzTx/>
                <a:buFontTx/>
                <a:buNone/>
                <a:defRPr/>
              </a:pPr>
              <a:endParaRPr kumimoji="1" lang="zh-CN" altLang="en-US" sz="2800" b="1" i="0" u="none" strike="noStrike" kern="1200" cap="none" spc="0" normalizeH="0" baseline="0" noProof="0">
                <a:ln>
                  <a:noFill/>
                </a:ln>
                <a:solidFill>
                  <a:srgbClr val="000000"/>
                </a:solidFill>
                <a:effectLst/>
                <a:uLnTx/>
                <a:uFillTx/>
                <a:latin typeface="Times New Roman" panose="02020603050405020304" pitchFamily="18" charset="0"/>
                <a:ea typeface="楷体_GB2312" pitchFamily="49" charset="-122"/>
                <a:cs typeface="+mn-cs"/>
              </a:endParaRPr>
            </a:p>
          </p:txBody>
        </p:sp>
        <p:sp>
          <p:nvSpPr>
            <p:cNvPr id="28" name="Freeform 150"/>
            <p:cNvSpPr/>
            <p:nvPr/>
          </p:nvSpPr>
          <p:spPr bwMode="auto">
            <a:xfrm>
              <a:off x="4028" y="2423"/>
              <a:ext cx="116" cy="439"/>
            </a:xfrm>
            <a:custGeom>
              <a:avLst/>
              <a:gdLst>
                <a:gd name="T0" fmla="*/ 96 w 96"/>
                <a:gd name="T1" fmla="*/ 177 h 207"/>
                <a:gd name="T2" fmla="*/ 91 w 96"/>
                <a:gd name="T3" fmla="*/ 193 h 207"/>
                <a:gd name="T4" fmla="*/ 84 w 96"/>
                <a:gd name="T5" fmla="*/ 201 h 207"/>
                <a:gd name="T6" fmla="*/ 69 w 96"/>
                <a:gd name="T7" fmla="*/ 207 h 207"/>
                <a:gd name="T8" fmla="*/ 57 w 96"/>
                <a:gd name="T9" fmla="*/ 204 h 207"/>
                <a:gd name="T10" fmla="*/ 46 w 96"/>
                <a:gd name="T11" fmla="*/ 190 h 207"/>
                <a:gd name="T12" fmla="*/ 48 w 96"/>
                <a:gd name="T13" fmla="*/ 18 h 207"/>
                <a:gd name="T14" fmla="*/ 42 w 96"/>
                <a:gd name="T15" fmla="*/ 6 h 207"/>
                <a:gd name="T16" fmla="*/ 28 w 96"/>
                <a:gd name="T17" fmla="*/ 0 h 207"/>
                <a:gd name="T18" fmla="*/ 15 w 96"/>
                <a:gd name="T19" fmla="*/ 3 h 207"/>
                <a:gd name="T20" fmla="*/ 4 w 96"/>
                <a:gd name="T21" fmla="*/ 12 h 207"/>
                <a:gd name="T22" fmla="*/ 0 w 96"/>
                <a:gd name="T23" fmla="*/ 28 h 207"/>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96" h="207">
                  <a:moveTo>
                    <a:pt x="96" y="177"/>
                  </a:moveTo>
                  <a:lnTo>
                    <a:pt x="91" y="193"/>
                  </a:lnTo>
                  <a:lnTo>
                    <a:pt x="84" y="201"/>
                  </a:lnTo>
                  <a:lnTo>
                    <a:pt x="69" y="207"/>
                  </a:lnTo>
                  <a:lnTo>
                    <a:pt x="57" y="204"/>
                  </a:lnTo>
                  <a:lnTo>
                    <a:pt x="46" y="190"/>
                  </a:lnTo>
                  <a:lnTo>
                    <a:pt x="48" y="18"/>
                  </a:lnTo>
                  <a:lnTo>
                    <a:pt x="42" y="6"/>
                  </a:lnTo>
                  <a:lnTo>
                    <a:pt x="28" y="0"/>
                  </a:lnTo>
                  <a:lnTo>
                    <a:pt x="15" y="3"/>
                  </a:lnTo>
                  <a:lnTo>
                    <a:pt x="4" y="12"/>
                  </a:lnTo>
                  <a:lnTo>
                    <a:pt x="0" y="28"/>
                  </a:lnTo>
                </a:path>
              </a:pathLst>
            </a:custGeom>
            <a:noFill/>
            <a:ln w="28575" cap="flat" cmpd="sng">
              <a:solidFill>
                <a:srgbClr val="A50021"/>
              </a:solidFill>
              <a:prstDash val="solid"/>
              <a:round/>
              <a:headEnd type="none" w="med" len="med"/>
              <a:tailEnd type="none" w="med" len="med"/>
            </a:ln>
            <a:effectLst/>
          </p:spPr>
          <p:txBody>
            <a:bodyPr wrap="none">
              <a:spAutoFit/>
            </a:bodyPr>
            <a:lstStyle/>
            <a:p>
              <a:pPr marL="0" marR="0" lvl="0" indent="0" algn="l" defTabSz="914400" rtl="0" eaLnBrk="1" fontAlgn="base" latinLnBrk="0" hangingPunct="1">
                <a:lnSpc>
                  <a:spcPct val="100000"/>
                </a:lnSpc>
                <a:spcBef>
                  <a:spcPct val="50000"/>
                </a:spcBef>
                <a:spcAft>
                  <a:spcPct val="0"/>
                </a:spcAft>
                <a:buClrTx/>
                <a:buSzTx/>
                <a:buFontTx/>
                <a:buNone/>
                <a:defRPr/>
              </a:pPr>
              <a:endParaRPr kumimoji="1" lang="zh-CN" altLang="en-US" sz="2800" b="1" i="0" u="none" strike="noStrike" kern="1200" cap="none" spc="0" normalizeH="0" baseline="0" noProof="0">
                <a:ln>
                  <a:noFill/>
                </a:ln>
                <a:solidFill>
                  <a:srgbClr val="000000"/>
                </a:solidFill>
                <a:effectLst/>
                <a:uLnTx/>
                <a:uFillTx/>
                <a:latin typeface="Times New Roman" panose="02020603050405020304" pitchFamily="18" charset="0"/>
                <a:ea typeface="楷体_GB2312" pitchFamily="49" charset="-122"/>
                <a:cs typeface="+mn-cs"/>
              </a:endParaRPr>
            </a:p>
          </p:txBody>
        </p:sp>
        <p:sp>
          <p:nvSpPr>
            <p:cNvPr id="29" name="Line 151"/>
            <p:cNvSpPr>
              <a:spLocks noChangeShapeType="1"/>
            </p:cNvSpPr>
            <p:nvPr/>
          </p:nvSpPr>
          <p:spPr bwMode="auto">
            <a:xfrm flipV="1">
              <a:off x="4118" y="2350"/>
              <a:ext cx="0" cy="103"/>
            </a:xfrm>
            <a:prstGeom prst="line">
              <a:avLst/>
            </a:prstGeom>
            <a:noFill/>
            <a:ln w="28575">
              <a:solidFill>
                <a:srgbClr val="A50021"/>
              </a:solidFill>
              <a:round/>
            </a:ln>
            <a:effectLst/>
          </p:spPr>
          <p:txBody>
            <a:bodyPr>
              <a:spAutoFit/>
            </a:bodyPr>
            <a:lstStyle/>
            <a:p>
              <a:pPr marL="0" marR="0" lvl="0" indent="0" algn="l" defTabSz="914400" rtl="0" eaLnBrk="1" fontAlgn="base" latinLnBrk="0" hangingPunct="1">
                <a:lnSpc>
                  <a:spcPct val="100000"/>
                </a:lnSpc>
                <a:spcBef>
                  <a:spcPct val="50000"/>
                </a:spcBef>
                <a:spcAft>
                  <a:spcPct val="0"/>
                </a:spcAft>
                <a:buClrTx/>
                <a:buSzTx/>
                <a:buFontTx/>
                <a:buNone/>
                <a:defRPr/>
              </a:pPr>
              <a:endParaRPr kumimoji="1" lang="zh-CN" altLang="en-US" sz="2800" b="1" i="0" u="none" strike="noStrike" kern="1200" cap="none" spc="0" normalizeH="0" baseline="0" noProof="0">
                <a:ln>
                  <a:noFill/>
                </a:ln>
                <a:solidFill>
                  <a:srgbClr val="000000"/>
                </a:solidFill>
                <a:effectLst/>
                <a:uLnTx/>
                <a:uFillTx/>
                <a:latin typeface="Times New Roman" panose="02020603050405020304" pitchFamily="18" charset="0"/>
                <a:ea typeface="楷体_GB2312" charset="0"/>
                <a:cs typeface="楷体_GB2312" charset="0"/>
              </a:endParaRPr>
            </a:p>
          </p:txBody>
        </p:sp>
        <p:sp>
          <p:nvSpPr>
            <p:cNvPr id="30" name="Oval 152"/>
            <p:cNvSpPr>
              <a:spLocks noChangeArrowheads="1"/>
            </p:cNvSpPr>
            <p:nvPr/>
          </p:nvSpPr>
          <p:spPr bwMode="auto">
            <a:xfrm>
              <a:off x="3876" y="2027"/>
              <a:ext cx="164" cy="618"/>
            </a:xfrm>
            <a:prstGeom prst="ellipse">
              <a:avLst/>
            </a:prstGeom>
            <a:noFill/>
            <a:ln w="28575">
              <a:solidFill>
                <a:srgbClr val="A50021"/>
              </a:solidFill>
              <a:round/>
            </a:ln>
            <a:effectLst/>
          </p:spPr>
          <p:txBody>
            <a:bodyPr wrap="none" anchor="ctr">
              <a:spAutoFit/>
            </a:bodyPr>
            <a:lstStyle/>
            <a:p>
              <a:pPr marL="0" marR="0" lvl="0" indent="0" algn="l" defTabSz="914400" rtl="0" eaLnBrk="1" fontAlgn="base" latinLnBrk="0" hangingPunct="1">
                <a:lnSpc>
                  <a:spcPct val="100000"/>
                </a:lnSpc>
                <a:spcBef>
                  <a:spcPct val="50000"/>
                </a:spcBef>
                <a:spcAft>
                  <a:spcPct val="0"/>
                </a:spcAft>
                <a:buClrTx/>
                <a:buSzTx/>
                <a:buFontTx/>
                <a:buNone/>
                <a:defRPr/>
              </a:pPr>
              <a:endParaRPr kumimoji="1" lang="zh-CN" altLang="en-US" sz="2800" b="1" i="0" u="none" strike="noStrike" kern="1200" cap="none" spc="0" normalizeH="0" baseline="0" noProof="0">
                <a:ln>
                  <a:noFill/>
                </a:ln>
                <a:solidFill>
                  <a:srgbClr val="000000"/>
                </a:solidFill>
                <a:effectLst/>
                <a:uLnTx/>
                <a:uFillTx/>
                <a:latin typeface="Times New Roman" panose="02020603050405020304" pitchFamily="18" charset="0"/>
                <a:ea typeface="楷体_GB2312" charset="0"/>
                <a:cs typeface="楷体_GB2312" charset="0"/>
              </a:endParaRPr>
            </a:p>
          </p:txBody>
        </p:sp>
        <p:sp>
          <p:nvSpPr>
            <p:cNvPr id="31" name="Oval 153"/>
            <p:cNvSpPr>
              <a:spLocks noChangeArrowheads="1"/>
            </p:cNvSpPr>
            <p:nvPr/>
          </p:nvSpPr>
          <p:spPr bwMode="auto">
            <a:xfrm>
              <a:off x="4096" y="2027"/>
              <a:ext cx="164" cy="618"/>
            </a:xfrm>
            <a:prstGeom prst="ellipse">
              <a:avLst/>
            </a:prstGeom>
            <a:noFill/>
            <a:ln w="28575">
              <a:solidFill>
                <a:srgbClr val="A50021"/>
              </a:solidFill>
              <a:round/>
            </a:ln>
            <a:effectLst/>
          </p:spPr>
          <p:txBody>
            <a:bodyPr wrap="none" anchor="ctr">
              <a:spAutoFit/>
            </a:bodyPr>
            <a:lstStyle/>
            <a:p>
              <a:pPr marL="0" marR="0" lvl="0" indent="0" algn="l" defTabSz="914400" rtl="0" eaLnBrk="1" fontAlgn="base" latinLnBrk="0" hangingPunct="1">
                <a:lnSpc>
                  <a:spcPct val="100000"/>
                </a:lnSpc>
                <a:spcBef>
                  <a:spcPct val="50000"/>
                </a:spcBef>
                <a:spcAft>
                  <a:spcPct val="0"/>
                </a:spcAft>
                <a:buClrTx/>
                <a:buSzTx/>
                <a:buFontTx/>
                <a:buNone/>
                <a:defRPr/>
              </a:pPr>
              <a:endParaRPr kumimoji="1" lang="zh-CN" altLang="en-US" sz="2800" b="1" i="0" u="none" strike="noStrike" kern="1200" cap="none" spc="0" normalizeH="0" baseline="0" noProof="0">
                <a:ln>
                  <a:noFill/>
                </a:ln>
                <a:solidFill>
                  <a:srgbClr val="000000"/>
                </a:solidFill>
                <a:effectLst/>
                <a:uLnTx/>
                <a:uFillTx/>
                <a:latin typeface="Times New Roman" panose="02020603050405020304" pitchFamily="18" charset="0"/>
                <a:ea typeface="楷体_GB2312" charset="0"/>
                <a:cs typeface="楷体_GB2312" charset="0"/>
              </a:endParaRPr>
            </a:p>
          </p:txBody>
        </p:sp>
      </p:grpSp>
      <p:sp>
        <p:nvSpPr>
          <p:cNvPr id="32" name="Oval 154"/>
          <p:cNvSpPr>
            <a:spLocks noChangeArrowheads="1"/>
          </p:cNvSpPr>
          <p:nvPr/>
        </p:nvSpPr>
        <p:spPr bwMode="auto">
          <a:xfrm>
            <a:off x="3244850" y="4152900"/>
            <a:ext cx="1017588" cy="763588"/>
          </a:xfrm>
          <a:prstGeom prst="ellipse">
            <a:avLst/>
          </a:prstGeom>
          <a:gradFill rotWithShape="1">
            <a:gsLst>
              <a:gs pos="0">
                <a:srgbClr val="FFFFFF"/>
              </a:gs>
              <a:gs pos="100000">
                <a:srgbClr val="FFFFFF">
                  <a:gamma/>
                  <a:shade val="46275"/>
                  <a:invGamma/>
                </a:srgbClr>
              </a:gs>
            </a:gsLst>
            <a:path path="shape">
              <a:fillToRect l="50000" t="50000" r="50000" b="50000"/>
            </a:path>
          </a:gradFill>
          <a:ln w="28575">
            <a:solidFill>
              <a:srgbClr val="000000"/>
            </a:solidFill>
            <a:round/>
          </a:ln>
          <a:effectLst/>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zh-CN" sz="1800" b="1" i="0" u="none" strike="noStrike" kern="1200" cap="none" spc="0" normalizeH="0" baseline="0" noProof="0">
                <a:ln>
                  <a:noFill/>
                </a:ln>
                <a:solidFill>
                  <a:srgbClr val="003399"/>
                </a:solidFill>
                <a:effectLst/>
                <a:uLnTx/>
                <a:uFillTx/>
                <a:latin typeface="Times New Roman" panose="02020603050405020304" pitchFamily="18" charset="0"/>
                <a:ea typeface="楷体_GB2312" charset="0"/>
                <a:cs typeface="楷体_GB2312" charset="0"/>
              </a:rPr>
              <a:t>M</a:t>
            </a:r>
            <a:endParaRPr kumimoji="0" lang="en-US" altLang="zh-CN" sz="1800" b="1" i="0" u="none" strike="noStrike" kern="1200" cap="none" spc="0" normalizeH="0" baseline="0" noProof="0">
              <a:ln>
                <a:noFill/>
              </a:ln>
              <a:solidFill>
                <a:srgbClr val="003399"/>
              </a:solidFill>
              <a:effectLst/>
              <a:uLnTx/>
              <a:uFillTx/>
              <a:latin typeface="Times New Roman" panose="02020603050405020304" pitchFamily="18" charset="0"/>
              <a:ea typeface="楷体_GB2312" charset="0"/>
              <a:cs typeface="楷体_GB2312" charset="0"/>
            </a:endParaRPr>
          </a:p>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zh-CN" sz="1800" b="1" i="0" u="none" strike="noStrike" kern="1200" cap="none" spc="0" normalizeH="0" baseline="0" noProof="0">
                <a:ln>
                  <a:noFill/>
                </a:ln>
                <a:solidFill>
                  <a:srgbClr val="003399"/>
                </a:solidFill>
                <a:effectLst/>
                <a:uLnTx/>
                <a:uFillTx/>
                <a:latin typeface="Times New Roman" panose="02020603050405020304" pitchFamily="18" charset="0"/>
                <a:ea typeface="楷体_GB2312" charset="0"/>
                <a:cs typeface="楷体_GB2312" charset="0"/>
              </a:rPr>
              <a:t>3 ~</a:t>
            </a:r>
            <a:endParaRPr kumimoji="0" lang="en-US" altLang="zh-CN" sz="1800" b="1" i="0" u="none" strike="noStrike" kern="1200" cap="none" spc="0" normalizeH="0" baseline="0" noProof="0">
              <a:ln>
                <a:noFill/>
              </a:ln>
              <a:solidFill>
                <a:srgbClr val="003399"/>
              </a:solidFill>
              <a:effectLst/>
              <a:uLnTx/>
              <a:uFillTx/>
              <a:latin typeface="Times New Roman" panose="02020603050405020304" pitchFamily="18" charset="0"/>
              <a:ea typeface="楷体_GB2312" charset="0"/>
              <a:cs typeface="楷体_GB2312" charset="0"/>
            </a:endParaRPr>
          </a:p>
        </p:txBody>
      </p:sp>
      <p:grpSp>
        <p:nvGrpSpPr>
          <p:cNvPr id="33" name="Group 155"/>
          <p:cNvGrpSpPr/>
          <p:nvPr userDrawn="1"/>
        </p:nvGrpSpPr>
        <p:grpSpPr>
          <a:xfrm>
            <a:off x="2876550" y="2686050"/>
            <a:ext cx="1281113" cy="650875"/>
            <a:chOff x="837" y="1923"/>
            <a:chExt cx="807" cy="546"/>
          </a:xfrm>
        </p:grpSpPr>
        <p:sp>
          <p:nvSpPr>
            <p:cNvPr id="34" name="AutoShape 156"/>
            <p:cNvSpPr>
              <a:spLocks noChangeArrowheads="1"/>
            </p:cNvSpPr>
            <p:nvPr/>
          </p:nvSpPr>
          <p:spPr bwMode="auto">
            <a:xfrm>
              <a:off x="1582" y="2374"/>
              <a:ext cx="58" cy="88"/>
            </a:xfrm>
            <a:prstGeom prst="flowChartDelay">
              <a:avLst/>
            </a:prstGeom>
            <a:solidFill>
              <a:srgbClr val="A50021"/>
            </a:solidFill>
            <a:ln w="38100">
              <a:solidFill>
                <a:srgbClr val="A50021"/>
              </a:solidFill>
              <a:miter lim="800000"/>
            </a:ln>
            <a:effectLst/>
          </p:spPr>
          <p:txBody>
            <a:bodyPr wrap="none" anchor="ctr"/>
            <a:lstStyle/>
            <a:p>
              <a:pPr marL="0" marR="0" lvl="0" indent="0" algn="ctr" defTabSz="914400" rtl="0" eaLnBrk="1" fontAlgn="base" latinLnBrk="0" hangingPunct="1">
                <a:lnSpc>
                  <a:spcPct val="100000"/>
                </a:lnSpc>
                <a:spcBef>
                  <a:spcPct val="50000"/>
                </a:spcBef>
                <a:spcAft>
                  <a:spcPct val="0"/>
                </a:spcAft>
                <a:buClrTx/>
                <a:buSzTx/>
                <a:buFontTx/>
                <a:buNone/>
                <a:defRPr/>
              </a:pPr>
              <a:endParaRPr kumimoji="1" lang="zh-CN" altLang="en-US" sz="2400" b="1" i="0" u="none" strike="noStrike" kern="1200" cap="none" spc="0" normalizeH="0" baseline="0" noProof="0">
                <a:ln>
                  <a:noFill/>
                </a:ln>
                <a:solidFill>
                  <a:srgbClr val="FF3300"/>
                </a:solidFill>
                <a:effectLst/>
                <a:uLnTx/>
                <a:uFillTx/>
                <a:latin typeface="Times New Roman" panose="02020603050405020304" pitchFamily="18" charset="0"/>
                <a:ea typeface="楷体_GB2312" charset="0"/>
                <a:cs typeface="楷体_GB2312" charset="0"/>
              </a:endParaRPr>
            </a:p>
          </p:txBody>
        </p:sp>
        <p:sp>
          <p:nvSpPr>
            <p:cNvPr id="35" name="AutoShape 157"/>
            <p:cNvSpPr>
              <a:spLocks noChangeArrowheads="1"/>
            </p:cNvSpPr>
            <p:nvPr/>
          </p:nvSpPr>
          <p:spPr bwMode="auto">
            <a:xfrm>
              <a:off x="1207" y="2374"/>
              <a:ext cx="58" cy="88"/>
            </a:xfrm>
            <a:prstGeom prst="flowChartDelay">
              <a:avLst/>
            </a:prstGeom>
            <a:solidFill>
              <a:srgbClr val="A50021"/>
            </a:solidFill>
            <a:ln w="38100">
              <a:solidFill>
                <a:srgbClr val="A50021"/>
              </a:solidFill>
              <a:miter lim="800000"/>
            </a:ln>
            <a:effectLst/>
          </p:spPr>
          <p:txBody>
            <a:bodyPr wrap="none" anchor="ctr"/>
            <a:lstStyle/>
            <a:p>
              <a:pPr marL="0" marR="0" lvl="0" indent="0" algn="ctr" defTabSz="914400" rtl="0" eaLnBrk="1" fontAlgn="base" latinLnBrk="0" hangingPunct="1">
                <a:lnSpc>
                  <a:spcPct val="100000"/>
                </a:lnSpc>
                <a:spcBef>
                  <a:spcPct val="50000"/>
                </a:spcBef>
                <a:spcAft>
                  <a:spcPct val="0"/>
                </a:spcAft>
                <a:buClrTx/>
                <a:buSzTx/>
                <a:buFontTx/>
                <a:buNone/>
                <a:defRPr/>
              </a:pPr>
              <a:endParaRPr kumimoji="1" lang="zh-CN" altLang="en-US" sz="2400" b="1" i="0" u="none" strike="noStrike" kern="1200" cap="none" spc="0" normalizeH="0" baseline="0" noProof="0">
                <a:ln>
                  <a:noFill/>
                </a:ln>
                <a:solidFill>
                  <a:srgbClr val="FF3300"/>
                </a:solidFill>
                <a:effectLst/>
                <a:uLnTx/>
                <a:uFillTx/>
                <a:latin typeface="Times New Roman" panose="02020603050405020304" pitchFamily="18" charset="0"/>
                <a:ea typeface="楷体_GB2312" charset="0"/>
                <a:cs typeface="楷体_GB2312" charset="0"/>
              </a:endParaRPr>
            </a:p>
          </p:txBody>
        </p:sp>
        <p:sp>
          <p:nvSpPr>
            <p:cNvPr id="36" name="AutoShape 158"/>
            <p:cNvSpPr>
              <a:spLocks noChangeArrowheads="1"/>
            </p:cNvSpPr>
            <p:nvPr/>
          </p:nvSpPr>
          <p:spPr bwMode="auto">
            <a:xfrm>
              <a:off x="837" y="2374"/>
              <a:ext cx="58" cy="88"/>
            </a:xfrm>
            <a:prstGeom prst="flowChartDelay">
              <a:avLst/>
            </a:prstGeom>
            <a:solidFill>
              <a:srgbClr val="A50021"/>
            </a:solidFill>
            <a:ln w="38100">
              <a:solidFill>
                <a:srgbClr val="A50021"/>
              </a:solidFill>
              <a:miter lim="800000"/>
            </a:ln>
            <a:effectLst/>
          </p:spPr>
          <p:txBody>
            <a:bodyPr wrap="none" anchor="ctr"/>
            <a:lstStyle/>
            <a:p>
              <a:pPr marL="0" marR="0" lvl="0" indent="0" algn="ctr" defTabSz="914400" rtl="0" eaLnBrk="1" fontAlgn="base" latinLnBrk="0" hangingPunct="1">
                <a:lnSpc>
                  <a:spcPct val="100000"/>
                </a:lnSpc>
                <a:spcBef>
                  <a:spcPct val="50000"/>
                </a:spcBef>
                <a:spcAft>
                  <a:spcPct val="0"/>
                </a:spcAft>
                <a:buClrTx/>
                <a:buSzTx/>
                <a:buFontTx/>
                <a:buNone/>
                <a:defRPr/>
              </a:pPr>
              <a:endParaRPr kumimoji="1" lang="zh-CN" altLang="en-US" sz="2400" b="1" i="0" u="none" strike="noStrike" kern="1200" cap="none" spc="0" normalizeH="0" baseline="0" noProof="0">
                <a:ln>
                  <a:noFill/>
                </a:ln>
                <a:solidFill>
                  <a:srgbClr val="FF3300"/>
                </a:solidFill>
                <a:effectLst/>
                <a:uLnTx/>
                <a:uFillTx/>
                <a:latin typeface="Times New Roman" panose="02020603050405020304" pitchFamily="18" charset="0"/>
                <a:ea typeface="楷体_GB2312" charset="0"/>
                <a:cs typeface="楷体_GB2312" charset="0"/>
              </a:endParaRPr>
            </a:p>
          </p:txBody>
        </p:sp>
        <p:sp>
          <p:nvSpPr>
            <p:cNvPr id="37" name="AutoShape 159"/>
            <p:cNvSpPr>
              <a:spLocks noChangeArrowheads="1"/>
            </p:cNvSpPr>
            <p:nvPr/>
          </p:nvSpPr>
          <p:spPr bwMode="auto">
            <a:xfrm>
              <a:off x="1586" y="1928"/>
              <a:ext cx="58" cy="88"/>
            </a:xfrm>
            <a:prstGeom prst="flowChartDelay">
              <a:avLst/>
            </a:prstGeom>
            <a:solidFill>
              <a:srgbClr val="A50021"/>
            </a:solidFill>
            <a:ln w="38100">
              <a:solidFill>
                <a:srgbClr val="A50021"/>
              </a:solidFill>
              <a:miter lim="800000"/>
            </a:ln>
            <a:effectLst/>
          </p:spPr>
          <p:txBody>
            <a:bodyPr wrap="none" anchor="ctr"/>
            <a:lstStyle/>
            <a:p>
              <a:pPr marL="0" marR="0" lvl="0" indent="0" algn="ctr" defTabSz="914400" rtl="0" eaLnBrk="1" fontAlgn="base" latinLnBrk="0" hangingPunct="1">
                <a:lnSpc>
                  <a:spcPct val="100000"/>
                </a:lnSpc>
                <a:spcBef>
                  <a:spcPct val="50000"/>
                </a:spcBef>
                <a:spcAft>
                  <a:spcPct val="0"/>
                </a:spcAft>
                <a:buClrTx/>
                <a:buSzTx/>
                <a:buFontTx/>
                <a:buNone/>
                <a:defRPr/>
              </a:pPr>
              <a:endParaRPr kumimoji="1" lang="zh-CN" altLang="en-US" sz="2400" b="1" i="0" u="none" strike="noStrike" kern="1200" cap="none" spc="0" normalizeH="0" baseline="0" noProof="0">
                <a:ln>
                  <a:noFill/>
                </a:ln>
                <a:solidFill>
                  <a:srgbClr val="FF3300"/>
                </a:solidFill>
                <a:effectLst/>
                <a:uLnTx/>
                <a:uFillTx/>
                <a:latin typeface="Times New Roman" panose="02020603050405020304" pitchFamily="18" charset="0"/>
                <a:ea typeface="楷体_GB2312" charset="0"/>
                <a:cs typeface="楷体_GB2312" charset="0"/>
              </a:endParaRPr>
            </a:p>
          </p:txBody>
        </p:sp>
        <p:sp>
          <p:nvSpPr>
            <p:cNvPr id="38" name="AutoShape 160"/>
            <p:cNvSpPr>
              <a:spLocks noChangeArrowheads="1"/>
            </p:cNvSpPr>
            <p:nvPr/>
          </p:nvSpPr>
          <p:spPr bwMode="auto">
            <a:xfrm>
              <a:off x="1207" y="1928"/>
              <a:ext cx="58" cy="88"/>
            </a:xfrm>
            <a:prstGeom prst="flowChartDelay">
              <a:avLst/>
            </a:prstGeom>
            <a:solidFill>
              <a:srgbClr val="A50021"/>
            </a:solidFill>
            <a:ln w="38100">
              <a:solidFill>
                <a:srgbClr val="A50021"/>
              </a:solidFill>
              <a:miter lim="800000"/>
            </a:ln>
            <a:effectLst/>
          </p:spPr>
          <p:txBody>
            <a:bodyPr wrap="none" anchor="ctr"/>
            <a:lstStyle/>
            <a:p>
              <a:pPr marL="0" marR="0" lvl="0" indent="0" algn="ctr" defTabSz="914400" rtl="0" eaLnBrk="1" fontAlgn="base" latinLnBrk="0" hangingPunct="1">
                <a:lnSpc>
                  <a:spcPct val="100000"/>
                </a:lnSpc>
                <a:spcBef>
                  <a:spcPct val="50000"/>
                </a:spcBef>
                <a:spcAft>
                  <a:spcPct val="0"/>
                </a:spcAft>
                <a:buClrTx/>
                <a:buSzTx/>
                <a:buFontTx/>
                <a:buNone/>
                <a:defRPr/>
              </a:pPr>
              <a:endParaRPr kumimoji="1" lang="zh-CN" altLang="en-US" sz="2400" b="1" i="0" u="none" strike="noStrike" kern="1200" cap="none" spc="0" normalizeH="0" baseline="0" noProof="0">
                <a:ln>
                  <a:noFill/>
                </a:ln>
                <a:solidFill>
                  <a:srgbClr val="FF3300"/>
                </a:solidFill>
                <a:effectLst/>
                <a:uLnTx/>
                <a:uFillTx/>
                <a:latin typeface="Times New Roman" panose="02020603050405020304" pitchFamily="18" charset="0"/>
                <a:ea typeface="楷体_GB2312" charset="0"/>
                <a:cs typeface="楷体_GB2312" charset="0"/>
              </a:endParaRPr>
            </a:p>
          </p:txBody>
        </p:sp>
        <p:sp>
          <p:nvSpPr>
            <p:cNvPr id="39" name="AutoShape 161"/>
            <p:cNvSpPr>
              <a:spLocks noChangeArrowheads="1"/>
            </p:cNvSpPr>
            <p:nvPr/>
          </p:nvSpPr>
          <p:spPr bwMode="auto">
            <a:xfrm>
              <a:off x="837" y="1928"/>
              <a:ext cx="58" cy="88"/>
            </a:xfrm>
            <a:prstGeom prst="flowChartDelay">
              <a:avLst/>
            </a:prstGeom>
            <a:solidFill>
              <a:srgbClr val="A50021"/>
            </a:solidFill>
            <a:ln w="38100">
              <a:solidFill>
                <a:srgbClr val="A50021"/>
              </a:solidFill>
              <a:miter lim="800000"/>
            </a:ln>
            <a:effectLst/>
          </p:spPr>
          <p:txBody>
            <a:bodyPr wrap="none" anchor="ctr"/>
            <a:lstStyle/>
            <a:p>
              <a:pPr marL="0" marR="0" lvl="0" indent="0" algn="ctr" defTabSz="914400" rtl="0" eaLnBrk="1" fontAlgn="base" latinLnBrk="0" hangingPunct="1">
                <a:lnSpc>
                  <a:spcPct val="100000"/>
                </a:lnSpc>
                <a:spcBef>
                  <a:spcPct val="50000"/>
                </a:spcBef>
                <a:spcAft>
                  <a:spcPct val="0"/>
                </a:spcAft>
                <a:buClrTx/>
                <a:buSzTx/>
                <a:buFontTx/>
                <a:buNone/>
                <a:defRPr/>
              </a:pPr>
              <a:endParaRPr kumimoji="1" lang="zh-CN" altLang="en-US" sz="2400" b="1" i="0" u="none" strike="noStrike" kern="1200" cap="none" spc="0" normalizeH="0" baseline="0" noProof="0">
                <a:ln>
                  <a:noFill/>
                </a:ln>
                <a:solidFill>
                  <a:srgbClr val="FF3300"/>
                </a:solidFill>
                <a:effectLst/>
                <a:uLnTx/>
                <a:uFillTx/>
                <a:latin typeface="Times New Roman" panose="02020603050405020304" pitchFamily="18" charset="0"/>
                <a:ea typeface="楷体_GB2312" charset="0"/>
                <a:cs typeface="楷体_GB2312" charset="0"/>
              </a:endParaRPr>
            </a:p>
          </p:txBody>
        </p:sp>
        <p:sp>
          <p:nvSpPr>
            <p:cNvPr id="40" name="Line 162"/>
            <p:cNvSpPr>
              <a:spLocks noChangeShapeType="1"/>
            </p:cNvSpPr>
            <p:nvPr/>
          </p:nvSpPr>
          <p:spPr bwMode="auto">
            <a:xfrm flipH="1">
              <a:off x="1210" y="1923"/>
              <a:ext cx="0" cy="546"/>
            </a:xfrm>
            <a:prstGeom prst="line">
              <a:avLst/>
            </a:prstGeom>
            <a:noFill/>
            <a:ln w="38100">
              <a:solidFill>
                <a:srgbClr val="CC0000"/>
              </a:solidFill>
              <a:round/>
            </a:ln>
            <a:effectLst/>
          </p:spPr>
          <p:txBody>
            <a:bodyPr wrap="none" anchor="ctr"/>
            <a:lstStyle/>
            <a:p>
              <a:pPr marL="0" marR="0" lvl="0" indent="0" algn="l" defTabSz="914400" rtl="0" eaLnBrk="1" fontAlgn="base" latinLnBrk="0" hangingPunct="1">
                <a:lnSpc>
                  <a:spcPct val="100000"/>
                </a:lnSpc>
                <a:spcBef>
                  <a:spcPct val="50000"/>
                </a:spcBef>
                <a:spcAft>
                  <a:spcPct val="0"/>
                </a:spcAft>
                <a:buClrTx/>
                <a:buSzTx/>
                <a:buFontTx/>
                <a:buNone/>
                <a:defRPr/>
              </a:pPr>
              <a:endParaRPr kumimoji="1" lang="zh-CN" altLang="en-US" sz="2800" b="1" i="0" u="none" strike="noStrike" kern="1200" cap="none" spc="0" normalizeH="0" baseline="0" noProof="0">
                <a:ln>
                  <a:noFill/>
                </a:ln>
                <a:solidFill>
                  <a:srgbClr val="000000"/>
                </a:solidFill>
                <a:effectLst/>
                <a:uLnTx/>
                <a:uFillTx/>
                <a:latin typeface="Times New Roman" panose="02020603050405020304" pitchFamily="18" charset="0"/>
                <a:ea typeface="楷体_GB2312" charset="0"/>
                <a:cs typeface="楷体_GB2312" charset="0"/>
              </a:endParaRPr>
            </a:p>
          </p:txBody>
        </p:sp>
        <p:sp>
          <p:nvSpPr>
            <p:cNvPr id="41" name="Line 163"/>
            <p:cNvSpPr>
              <a:spLocks noChangeShapeType="1"/>
            </p:cNvSpPr>
            <p:nvPr/>
          </p:nvSpPr>
          <p:spPr bwMode="auto">
            <a:xfrm flipH="1">
              <a:off x="838" y="1923"/>
              <a:ext cx="0" cy="546"/>
            </a:xfrm>
            <a:prstGeom prst="line">
              <a:avLst/>
            </a:prstGeom>
            <a:noFill/>
            <a:ln w="38100">
              <a:solidFill>
                <a:srgbClr val="CC0000"/>
              </a:solidFill>
              <a:round/>
            </a:ln>
            <a:effectLst/>
          </p:spPr>
          <p:txBody>
            <a:bodyPr wrap="none" anchor="ctr"/>
            <a:lstStyle/>
            <a:p>
              <a:pPr marL="0" marR="0" lvl="0" indent="0" algn="l" defTabSz="914400" rtl="0" eaLnBrk="1" fontAlgn="base" latinLnBrk="0" hangingPunct="1">
                <a:lnSpc>
                  <a:spcPct val="100000"/>
                </a:lnSpc>
                <a:spcBef>
                  <a:spcPct val="50000"/>
                </a:spcBef>
                <a:spcAft>
                  <a:spcPct val="0"/>
                </a:spcAft>
                <a:buClrTx/>
                <a:buSzTx/>
                <a:buFontTx/>
                <a:buNone/>
                <a:defRPr/>
              </a:pPr>
              <a:endParaRPr kumimoji="1" lang="zh-CN" altLang="en-US" sz="2800" b="1" i="0" u="none" strike="noStrike" kern="1200" cap="none" spc="0" normalizeH="0" baseline="0" noProof="0">
                <a:ln>
                  <a:noFill/>
                </a:ln>
                <a:solidFill>
                  <a:srgbClr val="000000"/>
                </a:solidFill>
                <a:effectLst/>
                <a:uLnTx/>
                <a:uFillTx/>
                <a:latin typeface="Times New Roman" panose="02020603050405020304" pitchFamily="18" charset="0"/>
                <a:ea typeface="楷体_GB2312" charset="0"/>
                <a:cs typeface="楷体_GB2312" charset="0"/>
              </a:endParaRPr>
            </a:p>
          </p:txBody>
        </p:sp>
        <p:sp>
          <p:nvSpPr>
            <p:cNvPr id="42" name="Line 164"/>
            <p:cNvSpPr>
              <a:spLocks noChangeShapeType="1"/>
            </p:cNvSpPr>
            <p:nvPr/>
          </p:nvSpPr>
          <p:spPr bwMode="auto">
            <a:xfrm flipH="1">
              <a:off x="1587" y="1923"/>
              <a:ext cx="0" cy="546"/>
            </a:xfrm>
            <a:prstGeom prst="line">
              <a:avLst/>
            </a:prstGeom>
            <a:noFill/>
            <a:ln w="38100">
              <a:solidFill>
                <a:srgbClr val="CC0000"/>
              </a:solidFill>
              <a:round/>
            </a:ln>
            <a:effectLst/>
          </p:spPr>
          <p:txBody>
            <a:bodyPr wrap="none" anchor="ctr"/>
            <a:lstStyle/>
            <a:p>
              <a:pPr marL="0" marR="0" lvl="0" indent="0" algn="l" defTabSz="914400" rtl="0" eaLnBrk="1" fontAlgn="base" latinLnBrk="0" hangingPunct="1">
                <a:lnSpc>
                  <a:spcPct val="100000"/>
                </a:lnSpc>
                <a:spcBef>
                  <a:spcPct val="50000"/>
                </a:spcBef>
                <a:spcAft>
                  <a:spcPct val="0"/>
                </a:spcAft>
                <a:buClrTx/>
                <a:buSzTx/>
                <a:buFontTx/>
                <a:buNone/>
                <a:defRPr/>
              </a:pPr>
              <a:endParaRPr kumimoji="1" lang="zh-CN" altLang="en-US" sz="2800" b="1" i="0" u="none" strike="noStrike" kern="1200" cap="none" spc="0" normalizeH="0" baseline="0" noProof="0">
                <a:ln>
                  <a:noFill/>
                </a:ln>
                <a:solidFill>
                  <a:srgbClr val="000000"/>
                </a:solidFill>
                <a:effectLst/>
                <a:uLnTx/>
                <a:uFillTx/>
                <a:latin typeface="Times New Roman" panose="02020603050405020304" pitchFamily="18" charset="0"/>
                <a:ea typeface="楷体_GB2312" charset="0"/>
                <a:cs typeface="楷体_GB2312" charset="0"/>
              </a:endParaRPr>
            </a:p>
          </p:txBody>
        </p:sp>
      </p:grpSp>
      <p:grpSp>
        <p:nvGrpSpPr>
          <p:cNvPr id="1037" name="Group 165"/>
          <p:cNvGrpSpPr/>
          <p:nvPr userDrawn="1"/>
        </p:nvGrpSpPr>
        <p:grpSpPr>
          <a:xfrm>
            <a:off x="3062288" y="1439863"/>
            <a:ext cx="1339850" cy="2874962"/>
            <a:chOff x="1929" y="1209"/>
            <a:chExt cx="844" cy="2415"/>
          </a:xfrm>
        </p:grpSpPr>
        <p:sp>
          <p:nvSpPr>
            <p:cNvPr id="44" name="Line 166"/>
            <p:cNvSpPr>
              <a:spLocks noChangeShapeType="1"/>
            </p:cNvSpPr>
            <p:nvPr/>
          </p:nvSpPr>
          <p:spPr bwMode="auto">
            <a:xfrm>
              <a:off x="2733" y="1494"/>
              <a:ext cx="0" cy="523"/>
            </a:xfrm>
            <a:prstGeom prst="line">
              <a:avLst/>
            </a:prstGeom>
            <a:noFill/>
            <a:ln w="28575">
              <a:solidFill>
                <a:srgbClr val="FFFFCC"/>
              </a:solidFill>
              <a:round/>
            </a:ln>
            <a:effectLst/>
          </p:spPr>
          <p:txBody>
            <a:bodyPr wrap="none" anchor="ctr"/>
            <a:lstStyle/>
            <a:p>
              <a:pPr marL="0" marR="0" lvl="0" indent="0" algn="l" defTabSz="914400" rtl="0" eaLnBrk="1" fontAlgn="base" latinLnBrk="0" hangingPunct="1">
                <a:lnSpc>
                  <a:spcPct val="100000"/>
                </a:lnSpc>
                <a:spcBef>
                  <a:spcPct val="50000"/>
                </a:spcBef>
                <a:spcAft>
                  <a:spcPct val="0"/>
                </a:spcAft>
                <a:buClrTx/>
                <a:buSzTx/>
                <a:buFontTx/>
                <a:buNone/>
                <a:defRPr/>
              </a:pPr>
              <a:endParaRPr kumimoji="1" lang="zh-CN" altLang="en-US" sz="2800" b="1" i="0" u="none" strike="noStrike" kern="1200" cap="none" spc="0" normalizeH="0" baseline="0" noProof="0">
                <a:ln>
                  <a:noFill/>
                </a:ln>
                <a:solidFill>
                  <a:srgbClr val="000000"/>
                </a:solidFill>
                <a:effectLst/>
                <a:uLnTx/>
                <a:uFillTx/>
                <a:latin typeface="Times New Roman" panose="02020603050405020304" pitchFamily="18" charset="0"/>
                <a:ea typeface="楷体_GB2312" charset="0"/>
                <a:cs typeface="楷体_GB2312" charset="0"/>
              </a:endParaRPr>
            </a:p>
          </p:txBody>
        </p:sp>
        <p:sp>
          <p:nvSpPr>
            <p:cNvPr id="45" name="Line 167"/>
            <p:cNvSpPr>
              <a:spLocks noChangeShapeType="1"/>
            </p:cNvSpPr>
            <p:nvPr/>
          </p:nvSpPr>
          <p:spPr bwMode="auto">
            <a:xfrm>
              <a:off x="1986" y="1524"/>
              <a:ext cx="0" cy="488"/>
            </a:xfrm>
            <a:prstGeom prst="line">
              <a:avLst/>
            </a:prstGeom>
            <a:noFill/>
            <a:ln w="28575">
              <a:solidFill>
                <a:srgbClr val="FFFFCC"/>
              </a:solidFill>
              <a:round/>
            </a:ln>
            <a:effectLst/>
          </p:spPr>
          <p:txBody>
            <a:bodyPr wrap="none" anchor="ctr"/>
            <a:lstStyle/>
            <a:p>
              <a:pPr marL="0" marR="0" lvl="0" indent="0" algn="l" defTabSz="914400" rtl="0" eaLnBrk="1" fontAlgn="base" latinLnBrk="0" hangingPunct="1">
                <a:lnSpc>
                  <a:spcPct val="100000"/>
                </a:lnSpc>
                <a:spcBef>
                  <a:spcPct val="50000"/>
                </a:spcBef>
                <a:spcAft>
                  <a:spcPct val="0"/>
                </a:spcAft>
                <a:buClrTx/>
                <a:buSzTx/>
                <a:buFontTx/>
                <a:buNone/>
                <a:defRPr/>
              </a:pPr>
              <a:endParaRPr kumimoji="1" lang="zh-CN" altLang="en-US" sz="2800" b="1" i="0" u="none" strike="noStrike" kern="1200" cap="none" spc="0" normalizeH="0" baseline="0" noProof="0">
                <a:ln>
                  <a:noFill/>
                </a:ln>
                <a:solidFill>
                  <a:srgbClr val="000000"/>
                </a:solidFill>
                <a:effectLst/>
                <a:uLnTx/>
                <a:uFillTx/>
                <a:latin typeface="Times New Roman" panose="02020603050405020304" pitchFamily="18" charset="0"/>
                <a:ea typeface="楷体_GB2312" charset="0"/>
                <a:cs typeface="楷体_GB2312" charset="0"/>
              </a:endParaRPr>
            </a:p>
          </p:txBody>
        </p:sp>
        <p:sp>
          <p:nvSpPr>
            <p:cNvPr id="46" name="Line 168"/>
            <p:cNvSpPr>
              <a:spLocks noChangeShapeType="1"/>
            </p:cNvSpPr>
            <p:nvPr/>
          </p:nvSpPr>
          <p:spPr bwMode="auto">
            <a:xfrm>
              <a:off x="2357" y="1514"/>
              <a:ext cx="0" cy="523"/>
            </a:xfrm>
            <a:prstGeom prst="line">
              <a:avLst/>
            </a:prstGeom>
            <a:noFill/>
            <a:ln w="28575">
              <a:solidFill>
                <a:srgbClr val="FFFFCC"/>
              </a:solidFill>
              <a:round/>
            </a:ln>
            <a:effectLst/>
          </p:spPr>
          <p:txBody>
            <a:bodyPr wrap="none" anchor="ctr"/>
            <a:lstStyle/>
            <a:p>
              <a:pPr marL="0" marR="0" lvl="0" indent="0" algn="l" defTabSz="914400" rtl="0" eaLnBrk="1" fontAlgn="base" latinLnBrk="0" hangingPunct="1">
                <a:lnSpc>
                  <a:spcPct val="100000"/>
                </a:lnSpc>
                <a:spcBef>
                  <a:spcPct val="50000"/>
                </a:spcBef>
                <a:spcAft>
                  <a:spcPct val="0"/>
                </a:spcAft>
                <a:buClrTx/>
                <a:buSzTx/>
                <a:buFontTx/>
                <a:buNone/>
                <a:defRPr/>
              </a:pPr>
              <a:endParaRPr kumimoji="1" lang="zh-CN" altLang="en-US" sz="2800" b="1" i="0" u="none" strike="noStrike" kern="1200" cap="none" spc="0" normalizeH="0" baseline="0" noProof="0">
                <a:ln>
                  <a:noFill/>
                </a:ln>
                <a:solidFill>
                  <a:srgbClr val="000000"/>
                </a:solidFill>
                <a:effectLst/>
                <a:uLnTx/>
                <a:uFillTx/>
                <a:latin typeface="Times New Roman" panose="02020603050405020304" pitchFamily="18" charset="0"/>
                <a:ea typeface="楷体_GB2312" charset="0"/>
                <a:cs typeface="楷体_GB2312" charset="0"/>
              </a:endParaRPr>
            </a:p>
          </p:txBody>
        </p:sp>
        <p:sp>
          <p:nvSpPr>
            <p:cNvPr id="47" name="Freeform 169"/>
            <p:cNvSpPr/>
            <p:nvPr/>
          </p:nvSpPr>
          <p:spPr bwMode="auto">
            <a:xfrm>
              <a:off x="1986" y="3072"/>
              <a:ext cx="120" cy="544"/>
            </a:xfrm>
            <a:custGeom>
              <a:avLst/>
              <a:gdLst>
                <a:gd name="T0" fmla="*/ 2 w 120"/>
                <a:gd name="T1" fmla="*/ 0 h 544"/>
                <a:gd name="T2" fmla="*/ 0 w 120"/>
                <a:gd name="T3" fmla="*/ 420 h 544"/>
                <a:gd name="T4" fmla="*/ 120 w 120"/>
                <a:gd name="T5" fmla="*/ 544 h 544"/>
                <a:gd name="T6" fmla="*/ 0 60000 65536"/>
                <a:gd name="T7" fmla="*/ 0 60000 65536"/>
                <a:gd name="T8" fmla="*/ 0 60000 65536"/>
              </a:gdLst>
              <a:ahLst/>
              <a:cxnLst>
                <a:cxn ang="T6">
                  <a:pos x="T0" y="T1"/>
                </a:cxn>
                <a:cxn ang="T7">
                  <a:pos x="T2" y="T3"/>
                </a:cxn>
                <a:cxn ang="T8">
                  <a:pos x="T4" y="T5"/>
                </a:cxn>
              </a:cxnLst>
              <a:rect l="0" t="0" r="r" b="b"/>
              <a:pathLst>
                <a:path w="120" h="544">
                  <a:moveTo>
                    <a:pt x="2" y="0"/>
                  </a:moveTo>
                  <a:lnTo>
                    <a:pt x="0" y="420"/>
                  </a:lnTo>
                  <a:lnTo>
                    <a:pt x="120" y="544"/>
                  </a:lnTo>
                </a:path>
              </a:pathLst>
            </a:custGeom>
            <a:noFill/>
            <a:ln w="28575" cmpd="sng">
              <a:solidFill>
                <a:srgbClr val="FFFFCC"/>
              </a:solidFill>
              <a:round/>
            </a:ln>
            <a:effectLst/>
          </p:spPr>
          <p:txBody>
            <a:bodyPr wrap="none" anchor="ctr"/>
            <a:lstStyle/>
            <a:p>
              <a:pPr marL="0" marR="0" lvl="0" indent="0" algn="l" defTabSz="914400" rtl="0" eaLnBrk="1" fontAlgn="base" latinLnBrk="0" hangingPunct="1">
                <a:lnSpc>
                  <a:spcPct val="100000"/>
                </a:lnSpc>
                <a:spcBef>
                  <a:spcPct val="50000"/>
                </a:spcBef>
                <a:spcAft>
                  <a:spcPct val="0"/>
                </a:spcAft>
                <a:buClrTx/>
                <a:buSzTx/>
                <a:buFontTx/>
                <a:buNone/>
                <a:defRPr/>
              </a:pPr>
              <a:endParaRPr kumimoji="1" lang="zh-CN" altLang="en-US" sz="2800" b="1" i="0" u="none" strike="noStrike" kern="1200" cap="none" spc="0" normalizeH="0" baseline="0" noProof="0">
                <a:ln>
                  <a:noFill/>
                </a:ln>
                <a:solidFill>
                  <a:srgbClr val="000000"/>
                </a:solidFill>
                <a:effectLst/>
                <a:uLnTx/>
                <a:uFillTx/>
                <a:latin typeface="Times New Roman" panose="02020603050405020304" pitchFamily="18" charset="0"/>
                <a:ea typeface="楷体_GB2312" pitchFamily="49" charset="-122"/>
                <a:cs typeface="+mn-cs"/>
              </a:endParaRPr>
            </a:p>
          </p:txBody>
        </p:sp>
        <p:sp>
          <p:nvSpPr>
            <p:cNvPr id="48" name="Freeform 170"/>
            <p:cNvSpPr/>
            <p:nvPr/>
          </p:nvSpPr>
          <p:spPr bwMode="auto">
            <a:xfrm>
              <a:off x="2367" y="3088"/>
              <a:ext cx="1" cy="407"/>
            </a:xfrm>
            <a:custGeom>
              <a:avLst/>
              <a:gdLst>
                <a:gd name="T0" fmla="*/ 1 w 1"/>
                <a:gd name="T1" fmla="*/ 0 h 407"/>
                <a:gd name="T2" fmla="*/ 0 w 1"/>
                <a:gd name="T3" fmla="*/ 407 h 407"/>
                <a:gd name="T4" fmla="*/ 0 60000 65536"/>
                <a:gd name="T5" fmla="*/ 0 60000 65536"/>
              </a:gdLst>
              <a:ahLst/>
              <a:cxnLst>
                <a:cxn ang="T4">
                  <a:pos x="T0" y="T1"/>
                </a:cxn>
                <a:cxn ang="T5">
                  <a:pos x="T2" y="T3"/>
                </a:cxn>
              </a:cxnLst>
              <a:rect l="0" t="0" r="r" b="b"/>
              <a:pathLst>
                <a:path w="1" h="407">
                  <a:moveTo>
                    <a:pt x="1" y="0"/>
                  </a:moveTo>
                  <a:lnTo>
                    <a:pt x="0" y="407"/>
                  </a:lnTo>
                </a:path>
              </a:pathLst>
            </a:custGeom>
            <a:noFill/>
            <a:ln w="28575">
              <a:solidFill>
                <a:srgbClr val="FFFFCC"/>
              </a:solidFill>
              <a:round/>
            </a:ln>
            <a:effectLst/>
          </p:spPr>
          <p:txBody>
            <a:bodyPr wrap="none" anchor="ctr"/>
            <a:lstStyle/>
            <a:p>
              <a:pPr marL="0" marR="0" lvl="0" indent="0" algn="l" defTabSz="914400" rtl="0" eaLnBrk="1" fontAlgn="base" latinLnBrk="0" hangingPunct="1">
                <a:lnSpc>
                  <a:spcPct val="100000"/>
                </a:lnSpc>
                <a:spcBef>
                  <a:spcPct val="50000"/>
                </a:spcBef>
                <a:spcAft>
                  <a:spcPct val="0"/>
                </a:spcAft>
                <a:buClrTx/>
                <a:buSzTx/>
                <a:buFontTx/>
                <a:buNone/>
                <a:defRPr/>
              </a:pPr>
              <a:endParaRPr kumimoji="1" lang="zh-CN" altLang="en-US" sz="2800" b="1" i="0" u="none" strike="noStrike" kern="1200" cap="none" spc="0" normalizeH="0" baseline="0" noProof="0">
                <a:ln>
                  <a:noFill/>
                </a:ln>
                <a:solidFill>
                  <a:srgbClr val="000000"/>
                </a:solidFill>
                <a:effectLst/>
                <a:uLnTx/>
                <a:uFillTx/>
                <a:latin typeface="Times New Roman" panose="02020603050405020304" pitchFamily="18" charset="0"/>
                <a:ea typeface="楷体_GB2312" pitchFamily="49" charset="-122"/>
                <a:cs typeface="+mn-cs"/>
              </a:endParaRPr>
            </a:p>
          </p:txBody>
        </p:sp>
        <p:sp>
          <p:nvSpPr>
            <p:cNvPr id="49" name="Oval 171"/>
            <p:cNvSpPr>
              <a:spLocks noChangeArrowheads="1"/>
            </p:cNvSpPr>
            <p:nvPr/>
          </p:nvSpPr>
          <p:spPr bwMode="auto">
            <a:xfrm>
              <a:off x="1957" y="1473"/>
              <a:ext cx="56" cy="56"/>
            </a:xfrm>
            <a:prstGeom prst="ellipse">
              <a:avLst/>
            </a:prstGeom>
            <a:solidFill>
              <a:schemeClr val="bg1"/>
            </a:solidFill>
            <a:ln w="28575">
              <a:solidFill>
                <a:srgbClr val="FFFFCC"/>
              </a:solidFill>
              <a:round/>
            </a:ln>
            <a:effectLst/>
          </p:spPr>
          <p:txBody>
            <a:bodyPr wrap="none" anchor="ctr"/>
            <a:lstStyle/>
            <a:p>
              <a:pPr marL="0" marR="0" lvl="0" indent="0" algn="l" defTabSz="914400" rtl="0" eaLnBrk="1" fontAlgn="base" latinLnBrk="0" hangingPunct="1">
                <a:lnSpc>
                  <a:spcPct val="100000"/>
                </a:lnSpc>
                <a:spcBef>
                  <a:spcPct val="50000"/>
                </a:spcBef>
                <a:spcAft>
                  <a:spcPct val="0"/>
                </a:spcAft>
                <a:buClrTx/>
                <a:buSzTx/>
                <a:buFontTx/>
                <a:buNone/>
                <a:defRPr/>
              </a:pPr>
              <a:endParaRPr kumimoji="1" lang="zh-CN" altLang="en-US" sz="2800" b="1" i="0" u="none" strike="noStrike" kern="1200" cap="none" spc="0" normalizeH="0" baseline="0" noProof="0">
                <a:ln>
                  <a:noFill/>
                </a:ln>
                <a:solidFill>
                  <a:srgbClr val="000000"/>
                </a:solidFill>
                <a:effectLst/>
                <a:uLnTx/>
                <a:uFillTx/>
                <a:latin typeface="Times New Roman" panose="02020603050405020304" pitchFamily="18" charset="0"/>
                <a:ea typeface="楷体_GB2312" charset="0"/>
                <a:cs typeface="楷体_GB2312" charset="0"/>
              </a:endParaRPr>
            </a:p>
          </p:txBody>
        </p:sp>
        <p:sp>
          <p:nvSpPr>
            <p:cNvPr id="50" name="Oval 172"/>
            <p:cNvSpPr>
              <a:spLocks noChangeArrowheads="1"/>
            </p:cNvSpPr>
            <p:nvPr/>
          </p:nvSpPr>
          <p:spPr bwMode="auto">
            <a:xfrm>
              <a:off x="2326" y="1465"/>
              <a:ext cx="56" cy="56"/>
            </a:xfrm>
            <a:prstGeom prst="ellipse">
              <a:avLst/>
            </a:prstGeom>
            <a:solidFill>
              <a:schemeClr val="bg1"/>
            </a:solidFill>
            <a:ln w="28575">
              <a:solidFill>
                <a:srgbClr val="FFFFCC"/>
              </a:solidFill>
              <a:round/>
            </a:ln>
            <a:effectLst/>
          </p:spPr>
          <p:txBody>
            <a:bodyPr wrap="none" anchor="ctr"/>
            <a:lstStyle/>
            <a:p>
              <a:pPr marL="0" marR="0" lvl="0" indent="0" algn="l" defTabSz="914400" rtl="0" eaLnBrk="1" fontAlgn="base" latinLnBrk="0" hangingPunct="1">
                <a:lnSpc>
                  <a:spcPct val="100000"/>
                </a:lnSpc>
                <a:spcBef>
                  <a:spcPct val="50000"/>
                </a:spcBef>
                <a:spcAft>
                  <a:spcPct val="0"/>
                </a:spcAft>
                <a:buClrTx/>
                <a:buSzTx/>
                <a:buFontTx/>
                <a:buNone/>
                <a:defRPr/>
              </a:pPr>
              <a:endParaRPr kumimoji="1" lang="zh-CN" altLang="en-US" sz="2800" b="1" i="0" u="none" strike="noStrike" kern="1200" cap="none" spc="0" normalizeH="0" baseline="0" noProof="0">
                <a:ln>
                  <a:noFill/>
                </a:ln>
                <a:solidFill>
                  <a:srgbClr val="000000"/>
                </a:solidFill>
                <a:effectLst/>
                <a:uLnTx/>
                <a:uFillTx/>
                <a:latin typeface="Times New Roman" panose="02020603050405020304" pitchFamily="18" charset="0"/>
                <a:ea typeface="楷体_GB2312" charset="0"/>
                <a:cs typeface="楷体_GB2312" charset="0"/>
              </a:endParaRPr>
            </a:p>
          </p:txBody>
        </p:sp>
        <p:sp>
          <p:nvSpPr>
            <p:cNvPr id="51" name="Oval 173"/>
            <p:cNvSpPr>
              <a:spLocks noChangeArrowheads="1"/>
            </p:cNvSpPr>
            <p:nvPr/>
          </p:nvSpPr>
          <p:spPr bwMode="auto">
            <a:xfrm>
              <a:off x="2705" y="1465"/>
              <a:ext cx="56" cy="56"/>
            </a:xfrm>
            <a:prstGeom prst="ellipse">
              <a:avLst/>
            </a:prstGeom>
            <a:solidFill>
              <a:schemeClr val="bg1"/>
            </a:solidFill>
            <a:ln w="28575">
              <a:solidFill>
                <a:srgbClr val="FFFFCC"/>
              </a:solidFill>
              <a:round/>
            </a:ln>
            <a:effectLst/>
          </p:spPr>
          <p:txBody>
            <a:bodyPr wrap="none" anchor="ctr"/>
            <a:lstStyle/>
            <a:p>
              <a:pPr marL="0" marR="0" lvl="0" indent="0" algn="l" defTabSz="914400" rtl="0" eaLnBrk="1" fontAlgn="base" latinLnBrk="0" hangingPunct="1">
                <a:lnSpc>
                  <a:spcPct val="100000"/>
                </a:lnSpc>
                <a:spcBef>
                  <a:spcPct val="50000"/>
                </a:spcBef>
                <a:spcAft>
                  <a:spcPct val="0"/>
                </a:spcAft>
                <a:buClrTx/>
                <a:buSzTx/>
                <a:buFontTx/>
                <a:buNone/>
                <a:defRPr/>
              </a:pPr>
              <a:endParaRPr kumimoji="1" lang="zh-CN" altLang="en-US" sz="2800" b="1" i="0" u="none" strike="noStrike" kern="1200" cap="none" spc="0" normalizeH="0" baseline="0" noProof="0">
                <a:ln>
                  <a:noFill/>
                </a:ln>
                <a:solidFill>
                  <a:srgbClr val="000000"/>
                </a:solidFill>
                <a:effectLst/>
                <a:uLnTx/>
                <a:uFillTx/>
                <a:latin typeface="Times New Roman" panose="02020603050405020304" pitchFamily="18" charset="0"/>
                <a:ea typeface="楷体_GB2312" charset="0"/>
                <a:cs typeface="楷体_GB2312" charset="0"/>
              </a:endParaRPr>
            </a:p>
          </p:txBody>
        </p:sp>
        <p:sp>
          <p:nvSpPr>
            <p:cNvPr id="52" name="Freeform 174"/>
            <p:cNvSpPr/>
            <p:nvPr/>
          </p:nvSpPr>
          <p:spPr bwMode="auto">
            <a:xfrm>
              <a:off x="2628" y="3092"/>
              <a:ext cx="120" cy="532"/>
            </a:xfrm>
            <a:custGeom>
              <a:avLst/>
              <a:gdLst>
                <a:gd name="T0" fmla="*/ 120 w 120"/>
                <a:gd name="T1" fmla="*/ 0 h 532"/>
                <a:gd name="T2" fmla="*/ 120 w 120"/>
                <a:gd name="T3" fmla="*/ 408 h 532"/>
                <a:gd name="T4" fmla="*/ 0 w 120"/>
                <a:gd name="T5" fmla="*/ 532 h 532"/>
                <a:gd name="T6" fmla="*/ 0 60000 65536"/>
                <a:gd name="T7" fmla="*/ 0 60000 65536"/>
                <a:gd name="T8" fmla="*/ 0 60000 65536"/>
              </a:gdLst>
              <a:ahLst/>
              <a:cxnLst>
                <a:cxn ang="T6">
                  <a:pos x="T0" y="T1"/>
                </a:cxn>
                <a:cxn ang="T7">
                  <a:pos x="T2" y="T3"/>
                </a:cxn>
                <a:cxn ang="T8">
                  <a:pos x="T4" y="T5"/>
                </a:cxn>
              </a:cxnLst>
              <a:rect l="0" t="0" r="r" b="b"/>
              <a:pathLst>
                <a:path w="120" h="532">
                  <a:moveTo>
                    <a:pt x="120" y="0"/>
                  </a:moveTo>
                  <a:lnTo>
                    <a:pt x="120" y="408"/>
                  </a:lnTo>
                  <a:lnTo>
                    <a:pt x="0" y="532"/>
                  </a:lnTo>
                </a:path>
              </a:pathLst>
            </a:custGeom>
            <a:noFill/>
            <a:ln w="28575" cmpd="sng">
              <a:solidFill>
                <a:srgbClr val="FFFFCC"/>
              </a:solidFill>
              <a:round/>
            </a:ln>
            <a:effectLst/>
          </p:spPr>
          <p:txBody>
            <a:bodyPr wrap="none" anchor="ctr"/>
            <a:lstStyle/>
            <a:p>
              <a:pPr marL="0" marR="0" lvl="0" indent="0" algn="l" defTabSz="914400" rtl="0" eaLnBrk="1" fontAlgn="base" latinLnBrk="0" hangingPunct="1">
                <a:lnSpc>
                  <a:spcPct val="100000"/>
                </a:lnSpc>
                <a:spcBef>
                  <a:spcPct val="50000"/>
                </a:spcBef>
                <a:spcAft>
                  <a:spcPct val="0"/>
                </a:spcAft>
                <a:buClrTx/>
                <a:buSzTx/>
                <a:buFontTx/>
                <a:buNone/>
                <a:defRPr/>
              </a:pPr>
              <a:endParaRPr kumimoji="1" lang="zh-CN" altLang="en-US" sz="2800" b="1" i="0" u="none" strike="noStrike" kern="1200" cap="none" spc="0" normalizeH="0" baseline="0" noProof="0">
                <a:ln>
                  <a:noFill/>
                </a:ln>
                <a:solidFill>
                  <a:srgbClr val="000000"/>
                </a:solidFill>
                <a:effectLst/>
                <a:uLnTx/>
                <a:uFillTx/>
                <a:latin typeface="Times New Roman" panose="02020603050405020304" pitchFamily="18" charset="0"/>
                <a:ea typeface="楷体_GB2312" pitchFamily="49" charset="-122"/>
                <a:cs typeface="+mn-cs"/>
              </a:endParaRPr>
            </a:p>
          </p:txBody>
        </p:sp>
        <p:sp>
          <p:nvSpPr>
            <p:cNvPr id="53" name="Rectangle 175"/>
            <p:cNvSpPr>
              <a:spLocks noChangeArrowheads="1"/>
            </p:cNvSpPr>
            <p:nvPr/>
          </p:nvSpPr>
          <p:spPr bwMode="auto">
            <a:xfrm>
              <a:off x="2219" y="1209"/>
              <a:ext cx="363" cy="388"/>
            </a:xfrm>
            <a:prstGeom prst="rect">
              <a:avLst/>
            </a:prstGeom>
            <a:noFill/>
            <a:ln>
              <a:noFill/>
            </a:ln>
            <a:effectLst/>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2400" b="1" i="0" u="none" strike="noStrike" kern="1200" cap="none" spc="0" normalizeH="0" baseline="0" noProof="0">
                  <a:ln>
                    <a:noFill/>
                  </a:ln>
                  <a:solidFill>
                    <a:schemeClr val="folHlink"/>
                  </a:solidFill>
                  <a:effectLst/>
                  <a:uLnTx/>
                  <a:uFillTx/>
                  <a:latin typeface="Times New Roman" panose="02020603050405020304" pitchFamily="18" charset="0"/>
                  <a:ea typeface="宋体" panose="02010600030101010101" pitchFamily="2" charset="-122"/>
                  <a:cs typeface="宋体" panose="02010600030101010101" pitchFamily="2" charset="-122"/>
                </a:rPr>
                <a:t>3 ~</a:t>
              </a:r>
              <a:endParaRPr kumimoji="0" lang="en-US" altLang="zh-CN" sz="2400" b="1" i="0" u="none" strike="noStrike" kern="1200" cap="none" spc="0" normalizeH="0" baseline="0" noProof="0">
                <a:ln>
                  <a:noFill/>
                </a:ln>
                <a:solidFill>
                  <a:schemeClr val="folHlink"/>
                </a:solidFill>
                <a:effectLst/>
                <a:uLnTx/>
                <a:uFillTx/>
                <a:latin typeface="Times New Roman" panose="02020603050405020304" pitchFamily="18" charset="0"/>
                <a:ea typeface="宋体" panose="02010600030101010101" pitchFamily="2" charset="-122"/>
                <a:cs typeface="宋体" panose="02010600030101010101" pitchFamily="2" charset="-122"/>
              </a:endParaRPr>
            </a:p>
          </p:txBody>
        </p:sp>
        <p:sp>
          <p:nvSpPr>
            <p:cNvPr id="54" name="AutoShape 176"/>
            <p:cNvSpPr>
              <a:spLocks noChangeArrowheads="1"/>
            </p:cNvSpPr>
            <p:nvPr/>
          </p:nvSpPr>
          <p:spPr bwMode="auto">
            <a:xfrm flipH="1">
              <a:off x="1929" y="2708"/>
              <a:ext cx="58" cy="88"/>
            </a:xfrm>
            <a:prstGeom prst="flowChartDelay">
              <a:avLst/>
            </a:prstGeom>
            <a:solidFill>
              <a:srgbClr val="A50021"/>
            </a:solidFill>
            <a:ln w="38100">
              <a:solidFill>
                <a:srgbClr val="A50021"/>
              </a:solidFill>
              <a:miter lim="800000"/>
            </a:ln>
            <a:effectLst/>
          </p:spPr>
          <p:txBody>
            <a:bodyPr wrap="none" anchor="ctr"/>
            <a:lstStyle/>
            <a:p>
              <a:pPr marL="0" marR="0" lvl="0" indent="0" algn="ctr" defTabSz="914400" rtl="0" eaLnBrk="1" fontAlgn="base" latinLnBrk="0" hangingPunct="1">
                <a:lnSpc>
                  <a:spcPct val="100000"/>
                </a:lnSpc>
                <a:spcBef>
                  <a:spcPct val="50000"/>
                </a:spcBef>
                <a:spcAft>
                  <a:spcPct val="0"/>
                </a:spcAft>
                <a:buClrTx/>
                <a:buSzTx/>
                <a:buFontTx/>
                <a:buNone/>
                <a:defRPr/>
              </a:pPr>
              <a:endParaRPr kumimoji="1" lang="zh-CN" altLang="en-US" sz="2400" b="1" i="0" u="none" strike="noStrike" kern="1200" cap="none" spc="0" normalizeH="0" baseline="0" noProof="0">
                <a:ln>
                  <a:noFill/>
                </a:ln>
                <a:solidFill>
                  <a:srgbClr val="FF3300"/>
                </a:solidFill>
                <a:effectLst/>
                <a:uLnTx/>
                <a:uFillTx/>
                <a:latin typeface="Times New Roman" panose="02020603050405020304" pitchFamily="18" charset="0"/>
                <a:ea typeface="楷体_GB2312" charset="0"/>
                <a:cs typeface="楷体_GB2312" charset="0"/>
              </a:endParaRPr>
            </a:p>
          </p:txBody>
        </p:sp>
        <p:sp>
          <p:nvSpPr>
            <p:cNvPr id="55" name="AutoShape 177"/>
            <p:cNvSpPr>
              <a:spLocks noChangeArrowheads="1"/>
            </p:cNvSpPr>
            <p:nvPr/>
          </p:nvSpPr>
          <p:spPr bwMode="auto">
            <a:xfrm flipH="1">
              <a:off x="2680" y="2261"/>
              <a:ext cx="58" cy="88"/>
            </a:xfrm>
            <a:prstGeom prst="flowChartDelay">
              <a:avLst/>
            </a:prstGeom>
            <a:solidFill>
              <a:srgbClr val="A50021"/>
            </a:solidFill>
            <a:ln w="38100">
              <a:solidFill>
                <a:srgbClr val="A50021"/>
              </a:solidFill>
              <a:miter lim="800000"/>
            </a:ln>
            <a:effectLst/>
          </p:spPr>
          <p:txBody>
            <a:bodyPr wrap="none" anchor="ctr"/>
            <a:lstStyle/>
            <a:p>
              <a:pPr marL="0" marR="0" lvl="0" indent="0" algn="ctr" defTabSz="914400" rtl="0" eaLnBrk="1" fontAlgn="base" latinLnBrk="0" hangingPunct="1">
                <a:lnSpc>
                  <a:spcPct val="100000"/>
                </a:lnSpc>
                <a:spcBef>
                  <a:spcPct val="50000"/>
                </a:spcBef>
                <a:spcAft>
                  <a:spcPct val="0"/>
                </a:spcAft>
                <a:buClrTx/>
                <a:buSzTx/>
                <a:buFontTx/>
                <a:buNone/>
                <a:defRPr/>
              </a:pPr>
              <a:endParaRPr kumimoji="1" lang="zh-CN" altLang="en-US" sz="2400" b="1" i="0" u="none" strike="noStrike" kern="1200" cap="none" spc="0" normalizeH="0" baseline="0" noProof="0">
                <a:ln>
                  <a:noFill/>
                </a:ln>
                <a:solidFill>
                  <a:srgbClr val="FF3300"/>
                </a:solidFill>
                <a:effectLst/>
                <a:uLnTx/>
                <a:uFillTx/>
                <a:latin typeface="Times New Roman" panose="02020603050405020304" pitchFamily="18" charset="0"/>
                <a:ea typeface="楷体_GB2312" charset="0"/>
                <a:cs typeface="楷体_GB2312" charset="0"/>
              </a:endParaRPr>
            </a:p>
          </p:txBody>
        </p:sp>
        <p:sp>
          <p:nvSpPr>
            <p:cNvPr id="56" name="AutoShape 178"/>
            <p:cNvSpPr>
              <a:spLocks noChangeArrowheads="1"/>
            </p:cNvSpPr>
            <p:nvPr/>
          </p:nvSpPr>
          <p:spPr bwMode="auto">
            <a:xfrm flipH="1">
              <a:off x="2302" y="2261"/>
              <a:ext cx="58" cy="88"/>
            </a:xfrm>
            <a:prstGeom prst="flowChartDelay">
              <a:avLst/>
            </a:prstGeom>
            <a:solidFill>
              <a:srgbClr val="A50021"/>
            </a:solidFill>
            <a:ln w="38100">
              <a:solidFill>
                <a:srgbClr val="A50021"/>
              </a:solidFill>
              <a:miter lim="800000"/>
            </a:ln>
            <a:effectLst/>
          </p:spPr>
          <p:txBody>
            <a:bodyPr wrap="none" anchor="ctr"/>
            <a:lstStyle/>
            <a:p>
              <a:pPr marL="0" marR="0" lvl="0" indent="0" algn="ctr" defTabSz="914400" rtl="0" eaLnBrk="1" fontAlgn="base" latinLnBrk="0" hangingPunct="1">
                <a:lnSpc>
                  <a:spcPct val="100000"/>
                </a:lnSpc>
                <a:spcBef>
                  <a:spcPct val="50000"/>
                </a:spcBef>
                <a:spcAft>
                  <a:spcPct val="0"/>
                </a:spcAft>
                <a:buClrTx/>
                <a:buSzTx/>
                <a:buFontTx/>
                <a:buNone/>
                <a:defRPr/>
              </a:pPr>
              <a:endParaRPr kumimoji="1" lang="zh-CN" altLang="en-US" sz="2400" b="1" i="0" u="none" strike="noStrike" kern="1200" cap="none" spc="0" normalizeH="0" baseline="0" noProof="0">
                <a:ln>
                  <a:noFill/>
                </a:ln>
                <a:solidFill>
                  <a:srgbClr val="FF3300"/>
                </a:solidFill>
                <a:effectLst/>
                <a:uLnTx/>
                <a:uFillTx/>
                <a:latin typeface="Times New Roman" panose="02020603050405020304" pitchFamily="18" charset="0"/>
                <a:ea typeface="楷体_GB2312" charset="0"/>
                <a:cs typeface="楷体_GB2312" charset="0"/>
              </a:endParaRPr>
            </a:p>
          </p:txBody>
        </p:sp>
        <p:sp>
          <p:nvSpPr>
            <p:cNvPr id="57" name="AutoShape 179"/>
            <p:cNvSpPr>
              <a:spLocks noChangeArrowheads="1"/>
            </p:cNvSpPr>
            <p:nvPr/>
          </p:nvSpPr>
          <p:spPr bwMode="auto">
            <a:xfrm flipH="1">
              <a:off x="1929" y="2261"/>
              <a:ext cx="58" cy="88"/>
            </a:xfrm>
            <a:prstGeom prst="flowChartDelay">
              <a:avLst/>
            </a:prstGeom>
            <a:solidFill>
              <a:srgbClr val="A50021"/>
            </a:solidFill>
            <a:ln w="38100">
              <a:solidFill>
                <a:srgbClr val="A50021"/>
              </a:solidFill>
              <a:miter lim="800000"/>
            </a:ln>
            <a:effectLst/>
          </p:spPr>
          <p:txBody>
            <a:bodyPr wrap="none" anchor="ctr"/>
            <a:lstStyle/>
            <a:p>
              <a:pPr marL="0" marR="0" lvl="0" indent="0" algn="ctr" defTabSz="914400" rtl="0" eaLnBrk="1" fontAlgn="base" latinLnBrk="0" hangingPunct="1">
                <a:lnSpc>
                  <a:spcPct val="100000"/>
                </a:lnSpc>
                <a:spcBef>
                  <a:spcPct val="50000"/>
                </a:spcBef>
                <a:spcAft>
                  <a:spcPct val="0"/>
                </a:spcAft>
                <a:buClrTx/>
                <a:buSzTx/>
                <a:buFontTx/>
                <a:buNone/>
                <a:defRPr/>
              </a:pPr>
              <a:endParaRPr kumimoji="1" lang="zh-CN" altLang="en-US" sz="2400" b="1" i="0" u="none" strike="noStrike" kern="1200" cap="none" spc="0" normalizeH="0" baseline="0" noProof="0">
                <a:ln>
                  <a:noFill/>
                </a:ln>
                <a:solidFill>
                  <a:srgbClr val="FF3300"/>
                </a:solidFill>
                <a:effectLst/>
                <a:uLnTx/>
                <a:uFillTx/>
                <a:latin typeface="Times New Roman" panose="02020603050405020304" pitchFamily="18" charset="0"/>
                <a:ea typeface="楷体_GB2312" charset="0"/>
                <a:cs typeface="楷体_GB2312" charset="0"/>
              </a:endParaRPr>
            </a:p>
          </p:txBody>
        </p:sp>
        <p:grpSp>
          <p:nvGrpSpPr>
            <p:cNvPr id="1087" name="Group 180"/>
            <p:cNvGrpSpPr/>
            <p:nvPr userDrawn="1"/>
          </p:nvGrpSpPr>
          <p:grpSpPr>
            <a:xfrm>
              <a:off x="1985" y="1982"/>
              <a:ext cx="751" cy="377"/>
              <a:chOff x="1010" y="1305"/>
              <a:chExt cx="751" cy="481"/>
            </a:xfrm>
          </p:grpSpPr>
          <p:sp>
            <p:nvSpPr>
              <p:cNvPr id="71" name="Line 181"/>
              <p:cNvSpPr>
                <a:spLocks noChangeShapeType="1"/>
              </p:cNvSpPr>
              <p:nvPr/>
            </p:nvSpPr>
            <p:spPr bwMode="auto">
              <a:xfrm>
                <a:off x="1383" y="1307"/>
                <a:ext cx="0" cy="475"/>
              </a:xfrm>
              <a:prstGeom prst="line">
                <a:avLst/>
              </a:prstGeom>
              <a:noFill/>
              <a:ln w="38100">
                <a:solidFill>
                  <a:srgbClr val="800000"/>
                </a:solidFill>
                <a:round/>
              </a:ln>
              <a:effectLst/>
            </p:spPr>
            <p:txBody>
              <a:bodyPr wrap="none" anchor="ctr"/>
              <a:lstStyle/>
              <a:p>
                <a:pPr marL="0" marR="0" lvl="0" indent="0" algn="l" defTabSz="914400" rtl="0" eaLnBrk="1" fontAlgn="base" latinLnBrk="0" hangingPunct="1">
                  <a:lnSpc>
                    <a:spcPct val="100000"/>
                  </a:lnSpc>
                  <a:spcBef>
                    <a:spcPct val="50000"/>
                  </a:spcBef>
                  <a:spcAft>
                    <a:spcPct val="0"/>
                  </a:spcAft>
                  <a:buClrTx/>
                  <a:buSzTx/>
                  <a:buFontTx/>
                  <a:buNone/>
                  <a:defRPr/>
                </a:pPr>
                <a:endParaRPr kumimoji="1" lang="zh-CN" altLang="en-US" sz="2800" b="1" i="0" u="none" strike="noStrike" kern="1200" cap="none" spc="0" normalizeH="0" baseline="0" noProof="0">
                  <a:ln>
                    <a:noFill/>
                  </a:ln>
                  <a:solidFill>
                    <a:srgbClr val="000000"/>
                  </a:solidFill>
                  <a:effectLst/>
                  <a:uLnTx/>
                  <a:uFillTx/>
                  <a:latin typeface="Times New Roman" panose="02020603050405020304" pitchFamily="18" charset="0"/>
                  <a:ea typeface="楷体_GB2312" charset="0"/>
                  <a:cs typeface="楷体_GB2312" charset="0"/>
                </a:endParaRPr>
              </a:p>
            </p:txBody>
          </p:sp>
          <p:sp>
            <p:nvSpPr>
              <p:cNvPr id="72" name="Line 182"/>
              <p:cNvSpPr>
                <a:spLocks noChangeShapeType="1"/>
              </p:cNvSpPr>
              <p:nvPr/>
            </p:nvSpPr>
            <p:spPr bwMode="auto">
              <a:xfrm>
                <a:off x="1010" y="1307"/>
                <a:ext cx="0" cy="475"/>
              </a:xfrm>
              <a:prstGeom prst="line">
                <a:avLst/>
              </a:prstGeom>
              <a:noFill/>
              <a:ln w="38100">
                <a:solidFill>
                  <a:srgbClr val="800000"/>
                </a:solidFill>
                <a:round/>
              </a:ln>
              <a:effectLst/>
            </p:spPr>
            <p:txBody>
              <a:bodyPr wrap="none" anchor="ctr"/>
              <a:lstStyle/>
              <a:p>
                <a:pPr marL="0" marR="0" lvl="0" indent="0" algn="l" defTabSz="914400" rtl="0" eaLnBrk="1" fontAlgn="base" latinLnBrk="0" hangingPunct="1">
                  <a:lnSpc>
                    <a:spcPct val="100000"/>
                  </a:lnSpc>
                  <a:spcBef>
                    <a:spcPct val="50000"/>
                  </a:spcBef>
                  <a:spcAft>
                    <a:spcPct val="0"/>
                  </a:spcAft>
                  <a:buClrTx/>
                  <a:buSzTx/>
                  <a:buFontTx/>
                  <a:buNone/>
                  <a:defRPr/>
                </a:pPr>
                <a:endParaRPr kumimoji="1" lang="zh-CN" altLang="en-US" sz="2800" b="1" i="0" u="none" strike="noStrike" kern="1200" cap="none" spc="0" normalizeH="0" baseline="0" noProof="0">
                  <a:ln>
                    <a:noFill/>
                  </a:ln>
                  <a:solidFill>
                    <a:srgbClr val="000000"/>
                  </a:solidFill>
                  <a:effectLst/>
                  <a:uLnTx/>
                  <a:uFillTx/>
                  <a:latin typeface="Times New Roman" panose="02020603050405020304" pitchFamily="18" charset="0"/>
                  <a:ea typeface="楷体_GB2312" charset="0"/>
                  <a:cs typeface="楷体_GB2312" charset="0"/>
                </a:endParaRPr>
              </a:p>
            </p:txBody>
          </p:sp>
          <p:sp>
            <p:nvSpPr>
              <p:cNvPr id="73" name="Line 183"/>
              <p:cNvSpPr>
                <a:spLocks noChangeShapeType="1"/>
              </p:cNvSpPr>
              <p:nvPr/>
            </p:nvSpPr>
            <p:spPr bwMode="auto">
              <a:xfrm>
                <a:off x="1761" y="1307"/>
                <a:ext cx="0" cy="475"/>
              </a:xfrm>
              <a:prstGeom prst="line">
                <a:avLst/>
              </a:prstGeom>
              <a:noFill/>
              <a:ln w="38100">
                <a:solidFill>
                  <a:srgbClr val="800000"/>
                </a:solidFill>
                <a:round/>
              </a:ln>
              <a:effectLst/>
            </p:spPr>
            <p:txBody>
              <a:bodyPr wrap="none" anchor="ctr"/>
              <a:lstStyle/>
              <a:p>
                <a:pPr marL="0" marR="0" lvl="0" indent="0" algn="l" defTabSz="914400" rtl="0" eaLnBrk="1" fontAlgn="base" latinLnBrk="0" hangingPunct="1">
                  <a:lnSpc>
                    <a:spcPct val="100000"/>
                  </a:lnSpc>
                  <a:spcBef>
                    <a:spcPct val="50000"/>
                  </a:spcBef>
                  <a:spcAft>
                    <a:spcPct val="0"/>
                  </a:spcAft>
                  <a:buClrTx/>
                  <a:buSzTx/>
                  <a:buFontTx/>
                  <a:buNone/>
                  <a:defRPr/>
                </a:pPr>
                <a:endParaRPr kumimoji="1" lang="zh-CN" altLang="en-US" sz="2800" b="1" i="0" u="none" strike="noStrike" kern="1200" cap="none" spc="0" normalizeH="0" baseline="0" noProof="0">
                  <a:ln>
                    <a:noFill/>
                  </a:ln>
                  <a:solidFill>
                    <a:srgbClr val="000000"/>
                  </a:solidFill>
                  <a:effectLst/>
                  <a:uLnTx/>
                  <a:uFillTx/>
                  <a:latin typeface="Times New Roman" panose="02020603050405020304" pitchFamily="18" charset="0"/>
                  <a:ea typeface="楷体_GB2312" charset="0"/>
                  <a:cs typeface="楷体_GB2312" charset="0"/>
                </a:endParaRPr>
              </a:p>
            </p:txBody>
          </p:sp>
        </p:grpSp>
        <p:sp>
          <p:nvSpPr>
            <p:cNvPr id="59" name="AutoShape 184"/>
            <p:cNvSpPr>
              <a:spLocks noChangeArrowheads="1"/>
            </p:cNvSpPr>
            <p:nvPr/>
          </p:nvSpPr>
          <p:spPr bwMode="auto">
            <a:xfrm flipH="1">
              <a:off x="2680" y="2708"/>
              <a:ext cx="58" cy="88"/>
            </a:xfrm>
            <a:prstGeom prst="flowChartDelay">
              <a:avLst/>
            </a:prstGeom>
            <a:solidFill>
              <a:srgbClr val="A50021"/>
            </a:solidFill>
            <a:ln w="38100">
              <a:solidFill>
                <a:srgbClr val="A50021"/>
              </a:solidFill>
              <a:miter lim="800000"/>
            </a:ln>
            <a:effectLst/>
          </p:spPr>
          <p:txBody>
            <a:bodyPr wrap="none" anchor="ctr"/>
            <a:lstStyle/>
            <a:p>
              <a:pPr marL="0" marR="0" lvl="0" indent="0" algn="ctr" defTabSz="914400" rtl="0" eaLnBrk="1" fontAlgn="base" latinLnBrk="0" hangingPunct="1">
                <a:lnSpc>
                  <a:spcPct val="100000"/>
                </a:lnSpc>
                <a:spcBef>
                  <a:spcPct val="50000"/>
                </a:spcBef>
                <a:spcAft>
                  <a:spcPct val="0"/>
                </a:spcAft>
                <a:buClrTx/>
                <a:buSzTx/>
                <a:buFontTx/>
                <a:buNone/>
                <a:defRPr/>
              </a:pPr>
              <a:endParaRPr kumimoji="1" lang="zh-CN" altLang="en-US" sz="2400" b="1" i="0" u="none" strike="noStrike" kern="1200" cap="none" spc="0" normalizeH="0" baseline="0" noProof="0">
                <a:ln>
                  <a:noFill/>
                </a:ln>
                <a:solidFill>
                  <a:srgbClr val="FF3300"/>
                </a:solidFill>
                <a:effectLst/>
                <a:uLnTx/>
                <a:uFillTx/>
                <a:latin typeface="Times New Roman" panose="02020603050405020304" pitchFamily="18" charset="0"/>
                <a:ea typeface="楷体_GB2312" charset="0"/>
                <a:cs typeface="楷体_GB2312" charset="0"/>
              </a:endParaRPr>
            </a:p>
          </p:txBody>
        </p:sp>
        <p:sp>
          <p:nvSpPr>
            <p:cNvPr id="60" name="AutoShape 185"/>
            <p:cNvSpPr>
              <a:spLocks noChangeArrowheads="1"/>
            </p:cNvSpPr>
            <p:nvPr/>
          </p:nvSpPr>
          <p:spPr bwMode="auto">
            <a:xfrm flipH="1">
              <a:off x="2302" y="2708"/>
              <a:ext cx="58" cy="88"/>
            </a:xfrm>
            <a:prstGeom prst="flowChartDelay">
              <a:avLst/>
            </a:prstGeom>
            <a:solidFill>
              <a:srgbClr val="A50021"/>
            </a:solidFill>
            <a:ln w="38100">
              <a:solidFill>
                <a:srgbClr val="A50021"/>
              </a:solidFill>
              <a:miter lim="800000"/>
            </a:ln>
            <a:effectLst/>
          </p:spPr>
          <p:txBody>
            <a:bodyPr wrap="none" anchor="ctr"/>
            <a:lstStyle/>
            <a:p>
              <a:pPr marL="0" marR="0" lvl="0" indent="0" algn="ctr" defTabSz="914400" rtl="0" eaLnBrk="1" fontAlgn="base" latinLnBrk="0" hangingPunct="1">
                <a:lnSpc>
                  <a:spcPct val="100000"/>
                </a:lnSpc>
                <a:spcBef>
                  <a:spcPct val="50000"/>
                </a:spcBef>
                <a:spcAft>
                  <a:spcPct val="0"/>
                </a:spcAft>
                <a:buClrTx/>
                <a:buSzTx/>
                <a:buFontTx/>
                <a:buNone/>
                <a:defRPr/>
              </a:pPr>
              <a:endParaRPr kumimoji="1" lang="zh-CN" altLang="en-US" sz="2400" b="1" i="0" u="none" strike="noStrike" kern="1200" cap="none" spc="0" normalizeH="0" baseline="0" noProof="0">
                <a:ln>
                  <a:noFill/>
                </a:ln>
                <a:solidFill>
                  <a:srgbClr val="FF3300"/>
                </a:solidFill>
                <a:effectLst/>
                <a:uLnTx/>
                <a:uFillTx/>
                <a:latin typeface="Times New Roman" panose="02020603050405020304" pitchFamily="18" charset="0"/>
                <a:ea typeface="楷体_GB2312" charset="0"/>
                <a:cs typeface="楷体_GB2312" charset="0"/>
              </a:endParaRPr>
            </a:p>
          </p:txBody>
        </p:sp>
        <p:grpSp>
          <p:nvGrpSpPr>
            <p:cNvPr id="1090" name="Group 186"/>
            <p:cNvGrpSpPr/>
            <p:nvPr userDrawn="1"/>
          </p:nvGrpSpPr>
          <p:grpSpPr>
            <a:xfrm>
              <a:off x="1985" y="2703"/>
              <a:ext cx="760" cy="373"/>
              <a:chOff x="1010" y="2130"/>
              <a:chExt cx="760" cy="481"/>
            </a:xfrm>
          </p:grpSpPr>
          <p:sp>
            <p:nvSpPr>
              <p:cNvPr id="68" name="Line 187"/>
              <p:cNvSpPr>
                <a:spLocks noChangeShapeType="1"/>
              </p:cNvSpPr>
              <p:nvPr/>
            </p:nvSpPr>
            <p:spPr bwMode="auto">
              <a:xfrm>
                <a:off x="1383" y="2128"/>
                <a:ext cx="0" cy="481"/>
              </a:xfrm>
              <a:prstGeom prst="line">
                <a:avLst/>
              </a:prstGeom>
              <a:noFill/>
              <a:ln w="38100">
                <a:solidFill>
                  <a:srgbClr val="800000"/>
                </a:solidFill>
                <a:round/>
              </a:ln>
              <a:effectLst/>
            </p:spPr>
            <p:txBody>
              <a:bodyPr wrap="none" anchor="ctr"/>
              <a:lstStyle/>
              <a:p>
                <a:pPr marL="0" marR="0" lvl="0" indent="0" algn="l" defTabSz="914400" rtl="0" eaLnBrk="1" fontAlgn="base" latinLnBrk="0" hangingPunct="1">
                  <a:lnSpc>
                    <a:spcPct val="100000"/>
                  </a:lnSpc>
                  <a:spcBef>
                    <a:spcPct val="50000"/>
                  </a:spcBef>
                  <a:spcAft>
                    <a:spcPct val="0"/>
                  </a:spcAft>
                  <a:buClrTx/>
                  <a:buSzTx/>
                  <a:buFontTx/>
                  <a:buNone/>
                  <a:defRPr/>
                </a:pPr>
                <a:endParaRPr kumimoji="1" lang="zh-CN" altLang="en-US" sz="2800" b="1" i="0" u="none" strike="noStrike" kern="1200" cap="none" spc="0" normalizeH="0" baseline="0" noProof="0">
                  <a:ln>
                    <a:noFill/>
                  </a:ln>
                  <a:solidFill>
                    <a:srgbClr val="000000"/>
                  </a:solidFill>
                  <a:effectLst/>
                  <a:uLnTx/>
                  <a:uFillTx/>
                  <a:latin typeface="Times New Roman" panose="02020603050405020304" pitchFamily="18" charset="0"/>
                  <a:ea typeface="楷体_GB2312" charset="0"/>
                  <a:cs typeface="楷体_GB2312" charset="0"/>
                </a:endParaRPr>
              </a:p>
            </p:txBody>
          </p:sp>
          <p:sp>
            <p:nvSpPr>
              <p:cNvPr id="69" name="Line 188"/>
              <p:cNvSpPr>
                <a:spLocks noChangeShapeType="1"/>
              </p:cNvSpPr>
              <p:nvPr/>
            </p:nvSpPr>
            <p:spPr bwMode="auto">
              <a:xfrm>
                <a:off x="1010" y="2128"/>
                <a:ext cx="0" cy="481"/>
              </a:xfrm>
              <a:prstGeom prst="line">
                <a:avLst/>
              </a:prstGeom>
              <a:noFill/>
              <a:ln w="38100">
                <a:solidFill>
                  <a:srgbClr val="800000"/>
                </a:solidFill>
                <a:round/>
              </a:ln>
              <a:effectLst/>
            </p:spPr>
            <p:txBody>
              <a:bodyPr wrap="none" anchor="ctr"/>
              <a:lstStyle/>
              <a:p>
                <a:pPr marL="0" marR="0" lvl="0" indent="0" algn="l" defTabSz="914400" rtl="0" eaLnBrk="1" fontAlgn="base" latinLnBrk="0" hangingPunct="1">
                  <a:lnSpc>
                    <a:spcPct val="100000"/>
                  </a:lnSpc>
                  <a:spcBef>
                    <a:spcPct val="50000"/>
                  </a:spcBef>
                  <a:spcAft>
                    <a:spcPct val="0"/>
                  </a:spcAft>
                  <a:buClrTx/>
                  <a:buSzTx/>
                  <a:buFontTx/>
                  <a:buNone/>
                  <a:defRPr/>
                </a:pPr>
                <a:endParaRPr kumimoji="1" lang="zh-CN" altLang="en-US" sz="2800" b="1" i="0" u="none" strike="noStrike" kern="1200" cap="none" spc="0" normalizeH="0" baseline="0" noProof="0">
                  <a:ln>
                    <a:noFill/>
                  </a:ln>
                  <a:solidFill>
                    <a:srgbClr val="000000"/>
                  </a:solidFill>
                  <a:effectLst/>
                  <a:uLnTx/>
                  <a:uFillTx/>
                  <a:latin typeface="Times New Roman" panose="02020603050405020304" pitchFamily="18" charset="0"/>
                  <a:ea typeface="楷体_GB2312" charset="0"/>
                  <a:cs typeface="楷体_GB2312" charset="0"/>
                </a:endParaRPr>
              </a:p>
            </p:txBody>
          </p:sp>
          <p:sp>
            <p:nvSpPr>
              <p:cNvPr id="70" name="Line 189"/>
              <p:cNvSpPr>
                <a:spLocks noChangeShapeType="1"/>
              </p:cNvSpPr>
              <p:nvPr/>
            </p:nvSpPr>
            <p:spPr bwMode="auto">
              <a:xfrm>
                <a:off x="1770" y="2128"/>
                <a:ext cx="0" cy="481"/>
              </a:xfrm>
              <a:prstGeom prst="line">
                <a:avLst/>
              </a:prstGeom>
              <a:noFill/>
              <a:ln w="38100">
                <a:solidFill>
                  <a:srgbClr val="800000"/>
                </a:solidFill>
                <a:round/>
              </a:ln>
              <a:effectLst/>
            </p:spPr>
            <p:txBody>
              <a:bodyPr wrap="none" anchor="ctr"/>
              <a:lstStyle/>
              <a:p>
                <a:pPr marL="0" marR="0" lvl="0" indent="0" algn="l" defTabSz="914400" rtl="0" eaLnBrk="1" fontAlgn="base" latinLnBrk="0" hangingPunct="1">
                  <a:lnSpc>
                    <a:spcPct val="100000"/>
                  </a:lnSpc>
                  <a:spcBef>
                    <a:spcPct val="50000"/>
                  </a:spcBef>
                  <a:spcAft>
                    <a:spcPct val="0"/>
                  </a:spcAft>
                  <a:buClrTx/>
                  <a:buSzTx/>
                  <a:buFontTx/>
                  <a:buNone/>
                  <a:defRPr/>
                </a:pPr>
                <a:endParaRPr kumimoji="1" lang="zh-CN" altLang="en-US" sz="2800" b="1" i="0" u="none" strike="noStrike" kern="1200" cap="none" spc="0" normalizeH="0" baseline="0" noProof="0">
                  <a:ln>
                    <a:noFill/>
                  </a:ln>
                  <a:solidFill>
                    <a:srgbClr val="000000"/>
                  </a:solidFill>
                  <a:effectLst/>
                  <a:uLnTx/>
                  <a:uFillTx/>
                  <a:latin typeface="Times New Roman" panose="02020603050405020304" pitchFamily="18" charset="0"/>
                  <a:ea typeface="楷体_GB2312" charset="0"/>
                  <a:cs typeface="楷体_GB2312" charset="0"/>
                </a:endParaRPr>
              </a:p>
            </p:txBody>
          </p:sp>
        </p:grpSp>
        <p:sp>
          <p:nvSpPr>
            <p:cNvPr id="62" name="Oval 190"/>
            <p:cNvSpPr>
              <a:spLocks noChangeArrowheads="1"/>
            </p:cNvSpPr>
            <p:nvPr/>
          </p:nvSpPr>
          <p:spPr bwMode="auto">
            <a:xfrm>
              <a:off x="1960" y="3063"/>
              <a:ext cx="56" cy="56"/>
            </a:xfrm>
            <a:prstGeom prst="ellipse">
              <a:avLst/>
            </a:prstGeom>
            <a:solidFill>
              <a:schemeClr val="bg1"/>
            </a:solidFill>
            <a:ln w="28575">
              <a:solidFill>
                <a:srgbClr val="FFFFCC"/>
              </a:solidFill>
              <a:round/>
            </a:ln>
            <a:effectLst/>
          </p:spPr>
          <p:txBody>
            <a:bodyPr wrap="none" anchor="ctr"/>
            <a:lstStyle/>
            <a:p>
              <a:pPr marL="0" marR="0" lvl="0" indent="0" algn="l" defTabSz="914400" rtl="0" eaLnBrk="1" fontAlgn="base" latinLnBrk="0" hangingPunct="1">
                <a:lnSpc>
                  <a:spcPct val="100000"/>
                </a:lnSpc>
                <a:spcBef>
                  <a:spcPct val="50000"/>
                </a:spcBef>
                <a:spcAft>
                  <a:spcPct val="0"/>
                </a:spcAft>
                <a:buClrTx/>
                <a:buSzTx/>
                <a:buFontTx/>
                <a:buNone/>
                <a:defRPr/>
              </a:pPr>
              <a:endParaRPr kumimoji="1" lang="zh-CN" altLang="en-US" sz="2800" b="1" i="0" u="none" strike="noStrike" kern="1200" cap="none" spc="0" normalizeH="0" baseline="0" noProof="0">
                <a:ln>
                  <a:noFill/>
                </a:ln>
                <a:solidFill>
                  <a:srgbClr val="000000"/>
                </a:solidFill>
                <a:effectLst/>
                <a:uLnTx/>
                <a:uFillTx/>
                <a:latin typeface="Times New Roman" panose="02020603050405020304" pitchFamily="18" charset="0"/>
                <a:ea typeface="楷体_GB2312" charset="0"/>
                <a:cs typeface="楷体_GB2312" charset="0"/>
              </a:endParaRPr>
            </a:p>
          </p:txBody>
        </p:sp>
        <p:sp>
          <p:nvSpPr>
            <p:cNvPr id="63" name="Oval 191"/>
            <p:cNvSpPr>
              <a:spLocks noChangeArrowheads="1"/>
            </p:cNvSpPr>
            <p:nvPr/>
          </p:nvSpPr>
          <p:spPr bwMode="auto">
            <a:xfrm>
              <a:off x="2339" y="3064"/>
              <a:ext cx="56" cy="56"/>
            </a:xfrm>
            <a:prstGeom prst="ellipse">
              <a:avLst/>
            </a:prstGeom>
            <a:solidFill>
              <a:schemeClr val="bg1"/>
            </a:solidFill>
            <a:ln w="28575">
              <a:solidFill>
                <a:srgbClr val="FFFFCC"/>
              </a:solidFill>
              <a:round/>
            </a:ln>
            <a:effectLst/>
          </p:spPr>
          <p:txBody>
            <a:bodyPr wrap="none" anchor="ctr"/>
            <a:lstStyle/>
            <a:p>
              <a:pPr marL="0" marR="0" lvl="0" indent="0" algn="l" defTabSz="914400" rtl="0" eaLnBrk="1" fontAlgn="base" latinLnBrk="0" hangingPunct="1">
                <a:lnSpc>
                  <a:spcPct val="100000"/>
                </a:lnSpc>
                <a:spcBef>
                  <a:spcPct val="50000"/>
                </a:spcBef>
                <a:spcAft>
                  <a:spcPct val="0"/>
                </a:spcAft>
                <a:buClrTx/>
                <a:buSzTx/>
                <a:buFontTx/>
                <a:buNone/>
                <a:defRPr/>
              </a:pPr>
              <a:endParaRPr kumimoji="1" lang="zh-CN" altLang="en-US" sz="2800" b="1" i="0" u="none" strike="noStrike" kern="1200" cap="none" spc="0" normalizeH="0" baseline="0" noProof="0">
                <a:ln>
                  <a:noFill/>
                </a:ln>
                <a:solidFill>
                  <a:srgbClr val="000000"/>
                </a:solidFill>
                <a:effectLst/>
                <a:uLnTx/>
                <a:uFillTx/>
                <a:latin typeface="Times New Roman" panose="02020603050405020304" pitchFamily="18" charset="0"/>
                <a:ea typeface="楷体_GB2312" charset="0"/>
                <a:cs typeface="楷体_GB2312" charset="0"/>
              </a:endParaRPr>
            </a:p>
          </p:txBody>
        </p:sp>
        <p:sp>
          <p:nvSpPr>
            <p:cNvPr id="64" name="Oval 192"/>
            <p:cNvSpPr>
              <a:spLocks noChangeArrowheads="1"/>
            </p:cNvSpPr>
            <p:nvPr/>
          </p:nvSpPr>
          <p:spPr bwMode="auto">
            <a:xfrm>
              <a:off x="2717" y="3064"/>
              <a:ext cx="56" cy="56"/>
            </a:xfrm>
            <a:prstGeom prst="ellipse">
              <a:avLst/>
            </a:prstGeom>
            <a:solidFill>
              <a:schemeClr val="bg1"/>
            </a:solidFill>
            <a:ln w="28575">
              <a:solidFill>
                <a:srgbClr val="FFFFCC"/>
              </a:solidFill>
              <a:round/>
            </a:ln>
            <a:effectLst/>
          </p:spPr>
          <p:txBody>
            <a:bodyPr wrap="none" anchor="ctr"/>
            <a:lstStyle/>
            <a:p>
              <a:pPr marL="0" marR="0" lvl="0" indent="0" algn="l" defTabSz="914400" rtl="0" eaLnBrk="1" fontAlgn="base" latinLnBrk="0" hangingPunct="1">
                <a:lnSpc>
                  <a:spcPct val="100000"/>
                </a:lnSpc>
                <a:spcBef>
                  <a:spcPct val="50000"/>
                </a:spcBef>
                <a:spcAft>
                  <a:spcPct val="0"/>
                </a:spcAft>
                <a:buClrTx/>
                <a:buSzTx/>
                <a:buFontTx/>
                <a:buNone/>
                <a:defRPr/>
              </a:pPr>
              <a:endParaRPr kumimoji="1" lang="zh-CN" altLang="en-US" sz="2800" b="1" i="0" u="none" strike="noStrike" kern="1200" cap="none" spc="0" normalizeH="0" baseline="0" noProof="0">
                <a:ln>
                  <a:noFill/>
                </a:ln>
                <a:solidFill>
                  <a:srgbClr val="000000"/>
                </a:solidFill>
                <a:effectLst/>
                <a:uLnTx/>
                <a:uFillTx/>
                <a:latin typeface="Times New Roman" panose="02020603050405020304" pitchFamily="18" charset="0"/>
                <a:ea typeface="楷体_GB2312" charset="0"/>
                <a:cs typeface="楷体_GB2312" charset="0"/>
              </a:endParaRPr>
            </a:p>
          </p:txBody>
        </p:sp>
        <p:sp>
          <p:nvSpPr>
            <p:cNvPr id="65" name="Oval 193"/>
            <p:cNvSpPr>
              <a:spLocks noChangeArrowheads="1"/>
            </p:cNvSpPr>
            <p:nvPr/>
          </p:nvSpPr>
          <p:spPr bwMode="auto">
            <a:xfrm>
              <a:off x="1956" y="1940"/>
              <a:ext cx="56" cy="56"/>
            </a:xfrm>
            <a:prstGeom prst="ellipse">
              <a:avLst/>
            </a:prstGeom>
            <a:solidFill>
              <a:schemeClr val="bg1"/>
            </a:solidFill>
            <a:ln w="28575">
              <a:solidFill>
                <a:srgbClr val="FFFFCC"/>
              </a:solidFill>
              <a:round/>
            </a:ln>
            <a:effectLst/>
          </p:spPr>
          <p:txBody>
            <a:bodyPr wrap="none" anchor="ctr"/>
            <a:lstStyle/>
            <a:p>
              <a:pPr marL="0" marR="0" lvl="0" indent="0" algn="l" defTabSz="914400" rtl="0" eaLnBrk="1" fontAlgn="base" latinLnBrk="0" hangingPunct="1">
                <a:lnSpc>
                  <a:spcPct val="100000"/>
                </a:lnSpc>
                <a:spcBef>
                  <a:spcPct val="50000"/>
                </a:spcBef>
                <a:spcAft>
                  <a:spcPct val="0"/>
                </a:spcAft>
                <a:buClrTx/>
                <a:buSzTx/>
                <a:buFontTx/>
                <a:buNone/>
                <a:defRPr/>
              </a:pPr>
              <a:endParaRPr kumimoji="1" lang="zh-CN" altLang="en-US" sz="2800" b="1" i="0" u="none" strike="noStrike" kern="1200" cap="none" spc="0" normalizeH="0" baseline="0" noProof="0">
                <a:ln>
                  <a:noFill/>
                </a:ln>
                <a:solidFill>
                  <a:srgbClr val="000000"/>
                </a:solidFill>
                <a:effectLst/>
                <a:uLnTx/>
                <a:uFillTx/>
                <a:latin typeface="Times New Roman" panose="02020603050405020304" pitchFamily="18" charset="0"/>
                <a:ea typeface="楷体_GB2312" charset="0"/>
                <a:cs typeface="楷体_GB2312" charset="0"/>
              </a:endParaRPr>
            </a:p>
          </p:txBody>
        </p:sp>
        <p:sp>
          <p:nvSpPr>
            <p:cNvPr id="66" name="Oval 194"/>
            <p:cNvSpPr>
              <a:spLocks noChangeArrowheads="1"/>
            </p:cNvSpPr>
            <p:nvPr/>
          </p:nvSpPr>
          <p:spPr bwMode="auto">
            <a:xfrm>
              <a:off x="2331" y="1941"/>
              <a:ext cx="56" cy="56"/>
            </a:xfrm>
            <a:prstGeom prst="ellipse">
              <a:avLst/>
            </a:prstGeom>
            <a:solidFill>
              <a:schemeClr val="bg1"/>
            </a:solidFill>
            <a:ln w="28575">
              <a:solidFill>
                <a:srgbClr val="FFFFCC"/>
              </a:solidFill>
              <a:round/>
            </a:ln>
            <a:effectLst/>
          </p:spPr>
          <p:txBody>
            <a:bodyPr wrap="none" anchor="ctr"/>
            <a:lstStyle/>
            <a:p>
              <a:pPr marL="0" marR="0" lvl="0" indent="0" algn="l" defTabSz="914400" rtl="0" eaLnBrk="1" fontAlgn="base" latinLnBrk="0" hangingPunct="1">
                <a:lnSpc>
                  <a:spcPct val="100000"/>
                </a:lnSpc>
                <a:spcBef>
                  <a:spcPct val="50000"/>
                </a:spcBef>
                <a:spcAft>
                  <a:spcPct val="0"/>
                </a:spcAft>
                <a:buClrTx/>
                <a:buSzTx/>
                <a:buFontTx/>
                <a:buNone/>
                <a:defRPr/>
              </a:pPr>
              <a:endParaRPr kumimoji="1" lang="zh-CN" altLang="en-US" sz="2800" b="1" i="0" u="none" strike="noStrike" kern="1200" cap="none" spc="0" normalizeH="0" baseline="0" noProof="0">
                <a:ln>
                  <a:noFill/>
                </a:ln>
                <a:solidFill>
                  <a:srgbClr val="000000"/>
                </a:solidFill>
                <a:effectLst/>
                <a:uLnTx/>
                <a:uFillTx/>
                <a:latin typeface="Times New Roman" panose="02020603050405020304" pitchFamily="18" charset="0"/>
                <a:ea typeface="楷体_GB2312" charset="0"/>
                <a:cs typeface="楷体_GB2312" charset="0"/>
              </a:endParaRPr>
            </a:p>
          </p:txBody>
        </p:sp>
        <p:sp>
          <p:nvSpPr>
            <p:cNvPr id="67" name="Oval 195"/>
            <p:cNvSpPr>
              <a:spLocks noChangeArrowheads="1"/>
            </p:cNvSpPr>
            <p:nvPr/>
          </p:nvSpPr>
          <p:spPr bwMode="auto">
            <a:xfrm>
              <a:off x="2705" y="1941"/>
              <a:ext cx="56" cy="56"/>
            </a:xfrm>
            <a:prstGeom prst="ellipse">
              <a:avLst/>
            </a:prstGeom>
            <a:solidFill>
              <a:schemeClr val="bg1"/>
            </a:solidFill>
            <a:ln w="28575">
              <a:solidFill>
                <a:srgbClr val="FFFFCC"/>
              </a:solidFill>
              <a:round/>
            </a:ln>
            <a:effectLst/>
          </p:spPr>
          <p:txBody>
            <a:bodyPr wrap="none" anchor="ctr"/>
            <a:lstStyle/>
            <a:p>
              <a:pPr marL="0" marR="0" lvl="0" indent="0" algn="l" defTabSz="914400" rtl="0" eaLnBrk="1" fontAlgn="base" latinLnBrk="0" hangingPunct="1">
                <a:lnSpc>
                  <a:spcPct val="100000"/>
                </a:lnSpc>
                <a:spcBef>
                  <a:spcPct val="50000"/>
                </a:spcBef>
                <a:spcAft>
                  <a:spcPct val="0"/>
                </a:spcAft>
                <a:buClrTx/>
                <a:buSzTx/>
                <a:buFontTx/>
                <a:buNone/>
                <a:defRPr/>
              </a:pPr>
              <a:endParaRPr kumimoji="1" lang="zh-CN" altLang="en-US" sz="2800" b="1" i="0" u="none" strike="noStrike" kern="1200" cap="none" spc="0" normalizeH="0" baseline="0" noProof="0">
                <a:ln>
                  <a:noFill/>
                </a:ln>
                <a:solidFill>
                  <a:srgbClr val="000000"/>
                </a:solidFill>
                <a:effectLst/>
                <a:uLnTx/>
                <a:uFillTx/>
                <a:latin typeface="Times New Roman" panose="02020603050405020304" pitchFamily="18" charset="0"/>
                <a:ea typeface="楷体_GB2312" charset="0"/>
                <a:cs typeface="楷体_GB2312" charset="0"/>
              </a:endParaRPr>
            </a:p>
          </p:txBody>
        </p:sp>
      </p:grpSp>
      <p:grpSp>
        <p:nvGrpSpPr>
          <p:cNvPr id="1038" name="Group 196"/>
          <p:cNvGrpSpPr/>
          <p:nvPr userDrawn="1"/>
        </p:nvGrpSpPr>
        <p:grpSpPr>
          <a:xfrm>
            <a:off x="3738563" y="1865313"/>
            <a:ext cx="2800350" cy="912812"/>
            <a:chOff x="2344" y="1226"/>
            <a:chExt cx="1764" cy="766"/>
          </a:xfrm>
        </p:grpSpPr>
        <p:sp>
          <p:nvSpPr>
            <p:cNvPr id="75" name="Line 197"/>
            <p:cNvSpPr>
              <a:spLocks noChangeShapeType="1"/>
            </p:cNvSpPr>
            <p:nvPr/>
          </p:nvSpPr>
          <p:spPr bwMode="auto">
            <a:xfrm rot="-5400000">
              <a:off x="2944" y="1301"/>
              <a:ext cx="0" cy="458"/>
            </a:xfrm>
            <a:prstGeom prst="line">
              <a:avLst/>
            </a:prstGeom>
            <a:noFill/>
            <a:ln w="28575">
              <a:solidFill>
                <a:schemeClr val="tx2"/>
              </a:solidFill>
              <a:round/>
            </a:ln>
            <a:effectLst/>
          </p:spPr>
          <p:txBody>
            <a:bodyPr wrap="none" anchor="ctr"/>
            <a:lstStyle/>
            <a:p>
              <a:pPr marL="0" marR="0" lvl="0" indent="0" algn="l" defTabSz="914400" rtl="0" eaLnBrk="1" fontAlgn="base" latinLnBrk="0" hangingPunct="1">
                <a:lnSpc>
                  <a:spcPct val="100000"/>
                </a:lnSpc>
                <a:spcBef>
                  <a:spcPct val="50000"/>
                </a:spcBef>
                <a:spcAft>
                  <a:spcPct val="0"/>
                </a:spcAft>
                <a:buClrTx/>
                <a:buSzTx/>
                <a:buFontTx/>
                <a:buNone/>
                <a:defRPr/>
              </a:pPr>
              <a:endParaRPr kumimoji="1" lang="zh-CN" altLang="en-US" sz="2800" b="1" i="0" u="none" strike="noStrike" kern="1200" cap="none" spc="0" normalizeH="0" baseline="0" noProof="0">
                <a:ln>
                  <a:noFill/>
                </a:ln>
                <a:solidFill>
                  <a:srgbClr val="000000"/>
                </a:solidFill>
                <a:effectLst/>
                <a:uLnTx/>
                <a:uFillTx/>
                <a:latin typeface="Times New Roman" panose="02020603050405020304" pitchFamily="18" charset="0"/>
                <a:ea typeface="楷体_GB2312" charset="0"/>
                <a:cs typeface="楷体_GB2312" charset="0"/>
              </a:endParaRPr>
            </a:p>
          </p:txBody>
        </p:sp>
        <p:sp>
          <p:nvSpPr>
            <p:cNvPr id="76" name="Freeform 198"/>
            <p:cNvSpPr/>
            <p:nvPr/>
          </p:nvSpPr>
          <p:spPr bwMode="auto">
            <a:xfrm>
              <a:off x="2344" y="1226"/>
              <a:ext cx="1764" cy="766"/>
            </a:xfrm>
            <a:custGeom>
              <a:avLst/>
              <a:gdLst>
                <a:gd name="T0" fmla="*/ 0 w 1780"/>
                <a:gd name="T1" fmla="*/ 0 h 660"/>
                <a:gd name="T2" fmla="*/ 1764 w 1780"/>
                <a:gd name="T3" fmla="*/ 0 h 660"/>
                <a:gd name="T4" fmla="*/ 1760 w 1780"/>
                <a:gd name="T5" fmla="*/ 766 h 660"/>
                <a:gd name="T6" fmla="*/ 0 60000 65536"/>
                <a:gd name="T7" fmla="*/ 0 60000 65536"/>
                <a:gd name="T8" fmla="*/ 0 60000 65536"/>
              </a:gdLst>
              <a:ahLst/>
              <a:cxnLst>
                <a:cxn ang="T6">
                  <a:pos x="T0" y="T1"/>
                </a:cxn>
                <a:cxn ang="T7">
                  <a:pos x="T2" y="T3"/>
                </a:cxn>
                <a:cxn ang="T8">
                  <a:pos x="T4" y="T5"/>
                </a:cxn>
              </a:cxnLst>
              <a:rect l="0" t="0" r="r" b="b"/>
              <a:pathLst>
                <a:path w="1780" h="660">
                  <a:moveTo>
                    <a:pt x="0" y="0"/>
                  </a:moveTo>
                  <a:lnTo>
                    <a:pt x="1780" y="0"/>
                  </a:lnTo>
                  <a:lnTo>
                    <a:pt x="1776" y="660"/>
                  </a:lnTo>
                </a:path>
              </a:pathLst>
            </a:custGeom>
            <a:noFill/>
            <a:ln w="28575">
              <a:solidFill>
                <a:schemeClr val="tx2"/>
              </a:solidFill>
              <a:round/>
            </a:ln>
            <a:effectLst/>
          </p:spPr>
          <p:txBody>
            <a:bodyPr wrap="none" anchor="ctr"/>
            <a:lstStyle/>
            <a:p>
              <a:pPr marL="0" marR="0" lvl="0" indent="0" algn="l" defTabSz="914400" rtl="0" eaLnBrk="1" fontAlgn="base" latinLnBrk="0" hangingPunct="1">
                <a:lnSpc>
                  <a:spcPct val="100000"/>
                </a:lnSpc>
                <a:spcBef>
                  <a:spcPct val="50000"/>
                </a:spcBef>
                <a:spcAft>
                  <a:spcPct val="0"/>
                </a:spcAft>
                <a:buClrTx/>
                <a:buSzTx/>
                <a:buFontTx/>
                <a:buNone/>
                <a:defRPr/>
              </a:pPr>
              <a:endParaRPr kumimoji="1" lang="zh-CN" altLang="en-US" sz="2800" b="1" i="0" u="none" strike="noStrike" kern="1200" cap="none" spc="0" normalizeH="0" baseline="0" noProof="0">
                <a:ln>
                  <a:noFill/>
                </a:ln>
                <a:solidFill>
                  <a:srgbClr val="000000"/>
                </a:solidFill>
                <a:effectLst/>
                <a:uLnTx/>
                <a:uFillTx/>
                <a:latin typeface="Times New Roman" panose="02020603050405020304" pitchFamily="18" charset="0"/>
                <a:ea typeface="楷体_GB2312" pitchFamily="49" charset="-122"/>
                <a:cs typeface="+mn-cs"/>
              </a:endParaRPr>
            </a:p>
          </p:txBody>
        </p:sp>
        <p:sp>
          <p:nvSpPr>
            <p:cNvPr id="77" name="Freeform 199"/>
            <p:cNvSpPr/>
            <p:nvPr/>
          </p:nvSpPr>
          <p:spPr bwMode="auto">
            <a:xfrm>
              <a:off x="3448" y="1530"/>
              <a:ext cx="440" cy="442"/>
            </a:xfrm>
            <a:custGeom>
              <a:avLst/>
              <a:gdLst>
                <a:gd name="T0" fmla="*/ 0 w 1780"/>
                <a:gd name="T1" fmla="*/ 0 h 660"/>
                <a:gd name="T2" fmla="*/ 440 w 1780"/>
                <a:gd name="T3" fmla="*/ 0 h 660"/>
                <a:gd name="T4" fmla="*/ 439 w 1780"/>
                <a:gd name="T5" fmla="*/ 442 h 660"/>
                <a:gd name="T6" fmla="*/ 0 60000 65536"/>
                <a:gd name="T7" fmla="*/ 0 60000 65536"/>
                <a:gd name="T8" fmla="*/ 0 60000 65536"/>
              </a:gdLst>
              <a:ahLst/>
              <a:cxnLst>
                <a:cxn ang="T6">
                  <a:pos x="T0" y="T1"/>
                </a:cxn>
                <a:cxn ang="T7">
                  <a:pos x="T2" y="T3"/>
                </a:cxn>
                <a:cxn ang="T8">
                  <a:pos x="T4" y="T5"/>
                </a:cxn>
              </a:cxnLst>
              <a:rect l="0" t="0" r="r" b="b"/>
              <a:pathLst>
                <a:path w="1780" h="660">
                  <a:moveTo>
                    <a:pt x="0" y="0"/>
                  </a:moveTo>
                  <a:lnTo>
                    <a:pt x="1780" y="0"/>
                  </a:lnTo>
                  <a:lnTo>
                    <a:pt x="1776" y="660"/>
                  </a:lnTo>
                </a:path>
              </a:pathLst>
            </a:custGeom>
            <a:noFill/>
            <a:ln w="28575">
              <a:solidFill>
                <a:schemeClr val="tx2"/>
              </a:solidFill>
              <a:round/>
            </a:ln>
            <a:effectLst/>
          </p:spPr>
          <p:txBody>
            <a:bodyPr wrap="none" anchor="ctr"/>
            <a:lstStyle/>
            <a:p>
              <a:pPr marL="0" marR="0" lvl="0" indent="0" algn="l" defTabSz="914400" rtl="0" eaLnBrk="1" fontAlgn="base" latinLnBrk="0" hangingPunct="1">
                <a:lnSpc>
                  <a:spcPct val="100000"/>
                </a:lnSpc>
                <a:spcBef>
                  <a:spcPct val="50000"/>
                </a:spcBef>
                <a:spcAft>
                  <a:spcPct val="0"/>
                </a:spcAft>
                <a:buClrTx/>
                <a:buSzTx/>
                <a:buFontTx/>
                <a:buNone/>
                <a:defRPr/>
              </a:pPr>
              <a:endParaRPr kumimoji="1" lang="zh-CN" altLang="en-US" sz="2800" b="1" i="0" u="none" strike="noStrike" kern="1200" cap="none" spc="0" normalizeH="0" baseline="0" noProof="0">
                <a:ln>
                  <a:noFill/>
                </a:ln>
                <a:solidFill>
                  <a:srgbClr val="000000"/>
                </a:solidFill>
                <a:effectLst/>
                <a:uLnTx/>
                <a:uFillTx/>
                <a:latin typeface="Times New Roman" panose="02020603050405020304" pitchFamily="18" charset="0"/>
                <a:ea typeface="楷体_GB2312" pitchFamily="49" charset="-122"/>
                <a:cs typeface="+mn-cs"/>
              </a:endParaRPr>
            </a:p>
          </p:txBody>
        </p:sp>
        <p:sp>
          <p:nvSpPr>
            <p:cNvPr id="78" name="Oval 200"/>
            <p:cNvSpPr>
              <a:spLocks noChangeArrowheads="1"/>
            </p:cNvSpPr>
            <p:nvPr/>
          </p:nvSpPr>
          <p:spPr bwMode="auto">
            <a:xfrm>
              <a:off x="3155" y="1506"/>
              <a:ext cx="56" cy="56"/>
            </a:xfrm>
            <a:prstGeom prst="ellipse">
              <a:avLst/>
            </a:prstGeom>
            <a:solidFill>
              <a:schemeClr val="bg1"/>
            </a:solidFill>
            <a:ln w="28575">
              <a:solidFill>
                <a:schemeClr val="tx2"/>
              </a:solidFill>
              <a:round/>
            </a:ln>
            <a:effectLst/>
          </p:spPr>
          <p:txBody>
            <a:bodyPr wrap="none" anchor="ctr"/>
            <a:lstStyle/>
            <a:p>
              <a:pPr marL="0" marR="0" lvl="0" indent="0" algn="l" defTabSz="914400" rtl="0" eaLnBrk="1" fontAlgn="base" latinLnBrk="0" hangingPunct="1">
                <a:lnSpc>
                  <a:spcPct val="100000"/>
                </a:lnSpc>
                <a:spcBef>
                  <a:spcPct val="50000"/>
                </a:spcBef>
                <a:spcAft>
                  <a:spcPct val="0"/>
                </a:spcAft>
                <a:buClrTx/>
                <a:buSzTx/>
                <a:buFontTx/>
                <a:buNone/>
                <a:defRPr/>
              </a:pPr>
              <a:endParaRPr kumimoji="1" lang="zh-CN" altLang="en-US" sz="2800" b="1" i="0" u="none" strike="noStrike" kern="1200" cap="none" spc="0" normalizeH="0" baseline="0" noProof="0">
                <a:ln>
                  <a:noFill/>
                </a:ln>
                <a:solidFill>
                  <a:srgbClr val="000000"/>
                </a:solidFill>
                <a:effectLst/>
                <a:uLnTx/>
                <a:uFillTx/>
                <a:latin typeface="Times New Roman" panose="02020603050405020304" pitchFamily="18" charset="0"/>
                <a:ea typeface="楷体_GB2312" charset="0"/>
                <a:cs typeface="楷体_GB2312" charset="0"/>
              </a:endParaRPr>
            </a:p>
          </p:txBody>
        </p:sp>
        <p:sp>
          <p:nvSpPr>
            <p:cNvPr id="79" name="Oval 201"/>
            <p:cNvSpPr>
              <a:spLocks noChangeArrowheads="1"/>
            </p:cNvSpPr>
            <p:nvPr/>
          </p:nvSpPr>
          <p:spPr bwMode="auto">
            <a:xfrm>
              <a:off x="3410" y="1506"/>
              <a:ext cx="56" cy="56"/>
            </a:xfrm>
            <a:prstGeom prst="ellipse">
              <a:avLst/>
            </a:prstGeom>
            <a:solidFill>
              <a:schemeClr val="bg1"/>
            </a:solidFill>
            <a:ln w="28575">
              <a:solidFill>
                <a:schemeClr val="tx2"/>
              </a:solidFill>
              <a:round/>
            </a:ln>
            <a:effectLst/>
          </p:spPr>
          <p:txBody>
            <a:bodyPr wrap="none" anchor="ctr"/>
            <a:lstStyle/>
            <a:p>
              <a:pPr marL="0" marR="0" lvl="0" indent="0" algn="l" defTabSz="914400" rtl="0" eaLnBrk="1" fontAlgn="base" latinLnBrk="0" hangingPunct="1">
                <a:lnSpc>
                  <a:spcPct val="100000"/>
                </a:lnSpc>
                <a:spcBef>
                  <a:spcPct val="50000"/>
                </a:spcBef>
                <a:spcAft>
                  <a:spcPct val="0"/>
                </a:spcAft>
                <a:buClrTx/>
                <a:buSzTx/>
                <a:buFontTx/>
                <a:buNone/>
                <a:defRPr/>
              </a:pPr>
              <a:endParaRPr kumimoji="1" lang="zh-CN" altLang="en-US" sz="2800" b="1" i="0" u="none" strike="noStrike" kern="1200" cap="none" spc="0" normalizeH="0" baseline="0" noProof="0">
                <a:ln>
                  <a:noFill/>
                </a:ln>
                <a:solidFill>
                  <a:srgbClr val="000000"/>
                </a:solidFill>
                <a:effectLst/>
                <a:uLnTx/>
                <a:uFillTx/>
                <a:latin typeface="Times New Roman" panose="02020603050405020304" pitchFamily="18" charset="0"/>
                <a:ea typeface="楷体_GB2312" charset="0"/>
                <a:cs typeface="楷体_GB2312" charset="0"/>
              </a:endParaRPr>
            </a:p>
          </p:txBody>
        </p:sp>
      </p:grpSp>
      <p:grpSp>
        <p:nvGrpSpPr>
          <p:cNvPr id="80" name="Group 202"/>
          <p:cNvGrpSpPr/>
          <p:nvPr userDrawn="1"/>
        </p:nvGrpSpPr>
        <p:grpSpPr>
          <a:xfrm>
            <a:off x="5003800" y="1997075"/>
            <a:ext cx="536575" cy="669925"/>
            <a:chOff x="2177" y="1344"/>
            <a:chExt cx="338" cy="563"/>
          </a:xfrm>
        </p:grpSpPr>
        <p:sp>
          <p:nvSpPr>
            <p:cNvPr id="81" name="Line 203"/>
            <p:cNvSpPr>
              <a:spLocks noChangeShapeType="1"/>
            </p:cNvSpPr>
            <p:nvPr/>
          </p:nvSpPr>
          <p:spPr bwMode="auto">
            <a:xfrm rot="-5400000">
              <a:off x="2346" y="1296"/>
              <a:ext cx="0" cy="338"/>
            </a:xfrm>
            <a:prstGeom prst="line">
              <a:avLst/>
            </a:prstGeom>
            <a:noFill/>
            <a:ln w="38100">
              <a:solidFill>
                <a:schemeClr val="accent1"/>
              </a:solidFill>
              <a:round/>
            </a:ln>
            <a:effectLst/>
          </p:spPr>
          <p:txBody>
            <a:bodyPr wrap="none" anchor="ctr"/>
            <a:lstStyle/>
            <a:p>
              <a:pPr marL="0" marR="0" lvl="0" indent="0" algn="l" defTabSz="914400" rtl="0" eaLnBrk="1" fontAlgn="base" latinLnBrk="0" hangingPunct="1">
                <a:lnSpc>
                  <a:spcPct val="100000"/>
                </a:lnSpc>
                <a:spcBef>
                  <a:spcPct val="50000"/>
                </a:spcBef>
                <a:spcAft>
                  <a:spcPct val="0"/>
                </a:spcAft>
                <a:buClrTx/>
                <a:buSzTx/>
                <a:buFontTx/>
                <a:buNone/>
                <a:defRPr/>
              </a:pPr>
              <a:endParaRPr kumimoji="1" lang="zh-CN" altLang="en-US" sz="2800" b="1" i="0" u="none" strike="noStrike" kern="1200" cap="none" spc="0" normalizeH="0" baseline="0" noProof="0">
                <a:ln>
                  <a:noFill/>
                </a:ln>
                <a:solidFill>
                  <a:srgbClr val="000000"/>
                </a:solidFill>
                <a:effectLst/>
                <a:uLnTx/>
                <a:uFillTx/>
                <a:latin typeface="Times New Roman" panose="02020603050405020304" pitchFamily="18" charset="0"/>
                <a:ea typeface="楷体_GB2312" charset="0"/>
                <a:cs typeface="楷体_GB2312" charset="0"/>
              </a:endParaRPr>
            </a:p>
          </p:txBody>
        </p:sp>
        <p:grpSp>
          <p:nvGrpSpPr>
            <p:cNvPr id="1063" name="Group 204"/>
            <p:cNvGrpSpPr/>
            <p:nvPr/>
          </p:nvGrpSpPr>
          <p:grpSpPr>
            <a:xfrm>
              <a:off x="2184" y="1344"/>
              <a:ext cx="330" cy="563"/>
              <a:chOff x="2184" y="1344"/>
              <a:chExt cx="330" cy="563"/>
            </a:xfrm>
          </p:grpSpPr>
          <p:sp>
            <p:nvSpPr>
              <p:cNvPr id="83" name="Line 205"/>
              <p:cNvSpPr>
                <a:spLocks noChangeShapeType="1"/>
              </p:cNvSpPr>
              <p:nvPr/>
            </p:nvSpPr>
            <p:spPr bwMode="auto">
              <a:xfrm>
                <a:off x="2344" y="1344"/>
                <a:ext cx="0" cy="120"/>
              </a:xfrm>
              <a:prstGeom prst="line">
                <a:avLst/>
              </a:prstGeom>
              <a:noFill/>
              <a:ln w="57150">
                <a:solidFill>
                  <a:srgbClr val="CCFFFF"/>
                </a:solidFill>
                <a:round/>
              </a:ln>
              <a:effectLst/>
            </p:spPr>
            <p:txBody>
              <a:bodyPr wrap="none" anchor="ctr"/>
              <a:lstStyle/>
              <a:p>
                <a:pPr marL="0" marR="0" lvl="0" indent="0" algn="l" defTabSz="914400" rtl="0" eaLnBrk="1" fontAlgn="base" latinLnBrk="0" hangingPunct="1">
                  <a:lnSpc>
                    <a:spcPct val="100000"/>
                  </a:lnSpc>
                  <a:spcBef>
                    <a:spcPct val="50000"/>
                  </a:spcBef>
                  <a:spcAft>
                    <a:spcPct val="0"/>
                  </a:spcAft>
                  <a:buClrTx/>
                  <a:buSzTx/>
                  <a:buFontTx/>
                  <a:buNone/>
                  <a:defRPr/>
                </a:pPr>
                <a:endParaRPr kumimoji="1" lang="zh-CN" altLang="en-US" sz="2800" b="1" i="0" u="none" strike="noStrike" kern="1200" cap="none" spc="0" normalizeH="0" baseline="0" noProof="0">
                  <a:ln>
                    <a:noFill/>
                  </a:ln>
                  <a:solidFill>
                    <a:srgbClr val="000000"/>
                  </a:solidFill>
                  <a:effectLst/>
                  <a:uLnTx/>
                  <a:uFillTx/>
                  <a:latin typeface="Times New Roman" panose="02020603050405020304" pitchFamily="18" charset="0"/>
                  <a:ea typeface="楷体_GB2312" charset="0"/>
                  <a:cs typeface="楷体_GB2312" charset="0"/>
                </a:endParaRPr>
              </a:p>
            </p:txBody>
          </p:sp>
          <p:sp>
            <p:nvSpPr>
              <p:cNvPr id="84" name="Rectangle 206" descr="宽下对角线"/>
              <p:cNvSpPr>
                <a:spLocks noChangeArrowheads="1"/>
              </p:cNvSpPr>
              <p:nvPr/>
            </p:nvSpPr>
            <p:spPr bwMode="auto">
              <a:xfrm rot="16200000">
                <a:off x="2313" y="1517"/>
                <a:ext cx="72" cy="330"/>
              </a:xfrm>
              <a:prstGeom prst="rect">
                <a:avLst/>
              </a:prstGeom>
              <a:pattFill prst="wdDnDiag">
                <a:fgClr>
                  <a:srgbClr val="000000"/>
                </a:fgClr>
                <a:bgClr>
                  <a:srgbClr val="FFFFFF"/>
                </a:bgClr>
              </a:pattFill>
              <a:ln>
                <a:noFill/>
              </a:ln>
              <a:effectLst/>
            </p:spPr>
            <p:txBody>
              <a:bodyPr anchor="ctr">
                <a:spAutoFit/>
              </a:bodyPr>
              <a:lstStyle/>
              <a:p>
                <a:pPr marL="0" marR="0" lvl="0" indent="0" algn="l" defTabSz="914400" rtl="0" eaLnBrk="1" fontAlgn="base" latinLnBrk="0" hangingPunct="1">
                  <a:lnSpc>
                    <a:spcPct val="100000"/>
                  </a:lnSpc>
                  <a:spcBef>
                    <a:spcPct val="50000"/>
                  </a:spcBef>
                  <a:spcAft>
                    <a:spcPct val="0"/>
                  </a:spcAft>
                  <a:buClrTx/>
                  <a:buSzTx/>
                  <a:buFontTx/>
                  <a:buNone/>
                  <a:defRPr/>
                </a:pPr>
                <a:endParaRPr kumimoji="1" lang="zh-CN" altLang="en-US" sz="2800" b="1" i="0" u="none" strike="noStrike" kern="1200" cap="none" spc="0" normalizeH="0" baseline="0" noProof="0">
                  <a:ln>
                    <a:noFill/>
                  </a:ln>
                  <a:solidFill>
                    <a:srgbClr val="000000"/>
                  </a:solidFill>
                  <a:effectLst/>
                  <a:uLnTx/>
                  <a:uFillTx/>
                  <a:latin typeface="Times New Roman" panose="02020603050405020304" pitchFamily="18" charset="0"/>
                  <a:ea typeface="楷体_GB2312" charset="0"/>
                  <a:cs typeface="楷体_GB2312" charset="0"/>
                </a:endParaRPr>
              </a:p>
            </p:txBody>
          </p:sp>
          <p:sp>
            <p:nvSpPr>
              <p:cNvPr id="85" name="Line 207"/>
              <p:cNvSpPr>
                <a:spLocks noChangeShapeType="1"/>
              </p:cNvSpPr>
              <p:nvPr/>
            </p:nvSpPr>
            <p:spPr bwMode="auto">
              <a:xfrm rot="-5400000">
                <a:off x="2350" y="1541"/>
                <a:ext cx="0" cy="226"/>
              </a:xfrm>
              <a:prstGeom prst="line">
                <a:avLst/>
              </a:prstGeom>
              <a:noFill/>
              <a:ln w="28575">
                <a:solidFill>
                  <a:schemeClr val="tx2"/>
                </a:solidFill>
                <a:round/>
              </a:ln>
              <a:effectLst/>
            </p:spPr>
            <p:txBody>
              <a:bodyPr wrap="none" anchor="ctr"/>
              <a:lstStyle/>
              <a:p>
                <a:pPr marL="0" marR="0" lvl="0" indent="0" algn="l" defTabSz="914400" rtl="0" eaLnBrk="1" fontAlgn="base" latinLnBrk="0" hangingPunct="1">
                  <a:lnSpc>
                    <a:spcPct val="100000"/>
                  </a:lnSpc>
                  <a:spcBef>
                    <a:spcPct val="50000"/>
                  </a:spcBef>
                  <a:spcAft>
                    <a:spcPct val="0"/>
                  </a:spcAft>
                  <a:buClrTx/>
                  <a:buSzTx/>
                  <a:buFontTx/>
                  <a:buNone/>
                  <a:defRPr/>
                </a:pPr>
                <a:endParaRPr kumimoji="1" lang="zh-CN" altLang="en-US" sz="2800" b="1" i="0" u="none" strike="noStrike" kern="1200" cap="none" spc="0" normalizeH="0" baseline="0" noProof="0">
                  <a:ln>
                    <a:noFill/>
                  </a:ln>
                  <a:solidFill>
                    <a:srgbClr val="000000"/>
                  </a:solidFill>
                  <a:effectLst/>
                  <a:uLnTx/>
                  <a:uFillTx/>
                  <a:latin typeface="Times New Roman" panose="02020603050405020304" pitchFamily="18" charset="0"/>
                  <a:ea typeface="楷体_GB2312" charset="0"/>
                  <a:cs typeface="楷体_GB2312" charset="0"/>
                </a:endParaRPr>
              </a:p>
            </p:txBody>
          </p:sp>
          <p:sp>
            <p:nvSpPr>
              <p:cNvPr id="86" name="Freeform 208"/>
              <p:cNvSpPr/>
              <p:nvPr/>
            </p:nvSpPr>
            <p:spPr bwMode="auto">
              <a:xfrm>
                <a:off x="2300" y="1468"/>
                <a:ext cx="108" cy="439"/>
              </a:xfrm>
              <a:custGeom>
                <a:avLst/>
                <a:gdLst>
                  <a:gd name="T0" fmla="*/ 0 w 108"/>
                  <a:gd name="T1" fmla="*/ 0 h 216"/>
                  <a:gd name="T2" fmla="*/ 104 w 108"/>
                  <a:gd name="T3" fmla="*/ 20 h 216"/>
                  <a:gd name="T4" fmla="*/ 0 w 108"/>
                  <a:gd name="T5" fmla="*/ 57 h 216"/>
                  <a:gd name="T6" fmla="*/ 108 w 108"/>
                  <a:gd name="T7" fmla="*/ 67 h 216"/>
                  <a:gd name="T8" fmla="*/ 4 w 108"/>
                  <a:gd name="T9" fmla="*/ 100 h 216"/>
                  <a:gd name="T10" fmla="*/ 104 w 108"/>
                  <a:gd name="T11" fmla="*/ 123 h 216"/>
                  <a:gd name="T12" fmla="*/ 4 w 108"/>
                  <a:gd name="T13" fmla="*/ 150 h 216"/>
                  <a:gd name="T14" fmla="*/ 104 w 108"/>
                  <a:gd name="T15" fmla="*/ 180 h 216"/>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08" h="216">
                    <a:moveTo>
                      <a:pt x="0" y="0"/>
                    </a:moveTo>
                    <a:lnTo>
                      <a:pt x="104" y="24"/>
                    </a:lnTo>
                    <a:lnTo>
                      <a:pt x="0" y="68"/>
                    </a:lnTo>
                    <a:lnTo>
                      <a:pt x="108" y="80"/>
                    </a:lnTo>
                    <a:lnTo>
                      <a:pt x="4" y="120"/>
                    </a:lnTo>
                    <a:lnTo>
                      <a:pt x="104" y="148"/>
                    </a:lnTo>
                    <a:lnTo>
                      <a:pt x="4" y="180"/>
                    </a:lnTo>
                    <a:lnTo>
                      <a:pt x="104" y="216"/>
                    </a:lnTo>
                  </a:path>
                </a:pathLst>
              </a:custGeom>
              <a:noFill/>
              <a:ln w="28575" cap="flat" cmpd="sng">
                <a:solidFill>
                  <a:schemeClr val="accent1"/>
                </a:solidFill>
                <a:prstDash val="solid"/>
                <a:round/>
                <a:headEnd type="none" w="med" len="med"/>
                <a:tailEnd type="none" w="med" len="med"/>
              </a:ln>
              <a:effectLst/>
            </p:spPr>
            <p:txBody>
              <a:bodyPr>
                <a:spAutoFit/>
              </a:bodyPr>
              <a:lstStyle/>
              <a:p>
                <a:pPr marL="0" marR="0" lvl="0" indent="0" algn="l" defTabSz="914400" rtl="0" eaLnBrk="1" fontAlgn="base" latinLnBrk="0" hangingPunct="1">
                  <a:lnSpc>
                    <a:spcPct val="100000"/>
                  </a:lnSpc>
                  <a:spcBef>
                    <a:spcPct val="50000"/>
                  </a:spcBef>
                  <a:spcAft>
                    <a:spcPct val="0"/>
                  </a:spcAft>
                  <a:buClrTx/>
                  <a:buSzTx/>
                  <a:buFontTx/>
                  <a:buNone/>
                  <a:defRPr/>
                </a:pPr>
                <a:endParaRPr kumimoji="1" lang="zh-CN" altLang="en-US" sz="2800" b="1" i="0" u="none" strike="noStrike" kern="1200" cap="none" spc="0" normalizeH="0" baseline="0" noProof="0">
                  <a:ln>
                    <a:noFill/>
                  </a:ln>
                  <a:solidFill>
                    <a:srgbClr val="000000"/>
                  </a:solidFill>
                  <a:effectLst/>
                  <a:uLnTx/>
                  <a:uFillTx/>
                  <a:latin typeface="Times New Roman" panose="02020603050405020304" pitchFamily="18" charset="0"/>
                  <a:ea typeface="楷体_GB2312" pitchFamily="49" charset="-122"/>
                  <a:cs typeface="+mn-cs"/>
                </a:endParaRPr>
              </a:p>
            </p:txBody>
          </p:sp>
        </p:grpSp>
      </p:grpSp>
      <p:grpSp>
        <p:nvGrpSpPr>
          <p:cNvPr id="87" name="Group 209"/>
          <p:cNvGrpSpPr/>
          <p:nvPr userDrawn="1"/>
        </p:nvGrpSpPr>
        <p:grpSpPr>
          <a:xfrm>
            <a:off x="2982913" y="2503488"/>
            <a:ext cx="3130550" cy="1000125"/>
            <a:chOff x="1800" y="1761"/>
            <a:chExt cx="1972" cy="840"/>
          </a:xfrm>
        </p:grpSpPr>
        <p:sp>
          <p:nvSpPr>
            <p:cNvPr id="88" name="Rectangle 210"/>
            <p:cNvSpPr>
              <a:spLocks noChangeArrowheads="1"/>
            </p:cNvSpPr>
            <p:nvPr/>
          </p:nvSpPr>
          <p:spPr bwMode="auto">
            <a:xfrm>
              <a:off x="1800" y="2148"/>
              <a:ext cx="1608" cy="84"/>
            </a:xfrm>
            <a:prstGeom prst="rect">
              <a:avLst/>
            </a:prstGeom>
            <a:gradFill rotWithShape="1">
              <a:gsLst>
                <a:gs pos="0">
                  <a:srgbClr val="FFFFFF">
                    <a:gamma/>
                    <a:shade val="46275"/>
                    <a:invGamma/>
                  </a:srgbClr>
                </a:gs>
                <a:gs pos="50000">
                  <a:srgbClr val="FFFFFF"/>
                </a:gs>
                <a:gs pos="100000">
                  <a:srgbClr val="FFFFFF">
                    <a:gamma/>
                    <a:shade val="46275"/>
                    <a:invGamma/>
                  </a:srgbClr>
                </a:gs>
              </a:gsLst>
              <a:lin ang="5400000" scaled="1"/>
            </a:gradFill>
            <a:ln w="28575">
              <a:solidFill>
                <a:srgbClr val="DDDDDD"/>
              </a:solidFill>
              <a:prstDash val="dash"/>
              <a:miter lim="800000"/>
            </a:ln>
            <a:effectLst/>
          </p:spPr>
          <p:txBody>
            <a:bodyPr wrap="none" anchor="ctr"/>
            <a:lstStyle/>
            <a:p>
              <a:pPr marL="0" marR="0" lvl="0" indent="0" algn="l" defTabSz="914400" rtl="0" eaLnBrk="1" fontAlgn="base" latinLnBrk="0" hangingPunct="1">
                <a:lnSpc>
                  <a:spcPct val="100000"/>
                </a:lnSpc>
                <a:spcBef>
                  <a:spcPct val="50000"/>
                </a:spcBef>
                <a:spcAft>
                  <a:spcPct val="0"/>
                </a:spcAft>
                <a:buClrTx/>
                <a:buSzTx/>
                <a:buFontTx/>
                <a:buNone/>
                <a:defRPr/>
              </a:pPr>
              <a:endParaRPr kumimoji="1" lang="zh-CN" altLang="en-US" sz="2800" b="1" i="0" u="none" strike="noStrike" kern="1200" cap="none" spc="0" normalizeH="0" baseline="0" noProof="0">
                <a:ln>
                  <a:noFill/>
                </a:ln>
                <a:solidFill>
                  <a:srgbClr val="000000"/>
                </a:solidFill>
                <a:effectLst/>
                <a:uLnTx/>
                <a:uFillTx/>
                <a:latin typeface="Times New Roman" panose="02020603050405020304" pitchFamily="18" charset="0"/>
                <a:ea typeface="楷体_GB2312" charset="0"/>
                <a:cs typeface="楷体_GB2312" charset="0"/>
              </a:endParaRPr>
            </a:p>
          </p:txBody>
        </p:sp>
        <p:sp>
          <p:nvSpPr>
            <p:cNvPr id="89" name="Freeform 211"/>
            <p:cNvSpPr/>
            <p:nvPr/>
          </p:nvSpPr>
          <p:spPr bwMode="auto">
            <a:xfrm>
              <a:off x="3340" y="1761"/>
              <a:ext cx="432" cy="840"/>
            </a:xfrm>
            <a:custGeom>
              <a:avLst/>
              <a:gdLst>
                <a:gd name="T0" fmla="*/ 432 w 432"/>
                <a:gd name="T1" fmla="*/ 0 h 840"/>
                <a:gd name="T2" fmla="*/ 0 w 432"/>
                <a:gd name="T3" fmla="*/ 0 h 840"/>
                <a:gd name="T4" fmla="*/ 0 w 432"/>
                <a:gd name="T5" fmla="*/ 840 h 840"/>
                <a:gd name="T6" fmla="*/ 432 w 432"/>
                <a:gd name="T7" fmla="*/ 840 h 840"/>
                <a:gd name="T8" fmla="*/ 432 w 432"/>
                <a:gd name="T9" fmla="*/ 700 h 840"/>
                <a:gd name="T10" fmla="*/ 108 w 432"/>
                <a:gd name="T11" fmla="*/ 700 h 840"/>
                <a:gd name="T12" fmla="*/ 110 w 432"/>
                <a:gd name="T13" fmla="*/ 491 h 840"/>
                <a:gd name="T14" fmla="*/ 430 w 432"/>
                <a:gd name="T15" fmla="*/ 491 h 840"/>
                <a:gd name="T16" fmla="*/ 430 w 432"/>
                <a:gd name="T17" fmla="*/ 355 h 840"/>
                <a:gd name="T18" fmla="*/ 110 w 432"/>
                <a:gd name="T19" fmla="*/ 355 h 840"/>
                <a:gd name="T20" fmla="*/ 108 w 432"/>
                <a:gd name="T21" fmla="*/ 140 h 840"/>
                <a:gd name="T22" fmla="*/ 432 w 432"/>
                <a:gd name="T23" fmla="*/ 140 h 840"/>
                <a:gd name="T24" fmla="*/ 432 w 432"/>
                <a:gd name="T25" fmla="*/ 0 h 84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432" h="840">
                  <a:moveTo>
                    <a:pt x="432" y="0"/>
                  </a:moveTo>
                  <a:lnTo>
                    <a:pt x="0" y="0"/>
                  </a:lnTo>
                  <a:lnTo>
                    <a:pt x="0" y="840"/>
                  </a:lnTo>
                  <a:lnTo>
                    <a:pt x="432" y="840"/>
                  </a:lnTo>
                  <a:lnTo>
                    <a:pt x="432" y="700"/>
                  </a:lnTo>
                  <a:lnTo>
                    <a:pt x="108" y="700"/>
                  </a:lnTo>
                  <a:lnTo>
                    <a:pt x="110" y="491"/>
                  </a:lnTo>
                  <a:lnTo>
                    <a:pt x="430" y="491"/>
                  </a:lnTo>
                  <a:lnTo>
                    <a:pt x="430" y="355"/>
                  </a:lnTo>
                  <a:lnTo>
                    <a:pt x="110" y="355"/>
                  </a:lnTo>
                  <a:lnTo>
                    <a:pt x="108" y="140"/>
                  </a:lnTo>
                  <a:lnTo>
                    <a:pt x="432" y="140"/>
                  </a:lnTo>
                  <a:lnTo>
                    <a:pt x="432" y="0"/>
                  </a:lnTo>
                  <a:close/>
                </a:path>
              </a:pathLst>
            </a:custGeom>
            <a:gradFill rotWithShape="1">
              <a:gsLst>
                <a:gs pos="0">
                  <a:srgbClr val="767676"/>
                </a:gs>
                <a:gs pos="50000">
                  <a:srgbClr val="FFFFFF"/>
                </a:gs>
                <a:gs pos="100000">
                  <a:srgbClr val="767676"/>
                </a:gs>
              </a:gsLst>
              <a:lin ang="5400000" scaled="1"/>
            </a:gradFill>
            <a:ln w="38100" cmpd="sng">
              <a:solidFill>
                <a:srgbClr val="DDDDDD"/>
              </a:solidFill>
              <a:round/>
            </a:ln>
            <a:effectLst/>
          </p:spPr>
          <p:txBody>
            <a:bodyPr wrap="none" anchor="ctr"/>
            <a:lstStyle/>
            <a:p>
              <a:pPr marL="0" marR="0" lvl="0" indent="0" algn="l" defTabSz="914400" rtl="0" eaLnBrk="1" fontAlgn="base" latinLnBrk="0" hangingPunct="1">
                <a:lnSpc>
                  <a:spcPct val="100000"/>
                </a:lnSpc>
                <a:spcBef>
                  <a:spcPct val="50000"/>
                </a:spcBef>
                <a:spcAft>
                  <a:spcPct val="0"/>
                </a:spcAft>
                <a:buClrTx/>
                <a:buSzTx/>
                <a:buFontTx/>
                <a:buNone/>
                <a:defRPr/>
              </a:pPr>
              <a:endParaRPr kumimoji="1" lang="zh-CN" altLang="en-US" sz="2800" b="1" i="0" u="none" strike="noStrike" kern="1200" cap="none" spc="0" normalizeH="0" baseline="0" noProof="0">
                <a:ln>
                  <a:noFill/>
                </a:ln>
                <a:solidFill>
                  <a:srgbClr val="000000"/>
                </a:solidFill>
                <a:effectLst/>
                <a:uLnTx/>
                <a:uFillTx/>
                <a:latin typeface="Times New Roman" panose="02020603050405020304" pitchFamily="18" charset="0"/>
                <a:ea typeface="楷体_GB2312" pitchFamily="49" charset="-122"/>
                <a:cs typeface="+mn-cs"/>
              </a:endParaRPr>
            </a:p>
          </p:txBody>
        </p:sp>
      </p:grpSp>
      <p:grpSp>
        <p:nvGrpSpPr>
          <p:cNvPr id="90" name="Group 212"/>
          <p:cNvGrpSpPr/>
          <p:nvPr userDrawn="1"/>
        </p:nvGrpSpPr>
        <p:grpSpPr>
          <a:xfrm>
            <a:off x="2965450" y="2686050"/>
            <a:ext cx="1281113" cy="650875"/>
            <a:chOff x="837" y="1923"/>
            <a:chExt cx="807" cy="546"/>
          </a:xfrm>
        </p:grpSpPr>
        <p:sp>
          <p:nvSpPr>
            <p:cNvPr id="91" name="AutoShape 213"/>
            <p:cNvSpPr>
              <a:spLocks noChangeArrowheads="1"/>
            </p:cNvSpPr>
            <p:nvPr/>
          </p:nvSpPr>
          <p:spPr bwMode="auto">
            <a:xfrm>
              <a:off x="1582" y="2374"/>
              <a:ext cx="58" cy="88"/>
            </a:xfrm>
            <a:prstGeom prst="flowChartDelay">
              <a:avLst/>
            </a:prstGeom>
            <a:solidFill>
              <a:srgbClr val="A50021"/>
            </a:solidFill>
            <a:ln w="38100">
              <a:solidFill>
                <a:srgbClr val="A50021"/>
              </a:solidFill>
              <a:miter lim="800000"/>
            </a:ln>
            <a:effectLst/>
          </p:spPr>
          <p:txBody>
            <a:bodyPr wrap="none" anchor="ctr"/>
            <a:lstStyle/>
            <a:p>
              <a:pPr marL="0" marR="0" lvl="0" indent="0" algn="ctr" defTabSz="914400" rtl="0" eaLnBrk="1" fontAlgn="base" latinLnBrk="0" hangingPunct="1">
                <a:lnSpc>
                  <a:spcPct val="100000"/>
                </a:lnSpc>
                <a:spcBef>
                  <a:spcPct val="50000"/>
                </a:spcBef>
                <a:spcAft>
                  <a:spcPct val="0"/>
                </a:spcAft>
                <a:buClrTx/>
                <a:buSzTx/>
                <a:buFontTx/>
                <a:buNone/>
                <a:defRPr/>
              </a:pPr>
              <a:endParaRPr kumimoji="1" lang="zh-CN" altLang="en-US" sz="2400" b="1" i="0" u="none" strike="noStrike" kern="1200" cap="none" spc="0" normalizeH="0" baseline="0" noProof="0">
                <a:ln>
                  <a:noFill/>
                </a:ln>
                <a:solidFill>
                  <a:srgbClr val="FF3300"/>
                </a:solidFill>
                <a:effectLst/>
                <a:uLnTx/>
                <a:uFillTx/>
                <a:latin typeface="Times New Roman" panose="02020603050405020304" pitchFamily="18" charset="0"/>
                <a:ea typeface="楷体_GB2312" charset="0"/>
                <a:cs typeface="楷体_GB2312" charset="0"/>
              </a:endParaRPr>
            </a:p>
          </p:txBody>
        </p:sp>
        <p:sp>
          <p:nvSpPr>
            <p:cNvPr id="92" name="AutoShape 214"/>
            <p:cNvSpPr>
              <a:spLocks noChangeArrowheads="1"/>
            </p:cNvSpPr>
            <p:nvPr/>
          </p:nvSpPr>
          <p:spPr bwMode="auto">
            <a:xfrm>
              <a:off x="1207" y="2374"/>
              <a:ext cx="58" cy="88"/>
            </a:xfrm>
            <a:prstGeom prst="flowChartDelay">
              <a:avLst/>
            </a:prstGeom>
            <a:solidFill>
              <a:srgbClr val="A50021"/>
            </a:solidFill>
            <a:ln w="38100">
              <a:solidFill>
                <a:srgbClr val="A50021"/>
              </a:solidFill>
              <a:miter lim="800000"/>
            </a:ln>
            <a:effectLst/>
          </p:spPr>
          <p:txBody>
            <a:bodyPr wrap="none" anchor="ctr"/>
            <a:lstStyle/>
            <a:p>
              <a:pPr marL="0" marR="0" lvl="0" indent="0" algn="ctr" defTabSz="914400" rtl="0" eaLnBrk="1" fontAlgn="base" latinLnBrk="0" hangingPunct="1">
                <a:lnSpc>
                  <a:spcPct val="100000"/>
                </a:lnSpc>
                <a:spcBef>
                  <a:spcPct val="50000"/>
                </a:spcBef>
                <a:spcAft>
                  <a:spcPct val="0"/>
                </a:spcAft>
                <a:buClrTx/>
                <a:buSzTx/>
                <a:buFontTx/>
                <a:buNone/>
                <a:defRPr/>
              </a:pPr>
              <a:endParaRPr kumimoji="1" lang="zh-CN" altLang="en-US" sz="2400" b="1" i="0" u="none" strike="noStrike" kern="1200" cap="none" spc="0" normalizeH="0" baseline="0" noProof="0">
                <a:ln>
                  <a:noFill/>
                </a:ln>
                <a:solidFill>
                  <a:srgbClr val="FF3300"/>
                </a:solidFill>
                <a:effectLst/>
                <a:uLnTx/>
                <a:uFillTx/>
                <a:latin typeface="Times New Roman" panose="02020603050405020304" pitchFamily="18" charset="0"/>
                <a:ea typeface="楷体_GB2312" charset="0"/>
                <a:cs typeface="楷体_GB2312" charset="0"/>
              </a:endParaRPr>
            </a:p>
          </p:txBody>
        </p:sp>
        <p:sp>
          <p:nvSpPr>
            <p:cNvPr id="93" name="AutoShape 215"/>
            <p:cNvSpPr>
              <a:spLocks noChangeArrowheads="1"/>
            </p:cNvSpPr>
            <p:nvPr/>
          </p:nvSpPr>
          <p:spPr bwMode="auto">
            <a:xfrm>
              <a:off x="837" y="2374"/>
              <a:ext cx="58" cy="88"/>
            </a:xfrm>
            <a:prstGeom prst="flowChartDelay">
              <a:avLst/>
            </a:prstGeom>
            <a:solidFill>
              <a:srgbClr val="A50021"/>
            </a:solidFill>
            <a:ln w="38100">
              <a:solidFill>
                <a:srgbClr val="A50021"/>
              </a:solidFill>
              <a:miter lim="800000"/>
            </a:ln>
            <a:effectLst/>
          </p:spPr>
          <p:txBody>
            <a:bodyPr wrap="none" anchor="ctr"/>
            <a:lstStyle/>
            <a:p>
              <a:pPr marL="0" marR="0" lvl="0" indent="0" algn="ctr" defTabSz="914400" rtl="0" eaLnBrk="1" fontAlgn="base" latinLnBrk="0" hangingPunct="1">
                <a:lnSpc>
                  <a:spcPct val="100000"/>
                </a:lnSpc>
                <a:spcBef>
                  <a:spcPct val="50000"/>
                </a:spcBef>
                <a:spcAft>
                  <a:spcPct val="0"/>
                </a:spcAft>
                <a:buClrTx/>
                <a:buSzTx/>
                <a:buFontTx/>
                <a:buNone/>
                <a:defRPr/>
              </a:pPr>
              <a:endParaRPr kumimoji="1" lang="zh-CN" altLang="en-US" sz="2400" b="1" i="0" u="none" strike="noStrike" kern="1200" cap="none" spc="0" normalizeH="0" baseline="0" noProof="0">
                <a:ln>
                  <a:noFill/>
                </a:ln>
                <a:solidFill>
                  <a:srgbClr val="FF3300"/>
                </a:solidFill>
                <a:effectLst/>
                <a:uLnTx/>
                <a:uFillTx/>
                <a:latin typeface="Times New Roman" panose="02020603050405020304" pitchFamily="18" charset="0"/>
                <a:ea typeface="楷体_GB2312" charset="0"/>
                <a:cs typeface="楷体_GB2312" charset="0"/>
              </a:endParaRPr>
            </a:p>
          </p:txBody>
        </p:sp>
        <p:sp>
          <p:nvSpPr>
            <p:cNvPr id="94" name="AutoShape 216"/>
            <p:cNvSpPr>
              <a:spLocks noChangeArrowheads="1"/>
            </p:cNvSpPr>
            <p:nvPr/>
          </p:nvSpPr>
          <p:spPr bwMode="auto">
            <a:xfrm>
              <a:off x="1586" y="1928"/>
              <a:ext cx="58" cy="88"/>
            </a:xfrm>
            <a:prstGeom prst="flowChartDelay">
              <a:avLst/>
            </a:prstGeom>
            <a:solidFill>
              <a:srgbClr val="A50021"/>
            </a:solidFill>
            <a:ln w="38100">
              <a:solidFill>
                <a:srgbClr val="A50021"/>
              </a:solidFill>
              <a:miter lim="800000"/>
            </a:ln>
            <a:effectLst/>
          </p:spPr>
          <p:txBody>
            <a:bodyPr wrap="none" anchor="ctr"/>
            <a:lstStyle/>
            <a:p>
              <a:pPr marL="0" marR="0" lvl="0" indent="0" algn="ctr" defTabSz="914400" rtl="0" eaLnBrk="1" fontAlgn="base" latinLnBrk="0" hangingPunct="1">
                <a:lnSpc>
                  <a:spcPct val="100000"/>
                </a:lnSpc>
                <a:spcBef>
                  <a:spcPct val="50000"/>
                </a:spcBef>
                <a:spcAft>
                  <a:spcPct val="0"/>
                </a:spcAft>
                <a:buClrTx/>
                <a:buSzTx/>
                <a:buFontTx/>
                <a:buNone/>
                <a:defRPr/>
              </a:pPr>
              <a:endParaRPr kumimoji="1" lang="zh-CN" altLang="en-US" sz="2400" b="1" i="0" u="none" strike="noStrike" kern="1200" cap="none" spc="0" normalizeH="0" baseline="0" noProof="0">
                <a:ln>
                  <a:noFill/>
                </a:ln>
                <a:solidFill>
                  <a:srgbClr val="FF3300"/>
                </a:solidFill>
                <a:effectLst/>
                <a:uLnTx/>
                <a:uFillTx/>
                <a:latin typeface="Times New Roman" panose="02020603050405020304" pitchFamily="18" charset="0"/>
                <a:ea typeface="楷体_GB2312" charset="0"/>
                <a:cs typeface="楷体_GB2312" charset="0"/>
              </a:endParaRPr>
            </a:p>
          </p:txBody>
        </p:sp>
        <p:sp>
          <p:nvSpPr>
            <p:cNvPr id="95" name="AutoShape 217"/>
            <p:cNvSpPr>
              <a:spLocks noChangeArrowheads="1"/>
            </p:cNvSpPr>
            <p:nvPr/>
          </p:nvSpPr>
          <p:spPr bwMode="auto">
            <a:xfrm>
              <a:off x="1207" y="1928"/>
              <a:ext cx="58" cy="88"/>
            </a:xfrm>
            <a:prstGeom prst="flowChartDelay">
              <a:avLst/>
            </a:prstGeom>
            <a:solidFill>
              <a:srgbClr val="A50021"/>
            </a:solidFill>
            <a:ln w="38100">
              <a:solidFill>
                <a:srgbClr val="A50021"/>
              </a:solidFill>
              <a:miter lim="800000"/>
            </a:ln>
            <a:effectLst/>
          </p:spPr>
          <p:txBody>
            <a:bodyPr wrap="none" anchor="ctr"/>
            <a:lstStyle/>
            <a:p>
              <a:pPr marL="0" marR="0" lvl="0" indent="0" algn="ctr" defTabSz="914400" rtl="0" eaLnBrk="1" fontAlgn="base" latinLnBrk="0" hangingPunct="1">
                <a:lnSpc>
                  <a:spcPct val="100000"/>
                </a:lnSpc>
                <a:spcBef>
                  <a:spcPct val="50000"/>
                </a:spcBef>
                <a:spcAft>
                  <a:spcPct val="0"/>
                </a:spcAft>
                <a:buClrTx/>
                <a:buSzTx/>
                <a:buFontTx/>
                <a:buNone/>
                <a:defRPr/>
              </a:pPr>
              <a:endParaRPr kumimoji="1" lang="zh-CN" altLang="en-US" sz="2400" b="1" i="0" u="none" strike="noStrike" kern="1200" cap="none" spc="0" normalizeH="0" baseline="0" noProof="0">
                <a:ln>
                  <a:noFill/>
                </a:ln>
                <a:solidFill>
                  <a:srgbClr val="FF3300"/>
                </a:solidFill>
                <a:effectLst/>
                <a:uLnTx/>
                <a:uFillTx/>
                <a:latin typeface="Times New Roman" panose="02020603050405020304" pitchFamily="18" charset="0"/>
                <a:ea typeface="楷体_GB2312" charset="0"/>
                <a:cs typeface="楷体_GB2312" charset="0"/>
              </a:endParaRPr>
            </a:p>
          </p:txBody>
        </p:sp>
        <p:sp>
          <p:nvSpPr>
            <p:cNvPr id="96" name="AutoShape 218"/>
            <p:cNvSpPr>
              <a:spLocks noChangeArrowheads="1"/>
            </p:cNvSpPr>
            <p:nvPr/>
          </p:nvSpPr>
          <p:spPr bwMode="auto">
            <a:xfrm>
              <a:off x="837" y="1928"/>
              <a:ext cx="58" cy="88"/>
            </a:xfrm>
            <a:prstGeom prst="flowChartDelay">
              <a:avLst/>
            </a:prstGeom>
            <a:solidFill>
              <a:srgbClr val="A50021"/>
            </a:solidFill>
            <a:ln w="38100">
              <a:solidFill>
                <a:srgbClr val="A50021"/>
              </a:solidFill>
              <a:miter lim="800000"/>
            </a:ln>
            <a:effectLst/>
          </p:spPr>
          <p:txBody>
            <a:bodyPr wrap="none" anchor="ctr"/>
            <a:lstStyle/>
            <a:p>
              <a:pPr marL="0" marR="0" lvl="0" indent="0" algn="ctr" defTabSz="914400" rtl="0" eaLnBrk="1" fontAlgn="base" latinLnBrk="0" hangingPunct="1">
                <a:lnSpc>
                  <a:spcPct val="100000"/>
                </a:lnSpc>
                <a:spcBef>
                  <a:spcPct val="50000"/>
                </a:spcBef>
                <a:spcAft>
                  <a:spcPct val="0"/>
                </a:spcAft>
                <a:buClrTx/>
                <a:buSzTx/>
                <a:buFontTx/>
                <a:buNone/>
                <a:defRPr/>
              </a:pPr>
              <a:endParaRPr kumimoji="1" lang="zh-CN" altLang="en-US" sz="2400" b="1" i="0" u="none" strike="noStrike" kern="1200" cap="none" spc="0" normalizeH="0" baseline="0" noProof="0">
                <a:ln>
                  <a:noFill/>
                </a:ln>
                <a:solidFill>
                  <a:srgbClr val="FF3300"/>
                </a:solidFill>
                <a:effectLst/>
                <a:uLnTx/>
                <a:uFillTx/>
                <a:latin typeface="Times New Roman" panose="02020603050405020304" pitchFamily="18" charset="0"/>
                <a:ea typeface="楷体_GB2312" charset="0"/>
                <a:cs typeface="楷体_GB2312" charset="0"/>
              </a:endParaRPr>
            </a:p>
          </p:txBody>
        </p:sp>
        <p:sp>
          <p:nvSpPr>
            <p:cNvPr id="97" name="Line 219"/>
            <p:cNvSpPr>
              <a:spLocks noChangeShapeType="1"/>
            </p:cNvSpPr>
            <p:nvPr/>
          </p:nvSpPr>
          <p:spPr bwMode="auto">
            <a:xfrm flipH="1">
              <a:off x="1210" y="1923"/>
              <a:ext cx="0" cy="546"/>
            </a:xfrm>
            <a:prstGeom prst="line">
              <a:avLst/>
            </a:prstGeom>
            <a:noFill/>
            <a:ln w="38100">
              <a:solidFill>
                <a:srgbClr val="CC0000"/>
              </a:solidFill>
              <a:round/>
            </a:ln>
            <a:effectLst/>
          </p:spPr>
          <p:txBody>
            <a:bodyPr wrap="none" anchor="ctr"/>
            <a:lstStyle/>
            <a:p>
              <a:pPr marL="0" marR="0" lvl="0" indent="0" algn="l" defTabSz="914400" rtl="0" eaLnBrk="1" fontAlgn="base" latinLnBrk="0" hangingPunct="1">
                <a:lnSpc>
                  <a:spcPct val="100000"/>
                </a:lnSpc>
                <a:spcBef>
                  <a:spcPct val="50000"/>
                </a:spcBef>
                <a:spcAft>
                  <a:spcPct val="0"/>
                </a:spcAft>
                <a:buClrTx/>
                <a:buSzTx/>
                <a:buFontTx/>
                <a:buNone/>
                <a:defRPr/>
              </a:pPr>
              <a:endParaRPr kumimoji="1" lang="zh-CN" altLang="en-US" sz="2800" b="1" i="0" u="none" strike="noStrike" kern="1200" cap="none" spc="0" normalizeH="0" baseline="0" noProof="0">
                <a:ln>
                  <a:noFill/>
                </a:ln>
                <a:solidFill>
                  <a:srgbClr val="000000"/>
                </a:solidFill>
                <a:effectLst/>
                <a:uLnTx/>
                <a:uFillTx/>
                <a:latin typeface="Times New Roman" panose="02020603050405020304" pitchFamily="18" charset="0"/>
                <a:ea typeface="楷体_GB2312" charset="0"/>
                <a:cs typeface="楷体_GB2312" charset="0"/>
              </a:endParaRPr>
            </a:p>
          </p:txBody>
        </p:sp>
        <p:sp>
          <p:nvSpPr>
            <p:cNvPr id="98" name="Line 220"/>
            <p:cNvSpPr>
              <a:spLocks noChangeShapeType="1"/>
            </p:cNvSpPr>
            <p:nvPr/>
          </p:nvSpPr>
          <p:spPr bwMode="auto">
            <a:xfrm flipH="1">
              <a:off x="838" y="1923"/>
              <a:ext cx="0" cy="546"/>
            </a:xfrm>
            <a:prstGeom prst="line">
              <a:avLst/>
            </a:prstGeom>
            <a:noFill/>
            <a:ln w="38100">
              <a:solidFill>
                <a:srgbClr val="CC0000"/>
              </a:solidFill>
              <a:round/>
            </a:ln>
            <a:effectLst/>
          </p:spPr>
          <p:txBody>
            <a:bodyPr wrap="none" anchor="ctr"/>
            <a:lstStyle/>
            <a:p>
              <a:pPr marL="0" marR="0" lvl="0" indent="0" algn="l" defTabSz="914400" rtl="0" eaLnBrk="1" fontAlgn="base" latinLnBrk="0" hangingPunct="1">
                <a:lnSpc>
                  <a:spcPct val="100000"/>
                </a:lnSpc>
                <a:spcBef>
                  <a:spcPct val="50000"/>
                </a:spcBef>
                <a:spcAft>
                  <a:spcPct val="0"/>
                </a:spcAft>
                <a:buClrTx/>
                <a:buSzTx/>
                <a:buFontTx/>
                <a:buNone/>
                <a:defRPr/>
              </a:pPr>
              <a:endParaRPr kumimoji="1" lang="zh-CN" altLang="en-US" sz="2800" b="1" i="0" u="none" strike="noStrike" kern="1200" cap="none" spc="0" normalizeH="0" baseline="0" noProof="0">
                <a:ln>
                  <a:noFill/>
                </a:ln>
                <a:solidFill>
                  <a:srgbClr val="000000"/>
                </a:solidFill>
                <a:effectLst/>
                <a:uLnTx/>
                <a:uFillTx/>
                <a:latin typeface="Times New Roman" panose="02020603050405020304" pitchFamily="18" charset="0"/>
                <a:ea typeface="楷体_GB2312" charset="0"/>
                <a:cs typeface="楷体_GB2312" charset="0"/>
              </a:endParaRPr>
            </a:p>
          </p:txBody>
        </p:sp>
        <p:sp>
          <p:nvSpPr>
            <p:cNvPr id="99" name="Line 221"/>
            <p:cNvSpPr>
              <a:spLocks noChangeShapeType="1"/>
            </p:cNvSpPr>
            <p:nvPr/>
          </p:nvSpPr>
          <p:spPr bwMode="auto">
            <a:xfrm flipH="1">
              <a:off x="1587" y="1923"/>
              <a:ext cx="0" cy="546"/>
            </a:xfrm>
            <a:prstGeom prst="line">
              <a:avLst/>
            </a:prstGeom>
            <a:noFill/>
            <a:ln w="38100">
              <a:solidFill>
                <a:srgbClr val="CC0000"/>
              </a:solidFill>
              <a:round/>
            </a:ln>
            <a:effectLst/>
          </p:spPr>
          <p:txBody>
            <a:bodyPr wrap="none" anchor="ctr"/>
            <a:lstStyle/>
            <a:p>
              <a:pPr marL="0" marR="0" lvl="0" indent="0" algn="l" defTabSz="914400" rtl="0" eaLnBrk="1" fontAlgn="base" latinLnBrk="0" hangingPunct="1">
                <a:lnSpc>
                  <a:spcPct val="100000"/>
                </a:lnSpc>
                <a:spcBef>
                  <a:spcPct val="50000"/>
                </a:spcBef>
                <a:spcAft>
                  <a:spcPct val="0"/>
                </a:spcAft>
                <a:buClrTx/>
                <a:buSzTx/>
                <a:buFontTx/>
                <a:buNone/>
                <a:defRPr/>
              </a:pPr>
              <a:endParaRPr kumimoji="1" lang="zh-CN" altLang="en-US" sz="2800" b="1" i="0" u="none" strike="noStrike" kern="1200" cap="none" spc="0" normalizeH="0" baseline="0" noProof="0">
                <a:ln>
                  <a:noFill/>
                </a:ln>
                <a:solidFill>
                  <a:srgbClr val="000000"/>
                </a:solidFill>
                <a:effectLst/>
                <a:uLnTx/>
                <a:uFillTx/>
                <a:latin typeface="Times New Roman" panose="02020603050405020304" pitchFamily="18" charset="0"/>
                <a:ea typeface="楷体_GB2312" charset="0"/>
                <a:cs typeface="楷体_GB2312" charset="0"/>
              </a:endParaRPr>
            </a:p>
          </p:txBody>
        </p:sp>
      </p:grpSp>
      <p:sp>
        <p:nvSpPr>
          <p:cNvPr id="100" name="Oval 222"/>
          <p:cNvSpPr>
            <a:spLocks noChangeArrowheads="1"/>
          </p:cNvSpPr>
          <p:nvPr/>
        </p:nvSpPr>
        <p:spPr bwMode="auto">
          <a:xfrm>
            <a:off x="3244850" y="4152900"/>
            <a:ext cx="1017588" cy="763588"/>
          </a:xfrm>
          <a:prstGeom prst="ellipse">
            <a:avLst/>
          </a:prstGeom>
          <a:gradFill rotWithShape="1">
            <a:gsLst>
              <a:gs pos="0">
                <a:srgbClr val="FFFFFF"/>
              </a:gs>
              <a:gs pos="100000">
                <a:srgbClr val="FFFFFF">
                  <a:gamma/>
                  <a:shade val="46275"/>
                  <a:invGamma/>
                </a:srgbClr>
              </a:gs>
            </a:gsLst>
            <a:path path="shape">
              <a:fillToRect l="50000" t="50000" r="50000" b="50000"/>
            </a:path>
          </a:gradFill>
          <a:ln w="28575">
            <a:solidFill>
              <a:srgbClr val="DDDDDD"/>
            </a:solidFill>
            <a:round/>
          </a:ln>
          <a:effectLst/>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zh-CN" sz="1800" b="1" i="0" u="none" strike="noStrike" kern="1200" cap="none" spc="0" normalizeH="0" baseline="0" noProof="0">
                <a:ln>
                  <a:noFill/>
                </a:ln>
                <a:solidFill>
                  <a:schemeClr val="folHlink"/>
                </a:solidFill>
                <a:effectLst/>
                <a:uLnTx/>
                <a:uFillTx/>
                <a:latin typeface="Times New Roman" panose="02020603050405020304" pitchFamily="18" charset="0"/>
                <a:ea typeface="楷体_GB2312" charset="0"/>
                <a:cs typeface="楷体_GB2312" charset="0"/>
              </a:rPr>
              <a:t>M</a:t>
            </a:r>
            <a:endParaRPr kumimoji="0" lang="en-US" altLang="zh-CN" sz="1800" b="1" i="0" u="none" strike="noStrike" kern="1200" cap="none" spc="0" normalizeH="0" baseline="0" noProof="0">
              <a:ln>
                <a:noFill/>
              </a:ln>
              <a:solidFill>
                <a:schemeClr val="folHlink"/>
              </a:solidFill>
              <a:effectLst/>
              <a:uLnTx/>
              <a:uFillTx/>
              <a:latin typeface="Times New Roman" panose="02020603050405020304" pitchFamily="18" charset="0"/>
              <a:ea typeface="楷体_GB2312" charset="0"/>
              <a:cs typeface="楷体_GB2312" charset="0"/>
            </a:endParaRPr>
          </a:p>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zh-CN" sz="1800" b="1" i="0" u="none" strike="noStrike" kern="1200" cap="none" spc="0" normalizeH="0" baseline="0" noProof="0">
                <a:ln>
                  <a:noFill/>
                </a:ln>
                <a:solidFill>
                  <a:schemeClr val="folHlink"/>
                </a:solidFill>
                <a:effectLst/>
                <a:uLnTx/>
                <a:uFillTx/>
                <a:latin typeface="Times New Roman" panose="02020603050405020304" pitchFamily="18" charset="0"/>
                <a:ea typeface="楷体_GB2312" charset="0"/>
                <a:cs typeface="楷体_GB2312" charset="0"/>
              </a:rPr>
              <a:t>3 ~</a:t>
            </a:r>
            <a:endParaRPr kumimoji="0" lang="en-US" altLang="zh-CN" sz="1800" b="1" i="0" u="none" strike="noStrike" kern="1200" cap="none" spc="0" normalizeH="0" baseline="0" noProof="0">
              <a:ln>
                <a:noFill/>
              </a:ln>
              <a:solidFill>
                <a:schemeClr val="folHlink"/>
              </a:solidFill>
              <a:effectLst/>
              <a:uLnTx/>
              <a:uFillTx/>
              <a:latin typeface="Times New Roman" panose="02020603050405020304" pitchFamily="18" charset="0"/>
              <a:ea typeface="楷体_GB2312" charset="0"/>
              <a:cs typeface="楷体_GB2312" charset="0"/>
            </a:endParaRPr>
          </a:p>
        </p:txBody>
      </p:sp>
      <p:grpSp>
        <p:nvGrpSpPr>
          <p:cNvPr id="101" name="Group 223"/>
          <p:cNvGrpSpPr/>
          <p:nvPr userDrawn="1"/>
        </p:nvGrpSpPr>
        <p:grpSpPr>
          <a:xfrm>
            <a:off x="5006975" y="2033588"/>
            <a:ext cx="536575" cy="669925"/>
            <a:chOff x="4038" y="1070"/>
            <a:chExt cx="338" cy="562"/>
          </a:xfrm>
        </p:grpSpPr>
        <p:sp>
          <p:nvSpPr>
            <p:cNvPr id="102" name="Line 224"/>
            <p:cNvSpPr>
              <a:spLocks noChangeShapeType="1"/>
            </p:cNvSpPr>
            <p:nvPr/>
          </p:nvSpPr>
          <p:spPr bwMode="auto">
            <a:xfrm>
              <a:off x="4205" y="1070"/>
              <a:ext cx="0" cy="120"/>
            </a:xfrm>
            <a:prstGeom prst="line">
              <a:avLst/>
            </a:prstGeom>
            <a:noFill/>
            <a:ln w="57150">
              <a:solidFill>
                <a:srgbClr val="CCFFFF"/>
              </a:solidFill>
              <a:round/>
            </a:ln>
            <a:effectLst/>
          </p:spPr>
          <p:txBody>
            <a:bodyPr wrap="none" anchor="ctr"/>
            <a:lstStyle/>
            <a:p>
              <a:pPr marL="0" marR="0" lvl="0" indent="0" algn="l" defTabSz="914400" rtl="0" eaLnBrk="1" fontAlgn="base" latinLnBrk="0" hangingPunct="1">
                <a:lnSpc>
                  <a:spcPct val="100000"/>
                </a:lnSpc>
                <a:spcBef>
                  <a:spcPct val="50000"/>
                </a:spcBef>
                <a:spcAft>
                  <a:spcPct val="0"/>
                </a:spcAft>
                <a:buClrTx/>
                <a:buSzTx/>
                <a:buFontTx/>
                <a:buNone/>
                <a:defRPr/>
              </a:pPr>
              <a:endParaRPr kumimoji="1" lang="zh-CN" altLang="en-US" sz="2800" b="1" i="0" u="none" strike="noStrike" kern="1200" cap="none" spc="0" normalizeH="0" baseline="0" noProof="0">
                <a:ln>
                  <a:noFill/>
                </a:ln>
                <a:solidFill>
                  <a:srgbClr val="000000"/>
                </a:solidFill>
                <a:effectLst/>
                <a:uLnTx/>
                <a:uFillTx/>
                <a:latin typeface="Times New Roman" panose="02020603050405020304" pitchFamily="18" charset="0"/>
                <a:ea typeface="楷体_GB2312" charset="0"/>
                <a:cs typeface="楷体_GB2312" charset="0"/>
              </a:endParaRPr>
            </a:p>
          </p:txBody>
        </p:sp>
        <p:sp>
          <p:nvSpPr>
            <p:cNvPr id="103" name="Line 225"/>
            <p:cNvSpPr>
              <a:spLocks noChangeShapeType="1"/>
            </p:cNvSpPr>
            <p:nvPr/>
          </p:nvSpPr>
          <p:spPr bwMode="auto">
            <a:xfrm rot="-5400000">
              <a:off x="4207" y="1024"/>
              <a:ext cx="0" cy="338"/>
            </a:xfrm>
            <a:prstGeom prst="line">
              <a:avLst/>
            </a:prstGeom>
            <a:noFill/>
            <a:ln w="38100">
              <a:solidFill>
                <a:schemeClr val="accent1"/>
              </a:solidFill>
              <a:round/>
            </a:ln>
            <a:effectLst/>
          </p:spPr>
          <p:txBody>
            <a:bodyPr wrap="none" anchor="ctr"/>
            <a:lstStyle/>
            <a:p>
              <a:pPr marL="0" marR="0" lvl="0" indent="0" algn="l" defTabSz="914400" rtl="0" eaLnBrk="1" fontAlgn="base" latinLnBrk="0" hangingPunct="1">
                <a:lnSpc>
                  <a:spcPct val="100000"/>
                </a:lnSpc>
                <a:spcBef>
                  <a:spcPct val="50000"/>
                </a:spcBef>
                <a:spcAft>
                  <a:spcPct val="0"/>
                </a:spcAft>
                <a:buClrTx/>
                <a:buSzTx/>
                <a:buFontTx/>
                <a:buNone/>
                <a:defRPr/>
              </a:pPr>
              <a:endParaRPr kumimoji="1" lang="zh-CN" altLang="en-US" sz="2800" b="1" i="0" u="none" strike="noStrike" kern="1200" cap="none" spc="0" normalizeH="0" baseline="0" noProof="0">
                <a:ln>
                  <a:noFill/>
                </a:ln>
                <a:solidFill>
                  <a:srgbClr val="000000"/>
                </a:solidFill>
                <a:effectLst/>
                <a:uLnTx/>
                <a:uFillTx/>
                <a:latin typeface="Times New Roman" panose="02020603050405020304" pitchFamily="18" charset="0"/>
                <a:ea typeface="楷体_GB2312" charset="0"/>
                <a:cs typeface="楷体_GB2312" charset="0"/>
              </a:endParaRPr>
            </a:p>
          </p:txBody>
        </p:sp>
        <p:sp>
          <p:nvSpPr>
            <p:cNvPr id="104" name="Rectangle 226" descr="宽下对角线"/>
            <p:cNvSpPr>
              <a:spLocks noChangeArrowheads="1"/>
            </p:cNvSpPr>
            <p:nvPr/>
          </p:nvSpPr>
          <p:spPr bwMode="auto">
            <a:xfrm rot="16200000">
              <a:off x="4174" y="1198"/>
              <a:ext cx="72" cy="330"/>
            </a:xfrm>
            <a:prstGeom prst="rect">
              <a:avLst/>
            </a:prstGeom>
            <a:pattFill prst="wdDnDiag">
              <a:fgClr>
                <a:srgbClr val="000000"/>
              </a:fgClr>
              <a:bgClr>
                <a:srgbClr val="FFFFFF"/>
              </a:bgClr>
            </a:pattFill>
            <a:ln>
              <a:noFill/>
            </a:ln>
            <a:effectLst/>
          </p:spPr>
          <p:txBody>
            <a:bodyPr anchor="ctr">
              <a:spAutoFit/>
            </a:bodyPr>
            <a:lstStyle/>
            <a:p>
              <a:pPr marL="0" marR="0" lvl="0" indent="0" algn="l" defTabSz="914400" rtl="0" eaLnBrk="1" fontAlgn="base" latinLnBrk="0" hangingPunct="1">
                <a:lnSpc>
                  <a:spcPct val="100000"/>
                </a:lnSpc>
                <a:spcBef>
                  <a:spcPct val="50000"/>
                </a:spcBef>
                <a:spcAft>
                  <a:spcPct val="0"/>
                </a:spcAft>
                <a:buClrTx/>
                <a:buSzTx/>
                <a:buFontTx/>
                <a:buNone/>
                <a:defRPr/>
              </a:pPr>
              <a:endParaRPr kumimoji="1" lang="zh-CN" altLang="en-US" sz="2800" b="1" i="0" u="none" strike="noStrike" kern="1200" cap="none" spc="0" normalizeH="0" baseline="0" noProof="0">
                <a:ln>
                  <a:noFill/>
                </a:ln>
                <a:solidFill>
                  <a:srgbClr val="000000"/>
                </a:solidFill>
                <a:effectLst/>
                <a:uLnTx/>
                <a:uFillTx/>
                <a:latin typeface="Times New Roman" panose="02020603050405020304" pitchFamily="18" charset="0"/>
                <a:ea typeface="楷体_GB2312" charset="0"/>
                <a:cs typeface="楷体_GB2312" charset="0"/>
              </a:endParaRPr>
            </a:p>
          </p:txBody>
        </p:sp>
        <p:sp>
          <p:nvSpPr>
            <p:cNvPr id="105" name="Line 227"/>
            <p:cNvSpPr>
              <a:spLocks noChangeShapeType="1"/>
            </p:cNvSpPr>
            <p:nvPr/>
          </p:nvSpPr>
          <p:spPr bwMode="auto">
            <a:xfrm rot="-5400000">
              <a:off x="4211" y="1222"/>
              <a:ext cx="0" cy="226"/>
            </a:xfrm>
            <a:prstGeom prst="line">
              <a:avLst/>
            </a:prstGeom>
            <a:noFill/>
            <a:ln w="28575">
              <a:solidFill>
                <a:schemeClr val="tx2"/>
              </a:solidFill>
              <a:round/>
            </a:ln>
            <a:effectLst/>
          </p:spPr>
          <p:txBody>
            <a:bodyPr wrap="none" anchor="ctr"/>
            <a:lstStyle/>
            <a:p>
              <a:pPr marL="0" marR="0" lvl="0" indent="0" algn="l" defTabSz="914400" rtl="0" eaLnBrk="1" fontAlgn="base" latinLnBrk="0" hangingPunct="1">
                <a:lnSpc>
                  <a:spcPct val="100000"/>
                </a:lnSpc>
                <a:spcBef>
                  <a:spcPct val="50000"/>
                </a:spcBef>
                <a:spcAft>
                  <a:spcPct val="0"/>
                </a:spcAft>
                <a:buClrTx/>
                <a:buSzTx/>
                <a:buFontTx/>
                <a:buNone/>
                <a:defRPr/>
              </a:pPr>
              <a:endParaRPr kumimoji="1" lang="zh-CN" altLang="en-US" sz="2800" b="1" i="0" u="none" strike="noStrike" kern="1200" cap="none" spc="0" normalizeH="0" baseline="0" noProof="0">
                <a:ln>
                  <a:noFill/>
                </a:ln>
                <a:solidFill>
                  <a:srgbClr val="000000"/>
                </a:solidFill>
                <a:effectLst/>
                <a:uLnTx/>
                <a:uFillTx/>
                <a:latin typeface="Times New Roman" panose="02020603050405020304" pitchFamily="18" charset="0"/>
                <a:ea typeface="楷体_GB2312" charset="0"/>
                <a:cs typeface="楷体_GB2312" charset="0"/>
              </a:endParaRPr>
            </a:p>
          </p:txBody>
        </p:sp>
        <p:sp>
          <p:nvSpPr>
            <p:cNvPr id="106" name="Freeform 228"/>
            <p:cNvSpPr/>
            <p:nvPr/>
          </p:nvSpPr>
          <p:spPr bwMode="auto">
            <a:xfrm>
              <a:off x="4161" y="1193"/>
              <a:ext cx="108" cy="439"/>
            </a:xfrm>
            <a:custGeom>
              <a:avLst/>
              <a:gdLst>
                <a:gd name="T0" fmla="*/ 0 w 108"/>
                <a:gd name="T1" fmla="*/ 0 h 216"/>
                <a:gd name="T2" fmla="*/ 104 w 108"/>
                <a:gd name="T3" fmla="*/ 15 h 216"/>
                <a:gd name="T4" fmla="*/ 0 w 108"/>
                <a:gd name="T5" fmla="*/ 43 h 216"/>
                <a:gd name="T6" fmla="*/ 108 w 108"/>
                <a:gd name="T7" fmla="*/ 50 h 216"/>
                <a:gd name="T8" fmla="*/ 4 w 108"/>
                <a:gd name="T9" fmla="*/ 76 h 216"/>
                <a:gd name="T10" fmla="*/ 104 w 108"/>
                <a:gd name="T11" fmla="*/ 93 h 216"/>
                <a:gd name="T12" fmla="*/ 4 w 108"/>
                <a:gd name="T13" fmla="*/ 113 h 216"/>
                <a:gd name="T14" fmla="*/ 104 w 108"/>
                <a:gd name="T15" fmla="*/ 136 h 216"/>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08" h="216">
                  <a:moveTo>
                    <a:pt x="0" y="0"/>
                  </a:moveTo>
                  <a:lnTo>
                    <a:pt x="104" y="24"/>
                  </a:lnTo>
                  <a:lnTo>
                    <a:pt x="0" y="68"/>
                  </a:lnTo>
                  <a:lnTo>
                    <a:pt x="108" y="80"/>
                  </a:lnTo>
                  <a:lnTo>
                    <a:pt x="4" y="120"/>
                  </a:lnTo>
                  <a:lnTo>
                    <a:pt x="104" y="148"/>
                  </a:lnTo>
                  <a:lnTo>
                    <a:pt x="4" y="180"/>
                  </a:lnTo>
                  <a:lnTo>
                    <a:pt x="104" y="216"/>
                  </a:lnTo>
                </a:path>
              </a:pathLst>
            </a:custGeom>
            <a:noFill/>
            <a:ln w="28575" cap="flat" cmpd="sng">
              <a:solidFill>
                <a:schemeClr val="accent1"/>
              </a:solidFill>
              <a:prstDash val="solid"/>
              <a:round/>
              <a:headEnd type="none" w="med" len="med"/>
              <a:tailEnd type="none" w="med" len="med"/>
            </a:ln>
            <a:effectLst/>
          </p:spPr>
          <p:txBody>
            <a:bodyPr>
              <a:spAutoFit/>
            </a:bodyPr>
            <a:lstStyle/>
            <a:p>
              <a:pPr marL="0" marR="0" lvl="0" indent="0" algn="l" defTabSz="914400" rtl="0" eaLnBrk="1" fontAlgn="base" latinLnBrk="0" hangingPunct="1">
                <a:lnSpc>
                  <a:spcPct val="100000"/>
                </a:lnSpc>
                <a:spcBef>
                  <a:spcPct val="50000"/>
                </a:spcBef>
                <a:spcAft>
                  <a:spcPct val="0"/>
                </a:spcAft>
                <a:buClrTx/>
                <a:buSzTx/>
                <a:buFontTx/>
                <a:buNone/>
                <a:defRPr/>
              </a:pPr>
              <a:endParaRPr kumimoji="1" lang="zh-CN" altLang="en-US" sz="2800" b="1" i="0" u="none" strike="noStrike" kern="1200" cap="none" spc="0" normalizeH="0" baseline="0" noProof="0">
                <a:ln>
                  <a:noFill/>
                </a:ln>
                <a:solidFill>
                  <a:srgbClr val="000000"/>
                </a:solidFill>
                <a:effectLst/>
                <a:uLnTx/>
                <a:uFillTx/>
                <a:latin typeface="Times New Roman" panose="02020603050405020304" pitchFamily="18" charset="0"/>
                <a:ea typeface="楷体_GB2312" pitchFamily="49" charset="-122"/>
                <a:cs typeface="+mn-cs"/>
              </a:endParaRPr>
            </a:p>
          </p:txBody>
        </p:sp>
      </p:grpSp>
      <p:sp>
        <p:nvSpPr>
          <p:cNvPr id="107" name="Oval 229"/>
          <p:cNvSpPr>
            <a:spLocks noChangeArrowheads="1"/>
          </p:cNvSpPr>
          <p:nvPr/>
        </p:nvSpPr>
        <p:spPr bwMode="auto">
          <a:xfrm>
            <a:off x="4289425" y="1860550"/>
            <a:ext cx="111125" cy="736600"/>
          </a:xfrm>
          <a:prstGeom prst="ellipse">
            <a:avLst/>
          </a:prstGeom>
          <a:solidFill>
            <a:schemeClr val="folHlink"/>
          </a:solidFill>
          <a:ln>
            <a:noFill/>
          </a:ln>
          <a:effectLst/>
        </p:spPr>
        <p:txBody>
          <a:bodyPr anchor="ctr">
            <a:spAutoFit/>
          </a:bodyPr>
          <a:lstStyle/>
          <a:p>
            <a:pPr marL="0" marR="0" lvl="0" indent="0" algn="l" defTabSz="914400" rtl="0" eaLnBrk="1" fontAlgn="base" latinLnBrk="0" hangingPunct="1">
              <a:lnSpc>
                <a:spcPct val="100000"/>
              </a:lnSpc>
              <a:spcBef>
                <a:spcPct val="50000"/>
              </a:spcBef>
              <a:spcAft>
                <a:spcPct val="0"/>
              </a:spcAft>
              <a:buClrTx/>
              <a:buSzTx/>
              <a:buFontTx/>
              <a:buNone/>
              <a:defRPr/>
            </a:pPr>
            <a:endParaRPr kumimoji="1" lang="zh-CN" altLang="en-US" sz="2800" b="1" i="0" u="none" strike="noStrike" kern="1200" cap="none" spc="0" normalizeH="0" baseline="0" noProof="0">
              <a:ln>
                <a:noFill/>
              </a:ln>
              <a:solidFill>
                <a:srgbClr val="000000"/>
              </a:solidFill>
              <a:effectLst/>
              <a:uLnTx/>
              <a:uFillTx/>
              <a:latin typeface="Times New Roman" panose="02020603050405020304" pitchFamily="18" charset="0"/>
              <a:ea typeface="楷体_GB2312" charset="0"/>
              <a:cs typeface="楷体_GB2312" charset="0"/>
            </a:endParaRPr>
          </a:p>
        </p:txBody>
      </p:sp>
      <p:graphicFrame>
        <p:nvGraphicFramePr>
          <p:cNvPr id="108" name="Object 230"/>
          <p:cNvGraphicFramePr>
            <a:graphicFrameLocks noChangeAspect="1"/>
          </p:cNvGraphicFramePr>
          <p:nvPr userDrawn="1"/>
        </p:nvGraphicFramePr>
        <p:xfrm>
          <a:off x="4999038" y="1212850"/>
          <a:ext cx="381000" cy="619125"/>
        </p:xfrm>
        <a:graphic>
          <a:graphicData uri="http://schemas.openxmlformats.org/presentationml/2006/ole">
            <mc:AlternateContent xmlns:mc="http://schemas.openxmlformats.org/markup-compatibility/2006">
              <mc:Choice xmlns:v="urn:schemas-microsoft-com:vml" Requires="v">
                <p:oleObj spid="_x0000_s3076" name="" r:id="rId6" imgW="381635" imgH="826135" progId="Flash.Movie">
                  <p:embed/>
                </p:oleObj>
              </mc:Choice>
              <mc:Fallback>
                <p:oleObj name="" r:id="rId6" imgW="381635" imgH="826135" progId="Flash.Movie">
                  <p:embed/>
                  <p:pic>
                    <p:nvPicPr>
                      <p:cNvPr id="0" name="图片 3075"/>
                      <p:cNvPicPr/>
                      <p:nvPr/>
                    </p:nvPicPr>
                    <p:blipFill>
                      <a:blip r:embed="rId7"/>
                      <a:stretch>
                        <a:fillRect/>
                      </a:stretch>
                    </p:blipFill>
                    <p:spPr>
                      <a:xfrm>
                        <a:off x="4999038" y="1212850"/>
                        <a:ext cx="381000" cy="619125"/>
                      </a:xfrm>
                      <a:prstGeom prst="rect">
                        <a:avLst/>
                      </a:prstGeom>
                      <a:noFill/>
                      <a:ln w="38100">
                        <a:noFill/>
                        <a:miter/>
                      </a:ln>
                    </p:spPr>
                  </p:pic>
                </p:oleObj>
              </mc:Fallback>
            </mc:AlternateContent>
          </a:graphicData>
        </a:graphic>
      </p:graphicFrame>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afterEffect">
                                  <p:stCondLst>
                                    <p:cond delay="0"/>
                                  </p:stCondLst>
                                  <p:childTnLst>
                                    <p:set>
                                      <p:cBhvr>
                                        <p:cTn id="6" dur="1" fill="hold">
                                          <p:stCondLst>
                                            <p:cond delay="0"/>
                                          </p:stCondLst>
                                        </p:cTn>
                                        <p:tgtEl>
                                          <p:spTgt spid="108"/>
                                        </p:tgtEl>
                                        <p:attrNameLst>
                                          <p:attrName>style.visibility</p:attrName>
                                        </p:attrNameLst>
                                      </p:cBhvr>
                                      <p:to>
                                        <p:strVal val="visible"/>
                                      </p:to>
                                    </p:set>
                                    <p:animEffect transition="in" filter="slide(fromTop)">
                                      <p:cBhvr>
                                        <p:cTn id="7" dur="500"/>
                                        <p:tgtEl>
                                          <p:spTgt spid="108"/>
                                        </p:tgtEl>
                                      </p:cBhvr>
                                    </p:animEffect>
                                  </p:childTnLst>
                                </p:cTn>
                              </p:par>
                            </p:childTnLst>
                          </p:cTn>
                        </p:par>
                        <p:par>
                          <p:cTn id="8" fill="hold">
                            <p:stCondLst>
                              <p:cond delay="500"/>
                            </p:stCondLst>
                            <p:childTnLst>
                              <p:par>
                                <p:cTn id="9" presetID="42" presetClass="path" presetSubtype="0" accel="50000" decel="50000" fill="hold" nodeType="afterEffect">
                                  <p:stCondLst>
                                    <p:cond delay="0"/>
                                  </p:stCondLst>
                                  <p:childTnLst>
                                    <p:animMotion origin="layout" path="M 5E-6 -4.07407E-6 L 5E-6 0.06945 " pathEditMode="relative" rAng="0" ptsTypes="AA">
                                      <p:cBhvr>
                                        <p:cTn id="10" dur="2000" fill="hold"/>
                                        <p:tgtEl>
                                          <p:spTgt spid="108"/>
                                        </p:tgtEl>
                                        <p:attrNameLst>
                                          <p:attrName>ppt_x</p:attrName>
                                          <p:attrName>ppt_y</p:attrName>
                                        </p:attrNameLst>
                                      </p:cBhvr>
                                      <p:rCtr x="0" y="3500"/>
                                    </p:animMotion>
                                  </p:childTnLst>
                                </p:cTn>
                              </p:par>
                            </p:childTnLst>
                          </p:cTn>
                        </p:par>
                        <p:par>
                          <p:cTn id="11" fill="hold">
                            <p:stCondLst>
                              <p:cond delay="2500"/>
                            </p:stCondLst>
                            <p:childTnLst>
                              <p:par>
                                <p:cTn id="12" presetID="1" presetClass="exit" presetSubtype="0" fill="hold" nodeType="afterEffect">
                                  <p:stCondLst>
                                    <p:cond delay="0"/>
                                  </p:stCondLst>
                                  <p:childTnLst>
                                    <p:set>
                                      <p:cBhvr>
                                        <p:cTn id="13" dur="1" fill="hold">
                                          <p:stCondLst>
                                            <p:cond delay="0"/>
                                          </p:stCondLst>
                                        </p:cTn>
                                        <p:tgtEl>
                                          <p:spTgt spid="80"/>
                                        </p:tgtEl>
                                        <p:attrNameLst>
                                          <p:attrName>style.visibility</p:attrName>
                                        </p:attrNameLst>
                                      </p:cBhvr>
                                      <p:to>
                                        <p:strVal val="hidden"/>
                                      </p:to>
                                    </p:set>
                                  </p:childTnLst>
                                </p:cTn>
                              </p:par>
                              <p:par>
                                <p:cTn id="14" presetID="1" presetClass="entr" presetSubtype="0" fill="hold" nodeType="withEffect">
                                  <p:stCondLst>
                                    <p:cond delay="0"/>
                                  </p:stCondLst>
                                  <p:childTnLst>
                                    <p:set>
                                      <p:cBhvr>
                                        <p:cTn id="15" dur="1" fill="hold">
                                          <p:stCondLst>
                                            <p:cond delay="0"/>
                                          </p:stCondLst>
                                        </p:cTn>
                                        <p:tgtEl>
                                          <p:spTgt spid="101"/>
                                        </p:tgtEl>
                                        <p:attrNameLst>
                                          <p:attrName>style.visibility</p:attrName>
                                        </p:attrNameLst>
                                      </p:cBhvr>
                                      <p:to>
                                        <p:strVal val="visible"/>
                                      </p:to>
                                    </p:set>
                                  </p:childTnLst>
                                  <p:subTnLst>
                                    <p:audio>
                                      <p:cMediaNode>
                                        <p:cTn display="0" masterRel="sameClick">
                                          <p:stCondLst>
                                            <p:cond evt="begin" delay="0">
                                              <p:tn val="14"/>
                                            </p:cond>
                                          </p:stCondLst>
                                          <p:endCondLst>
                                            <p:cond evt="onStopAudio" delay="0">
                                              <p:tgtEl>
                                                <p:sldTgt/>
                                              </p:tgtEl>
                                            </p:cond>
                                          </p:endCondLst>
                                        </p:cTn>
                                        <p:tgtEl>
                                          <p:sndTgt r:embed="rId8" name="TYPE.WAV"/>
                                        </p:tgtEl>
                                      </p:cMediaNode>
                                    </p:audio>
                                  </p:subTnLst>
                                </p:cTn>
                              </p:par>
                            </p:childTnLst>
                          </p:cTn>
                        </p:par>
                        <p:par>
                          <p:cTn id="16" fill="hold">
                            <p:stCondLst>
                              <p:cond delay="2500"/>
                            </p:stCondLst>
                            <p:childTnLst>
                              <p:par>
                                <p:cTn id="17" presetID="1" presetClass="entr" presetSubtype="0" fill="hold" grpId="0" nodeType="afterEffect">
                                  <p:stCondLst>
                                    <p:cond delay="0"/>
                                  </p:stCondLst>
                                  <p:childTnLst>
                                    <p:set>
                                      <p:cBhvr>
                                        <p:cTn id="18" dur="1" fill="hold">
                                          <p:stCondLst>
                                            <p:cond delay="0"/>
                                          </p:stCondLst>
                                        </p:cTn>
                                        <p:tgtEl>
                                          <p:spTgt spid="107"/>
                                        </p:tgtEl>
                                        <p:attrNameLst>
                                          <p:attrName>style.visibility</p:attrName>
                                        </p:attrNameLst>
                                      </p:cBhvr>
                                      <p:to>
                                        <p:strVal val="visible"/>
                                      </p:to>
                                    </p:set>
                                  </p:childTnLst>
                                </p:cTn>
                              </p:par>
                            </p:childTnLst>
                          </p:cTn>
                        </p:par>
                        <p:par>
                          <p:cTn id="19" fill="hold">
                            <p:stCondLst>
                              <p:cond delay="2500"/>
                            </p:stCondLst>
                            <p:childTnLst>
                              <p:par>
                                <p:cTn id="20" presetID="62" presetClass="path" presetSubtype="0" accel="50000" decel="50000" fill="hold" grpId="1" nodeType="afterEffect">
                                  <p:stCondLst>
                                    <p:cond delay="0"/>
                                  </p:stCondLst>
                                  <p:childTnLst>
                                    <p:animMotion origin="layout" path="M -3.61111E-6 -2.36994E-6 L 0.20261 0.00046 L 0.20105 0.14636 L 0.23907 0.14636 L 0.23907 -0.06913 L -0.0625 -0.07144 " pathEditMode="relative" rAng="0" ptsTypes="FFFFFF">
                                      <p:cBhvr>
                                        <p:cTn id="21" dur="5000" fill="hold"/>
                                        <p:tgtEl>
                                          <p:spTgt spid="107"/>
                                        </p:tgtEl>
                                        <p:attrNameLst>
                                          <p:attrName>ppt_x</p:attrName>
                                          <p:attrName>ppt_y</p:attrName>
                                        </p:attrNameLst>
                                      </p:cBhvr>
                                      <p:rCtr x="8800" y="3700"/>
                                    </p:animMotion>
                                  </p:childTnLst>
                                  <p:subTnLst>
                                    <p:set>
                                      <p:cBhvr override="childStyle">
                                        <p:cTn dur="1" fill="hold" display="0" masterRel="sameClick" afterEffect="1">
                                          <p:stCondLst>
                                            <p:cond evt="end" delay="0">
                                              <p:tn val="20"/>
                                            </p:cond>
                                          </p:stCondLst>
                                        </p:cTn>
                                        <p:tgtEl>
                                          <p:spTgt spid="107"/>
                                        </p:tgtEl>
                                        <p:attrNameLst>
                                          <p:attrName>style.visibility</p:attrName>
                                        </p:attrNameLst>
                                      </p:cBhvr>
                                      <p:to>
                                        <p:strVal val="hidden"/>
                                      </p:to>
                                    </p:set>
                                  </p:subTnLst>
                                </p:cTn>
                              </p:par>
                            </p:childTnLst>
                          </p:cTn>
                        </p:par>
                        <p:par>
                          <p:cTn id="22" fill="hold">
                            <p:stCondLst>
                              <p:cond delay="7500"/>
                            </p:stCondLst>
                            <p:childTnLst>
                              <p:par>
                                <p:cTn id="23" presetID="1" presetClass="exit" presetSubtype="0" fill="hold" nodeType="afterEffect">
                                  <p:stCondLst>
                                    <p:cond delay="0"/>
                                  </p:stCondLst>
                                  <p:childTnLst>
                                    <p:set>
                                      <p:cBhvr>
                                        <p:cTn id="24" dur="1" fill="hold">
                                          <p:stCondLst>
                                            <p:cond delay="0"/>
                                          </p:stCondLst>
                                        </p:cTn>
                                        <p:tgtEl>
                                          <p:spTgt spid="15"/>
                                        </p:tgtEl>
                                        <p:attrNameLst>
                                          <p:attrName>style.visibility</p:attrName>
                                        </p:attrNameLst>
                                      </p:cBhvr>
                                      <p:to>
                                        <p:strVal val="hidden"/>
                                      </p:to>
                                    </p:set>
                                  </p:childTnLst>
                                  <p:subTnLst>
                                    <p:audio>
                                      <p:cMediaNode>
                                        <p:cTn display="0" masterRel="sameClick">
                                          <p:stCondLst>
                                            <p:cond evt="begin" delay="0">
                                              <p:tn val="23"/>
                                            </p:cond>
                                          </p:stCondLst>
                                          <p:endCondLst>
                                            <p:cond evt="onStopAudio" delay="0">
                                              <p:tgtEl>
                                                <p:sldTgt/>
                                              </p:tgtEl>
                                            </p:cond>
                                          </p:endCondLst>
                                        </p:cTn>
                                        <p:tgtEl>
                                          <p:sndTgt r:embed="rId9" name="CAMERA.WAV"/>
                                        </p:tgtEl>
                                      </p:cMediaNode>
                                    </p:audio>
                                  </p:subTnLst>
                                </p:cTn>
                              </p:par>
                            </p:childTnLst>
                          </p:cTn>
                        </p:par>
                        <p:par>
                          <p:cTn id="25" fill="hold">
                            <p:stCondLst>
                              <p:cond delay="7500"/>
                            </p:stCondLst>
                            <p:childTnLst>
                              <p:par>
                                <p:cTn id="26" presetID="1" presetClass="exit" presetSubtype="0" fill="hold" nodeType="afterEffect">
                                  <p:stCondLst>
                                    <p:cond delay="0"/>
                                  </p:stCondLst>
                                  <p:childTnLst>
                                    <p:set>
                                      <p:cBhvr>
                                        <p:cTn id="27" dur="1" fill="hold">
                                          <p:stCondLst>
                                            <p:cond delay="0"/>
                                          </p:stCondLst>
                                        </p:cTn>
                                        <p:tgtEl>
                                          <p:spTgt spid="33"/>
                                        </p:tgtEl>
                                        <p:attrNameLst>
                                          <p:attrName>style.visibility</p:attrName>
                                        </p:attrNameLst>
                                      </p:cBhvr>
                                      <p:to>
                                        <p:strVal val="hidden"/>
                                      </p:to>
                                    </p:set>
                                  </p:childTnLst>
                                </p:cTn>
                              </p:par>
                            </p:childTnLst>
                          </p:cTn>
                        </p:par>
                        <p:par>
                          <p:cTn id="28" fill="hold">
                            <p:stCondLst>
                              <p:cond delay="7500"/>
                            </p:stCondLst>
                            <p:childTnLst>
                              <p:par>
                                <p:cTn id="29" presetID="1" presetClass="entr" presetSubtype="0" fill="hold" nodeType="afterEffect">
                                  <p:stCondLst>
                                    <p:cond delay="0"/>
                                  </p:stCondLst>
                                  <p:childTnLst>
                                    <p:set>
                                      <p:cBhvr>
                                        <p:cTn id="30" dur="1" fill="hold">
                                          <p:stCondLst>
                                            <p:cond delay="0"/>
                                          </p:stCondLst>
                                        </p:cTn>
                                        <p:tgtEl>
                                          <p:spTgt spid="90"/>
                                        </p:tgtEl>
                                        <p:attrNameLst>
                                          <p:attrName>style.visibility</p:attrName>
                                        </p:attrNameLst>
                                      </p:cBhvr>
                                      <p:to>
                                        <p:strVal val="visible"/>
                                      </p:to>
                                    </p:set>
                                  </p:childTnLst>
                                  <p:subTnLst>
                                    <p:audio>
                                      <p:cMediaNode>
                                        <p:cTn display="0" masterRel="sameClick">
                                          <p:stCondLst>
                                            <p:cond evt="begin" delay="0">
                                              <p:tn val="29"/>
                                            </p:cond>
                                          </p:stCondLst>
                                          <p:endCondLst>
                                            <p:cond evt="onStopAudio" delay="0">
                                              <p:tgtEl>
                                                <p:sldTgt/>
                                              </p:tgtEl>
                                            </p:cond>
                                          </p:endCondLst>
                                        </p:cTn>
                                        <p:tgtEl>
                                          <p:sndTgt r:embed="rId9" name="CAMERA.WAV"/>
                                        </p:tgtEl>
                                      </p:cMediaNode>
                                    </p:audio>
                                  </p:subTnLst>
                                </p:cTn>
                              </p:par>
                              <p:par>
                                <p:cTn id="31" presetID="1" presetClass="entr" presetSubtype="0" fill="hold" nodeType="withEffect">
                                  <p:stCondLst>
                                    <p:cond delay="0"/>
                                  </p:stCondLst>
                                  <p:childTnLst>
                                    <p:set>
                                      <p:cBhvr>
                                        <p:cTn id="32" dur="1" fill="hold">
                                          <p:stCondLst>
                                            <p:cond delay="0"/>
                                          </p:stCondLst>
                                        </p:cTn>
                                        <p:tgtEl>
                                          <p:spTgt spid="87"/>
                                        </p:tgtEl>
                                        <p:attrNameLst>
                                          <p:attrName>style.visibility</p:attrName>
                                        </p:attrNameLst>
                                      </p:cBhvr>
                                      <p:to>
                                        <p:strVal val="visible"/>
                                      </p:to>
                                    </p:set>
                                  </p:childTnLst>
                                  <p:subTnLst>
                                    <p:audio>
                                      <p:cMediaNode>
                                        <p:cTn display="0" masterRel="sameClick">
                                          <p:stCondLst>
                                            <p:cond evt="begin" delay="0">
                                              <p:tn val="31"/>
                                            </p:cond>
                                          </p:stCondLst>
                                          <p:endCondLst>
                                            <p:cond evt="onStopAudio" delay="0">
                                              <p:tgtEl>
                                                <p:sldTgt/>
                                              </p:tgtEl>
                                            </p:cond>
                                          </p:endCondLst>
                                        </p:cTn>
                                        <p:tgtEl>
                                          <p:sndTgt r:embed="rId9" name="CAMERA.WAV"/>
                                        </p:tgtEl>
                                      </p:cMediaNode>
                                    </p:audio>
                                  </p:subTnLst>
                                </p:cTn>
                              </p:par>
                            </p:childTnLst>
                          </p:cTn>
                        </p:par>
                        <p:par>
                          <p:cTn id="33" fill="hold">
                            <p:stCondLst>
                              <p:cond delay="7500"/>
                            </p:stCondLst>
                            <p:childTnLst>
                              <p:par>
                                <p:cTn id="34" presetID="8" presetClass="emph" presetSubtype="0" repeatCount="5000" fill="hold" grpId="0" nodeType="afterEffect">
                                  <p:stCondLst>
                                    <p:cond delay="0"/>
                                  </p:stCondLst>
                                  <p:childTnLst>
                                    <p:animRot by="21600000">
                                      <p:cBhvr>
                                        <p:cTn id="35" dur="3000" fill="hold"/>
                                        <p:tgtEl>
                                          <p:spTgt spid="32"/>
                                        </p:tgtEl>
                                        <p:attrNameLst>
                                          <p:attrName>r</p:attrName>
                                        </p:attrNameLst>
                                      </p:cBhvr>
                                    </p:animRot>
                                  </p:childTnLst>
                                </p:cTn>
                              </p:par>
                            </p:childTnLst>
                          </p:cTn>
                        </p:par>
                        <p:par>
                          <p:cTn id="36" fill="hold">
                            <p:stCondLst>
                              <p:cond delay="10500"/>
                            </p:stCondLst>
                            <p:childTnLst>
                              <p:par>
                                <p:cTn id="37" presetID="47" presetClass="exit" presetSubtype="0" fill="hold" nodeType="afterEffect">
                                  <p:stCondLst>
                                    <p:cond delay="0"/>
                                  </p:stCondLst>
                                  <p:childTnLst>
                                    <p:animEffect transition="out" filter="fade">
                                      <p:cBhvr>
                                        <p:cTn id="38" dur="1000"/>
                                        <p:tgtEl>
                                          <p:spTgt spid="108"/>
                                        </p:tgtEl>
                                      </p:cBhvr>
                                    </p:animEffect>
                                    <p:anim calcmode="lin" valueType="num">
                                      <p:cBhvr>
                                        <p:cTn id="39" dur="1000"/>
                                        <p:tgtEl>
                                          <p:spTgt spid="108"/>
                                        </p:tgtEl>
                                        <p:attrNameLst>
                                          <p:attrName>ppt_x</p:attrName>
                                        </p:attrNameLst>
                                      </p:cBhvr>
                                      <p:tavLst>
                                        <p:tav tm="0">
                                          <p:val>
                                            <p:strVal val="ppt_x"/>
                                          </p:val>
                                        </p:tav>
                                        <p:tav tm="100000">
                                          <p:val>
                                            <p:strVal val="ppt_x"/>
                                          </p:val>
                                        </p:tav>
                                      </p:tavLst>
                                    </p:anim>
                                    <p:anim calcmode="lin" valueType="num">
                                      <p:cBhvr>
                                        <p:cTn id="40" dur="1000"/>
                                        <p:tgtEl>
                                          <p:spTgt spid="108"/>
                                        </p:tgtEl>
                                        <p:attrNameLst>
                                          <p:attrName>ppt_y</p:attrName>
                                        </p:attrNameLst>
                                      </p:cBhvr>
                                      <p:tavLst>
                                        <p:tav tm="0">
                                          <p:val>
                                            <p:strVal val="ppt_y"/>
                                          </p:val>
                                        </p:tav>
                                        <p:tav tm="100000">
                                          <p:val>
                                            <p:strVal val="ppt_y-.1"/>
                                          </p:val>
                                        </p:tav>
                                      </p:tavLst>
                                    </p:anim>
                                    <p:set>
                                      <p:cBhvr>
                                        <p:cTn id="41" dur="1" fill="hold">
                                          <p:stCondLst>
                                            <p:cond delay="999"/>
                                          </p:stCondLst>
                                        </p:cTn>
                                        <p:tgtEl>
                                          <p:spTgt spid="108"/>
                                        </p:tgtEl>
                                        <p:attrNameLst>
                                          <p:attrName>style.visibility</p:attrName>
                                        </p:attrNameLst>
                                      </p:cBhvr>
                                      <p:to>
                                        <p:strVal val="hidden"/>
                                      </p:to>
                                    </p:set>
                                  </p:childTnLst>
                                </p:cTn>
                              </p:par>
                              <p:par>
                                <p:cTn id="42" presetID="1" presetClass="exit" presetSubtype="0" fill="hold" nodeType="withEffect">
                                  <p:stCondLst>
                                    <p:cond delay="0"/>
                                  </p:stCondLst>
                                  <p:childTnLst>
                                    <p:set>
                                      <p:cBhvr>
                                        <p:cTn id="43" dur="1" fill="hold">
                                          <p:stCondLst>
                                            <p:cond delay="0"/>
                                          </p:stCondLst>
                                        </p:cTn>
                                        <p:tgtEl>
                                          <p:spTgt spid="101"/>
                                        </p:tgtEl>
                                        <p:attrNameLst>
                                          <p:attrName>style.visibility</p:attrName>
                                        </p:attrNameLst>
                                      </p:cBhvr>
                                      <p:to>
                                        <p:strVal val="hidden"/>
                                      </p:to>
                                    </p:set>
                                  </p:childTnLst>
                                </p:cTn>
                              </p:par>
                              <p:par>
                                <p:cTn id="44" presetID="1" presetClass="entr" presetSubtype="0" fill="hold" nodeType="withEffect">
                                  <p:stCondLst>
                                    <p:cond delay="0"/>
                                  </p:stCondLst>
                                  <p:childTnLst>
                                    <p:set>
                                      <p:cBhvr>
                                        <p:cTn id="45" dur="1" fill="hold">
                                          <p:stCondLst>
                                            <p:cond delay="0"/>
                                          </p:stCondLst>
                                        </p:cTn>
                                        <p:tgtEl>
                                          <p:spTgt spid="80"/>
                                        </p:tgtEl>
                                        <p:attrNameLst>
                                          <p:attrName>style.visibility</p:attrName>
                                        </p:attrNameLst>
                                      </p:cBhvr>
                                      <p:to>
                                        <p:strVal val="visible"/>
                                      </p:to>
                                    </p:set>
                                  </p:childTnLst>
                                  <p:subTnLst>
                                    <p:audio>
                                      <p:cMediaNode>
                                        <p:cTn display="0" masterRel="sameClick">
                                          <p:stCondLst>
                                            <p:cond evt="begin" delay="0">
                                              <p:tn val="44"/>
                                            </p:cond>
                                          </p:stCondLst>
                                          <p:endCondLst>
                                            <p:cond evt="onStopAudio" delay="0">
                                              <p:tgtEl>
                                                <p:sldTgt/>
                                              </p:tgtEl>
                                            </p:cond>
                                          </p:endCondLst>
                                        </p:cTn>
                                        <p:tgtEl>
                                          <p:sndTgt r:embed="rId8" name="TYPE.WAV"/>
                                        </p:tgtEl>
                                      </p:cMediaNode>
                                    </p:audio>
                                  </p:subTnLst>
                                </p:cTn>
                              </p:par>
                            </p:childTnLst>
                          </p:cTn>
                        </p:par>
                        <p:par>
                          <p:cTn id="46" fill="hold">
                            <p:stCondLst>
                              <p:cond delay="11500"/>
                            </p:stCondLst>
                            <p:childTnLst>
                              <p:par>
                                <p:cTn id="47" presetID="1" presetClass="exit" presetSubtype="0" fill="hold" nodeType="afterEffect">
                                  <p:stCondLst>
                                    <p:cond delay="0"/>
                                  </p:stCondLst>
                                  <p:childTnLst>
                                    <p:set>
                                      <p:cBhvr>
                                        <p:cTn id="48" dur="1" fill="hold">
                                          <p:stCondLst>
                                            <p:cond delay="0"/>
                                          </p:stCondLst>
                                        </p:cTn>
                                        <p:tgtEl>
                                          <p:spTgt spid="87"/>
                                        </p:tgtEl>
                                        <p:attrNameLst>
                                          <p:attrName>style.visibility</p:attrName>
                                        </p:attrNameLst>
                                      </p:cBhvr>
                                      <p:to>
                                        <p:strVal val="hidden"/>
                                      </p:to>
                                    </p:set>
                                  </p:childTnLst>
                                </p:cTn>
                              </p:par>
                              <p:par>
                                <p:cTn id="49" presetID="1" presetClass="exit" presetSubtype="0" fill="hold" nodeType="withEffect">
                                  <p:stCondLst>
                                    <p:cond delay="0"/>
                                  </p:stCondLst>
                                  <p:childTnLst>
                                    <p:set>
                                      <p:cBhvr>
                                        <p:cTn id="50" dur="1" fill="hold">
                                          <p:stCondLst>
                                            <p:cond delay="0"/>
                                          </p:stCondLst>
                                        </p:cTn>
                                        <p:tgtEl>
                                          <p:spTgt spid="90"/>
                                        </p:tgtEl>
                                        <p:attrNameLst>
                                          <p:attrName>style.visibility</p:attrName>
                                        </p:attrNameLst>
                                      </p:cBhvr>
                                      <p:to>
                                        <p:strVal val="hidden"/>
                                      </p:to>
                                    </p:set>
                                  </p:childTnLst>
                                </p:cTn>
                              </p:par>
                              <p:par>
                                <p:cTn id="51" presetID="1" presetClass="entr" presetSubtype="0" fill="hold" nodeType="withEffect">
                                  <p:stCondLst>
                                    <p:cond delay="0"/>
                                  </p:stCondLst>
                                  <p:childTnLst>
                                    <p:set>
                                      <p:cBhvr>
                                        <p:cTn id="52" dur="1" fill="hold">
                                          <p:stCondLst>
                                            <p:cond delay="0"/>
                                          </p:stCondLst>
                                        </p:cTn>
                                        <p:tgtEl>
                                          <p:spTgt spid="15"/>
                                        </p:tgtEl>
                                        <p:attrNameLst>
                                          <p:attrName>style.visibility</p:attrName>
                                        </p:attrNameLst>
                                      </p:cBhvr>
                                      <p:to>
                                        <p:strVal val="visible"/>
                                      </p:to>
                                    </p:set>
                                  </p:childTnLst>
                                  <p:subTnLst>
                                    <p:audio>
                                      <p:cMediaNode>
                                        <p:cTn display="0" masterRel="sameClick">
                                          <p:stCondLst>
                                            <p:cond evt="begin" delay="0">
                                              <p:tn val="51"/>
                                            </p:cond>
                                          </p:stCondLst>
                                          <p:endCondLst>
                                            <p:cond evt="onStopAudio" delay="0">
                                              <p:tgtEl>
                                                <p:sldTgt/>
                                              </p:tgtEl>
                                            </p:cond>
                                          </p:endCondLst>
                                        </p:cTn>
                                        <p:tgtEl>
                                          <p:sndTgt r:embed="rId9" name="CAMERA.WAV"/>
                                        </p:tgtEl>
                                      </p:cMediaNode>
                                    </p:audio>
                                  </p:subTnLst>
                                </p:cTn>
                              </p:par>
                              <p:par>
                                <p:cTn id="53" presetID="1" presetClass="entr" presetSubtype="0" fill="hold" nodeType="withEffect">
                                  <p:stCondLst>
                                    <p:cond delay="0"/>
                                  </p:stCondLst>
                                  <p:childTnLst>
                                    <p:set>
                                      <p:cBhvr>
                                        <p:cTn id="54" dur="1" fill="hold">
                                          <p:stCondLst>
                                            <p:cond delay="0"/>
                                          </p:stCondLst>
                                        </p:cTn>
                                        <p:tgtEl>
                                          <p:spTgt spid="33"/>
                                        </p:tgtEl>
                                        <p:attrNameLst>
                                          <p:attrName>style.visibility</p:attrName>
                                        </p:attrNameLst>
                                      </p:cBhvr>
                                      <p:to>
                                        <p:strVal val="visible"/>
                                      </p:to>
                                    </p:set>
                                  </p:childTnLst>
                                </p:cTn>
                              </p:par>
                            </p:childTnLst>
                          </p:cTn>
                        </p:par>
                        <p:par>
                          <p:cTn id="55" fill="hold">
                            <p:stCondLst>
                              <p:cond delay="11500"/>
                            </p:stCondLst>
                            <p:childTnLst>
                              <p:par>
                                <p:cTn id="56" presetID="1" presetClass="entr" presetSubtype="0" fill="hold" grpId="0" nodeType="afterEffect">
                                  <p:stCondLst>
                                    <p:cond delay="200"/>
                                  </p:stCondLst>
                                  <p:childTnLst>
                                    <p:set>
                                      <p:cBhvr>
                                        <p:cTn id="57" dur="1" fill="hold">
                                          <p:stCondLst>
                                            <p:cond delay="0"/>
                                          </p:stCondLst>
                                        </p:cTn>
                                        <p:tgtEl>
                                          <p:spTgt spid="10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P spid="100" grpId="0" animBg="1"/>
      <p:bldP spid="107" grpId="0" animBg="1"/>
      <p:bldP spid="107" grpId="1" animBg="1"/>
    </p:bldLst>
  </p:timing>
  <p:hf sldNum="0" hdr="0" ftr="0" dt="0"/>
  <p:txStyles>
    <p:titleStyle>
      <a:lvl1pPr algn="ctr" rtl="0" eaLnBrk="0" fontAlgn="base" hangingPunct="0">
        <a:spcBef>
          <a:spcPct val="0"/>
        </a:spcBef>
        <a:spcAft>
          <a:spcPct val="0"/>
        </a:spcAft>
        <a:defRPr kumimoji="1" sz="4400" kern="1200">
          <a:solidFill>
            <a:srgbClr val="FFFFFF"/>
          </a:solidFill>
          <a:latin typeface="+mj-lt"/>
          <a:ea typeface="+mj-ea"/>
          <a:cs typeface="华文新魏" panose="02010800040101010101" pitchFamily="2" charset="-122"/>
        </a:defRPr>
      </a:lvl1pPr>
      <a:lvl2pPr algn="ctr" rtl="0" eaLnBrk="0" fontAlgn="base" hangingPunct="0">
        <a:spcBef>
          <a:spcPct val="0"/>
        </a:spcBef>
        <a:spcAft>
          <a:spcPct val="0"/>
        </a:spcAft>
        <a:defRPr kumimoji="1" sz="4400">
          <a:solidFill>
            <a:srgbClr val="FFFFFF"/>
          </a:solidFill>
          <a:latin typeface="Candara" panose="020E0502030303020204" pitchFamily="34" charset="0"/>
          <a:ea typeface="华文新魏" panose="02010800040101010101" pitchFamily="2" charset="-122"/>
          <a:cs typeface="华文新魏" panose="02010800040101010101" pitchFamily="2" charset="-122"/>
        </a:defRPr>
      </a:lvl2pPr>
      <a:lvl3pPr algn="ctr" rtl="0" eaLnBrk="0" fontAlgn="base" hangingPunct="0">
        <a:spcBef>
          <a:spcPct val="0"/>
        </a:spcBef>
        <a:spcAft>
          <a:spcPct val="0"/>
        </a:spcAft>
        <a:defRPr kumimoji="1" sz="4400">
          <a:solidFill>
            <a:srgbClr val="FFFFFF"/>
          </a:solidFill>
          <a:latin typeface="Candara" panose="020E0502030303020204" pitchFamily="34" charset="0"/>
          <a:ea typeface="华文新魏" panose="02010800040101010101" pitchFamily="2" charset="-122"/>
          <a:cs typeface="华文新魏" panose="02010800040101010101" pitchFamily="2" charset="-122"/>
        </a:defRPr>
      </a:lvl3pPr>
      <a:lvl4pPr algn="ctr" rtl="0" eaLnBrk="0" fontAlgn="base" hangingPunct="0">
        <a:spcBef>
          <a:spcPct val="0"/>
        </a:spcBef>
        <a:spcAft>
          <a:spcPct val="0"/>
        </a:spcAft>
        <a:defRPr kumimoji="1" sz="4400">
          <a:solidFill>
            <a:srgbClr val="FFFFFF"/>
          </a:solidFill>
          <a:latin typeface="Candara" panose="020E0502030303020204" pitchFamily="34" charset="0"/>
          <a:ea typeface="华文新魏" panose="02010800040101010101" pitchFamily="2" charset="-122"/>
          <a:cs typeface="华文新魏" panose="02010800040101010101" pitchFamily="2" charset="-122"/>
        </a:defRPr>
      </a:lvl4pPr>
      <a:lvl5pPr algn="ctr" rtl="0" eaLnBrk="0" fontAlgn="base" hangingPunct="0">
        <a:spcBef>
          <a:spcPct val="0"/>
        </a:spcBef>
        <a:spcAft>
          <a:spcPct val="0"/>
        </a:spcAft>
        <a:defRPr kumimoji="1" sz="4400">
          <a:solidFill>
            <a:srgbClr val="FFFFFF"/>
          </a:solidFill>
          <a:latin typeface="Candara" panose="020E0502030303020204" pitchFamily="34" charset="0"/>
          <a:ea typeface="华文新魏" panose="02010800040101010101" pitchFamily="2" charset="-122"/>
          <a:cs typeface="华文新魏" panose="02010800040101010101" pitchFamily="2" charset="-122"/>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73050" indent="-273050" algn="l" rtl="0" eaLnBrk="0" fontAlgn="base" hangingPunct="0">
        <a:spcBef>
          <a:spcPct val="20000"/>
        </a:spcBef>
        <a:spcAft>
          <a:spcPct val="0"/>
        </a:spcAft>
        <a:buClr>
          <a:schemeClr val="accent1"/>
        </a:buClr>
        <a:buSzPct val="100000"/>
        <a:buFont typeface="Symbol" panose="05050102010706020507" pitchFamily="18" charset="2"/>
        <a:buChar char=""/>
        <a:defRPr kumimoji="1" sz="2400" kern="1200">
          <a:solidFill>
            <a:schemeClr val="tx2"/>
          </a:solidFill>
          <a:latin typeface="+mn-lt"/>
          <a:ea typeface="+mn-ea"/>
          <a:cs typeface="华文楷体" panose="02010600040101010101" pitchFamily="2" charset="-122"/>
        </a:defRPr>
      </a:lvl1pPr>
      <a:lvl2pPr marL="576580" indent="-273050" algn="l" rtl="0" eaLnBrk="0" fontAlgn="base" hangingPunct="0">
        <a:spcBef>
          <a:spcPct val="20000"/>
        </a:spcBef>
        <a:spcAft>
          <a:spcPct val="0"/>
        </a:spcAft>
        <a:buClr>
          <a:schemeClr val="accent1"/>
        </a:buClr>
        <a:buSzPct val="100000"/>
        <a:buFont typeface="Symbol" panose="05050102010706020507" pitchFamily="18" charset="2"/>
        <a:buChar char=""/>
        <a:defRPr kumimoji="1" sz="2200" kern="1200">
          <a:solidFill>
            <a:schemeClr val="tx2"/>
          </a:solidFill>
          <a:latin typeface="+mn-lt"/>
          <a:ea typeface="+mn-ea"/>
          <a:cs typeface="华文楷体" panose="02010600040101010101" pitchFamily="2" charset="-122"/>
        </a:defRPr>
      </a:lvl2pPr>
      <a:lvl3pPr marL="855980" indent="-228600" algn="l" rtl="0" eaLnBrk="0" fontAlgn="base" hangingPunct="0">
        <a:spcBef>
          <a:spcPct val="20000"/>
        </a:spcBef>
        <a:spcAft>
          <a:spcPct val="0"/>
        </a:spcAft>
        <a:buClr>
          <a:schemeClr val="accent1"/>
        </a:buClr>
        <a:buSzPct val="100000"/>
        <a:buFont typeface="Symbol" panose="05050102010706020507" pitchFamily="18" charset="2"/>
        <a:buChar char=""/>
        <a:defRPr kumimoji="1" sz="2000" kern="1200">
          <a:solidFill>
            <a:schemeClr val="tx2"/>
          </a:solidFill>
          <a:latin typeface="+mn-lt"/>
          <a:ea typeface="+mn-ea"/>
          <a:cs typeface="华文楷体" panose="02010600040101010101" pitchFamily="2" charset="-122"/>
        </a:defRPr>
      </a:lvl3pPr>
      <a:lvl4pPr marL="1143000" indent="-228600" algn="l" rtl="0" eaLnBrk="0" fontAlgn="base" hangingPunct="0">
        <a:spcBef>
          <a:spcPct val="20000"/>
        </a:spcBef>
        <a:spcAft>
          <a:spcPct val="0"/>
        </a:spcAft>
        <a:buClr>
          <a:schemeClr val="accent1"/>
        </a:buClr>
        <a:buSzPct val="100000"/>
        <a:buFont typeface="Symbol" panose="05050102010706020507" pitchFamily="18" charset="2"/>
        <a:buChar char=""/>
        <a:defRPr kumimoji="1" kern="1200">
          <a:solidFill>
            <a:schemeClr val="tx2"/>
          </a:solidFill>
          <a:latin typeface="+mn-lt"/>
          <a:ea typeface="+mn-ea"/>
          <a:cs typeface="华文楷体" panose="02010600040101010101" pitchFamily="2" charset="-122"/>
        </a:defRPr>
      </a:lvl4pPr>
      <a:lvl5pPr marL="1462405" indent="-228600" algn="l" rtl="0" eaLnBrk="0" fontAlgn="base" hangingPunct="0">
        <a:spcBef>
          <a:spcPct val="20000"/>
        </a:spcBef>
        <a:spcAft>
          <a:spcPct val="0"/>
        </a:spcAft>
        <a:buClr>
          <a:schemeClr val="accent1"/>
        </a:buClr>
        <a:buSzPct val="100000"/>
        <a:buFont typeface="Symbol" panose="05050102010706020507" pitchFamily="18" charset="2"/>
        <a:buChar char=""/>
        <a:defRPr kumimoji="1" sz="1600" kern="1200">
          <a:solidFill>
            <a:schemeClr val="tx2"/>
          </a:solidFill>
          <a:latin typeface="+mn-lt"/>
          <a:ea typeface="+mn-ea"/>
          <a:cs typeface="华文楷体" panose="02010600040101010101" pitchFamily="2" charset="-122"/>
        </a:defRPr>
      </a:lvl5pPr>
      <a:lvl6pPr marL="178308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4.xml"/></Relationships>
</file>

<file path=ppt/slides/_rels/slide10.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image" Target="../media/image16.png"/><Relationship Id="rId2" Type="http://schemas.openxmlformats.org/officeDocument/2006/relationships/tags" Target="../tags/tag33.xml"/><Relationship Id="rId1" Type="http://schemas.openxmlformats.org/officeDocument/2006/relationships/tags" Target="../tags/tag32.xml"/></Relationships>
</file>

<file path=ppt/slides/_rels/slide11.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image" Target="../media/image18.jpeg"/><Relationship Id="rId2" Type="http://schemas.openxmlformats.org/officeDocument/2006/relationships/image" Target="../media/image17.png"/><Relationship Id="rId1" Type="http://schemas.openxmlformats.org/officeDocument/2006/relationships/tags" Target="../tags/tag34.xml"/></Relationships>
</file>

<file path=ppt/slides/_rels/slide12.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image" Target="../media/image19.png"/><Relationship Id="rId2" Type="http://schemas.openxmlformats.org/officeDocument/2006/relationships/tags" Target="../tags/tag36.xml"/><Relationship Id="rId1" Type="http://schemas.openxmlformats.org/officeDocument/2006/relationships/tags" Target="../tags/tag35.xml"/></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37.xml"/></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38.xml"/></Relationships>
</file>

<file path=ppt/slides/_rels/slide15.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image" Target="../media/image20.png"/><Relationship Id="rId2" Type="http://schemas.openxmlformats.org/officeDocument/2006/relationships/tags" Target="../tags/tag40.xml"/><Relationship Id="rId1" Type="http://schemas.openxmlformats.org/officeDocument/2006/relationships/tags" Target="../tags/tag39.xml"/></Relationships>
</file>

<file path=ppt/slides/_rels/slide16.xml.rels><?xml version="1.0" encoding="UTF-8" standalone="yes"?>
<Relationships xmlns="http://schemas.openxmlformats.org/package/2006/relationships"><Relationship Id="rId6" Type="http://schemas.openxmlformats.org/officeDocument/2006/relationships/slideLayout" Target="../slideLayouts/slideLayout3.xml"/><Relationship Id="rId5" Type="http://schemas.openxmlformats.org/officeDocument/2006/relationships/image" Target="../media/image22.jpeg"/><Relationship Id="rId4" Type="http://schemas.openxmlformats.org/officeDocument/2006/relationships/tags" Target="../tags/tag43.xml"/><Relationship Id="rId3" Type="http://schemas.openxmlformats.org/officeDocument/2006/relationships/image" Target="../media/image21.jpeg"/><Relationship Id="rId2" Type="http://schemas.openxmlformats.org/officeDocument/2006/relationships/tags" Target="../tags/tag42.xml"/><Relationship Id="rId1" Type="http://schemas.openxmlformats.org/officeDocument/2006/relationships/tags" Target="../tags/tag41.xml"/></Relationships>
</file>

<file path=ppt/slides/_rels/slide17.xml.rels><?xml version="1.0" encoding="UTF-8" standalone="yes"?>
<Relationships xmlns="http://schemas.openxmlformats.org/package/2006/relationships"><Relationship Id="rId6" Type="http://schemas.openxmlformats.org/officeDocument/2006/relationships/slideLayout" Target="../slideLayouts/slideLayout3.xml"/><Relationship Id="rId5" Type="http://schemas.openxmlformats.org/officeDocument/2006/relationships/image" Target="../media/image24.jpeg"/><Relationship Id="rId4" Type="http://schemas.openxmlformats.org/officeDocument/2006/relationships/tags" Target="../tags/tag46.xml"/><Relationship Id="rId3" Type="http://schemas.openxmlformats.org/officeDocument/2006/relationships/image" Target="../media/image23.jpeg"/><Relationship Id="rId2" Type="http://schemas.openxmlformats.org/officeDocument/2006/relationships/tags" Target="../tags/tag45.xml"/><Relationship Id="rId1" Type="http://schemas.openxmlformats.org/officeDocument/2006/relationships/tags" Target="../tags/tag44.xml"/></Relationships>
</file>

<file path=ppt/slides/_rels/slide18.xml.rels><?xml version="1.0" encoding="UTF-8" standalone="yes"?>
<Relationships xmlns="http://schemas.openxmlformats.org/package/2006/relationships"><Relationship Id="rId6" Type="http://schemas.openxmlformats.org/officeDocument/2006/relationships/slideLayout" Target="../slideLayouts/slideLayout3.xml"/><Relationship Id="rId5" Type="http://schemas.openxmlformats.org/officeDocument/2006/relationships/image" Target="../media/image26.jpeg"/><Relationship Id="rId4" Type="http://schemas.openxmlformats.org/officeDocument/2006/relationships/tags" Target="../tags/tag49.xml"/><Relationship Id="rId3" Type="http://schemas.openxmlformats.org/officeDocument/2006/relationships/image" Target="../media/image25.jpeg"/><Relationship Id="rId2" Type="http://schemas.openxmlformats.org/officeDocument/2006/relationships/tags" Target="../tags/tag48.xml"/><Relationship Id="rId1" Type="http://schemas.openxmlformats.org/officeDocument/2006/relationships/tags" Target="../tags/tag47.xml"/></Relationships>
</file>

<file path=ppt/slides/_rels/slide19.xml.rels><?xml version="1.0" encoding="UTF-8" standalone="yes"?>
<Relationships xmlns="http://schemas.openxmlformats.org/package/2006/relationships"><Relationship Id="rId9" Type="http://schemas.openxmlformats.org/officeDocument/2006/relationships/image" Target="../media/image30.jpeg"/><Relationship Id="rId8" Type="http://schemas.openxmlformats.org/officeDocument/2006/relationships/tags" Target="../tags/tag54.xml"/><Relationship Id="rId7" Type="http://schemas.openxmlformats.org/officeDocument/2006/relationships/image" Target="../media/image29.jpeg"/><Relationship Id="rId6" Type="http://schemas.openxmlformats.org/officeDocument/2006/relationships/tags" Target="../tags/tag53.xml"/><Relationship Id="rId5" Type="http://schemas.openxmlformats.org/officeDocument/2006/relationships/image" Target="../media/image28.jpeg"/><Relationship Id="rId4" Type="http://schemas.openxmlformats.org/officeDocument/2006/relationships/tags" Target="../tags/tag52.xml"/><Relationship Id="rId3" Type="http://schemas.openxmlformats.org/officeDocument/2006/relationships/image" Target="../media/image27.jpeg"/><Relationship Id="rId2" Type="http://schemas.openxmlformats.org/officeDocument/2006/relationships/tags" Target="../tags/tag51.xml"/><Relationship Id="rId14" Type="http://schemas.openxmlformats.org/officeDocument/2006/relationships/slideLayout" Target="../slideLayouts/slideLayout3.xml"/><Relationship Id="rId13" Type="http://schemas.openxmlformats.org/officeDocument/2006/relationships/image" Target="../media/image32.jpeg"/><Relationship Id="rId12" Type="http://schemas.openxmlformats.org/officeDocument/2006/relationships/tags" Target="../tags/tag56.xml"/><Relationship Id="rId11" Type="http://schemas.openxmlformats.org/officeDocument/2006/relationships/image" Target="../media/image31.jpeg"/><Relationship Id="rId10" Type="http://schemas.openxmlformats.org/officeDocument/2006/relationships/tags" Target="../tags/tag55.xml"/><Relationship Id="rId1" Type="http://schemas.openxmlformats.org/officeDocument/2006/relationships/tags" Target="../tags/tag50.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5.xml"/></Relationships>
</file>

<file path=ppt/slides/_rels/slide20.xml.rels><?xml version="1.0" encoding="UTF-8" standalone="yes"?>
<Relationships xmlns="http://schemas.openxmlformats.org/package/2006/relationships"><Relationship Id="rId8" Type="http://schemas.openxmlformats.org/officeDocument/2006/relationships/slideLayout" Target="../slideLayouts/slideLayout3.xml"/><Relationship Id="rId7" Type="http://schemas.openxmlformats.org/officeDocument/2006/relationships/image" Target="../media/image35.png"/><Relationship Id="rId6" Type="http://schemas.openxmlformats.org/officeDocument/2006/relationships/tags" Target="../tags/tag60.xml"/><Relationship Id="rId5" Type="http://schemas.openxmlformats.org/officeDocument/2006/relationships/image" Target="../media/image34.jpeg"/><Relationship Id="rId4" Type="http://schemas.openxmlformats.org/officeDocument/2006/relationships/tags" Target="../tags/tag59.xml"/><Relationship Id="rId3" Type="http://schemas.openxmlformats.org/officeDocument/2006/relationships/image" Target="../media/image33.jpeg"/><Relationship Id="rId2" Type="http://schemas.openxmlformats.org/officeDocument/2006/relationships/tags" Target="../tags/tag58.xml"/><Relationship Id="rId1" Type="http://schemas.openxmlformats.org/officeDocument/2006/relationships/tags" Target="../tags/tag57.xml"/></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36.jpeg"/><Relationship Id="rId1" Type="http://schemas.openxmlformats.org/officeDocument/2006/relationships/tags" Target="../tags/tag61.xml"/></Relationships>
</file>

<file path=ppt/slides/_rels/slide22.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image" Target="../media/image37.png"/><Relationship Id="rId2" Type="http://schemas.openxmlformats.org/officeDocument/2006/relationships/tags" Target="../tags/tag63.xml"/><Relationship Id="rId1" Type="http://schemas.openxmlformats.org/officeDocument/2006/relationships/tags" Target="../tags/tag62.xml"/></Relationships>
</file>

<file path=ppt/slides/_rels/slide23.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image" Target="../media/image38.jpeg"/><Relationship Id="rId2" Type="http://schemas.openxmlformats.org/officeDocument/2006/relationships/tags" Target="../tags/tag65.xml"/><Relationship Id="rId1" Type="http://schemas.openxmlformats.org/officeDocument/2006/relationships/tags" Target="../tags/tag64.xml"/></Relationships>
</file>

<file path=ppt/slides/_rels/slide24.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image" Target="../media/image39.jpeg"/><Relationship Id="rId2" Type="http://schemas.openxmlformats.org/officeDocument/2006/relationships/tags" Target="../tags/tag67.xml"/><Relationship Id="rId1" Type="http://schemas.openxmlformats.org/officeDocument/2006/relationships/tags" Target="../tags/tag66.xml"/></Relationships>
</file>

<file path=ppt/slides/_rels/slide25.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image" Target="../media/image40.png"/><Relationship Id="rId2" Type="http://schemas.openxmlformats.org/officeDocument/2006/relationships/tags" Target="../tags/tag69.xml"/><Relationship Id="rId1" Type="http://schemas.openxmlformats.org/officeDocument/2006/relationships/tags" Target="../tags/tag68.xml"/></Relationships>
</file>

<file path=ppt/slides/_rels/slide26.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image" Target="../media/image41.png"/><Relationship Id="rId2" Type="http://schemas.openxmlformats.org/officeDocument/2006/relationships/tags" Target="../tags/tag71.xml"/><Relationship Id="rId1" Type="http://schemas.openxmlformats.org/officeDocument/2006/relationships/tags" Target="../tags/tag70.xml"/></Relationships>
</file>

<file path=ppt/slides/_rels/slide27.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image" Target="../media/image42.png"/><Relationship Id="rId2" Type="http://schemas.openxmlformats.org/officeDocument/2006/relationships/tags" Target="../tags/tag73.xml"/><Relationship Id="rId1" Type="http://schemas.openxmlformats.org/officeDocument/2006/relationships/tags" Target="../tags/tag72.xml"/></Relationships>
</file>

<file path=ppt/slides/_rels/slide28.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image" Target="../media/image43.png"/><Relationship Id="rId2" Type="http://schemas.openxmlformats.org/officeDocument/2006/relationships/tags" Target="../tags/tag75.xml"/><Relationship Id="rId1" Type="http://schemas.openxmlformats.org/officeDocument/2006/relationships/tags" Target="../tags/tag74.xml"/></Relationships>
</file>

<file path=ppt/slides/_rels/slide29.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image" Target="../media/image44.jpeg"/><Relationship Id="rId2" Type="http://schemas.openxmlformats.org/officeDocument/2006/relationships/tags" Target="../tags/tag77.xml"/><Relationship Id="rId1" Type="http://schemas.openxmlformats.org/officeDocument/2006/relationships/tags" Target="../tags/tag76.xml"/></Relationships>
</file>

<file path=ppt/slides/_rels/slide3.xml.rels><?xml version="1.0" encoding="UTF-8" standalone="yes"?>
<Relationships xmlns="http://schemas.openxmlformats.org/package/2006/relationships"><Relationship Id="rId9" Type="http://schemas.openxmlformats.org/officeDocument/2006/relationships/tags" Target="../tags/tag14.xml"/><Relationship Id="rId8" Type="http://schemas.openxmlformats.org/officeDocument/2006/relationships/tags" Target="../tags/tag13.xml"/><Relationship Id="rId7" Type="http://schemas.openxmlformats.org/officeDocument/2006/relationships/tags" Target="../tags/tag12.xml"/><Relationship Id="rId6" Type="http://schemas.openxmlformats.org/officeDocument/2006/relationships/tags" Target="../tags/tag11.xml"/><Relationship Id="rId5" Type="http://schemas.openxmlformats.org/officeDocument/2006/relationships/tags" Target="../tags/tag10.xml"/><Relationship Id="rId4" Type="http://schemas.openxmlformats.org/officeDocument/2006/relationships/tags" Target="../tags/tag9.xml"/><Relationship Id="rId3" Type="http://schemas.openxmlformats.org/officeDocument/2006/relationships/tags" Target="../tags/tag8.xml"/><Relationship Id="rId2" Type="http://schemas.openxmlformats.org/officeDocument/2006/relationships/tags" Target="../tags/tag7.xml"/><Relationship Id="rId14" Type="http://schemas.openxmlformats.org/officeDocument/2006/relationships/slideLayout" Target="../slideLayouts/slideLayout3.xml"/><Relationship Id="rId13" Type="http://schemas.openxmlformats.org/officeDocument/2006/relationships/tags" Target="../tags/tag18.xml"/><Relationship Id="rId12" Type="http://schemas.openxmlformats.org/officeDocument/2006/relationships/tags" Target="../tags/tag17.xml"/><Relationship Id="rId11" Type="http://schemas.openxmlformats.org/officeDocument/2006/relationships/tags" Target="../tags/tag16.xml"/><Relationship Id="rId10" Type="http://schemas.openxmlformats.org/officeDocument/2006/relationships/tags" Target="../tags/tag15.xml"/><Relationship Id="rId1" Type="http://schemas.openxmlformats.org/officeDocument/2006/relationships/tags" Target="../tags/tag6.xml"/></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78.xml"/></Relationships>
</file>

<file path=ppt/slides/_rels/slide31.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image" Target="../media/image45.png"/><Relationship Id="rId2" Type="http://schemas.openxmlformats.org/officeDocument/2006/relationships/tags" Target="../tags/tag80.xml"/><Relationship Id="rId1" Type="http://schemas.openxmlformats.org/officeDocument/2006/relationships/tags" Target="../tags/tag79.xml"/></Relationships>
</file>

<file path=ppt/slides/_rels/slide32.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image" Target="../media/image46.png"/><Relationship Id="rId2" Type="http://schemas.openxmlformats.org/officeDocument/2006/relationships/tags" Target="../tags/tag82.xml"/><Relationship Id="rId1" Type="http://schemas.openxmlformats.org/officeDocument/2006/relationships/tags" Target="../tags/tag81.xml"/></Relationships>
</file>

<file path=ppt/slides/_rels/slide33.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image" Target="../media/image47.png"/><Relationship Id="rId2" Type="http://schemas.openxmlformats.org/officeDocument/2006/relationships/tags" Target="../tags/tag84.xml"/><Relationship Id="rId1" Type="http://schemas.openxmlformats.org/officeDocument/2006/relationships/tags" Target="../tags/tag83.xml"/></Relationships>
</file>

<file path=ppt/slides/_rels/slide34.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image" Target="../media/image48.png"/><Relationship Id="rId2" Type="http://schemas.openxmlformats.org/officeDocument/2006/relationships/tags" Target="../tags/tag86.xml"/><Relationship Id="rId1" Type="http://schemas.openxmlformats.org/officeDocument/2006/relationships/tags" Target="../tags/tag85.xml"/></Relationships>
</file>

<file path=ppt/slides/_rels/slide35.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image" Target="../media/image49.png"/><Relationship Id="rId2" Type="http://schemas.openxmlformats.org/officeDocument/2006/relationships/tags" Target="../tags/tag88.xml"/><Relationship Id="rId1" Type="http://schemas.openxmlformats.org/officeDocument/2006/relationships/tags" Target="../tags/tag87.xml"/></Relationships>
</file>

<file path=ppt/slides/_rels/slide36.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image" Target="../media/image50.png"/><Relationship Id="rId2" Type="http://schemas.openxmlformats.org/officeDocument/2006/relationships/tags" Target="../tags/tag90.xml"/><Relationship Id="rId1" Type="http://schemas.openxmlformats.org/officeDocument/2006/relationships/tags" Target="../tags/tag89.xml"/></Relationships>
</file>

<file path=ppt/slides/_rels/slide37.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image" Target="../media/image51.png"/><Relationship Id="rId2" Type="http://schemas.openxmlformats.org/officeDocument/2006/relationships/tags" Target="../tags/tag92.xml"/><Relationship Id="rId1" Type="http://schemas.openxmlformats.org/officeDocument/2006/relationships/tags" Target="../tags/tag91.xml"/></Relationships>
</file>

<file path=ppt/slides/_rels/slide38.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93.xml"/></Relationships>
</file>

<file path=ppt/slides/_rels/slide39.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94.xml"/></Relationships>
</file>

<file path=ppt/slides/_rels/slide4.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tags" Target="../tags/tag20.xml"/><Relationship Id="rId2" Type="http://schemas.openxmlformats.org/officeDocument/2006/relationships/image" Target="../media/image5.png"/><Relationship Id="rId1" Type="http://schemas.openxmlformats.org/officeDocument/2006/relationships/tags" Target="../tags/tag19.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image" Target="../media/image7.png"/><Relationship Id="rId3" Type="http://schemas.openxmlformats.org/officeDocument/2006/relationships/tags" Target="../tags/tag22.xml"/><Relationship Id="rId2" Type="http://schemas.openxmlformats.org/officeDocument/2006/relationships/image" Target="../media/image6.jpeg"/><Relationship Id="rId1" Type="http://schemas.openxmlformats.org/officeDocument/2006/relationships/tags" Target="../tags/tag21.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8.jpeg"/><Relationship Id="rId1" Type="http://schemas.openxmlformats.org/officeDocument/2006/relationships/tags" Target="../tags/tag23.xml"/></Relationships>
</file>

<file path=ppt/slides/_rels/slide7.xml.rels><?xml version="1.0" encoding="UTF-8" standalone="yes"?>
<Relationships xmlns="http://schemas.openxmlformats.org/package/2006/relationships"><Relationship Id="rId9" Type="http://schemas.openxmlformats.org/officeDocument/2006/relationships/slideLayout" Target="../slideLayouts/slideLayout3.xml"/><Relationship Id="rId8" Type="http://schemas.openxmlformats.org/officeDocument/2006/relationships/image" Target="../media/image12.jpeg"/><Relationship Id="rId7" Type="http://schemas.openxmlformats.org/officeDocument/2006/relationships/tags" Target="../tags/tag27.xml"/><Relationship Id="rId6" Type="http://schemas.openxmlformats.org/officeDocument/2006/relationships/image" Target="../media/image11.png"/><Relationship Id="rId5" Type="http://schemas.openxmlformats.org/officeDocument/2006/relationships/tags" Target="../tags/tag26.xml"/><Relationship Id="rId4" Type="http://schemas.openxmlformats.org/officeDocument/2006/relationships/image" Target="../media/image10.jpeg"/><Relationship Id="rId3" Type="http://schemas.openxmlformats.org/officeDocument/2006/relationships/tags" Target="../tags/tag25.xml"/><Relationship Id="rId2" Type="http://schemas.openxmlformats.org/officeDocument/2006/relationships/image" Target="../media/image9.png"/><Relationship Id="rId1" Type="http://schemas.openxmlformats.org/officeDocument/2006/relationships/tags" Target="../tags/tag24.xml"/></Relationships>
</file>

<file path=ppt/slides/_rels/slide8.xml.rels><?xml version="1.0" encoding="UTF-8" standalone="yes"?>
<Relationships xmlns="http://schemas.openxmlformats.org/package/2006/relationships"><Relationship Id="rId7" Type="http://schemas.openxmlformats.org/officeDocument/2006/relationships/slideLayout" Target="../slideLayouts/slideLayout3.xml"/><Relationship Id="rId6" Type="http://schemas.openxmlformats.org/officeDocument/2006/relationships/image" Target="../media/image15.jpeg"/><Relationship Id="rId5" Type="http://schemas.openxmlformats.org/officeDocument/2006/relationships/tags" Target="../tags/tag30.xml"/><Relationship Id="rId4" Type="http://schemas.openxmlformats.org/officeDocument/2006/relationships/image" Target="../media/image14.jpeg"/><Relationship Id="rId3" Type="http://schemas.openxmlformats.org/officeDocument/2006/relationships/tags" Target="../tags/tag29.xml"/><Relationship Id="rId2" Type="http://schemas.openxmlformats.org/officeDocument/2006/relationships/image" Target="../media/image13.jpeg"/><Relationship Id="rId1" Type="http://schemas.openxmlformats.org/officeDocument/2006/relationships/tags" Target="../tags/tag28.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3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196" name="TextBox 2"/>
          <p:cNvSpPr txBox="1"/>
          <p:nvPr>
            <p:custDataLst>
              <p:tags r:id="rId1"/>
            </p:custDataLst>
          </p:nvPr>
        </p:nvSpPr>
        <p:spPr>
          <a:xfrm>
            <a:off x="2130425" y="2237740"/>
            <a:ext cx="6742430" cy="668655"/>
          </a:xfrm>
          <a:prstGeom prst="rect">
            <a:avLst/>
          </a:prstGeom>
          <a:noFill/>
          <a:ln w="9525">
            <a:noFill/>
          </a:ln>
        </p:spPr>
        <p:txBody>
          <a:bodyPr>
            <a:noAutofit/>
          </a:bodyPr>
          <a:lstStyle>
            <a:lvl1pPr marL="273050" indent="-273050" algn="l" rtl="0" eaLnBrk="0" fontAlgn="base" hangingPunct="0">
              <a:spcBef>
                <a:spcPct val="20000"/>
              </a:spcBef>
              <a:spcAft>
                <a:spcPct val="0"/>
              </a:spcAft>
              <a:buClr>
                <a:schemeClr val="accent1"/>
              </a:buClr>
              <a:buSzPct val="100000"/>
              <a:buFont typeface="Symbol" panose="05050102010706020507" pitchFamily="18" charset="2"/>
              <a:buChar char=""/>
              <a:defRPr kumimoji="1" sz="2400" b="0" kern="1200">
                <a:solidFill>
                  <a:schemeClr val="tx2"/>
                </a:solidFill>
                <a:latin typeface="+mn-lt"/>
                <a:ea typeface="+mn-ea"/>
                <a:cs typeface="华文楷体" panose="02010600040101010101" pitchFamily="2" charset="-122"/>
              </a:defRPr>
            </a:lvl1pPr>
            <a:lvl2pPr marL="576580" indent="-273050" algn="l" rtl="0" eaLnBrk="0" fontAlgn="base" hangingPunct="0">
              <a:spcBef>
                <a:spcPct val="20000"/>
              </a:spcBef>
              <a:spcAft>
                <a:spcPct val="0"/>
              </a:spcAft>
              <a:buClr>
                <a:schemeClr val="accent1"/>
              </a:buClr>
              <a:buSzPct val="100000"/>
              <a:buFont typeface="Symbol" panose="05050102010706020507" pitchFamily="18" charset="2"/>
              <a:buChar char=""/>
              <a:defRPr kumimoji="1" sz="2200" kern="1200">
                <a:solidFill>
                  <a:schemeClr val="tx2"/>
                </a:solidFill>
                <a:latin typeface="+mn-lt"/>
                <a:ea typeface="+mn-ea"/>
                <a:cs typeface="华文楷体" panose="02010600040101010101" pitchFamily="2" charset="-122"/>
              </a:defRPr>
            </a:lvl2pPr>
            <a:lvl3pPr marL="855980" indent="-228600" algn="l" rtl="0" eaLnBrk="0" fontAlgn="base" hangingPunct="0">
              <a:spcBef>
                <a:spcPct val="20000"/>
              </a:spcBef>
              <a:spcAft>
                <a:spcPct val="0"/>
              </a:spcAft>
              <a:buClr>
                <a:schemeClr val="accent1"/>
              </a:buClr>
              <a:buSzPct val="100000"/>
              <a:buFont typeface="Symbol" panose="05050102010706020507" pitchFamily="18" charset="2"/>
              <a:buChar char=""/>
              <a:defRPr kumimoji="1" sz="2000" kern="1200">
                <a:solidFill>
                  <a:schemeClr val="tx2"/>
                </a:solidFill>
                <a:latin typeface="+mn-lt"/>
                <a:ea typeface="+mn-ea"/>
                <a:cs typeface="华文楷体" panose="02010600040101010101" pitchFamily="2" charset="-122"/>
              </a:defRPr>
            </a:lvl3pPr>
            <a:lvl4pPr marL="1143000" indent="-228600" algn="l" rtl="0" eaLnBrk="0" fontAlgn="base" hangingPunct="0">
              <a:spcBef>
                <a:spcPct val="20000"/>
              </a:spcBef>
              <a:spcAft>
                <a:spcPct val="0"/>
              </a:spcAft>
              <a:buClr>
                <a:schemeClr val="accent1"/>
              </a:buClr>
              <a:buSzPct val="100000"/>
              <a:buFont typeface="Symbol" panose="05050102010706020507" pitchFamily="18" charset="2"/>
              <a:buChar char=""/>
              <a:defRPr kumimoji="1" kern="1200">
                <a:solidFill>
                  <a:schemeClr val="tx2"/>
                </a:solidFill>
                <a:latin typeface="+mn-lt"/>
                <a:ea typeface="+mn-ea"/>
                <a:cs typeface="华文楷体" panose="02010600040101010101" pitchFamily="2" charset="-122"/>
              </a:defRPr>
            </a:lvl4pPr>
            <a:lvl5pPr marL="1462405" indent="-228600" algn="l" rtl="0" eaLnBrk="0" fontAlgn="base" hangingPunct="0">
              <a:spcBef>
                <a:spcPct val="20000"/>
              </a:spcBef>
              <a:spcAft>
                <a:spcPct val="0"/>
              </a:spcAft>
              <a:buClr>
                <a:schemeClr val="accent1"/>
              </a:buClr>
              <a:buSzPct val="100000"/>
              <a:buFont typeface="Symbol" panose="05050102010706020507" pitchFamily="18" charset="2"/>
              <a:buChar char=""/>
              <a:defRPr kumimoji="1" sz="1600" kern="1200">
                <a:solidFill>
                  <a:schemeClr val="tx2"/>
                </a:solidFill>
                <a:latin typeface="+mn-lt"/>
                <a:ea typeface="+mn-ea"/>
                <a:cs typeface="华文楷体" panose="02010600040101010101" pitchFamily="2" charset="-122"/>
              </a:defRPr>
            </a:lvl5pPr>
          </a:lstStyle>
          <a:p>
            <a:pPr marL="0" lvl="0" indent="0" eaLnBrk="1" hangingPunct="1">
              <a:spcBef>
                <a:spcPct val="50000"/>
              </a:spcBef>
              <a:buClrTx/>
              <a:buSzTx/>
              <a:buFontTx/>
              <a:buNone/>
            </a:pPr>
            <a:r>
              <a:rPr lang="en-US" altLang="zh-CN" sz="3600" b="1" dirty="0">
                <a:solidFill>
                  <a:schemeClr val="tx1"/>
                </a:solidFill>
                <a:latin typeface="微软雅黑" panose="020B0503020204020204" pitchFamily="34" charset="-122"/>
                <a:ea typeface="微软雅黑" panose="020B0503020204020204" pitchFamily="34" charset="-122"/>
              </a:rPr>
              <a:t>《</a:t>
            </a:r>
            <a:r>
              <a:rPr lang="zh-CN" altLang="en-US" sz="3600" b="1" dirty="0">
                <a:solidFill>
                  <a:srgbClr val="000000"/>
                </a:solidFill>
                <a:latin typeface="微软雅黑" panose="020B0503020204020204" pitchFamily="34" charset="-122"/>
                <a:ea typeface="微软雅黑" panose="020B0503020204020204" pitchFamily="34" charset="-122"/>
              </a:rPr>
              <a:t>工业机器人应用编程（</a:t>
            </a:r>
            <a:r>
              <a:rPr lang="en-US" altLang="zh-CN" sz="3600" b="1" dirty="0">
                <a:solidFill>
                  <a:srgbClr val="000000"/>
                </a:solidFill>
                <a:latin typeface="微软雅黑" panose="020B0503020204020204" pitchFamily="34" charset="-122"/>
                <a:ea typeface="微软雅黑" panose="020B0503020204020204" pitchFamily="34" charset="-122"/>
              </a:rPr>
              <a:t>ABB)</a:t>
            </a:r>
            <a:r>
              <a:rPr lang="en-US" altLang="zh-CN" sz="3600" b="1" dirty="0">
                <a:solidFill>
                  <a:schemeClr val="tx1"/>
                </a:solidFill>
                <a:latin typeface="微软雅黑" panose="020B0503020204020204" pitchFamily="34" charset="-122"/>
                <a:ea typeface="微软雅黑" panose="020B0503020204020204" pitchFamily="34" charset="-122"/>
              </a:rPr>
              <a:t>》</a:t>
            </a:r>
            <a:endParaRPr lang="zh-CN" altLang="en-US" sz="3600" b="1" dirty="0">
              <a:solidFill>
                <a:schemeClr val="tx1"/>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257810" y="132715"/>
            <a:ext cx="5080000" cy="460375"/>
          </a:xfrm>
          <a:prstGeom prst="rect">
            <a:avLst/>
          </a:prstGeom>
          <a:noFill/>
          <a:ln w="9525">
            <a:noFill/>
          </a:ln>
        </p:spPr>
        <p:txBody>
          <a:bodyPr>
            <a:spAutoFit/>
          </a:bodyPr>
          <a:p>
            <a:r>
              <a:rPr lang="zh-CN" sz="2400">
                <a:ea typeface="宋体" panose="02010600030101010101" pitchFamily="2" charset="-122"/>
              </a:rPr>
              <a:t>任务</a:t>
            </a:r>
            <a:r>
              <a:rPr lang="en-US" sz="2400">
                <a:latin typeface="宋体" panose="02010600030101010101" pitchFamily="2" charset="-122"/>
              </a:rPr>
              <a:t>1.1 </a:t>
            </a:r>
            <a:r>
              <a:rPr lang="zh-CN" sz="2400">
                <a:ea typeface="宋体" panose="02010600030101010101" pitchFamily="2" charset="-122"/>
              </a:rPr>
              <a:t>了解工业机器人发展历史</a:t>
            </a:r>
            <a:endParaRPr lang="zh-CN" altLang="en-US" sz="2400">
              <a:ea typeface="宋体" panose="02010600030101010101" pitchFamily="2" charset="-122"/>
            </a:endParaRPr>
          </a:p>
        </p:txBody>
      </p:sp>
      <p:sp>
        <p:nvSpPr>
          <p:cNvPr id="4" name="文本框 3"/>
          <p:cNvSpPr txBox="1"/>
          <p:nvPr>
            <p:custDataLst>
              <p:tags r:id="rId1"/>
            </p:custDataLst>
          </p:nvPr>
        </p:nvSpPr>
        <p:spPr>
          <a:xfrm>
            <a:off x="257810" y="824230"/>
            <a:ext cx="5080000" cy="645160"/>
          </a:xfrm>
          <a:prstGeom prst="rect">
            <a:avLst/>
          </a:prstGeom>
          <a:noFill/>
          <a:ln w="9525">
            <a:noFill/>
          </a:ln>
        </p:spPr>
        <p:txBody>
          <a:bodyPr>
            <a:spAutoFit/>
          </a:bodyPr>
          <a:p>
            <a:pPr marL="381635" indent="-381635"/>
            <a:r>
              <a:rPr lang="zh-CN" sz="1800">
                <a:ea typeface="宋体" panose="02010600030101010101" pitchFamily="2" charset="-122"/>
              </a:rPr>
              <a:t>1.1.2 工业机器人的发展概述2.工业机器人的发展历史</a:t>
            </a:r>
            <a:endParaRPr lang="zh-CN" sz="1800">
              <a:ea typeface="宋体" panose="02010600030101010101" pitchFamily="2" charset="-122"/>
            </a:endParaRPr>
          </a:p>
        </p:txBody>
      </p:sp>
      <p:sp>
        <p:nvSpPr>
          <p:cNvPr id="2" name="文本框 1"/>
          <p:cNvSpPr txBox="1"/>
          <p:nvPr/>
        </p:nvSpPr>
        <p:spPr>
          <a:xfrm>
            <a:off x="715645" y="1556385"/>
            <a:ext cx="8069580" cy="1198880"/>
          </a:xfrm>
          <a:prstGeom prst="rect">
            <a:avLst/>
          </a:prstGeom>
          <a:noFill/>
          <a:ln w="9525">
            <a:noFill/>
          </a:ln>
        </p:spPr>
        <p:txBody>
          <a:bodyPr wrap="square">
            <a:spAutoFit/>
          </a:bodyPr>
          <a:p>
            <a:pPr indent="266700"/>
            <a:r>
              <a:rPr lang="en-US" altLang="zh-CN" sz="1800" b="0">
                <a:ea typeface="宋体" panose="02010600030101010101" pitchFamily="2" charset="-122"/>
              </a:rPr>
              <a:t>   </a:t>
            </a:r>
            <a:r>
              <a:rPr lang="zh-CN" sz="1800" b="0">
                <a:ea typeface="宋体" panose="02010600030101010101" pitchFamily="2" charset="-122"/>
              </a:rPr>
              <a:t>工业机器人是面向工业领域的多关节机械手或多自由度的机器人。工业机器人是自动执行工作的机器装置，是靠自身动力和控制能力来实现各种功能的一种机器。它可以接受人类指挥，也可以按照预先编制好的程序运行，现代的工业机器人还可以根据人工智能技术制定的原则纲领行动。</a:t>
            </a:r>
            <a:endParaRPr lang="zh-CN" altLang="en-US" sz="1800" b="0">
              <a:ea typeface="宋体" panose="02010600030101010101" pitchFamily="2" charset="-122"/>
            </a:endParaRPr>
          </a:p>
        </p:txBody>
      </p:sp>
      <p:sp>
        <p:nvSpPr>
          <p:cNvPr id="3" name="文本框 2"/>
          <p:cNvSpPr txBox="1"/>
          <p:nvPr/>
        </p:nvSpPr>
        <p:spPr>
          <a:xfrm>
            <a:off x="4342765" y="3011170"/>
            <a:ext cx="4296410" cy="1495425"/>
          </a:xfrm>
          <a:prstGeom prst="rect">
            <a:avLst/>
          </a:prstGeom>
          <a:noFill/>
          <a:ln w="9525">
            <a:noFill/>
          </a:ln>
        </p:spPr>
        <p:txBody>
          <a:bodyPr>
            <a:noAutofit/>
          </a:bodyPr>
          <a:p>
            <a:pPr indent="457200">
              <a:extLst>
                <a:ext uri="{35155182-B16C-46BC-9424-99874614C6A1}">
                  <wpsdc:indentchars xmlns:wpsdc="http://www.wps.cn/officeDocument/2017/drawingmlCustomData" val="200" checksum="59296752"/>
                </a:ext>
              </a:extLst>
            </a:pPr>
            <a:r>
              <a:rPr lang="zh-CN" sz="1800" b="0">
                <a:ea typeface="宋体" panose="02010600030101010101" pitchFamily="2" charset="-122"/>
              </a:rPr>
              <a:t>1959年，是世界上第一台工业机器人</a:t>
            </a:r>
            <a:r>
              <a:rPr lang="en-US" sz="1800" b="0">
                <a:latin typeface="宋体" panose="02010600030101010101" pitchFamily="2" charset="-122"/>
                <a:sym typeface="+mn-ea"/>
              </a:rPr>
              <a:t>Unimate</a:t>
            </a:r>
            <a:r>
              <a:rPr lang="zh-CN" sz="1800" b="0">
                <a:ea typeface="宋体" panose="02010600030101010101" pitchFamily="2" charset="-122"/>
              </a:rPr>
              <a:t>，也被称为可编程移机。Unimate机器人采用的控制方式称为“示教再现机器人”，现在的工业机器人大多仍然沿用这种控制方式。</a:t>
            </a:r>
            <a:endParaRPr lang="zh-CN" sz="1800" b="0">
              <a:ea typeface="宋体" panose="02010600030101010101" pitchFamily="2" charset="-122"/>
            </a:endParaRPr>
          </a:p>
        </p:txBody>
      </p:sp>
      <p:pic>
        <p:nvPicPr>
          <p:cNvPr id="18" name="图片 18"/>
          <p:cNvPicPr>
            <a:picLocks noChangeAspect="1"/>
          </p:cNvPicPr>
          <p:nvPr>
            <p:custDataLst>
              <p:tags r:id="rId2"/>
            </p:custDataLst>
          </p:nvPr>
        </p:nvPicPr>
        <p:blipFill>
          <a:blip r:embed="rId3"/>
          <a:stretch>
            <a:fillRect/>
          </a:stretch>
        </p:blipFill>
        <p:spPr>
          <a:xfrm>
            <a:off x="808355" y="2841943"/>
            <a:ext cx="3065780" cy="1833245"/>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257810" y="132715"/>
            <a:ext cx="5080000" cy="460375"/>
          </a:xfrm>
          <a:prstGeom prst="rect">
            <a:avLst/>
          </a:prstGeom>
          <a:noFill/>
          <a:ln w="9525">
            <a:noFill/>
          </a:ln>
        </p:spPr>
        <p:txBody>
          <a:bodyPr>
            <a:spAutoFit/>
          </a:bodyPr>
          <a:p>
            <a:r>
              <a:rPr lang="zh-CN" sz="2400">
                <a:ea typeface="宋体" panose="02010600030101010101" pitchFamily="2" charset="-122"/>
              </a:rPr>
              <a:t>任务</a:t>
            </a:r>
            <a:r>
              <a:rPr lang="en-US" sz="2400">
                <a:latin typeface="宋体" panose="02010600030101010101" pitchFamily="2" charset="-122"/>
              </a:rPr>
              <a:t>1.1 </a:t>
            </a:r>
            <a:r>
              <a:rPr lang="zh-CN" sz="2400">
                <a:ea typeface="宋体" panose="02010600030101010101" pitchFamily="2" charset="-122"/>
              </a:rPr>
              <a:t>了解工业机器人发展历史</a:t>
            </a:r>
            <a:endParaRPr lang="zh-CN" altLang="en-US" sz="2400">
              <a:ea typeface="宋体" panose="02010600030101010101" pitchFamily="2" charset="-122"/>
            </a:endParaRPr>
          </a:p>
        </p:txBody>
      </p:sp>
      <p:sp>
        <p:nvSpPr>
          <p:cNvPr id="4" name="文本框 3"/>
          <p:cNvSpPr txBox="1"/>
          <p:nvPr>
            <p:custDataLst>
              <p:tags r:id="rId1"/>
            </p:custDataLst>
          </p:nvPr>
        </p:nvSpPr>
        <p:spPr>
          <a:xfrm>
            <a:off x="257810" y="824230"/>
            <a:ext cx="5691505" cy="645160"/>
          </a:xfrm>
          <a:prstGeom prst="rect">
            <a:avLst/>
          </a:prstGeom>
          <a:noFill/>
          <a:ln w="9525">
            <a:noFill/>
          </a:ln>
        </p:spPr>
        <p:txBody>
          <a:bodyPr wrap="square">
            <a:spAutoFit/>
          </a:bodyPr>
          <a:p>
            <a:pPr marL="381635" indent="-381635"/>
            <a:r>
              <a:rPr lang="zh-CN" sz="1800">
                <a:ea typeface="宋体" panose="02010600030101010101" pitchFamily="2" charset="-122"/>
              </a:rPr>
              <a:t>1.1.2 工业机器人的发展概述3.工业机器人在主要工业国家的发展应用情况</a:t>
            </a:r>
            <a:endParaRPr lang="zh-CN" sz="1800">
              <a:ea typeface="宋体" panose="02010600030101010101" pitchFamily="2" charset="-122"/>
            </a:endParaRPr>
          </a:p>
        </p:txBody>
      </p:sp>
      <p:sp>
        <p:nvSpPr>
          <p:cNvPr id="5" name="文本框 4"/>
          <p:cNvSpPr txBox="1"/>
          <p:nvPr/>
        </p:nvSpPr>
        <p:spPr>
          <a:xfrm>
            <a:off x="506095" y="1469390"/>
            <a:ext cx="5080000" cy="368300"/>
          </a:xfrm>
          <a:prstGeom prst="rect">
            <a:avLst/>
          </a:prstGeom>
          <a:noFill/>
          <a:ln w="9525">
            <a:noFill/>
          </a:ln>
        </p:spPr>
        <p:txBody>
          <a:bodyPr>
            <a:spAutoFit/>
          </a:bodyPr>
          <a:p>
            <a:r>
              <a:rPr lang="zh-CN" sz="1800" b="0">
                <a:ea typeface="宋体" panose="02010600030101010101" pitchFamily="2" charset="-122"/>
              </a:rPr>
              <a:t>（1）工业机器人在美国的发展情况</a:t>
            </a:r>
            <a:endParaRPr lang="zh-CN" altLang="en-US" sz="1800" b="0">
              <a:ea typeface="宋体" panose="02010600030101010101" pitchFamily="2" charset="-122"/>
            </a:endParaRPr>
          </a:p>
        </p:txBody>
      </p:sp>
      <p:graphicFrame>
        <p:nvGraphicFramePr>
          <p:cNvPr id="6" name="表格 5"/>
          <p:cNvGraphicFramePr/>
          <p:nvPr/>
        </p:nvGraphicFramePr>
        <p:xfrm>
          <a:off x="505778" y="3567430"/>
          <a:ext cx="4079875" cy="335280"/>
        </p:xfrm>
        <a:graphic>
          <a:graphicData uri="http://schemas.openxmlformats.org/drawingml/2006/table">
            <a:tbl>
              <a:tblPr/>
              <a:tblGrid>
                <a:gridCol w="2039938"/>
                <a:gridCol w="2039937"/>
              </a:tblGrid>
              <a:tr h="182880">
                <a:tc>
                  <a:txBody>
                    <a:bodyPr/>
                    <a:p>
                      <a:pPr indent="0" algn="ctr">
                        <a:buNone/>
                      </a:pP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a:noFill/>
                    </a:lnL>
                    <a:lnR>
                      <a:noFill/>
                    </a:lnR>
                    <a:lnT cap="flat">
                      <a:noFill/>
                    </a:lnT>
                    <a:lnB cap="flat">
                      <a:noFill/>
                    </a:lnB>
                    <a:lnTlToBr>
                      <a:noFill/>
                    </a:lnTlToBr>
                    <a:lnBlToTr>
                      <a:noFill/>
                    </a:lnBlToTr>
                    <a:noFill/>
                  </a:tcPr>
                </a:tc>
                <a:tc>
                  <a:txBody>
                    <a:bodyPr/>
                    <a:p>
                      <a:pPr indent="0" algn="ctr">
                        <a:buNone/>
                      </a:pPr>
                      <a:r>
                        <a:rPr lang="en-US" sz="1000" b="0">
                          <a:latin typeface="宋体" panose="02010600030101010101" pitchFamily="2" charset="-122"/>
                          <a:ea typeface="宋体" panose="02010600030101010101" pitchFamily="2" charset="-122"/>
                          <a:cs typeface="宋体" panose="02010600030101010101" pitchFamily="2" charset="-122"/>
                        </a:rPr>
                        <a:t> </a:t>
                      </a:r>
                      <a:endParaRPr lang="en-US" altLang="en-US" sz="1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a:noFill/>
                    </a:lnL>
                    <a:lnR cap="flat">
                      <a:noFill/>
                    </a:lnR>
                    <a:lnT cap="flat">
                      <a:noFill/>
                    </a:lnT>
                    <a:lnB cap="flat">
                      <a:noFill/>
                    </a:lnB>
                    <a:lnTlToBr>
                      <a:noFill/>
                    </a:lnTlToBr>
                    <a:lnBlToTr>
                      <a:noFill/>
                    </a:lnBlToTr>
                    <a:noFill/>
                  </a:tcPr>
                </a:tc>
              </a:tr>
              <a:tr h="152400">
                <a:tc>
                  <a:txBody>
                    <a:bodyPr/>
                    <a:p>
                      <a:pPr indent="0" algn="ctr">
                        <a:buNone/>
                      </a:pPr>
                      <a:r>
                        <a:rPr lang="en-US" sz="1000" b="0">
                          <a:latin typeface="宋体" panose="02010600030101010101" pitchFamily="2" charset="-122"/>
                          <a:ea typeface="宋体" panose="02010600030101010101" pitchFamily="2" charset="-122"/>
                          <a:cs typeface="宋体" panose="02010600030101010101" pitchFamily="2" charset="-122"/>
                        </a:rPr>
                        <a:t>机器人Shakey</a:t>
                      </a:r>
                      <a:endParaRPr lang="en-US" altLang="en-US" sz="1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a:noFill/>
                    </a:lnL>
                    <a:lnR>
                      <a:noFill/>
                    </a:lnR>
                    <a:lnT cap="flat">
                      <a:noFill/>
                    </a:lnT>
                    <a:lnB cap="flat">
                      <a:noFill/>
                    </a:lnB>
                    <a:lnTlToBr>
                      <a:noFill/>
                    </a:lnTlToBr>
                    <a:lnBlToTr>
                      <a:noFill/>
                    </a:lnBlToTr>
                    <a:noFill/>
                  </a:tcPr>
                </a:tc>
                <a:tc>
                  <a:txBody>
                    <a:bodyPr/>
                    <a:p>
                      <a:pPr indent="0" algn="ctr">
                        <a:buNone/>
                      </a:pPr>
                      <a:r>
                        <a:rPr lang="en-US" sz="1000" b="0">
                          <a:latin typeface="宋体" panose="02010600030101010101" pitchFamily="2" charset="-122"/>
                          <a:ea typeface="宋体" panose="02010600030101010101" pitchFamily="2" charset="-122"/>
                          <a:cs typeface="宋体" panose="02010600030101010101" pitchFamily="2" charset="-122"/>
                        </a:rPr>
                        <a:t> PUMA机器人</a:t>
                      </a:r>
                      <a:endParaRPr lang="en-US" altLang="en-US" sz="1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a:noFill/>
                    </a:lnL>
                    <a:lnR cap="flat">
                      <a:noFill/>
                    </a:lnR>
                    <a:lnT cap="flat">
                      <a:noFill/>
                    </a:lnT>
                    <a:lnB cap="flat">
                      <a:noFill/>
                    </a:lnB>
                    <a:lnTlToBr>
                      <a:noFill/>
                    </a:lnTlToBr>
                    <a:lnBlToTr>
                      <a:noFill/>
                    </a:lnBlToTr>
                    <a:noFill/>
                  </a:tcPr>
                </a:tc>
              </a:tr>
            </a:tbl>
          </a:graphicData>
        </a:graphic>
      </p:graphicFrame>
      <p:pic>
        <p:nvPicPr>
          <p:cNvPr id="7" name="图片 6"/>
          <p:cNvPicPr/>
          <p:nvPr/>
        </p:nvPicPr>
        <p:blipFill>
          <a:blip r:embed="rId2"/>
          <a:stretch>
            <a:fillRect/>
          </a:stretch>
        </p:blipFill>
        <p:spPr>
          <a:xfrm>
            <a:off x="758825" y="1862455"/>
            <a:ext cx="1786890" cy="1755140"/>
          </a:xfrm>
          <a:prstGeom prst="rect">
            <a:avLst/>
          </a:prstGeom>
          <a:noFill/>
          <a:ln w="9525">
            <a:noFill/>
          </a:ln>
        </p:spPr>
      </p:pic>
      <p:pic>
        <p:nvPicPr>
          <p:cNvPr id="8" name="图片 7"/>
          <p:cNvPicPr/>
          <p:nvPr/>
        </p:nvPicPr>
        <p:blipFill>
          <a:blip r:embed="rId3"/>
          <a:stretch>
            <a:fillRect/>
          </a:stretch>
        </p:blipFill>
        <p:spPr>
          <a:xfrm>
            <a:off x="2798445" y="1854835"/>
            <a:ext cx="1788160" cy="1764665"/>
          </a:xfrm>
          <a:prstGeom prst="rect">
            <a:avLst/>
          </a:prstGeom>
          <a:noFill/>
          <a:ln w="9525">
            <a:noFill/>
          </a:ln>
        </p:spPr>
      </p:pic>
      <p:sp>
        <p:nvSpPr>
          <p:cNvPr id="9" name="文本框 8"/>
          <p:cNvSpPr txBox="1"/>
          <p:nvPr/>
        </p:nvSpPr>
        <p:spPr>
          <a:xfrm>
            <a:off x="4839335" y="1700530"/>
            <a:ext cx="3900805" cy="2703195"/>
          </a:xfrm>
          <a:prstGeom prst="rect">
            <a:avLst/>
          </a:prstGeom>
          <a:noFill/>
          <a:ln w="9525">
            <a:noFill/>
          </a:ln>
        </p:spPr>
        <p:txBody>
          <a:bodyPr>
            <a:noAutofit/>
          </a:bodyPr>
          <a:p>
            <a:pPr indent="406400">
              <a:extLst>
                <a:ext uri="{35155182-B16C-46BC-9424-99874614C6A1}">
                  <wpsdc:indentchars xmlns:wpsdc="http://www.wps.cn/officeDocument/2017/drawingmlCustomData" val="200" checksum="1740828767"/>
                </a:ext>
              </a:extLst>
            </a:pPr>
            <a:r>
              <a:rPr lang="zh-CN" sz="1600" b="0">
                <a:ea typeface="宋体" panose="02010600030101010101" pitchFamily="2" charset="-122"/>
              </a:rPr>
              <a:t>尽管世界上第一台工业机器人诞生于美国，但是在相当长的一段时期内，主要停留在几所大学和少数公司的研究所的实验室里。</a:t>
            </a:r>
            <a:endParaRPr lang="zh-CN" sz="1600" b="0">
              <a:ea typeface="宋体" panose="02010600030101010101" pitchFamily="2" charset="-122"/>
            </a:endParaRPr>
          </a:p>
          <a:p>
            <a:pPr indent="406400">
              <a:extLst>
                <a:ext uri="{35155182-B16C-46BC-9424-99874614C6A1}">
                  <wpsdc:indentchars xmlns:wpsdc="http://www.wps.cn/officeDocument/2017/drawingmlCustomData" val="200" checksum="1740828767"/>
                </a:ext>
              </a:extLst>
            </a:pPr>
            <a:r>
              <a:rPr lang="zh-CN" altLang="en-US" sz="1600" b="0">
                <a:ea typeface="宋体" panose="02010600030101010101" pitchFamily="2" charset="-122"/>
              </a:rPr>
              <a:t>2013年，美国提出了机器人发展路线图，计划攻克机器人的强适应性、可重构装配、仿人灵巧操作、自主导航、非结构化环境感知等关键技术。目前，美国军用无人机、宇宙探测器等尖端领域的机器人应用领先全球。</a:t>
            </a:r>
            <a:endParaRPr lang="zh-CN" altLang="en-US" sz="1600" b="0">
              <a:ea typeface="宋体" panose="02010600030101010101" pitchFamily="2" charset="-122"/>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257810" y="132715"/>
            <a:ext cx="5080000" cy="460375"/>
          </a:xfrm>
          <a:prstGeom prst="rect">
            <a:avLst/>
          </a:prstGeom>
          <a:noFill/>
          <a:ln w="9525">
            <a:noFill/>
          </a:ln>
        </p:spPr>
        <p:txBody>
          <a:bodyPr>
            <a:spAutoFit/>
          </a:bodyPr>
          <a:p>
            <a:r>
              <a:rPr lang="zh-CN" sz="2400">
                <a:ea typeface="宋体" panose="02010600030101010101" pitchFamily="2" charset="-122"/>
              </a:rPr>
              <a:t>任务</a:t>
            </a:r>
            <a:r>
              <a:rPr lang="en-US" sz="2400">
                <a:latin typeface="宋体" panose="02010600030101010101" pitchFamily="2" charset="-122"/>
              </a:rPr>
              <a:t>1.1 </a:t>
            </a:r>
            <a:r>
              <a:rPr lang="zh-CN" sz="2400">
                <a:ea typeface="宋体" panose="02010600030101010101" pitchFamily="2" charset="-122"/>
              </a:rPr>
              <a:t>了解工业机器人发展历史</a:t>
            </a:r>
            <a:endParaRPr lang="zh-CN" altLang="en-US" sz="2400">
              <a:ea typeface="宋体" panose="02010600030101010101" pitchFamily="2" charset="-122"/>
            </a:endParaRPr>
          </a:p>
        </p:txBody>
      </p:sp>
      <p:sp>
        <p:nvSpPr>
          <p:cNvPr id="4" name="文本框 3"/>
          <p:cNvSpPr txBox="1"/>
          <p:nvPr>
            <p:custDataLst>
              <p:tags r:id="rId1"/>
            </p:custDataLst>
          </p:nvPr>
        </p:nvSpPr>
        <p:spPr>
          <a:xfrm>
            <a:off x="257810" y="824230"/>
            <a:ext cx="5691505" cy="645160"/>
          </a:xfrm>
          <a:prstGeom prst="rect">
            <a:avLst/>
          </a:prstGeom>
          <a:noFill/>
          <a:ln w="9525">
            <a:noFill/>
          </a:ln>
        </p:spPr>
        <p:txBody>
          <a:bodyPr wrap="square">
            <a:spAutoFit/>
          </a:bodyPr>
          <a:p>
            <a:pPr marL="381635" indent="-381635"/>
            <a:r>
              <a:rPr lang="zh-CN" sz="1800">
                <a:ea typeface="宋体" panose="02010600030101010101" pitchFamily="2" charset="-122"/>
              </a:rPr>
              <a:t>1.1.2 工业机器人的发展概述3.工业机器人在主要工业国家的发展应用情况</a:t>
            </a:r>
            <a:endParaRPr lang="zh-CN" sz="1800">
              <a:ea typeface="宋体" panose="02010600030101010101" pitchFamily="2" charset="-122"/>
            </a:endParaRPr>
          </a:p>
        </p:txBody>
      </p:sp>
      <p:sp>
        <p:nvSpPr>
          <p:cNvPr id="5" name="文本框 4"/>
          <p:cNvSpPr txBox="1"/>
          <p:nvPr/>
        </p:nvSpPr>
        <p:spPr>
          <a:xfrm>
            <a:off x="506095" y="1469390"/>
            <a:ext cx="5080000" cy="368300"/>
          </a:xfrm>
          <a:prstGeom prst="rect">
            <a:avLst/>
          </a:prstGeom>
          <a:noFill/>
          <a:ln w="9525">
            <a:noFill/>
          </a:ln>
        </p:spPr>
        <p:txBody>
          <a:bodyPr>
            <a:spAutoFit/>
          </a:bodyPr>
          <a:p>
            <a:r>
              <a:rPr lang="zh-CN" sz="1800" b="0">
                <a:ea typeface="宋体" panose="02010600030101010101" pitchFamily="2" charset="-122"/>
              </a:rPr>
              <a:t>（2）工业机器人在日本的发展情况</a:t>
            </a:r>
            <a:endParaRPr lang="zh-CN" sz="1800" b="0">
              <a:ea typeface="宋体" panose="02010600030101010101" pitchFamily="2" charset="-122"/>
            </a:endParaRPr>
          </a:p>
        </p:txBody>
      </p:sp>
      <p:sp>
        <p:nvSpPr>
          <p:cNvPr id="9" name="文本框 8"/>
          <p:cNvSpPr txBox="1"/>
          <p:nvPr/>
        </p:nvSpPr>
        <p:spPr>
          <a:xfrm>
            <a:off x="4839335" y="1700530"/>
            <a:ext cx="3900805" cy="2703195"/>
          </a:xfrm>
          <a:prstGeom prst="rect">
            <a:avLst/>
          </a:prstGeom>
          <a:noFill/>
          <a:ln w="9525">
            <a:noFill/>
          </a:ln>
        </p:spPr>
        <p:txBody>
          <a:bodyPr>
            <a:noAutofit/>
          </a:bodyPr>
          <a:p>
            <a:pPr indent="406400">
              <a:extLst>
                <a:ext uri="{35155182-B16C-46BC-9424-99874614C6A1}">
                  <wpsdc:indentchars xmlns:wpsdc="http://www.wps.cn/officeDocument/2017/drawingmlCustomData" val="200" checksum="1740828767"/>
                </a:ext>
              </a:extLst>
            </a:pPr>
            <a:r>
              <a:rPr lang="zh-CN" sz="1600" b="0">
                <a:ea typeface="宋体" panose="02010600030101010101" pitchFamily="2" charset="-122"/>
              </a:rPr>
              <a:t>20世纪70年代是日本机器人的迅速发展时期，日本在机器人的产品开发和应用两个方面超过美国，成为当今世界第一的“机器人王国”。1980年被称为日本机器人普及元年，各个领域开始使用机器人，机器人的应用由汽车业逐步扩大到其他制造业及非制造业。2013年以前，日本保持着工业机器人产量、安装数量世界第一的地位。</a:t>
            </a:r>
            <a:endParaRPr lang="zh-CN" sz="1600" b="0">
              <a:ea typeface="宋体" panose="02010600030101010101" pitchFamily="2" charset="-122"/>
            </a:endParaRPr>
          </a:p>
        </p:txBody>
      </p:sp>
      <p:pic>
        <p:nvPicPr>
          <p:cNvPr id="25" name="图片 20"/>
          <p:cNvPicPr>
            <a:picLocks noChangeAspect="1"/>
          </p:cNvPicPr>
          <p:nvPr>
            <p:custDataLst>
              <p:tags r:id="rId2"/>
            </p:custDataLst>
          </p:nvPr>
        </p:nvPicPr>
        <p:blipFill>
          <a:blip r:embed="rId3"/>
          <a:stretch>
            <a:fillRect/>
          </a:stretch>
        </p:blipFill>
        <p:spPr>
          <a:xfrm>
            <a:off x="506095" y="1971675"/>
            <a:ext cx="4046220" cy="1457960"/>
          </a:xfrm>
          <a:prstGeom prst="rect">
            <a:avLst/>
          </a:prstGeom>
          <a:noFill/>
          <a:ln>
            <a:noFill/>
          </a:ln>
        </p:spPr>
      </p:pic>
      <p:sp>
        <p:nvSpPr>
          <p:cNvPr id="2" name="文本框 1"/>
          <p:cNvSpPr txBox="1"/>
          <p:nvPr/>
        </p:nvSpPr>
        <p:spPr>
          <a:xfrm>
            <a:off x="1203325" y="3563620"/>
            <a:ext cx="2028190" cy="368300"/>
          </a:xfrm>
          <a:prstGeom prst="rect">
            <a:avLst/>
          </a:prstGeom>
          <a:noFill/>
          <a:ln w="9525">
            <a:noFill/>
          </a:ln>
        </p:spPr>
        <p:txBody>
          <a:bodyPr wrap="square">
            <a:spAutoFit/>
          </a:bodyPr>
          <a:p>
            <a:r>
              <a:rPr lang="zh-CN" sz="1800" b="0">
                <a:ea typeface="宋体" panose="02010600030101010101" pitchFamily="2" charset="-122"/>
              </a:rPr>
              <a:t>SCARA机器人</a:t>
            </a:r>
            <a:endParaRPr lang="zh-CN" altLang="en-US" sz="1800" b="0">
              <a:ea typeface="宋体" panose="02010600030101010101" pitchFamily="2" charset="-122"/>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257810" y="132715"/>
            <a:ext cx="5080000" cy="460375"/>
          </a:xfrm>
          <a:prstGeom prst="rect">
            <a:avLst/>
          </a:prstGeom>
          <a:noFill/>
          <a:ln w="9525">
            <a:noFill/>
          </a:ln>
        </p:spPr>
        <p:txBody>
          <a:bodyPr>
            <a:spAutoFit/>
          </a:bodyPr>
          <a:p>
            <a:r>
              <a:rPr lang="zh-CN" sz="2400">
                <a:ea typeface="宋体" panose="02010600030101010101" pitchFamily="2" charset="-122"/>
              </a:rPr>
              <a:t>任务</a:t>
            </a:r>
            <a:r>
              <a:rPr lang="en-US" sz="2400">
                <a:latin typeface="宋体" panose="02010600030101010101" pitchFamily="2" charset="-122"/>
              </a:rPr>
              <a:t>1.1 </a:t>
            </a:r>
            <a:r>
              <a:rPr lang="zh-CN" sz="2400">
                <a:ea typeface="宋体" panose="02010600030101010101" pitchFamily="2" charset="-122"/>
              </a:rPr>
              <a:t>了解工业机器人发展历史</a:t>
            </a:r>
            <a:endParaRPr lang="zh-CN" altLang="en-US" sz="2400">
              <a:ea typeface="宋体" panose="02010600030101010101" pitchFamily="2" charset="-122"/>
            </a:endParaRPr>
          </a:p>
        </p:txBody>
      </p:sp>
      <p:sp>
        <p:nvSpPr>
          <p:cNvPr id="4" name="文本框 3"/>
          <p:cNvSpPr txBox="1"/>
          <p:nvPr>
            <p:custDataLst>
              <p:tags r:id="rId1"/>
            </p:custDataLst>
          </p:nvPr>
        </p:nvSpPr>
        <p:spPr>
          <a:xfrm>
            <a:off x="257810" y="824230"/>
            <a:ext cx="5691505" cy="645160"/>
          </a:xfrm>
          <a:prstGeom prst="rect">
            <a:avLst/>
          </a:prstGeom>
          <a:noFill/>
          <a:ln w="9525">
            <a:noFill/>
          </a:ln>
        </p:spPr>
        <p:txBody>
          <a:bodyPr wrap="square">
            <a:spAutoFit/>
          </a:bodyPr>
          <a:p>
            <a:pPr marL="381635" indent="-381635"/>
            <a:r>
              <a:rPr lang="zh-CN" sz="1800">
                <a:ea typeface="宋体" panose="02010600030101010101" pitchFamily="2" charset="-122"/>
              </a:rPr>
              <a:t>1.1.2 工业机器人的发展概述3.工业机器人在主要工业国家的发展应用情况</a:t>
            </a:r>
            <a:endParaRPr lang="zh-CN" sz="1800">
              <a:ea typeface="宋体" panose="02010600030101010101" pitchFamily="2" charset="-122"/>
            </a:endParaRPr>
          </a:p>
        </p:txBody>
      </p:sp>
      <p:sp>
        <p:nvSpPr>
          <p:cNvPr id="5" name="文本框 4"/>
          <p:cNvSpPr txBox="1"/>
          <p:nvPr/>
        </p:nvSpPr>
        <p:spPr>
          <a:xfrm>
            <a:off x="506095" y="1469390"/>
            <a:ext cx="5080000" cy="368300"/>
          </a:xfrm>
          <a:prstGeom prst="rect">
            <a:avLst/>
          </a:prstGeom>
          <a:noFill/>
          <a:ln w="9525">
            <a:noFill/>
          </a:ln>
        </p:spPr>
        <p:txBody>
          <a:bodyPr>
            <a:spAutoFit/>
          </a:bodyPr>
          <a:p>
            <a:r>
              <a:rPr lang="zh-CN" sz="1800" b="0">
                <a:ea typeface="宋体" panose="02010600030101010101" pitchFamily="2" charset="-122"/>
              </a:rPr>
              <a:t>（</a:t>
            </a:r>
            <a:r>
              <a:rPr lang="en-US" altLang="zh-CN" sz="1800" b="0">
                <a:ea typeface="宋体" panose="02010600030101010101" pitchFamily="2" charset="-122"/>
              </a:rPr>
              <a:t>3</a:t>
            </a:r>
            <a:r>
              <a:rPr lang="zh-CN" sz="1800" b="0">
                <a:ea typeface="宋体" panose="02010600030101010101" pitchFamily="2" charset="-122"/>
              </a:rPr>
              <a:t>）工业机器人在德国的发展情况</a:t>
            </a:r>
            <a:endParaRPr lang="zh-CN" sz="1800" b="0">
              <a:ea typeface="宋体" panose="02010600030101010101" pitchFamily="2" charset="-122"/>
            </a:endParaRPr>
          </a:p>
        </p:txBody>
      </p:sp>
      <p:sp>
        <p:nvSpPr>
          <p:cNvPr id="9" name="文本框 8"/>
          <p:cNvSpPr txBox="1"/>
          <p:nvPr/>
        </p:nvSpPr>
        <p:spPr>
          <a:xfrm>
            <a:off x="353060" y="2310130"/>
            <a:ext cx="8314690" cy="2037715"/>
          </a:xfrm>
          <a:prstGeom prst="rect">
            <a:avLst/>
          </a:prstGeom>
          <a:noFill/>
          <a:ln w="9525">
            <a:noFill/>
          </a:ln>
        </p:spPr>
        <p:txBody>
          <a:bodyPr>
            <a:noAutofit/>
          </a:bodyPr>
          <a:p>
            <a:pPr indent="406400">
              <a:extLst>
                <a:ext uri="{35155182-B16C-46BC-9424-99874614C6A1}">
                  <wpsdc:indentchars xmlns:wpsdc="http://www.wps.cn/officeDocument/2017/drawingmlCustomData" val="200" checksum="1740828767"/>
                </a:ext>
              </a:extLst>
            </a:pPr>
            <a:r>
              <a:rPr lang="zh-CN" sz="1600" b="0">
                <a:ea typeface="宋体" panose="02010600030101010101" pitchFamily="2" charset="-122"/>
              </a:rPr>
              <a:t>德国工业机器人的数量占世界第三，仅次于日本和美国，其智能机器人的研究和应用在世界上处于领先地位。目前在普及第一代工业机器人的基础上，第二代工业机器人经推广应用成为主流安装机型，而第三代智能机器人已占有一定比重并成为发展的方向。德国的KUKA公司是世界上几家顶级工业机器人制造商之一。</a:t>
            </a:r>
            <a:endParaRPr lang="zh-CN" sz="1600" b="0">
              <a:ea typeface="宋体" panose="02010600030101010101" pitchFamily="2" charset="-122"/>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257810" y="132715"/>
            <a:ext cx="5080000" cy="460375"/>
          </a:xfrm>
          <a:prstGeom prst="rect">
            <a:avLst/>
          </a:prstGeom>
          <a:noFill/>
          <a:ln w="9525">
            <a:noFill/>
          </a:ln>
        </p:spPr>
        <p:txBody>
          <a:bodyPr>
            <a:spAutoFit/>
          </a:bodyPr>
          <a:p>
            <a:r>
              <a:rPr lang="zh-CN" sz="2400">
                <a:ea typeface="宋体" panose="02010600030101010101" pitchFamily="2" charset="-122"/>
              </a:rPr>
              <a:t>任务</a:t>
            </a:r>
            <a:r>
              <a:rPr lang="en-US" sz="2400">
                <a:latin typeface="宋体" panose="02010600030101010101" pitchFamily="2" charset="-122"/>
              </a:rPr>
              <a:t>1.1 </a:t>
            </a:r>
            <a:r>
              <a:rPr lang="zh-CN" sz="2400">
                <a:ea typeface="宋体" panose="02010600030101010101" pitchFamily="2" charset="-122"/>
              </a:rPr>
              <a:t>了解工业机器人发展历史</a:t>
            </a:r>
            <a:endParaRPr lang="zh-CN" altLang="en-US" sz="2400">
              <a:ea typeface="宋体" panose="02010600030101010101" pitchFamily="2" charset="-122"/>
            </a:endParaRPr>
          </a:p>
        </p:txBody>
      </p:sp>
      <p:sp>
        <p:nvSpPr>
          <p:cNvPr id="4" name="文本框 3"/>
          <p:cNvSpPr txBox="1"/>
          <p:nvPr>
            <p:custDataLst>
              <p:tags r:id="rId1"/>
            </p:custDataLst>
          </p:nvPr>
        </p:nvSpPr>
        <p:spPr>
          <a:xfrm>
            <a:off x="257810" y="824230"/>
            <a:ext cx="5691505" cy="645160"/>
          </a:xfrm>
          <a:prstGeom prst="rect">
            <a:avLst/>
          </a:prstGeom>
          <a:noFill/>
          <a:ln w="9525">
            <a:noFill/>
          </a:ln>
        </p:spPr>
        <p:txBody>
          <a:bodyPr wrap="square">
            <a:spAutoFit/>
          </a:bodyPr>
          <a:p>
            <a:pPr marL="381635" indent="-381635"/>
            <a:r>
              <a:rPr lang="zh-CN" sz="1800">
                <a:ea typeface="宋体" panose="02010600030101010101" pitchFamily="2" charset="-122"/>
              </a:rPr>
              <a:t>1.1.2 工业机器人的发展概述3.工业机器人在主要工业国家的发展应用情况</a:t>
            </a:r>
            <a:endParaRPr lang="zh-CN" sz="1800">
              <a:ea typeface="宋体" panose="02010600030101010101" pitchFamily="2" charset="-122"/>
            </a:endParaRPr>
          </a:p>
        </p:txBody>
      </p:sp>
      <p:sp>
        <p:nvSpPr>
          <p:cNvPr id="5" name="文本框 4"/>
          <p:cNvSpPr txBox="1"/>
          <p:nvPr/>
        </p:nvSpPr>
        <p:spPr>
          <a:xfrm>
            <a:off x="506095" y="1469390"/>
            <a:ext cx="5080000" cy="368300"/>
          </a:xfrm>
          <a:prstGeom prst="rect">
            <a:avLst/>
          </a:prstGeom>
          <a:noFill/>
          <a:ln w="9525">
            <a:noFill/>
          </a:ln>
        </p:spPr>
        <p:txBody>
          <a:bodyPr>
            <a:spAutoFit/>
          </a:bodyPr>
          <a:p>
            <a:r>
              <a:rPr sz="1800" b="0">
                <a:ea typeface="宋体" panose="02010600030101010101" pitchFamily="2" charset="-122"/>
              </a:rPr>
              <a:t>（4）工业机器人在中国的发展情况</a:t>
            </a:r>
            <a:endParaRPr sz="1800" b="0">
              <a:ea typeface="宋体" panose="02010600030101010101" pitchFamily="2" charset="-122"/>
            </a:endParaRPr>
          </a:p>
        </p:txBody>
      </p:sp>
      <p:sp>
        <p:nvSpPr>
          <p:cNvPr id="9" name="文本框 8"/>
          <p:cNvSpPr txBox="1"/>
          <p:nvPr/>
        </p:nvSpPr>
        <p:spPr>
          <a:xfrm>
            <a:off x="374015" y="2000885"/>
            <a:ext cx="8562340" cy="2951480"/>
          </a:xfrm>
          <a:prstGeom prst="rect">
            <a:avLst/>
          </a:prstGeom>
          <a:noFill/>
          <a:ln w="9525">
            <a:noFill/>
          </a:ln>
        </p:spPr>
        <p:txBody>
          <a:bodyPr>
            <a:noAutofit/>
          </a:bodyPr>
          <a:p>
            <a:pPr indent="406400">
              <a:extLst>
                <a:ext uri="{35155182-B16C-46BC-9424-99874614C6A1}">
                  <wpsdc:indentchars xmlns:wpsdc="http://www.wps.cn/officeDocument/2017/drawingmlCustomData" val="200" checksum="1740828767"/>
                </a:ext>
              </a:extLst>
            </a:pPr>
            <a:r>
              <a:rPr lang="zh-CN" sz="1600" b="0">
                <a:ea typeface="宋体" panose="02010600030101010101" pitchFamily="2" charset="-122"/>
              </a:rPr>
              <a:t>我国工业机器人起步于20世纪70年代初，其发展过程大致可分为四个阶段：第一阶段，理论研究阶段；第二阶段，样机研发阶段；第三阶段，示范应用阶段；第四阶段，产业化阶段。</a:t>
            </a:r>
            <a:endParaRPr lang="zh-CN" sz="1600" b="0">
              <a:ea typeface="宋体" panose="02010600030101010101" pitchFamily="2" charset="-122"/>
            </a:endParaRPr>
          </a:p>
          <a:p>
            <a:pPr indent="406400">
              <a:extLst>
                <a:ext uri="{35155182-B16C-46BC-9424-99874614C6A1}">
                  <wpsdc:indentchars xmlns:wpsdc="http://www.wps.cn/officeDocument/2017/drawingmlCustomData" val="200" checksum="1740828767"/>
                </a:ext>
              </a:extLst>
            </a:pPr>
            <a:r>
              <a:rPr lang="zh-CN" sz="1600" b="0">
                <a:ea typeface="宋体" panose="02010600030101010101" pitchFamily="2" charset="-122"/>
              </a:rPr>
              <a:t>2014年是中国工业机器人的发展元年。在这一年里，机器人在汽车制造以外的一般工业领域应用需求快速增长，中国市场新增工业机器人4.55万台，同比增长35.01%；目前我国已能够生产出部分机器人关键元器件，开发出弧焊、点焊、码垛、装配、搬运、注塑、冲压、喷漆等工业机器人。一批国产工业机器人已服务于国内诸多企业的生产线上，技术先进的工业机器人企业已经逐步成型；一些相关科研机构和企业已掌握了工业机器人操作机的优化设计制造技术、在工业机器人控制、驱动系统的硬件设计技术、运动学和轨迹规划技术等关键技术已达到或接近世界水平。国内已经涌现出一批从事工业机器人本体制造、系统集成、应用开发的大型企业，如</a:t>
            </a:r>
            <a:r>
              <a:rPr lang="zh-CN" sz="1600" b="0">
                <a:solidFill>
                  <a:srgbClr val="FF0000"/>
                </a:solidFill>
                <a:ea typeface="宋体" panose="02010600030101010101" pitchFamily="2" charset="-122"/>
              </a:rPr>
              <a:t>新松机器人、新时达、埃夫特、广州数控、华中数控、埃夫特</a:t>
            </a:r>
            <a:r>
              <a:rPr lang="zh-CN" sz="1600" b="0">
                <a:ea typeface="宋体" panose="02010600030101010101" pitchFamily="2" charset="-122"/>
              </a:rPr>
              <a:t>等。</a:t>
            </a:r>
            <a:endParaRPr lang="zh-CN" sz="1600" b="0">
              <a:ea typeface="宋体" panose="02010600030101010101" pitchFamily="2" charset="-122"/>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257810" y="132715"/>
            <a:ext cx="5080000" cy="460375"/>
          </a:xfrm>
          <a:prstGeom prst="rect">
            <a:avLst/>
          </a:prstGeom>
          <a:noFill/>
          <a:ln w="9525">
            <a:noFill/>
          </a:ln>
        </p:spPr>
        <p:txBody>
          <a:bodyPr>
            <a:spAutoFit/>
          </a:bodyPr>
          <a:p>
            <a:r>
              <a:rPr lang="zh-CN" sz="2400">
                <a:ea typeface="宋体" panose="02010600030101010101" pitchFamily="2" charset="-122"/>
              </a:rPr>
              <a:t>任务</a:t>
            </a:r>
            <a:r>
              <a:rPr lang="en-US" sz="2400">
                <a:latin typeface="宋体" panose="02010600030101010101" pitchFamily="2" charset="-122"/>
              </a:rPr>
              <a:t>1.1 </a:t>
            </a:r>
            <a:r>
              <a:rPr lang="zh-CN" sz="2400">
                <a:ea typeface="宋体" panose="02010600030101010101" pitchFamily="2" charset="-122"/>
              </a:rPr>
              <a:t>了解工业机器人发展历史</a:t>
            </a:r>
            <a:endParaRPr lang="zh-CN" altLang="en-US" sz="2400">
              <a:ea typeface="宋体" panose="02010600030101010101" pitchFamily="2" charset="-122"/>
            </a:endParaRPr>
          </a:p>
        </p:txBody>
      </p:sp>
      <p:sp>
        <p:nvSpPr>
          <p:cNvPr id="4" name="文本框 3"/>
          <p:cNvSpPr txBox="1"/>
          <p:nvPr>
            <p:custDataLst>
              <p:tags r:id="rId1"/>
            </p:custDataLst>
          </p:nvPr>
        </p:nvSpPr>
        <p:spPr>
          <a:xfrm>
            <a:off x="257810" y="824230"/>
            <a:ext cx="5691505" cy="645160"/>
          </a:xfrm>
          <a:prstGeom prst="rect">
            <a:avLst/>
          </a:prstGeom>
          <a:noFill/>
          <a:ln w="9525">
            <a:noFill/>
          </a:ln>
        </p:spPr>
        <p:txBody>
          <a:bodyPr wrap="square">
            <a:spAutoFit/>
          </a:bodyPr>
          <a:p>
            <a:pPr marL="381635" indent="-381635"/>
            <a:r>
              <a:rPr lang="zh-CN" sz="1800">
                <a:ea typeface="宋体" panose="02010600030101010101" pitchFamily="2" charset="-122"/>
              </a:rPr>
              <a:t>1.1.2 工业机器人的发展概述4.工业机器人“四大家族”</a:t>
            </a:r>
            <a:endParaRPr lang="zh-CN" sz="1800">
              <a:ea typeface="宋体" panose="02010600030101010101" pitchFamily="2" charset="-122"/>
            </a:endParaRPr>
          </a:p>
        </p:txBody>
      </p:sp>
      <p:sp>
        <p:nvSpPr>
          <p:cNvPr id="9" name="文本框 8"/>
          <p:cNvSpPr txBox="1"/>
          <p:nvPr/>
        </p:nvSpPr>
        <p:spPr>
          <a:xfrm>
            <a:off x="374015" y="1469390"/>
            <a:ext cx="8562340" cy="1085850"/>
          </a:xfrm>
          <a:prstGeom prst="rect">
            <a:avLst/>
          </a:prstGeom>
          <a:noFill/>
          <a:ln w="9525">
            <a:noFill/>
          </a:ln>
        </p:spPr>
        <p:txBody>
          <a:bodyPr>
            <a:noAutofit/>
          </a:bodyPr>
          <a:p>
            <a:pPr indent="406400">
              <a:extLst>
                <a:ext uri="{35155182-B16C-46BC-9424-99874614C6A1}">
                  <wpsdc:indentchars xmlns:wpsdc="http://www.wps.cn/officeDocument/2017/drawingmlCustomData" val="200" checksum="1740828767"/>
                </a:ext>
              </a:extLst>
            </a:pPr>
            <a:r>
              <a:rPr lang="zh-CN" sz="1600" b="0">
                <a:ea typeface="宋体" panose="02010600030101010101" pitchFamily="2" charset="-122"/>
              </a:rPr>
              <a:t>在工业机器人领域有“四大家族”这样的说法，在工业机器人领域有着举足轻重的地位。这四大家族是：ABB机器人、安川机器人、库卡机器人、发那科机器人。</a:t>
            </a:r>
            <a:endParaRPr lang="zh-CN" sz="1600" b="0">
              <a:ea typeface="宋体" panose="02010600030101010101" pitchFamily="2" charset="-122"/>
            </a:endParaRPr>
          </a:p>
          <a:p>
            <a:pPr indent="406400">
              <a:extLst>
                <a:ext uri="{35155182-B16C-46BC-9424-99874614C6A1}">
                  <wpsdc:indentchars xmlns:wpsdc="http://www.wps.cn/officeDocument/2017/drawingmlCustomData" val="200" checksum="1740828767"/>
                </a:ext>
              </a:extLst>
            </a:pPr>
            <a:r>
              <a:rPr lang="zh-CN" sz="1600" b="0">
                <a:ea typeface="宋体" panose="02010600030101010101" pitchFamily="2" charset="-122"/>
              </a:rPr>
              <a:t>除了上述四大家族，工业机器人领域还有日本的川崎重工、爱普生、那智，瑞士的史陶比尔，意大利柯马，美国的爱德普等都是知名的工业机器人企业。</a:t>
            </a:r>
            <a:endParaRPr lang="zh-CN" sz="1600" b="0">
              <a:ea typeface="宋体" panose="02010600030101010101" pitchFamily="2" charset="-122"/>
            </a:endParaRPr>
          </a:p>
        </p:txBody>
      </p:sp>
      <p:pic>
        <p:nvPicPr>
          <p:cNvPr id="182290" name="Picture 18"/>
          <p:cNvPicPr>
            <a:picLocks noChangeAspect="1"/>
          </p:cNvPicPr>
          <p:nvPr>
            <p:custDataLst>
              <p:tags r:id="rId2"/>
            </p:custDataLst>
          </p:nvPr>
        </p:nvPicPr>
        <p:blipFill>
          <a:blip r:embed="rId3"/>
          <a:stretch>
            <a:fillRect/>
          </a:stretch>
        </p:blipFill>
        <p:spPr>
          <a:xfrm>
            <a:off x="2405380" y="2493645"/>
            <a:ext cx="4333240" cy="1936750"/>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82290"/>
                                        </p:tgtEl>
                                        <p:attrNameLst>
                                          <p:attrName>style.visibility</p:attrName>
                                        </p:attrNameLst>
                                      </p:cBhvr>
                                      <p:to>
                                        <p:strVal val="visible"/>
                                      </p:to>
                                    </p:set>
                                    <p:anim calcmode="lin" valueType="num">
                                      <p:cBhvr>
                                        <p:cTn id="7" dur="500" fill="hold"/>
                                        <p:tgtEl>
                                          <p:spTgt spid="182290"/>
                                        </p:tgtEl>
                                        <p:attrNameLst>
                                          <p:attrName>ppt_x</p:attrName>
                                        </p:attrNameLst>
                                      </p:cBhvr>
                                      <p:tavLst>
                                        <p:tav tm="0">
                                          <p:val>
                                            <p:strVal val="#ppt_x"/>
                                          </p:val>
                                        </p:tav>
                                        <p:tav tm="100000">
                                          <p:val>
                                            <p:strVal val="#ppt_x"/>
                                          </p:val>
                                        </p:tav>
                                      </p:tavLst>
                                    </p:anim>
                                    <p:anim calcmode="lin" valueType="num">
                                      <p:cBhvr>
                                        <p:cTn id="8" dur="500" fill="hold"/>
                                        <p:tgtEl>
                                          <p:spTgt spid="18229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257810" y="132715"/>
            <a:ext cx="5080000" cy="460375"/>
          </a:xfrm>
          <a:prstGeom prst="rect">
            <a:avLst/>
          </a:prstGeom>
          <a:noFill/>
          <a:ln w="9525">
            <a:noFill/>
          </a:ln>
        </p:spPr>
        <p:txBody>
          <a:bodyPr>
            <a:spAutoFit/>
          </a:bodyPr>
          <a:p>
            <a:r>
              <a:rPr sz="2400"/>
              <a:t>任务1.2 了解工业机器人的行业应用</a:t>
            </a:r>
            <a:endParaRPr sz="2400"/>
          </a:p>
        </p:txBody>
      </p:sp>
      <p:sp>
        <p:nvSpPr>
          <p:cNvPr id="4" name="文本框 3"/>
          <p:cNvSpPr txBox="1"/>
          <p:nvPr>
            <p:custDataLst>
              <p:tags r:id="rId1"/>
            </p:custDataLst>
          </p:nvPr>
        </p:nvSpPr>
        <p:spPr>
          <a:xfrm>
            <a:off x="257810" y="824230"/>
            <a:ext cx="5691505" cy="368300"/>
          </a:xfrm>
          <a:prstGeom prst="rect">
            <a:avLst/>
          </a:prstGeom>
          <a:noFill/>
          <a:ln w="9525">
            <a:noFill/>
          </a:ln>
        </p:spPr>
        <p:txBody>
          <a:bodyPr wrap="square">
            <a:spAutoFit/>
          </a:bodyPr>
          <a:p>
            <a:pPr marL="381635" indent="-381635"/>
            <a:r>
              <a:rPr lang="zh-CN" sz="1800">
                <a:ea typeface="宋体" panose="02010600030101010101" pitchFamily="2" charset="-122"/>
              </a:rPr>
              <a:t>1.2.1工业机器人在汽车制造行业的应用</a:t>
            </a:r>
            <a:endParaRPr lang="zh-CN" sz="1800">
              <a:ea typeface="宋体" panose="02010600030101010101" pitchFamily="2" charset="-122"/>
            </a:endParaRPr>
          </a:p>
        </p:txBody>
      </p:sp>
      <p:sp>
        <p:nvSpPr>
          <p:cNvPr id="9" name="文本框 8"/>
          <p:cNvSpPr txBox="1"/>
          <p:nvPr/>
        </p:nvSpPr>
        <p:spPr>
          <a:xfrm>
            <a:off x="3801110" y="1587500"/>
            <a:ext cx="4991100" cy="3238500"/>
          </a:xfrm>
          <a:prstGeom prst="rect">
            <a:avLst/>
          </a:prstGeom>
          <a:noFill/>
          <a:ln w="9525">
            <a:noFill/>
          </a:ln>
        </p:spPr>
        <p:txBody>
          <a:bodyPr>
            <a:noAutofit/>
          </a:bodyPr>
          <a:p>
            <a:pPr indent="406400">
              <a:extLst>
                <a:ext uri="{35155182-B16C-46BC-9424-99874614C6A1}">
                  <wpsdc:indentchars xmlns:wpsdc="http://www.wps.cn/officeDocument/2017/drawingmlCustomData" val="200" checksum="1740828767"/>
                </a:ext>
              </a:extLst>
            </a:pPr>
            <a:r>
              <a:rPr lang="zh-CN" sz="1600" b="0">
                <a:ea typeface="宋体" panose="02010600030101010101" pitchFamily="2" charset="-122"/>
              </a:rPr>
              <a:t>在汽车生产过程中，除了需要压铸机器人、焊接机器人、检测机器人外，还需要喷涂机器人，切割机器人等等，工业机器人已成为汽车生产中关键智能化设备。国内60%的工业机器人用于汽车生产，全世界用于汽车工业的工业机器人已经达到总用量的37%。相关数据显示 ，机器人在汽车生产应用中不同生产环节中占的比例不同：弧焊占16%、物料搬运占13%、点焊占15%、组装占22%、喷漆、冲压、铸造各占其 3%、此外还有上料卸料、抛光打磨、检测等均沾 15% 左右。</a:t>
            </a:r>
            <a:endParaRPr lang="zh-CN" sz="1600" b="0">
              <a:ea typeface="宋体" panose="02010600030101010101" pitchFamily="2" charset="-122"/>
            </a:endParaRPr>
          </a:p>
        </p:txBody>
      </p:sp>
      <p:pic>
        <p:nvPicPr>
          <p:cNvPr id="58" name="图片 58" descr="汽车焊接机器人"/>
          <p:cNvPicPr>
            <a:picLocks noChangeAspect="1"/>
          </p:cNvPicPr>
          <p:nvPr>
            <p:custDataLst>
              <p:tags r:id="rId2"/>
            </p:custDataLst>
          </p:nvPr>
        </p:nvPicPr>
        <p:blipFill>
          <a:blip r:embed="rId3"/>
          <a:stretch>
            <a:fillRect/>
          </a:stretch>
        </p:blipFill>
        <p:spPr>
          <a:xfrm>
            <a:off x="539115" y="1192530"/>
            <a:ext cx="2990850" cy="1685290"/>
          </a:xfrm>
          <a:prstGeom prst="rect">
            <a:avLst/>
          </a:prstGeom>
        </p:spPr>
      </p:pic>
      <p:pic>
        <p:nvPicPr>
          <p:cNvPr id="59" name="图片 59" descr="喷涂机器人"/>
          <p:cNvPicPr>
            <a:picLocks noChangeAspect="1"/>
          </p:cNvPicPr>
          <p:nvPr>
            <p:custDataLst>
              <p:tags r:id="rId4"/>
            </p:custDataLst>
          </p:nvPr>
        </p:nvPicPr>
        <p:blipFill>
          <a:blip r:embed="rId5"/>
          <a:stretch>
            <a:fillRect/>
          </a:stretch>
        </p:blipFill>
        <p:spPr>
          <a:xfrm>
            <a:off x="539750" y="2933065"/>
            <a:ext cx="2990215" cy="1988185"/>
          </a:xfrm>
          <a:prstGeom prst="rect">
            <a:avLst/>
          </a:prstGeom>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257810" y="132715"/>
            <a:ext cx="5080000" cy="460375"/>
          </a:xfrm>
          <a:prstGeom prst="rect">
            <a:avLst/>
          </a:prstGeom>
          <a:noFill/>
          <a:ln w="9525">
            <a:noFill/>
          </a:ln>
        </p:spPr>
        <p:txBody>
          <a:bodyPr>
            <a:spAutoFit/>
          </a:bodyPr>
          <a:p>
            <a:r>
              <a:rPr sz="2400"/>
              <a:t>任务1.2 了解工业机器人的行业应用</a:t>
            </a:r>
            <a:endParaRPr sz="2400"/>
          </a:p>
        </p:txBody>
      </p:sp>
      <p:sp>
        <p:nvSpPr>
          <p:cNvPr id="4" name="文本框 3"/>
          <p:cNvSpPr txBox="1"/>
          <p:nvPr>
            <p:custDataLst>
              <p:tags r:id="rId1"/>
            </p:custDataLst>
          </p:nvPr>
        </p:nvSpPr>
        <p:spPr>
          <a:xfrm>
            <a:off x="257810" y="824230"/>
            <a:ext cx="5691505" cy="368300"/>
          </a:xfrm>
          <a:prstGeom prst="rect">
            <a:avLst/>
          </a:prstGeom>
          <a:noFill/>
          <a:ln w="9525">
            <a:noFill/>
          </a:ln>
        </p:spPr>
        <p:txBody>
          <a:bodyPr wrap="square">
            <a:spAutoFit/>
          </a:bodyPr>
          <a:p>
            <a:pPr marL="381635" indent="-381635"/>
            <a:r>
              <a:rPr lang="zh-CN" sz="1800">
                <a:ea typeface="宋体" panose="02010600030101010101" pitchFamily="2" charset="-122"/>
              </a:rPr>
              <a:t>1.2.2工业机器人在3C产业的应用</a:t>
            </a:r>
            <a:endParaRPr lang="zh-CN" sz="1800">
              <a:ea typeface="宋体" panose="02010600030101010101" pitchFamily="2" charset="-122"/>
            </a:endParaRPr>
          </a:p>
        </p:txBody>
      </p:sp>
      <p:sp>
        <p:nvSpPr>
          <p:cNvPr id="9" name="文本框 8"/>
          <p:cNvSpPr txBox="1"/>
          <p:nvPr/>
        </p:nvSpPr>
        <p:spPr>
          <a:xfrm>
            <a:off x="3754755" y="1192530"/>
            <a:ext cx="4991100" cy="3238500"/>
          </a:xfrm>
          <a:prstGeom prst="rect">
            <a:avLst/>
          </a:prstGeom>
          <a:noFill/>
          <a:ln w="9525">
            <a:noFill/>
          </a:ln>
        </p:spPr>
        <p:txBody>
          <a:bodyPr>
            <a:noAutofit/>
          </a:bodyPr>
          <a:p>
            <a:pPr indent="406400">
              <a:extLst>
                <a:ext uri="{35155182-B16C-46BC-9424-99874614C6A1}">
                  <wpsdc:indentchars xmlns:wpsdc="http://www.wps.cn/officeDocument/2017/drawingmlCustomData" val="200" checksum="1740828767"/>
                </a:ext>
              </a:extLst>
            </a:pPr>
            <a:r>
              <a:rPr lang="zh-CN" sz="1600" b="0">
                <a:ea typeface="宋体" panose="02010600030101010101" pitchFamily="2" charset="-122"/>
              </a:rPr>
              <a:t>许多3C行业的企业正面临劳动力短缺，工资和管理成本不断提高的问题，由于工作的高重复性，高速高精度的4轴SCARA机器人便有了更多的机会替代人工。它不同于6轴等更多关节机器人，它的重量更轻，体积更小，使用更轻便，而比直角坐标等两轴机器人，它的手臂运行更灵活。因此，目前4轴机器人在3C领域得到了广泛应用，主要承担装配、拆卸、锡焊与点胶的任务。</a:t>
            </a:r>
            <a:endParaRPr lang="zh-CN" sz="1600" b="0">
              <a:ea typeface="宋体" panose="02010600030101010101" pitchFamily="2" charset="-122"/>
            </a:endParaRPr>
          </a:p>
        </p:txBody>
      </p:sp>
      <p:pic>
        <p:nvPicPr>
          <p:cNvPr id="26" name="图片 26" descr="src=http_%2F%2Fcrawl.ws.126.net%2F04aad0f9b8903e2c22e2569e31be6155.png&amp;refer=http_%2F%2Fcrawl.ws.126"/>
          <p:cNvPicPr>
            <a:picLocks noChangeAspect="1"/>
          </p:cNvPicPr>
          <p:nvPr>
            <p:custDataLst>
              <p:tags r:id="rId2"/>
            </p:custDataLst>
          </p:nvPr>
        </p:nvPicPr>
        <p:blipFill>
          <a:blip r:embed="rId3"/>
          <a:stretch>
            <a:fillRect/>
          </a:stretch>
        </p:blipFill>
        <p:spPr>
          <a:xfrm>
            <a:off x="837248" y="1238885"/>
            <a:ext cx="2386965" cy="1649730"/>
          </a:xfrm>
          <a:prstGeom prst="rect">
            <a:avLst/>
          </a:prstGeom>
        </p:spPr>
      </p:pic>
      <p:pic>
        <p:nvPicPr>
          <p:cNvPr id="60" name="图片 60" descr="3C行业机器人"/>
          <p:cNvPicPr>
            <a:picLocks noChangeAspect="1"/>
          </p:cNvPicPr>
          <p:nvPr>
            <p:custDataLst>
              <p:tags r:id="rId4"/>
            </p:custDataLst>
          </p:nvPr>
        </p:nvPicPr>
        <p:blipFill>
          <a:blip r:embed="rId5"/>
          <a:stretch>
            <a:fillRect/>
          </a:stretch>
        </p:blipFill>
        <p:spPr>
          <a:xfrm>
            <a:off x="854710" y="3021330"/>
            <a:ext cx="2414905" cy="1610995"/>
          </a:xfrm>
          <a:prstGeom prst="rect">
            <a:avLst/>
          </a:prstGeom>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257810" y="132715"/>
            <a:ext cx="5080000" cy="460375"/>
          </a:xfrm>
          <a:prstGeom prst="rect">
            <a:avLst/>
          </a:prstGeom>
          <a:noFill/>
          <a:ln w="9525">
            <a:noFill/>
          </a:ln>
        </p:spPr>
        <p:txBody>
          <a:bodyPr>
            <a:spAutoFit/>
          </a:bodyPr>
          <a:p>
            <a:r>
              <a:rPr sz="2400"/>
              <a:t>任务1.2 了解工业机器人的行业应用</a:t>
            </a:r>
            <a:endParaRPr sz="2400"/>
          </a:p>
        </p:txBody>
      </p:sp>
      <p:sp>
        <p:nvSpPr>
          <p:cNvPr id="4" name="文本框 3"/>
          <p:cNvSpPr txBox="1"/>
          <p:nvPr>
            <p:custDataLst>
              <p:tags r:id="rId1"/>
            </p:custDataLst>
          </p:nvPr>
        </p:nvSpPr>
        <p:spPr>
          <a:xfrm>
            <a:off x="257810" y="824230"/>
            <a:ext cx="5691505" cy="368300"/>
          </a:xfrm>
          <a:prstGeom prst="rect">
            <a:avLst/>
          </a:prstGeom>
          <a:noFill/>
          <a:ln w="9525">
            <a:noFill/>
          </a:ln>
        </p:spPr>
        <p:txBody>
          <a:bodyPr wrap="square">
            <a:spAutoFit/>
          </a:bodyPr>
          <a:p>
            <a:pPr marL="381635" indent="-381635"/>
            <a:r>
              <a:rPr lang="zh-CN" sz="1800">
                <a:ea typeface="宋体" panose="02010600030101010101" pitchFamily="2" charset="-122"/>
              </a:rPr>
              <a:t>1.2.3工业机器人在物流行业的应用</a:t>
            </a:r>
            <a:endParaRPr lang="zh-CN" sz="1800">
              <a:ea typeface="宋体" panose="02010600030101010101" pitchFamily="2" charset="-122"/>
            </a:endParaRPr>
          </a:p>
        </p:txBody>
      </p:sp>
      <p:sp>
        <p:nvSpPr>
          <p:cNvPr id="9" name="文本框 8"/>
          <p:cNvSpPr txBox="1"/>
          <p:nvPr/>
        </p:nvSpPr>
        <p:spPr>
          <a:xfrm>
            <a:off x="3576320" y="1827530"/>
            <a:ext cx="4991100" cy="3238500"/>
          </a:xfrm>
          <a:prstGeom prst="rect">
            <a:avLst/>
          </a:prstGeom>
          <a:noFill/>
          <a:ln w="9525">
            <a:noFill/>
          </a:ln>
        </p:spPr>
        <p:txBody>
          <a:bodyPr>
            <a:noAutofit/>
          </a:bodyPr>
          <a:p>
            <a:pPr indent="406400">
              <a:extLst>
                <a:ext uri="{35155182-B16C-46BC-9424-99874614C6A1}">
                  <wpsdc:indentchars xmlns:wpsdc="http://www.wps.cn/officeDocument/2017/drawingmlCustomData" val="200" checksum="1740828767"/>
                </a:ext>
              </a:extLst>
            </a:pPr>
            <a:r>
              <a:rPr lang="zh-CN" sz="1600" b="0">
                <a:ea typeface="宋体" panose="02010600030101010101" pitchFamily="2" charset="-122"/>
              </a:rPr>
              <a:t>机器人在仓储系统中的大量应用，不仅提升了物流作业效率，减轻了工作人员的劳动强度，还有助于优化资源、降低成本，我国物流业正在从劳动密集型向技术密集型转变。在物流自动化系统中，具备搬运、码垛、分拣等功能的智能机器人各显其能，如AGV机器人、码垛拣选机器人、自动包装机器人应用越来越广泛，成本也得到有效降低，企业投资回报率不断提高，具有良好的经济效益和广阔的发展前景。</a:t>
            </a:r>
            <a:endParaRPr lang="zh-CN" sz="1600" b="0">
              <a:ea typeface="宋体" panose="02010600030101010101" pitchFamily="2" charset="-122"/>
            </a:endParaRPr>
          </a:p>
        </p:txBody>
      </p:sp>
      <p:pic>
        <p:nvPicPr>
          <p:cNvPr id="28" name="图片 28" descr="src=http_%2F%2F01imgmini.eastday.com%2Fmobile%2F20200306%2F20200306074102_c0b75611b1b32246f60c3751165a690c_3.jpeg&amp;refer=http_%2F%2F01imgmini.eastday"/>
          <p:cNvPicPr>
            <a:picLocks noChangeAspect="1"/>
          </p:cNvPicPr>
          <p:nvPr>
            <p:custDataLst>
              <p:tags r:id="rId2"/>
            </p:custDataLst>
          </p:nvPr>
        </p:nvPicPr>
        <p:blipFill>
          <a:blip r:embed="rId3"/>
          <a:stretch>
            <a:fillRect/>
          </a:stretch>
        </p:blipFill>
        <p:spPr>
          <a:xfrm>
            <a:off x="482918" y="1192530"/>
            <a:ext cx="2694305" cy="1793240"/>
          </a:xfrm>
          <a:prstGeom prst="rect">
            <a:avLst/>
          </a:prstGeom>
        </p:spPr>
      </p:pic>
      <p:pic>
        <p:nvPicPr>
          <p:cNvPr id="62" name="图片 62" descr="AGV机器人搬运商品"/>
          <p:cNvPicPr>
            <a:picLocks noChangeAspect="1"/>
          </p:cNvPicPr>
          <p:nvPr>
            <p:custDataLst>
              <p:tags r:id="rId4"/>
            </p:custDataLst>
          </p:nvPr>
        </p:nvPicPr>
        <p:blipFill>
          <a:blip r:embed="rId5"/>
          <a:stretch>
            <a:fillRect/>
          </a:stretch>
        </p:blipFill>
        <p:spPr>
          <a:xfrm>
            <a:off x="483235" y="3093085"/>
            <a:ext cx="2700020" cy="1838325"/>
          </a:xfrm>
          <a:prstGeom prst="rect">
            <a:avLst/>
          </a:prstGeom>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257810" y="132715"/>
            <a:ext cx="5080000" cy="460375"/>
          </a:xfrm>
          <a:prstGeom prst="rect">
            <a:avLst/>
          </a:prstGeom>
          <a:noFill/>
          <a:ln w="9525">
            <a:noFill/>
          </a:ln>
        </p:spPr>
        <p:txBody>
          <a:bodyPr>
            <a:spAutoFit/>
          </a:bodyPr>
          <a:p>
            <a:r>
              <a:rPr sz="2400"/>
              <a:t>任务1.2 了解工业机器人的行业应用</a:t>
            </a:r>
            <a:endParaRPr sz="2400"/>
          </a:p>
        </p:txBody>
      </p:sp>
      <p:sp>
        <p:nvSpPr>
          <p:cNvPr id="4" name="文本框 3"/>
          <p:cNvSpPr txBox="1"/>
          <p:nvPr>
            <p:custDataLst>
              <p:tags r:id="rId1"/>
            </p:custDataLst>
          </p:nvPr>
        </p:nvSpPr>
        <p:spPr>
          <a:xfrm>
            <a:off x="257810" y="824230"/>
            <a:ext cx="5691505" cy="368300"/>
          </a:xfrm>
          <a:prstGeom prst="rect">
            <a:avLst/>
          </a:prstGeom>
          <a:noFill/>
          <a:ln w="9525">
            <a:noFill/>
          </a:ln>
        </p:spPr>
        <p:txBody>
          <a:bodyPr wrap="square">
            <a:spAutoFit/>
          </a:bodyPr>
          <a:p>
            <a:pPr marL="381635" indent="-381635"/>
            <a:r>
              <a:rPr lang="zh-CN" sz="1800">
                <a:ea typeface="宋体" panose="02010600030101010101" pitchFamily="2" charset="-122"/>
              </a:rPr>
              <a:t>1.2.4工业机器人在加工制造业的应用</a:t>
            </a:r>
            <a:endParaRPr lang="zh-CN" sz="1800">
              <a:ea typeface="宋体" panose="02010600030101010101" pitchFamily="2" charset="-122"/>
            </a:endParaRPr>
          </a:p>
        </p:txBody>
      </p:sp>
      <p:sp>
        <p:nvSpPr>
          <p:cNvPr id="9" name="文本框 8"/>
          <p:cNvSpPr txBox="1"/>
          <p:nvPr/>
        </p:nvSpPr>
        <p:spPr>
          <a:xfrm>
            <a:off x="346710" y="3562985"/>
            <a:ext cx="8584565" cy="1000760"/>
          </a:xfrm>
          <a:prstGeom prst="rect">
            <a:avLst/>
          </a:prstGeom>
          <a:noFill/>
          <a:ln w="9525">
            <a:noFill/>
          </a:ln>
        </p:spPr>
        <p:txBody>
          <a:bodyPr>
            <a:noAutofit/>
          </a:bodyPr>
          <a:p>
            <a:pPr indent="406400">
              <a:extLst>
                <a:ext uri="{35155182-B16C-46BC-9424-99874614C6A1}">
                  <wpsdc:indentchars xmlns:wpsdc="http://www.wps.cn/officeDocument/2017/drawingmlCustomData" val="200" checksum="1740828767"/>
                </a:ext>
              </a:extLst>
            </a:pPr>
            <a:r>
              <a:rPr lang="zh-CN" sz="1600" b="0">
                <a:ea typeface="宋体" panose="02010600030101010101" pitchFamily="2" charset="-122"/>
              </a:rPr>
              <a:t>随着制造业自动化和智能化程度的不断提升，工业机器人迅猛发展，在加工制造领域，工业机器人的应用越来越成熟。在加工制造业中，常用的机器人有，AGV搬运机器人、冲压机器人、压铸机器人、打磨机器人、码垛机器人、分拣机器人、激光切割机器人、焊接机器人、喷涂机器人、注塑机器人、上下料机器人等。</a:t>
            </a:r>
            <a:endParaRPr lang="zh-CN" sz="1600" b="0">
              <a:ea typeface="宋体" panose="02010600030101010101" pitchFamily="2" charset="-122"/>
            </a:endParaRPr>
          </a:p>
        </p:txBody>
      </p:sp>
      <p:pic>
        <p:nvPicPr>
          <p:cNvPr id="64" name="图片 64" descr="冲压机器人"/>
          <p:cNvPicPr>
            <a:picLocks noChangeAspect="1"/>
          </p:cNvPicPr>
          <p:nvPr>
            <p:custDataLst>
              <p:tags r:id="rId2"/>
            </p:custDataLst>
          </p:nvPr>
        </p:nvPicPr>
        <p:blipFill>
          <a:blip r:embed="rId3"/>
          <a:stretch>
            <a:fillRect/>
          </a:stretch>
        </p:blipFill>
        <p:spPr>
          <a:xfrm>
            <a:off x="549593" y="1440180"/>
            <a:ext cx="2498725" cy="1874520"/>
          </a:xfrm>
          <a:prstGeom prst="rect">
            <a:avLst/>
          </a:prstGeom>
        </p:spPr>
      </p:pic>
      <p:pic>
        <p:nvPicPr>
          <p:cNvPr id="77" name="图片 77" descr="码垛机器人"/>
          <p:cNvPicPr>
            <a:picLocks noChangeAspect="1"/>
          </p:cNvPicPr>
          <p:nvPr>
            <p:custDataLst>
              <p:tags r:id="rId4"/>
            </p:custDataLst>
          </p:nvPr>
        </p:nvPicPr>
        <p:blipFill>
          <a:blip r:embed="rId5"/>
          <a:stretch>
            <a:fillRect/>
          </a:stretch>
        </p:blipFill>
        <p:spPr>
          <a:xfrm>
            <a:off x="3181668" y="1288733"/>
            <a:ext cx="2533015" cy="1838325"/>
          </a:xfrm>
          <a:prstGeom prst="rect">
            <a:avLst/>
          </a:prstGeom>
        </p:spPr>
      </p:pic>
      <p:pic>
        <p:nvPicPr>
          <p:cNvPr id="66" name="图片 66" descr="分拣机器人"/>
          <p:cNvPicPr>
            <a:picLocks noChangeAspect="1"/>
          </p:cNvPicPr>
          <p:nvPr>
            <p:custDataLst>
              <p:tags r:id="rId6"/>
            </p:custDataLst>
          </p:nvPr>
        </p:nvPicPr>
        <p:blipFill>
          <a:blip r:embed="rId7"/>
          <a:stretch>
            <a:fillRect/>
          </a:stretch>
        </p:blipFill>
        <p:spPr>
          <a:xfrm>
            <a:off x="5715000" y="1350010"/>
            <a:ext cx="1502410" cy="845820"/>
          </a:xfrm>
          <a:prstGeom prst="rect">
            <a:avLst/>
          </a:prstGeom>
        </p:spPr>
      </p:pic>
      <p:pic>
        <p:nvPicPr>
          <p:cNvPr id="67" name="图片 67" descr="激光切割机器人"/>
          <p:cNvPicPr>
            <a:picLocks noChangeAspect="1"/>
          </p:cNvPicPr>
          <p:nvPr>
            <p:custDataLst>
              <p:tags r:id="rId8"/>
            </p:custDataLst>
          </p:nvPr>
        </p:nvPicPr>
        <p:blipFill>
          <a:blip r:embed="rId9"/>
          <a:stretch>
            <a:fillRect/>
          </a:stretch>
        </p:blipFill>
        <p:spPr>
          <a:xfrm>
            <a:off x="5715000" y="2230755"/>
            <a:ext cx="1501775" cy="804545"/>
          </a:xfrm>
          <a:prstGeom prst="rect">
            <a:avLst/>
          </a:prstGeom>
        </p:spPr>
      </p:pic>
      <p:pic>
        <p:nvPicPr>
          <p:cNvPr id="20" name="图片 20" descr="焊接机器人"/>
          <p:cNvPicPr>
            <a:picLocks noChangeAspect="1"/>
          </p:cNvPicPr>
          <p:nvPr>
            <p:custDataLst>
              <p:tags r:id="rId10"/>
            </p:custDataLst>
          </p:nvPr>
        </p:nvPicPr>
        <p:blipFill>
          <a:blip r:embed="rId11"/>
          <a:stretch>
            <a:fillRect/>
          </a:stretch>
        </p:blipFill>
        <p:spPr>
          <a:xfrm>
            <a:off x="7368540" y="1353820"/>
            <a:ext cx="1331595" cy="842010"/>
          </a:xfrm>
          <a:prstGeom prst="rect">
            <a:avLst/>
          </a:prstGeom>
        </p:spPr>
      </p:pic>
      <p:pic>
        <p:nvPicPr>
          <p:cNvPr id="68" name="图片 68" descr="喷涂机器人"/>
          <p:cNvPicPr>
            <a:picLocks noChangeAspect="1"/>
          </p:cNvPicPr>
          <p:nvPr>
            <p:custDataLst>
              <p:tags r:id="rId12"/>
            </p:custDataLst>
          </p:nvPr>
        </p:nvPicPr>
        <p:blipFill>
          <a:blip r:embed="rId13"/>
          <a:stretch>
            <a:fillRect/>
          </a:stretch>
        </p:blipFill>
        <p:spPr>
          <a:xfrm>
            <a:off x="7368540" y="2230755"/>
            <a:ext cx="1331595" cy="803910"/>
          </a:xfrm>
          <a:prstGeom prst="rect">
            <a:avLst/>
          </a:prstGeom>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196" name="TextBox 2"/>
          <p:cNvSpPr txBox="1"/>
          <p:nvPr/>
        </p:nvSpPr>
        <p:spPr>
          <a:xfrm>
            <a:off x="0" y="998538"/>
            <a:ext cx="6486525" cy="645160"/>
          </a:xfrm>
          <a:prstGeom prst="rect">
            <a:avLst/>
          </a:prstGeom>
          <a:noFill/>
          <a:ln w="9525">
            <a:noFill/>
          </a:ln>
        </p:spPr>
        <p:txBody>
          <a:bodyPr>
            <a:spAutoFit/>
          </a:bodyPr>
          <a:lstStyle>
            <a:lvl1pPr marL="273050" indent="-273050" algn="l" rtl="0" eaLnBrk="0" fontAlgn="base" hangingPunct="0">
              <a:spcBef>
                <a:spcPct val="20000"/>
              </a:spcBef>
              <a:spcAft>
                <a:spcPct val="0"/>
              </a:spcAft>
              <a:buClr>
                <a:schemeClr val="accent1"/>
              </a:buClr>
              <a:buSzPct val="100000"/>
              <a:buFont typeface="Symbol" panose="05050102010706020507" pitchFamily="18" charset="2"/>
              <a:buChar char=""/>
              <a:defRPr kumimoji="1" sz="2400" b="0" kern="1200">
                <a:solidFill>
                  <a:schemeClr val="tx2"/>
                </a:solidFill>
                <a:latin typeface="+mn-lt"/>
                <a:ea typeface="+mn-ea"/>
                <a:cs typeface="华文楷体" panose="02010600040101010101" pitchFamily="2" charset="-122"/>
              </a:defRPr>
            </a:lvl1pPr>
            <a:lvl2pPr marL="576580" indent="-273050" algn="l" rtl="0" eaLnBrk="0" fontAlgn="base" hangingPunct="0">
              <a:spcBef>
                <a:spcPct val="20000"/>
              </a:spcBef>
              <a:spcAft>
                <a:spcPct val="0"/>
              </a:spcAft>
              <a:buClr>
                <a:schemeClr val="accent1"/>
              </a:buClr>
              <a:buSzPct val="100000"/>
              <a:buFont typeface="Symbol" panose="05050102010706020507" pitchFamily="18" charset="2"/>
              <a:buChar char=""/>
              <a:defRPr kumimoji="1" sz="2200" kern="1200">
                <a:solidFill>
                  <a:schemeClr val="tx2"/>
                </a:solidFill>
                <a:latin typeface="+mn-lt"/>
                <a:ea typeface="+mn-ea"/>
                <a:cs typeface="华文楷体" panose="02010600040101010101" pitchFamily="2" charset="-122"/>
              </a:defRPr>
            </a:lvl2pPr>
            <a:lvl3pPr marL="855980" indent="-228600" algn="l" rtl="0" eaLnBrk="0" fontAlgn="base" hangingPunct="0">
              <a:spcBef>
                <a:spcPct val="20000"/>
              </a:spcBef>
              <a:spcAft>
                <a:spcPct val="0"/>
              </a:spcAft>
              <a:buClr>
                <a:schemeClr val="accent1"/>
              </a:buClr>
              <a:buSzPct val="100000"/>
              <a:buFont typeface="Symbol" panose="05050102010706020507" pitchFamily="18" charset="2"/>
              <a:buChar char=""/>
              <a:defRPr kumimoji="1" sz="2000" kern="1200">
                <a:solidFill>
                  <a:schemeClr val="tx2"/>
                </a:solidFill>
                <a:latin typeface="+mn-lt"/>
                <a:ea typeface="+mn-ea"/>
                <a:cs typeface="华文楷体" panose="02010600040101010101" pitchFamily="2" charset="-122"/>
              </a:defRPr>
            </a:lvl3pPr>
            <a:lvl4pPr marL="1143000" indent="-228600" algn="l" rtl="0" eaLnBrk="0" fontAlgn="base" hangingPunct="0">
              <a:spcBef>
                <a:spcPct val="20000"/>
              </a:spcBef>
              <a:spcAft>
                <a:spcPct val="0"/>
              </a:spcAft>
              <a:buClr>
                <a:schemeClr val="accent1"/>
              </a:buClr>
              <a:buSzPct val="100000"/>
              <a:buFont typeface="Symbol" panose="05050102010706020507" pitchFamily="18" charset="2"/>
              <a:buChar char=""/>
              <a:defRPr kumimoji="1" kern="1200">
                <a:solidFill>
                  <a:schemeClr val="tx2"/>
                </a:solidFill>
                <a:latin typeface="+mn-lt"/>
                <a:ea typeface="+mn-ea"/>
                <a:cs typeface="华文楷体" panose="02010600040101010101" pitchFamily="2" charset="-122"/>
              </a:defRPr>
            </a:lvl4pPr>
            <a:lvl5pPr marL="1462405" indent="-228600" algn="l" rtl="0" eaLnBrk="0" fontAlgn="base" hangingPunct="0">
              <a:spcBef>
                <a:spcPct val="20000"/>
              </a:spcBef>
              <a:spcAft>
                <a:spcPct val="0"/>
              </a:spcAft>
              <a:buClr>
                <a:schemeClr val="accent1"/>
              </a:buClr>
              <a:buSzPct val="100000"/>
              <a:buFont typeface="Symbol" panose="05050102010706020507" pitchFamily="18" charset="2"/>
              <a:buChar char=""/>
              <a:defRPr kumimoji="1" sz="1600" kern="1200">
                <a:solidFill>
                  <a:schemeClr val="tx2"/>
                </a:solidFill>
                <a:latin typeface="+mn-lt"/>
                <a:ea typeface="+mn-ea"/>
                <a:cs typeface="华文楷体" panose="02010600040101010101" pitchFamily="2" charset="-122"/>
              </a:defRPr>
            </a:lvl5pPr>
          </a:lstStyle>
          <a:p>
            <a:pPr marL="0" lvl="0" indent="0" eaLnBrk="1" hangingPunct="1">
              <a:spcBef>
                <a:spcPct val="50000"/>
              </a:spcBef>
              <a:buClrTx/>
              <a:buSzTx/>
              <a:buFontTx/>
              <a:buNone/>
            </a:pPr>
            <a:r>
              <a:rPr lang="en-US" altLang="zh-CN" sz="3600" b="1" dirty="0">
                <a:solidFill>
                  <a:schemeClr val="tx1"/>
                </a:solidFill>
                <a:latin typeface="微软雅黑" panose="020B0503020204020204" pitchFamily="34" charset="-122"/>
                <a:ea typeface="微软雅黑" panose="020B0503020204020204" pitchFamily="34" charset="-122"/>
              </a:rPr>
              <a:t>《</a:t>
            </a:r>
            <a:r>
              <a:rPr lang="zh-CN" altLang="en-US" sz="3600" b="1" dirty="0">
                <a:solidFill>
                  <a:srgbClr val="000000"/>
                </a:solidFill>
                <a:latin typeface="微软雅黑" panose="020B0503020204020204" pitchFamily="34" charset="-122"/>
                <a:ea typeface="微软雅黑" panose="020B0503020204020204" pitchFamily="34" charset="-122"/>
              </a:rPr>
              <a:t>工业机器人应用编程（</a:t>
            </a:r>
            <a:r>
              <a:rPr lang="en-US" altLang="zh-CN" sz="3600" b="1" dirty="0">
                <a:solidFill>
                  <a:srgbClr val="000000"/>
                </a:solidFill>
                <a:latin typeface="微软雅黑" panose="020B0503020204020204" pitchFamily="34" charset="-122"/>
                <a:ea typeface="微软雅黑" panose="020B0503020204020204" pitchFamily="34" charset="-122"/>
              </a:rPr>
              <a:t>ABB)</a:t>
            </a:r>
            <a:r>
              <a:rPr lang="en-US" altLang="zh-CN" sz="3600" b="1" dirty="0">
                <a:solidFill>
                  <a:schemeClr val="tx1"/>
                </a:solidFill>
                <a:latin typeface="微软雅黑" panose="020B0503020204020204" pitchFamily="34" charset="-122"/>
                <a:ea typeface="微软雅黑" panose="020B0503020204020204" pitchFamily="34" charset="-122"/>
              </a:rPr>
              <a:t>》</a:t>
            </a:r>
            <a:endParaRPr lang="zh-CN" altLang="en-US" sz="3600" b="1" dirty="0">
              <a:solidFill>
                <a:schemeClr val="tx1"/>
              </a:solidFill>
              <a:latin typeface="微软雅黑" panose="020B0503020204020204" pitchFamily="34" charset="-122"/>
              <a:ea typeface="微软雅黑" panose="020B0503020204020204" pitchFamily="34" charset="-122"/>
            </a:endParaRPr>
          </a:p>
        </p:txBody>
      </p:sp>
      <p:sp>
        <p:nvSpPr>
          <p:cNvPr id="2" name="TextBox 1"/>
          <p:cNvSpPr txBox="1"/>
          <p:nvPr>
            <p:custDataLst>
              <p:tags r:id="rId1"/>
            </p:custDataLst>
          </p:nvPr>
        </p:nvSpPr>
        <p:spPr>
          <a:xfrm>
            <a:off x="3545840" y="2310765"/>
            <a:ext cx="4531995" cy="521970"/>
          </a:xfrm>
          <a:prstGeom prst="rect">
            <a:avLst/>
          </a:prstGeom>
          <a:noFill/>
          <a:ln w="9525">
            <a:noFill/>
          </a:ln>
        </p:spPr>
        <p:txBody>
          <a:bodyPr wrap="square">
            <a:spAutoFit/>
          </a:bodyPr>
          <a:lstStyle>
            <a:lvl1pPr marL="273050" indent="-273050" algn="l" rtl="0" eaLnBrk="0" fontAlgn="base" hangingPunct="0">
              <a:spcBef>
                <a:spcPct val="20000"/>
              </a:spcBef>
              <a:spcAft>
                <a:spcPct val="0"/>
              </a:spcAft>
              <a:buClr>
                <a:schemeClr val="accent1"/>
              </a:buClr>
              <a:buSzPct val="100000"/>
              <a:buFont typeface="Symbol" panose="05050102010706020507" pitchFamily="18" charset="2"/>
              <a:buChar char=""/>
              <a:defRPr kumimoji="1" sz="2400" b="0" kern="1200">
                <a:solidFill>
                  <a:schemeClr val="tx2"/>
                </a:solidFill>
                <a:latin typeface="+mn-lt"/>
                <a:ea typeface="+mn-ea"/>
                <a:cs typeface="华文楷体" panose="02010600040101010101" pitchFamily="2" charset="-122"/>
              </a:defRPr>
            </a:lvl1pPr>
            <a:lvl2pPr marL="576580" indent="-273050" algn="l" rtl="0" eaLnBrk="0" fontAlgn="base" hangingPunct="0">
              <a:spcBef>
                <a:spcPct val="20000"/>
              </a:spcBef>
              <a:spcAft>
                <a:spcPct val="0"/>
              </a:spcAft>
              <a:buClr>
                <a:schemeClr val="accent1"/>
              </a:buClr>
              <a:buSzPct val="100000"/>
              <a:buFont typeface="Symbol" panose="05050102010706020507" pitchFamily="18" charset="2"/>
              <a:buChar char=""/>
              <a:defRPr kumimoji="1" sz="2200" kern="1200">
                <a:solidFill>
                  <a:schemeClr val="tx2"/>
                </a:solidFill>
                <a:latin typeface="+mn-lt"/>
                <a:ea typeface="+mn-ea"/>
                <a:cs typeface="华文楷体" panose="02010600040101010101" pitchFamily="2" charset="-122"/>
              </a:defRPr>
            </a:lvl2pPr>
            <a:lvl3pPr marL="855980" indent="-228600" algn="l" rtl="0" eaLnBrk="0" fontAlgn="base" hangingPunct="0">
              <a:spcBef>
                <a:spcPct val="20000"/>
              </a:spcBef>
              <a:spcAft>
                <a:spcPct val="0"/>
              </a:spcAft>
              <a:buClr>
                <a:schemeClr val="accent1"/>
              </a:buClr>
              <a:buSzPct val="100000"/>
              <a:buFont typeface="Symbol" panose="05050102010706020507" pitchFamily="18" charset="2"/>
              <a:buChar char=""/>
              <a:defRPr kumimoji="1" sz="2000" kern="1200">
                <a:solidFill>
                  <a:schemeClr val="tx2"/>
                </a:solidFill>
                <a:latin typeface="+mn-lt"/>
                <a:ea typeface="+mn-ea"/>
                <a:cs typeface="华文楷体" panose="02010600040101010101" pitchFamily="2" charset="-122"/>
              </a:defRPr>
            </a:lvl3pPr>
            <a:lvl4pPr marL="1143000" indent="-228600" algn="l" rtl="0" eaLnBrk="0" fontAlgn="base" hangingPunct="0">
              <a:spcBef>
                <a:spcPct val="20000"/>
              </a:spcBef>
              <a:spcAft>
                <a:spcPct val="0"/>
              </a:spcAft>
              <a:buClr>
                <a:schemeClr val="accent1"/>
              </a:buClr>
              <a:buSzPct val="100000"/>
              <a:buFont typeface="Symbol" panose="05050102010706020507" pitchFamily="18" charset="2"/>
              <a:buChar char=""/>
              <a:defRPr kumimoji="1" kern="1200">
                <a:solidFill>
                  <a:schemeClr val="tx2"/>
                </a:solidFill>
                <a:latin typeface="+mn-lt"/>
                <a:ea typeface="+mn-ea"/>
                <a:cs typeface="华文楷体" panose="02010600040101010101" pitchFamily="2" charset="-122"/>
              </a:defRPr>
            </a:lvl4pPr>
            <a:lvl5pPr marL="1462405" indent="-228600" algn="l" rtl="0" eaLnBrk="0" fontAlgn="base" hangingPunct="0">
              <a:spcBef>
                <a:spcPct val="20000"/>
              </a:spcBef>
              <a:spcAft>
                <a:spcPct val="0"/>
              </a:spcAft>
              <a:buClr>
                <a:schemeClr val="accent1"/>
              </a:buClr>
              <a:buSzPct val="100000"/>
              <a:buFont typeface="Symbol" panose="05050102010706020507" pitchFamily="18" charset="2"/>
              <a:buChar char=""/>
              <a:defRPr kumimoji="1" sz="1600" kern="1200">
                <a:solidFill>
                  <a:schemeClr val="tx2"/>
                </a:solidFill>
                <a:latin typeface="+mn-lt"/>
                <a:ea typeface="+mn-ea"/>
                <a:cs typeface="华文楷体" panose="02010600040101010101" pitchFamily="2" charset="-122"/>
              </a:defRPr>
            </a:lvl5pPr>
          </a:lstStyle>
          <a:p>
            <a:pPr marL="0" lvl="0" indent="0" eaLnBrk="1" hangingPunct="1">
              <a:spcBef>
                <a:spcPct val="50000"/>
              </a:spcBef>
              <a:buClrTx/>
              <a:buSzTx/>
              <a:buFontTx/>
              <a:buNone/>
            </a:pPr>
            <a:r>
              <a:rPr lang="zh-CN" sz="2800" b="1" dirty="0">
                <a:solidFill>
                  <a:schemeClr val="bg1"/>
                </a:solidFill>
                <a:latin typeface="微软雅黑" panose="020B0503020204020204" pitchFamily="34" charset="-122"/>
                <a:ea typeface="微软雅黑" panose="020B0503020204020204" pitchFamily="34" charset="-122"/>
              </a:rPr>
              <a:t>项目</a:t>
            </a:r>
            <a:r>
              <a:rPr sz="2800" b="1" dirty="0">
                <a:solidFill>
                  <a:schemeClr val="bg1"/>
                </a:solidFill>
                <a:latin typeface="微软雅黑" panose="020B0503020204020204" pitchFamily="34" charset="-122"/>
                <a:ea typeface="微软雅黑" panose="020B0503020204020204" pitchFamily="34" charset="-122"/>
              </a:rPr>
              <a:t>1     工业机器人概述</a:t>
            </a:r>
            <a:endParaRPr sz="2800" b="1"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257810" y="132715"/>
            <a:ext cx="5080000" cy="460375"/>
          </a:xfrm>
          <a:prstGeom prst="rect">
            <a:avLst/>
          </a:prstGeom>
          <a:noFill/>
          <a:ln w="9525">
            <a:noFill/>
          </a:ln>
        </p:spPr>
        <p:txBody>
          <a:bodyPr>
            <a:spAutoFit/>
          </a:bodyPr>
          <a:p>
            <a:r>
              <a:rPr sz="2400"/>
              <a:t>任务1.2 了解工业机器人的行业应用</a:t>
            </a:r>
            <a:endParaRPr sz="2400"/>
          </a:p>
        </p:txBody>
      </p:sp>
      <p:sp>
        <p:nvSpPr>
          <p:cNvPr id="4" name="文本框 3"/>
          <p:cNvSpPr txBox="1"/>
          <p:nvPr>
            <p:custDataLst>
              <p:tags r:id="rId1"/>
            </p:custDataLst>
          </p:nvPr>
        </p:nvSpPr>
        <p:spPr>
          <a:xfrm>
            <a:off x="257810" y="824230"/>
            <a:ext cx="5691505" cy="368300"/>
          </a:xfrm>
          <a:prstGeom prst="rect">
            <a:avLst/>
          </a:prstGeom>
          <a:noFill/>
          <a:ln w="9525">
            <a:noFill/>
          </a:ln>
        </p:spPr>
        <p:txBody>
          <a:bodyPr wrap="square">
            <a:spAutoFit/>
          </a:bodyPr>
          <a:p>
            <a:pPr marL="381635" indent="-381635"/>
            <a:r>
              <a:rPr lang="zh-CN" sz="1800">
                <a:ea typeface="宋体" panose="02010600030101010101" pitchFamily="2" charset="-122"/>
              </a:rPr>
              <a:t>1.2.5工业机器人在食品加工行业的应用</a:t>
            </a:r>
            <a:endParaRPr lang="zh-CN" sz="1800">
              <a:ea typeface="宋体" panose="02010600030101010101" pitchFamily="2" charset="-122"/>
            </a:endParaRPr>
          </a:p>
        </p:txBody>
      </p:sp>
      <p:sp>
        <p:nvSpPr>
          <p:cNvPr id="9" name="文本框 8"/>
          <p:cNvSpPr txBox="1"/>
          <p:nvPr/>
        </p:nvSpPr>
        <p:spPr>
          <a:xfrm>
            <a:off x="346710" y="3562985"/>
            <a:ext cx="8584565" cy="1000760"/>
          </a:xfrm>
          <a:prstGeom prst="rect">
            <a:avLst/>
          </a:prstGeom>
          <a:noFill/>
          <a:ln w="9525">
            <a:noFill/>
          </a:ln>
        </p:spPr>
        <p:txBody>
          <a:bodyPr>
            <a:noAutofit/>
          </a:bodyPr>
          <a:p>
            <a:pPr indent="355600">
              <a:extLst>
                <a:ext uri="{35155182-B16C-46BC-9424-99874614C6A1}">
                  <wpsdc:indentchars xmlns:wpsdc="http://www.wps.cn/officeDocument/2017/drawingmlCustomData" val="200" checksum="3837665281"/>
                </a:ext>
              </a:extLst>
            </a:pPr>
            <a:r>
              <a:rPr lang="zh-CN" sz="1400" b="0">
                <a:ea typeface="宋体" panose="02010600030101010101" pitchFamily="2" charset="-122"/>
              </a:rPr>
              <a:t>现代食品产业从罐装食品到冷藏食品，从烤制食品到糕点糖果、各类面食、佐餐酱和饮料，每一种食品都离不开生产链上的工业生产方法。目前，食品的生产都是按照大规模的标准化工业程序来完成。在这个过程中，既要保证食品本身的品质，又要保证产出的数量，同时更要满足严格的卫生标准和包装、外观等一系列苛刻要求。作为最先进自动化技术的典型代表，机器人的出现提供了完美的解决方案，使食品企业在保障生产与控制成本之间找到了良好的平衡点。</a:t>
            </a:r>
            <a:endParaRPr lang="zh-CN" sz="1400" b="0">
              <a:ea typeface="宋体" panose="02010600030101010101" pitchFamily="2" charset="-122"/>
            </a:endParaRPr>
          </a:p>
        </p:txBody>
      </p:sp>
      <p:pic>
        <p:nvPicPr>
          <p:cNvPr id="73" name="图片 73" descr="食品加工"/>
          <p:cNvPicPr>
            <a:picLocks noChangeAspect="1"/>
          </p:cNvPicPr>
          <p:nvPr>
            <p:custDataLst>
              <p:tags r:id="rId2"/>
            </p:custDataLst>
          </p:nvPr>
        </p:nvPicPr>
        <p:blipFill>
          <a:blip r:embed="rId3"/>
          <a:stretch>
            <a:fillRect/>
          </a:stretch>
        </p:blipFill>
        <p:spPr>
          <a:xfrm>
            <a:off x="437833" y="1515745"/>
            <a:ext cx="2535555" cy="1724660"/>
          </a:xfrm>
          <a:prstGeom prst="rect">
            <a:avLst/>
          </a:prstGeom>
        </p:spPr>
      </p:pic>
      <p:pic>
        <p:nvPicPr>
          <p:cNvPr id="74" name="图片 74" descr="食品加工机器人2"/>
          <p:cNvPicPr>
            <a:picLocks noChangeAspect="1"/>
          </p:cNvPicPr>
          <p:nvPr>
            <p:custDataLst>
              <p:tags r:id="rId4"/>
            </p:custDataLst>
          </p:nvPr>
        </p:nvPicPr>
        <p:blipFill>
          <a:blip r:embed="rId5"/>
          <a:stretch>
            <a:fillRect/>
          </a:stretch>
        </p:blipFill>
        <p:spPr>
          <a:xfrm>
            <a:off x="3393758" y="1523048"/>
            <a:ext cx="2489835" cy="1708785"/>
          </a:xfrm>
          <a:prstGeom prst="rect">
            <a:avLst/>
          </a:prstGeom>
        </p:spPr>
      </p:pic>
      <p:sp>
        <p:nvSpPr>
          <p:cNvPr id="2" name="文本框 1"/>
          <p:cNvSpPr txBox="1"/>
          <p:nvPr/>
        </p:nvSpPr>
        <p:spPr>
          <a:xfrm>
            <a:off x="583565" y="3294380"/>
            <a:ext cx="2315210" cy="268605"/>
          </a:xfrm>
          <a:prstGeom prst="rect">
            <a:avLst/>
          </a:prstGeom>
          <a:noFill/>
          <a:ln w="9525">
            <a:noFill/>
          </a:ln>
        </p:spPr>
        <p:txBody>
          <a:bodyPr wrap="square">
            <a:noAutofit/>
          </a:bodyPr>
          <a:p>
            <a:pPr algn="ctr"/>
            <a:r>
              <a:rPr lang="zh-CN" sz="1400" b="0">
                <a:solidFill>
                  <a:srgbClr val="333333"/>
                </a:solidFill>
                <a:latin typeface="Arial" panose="020B0604020202020204" pitchFamily="34" charset="0"/>
                <a:ea typeface="宋体" panose="02010600030101010101" pitchFamily="2" charset="-122"/>
              </a:rPr>
              <a:t>肉类切割机器人</a:t>
            </a:r>
            <a:endParaRPr lang="zh-CN" altLang="en-US" sz="1400" b="0">
              <a:solidFill>
                <a:srgbClr val="333333"/>
              </a:solidFill>
              <a:latin typeface="Arial" panose="020B0604020202020204" pitchFamily="34" charset="0"/>
              <a:ea typeface="宋体" panose="02010600030101010101" pitchFamily="2" charset="-122"/>
            </a:endParaRPr>
          </a:p>
        </p:txBody>
      </p:sp>
      <p:sp>
        <p:nvSpPr>
          <p:cNvPr id="5" name="文本框 4"/>
          <p:cNvSpPr txBox="1"/>
          <p:nvPr/>
        </p:nvSpPr>
        <p:spPr>
          <a:xfrm>
            <a:off x="3481705" y="3294380"/>
            <a:ext cx="2315210" cy="268605"/>
          </a:xfrm>
          <a:prstGeom prst="rect">
            <a:avLst/>
          </a:prstGeom>
          <a:noFill/>
          <a:ln w="9525">
            <a:noFill/>
          </a:ln>
        </p:spPr>
        <p:txBody>
          <a:bodyPr wrap="square">
            <a:noAutofit/>
          </a:bodyPr>
          <a:p>
            <a:pPr algn="ctr"/>
            <a:r>
              <a:rPr lang="zh-CN" sz="1400" b="0">
                <a:solidFill>
                  <a:srgbClr val="333333"/>
                </a:solidFill>
                <a:latin typeface="Arial" panose="020B0604020202020204" pitchFamily="34" charset="0"/>
                <a:ea typeface="宋体" panose="02010600030101010101" pitchFamily="2" charset="-122"/>
              </a:rPr>
              <a:t>披萨制作机器人</a:t>
            </a:r>
            <a:endParaRPr lang="zh-CN" sz="1400" b="0">
              <a:solidFill>
                <a:srgbClr val="333333"/>
              </a:solidFill>
              <a:latin typeface="Arial" panose="020B0604020202020204" pitchFamily="34" charset="0"/>
              <a:ea typeface="宋体" panose="02010600030101010101" pitchFamily="2" charset="-122"/>
            </a:endParaRPr>
          </a:p>
        </p:txBody>
      </p:sp>
      <p:pic>
        <p:nvPicPr>
          <p:cNvPr id="75" name="图片 75" descr="包装机器人1"/>
          <p:cNvPicPr>
            <a:picLocks noChangeAspect="1"/>
          </p:cNvPicPr>
          <p:nvPr>
            <p:custDataLst>
              <p:tags r:id="rId6"/>
            </p:custDataLst>
          </p:nvPr>
        </p:nvPicPr>
        <p:blipFill>
          <a:blip r:embed="rId7"/>
          <a:stretch>
            <a:fillRect/>
          </a:stretch>
        </p:blipFill>
        <p:spPr>
          <a:xfrm>
            <a:off x="6128385" y="1523365"/>
            <a:ext cx="1923415" cy="1683385"/>
          </a:xfrm>
          <a:prstGeom prst="rect">
            <a:avLst/>
          </a:prstGeom>
        </p:spPr>
      </p:pic>
      <p:sp>
        <p:nvSpPr>
          <p:cNvPr id="6" name="文本框 5"/>
          <p:cNvSpPr txBox="1"/>
          <p:nvPr/>
        </p:nvSpPr>
        <p:spPr>
          <a:xfrm>
            <a:off x="6030595" y="3294380"/>
            <a:ext cx="2315210" cy="268605"/>
          </a:xfrm>
          <a:prstGeom prst="rect">
            <a:avLst/>
          </a:prstGeom>
          <a:noFill/>
          <a:ln w="9525">
            <a:noFill/>
          </a:ln>
        </p:spPr>
        <p:txBody>
          <a:bodyPr wrap="square">
            <a:noAutofit/>
          </a:bodyPr>
          <a:p>
            <a:pPr algn="ctr"/>
            <a:r>
              <a:rPr lang="zh-CN" sz="1400" b="0">
                <a:solidFill>
                  <a:srgbClr val="333333"/>
                </a:solidFill>
                <a:latin typeface="Arial" panose="020B0604020202020204" pitchFamily="34" charset="0"/>
                <a:ea typeface="宋体" panose="02010600030101010101" pitchFamily="2" charset="-122"/>
              </a:rPr>
              <a:t>食品分拣机器人</a:t>
            </a:r>
            <a:endParaRPr lang="zh-CN" sz="1400" b="0">
              <a:solidFill>
                <a:srgbClr val="333333"/>
              </a:solidFill>
              <a:latin typeface="Arial" panose="020B0604020202020204" pitchFamily="34" charset="0"/>
              <a:ea typeface="宋体" panose="02010600030101010101" pitchFamily="2" charset="-122"/>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257810" y="132715"/>
            <a:ext cx="5626100" cy="460375"/>
          </a:xfrm>
          <a:prstGeom prst="rect">
            <a:avLst/>
          </a:prstGeom>
          <a:noFill/>
          <a:ln w="9525">
            <a:noFill/>
          </a:ln>
        </p:spPr>
        <p:txBody>
          <a:bodyPr wrap="square">
            <a:spAutoFit/>
          </a:bodyPr>
          <a:p>
            <a:r>
              <a:rPr sz="2400"/>
              <a:t>任务1.3 认识工业机器人的组成和分类</a:t>
            </a:r>
            <a:endParaRPr sz="2400"/>
          </a:p>
        </p:txBody>
      </p:sp>
      <p:sp>
        <p:nvSpPr>
          <p:cNvPr id="4" name="文本框 3"/>
          <p:cNvSpPr txBox="1"/>
          <p:nvPr>
            <p:custDataLst>
              <p:tags r:id="rId1"/>
            </p:custDataLst>
          </p:nvPr>
        </p:nvSpPr>
        <p:spPr>
          <a:xfrm>
            <a:off x="257810" y="824230"/>
            <a:ext cx="5691505" cy="368300"/>
          </a:xfrm>
          <a:prstGeom prst="rect">
            <a:avLst/>
          </a:prstGeom>
          <a:noFill/>
          <a:ln w="9525">
            <a:noFill/>
          </a:ln>
        </p:spPr>
        <p:txBody>
          <a:bodyPr wrap="square">
            <a:spAutoFit/>
          </a:bodyPr>
          <a:p>
            <a:pPr marL="381635" indent="-381635"/>
            <a:r>
              <a:rPr lang="zh-CN" sz="1800">
                <a:ea typeface="宋体" panose="02010600030101010101" pitchFamily="2" charset="-122"/>
              </a:rPr>
              <a:t>1.3.1 工业机器人的组成</a:t>
            </a:r>
            <a:endParaRPr lang="zh-CN" sz="1800">
              <a:ea typeface="宋体" panose="02010600030101010101" pitchFamily="2" charset="-122"/>
            </a:endParaRPr>
          </a:p>
        </p:txBody>
      </p:sp>
      <p:sp>
        <p:nvSpPr>
          <p:cNvPr id="9" name="文本框 8"/>
          <p:cNvSpPr txBox="1"/>
          <p:nvPr/>
        </p:nvSpPr>
        <p:spPr>
          <a:xfrm>
            <a:off x="4382135" y="1593850"/>
            <a:ext cx="4495800" cy="2518410"/>
          </a:xfrm>
          <a:prstGeom prst="rect">
            <a:avLst/>
          </a:prstGeom>
          <a:noFill/>
          <a:ln w="9525">
            <a:noFill/>
          </a:ln>
        </p:spPr>
        <p:txBody>
          <a:bodyPr>
            <a:noAutofit/>
          </a:bodyPr>
          <a:p>
            <a:pPr indent="406400">
              <a:extLst>
                <a:ext uri="{35155182-B16C-46BC-9424-99874614C6A1}">
                  <wpsdc:indentchars xmlns:wpsdc="http://www.wps.cn/officeDocument/2017/drawingmlCustomData" val="200" checksum="1740828767"/>
                </a:ext>
              </a:extLst>
            </a:pPr>
            <a:r>
              <a:rPr lang="zh-CN" sz="1600" b="0">
                <a:ea typeface="宋体" panose="02010600030101010101" pitchFamily="2" charset="-122"/>
              </a:rPr>
              <a:t>工业机器人由机器人本体、驱动系统和控制系统三部分组成。</a:t>
            </a:r>
            <a:endParaRPr lang="zh-CN" sz="1600" b="0">
              <a:ea typeface="宋体" panose="02010600030101010101" pitchFamily="2" charset="-122"/>
            </a:endParaRPr>
          </a:p>
          <a:p>
            <a:pPr indent="406400">
              <a:extLst>
                <a:ext uri="{35155182-B16C-46BC-9424-99874614C6A1}">
                  <wpsdc:indentchars xmlns:wpsdc="http://www.wps.cn/officeDocument/2017/drawingmlCustomData" val="200" checksum="1740828767"/>
                </a:ext>
              </a:extLst>
            </a:pPr>
            <a:r>
              <a:rPr lang="zh-CN" sz="1600" b="0">
                <a:ea typeface="宋体" panose="02010600030101010101" pitchFamily="2" charset="-122"/>
              </a:rPr>
              <a:t>机器人本体是工业机器人的躯干，包括基座和执行机构，部分机器人还有行走机构，执行机构通常分为臂部、腕部和手部；驱动系统包括动力装置和传动机构，用以驱动执行机构产生相应的动作；控制系统是机器人的大脑，控制工业机器人在工作空间中的运动位置、姿态和轨迹、操作顺序及动作的时间等，具备位置伺服、示教、存储、连接外设等功能。</a:t>
            </a:r>
            <a:endParaRPr lang="zh-CN" sz="1600" b="0">
              <a:ea typeface="宋体" panose="02010600030101010101" pitchFamily="2" charset="-122"/>
            </a:endParaRPr>
          </a:p>
        </p:txBody>
      </p:sp>
      <p:pic>
        <p:nvPicPr>
          <p:cNvPr id="7" name="图片 6"/>
          <p:cNvPicPr/>
          <p:nvPr/>
        </p:nvPicPr>
        <p:blipFill>
          <a:blip r:embed="rId2"/>
          <a:stretch>
            <a:fillRect/>
          </a:stretch>
        </p:blipFill>
        <p:spPr>
          <a:xfrm>
            <a:off x="473710" y="1520825"/>
            <a:ext cx="3966210" cy="2862580"/>
          </a:xfrm>
          <a:prstGeom prst="rect">
            <a:avLst/>
          </a:prstGeom>
          <a:noFill/>
          <a:ln w="9525">
            <a:noFill/>
          </a:ln>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257810" y="132715"/>
            <a:ext cx="5626100" cy="460375"/>
          </a:xfrm>
          <a:prstGeom prst="rect">
            <a:avLst/>
          </a:prstGeom>
          <a:noFill/>
          <a:ln w="9525">
            <a:noFill/>
          </a:ln>
        </p:spPr>
        <p:txBody>
          <a:bodyPr wrap="square">
            <a:spAutoFit/>
          </a:bodyPr>
          <a:p>
            <a:r>
              <a:rPr sz="2400"/>
              <a:t>任务1.3 认识工业机器人的组成和分类</a:t>
            </a:r>
            <a:endParaRPr sz="2400"/>
          </a:p>
        </p:txBody>
      </p:sp>
      <p:sp>
        <p:nvSpPr>
          <p:cNvPr id="4" name="文本框 3"/>
          <p:cNvSpPr txBox="1"/>
          <p:nvPr>
            <p:custDataLst>
              <p:tags r:id="rId1"/>
            </p:custDataLst>
          </p:nvPr>
        </p:nvSpPr>
        <p:spPr>
          <a:xfrm>
            <a:off x="257810" y="824230"/>
            <a:ext cx="5691505" cy="645160"/>
          </a:xfrm>
          <a:prstGeom prst="rect">
            <a:avLst/>
          </a:prstGeom>
          <a:noFill/>
          <a:ln w="9525">
            <a:noFill/>
          </a:ln>
        </p:spPr>
        <p:txBody>
          <a:bodyPr wrap="square">
            <a:spAutoFit/>
          </a:bodyPr>
          <a:p>
            <a:pPr marL="381635" indent="-381635"/>
            <a:r>
              <a:rPr lang="zh-CN" sz="1800">
                <a:ea typeface="宋体" panose="02010600030101010101" pitchFamily="2" charset="-122"/>
              </a:rPr>
              <a:t>1.3.1 工业机器人的组成</a:t>
            </a:r>
            <a:endParaRPr lang="zh-CN" sz="1800">
              <a:ea typeface="宋体" panose="02010600030101010101" pitchFamily="2" charset="-122"/>
            </a:endParaRPr>
          </a:p>
          <a:p>
            <a:pPr marL="381635" indent="-381635"/>
            <a:r>
              <a:rPr lang="zh-CN" sz="1800">
                <a:ea typeface="宋体" panose="02010600030101010101" pitchFamily="2" charset="-122"/>
              </a:rPr>
              <a:t>1.机器人本体</a:t>
            </a:r>
            <a:endParaRPr lang="zh-CN" sz="1800">
              <a:ea typeface="宋体" panose="02010600030101010101" pitchFamily="2" charset="-122"/>
            </a:endParaRPr>
          </a:p>
        </p:txBody>
      </p:sp>
      <p:sp>
        <p:nvSpPr>
          <p:cNvPr id="9" name="文本框 8"/>
          <p:cNvSpPr txBox="1"/>
          <p:nvPr/>
        </p:nvSpPr>
        <p:spPr>
          <a:xfrm>
            <a:off x="4382135" y="1524000"/>
            <a:ext cx="4495800" cy="2518410"/>
          </a:xfrm>
          <a:prstGeom prst="rect">
            <a:avLst/>
          </a:prstGeom>
          <a:noFill/>
          <a:ln w="9525">
            <a:noFill/>
          </a:ln>
        </p:spPr>
        <p:txBody>
          <a:bodyPr>
            <a:noAutofit/>
          </a:bodyPr>
          <a:p>
            <a:pPr indent="406400">
              <a:extLst>
                <a:ext uri="{35155182-B16C-46BC-9424-99874614C6A1}">
                  <wpsdc:indentchars xmlns:wpsdc="http://www.wps.cn/officeDocument/2017/drawingmlCustomData" val="200" checksum="1740828767"/>
                </a:ext>
              </a:extLst>
            </a:pPr>
            <a:r>
              <a:rPr lang="zh-CN" sz="1600" b="0">
                <a:ea typeface="宋体" panose="02010600030101010101" pitchFamily="2" charset="-122"/>
              </a:rPr>
              <a:t>机器人本体由机座、腰部、大臂、小臂、手腕、末端执行器组成，共有六个自由度，依次为腰部回转、大臂俯仰、小臂俯仰、手腕回转、手腕俯仰、手腕侧摆。</a:t>
            </a:r>
            <a:endParaRPr lang="zh-CN" sz="1600" b="0">
              <a:ea typeface="宋体" panose="02010600030101010101" pitchFamily="2" charset="-122"/>
            </a:endParaRPr>
          </a:p>
          <a:p>
            <a:pPr indent="406400">
              <a:extLst>
                <a:ext uri="{35155182-B16C-46BC-9424-99874614C6A1}">
                  <wpsdc:indentchars xmlns:wpsdc="http://www.wps.cn/officeDocument/2017/drawingmlCustomData" val="200" checksum="1740828767"/>
                </a:ext>
              </a:extLst>
            </a:pPr>
            <a:r>
              <a:rPr lang="zh-CN" sz="1600" b="0">
                <a:ea typeface="宋体" panose="02010600030101010101" pitchFamily="2" charset="-122"/>
              </a:rPr>
              <a:t>基座是机器人的基础部分，起支撑作用。腰部是机器人手臂的支撑部分。小臂及减速齿轮箱、传动部件、传动轴等零部件主要控制机器人的位置及运动范围。腕部主要控制机器人的姿态。末端执行器安装在机器人腕部，根据抓取物体的形状、材质等选择合适的执行器。</a:t>
            </a:r>
            <a:endParaRPr lang="zh-CN" sz="1600" b="0">
              <a:ea typeface="宋体" panose="02010600030101010101" pitchFamily="2" charset="-122"/>
            </a:endParaRPr>
          </a:p>
        </p:txBody>
      </p:sp>
      <p:pic>
        <p:nvPicPr>
          <p:cNvPr id="36" name="图片 36" descr="图1-38"/>
          <p:cNvPicPr>
            <a:picLocks noChangeAspect="1"/>
          </p:cNvPicPr>
          <p:nvPr>
            <p:custDataLst>
              <p:tags r:id="rId2"/>
            </p:custDataLst>
          </p:nvPr>
        </p:nvPicPr>
        <p:blipFill>
          <a:blip r:embed="rId3"/>
          <a:stretch>
            <a:fillRect/>
          </a:stretch>
        </p:blipFill>
        <p:spPr>
          <a:xfrm>
            <a:off x="257810" y="1524000"/>
            <a:ext cx="3956685" cy="3396615"/>
          </a:xfrm>
          <a:prstGeom prst="rect">
            <a:avLst/>
          </a:prstGeom>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257810" y="132715"/>
            <a:ext cx="5626100" cy="460375"/>
          </a:xfrm>
          <a:prstGeom prst="rect">
            <a:avLst/>
          </a:prstGeom>
          <a:noFill/>
          <a:ln w="9525">
            <a:noFill/>
          </a:ln>
        </p:spPr>
        <p:txBody>
          <a:bodyPr wrap="square">
            <a:spAutoFit/>
          </a:bodyPr>
          <a:p>
            <a:r>
              <a:rPr sz="2400"/>
              <a:t>任务1.3 认识工业机器人的组成和分类</a:t>
            </a:r>
            <a:endParaRPr sz="2400"/>
          </a:p>
        </p:txBody>
      </p:sp>
      <p:sp>
        <p:nvSpPr>
          <p:cNvPr id="4" name="文本框 3"/>
          <p:cNvSpPr txBox="1"/>
          <p:nvPr>
            <p:custDataLst>
              <p:tags r:id="rId1"/>
            </p:custDataLst>
          </p:nvPr>
        </p:nvSpPr>
        <p:spPr>
          <a:xfrm>
            <a:off x="257810" y="824230"/>
            <a:ext cx="5691505" cy="645160"/>
          </a:xfrm>
          <a:prstGeom prst="rect">
            <a:avLst/>
          </a:prstGeom>
          <a:noFill/>
          <a:ln w="9525">
            <a:noFill/>
          </a:ln>
        </p:spPr>
        <p:txBody>
          <a:bodyPr wrap="square">
            <a:spAutoFit/>
          </a:bodyPr>
          <a:p>
            <a:pPr marL="381635" indent="-381635"/>
            <a:r>
              <a:rPr lang="zh-CN" sz="1800">
                <a:ea typeface="宋体" panose="02010600030101010101" pitchFamily="2" charset="-122"/>
              </a:rPr>
              <a:t>1.3.1 工业机器人的组成</a:t>
            </a:r>
            <a:endParaRPr lang="zh-CN" sz="1800">
              <a:ea typeface="宋体" panose="02010600030101010101" pitchFamily="2" charset="-122"/>
            </a:endParaRPr>
          </a:p>
          <a:p>
            <a:pPr marL="381635" indent="-381635"/>
            <a:r>
              <a:rPr lang="zh-CN" sz="1800">
                <a:ea typeface="宋体" panose="02010600030101010101" pitchFamily="2" charset="-122"/>
              </a:rPr>
              <a:t>2.驱动系统</a:t>
            </a:r>
            <a:endParaRPr lang="zh-CN" sz="1800">
              <a:ea typeface="宋体" panose="02010600030101010101" pitchFamily="2" charset="-122"/>
            </a:endParaRPr>
          </a:p>
        </p:txBody>
      </p:sp>
      <p:sp>
        <p:nvSpPr>
          <p:cNvPr id="9" name="文本框 8"/>
          <p:cNvSpPr txBox="1"/>
          <p:nvPr/>
        </p:nvSpPr>
        <p:spPr>
          <a:xfrm>
            <a:off x="4382135" y="1524000"/>
            <a:ext cx="4495800" cy="2867025"/>
          </a:xfrm>
          <a:prstGeom prst="rect">
            <a:avLst/>
          </a:prstGeom>
          <a:noFill/>
          <a:ln w="9525">
            <a:noFill/>
          </a:ln>
        </p:spPr>
        <p:txBody>
          <a:bodyPr>
            <a:noAutofit/>
          </a:bodyPr>
          <a:p>
            <a:pPr indent="406400">
              <a:extLst>
                <a:ext uri="{35155182-B16C-46BC-9424-99874614C6A1}">
                  <wpsdc:indentchars xmlns:wpsdc="http://www.wps.cn/officeDocument/2017/drawingmlCustomData" val="200" checksum="1740828767"/>
                </a:ext>
              </a:extLst>
            </a:pPr>
            <a:r>
              <a:rPr lang="zh-CN" sz="1600" b="0">
                <a:ea typeface="宋体" panose="02010600030101010101" pitchFamily="2" charset="-122"/>
              </a:rPr>
              <a:t>驱动系统的主要作用是驱动机器人运行，在机器人的各个关节（即每个运动自由度）处安装的机械传动装置就是机器人驱动系统。在工业机器人中广泛采用的机械传动装置是减速器，与通用减速器相比，安装在机器人关节处的减速器要求具有传动链短、体积小、功率大、质量轻和易于控制等特点。</a:t>
            </a:r>
            <a:endParaRPr lang="zh-CN" sz="1600" b="0">
              <a:ea typeface="宋体" panose="02010600030101010101" pitchFamily="2" charset="-122"/>
            </a:endParaRPr>
          </a:p>
          <a:p>
            <a:pPr indent="406400">
              <a:extLst>
                <a:ext uri="{35155182-B16C-46BC-9424-99874614C6A1}">
                  <wpsdc:indentchars xmlns:wpsdc="http://www.wps.cn/officeDocument/2017/drawingmlCustomData" val="200" checksum="1740828767"/>
                </a:ext>
              </a:extLst>
            </a:pPr>
            <a:r>
              <a:rPr lang="zh-CN" sz="1600" b="0">
                <a:ea typeface="宋体" panose="02010600030101010101" pitchFamily="2" charset="-122"/>
              </a:rPr>
              <a:t>机器人常用谐波减速器 和RV 减速器，谐波减速器常用于手腕的三个关节等轻载位置处，RV 减速器一般用在腰关节、肩关节和肘关节等重载位置处。</a:t>
            </a:r>
            <a:endParaRPr lang="zh-CN" sz="1600" b="0">
              <a:ea typeface="宋体" panose="02010600030101010101" pitchFamily="2" charset="-122"/>
            </a:endParaRPr>
          </a:p>
        </p:txBody>
      </p:sp>
      <p:pic>
        <p:nvPicPr>
          <p:cNvPr id="41" name="图片 41" descr="0080Z6vgly4gsrui5xa5hj30ec07eaac"/>
          <p:cNvPicPr>
            <a:picLocks noChangeAspect="1"/>
          </p:cNvPicPr>
          <p:nvPr>
            <p:custDataLst>
              <p:tags r:id="rId2"/>
            </p:custDataLst>
          </p:nvPr>
        </p:nvPicPr>
        <p:blipFill>
          <a:blip r:embed="rId3"/>
          <a:stretch>
            <a:fillRect/>
          </a:stretch>
        </p:blipFill>
        <p:spPr>
          <a:xfrm>
            <a:off x="588010" y="1700530"/>
            <a:ext cx="3497580" cy="1824355"/>
          </a:xfrm>
          <a:prstGeom prst="rect">
            <a:avLst/>
          </a:prstGeom>
        </p:spPr>
      </p:pic>
      <p:sp>
        <p:nvSpPr>
          <p:cNvPr id="2" name="文本框 1"/>
          <p:cNvSpPr txBox="1"/>
          <p:nvPr/>
        </p:nvSpPr>
        <p:spPr>
          <a:xfrm>
            <a:off x="963295" y="3756025"/>
            <a:ext cx="2043430" cy="337185"/>
          </a:xfrm>
          <a:prstGeom prst="rect">
            <a:avLst/>
          </a:prstGeom>
          <a:noFill/>
          <a:ln w="9525">
            <a:noFill/>
          </a:ln>
        </p:spPr>
        <p:txBody>
          <a:bodyPr wrap="square">
            <a:spAutoFit/>
          </a:bodyPr>
          <a:p>
            <a:pPr algn="ctr"/>
            <a:r>
              <a:rPr lang="zh-CN" sz="1600" b="0">
                <a:solidFill>
                  <a:srgbClr val="333333"/>
                </a:solidFill>
                <a:latin typeface="Arial" panose="020B0604020202020204" pitchFamily="34" charset="0"/>
                <a:ea typeface="宋体" panose="02010600030101010101" pitchFamily="2" charset="-122"/>
              </a:rPr>
              <a:t>谐波减速器的组成</a:t>
            </a:r>
            <a:endParaRPr lang="zh-CN" altLang="en-US" sz="1600" b="0">
              <a:solidFill>
                <a:srgbClr val="333333"/>
              </a:solidFill>
              <a:latin typeface="Arial" panose="020B0604020202020204" pitchFamily="34" charset="0"/>
              <a:ea typeface="宋体" panose="02010600030101010101" pitchFamily="2" charset="-122"/>
            </a:endParaRP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257810" y="132715"/>
            <a:ext cx="5626100" cy="460375"/>
          </a:xfrm>
          <a:prstGeom prst="rect">
            <a:avLst/>
          </a:prstGeom>
          <a:noFill/>
          <a:ln w="9525">
            <a:noFill/>
          </a:ln>
        </p:spPr>
        <p:txBody>
          <a:bodyPr wrap="square">
            <a:spAutoFit/>
          </a:bodyPr>
          <a:p>
            <a:r>
              <a:rPr sz="2400"/>
              <a:t>任务1.3 认识工业机器人的组成和分类</a:t>
            </a:r>
            <a:endParaRPr sz="2400"/>
          </a:p>
        </p:txBody>
      </p:sp>
      <p:sp>
        <p:nvSpPr>
          <p:cNvPr id="4" name="文本框 3"/>
          <p:cNvSpPr txBox="1"/>
          <p:nvPr>
            <p:custDataLst>
              <p:tags r:id="rId1"/>
            </p:custDataLst>
          </p:nvPr>
        </p:nvSpPr>
        <p:spPr>
          <a:xfrm>
            <a:off x="257810" y="824230"/>
            <a:ext cx="5691505" cy="645160"/>
          </a:xfrm>
          <a:prstGeom prst="rect">
            <a:avLst/>
          </a:prstGeom>
          <a:noFill/>
          <a:ln w="9525">
            <a:noFill/>
          </a:ln>
        </p:spPr>
        <p:txBody>
          <a:bodyPr wrap="square">
            <a:spAutoFit/>
          </a:bodyPr>
          <a:p>
            <a:pPr marL="381635" indent="-381635"/>
            <a:r>
              <a:rPr lang="zh-CN" sz="1800">
                <a:ea typeface="宋体" panose="02010600030101010101" pitchFamily="2" charset="-122"/>
              </a:rPr>
              <a:t>1.3.1 工业机器人的组成</a:t>
            </a:r>
            <a:endParaRPr lang="zh-CN" sz="1800">
              <a:ea typeface="宋体" panose="02010600030101010101" pitchFamily="2" charset="-122"/>
            </a:endParaRPr>
          </a:p>
          <a:p>
            <a:pPr marL="381635" indent="-381635"/>
            <a:r>
              <a:rPr lang="zh-CN" sz="1800">
                <a:ea typeface="宋体" panose="02010600030101010101" pitchFamily="2" charset="-122"/>
              </a:rPr>
              <a:t>3.控制系统</a:t>
            </a:r>
            <a:endParaRPr lang="zh-CN" sz="1800">
              <a:ea typeface="宋体" panose="02010600030101010101" pitchFamily="2" charset="-122"/>
            </a:endParaRPr>
          </a:p>
        </p:txBody>
      </p:sp>
      <p:sp>
        <p:nvSpPr>
          <p:cNvPr id="9" name="文本框 8"/>
          <p:cNvSpPr txBox="1"/>
          <p:nvPr/>
        </p:nvSpPr>
        <p:spPr>
          <a:xfrm>
            <a:off x="4382135" y="1524000"/>
            <a:ext cx="4495800" cy="2867025"/>
          </a:xfrm>
          <a:prstGeom prst="rect">
            <a:avLst/>
          </a:prstGeom>
          <a:noFill/>
          <a:ln w="9525">
            <a:noFill/>
          </a:ln>
        </p:spPr>
        <p:txBody>
          <a:bodyPr>
            <a:noAutofit/>
          </a:bodyPr>
          <a:p>
            <a:pPr indent="406400">
              <a:extLst>
                <a:ext uri="{35155182-B16C-46BC-9424-99874614C6A1}">
                  <wpsdc:indentchars xmlns:wpsdc="http://www.wps.cn/officeDocument/2017/drawingmlCustomData" val="200" checksum="1740828767"/>
                </a:ext>
              </a:extLst>
            </a:pPr>
            <a:r>
              <a:rPr lang="zh-CN" sz="1600" b="0">
                <a:ea typeface="宋体" panose="02010600030101010101" pitchFamily="2" charset="-122"/>
              </a:rPr>
              <a:t>机器人控制系统是根据指令以及传感信息控制机器人完成一定动作或作业任务的装置，是机器人的大脑，决定着机器人功能和性能。工业机器人控制系统主要承担控制工业机器人在工作空间中的运动位置、姿态和轨迹、操作顺序及动作的时间等工作任务。</a:t>
            </a:r>
            <a:endParaRPr lang="zh-CN" sz="1600" b="0">
              <a:ea typeface="宋体" panose="02010600030101010101" pitchFamily="2" charset="-122"/>
            </a:endParaRPr>
          </a:p>
          <a:p>
            <a:pPr indent="406400">
              <a:extLst>
                <a:ext uri="{35155182-B16C-46BC-9424-99874614C6A1}">
                  <wpsdc:indentchars xmlns:wpsdc="http://www.wps.cn/officeDocument/2017/drawingmlCustomData" val="200" checksum="1740828767"/>
                </a:ext>
              </a:extLst>
            </a:pPr>
            <a:r>
              <a:rPr lang="zh-CN" sz="1600" b="0">
                <a:ea typeface="宋体" panose="02010600030101010101" pitchFamily="2" charset="-122"/>
              </a:rPr>
              <a:t>工业机器人的控制系统由硬件和软件两部分组成，硬件主要由传感装置、控制装置及关节伺服驱动部分组成，软件包括运动轨迹规划算法和关节伺服控制算法与相应的工作程序。</a:t>
            </a:r>
            <a:endParaRPr lang="zh-CN" sz="1600" b="0">
              <a:ea typeface="宋体" panose="02010600030101010101" pitchFamily="2" charset="-122"/>
            </a:endParaRPr>
          </a:p>
        </p:txBody>
      </p:sp>
      <p:sp>
        <p:nvSpPr>
          <p:cNvPr id="2" name="文本框 1"/>
          <p:cNvSpPr txBox="1"/>
          <p:nvPr/>
        </p:nvSpPr>
        <p:spPr>
          <a:xfrm>
            <a:off x="963295" y="3756025"/>
            <a:ext cx="2043430" cy="337185"/>
          </a:xfrm>
          <a:prstGeom prst="rect">
            <a:avLst/>
          </a:prstGeom>
          <a:noFill/>
          <a:ln w="9525">
            <a:noFill/>
          </a:ln>
        </p:spPr>
        <p:txBody>
          <a:bodyPr wrap="square">
            <a:spAutoFit/>
          </a:bodyPr>
          <a:p>
            <a:pPr algn="ctr"/>
            <a:r>
              <a:rPr lang="zh-CN" sz="1600" b="0">
                <a:solidFill>
                  <a:srgbClr val="333333"/>
                </a:solidFill>
                <a:latin typeface="Arial" panose="020B0604020202020204" pitchFamily="34" charset="0"/>
                <a:ea typeface="宋体" panose="02010600030101010101" pitchFamily="2" charset="-122"/>
              </a:rPr>
              <a:t>RV减速器</a:t>
            </a:r>
            <a:endParaRPr lang="zh-CN" sz="1600" b="0">
              <a:solidFill>
                <a:srgbClr val="333333"/>
              </a:solidFill>
              <a:latin typeface="Arial" panose="020B0604020202020204" pitchFamily="34" charset="0"/>
              <a:ea typeface="宋体" panose="02010600030101010101" pitchFamily="2" charset="-122"/>
            </a:endParaRPr>
          </a:p>
        </p:txBody>
      </p:sp>
      <p:pic>
        <p:nvPicPr>
          <p:cNvPr id="42" name="图片 42" descr="src=http_%2F%2Fimg1.a.maoyia.com%2F201812%2F03%2F11%2F11-55-41-38-1404811.jpg&amp;refer=http_%2F%2Fimg1.a.maoyia"/>
          <p:cNvPicPr>
            <a:picLocks noChangeAspect="1"/>
          </p:cNvPicPr>
          <p:nvPr>
            <p:custDataLst>
              <p:tags r:id="rId2"/>
            </p:custDataLst>
          </p:nvPr>
        </p:nvPicPr>
        <p:blipFill>
          <a:blip r:embed="rId3"/>
          <a:stretch>
            <a:fillRect/>
          </a:stretch>
        </p:blipFill>
        <p:spPr>
          <a:xfrm>
            <a:off x="1077595" y="1664335"/>
            <a:ext cx="1814830" cy="1814830"/>
          </a:xfrm>
          <a:prstGeom prst="rect">
            <a:avLst/>
          </a:prstGeom>
        </p:spPr>
      </p:pic>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257810" y="132715"/>
            <a:ext cx="5626100" cy="460375"/>
          </a:xfrm>
          <a:prstGeom prst="rect">
            <a:avLst/>
          </a:prstGeom>
          <a:noFill/>
          <a:ln w="9525">
            <a:noFill/>
          </a:ln>
        </p:spPr>
        <p:txBody>
          <a:bodyPr wrap="square">
            <a:spAutoFit/>
          </a:bodyPr>
          <a:p>
            <a:r>
              <a:rPr sz="2400"/>
              <a:t>任务1.3 认识工业机器人的组成和分类</a:t>
            </a:r>
            <a:endParaRPr sz="2400"/>
          </a:p>
        </p:txBody>
      </p:sp>
      <p:sp>
        <p:nvSpPr>
          <p:cNvPr id="4" name="文本框 3"/>
          <p:cNvSpPr txBox="1"/>
          <p:nvPr>
            <p:custDataLst>
              <p:tags r:id="rId1"/>
            </p:custDataLst>
          </p:nvPr>
        </p:nvSpPr>
        <p:spPr>
          <a:xfrm>
            <a:off x="257810" y="824230"/>
            <a:ext cx="5691505" cy="645160"/>
          </a:xfrm>
          <a:prstGeom prst="rect">
            <a:avLst/>
          </a:prstGeom>
          <a:noFill/>
          <a:ln w="9525">
            <a:noFill/>
          </a:ln>
        </p:spPr>
        <p:txBody>
          <a:bodyPr wrap="square">
            <a:spAutoFit/>
          </a:bodyPr>
          <a:p>
            <a:pPr marL="381635" indent="-381635"/>
            <a:r>
              <a:rPr lang="zh-CN" sz="1800">
                <a:ea typeface="宋体" panose="02010600030101010101" pitchFamily="2" charset="-122"/>
              </a:rPr>
              <a:t>1.3.2 工业机器人的分类</a:t>
            </a:r>
            <a:endParaRPr lang="zh-CN" sz="1800">
              <a:ea typeface="宋体" panose="02010600030101010101" pitchFamily="2" charset="-122"/>
            </a:endParaRPr>
          </a:p>
          <a:p>
            <a:pPr marL="381635" indent="-381635"/>
            <a:r>
              <a:rPr lang="zh-CN" sz="1800">
                <a:ea typeface="宋体" panose="02010600030101010101" pitchFamily="2" charset="-122"/>
              </a:rPr>
              <a:t>1.按机器人的坐标形式分类</a:t>
            </a:r>
            <a:endParaRPr lang="zh-CN" sz="1800">
              <a:ea typeface="宋体" panose="02010600030101010101" pitchFamily="2" charset="-122"/>
            </a:endParaRPr>
          </a:p>
        </p:txBody>
      </p:sp>
      <p:sp>
        <p:nvSpPr>
          <p:cNvPr id="9" name="文本框 8"/>
          <p:cNvSpPr txBox="1"/>
          <p:nvPr/>
        </p:nvSpPr>
        <p:spPr>
          <a:xfrm>
            <a:off x="4110990" y="1700530"/>
            <a:ext cx="4495800" cy="2162175"/>
          </a:xfrm>
          <a:prstGeom prst="rect">
            <a:avLst/>
          </a:prstGeom>
          <a:noFill/>
          <a:ln w="9525">
            <a:noFill/>
          </a:ln>
        </p:spPr>
        <p:txBody>
          <a:bodyPr>
            <a:noAutofit/>
          </a:bodyPr>
          <a:p>
            <a:pPr indent="406400">
              <a:extLst>
                <a:ext uri="{35155182-B16C-46BC-9424-99874614C6A1}">
                  <wpsdc:indentchars xmlns:wpsdc="http://www.wps.cn/officeDocument/2017/drawingmlCustomData" val="200" checksum="1740828767"/>
                </a:ext>
              </a:extLst>
            </a:pPr>
            <a:r>
              <a:rPr lang="zh-CN" sz="1600" b="0">
                <a:ea typeface="宋体" panose="02010600030101010101" pitchFamily="2" charset="-122"/>
              </a:rPr>
              <a:t>（1）直角坐标型工业机器人。直角坐标型工业机器人又称为笛卡儿坐标型机器人或台架型机器人。它在、、轴上的运动是独立的。</a:t>
            </a:r>
            <a:endParaRPr lang="zh-CN" sz="1600" b="0">
              <a:ea typeface="宋体" panose="02010600030101010101" pitchFamily="2" charset="-122"/>
            </a:endParaRPr>
          </a:p>
          <a:p>
            <a:pPr indent="406400">
              <a:extLst>
                <a:ext uri="{35155182-B16C-46BC-9424-99874614C6A1}">
                  <wpsdc:indentchars xmlns:wpsdc="http://www.wps.cn/officeDocument/2017/drawingmlCustomData" val="200" checksum="1740828767"/>
                </a:ext>
              </a:extLst>
            </a:pPr>
            <a:r>
              <a:rPr lang="zh-CN" sz="1600" b="0">
                <a:ea typeface="宋体" panose="02010600030101010101" pitchFamily="2" charset="-122"/>
              </a:rPr>
              <a:t>其工作空间图形为长方体直角坐标型工业机器人各个轴向的移动距离可在各个坐标轴上直接读出，直观性强；易于位置和姿态的编程计算，定位精度最高，控制无耦合，结构简单，但其机体所占空间体积大，动作范围小，灵活性较差。</a:t>
            </a:r>
            <a:endParaRPr lang="zh-CN" sz="1600" b="0">
              <a:ea typeface="宋体" panose="02010600030101010101" pitchFamily="2" charset="-122"/>
            </a:endParaRPr>
          </a:p>
        </p:txBody>
      </p:sp>
      <p:sp>
        <p:nvSpPr>
          <p:cNvPr id="2" name="文本框 1"/>
          <p:cNvSpPr txBox="1"/>
          <p:nvPr/>
        </p:nvSpPr>
        <p:spPr>
          <a:xfrm>
            <a:off x="963295" y="3756025"/>
            <a:ext cx="2043430" cy="337185"/>
          </a:xfrm>
          <a:prstGeom prst="rect">
            <a:avLst/>
          </a:prstGeom>
          <a:noFill/>
          <a:ln w="9525">
            <a:noFill/>
          </a:ln>
        </p:spPr>
        <p:txBody>
          <a:bodyPr wrap="square">
            <a:spAutoFit/>
          </a:bodyPr>
          <a:p>
            <a:pPr algn="ctr"/>
            <a:r>
              <a:rPr lang="zh-CN" sz="1600" b="0">
                <a:solidFill>
                  <a:srgbClr val="333333"/>
                </a:solidFill>
                <a:latin typeface="Arial" panose="020B0604020202020204" pitchFamily="34" charset="0"/>
                <a:ea typeface="宋体" panose="02010600030101010101" pitchFamily="2" charset="-122"/>
              </a:rPr>
              <a:t>直角坐标系型机器人</a:t>
            </a:r>
            <a:endParaRPr lang="zh-CN" sz="1600" b="0">
              <a:solidFill>
                <a:srgbClr val="333333"/>
              </a:solidFill>
              <a:latin typeface="Arial" panose="020B0604020202020204" pitchFamily="34" charset="0"/>
              <a:ea typeface="宋体" panose="02010600030101010101" pitchFamily="2" charset="-122"/>
            </a:endParaRPr>
          </a:p>
        </p:txBody>
      </p:sp>
      <p:pic>
        <p:nvPicPr>
          <p:cNvPr id="46" name="图片 46" descr="2"/>
          <p:cNvPicPr>
            <a:picLocks noChangeAspect="1"/>
          </p:cNvPicPr>
          <p:nvPr>
            <p:custDataLst>
              <p:tags r:id="rId2"/>
            </p:custDataLst>
          </p:nvPr>
        </p:nvPicPr>
        <p:blipFill>
          <a:blip r:embed="rId3"/>
          <a:stretch>
            <a:fillRect/>
          </a:stretch>
        </p:blipFill>
        <p:spPr>
          <a:xfrm>
            <a:off x="1145223" y="1641793"/>
            <a:ext cx="1678305" cy="1859915"/>
          </a:xfrm>
          <a:prstGeom prst="rect">
            <a:avLst/>
          </a:prstGeom>
        </p:spPr>
      </p:pic>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257810" y="132715"/>
            <a:ext cx="5626100" cy="460375"/>
          </a:xfrm>
          <a:prstGeom prst="rect">
            <a:avLst/>
          </a:prstGeom>
          <a:noFill/>
          <a:ln w="9525">
            <a:noFill/>
          </a:ln>
        </p:spPr>
        <p:txBody>
          <a:bodyPr wrap="square">
            <a:spAutoFit/>
          </a:bodyPr>
          <a:p>
            <a:r>
              <a:rPr sz="2400"/>
              <a:t>任务1.3 认识工业机器人的组成和分类</a:t>
            </a:r>
            <a:endParaRPr sz="2400"/>
          </a:p>
        </p:txBody>
      </p:sp>
      <p:sp>
        <p:nvSpPr>
          <p:cNvPr id="4" name="文本框 3"/>
          <p:cNvSpPr txBox="1"/>
          <p:nvPr>
            <p:custDataLst>
              <p:tags r:id="rId1"/>
            </p:custDataLst>
          </p:nvPr>
        </p:nvSpPr>
        <p:spPr>
          <a:xfrm>
            <a:off x="257810" y="824230"/>
            <a:ext cx="5691505" cy="645160"/>
          </a:xfrm>
          <a:prstGeom prst="rect">
            <a:avLst/>
          </a:prstGeom>
          <a:noFill/>
          <a:ln w="9525">
            <a:noFill/>
          </a:ln>
        </p:spPr>
        <p:txBody>
          <a:bodyPr wrap="square">
            <a:spAutoFit/>
          </a:bodyPr>
          <a:p>
            <a:pPr marL="381635" indent="-381635"/>
            <a:r>
              <a:rPr lang="zh-CN" sz="1800">
                <a:ea typeface="宋体" panose="02010600030101010101" pitchFamily="2" charset="-122"/>
              </a:rPr>
              <a:t>1.3.2 工业机器人的分类</a:t>
            </a:r>
            <a:endParaRPr lang="zh-CN" sz="1800">
              <a:ea typeface="宋体" panose="02010600030101010101" pitchFamily="2" charset="-122"/>
            </a:endParaRPr>
          </a:p>
          <a:p>
            <a:pPr marL="381635" indent="-381635"/>
            <a:r>
              <a:rPr lang="zh-CN" sz="1800">
                <a:ea typeface="宋体" panose="02010600030101010101" pitchFamily="2" charset="-122"/>
              </a:rPr>
              <a:t>1.按机器人的坐标形式分类</a:t>
            </a:r>
            <a:endParaRPr lang="zh-CN" sz="1800">
              <a:ea typeface="宋体" panose="02010600030101010101" pitchFamily="2" charset="-122"/>
            </a:endParaRPr>
          </a:p>
        </p:txBody>
      </p:sp>
      <p:sp>
        <p:nvSpPr>
          <p:cNvPr id="9" name="文本框 8"/>
          <p:cNvSpPr txBox="1"/>
          <p:nvPr/>
        </p:nvSpPr>
        <p:spPr>
          <a:xfrm>
            <a:off x="4382135" y="1469390"/>
            <a:ext cx="4495800" cy="2867025"/>
          </a:xfrm>
          <a:prstGeom prst="rect">
            <a:avLst/>
          </a:prstGeom>
          <a:noFill/>
          <a:ln w="9525">
            <a:noFill/>
          </a:ln>
        </p:spPr>
        <p:txBody>
          <a:bodyPr>
            <a:noAutofit/>
          </a:bodyPr>
          <a:p>
            <a:pPr indent="406400">
              <a:extLst>
                <a:ext uri="{35155182-B16C-46BC-9424-99874614C6A1}">
                  <wpsdc:indentchars xmlns:wpsdc="http://www.wps.cn/officeDocument/2017/drawingmlCustomData" val="200" checksum="1740828767"/>
                </a:ext>
              </a:extLst>
            </a:pPr>
            <a:r>
              <a:rPr lang="zh-CN" sz="1600" b="0">
                <a:ea typeface="宋体" panose="02010600030101010101" pitchFamily="2" charset="-122"/>
              </a:rPr>
              <a:t>（</a:t>
            </a:r>
            <a:r>
              <a:rPr lang="en-US" altLang="zh-CN" sz="1600" b="0">
                <a:ea typeface="宋体" panose="02010600030101010101" pitchFamily="2" charset="-122"/>
              </a:rPr>
              <a:t>2</a:t>
            </a:r>
            <a:r>
              <a:rPr lang="zh-CN" altLang="en-US" sz="1600" b="0">
                <a:ea typeface="宋体" panose="02010600030101010101" pitchFamily="2" charset="-122"/>
              </a:rPr>
              <a:t>）</a:t>
            </a:r>
            <a:r>
              <a:rPr lang="zh-CN" sz="1600" b="0">
                <a:ea typeface="宋体" panose="02010600030101010101" pitchFamily="2" charset="-122"/>
              </a:rPr>
              <a:t>圆柱坐标型工业机器人。</a:t>
            </a:r>
            <a:endParaRPr lang="zh-CN" sz="1600" b="0">
              <a:ea typeface="宋体" panose="02010600030101010101" pitchFamily="2" charset="-122"/>
            </a:endParaRPr>
          </a:p>
          <a:p>
            <a:pPr indent="406400">
              <a:extLst>
                <a:ext uri="{35155182-B16C-46BC-9424-99874614C6A1}">
                  <wpsdc:indentchars xmlns:wpsdc="http://www.wps.cn/officeDocument/2017/drawingmlCustomData" val="200" checksum="1740828767"/>
                </a:ext>
              </a:extLst>
            </a:pPr>
            <a:r>
              <a:rPr lang="zh-CN" sz="1600" b="0">
                <a:sym typeface="+mn-ea"/>
              </a:rPr>
              <a:t>圆柱坐标型工业机器人</a:t>
            </a:r>
            <a:r>
              <a:rPr lang="zh-CN" sz="1600" b="0">
                <a:ea typeface="宋体" panose="02010600030101010101" pitchFamily="2" charset="-122"/>
              </a:rPr>
              <a:t>运动形式是通过一个转动和两个移动组成的运动系统来实现的，其工作空间图形为圆柱形。</a:t>
            </a:r>
            <a:r>
              <a:rPr lang="en-US" altLang="zh-CN" sz="1600" b="0">
                <a:ea typeface="宋体" panose="02010600030101010101" pitchFamily="2" charset="-122"/>
              </a:rPr>
              <a:t>R</a:t>
            </a:r>
            <a:r>
              <a:rPr lang="zh-CN" altLang="en-US" sz="1600" b="0">
                <a:ea typeface="宋体" panose="02010600030101010101" pitchFamily="2" charset="-122"/>
              </a:rPr>
              <a:t>、</a:t>
            </a:r>
            <a:r>
              <a:rPr lang="en-US" altLang="zh-CN" sz="1600" b="0">
                <a:latin typeface="Arial" panose="020B0604020202020204" pitchFamily="34" charset="0"/>
                <a:ea typeface="宋体" panose="02010600030101010101" pitchFamily="2" charset="-122"/>
                <a:cs typeface="Arial" panose="020B0604020202020204" pitchFamily="34" charset="0"/>
              </a:rPr>
              <a:t>θ</a:t>
            </a:r>
            <a:r>
              <a:rPr lang="zh-CN" altLang="en-US" sz="1600" b="0">
                <a:latin typeface="Arial" panose="020B0604020202020204" pitchFamily="34" charset="0"/>
                <a:ea typeface="宋体" panose="02010600030101010101" pitchFamily="2" charset="-122"/>
                <a:cs typeface="Arial" panose="020B0604020202020204" pitchFamily="34" charset="0"/>
              </a:rPr>
              <a:t>、</a:t>
            </a:r>
            <a:r>
              <a:rPr lang="en-US" altLang="zh-CN" sz="1600" b="0">
                <a:latin typeface="Arial" panose="020B0604020202020204" pitchFamily="34" charset="0"/>
                <a:ea typeface="宋体" panose="02010600030101010101" pitchFamily="2" charset="-122"/>
                <a:cs typeface="Arial" panose="020B0604020202020204" pitchFamily="34" charset="0"/>
              </a:rPr>
              <a:t>X</a:t>
            </a:r>
            <a:r>
              <a:rPr lang="zh-CN" sz="1600" b="0">
                <a:ea typeface="宋体" panose="02010600030101010101" pitchFamily="2" charset="-122"/>
              </a:rPr>
              <a:t>为坐标系的3个坐标。其中，是手臂的径向长度，是手臂的角位置，是垂直方向上手臂的位置。如果机器人手臂的径向坐标尺保持不变，那么机器人手臂的运动将形成一个圆柱面。</a:t>
            </a:r>
            <a:endParaRPr lang="zh-CN" sz="1600" b="0">
              <a:ea typeface="宋体" panose="02010600030101010101" pitchFamily="2" charset="-122"/>
            </a:endParaRPr>
          </a:p>
          <a:p>
            <a:pPr indent="406400">
              <a:extLst>
                <a:ext uri="{35155182-B16C-46BC-9424-99874614C6A1}">
                  <wpsdc:indentchars xmlns:wpsdc="http://www.wps.cn/officeDocument/2017/drawingmlCustomData" val="200" checksum="1740828767"/>
                </a:ext>
              </a:extLst>
            </a:pPr>
            <a:r>
              <a:rPr lang="zh-CN" sz="1600" b="0">
                <a:ea typeface="宋体" panose="02010600030101010101" pitchFamily="2" charset="-122"/>
              </a:rPr>
              <a:t>与直角坐标型机器人相比，在相同的工作空间条件下，圆柱坐标型机器人机体所占体积小，而运动范围大。</a:t>
            </a:r>
            <a:endParaRPr lang="zh-CN" sz="1600" b="0">
              <a:ea typeface="宋体" panose="02010600030101010101" pitchFamily="2" charset="-122"/>
            </a:endParaRPr>
          </a:p>
        </p:txBody>
      </p:sp>
      <p:sp>
        <p:nvSpPr>
          <p:cNvPr id="2" name="文本框 1"/>
          <p:cNvSpPr txBox="1"/>
          <p:nvPr/>
        </p:nvSpPr>
        <p:spPr>
          <a:xfrm>
            <a:off x="963295" y="3756025"/>
            <a:ext cx="2043430" cy="337185"/>
          </a:xfrm>
          <a:prstGeom prst="rect">
            <a:avLst/>
          </a:prstGeom>
          <a:noFill/>
          <a:ln w="9525">
            <a:noFill/>
          </a:ln>
        </p:spPr>
        <p:txBody>
          <a:bodyPr wrap="square">
            <a:spAutoFit/>
          </a:bodyPr>
          <a:p>
            <a:pPr algn="ctr"/>
            <a:r>
              <a:rPr lang="zh-CN" sz="1600" b="0">
                <a:solidFill>
                  <a:srgbClr val="333333"/>
                </a:solidFill>
                <a:latin typeface="Arial" panose="020B0604020202020204" pitchFamily="34" charset="0"/>
                <a:ea typeface="宋体" panose="02010600030101010101" pitchFamily="2" charset="-122"/>
              </a:rPr>
              <a:t>圆柱坐标型机器人</a:t>
            </a:r>
            <a:endParaRPr lang="zh-CN" sz="1600" b="0">
              <a:solidFill>
                <a:srgbClr val="333333"/>
              </a:solidFill>
              <a:latin typeface="Arial" panose="020B0604020202020204" pitchFamily="34" charset="0"/>
              <a:ea typeface="宋体" panose="02010600030101010101" pitchFamily="2" charset="-122"/>
            </a:endParaRPr>
          </a:p>
        </p:txBody>
      </p:sp>
      <p:pic>
        <p:nvPicPr>
          <p:cNvPr id="47" name="图片 47" descr="3"/>
          <p:cNvPicPr>
            <a:picLocks noChangeAspect="1"/>
          </p:cNvPicPr>
          <p:nvPr>
            <p:custDataLst>
              <p:tags r:id="rId2"/>
            </p:custDataLst>
          </p:nvPr>
        </p:nvPicPr>
        <p:blipFill>
          <a:blip r:embed="rId3"/>
          <a:stretch>
            <a:fillRect/>
          </a:stretch>
        </p:blipFill>
        <p:spPr>
          <a:xfrm>
            <a:off x="1249998" y="1530350"/>
            <a:ext cx="1980565" cy="2165350"/>
          </a:xfrm>
          <a:prstGeom prst="rect">
            <a:avLst/>
          </a:prstGeom>
        </p:spPr>
      </p:pic>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257810" y="132715"/>
            <a:ext cx="5626100" cy="460375"/>
          </a:xfrm>
          <a:prstGeom prst="rect">
            <a:avLst/>
          </a:prstGeom>
          <a:noFill/>
          <a:ln w="9525">
            <a:noFill/>
          </a:ln>
        </p:spPr>
        <p:txBody>
          <a:bodyPr wrap="square">
            <a:spAutoFit/>
          </a:bodyPr>
          <a:p>
            <a:r>
              <a:rPr sz="2400"/>
              <a:t>任务1.3 认识工业机器人的组成和分类</a:t>
            </a:r>
            <a:endParaRPr sz="2400"/>
          </a:p>
        </p:txBody>
      </p:sp>
      <p:sp>
        <p:nvSpPr>
          <p:cNvPr id="4" name="文本框 3"/>
          <p:cNvSpPr txBox="1"/>
          <p:nvPr>
            <p:custDataLst>
              <p:tags r:id="rId1"/>
            </p:custDataLst>
          </p:nvPr>
        </p:nvSpPr>
        <p:spPr>
          <a:xfrm>
            <a:off x="257810" y="824230"/>
            <a:ext cx="5691505" cy="645160"/>
          </a:xfrm>
          <a:prstGeom prst="rect">
            <a:avLst/>
          </a:prstGeom>
          <a:noFill/>
          <a:ln w="9525">
            <a:noFill/>
          </a:ln>
        </p:spPr>
        <p:txBody>
          <a:bodyPr wrap="square">
            <a:spAutoFit/>
          </a:bodyPr>
          <a:p>
            <a:pPr marL="381635" indent="-381635"/>
            <a:r>
              <a:rPr lang="zh-CN" sz="1800">
                <a:ea typeface="宋体" panose="02010600030101010101" pitchFamily="2" charset="-122"/>
              </a:rPr>
              <a:t>1.3.2 工业机器人的分类</a:t>
            </a:r>
            <a:endParaRPr lang="zh-CN" sz="1800">
              <a:ea typeface="宋体" panose="02010600030101010101" pitchFamily="2" charset="-122"/>
            </a:endParaRPr>
          </a:p>
          <a:p>
            <a:pPr marL="381635" indent="-381635"/>
            <a:r>
              <a:rPr lang="zh-CN" sz="1800">
                <a:ea typeface="宋体" panose="02010600030101010101" pitchFamily="2" charset="-122"/>
              </a:rPr>
              <a:t>1.按机器人的坐标形式分类</a:t>
            </a:r>
            <a:endParaRPr lang="zh-CN" sz="1800">
              <a:ea typeface="宋体" panose="02010600030101010101" pitchFamily="2" charset="-122"/>
            </a:endParaRPr>
          </a:p>
        </p:txBody>
      </p:sp>
      <p:sp>
        <p:nvSpPr>
          <p:cNvPr id="9" name="文本框 8"/>
          <p:cNvSpPr txBox="1"/>
          <p:nvPr/>
        </p:nvSpPr>
        <p:spPr>
          <a:xfrm>
            <a:off x="4382135" y="1469390"/>
            <a:ext cx="4495800" cy="2867025"/>
          </a:xfrm>
          <a:prstGeom prst="rect">
            <a:avLst/>
          </a:prstGeom>
          <a:noFill/>
          <a:ln w="9525">
            <a:noFill/>
          </a:ln>
        </p:spPr>
        <p:txBody>
          <a:bodyPr>
            <a:noAutofit/>
          </a:bodyPr>
          <a:p>
            <a:pPr indent="406400">
              <a:extLst>
                <a:ext uri="{35155182-B16C-46BC-9424-99874614C6A1}">
                  <wpsdc:indentchars xmlns:wpsdc="http://www.wps.cn/officeDocument/2017/drawingmlCustomData" val="200" checksum="1740828767"/>
                </a:ext>
              </a:extLst>
            </a:pPr>
            <a:r>
              <a:rPr sz="1600" b="0">
                <a:ea typeface="宋体" panose="02010600030101010101" pitchFamily="2" charset="-122"/>
              </a:rPr>
              <a:t>（3)球坐标型工业机器人</a:t>
            </a:r>
            <a:endParaRPr sz="1600" b="0">
              <a:ea typeface="宋体" panose="02010600030101010101" pitchFamily="2" charset="-122"/>
            </a:endParaRPr>
          </a:p>
          <a:p>
            <a:pPr indent="406400">
              <a:extLst>
                <a:ext uri="{35155182-B16C-46BC-9424-99874614C6A1}">
                  <wpsdc:indentchars xmlns:wpsdc="http://www.wps.cn/officeDocument/2017/drawingmlCustomData" val="200" checksum="1740828767"/>
                </a:ext>
              </a:extLst>
            </a:pPr>
            <a:r>
              <a:rPr sz="1600" b="0">
                <a:ea typeface="宋体" panose="02010600030101010101" pitchFamily="2" charset="-122"/>
              </a:rPr>
              <a:t>球坐标型工业机器人，又称极坐标型工业机器人，其手臂的运动由两个转动和一个直线移动所组成</a:t>
            </a:r>
            <a:r>
              <a:rPr lang="zh-CN" sz="1600" b="0">
                <a:ea typeface="宋体" panose="02010600030101010101" pitchFamily="2" charset="-122"/>
              </a:rPr>
              <a:t>。</a:t>
            </a:r>
            <a:endParaRPr lang="zh-CN" sz="1600" b="0">
              <a:ea typeface="宋体" panose="02010600030101010101" pitchFamily="2" charset="-122"/>
            </a:endParaRPr>
          </a:p>
          <a:p>
            <a:pPr indent="406400">
              <a:extLst>
                <a:ext uri="{35155182-B16C-46BC-9424-99874614C6A1}">
                  <wpsdc:indentchars xmlns:wpsdc="http://www.wps.cn/officeDocument/2017/drawingmlCustomData" val="200" checksum="1740828767"/>
                </a:ext>
              </a:extLst>
            </a:pPr>
            <a:r>
              <a:rPr sz="1600" b="0">
                <a:ea typeface="宋体" panose="02010600030101010101" pitchFamily="2" charset="-122"/>
              </a:rPr>
              <a:t>球坐标型工业机器人的工作空间为一球体，可以做上下俯仰动作并能抓取地面上或较低位置的工件，具有结构紧凑、工作空间范围大的特点，能与其他工业机器人协调工作，其位置精度尚可，位置误差与臂长成正比。</a:t>
            </a:r>
            <a:endParaRPr sz="1600" b="0">
              <a:ea typeface="宋体" panose="02010600030101010101" pitchFamily="2" charset="-122"/>
            </a:endParaRPr>
          </a:p>
        </p:txBody>
      </p:sp>
      <p:sp>
        <p:nvSpPr>
          <p:cNvPr id="2" name="文本框 1"/>
          <p:cNvSpPr txBox="1"/>
          <p:nvPr/>
        </p:nvSpPr>
        <p:spPr>
          <a:xfrm>
            <a:off x="963295" y="3756025"/>
            <a:ext cx="2043430" cy="337185"/>
          </a:xfrm>
          <a:prstGeom prst="rect">
            <a:avLst/>
          </a:prstGeom>
          <a:noFill/>
          <a:ln w="9525">
            <a:noFill/>
          </a:ln>
        </p:spPr>
        <p:txBody>
          <a:bodyPr wrap="square">
            <a:spAutoFit/>
          </a:bodyPr>
          <a:p>
            <a:pPr algn="ctr"/>
            <a:r>
              <a:rPr lang="zh-CN" sz="1600" b="0">
                <a:solidFill>
                  <a:srgbClr val="333333"/>
                </a:solidFill>
                <a:latin typeface="Arial" panose="020B0604020202020204" pitchFamily="34" charset="0"/>
                <a:ea typeface="宋体" panose="02010600030101010101" pitchFamily="2" charset="-122"/>
              </a:rPr>
              <a:t>球坐标型工业机器人</a:t>
            </a:r>
            <a:endParaRPr lang="zh-CN" sz="1600" b="0">
              <a:solidFill>
                <a:srgbClr val="333333"/>
              </a:solidFill>
              <a:latin typeface="Arial" panose="020B0604020202020204" pitchFamily="34" charset="0"/>
              <a:ea typeface="宋体" panose="02010600030101010101" pitchFamily="2" charset="-122"/>
            </a:endParaRPr>
          </a:p>
        </p:txBody>
      </p:sp>
      <p:pic>
        <p:nvPicPr>
          <p:cNvPr id="5" name="图片 5" descr="4"/>
          <p:cNvPicPr>
            <a:picLocks noChangeAspect="1"/>
          </p:cNvPicPr>
          <p:nvPr>
            <p:custDataLst>
              <p:tags r:id="rId2"/>
            </p:custDataLst>
          </p:nvPr>
        </p:nvPicPr>
        <p:blipFill>
          <a:blip r:embed="rId3"/>
          <a:stretch>
            <a:fillRect/>
          </a:stretch>
        </p:blipFill>
        <p:spPr>
          <a:xfrm>
            <a:off x="1137603" y="1537335"/>
            <a:ext cx="1868805" cy="2218690"/>
          </a:xfrm>
          <a:prstGeom prst="rect">
            <a:avLst/>
          </a:prstGeom>
        </p:spPr>
      </p:pic>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257810" y="132715"/>
            <a:ext cx="5626100" cy="460375"/>
          </a:xfrm>
          <a:prstGeom prst="rect">
            <a:avLst/>
          </a:prstGeom>
          <a:noFill/>
          <a:ln w="9525">
            <a:noFill/>
          </a:ln>
        </p:spPr>
        <p:txBody>
          <a:bodyPr wrap="square">
            <a:spAutoFit/>
          </a:bodyPr>
          <a:p>
            <a:r>
              <a:rPr sz="2400"/>
              <a:t>任务1.3 认识工业机器人的组成和分类</a:t>
            </a:r>
            <a:endParaRPr sz="2400"/>
          </a:p>
        </p:txBody>
      </p:sp>
      <p:sp>
        <p:nvSpPr>
          <p:cNvPr id="4" name="文本框 3"/>
          <p:cNvSpPr txBox="1"/>
          <p:nvPr>
            <p:custDataLst>
              <p:tags r:id="rId1"/>
            </p:custDataLst>
          </p:nvPr>
        </p:nvSpPr>
        <p:spPr>
          <a:xfrm>
            <a:off x="257810" y="824230"/>
            <a:ext cx="5691505" cy="645160"/>
          </a:xfrm>
          <a:prstGeom prst="rect">
            <a:avLst/>
          </a:prstGeom>
          <a:noFill/>
          <a:ln w="9525">
            <a:noFill/>
          </a:ln>
        </p:spPr>
        <p:txBody>
          <a:bodyPr wrap="square">
            <a:spAutoFit/>
          </a:bodyPr>
          <a:p>
            <a:pPr marL="381635" indent="-381635"/>
            <a:r>
              <a:rPr lang="zh-CN" sz="1800">
                <a:ea typeface="宋体" panose="02010600030101010101" pitchFamily="2" charset="-122"/>
              </a:rPr>
              <a:t>1.3.2 工业机器人的分类</a:t>
            </a:r>
            <a:endParaRPr lang="zh-CN" sz="1800">
              <a:ea typeface="宋体" panose="02010600030101010101" pitchFamily="2" charset="-122"/>
            </a:endParaRPr>
          </a:p>
          <a:p>
            <a:pPr marL="381635" indent="-381635"/>
            <a:r>
              <a:rPr lang="zh-CN" sz="1800">
                <a:ea typeface="宋体" panose="02010600030101010101" pitchFamily="2" charset="-122"/>
              </a:rPr>
              <a:t>1.按机器人的坐标形式分类</a:t>
            </a:r>
            <a:endParaRPr lang="zh-CN" sz="1800">
              <a:ea typeface="宋体" panose="02010600030101010101" pitchFamily="2" charset="-122"/>
            </a:endParaRPr>
          </a:p>
        </p:txBody>
      </p:sp>
      <p:sp>
        <p:nvSpPr>
          <p:cNvPr id="9" name="文本框 8"/>
          <p:cNvSpPr txBox="1"/>
          <p:nvPr/>
        </p:nvSpPr>
        <p:spPr>
          <a:xfrm>
            <a:off x="4382135" y="1469390"/>
            <a:ext cx="4495800" cy="3021965"/>
          </a:xfrm>
          <a:prstGeom prst="rect">
            <a:avLst/>
          </a:prstGeom>
          <a:noFill/>
          <a:ln w="9525">
            <a:noFill/>
          </a:ln>
        </p:spPr>
        <p:txBody>
          <a:bodyPr>
            <a:noAutofit/>
          </a:bodyPr>
          <a:p>
            <a:pPr indent="406400">
              <a:extLst>
                <a:ext uri="{35155182-B16C-46BC-9424-99874614C6A1}">
                  <wpsdc:indentchars xmlns:wpsdc="http://www.wps.cn/officeDocument/2017/drawingmlCustomData" val="200" checksum="1740828767"/>
                </a:ext>
              </a:extLst>
            </a:pPr>
            <a:r>
              <a:rPr sz="1600" b="0">
                <a:ea typeface="宋体" panose="02010600030101010101" pitchFamily="2" charset="-122"/>
              </a:rPr>
              <a:t>（4)多关节型工业机器人</a:t>
            </a:r>
            <a:endParaRPr sz="1600" b="0">
              <a:ea typeface="宋体" panose="02010600030101010101" pitchFamily="2" charset="-122"/>
            </a:endParaRPr>
          </a:p>
          <a:p>
            <a:pPr indent="406400">
              <a:extLst>
                <a:ext uri="{35155182-B16C-46BC-9424-99874614C6A1}">
                  <wpsdc:indentchars xmlns:wpsdc="http://www.wps.cn/officeDocument/2017/drawingmlCustomData" val="200" checksum="1740828767"/>
                </a:ext>
              </a:extLst>
            </a:pPr>
            <a:r>
              <a:rPr sz="1600" b="0">
                <a:ea typeface="宋体" panose="02010600030101010101" pitchFamily="2" charset="-122"/>
              </a:rPr>
              <a:t>多关节型工业机器人，又称回转坐标型工业机器人，它的手臂与人体上肢类似，前三个关节都是回转副，6个关节是JT1-JT6。多关节型工业机器人由立柱和大小臂组成。</a:t>
            </a:r>
            <a:endParaRPr sz="1600" b="0">
              <a:ea typeface="宋体" panose="02010600030101010101" pitchFamily="2" charset="-122"/>
            </a:endParaRPr>
          </a:p>
          <a:p>
            <a:pPr indent="406400">
              <a:extLst>
                <a:ext uri="{35155182-B16C-46BC-9424-99874614C6A1}">
                  <wpsdc:indentchars xmlns:wpsdc="http://www.wps.cn/officeDocument/2017/drawingmlCustomData" val="200" checksum="1740828767"/>
                </a:ext>
              </a:extLst>
            </a:pPr>
            <a:r>
              <a:rPr sz="1600" b="0">
                <a:ea typeface="宋体" panose="02010600030101010101" pitchFamily="2" charset="-122"/>
              </a:rPr>
              <a:t>多关节型工业机器人结构紧凑，灵活性大，占地面积最小，工作空间最大，能与其他工业机器人协调工作。目前，这种机器人的应用越来越广泛。但是其位置控制精度较低，存在平衡问题，控制耦合也比较复杂。</a:t>
            </a:r>
            <a:endParaRPr sz="1600" b="0">
              <a:ea typeface="宋体" panose="02010600030101010101" pitchFamily="2" charset="-122"/>
            </a:endParaRPr>
          </a:p>
        </p:txBody>
      </p:sp>
      <p:sp>
        <p:nvSpPr>
          <p:cNvPr id="2" name="文本框 1"/>
          <p:cNvSpPr txBox="1"/>
          <p:nvPr/>
        </p:nvSpPr>
        <p:spPr>
          <a:xfrm>
            <a:off x="963295" y="3756025"/>
            <a:ext cx="2043430" cy="337185"/>
          </a:xfrm>
          <a:prstGeom prst="rect">
            <a:avLst/>
          </a:prstGeom>
          <a:noFill/>
          <a:ln w="9525">
            <a:noFill/>
          </a:ln>
        </p:spPr>
        <p:txBody>
          <a:bodyPr wrap="square">
            <a:spAutoFit/>
          </a:bodyPr>
          <a:p>
            <a:pPr algn="ctr"/>
            <a:r>
              <a:rPr lang="zh-CN" sz="1600" b="0">
                <a:solidFill>
                  <a:srgbClr val="333333"/>
                </a:solidFill>
                <a:latin typeface="Arial" panose="020B0604020202020204" pitchFamily="34" charset="0"/>
                <a:ea typeface="宋体" panose="02010600030101010101" pitchFamily="2" charset="-122"/>
              </a:rPr>
              <a:t>多关节型工业机器人</a:t>
            </a:r>
            <a:endParaRPr lang="zh-CN" sz="1600" b="0">
              <a:solidFill>
                <a:srgbClr val="333333"/>
              </a:solidFill>
              <a:latin typeface="Arial" panose="020B0604020202020204" pitchFamily="34" charset="0"/>
              <a:ea typeface="宋体" panose="02010600030101010101" pitchFamily="2" charset="-122"/>
            </a:endParaRPr>
          </a:p>
        </p:txBody>
      </p:sp>
      <p:pic>
        <p:nvPicPr>
          <p:cNvPr id="48" name="图片 48" descr="6"/>
          <p:cNvPicPr>
            <a:picLocks noChangeAspect="1"/>
          </p:cNvPicPr>
          <p:nvPr>
            <p:custDataLst>
              <p:tags r:id="rId2"/>
            </p:custDataLst>
          </p:nvPr>
        </p:nvPicPr>
        <p:blipFill>
          <a:blip r:embed="rId3"/>
          <a:stretch>
            <a:fillRect/>
          </a:stretch>
        </p:blipFill>
        <p:spPr>
          <a:xfrm>
            <a:off x="835025" y="1372870"/>
            <a:ext cx="2686050" cy="2397760"/>
          </a:xfrm>
          <a:prstGeom prst="rect">
            <a:avLst/>
          </a:prstGeom>
        </p:spPr>
      </p:pic>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257810" y="132715"/>
            <a:ext cx="5626100" cy="460375"/>
          </a:xfrm>
          <a:prstGeom prst="rect">
            <a:avLst/>
          </a:prstGeom>
          <a:noFill/>
          <a:ln w="9525">
            <a:noFill/>
          </a:ln>
        </p:spPr>
        <p:txBody>
          <a:bodyPr wrap="square">
            <a:spAutoFit/>
          </a:bodyPr>
          <a:p>
            <a:r>
              <a:rPr sz="2400"/>
              <a:t>任务1.3 认识工业机器人的组成和分类</a:t>
            </a:r>
            <a:endParaRPr sz="2400"/>
          </a:p>
        </p:txBody>
      </p:sp>
      <p:sp>
        <p:nvSpPr>
          <p:cNvPr id="4" name="文本框 3"/>
          <p:cNvSpPr txBox="1"/>
          <p:nvPr>
            <p:custDataLst>
              <p:tags r:id="rId1"/>
            </p:custDataLst>
          </p:nvPr>
        </p:nvSpPr>
        <p:spPr>
          <a:xfrm>
            <a:off x="257810" y="824230"/>
            <a:ext cx="5691505" cy="645160"/>
          </a:xfrm>
          <a:prstGeom prst="rect">
            <a:avLst/>
          </a:prstGeom>
          <a:noFill/>
          <a:ln w="9525">
            <a:noFill/>
          </a:ln>
        </p:spPr>
        <p:txBody>
          <a:bodyPr wrap="square">
            <a:spAutoFit/>
          </a:bodyPr>
          <a:p>
            <a:pPr marL="381635" indent="-381635"/>
            <a:r>
              <a:rPr lang="zh-CN" sz="1800">
                <a:ea typeface="宋体" panose="02010600030101010101" pitchFamily="2" charset="-122"/>
              </a:rPr>
              <a:t>1.3.2 工业机器人的分类</a:t>
            </a:r>
            <a:endParaRPr lang="zh-CN" sz="1800">
              <a:ea typeface="宋体" panose="02010600030101010101" pitchFamily="2" charset="-122"/>
            </a:endParaRPr>
          </a:p>
          <a:p>
            <a:pPr marL="381635" indent="-381635"/>
            <a:r>
              <a:rPr lang="zh-CN" sz="1800">
                <a:ea typeface="宋体" panose="02010600030101010101" pitchFamily="2" charset="-122"/>
              </a:rPr>
              <a:t>1.按机器人的坐标形式分类</a:t>
            </a:r>
            <a:endParaRPr lang="zh-CN" sz="1800">
              <a:ea typeface="宋体" panose="02010600030101010101" pitchFamily="2" charset="-122"/>
            </a:endParaRPr>
          </a:p>
        </p:txBody>
      </p:sp>
      <p:sp>
        <p:nvSpPr>
          <p:cNvPr id="9" name="文本框 8"/>
          <p:cNvSpPr txBox="1"/>
          <p:nvPr/>
        </p:nvSpPr>
        <p:spPr>
          <a:xfrm>
            <a:off x="4382135" y="1469390"/>
            <a:ext cx="4495800" cy="2665730"/>
          </a:xfrm>
          <a:prstGeom prst="rect">
            <a:avLst/>
          </a:prstGeom>
          <a:noFill/>
          <a:ln w="9525">
            <a:noFill/>
          </a:ln>
        </p:spPr>
        <p:txBody>
          <a:bodyPr>
            <a:noAutofit/>
          </a:bodyPr>
          <a:p>
            <a:pPr indent="406400">
              <a:extLst>
                <a:ext uri="{35155182-B16C-46BC-9424-99874614C6A1}">
                  <wpsdc:indentchars xmlns:wpsdc="http://www.wps.cn/officeDocument/2017/drawingmlCustomData" val="200" checksum="1740828767"/>
                </a:ext>
              </a:extLst>
            </a:pPr>
            <a:r>
              <a:rPr sz="1600" b="0">
                <a:ea typeface="宋体" panose="02010600030101010101" pitchFamily="2" charset="-122"/>
              </a:rPr>
              <a:t>（5)平面关节型工业机器人</a:t>
            </a:r>
            <a:endParaRPr sz="1600" b="0">
              <a:ea typeface="宋体" panose="02010600030101010101" pitchFamily="2" charset="-122"/>
            </a:endParaRPr>
          </a:p>
          <a:p>
            <a:pPr indent="406400">
              <a:extLst>
                <a:ext uri="{35155182-B16C-46BC-9424-99874614C6A1}">
                  <wpsdc:indentchars xmlns:wpsdc="http://www.wps.cn/officeDocument/2017/drawingmlCustomData" val="200" checksum="1740828767"/>
                </a:ext>
              </a:extLst>
            </a:pPr>
            <a:r>
              <a:rPr sz="1600" b="0">
                <a:ea typeface="宋体" panose="02010600030101010101" pitchFamily="2" charset="-122"/>
              </a:rPr>
              <a:t>平面关节型工业机器人又称SCARA装配机器人</a:t>
            </a:r>
            <a:r>
              <a:rPr lang="zh-CN" sz="1600" b="0">
                <a:ea typeface="宋体" panose="02010600030101010101" pitchFamily="2" charset="-122"/>
              </a:rPr>
              <a:t>。</a:t>
            </a:r>
            <a:r>
              <a:rPr sz="1600" b="0">
                <a:ea typeface="宋体" panose="02010600030101010101" pitchFamily="2" charset="-122"/>
              </a:rPr>
              <a:t>采用一个移动关节和两个回转关节，移动关节实现上下运动，两个回转关节则控制前后、左右运动。</a:t>
            </a:r>
            <a:endParaRPr sz="1600" b="0">
              <a:ea typeface="宋体" panose="02010600030101010101" pitchFamily="2" charset="-122"/>
            </a:endParaRPr>
          </a:p>
          <a:p>
            <a:pPr indent="406400">
              <a:extLst>
                <a:ext uri="{35155182-B16C-46BC-9424-99874614C6A1}">
                  <wpsdc:indentchars xmlns:wpsdc="http://www.wps.cn/officeDocument/2017/drawingmlCustomData" val="200" checksum="1740828767"/>
                </a:ext>
              </a:extLst>
            </a:pPr>
            <a:r>
              <a:rPr sz="1600" b="0">
                <a:ea typeface="宋体" panose="02010600030101010101" pitchFamily="2" charset="-122"/>
              </a:rPr>
              <a:t>这类机器人在水平方向具有较大的柔性，而沿轴方向有很强的刚性，其结构轻便、动作灵活、响应快，多用于装配作业中，特别适合小规格零件的插接装配，如在电子工业零件的插接、装配中应用广泛。</a:t>
            </a:r>
            <a:endParaRPr sz="1600" b="0">
              <a:ea typeface="宋体" panose="02010600030101010101" pitchFamily="2" charset="-122"/>
            </a:endParaRPr>
          </a:p>
        </p:txBody>
      </p:sp>
      <p:sp>
        <p:nvSpPr>
          <p:cNvPr id="2" name="文本框 1"/>
          <p:cNvSpPr txBox="1"/>
          <p:nvPr/>
        </p:nvSpPr>
        <p:spPr>
          <a:xfrm>
            <a:off x="1056005" y="3867150"/>
            <a:ext cx="2043430" cy="337185"/>
          </a:xfrm>
          <a:prstGeom prst="rect">
            <a:avLst/>
          </a:prstGeom>
          <a:noFill/>
          <a:ln w="9525">
            <a:noFill/>
          </a:ln>
        </p:spPr>
        <p:txBody>
          <a:bodyPr wrap="square">
            <a:spAutoFit/>
          </a:bodyPr>
          <a:p>
            <a:pPr algn="ctr"/>
            <a:r>
              <a:rPr lang="zh-CN" sz="1600" b="0">
                <a:solidFill>
                  <a:srgbClr val="333333"/>
                </a:solidFill>
                <a:latin typeface="Arial" panose="020B0604020202020204" pitchFamily="34" charset="0"/>
                <a:ea typeface="宋体" panose="02010600030101010101" pitchFamily="2" charset="-122"/>
              </a:rPr>
              <a:t>平面关节型机器人</a:t>
            </a:r>
            <a:endParaRPr lang="zh-CN" sz="1600" b="0">
              <a:solidFill>
                <a:srgbClr val="333333"/>
              </a:solidFill>
              <a:latin typeface="Arial" panose="020B0604020202020204" pitchFamily="34" charset="0"/>
              <a:ea typeface="宋体" panose="02010600030101010101" pitchFamily="2" charset="-122"/>
            </a:endParaRPr>
          </a:p>
        </p:txBody>
      </p:sp>
      <p:pic>
        <p:nvPicPr>
          <p:cNvPr id="50" name="图片 50" descr="QQ图片20220203162317"/>
          <p:cNvPicPr>
            <a:picLocks noChangeAspect="1"/>
          </p:cNvPicPr>
          <p:nvPr>
            <p:custDataLst>
              <p:tags r:id="rId2"/>
            </p:custDataLst>
          </p:nvPr>
        </p:nvPicPr>
        <p:blipFill>
          <a:blip r:embed="rId3"/>
          <a:stretch>
            <a:fillRect/>
          </a:stretch>
        </p:blipFill>
        <p:spPr>
          <a:xfrm>
            <a:off x="1305560" y="1700213"/>
            <a:ext cx="1744980" cy="2082165"/>
          </a:xfrm>
          <a:prstGeom prst="rect">
            <a:avLst/>
          </a:prstGeom>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圆角矩形 1"/>
          <p:cNvSpPr/>
          <p:nvPr>
            <p:custDataLst>
              <p:tags r:id="rId1"/>
            </p:custDataLst>
          </p:nvPr>
        </p:nvSpPr>
        <p:spPr>
          <a:xfrm>
            <a:off x="2926080" y="1203960"/>
            <a:ext cx="5283835" cy="567055"/>
          </a:xfrm>
          <a:prstGeom prst="roundRect">
            <a:avLst>
              <a:gd name="adj" fmla="val 50000"/>
            </a:avLst>
          </a:prstGeom>
          <a:solidFill>
            <a:schemeClr val="bg1"/>
          </a:solidFill>
          <a:ln>
            <a:noFill/>
          </a:ln>
          <a:effectLst>
            <a:outerShdw blurRad="254000" dist="38100" dir="2700000" algn="tl" rotWithShape="0">
              <a:schemeClr val="bg1">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tIns="0" bIns="0" rtlCol="0" anchor="ctr">
            <a:normAutofit/>
          </a:bodyPr>
          <a:p>
            <a:pPr algn="ctr"/>
            <a:endParaRPr lang="zh-CN" altLang="en-US" sz="1350">
              <a:cs typeface="MiSans Normal" panose="00000500000000000000" charset="-122"/>
            </a:endParaRPr>
          </a:p>
        </p:txBody>
      </p:sp>
      <p:sp>
        <p:nvSpPr>
          <p:cNvPr id="6" name="序号"/>
          <p:cNvSpPr txBox="1"/>
          <p:nvPr>
            <p:custDataLst>
              <p:tags r:id="rId2"/>
            </p:custDataLst>
          </p:nvPr>
        </p:nvSpPr>
        <p:spPr>
          <a:xfrm>
            <a:off x="2925763" y="1206837"/>
            <a:ext cx="562610" cy="564552"/>
          </a:xfrm>
          <a:prstGeom prst="ellipse">
            <a:avLst/>
          </a:prstGeom>
          <a:solidFill>
            <a:schemeClr val="accent1"/>
          </a:solidFill>
        </p:spPr>
        <p:txBody>
          <a:bodyPr wrap="square" lIns="0" tIns="0" rIns="0" bIns="0" rtlCol="0" anchor="ctr" anchorCtr="0">
            <a:normAutofit/>
          </a:bodyPr>
          <a:p>
            <a:pPr algn="ctr"/>
            <a:r>
              <a:rPr lang="en-US" altLang="zh-CN" sz="1800">
                <a:solidFill>
                  <a:schemeClr val="lt1"/>
                </a:solidFill>
                <a:latin typeface="+mj-ea"/>
                <a:ea typeface="+mj-ea"/>
                <a:cs typeface="MiSans Normal" panose="00000500000000000000" charset="-122"/>
              </a:rPr>
              <a:t>01</a:t>
            </a:r>
            <a:endParaRPr lang="en-US" altLang="zh-CN" sz="1800">
              <a:solidFill>
                <a:schemeClr val="lt1"/>
              </a:solidFill>
              <a:latin typeface="+mj-ea"/>
              <a:ea typeface="+mj-ea"/>
              <a:cs typeface="MiSans Normal" panose="00000500000000000000" charset="-122"/>
            </a:endParaRPr>
          </a:p>
        </p:txBody>
      </p:sp>
      <p:sp>
        <p:nvSpPr>
          <p:cNvPr id="16" name="标题"/>
          <p:cNvSpPr txBox="1"/>
          <p:nvPr>
            <p:custDataLst>
              <p:tags r:id="rId3"/>
            </p:custDataLst>
          </p:nvPr>
        </p:nvSpPr>
        <p:spPr>
          <a:xfrm>
            <a:off x="3684905" y="1206500"/>
            <a:ext cx="3686810" cy="570865"/>
          </a:xfrm>
          <a:prstGeom prst="rect">
            <a:avLst/>
          </a:prstGeom>
          <a:noFill/>
        </p:spPr>
        <p:txBody>
          <a:bodyPr wrap="square" lIns="68580" tIns="0" rIns="68580" bIns="0" rtlCol="0" anchor="ctr" anchorCtr="0">
            <a:normAutofit/>
          </a:bodyPr>
          <a:p>
            <a:pPr lvl="0" algn="l">
              <a:buClrTx/>
              <a:buSzTx/>
              <a:buFontTx/>
            </a:pPr>
            <a:r>
              <a:rPr lang="zh-CN" altLang="en-US" sz="1600" b="0" spc="200" dirty="0">
                <a:solidFill>
                  <a:schemeClr val="tx1">
                    <a:lumMod val="85000"/>
                    <a:lumOff val="15000"/>
                  </a:schemeClr>
                </a:solidFill>
                <a:uFillTx/>
                <a:latin typeface="微软雅黑" panose="020B0503020204020204" pitchFamily="34" charset="-122"/>
                <a:ea typeface="微软雅黑" panose="020B0503020204020204" pitchFamily="34" charset="-122"/>
                <a:cs typeface="MiSans Normal" panose="00000500000000000000" charset="-122"/>
                <a:sym typeface="+mn-ea"/>
              </a:rPr>
              <a:t>任务1.1 了解工业机器人发展历史</a:t>
            </a:r>
            <a:endParaRPr lang="zh-CN" altLang="en-US" sz="1600" b="0" spc="200" dirty="0">
              <a:solidFill>
                <a:schemeClr val="tx1">
                  <a:lumMod val="85000"/>
                  <a:lumOff val="15000"/>
                </a:schemeClr>
              </a:solidFill>
              <a:uFillTx/>
              <a:latin typeface="微软雅黑" panose="020B0503020204020204" pitchFamily="34" charset="-122"/>
              <a:ea typeface="微软雅黑" panose="020B0503020204020204" pitchFamily="34" charset="-122"/>
              <a:cs typeface="MiSans Normal" panose="00000500000000000000" charset="-122"/>
              <a:sym typeface="+mn-ea"/>
            </a:endParaRPr>
          </a:p>
        </p:txBody>
      </p:sp>
      <p:sp>
        <p:nvSpPr>
          <p:cNvPr id="8" name="圆角矩形 7"/>
          <p:cNvSpPr/>
          <p:nvPr>
            <p:custDataLst>
              <p:tags r:id="rId4"/>
            </p:custDataLst>
          </p:nvPr>
        </p:nvSpPr>
        <p:spPr>
          <a:xfrm>
            <a:off x="2926080" y="1968500"/>
            <a:ext cx="5283835" cy="567055"/>
          </a:xfrm>
          <a:prstGeom prst="roundRect">
            <a:avLst>
              <a:gd name="adj" fmla="val 50000"/>
            </a:avLst>
          </a:prstGeom>
          <a:solidFill>
            <a:schemeClr val="bg1"/>
          </a:solidFill>
          <a:ln>
            <a:noFill/>
          </a:ln>
          <a:effectLst>
            <a:outerShdw blurRad="254000" dist="38100" dir="2700000" algn="tl" rotWithShape="0">
              <a:schemeClr val="bg1">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tIns="0" bIns="0" rtlCol="0" anchor="ctr">
            <a:normAutofit/>
          </a:bodyPr>
          <a:p>
            <a:pPr algn="ctr"/>
            <a:endParaRPr lang="zh-CN" altLang="en-US" sz="1350">
              <a:cs typeface="MiSans Normal" panose="00000500000000000000" charset="-122"/>
            </a:endParaRPr>
          </a:p>
        </p:txBody>
      </p:sp>
      <p:sp>
        <p:nvSpPr>
          <p:cNvPr id="13" name="序号"/>
          <p:cNvSpPr txBox="1"/>
          <p:nvPr>
            <p:custDataLst>
              <p:tags r:id="rId5"/>
            </p:custDataLst>
          </p:nvPr>
        </p:nvSpPr>
        <p:spPr>
          <a:xfrm>
            <a:off x="2925763" y="1971349"/>
            <a:ext cx="562610" cy="564552"/>
          </a:xfrm>
          <a:prstGeom prst="ellipse">
            <a:avLst/>
          </a:prstGeom>
          <a:solidFill>
            <a:schemeClr val="accent2"/>
          </a:solidFill>
        </p:spPr>
        <p:txBody>
          <a:bodyPr wrap="square" lIns="0" tIns="0" rIns="0" bIns="0" rtlCol="0" anchor="ctr" anchorCtr="0">
            <a:normAutofit/>
          </a:bodyPr>
          <a:p>
            <a:pPr algn="ctr"/>
            <a:r>
              <a:rPr lang="en-US" altLang="zh-CN" sz="1800">
                <a:solidFill>
                  <a:schemeClr val="lt1"/>
                </a:solidFill>
                <a:latin typeface="+mj-ea"/>
                <a:ea typeface="+mj-ea"/>
                <a:cs typeface="MiSans Normal" panose="00000500000000000000" charset="-122"/>
              </a:rPr>
              <a:t>02</a:t>
            </a:r>
            <a:endParaRPr lang="en-US" altLang="zh-CN" sz="1800">
              <a:solidFill>
                <a:schemeClr val="lt1"/>
              </a:solidFill>
              <a:latin typeface="+mj-ea"/>
              <a:ea typeface="+mj-ea"/>
              <a:cs typeface="MiSans Normal" panose="00000500000000000000" charset="-122"/>
            </a:endParaRPr>
          </a:p>
        </p:txBody>
      </p:sp>
      <p:sp>
        <p:nvSpPr>
          <p:cNvPr id="14" name="标题"/>
          <p:cNvSpPr txBox="1"/>
          <p:nvPr>
            <p:custDataLst>
              <p:tags r:id="rId6"/>
            </p:custDataLst>
          </p:nvPr>
        </p:nvSpPr>
        <p:spPr>
          <a:xfrm>
            <a:off x="3684905" y="1964690"/>
            <a:ext cx="3833495" cy="567055"/>
          </a:xfrm>
          <a:prstGeom prst="rect">
            <a:avLst/>
          </a:prstGeom>
          <a:noFill/>
        </p:spPr>
        <p:txBody>
          <a:bodyPr wrap="square" lIns="68580" tIns="0" rIns="68580" bIns="0" rtlCol="0" anchor="ctr" anchorCtr="0">
            <a:normAutofit/>
          </a:bodyPr>
          <a:p>
            <a:pPr lvl="0" algn="l">
              <a:buClrTx/>
              <a:buSzTx/>
              <a:buFontTx/>
            </a:pPr>
            <a:r>
              <a:rPr lang="zh-CN" altLang="en-US" sz="1600" b="0" spc="200">
                <a:solidFill>
                  <a:schemeClr val="tx1">
                    <a:lumMod val="85000"/>
                    <a:lumOff val="15000"/>
                  </a:schemeClr>
                </a:solidFill>
                <a:uFillTx/>
                <a:latin typeface="微软雅黑" panose="020B0503020204020204" pitchFamily="34" charset="-122"/>
                <a:ea typeface="微软雅黑" panose="020B0503020204020204" pitchFamily="34" charset="-122"/>
                <a:cs typeface="MiSans Normal" panose="00000500000000000000" charset="-122"/>
                <a:sym typeface="+mn-ea"/>
              </a:rPr>
              <a:t>任务1.2 了解工业机器人的行业应用</a:t>
            </a:r>
            <a:endParaRPr lang="zh-CN" altLang="en-US" sz="1600" b="0" spc="200">
              <a:solidFill>
                <a:schemeClr val="tx1">
                  <a:lumMod val="85000"/>
                  <a:lumOff val="15000"/>
                </a:schemeClr>
              </a:solidFill>
              <a:uFillTx/>
              <a:latin typeface="微软雅黑" panose="020B0503020204020204" pitchFamily="34" charset="-122"/>
              <a:ea typeface="微软雅黑" panose="020B0503020204020204" pitchFamily="34" charset="-122"/>
              <a:cs typeface="MiSans Normal" panose="00000500000000000000" charset="-122"/>
              <a:sym typeface="+mn-ea"/>
            </a:endParaRPr>
          </a:p>
        </p:txBody>
      </p:sp>
      <p:sp>
        <p:nvSpPr>
          <p:cNvPr id="34" name="圆角矩形 33"/>
          <p:cNvSpPr/>
          <p:nvPr>
            <p:custDataLst>
              <p:tags r:id="rId7"/>
            </p:custDataLst>
          </p:nvPr>
        </p:nvSpPr>
        <p:spPr>
          <a:xfrm>
            <a:off x="2926080" y="2733040"/>
            <a:ext cx="5283200" cy="567055"/>
          </a:xfrm>
          <a:prstGeom prst="roundRect">
            <a:avLst>
              <a:gd name="adj" fmla="val 50000"/>
            </a:avLst>
          </a:prstGeom>
          <a:solidFill>
            <a:schemeClr val="bg1"/>
          </a:solidFill>
          <a:ln>
            <a:noFill/>
          </a:ln>
          <a:effectLst>
            <a:outerShdw blurRad="254000" dist="38100" dir="2700000" algn="tl" rotWithShape="0">
              <a:schemeClr val="bg1">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tIns="0" bIns="0" rtlCol="0" anchor="ctr">
            <a:normAutofit/>
          </a:bodyPr>
          <a:p>
            <a:pPr algn="ctr"/>
            <a:endParaRPr lang="zh-CN" altLang="en-US" sz="1350">
              <a:cs typeface="MiSans Normal" panose="00000500000000000000" charset="-122"/>
            </a:endParaRPr>
          </a:p>
        </p:txBody>
      </p:sp>
      <p:sp>
        <p:nvSpPr>
          <p:cNvPr id="35" name="序号"/>
          <p:cNvSpPr txBox="1"/>
          <p:nvPr>
            <p:custDataLst>
              <p:tags r:id="rId8"/>
            </p:custDataLst>
          </p:nvPr>
        </p:nvSpPr>
        <p:spPr>
          <a:xfrm>
            <a:off x="2925763" y="2735862"/>
            <a:ext cx="562610" cy="564552"/>
          </a:xfrm>
          <a:prstGeom prst="ellipse">
            <a:avLst/>
          </a:prstGeom>
          <a:solidFill>
            <a:schemeClr val="accent1"/>
          </a:solidFill>
        </p:spPr>
        <p:txBody>
          <a:bodyPr wrap="square" lIns="0" tIns="0" rIns="0" bIns="0" rtlCol="0" anchor="ctr" anchorCtr="0">
            <a:normAutofit/>
          </a:bodyPr>
          <a:p>
            <a:pPr algn="ctr"/>
            <a:r>
              <a:rPr lang="en-US" altLang="zh-CN" sz="1800">
                <a:solidFill>
                  <a:schemeClr val="lt1"/>
                </a:solidFill>
                <a:latin typeface="+mj-ea"/>
                <a:ea typeface="+mj-ea"/>
                <a:cs typeface="MiSans Normal" panose="00000500000000000000" charset="-122"/>
              </a:rPr>
              <a:t>03</a:t>
            </a:r>
            <a:endParaRPr lang="en-US" altLang="zh-CN" sz="1800">
              <a:solidFill>
                <a:schemeClr val="lt1"/>
              </a:solidFill>
              <a:latin typeface="+mj-ea"/>
              <a:ea typeface="+mj-ea"/>
              <a:cs typeface="MiSans Normal" panose="00000500000000000000" charset="-122"/>
            </a:endParaRPr>
          </a:p>
        </p:txBody>
      </p:sp>
      <p:sp>
        <p:nvSpPr>
          <p:cNvPr id="36" name="标题"/>
          <p:cNvSpPr txBox="1"/>
          <p:nvPr>
            <p:custDataLst>
              <p:tags r:id="rId9"/>
            </p:custDataLst>
          </p:nvPr>
        </p:nvSpPr>
        <p:spPr>
          <a:xfrm>
            <a:off x="3731260" y="2719070"/>
            <a:ext cx="4118610" cy="566420"/>
          </a:xfrm>
          <a:prstGeom prst="rect">
            <a:avLst/>
          </a:prstGeom>
          <a:noFill/>
        </p:spPr>
        <p:txBody>
          <a:bodyPr wrap="square" lIns="68580" tIns="0" rIns="68580" bIns="0" rtlCol="0" anchor="ctr" anchorCtr="0">
            <a:normAutofit/>
          </a:bodyPr>
          <a:p>
            <a:pPr lvl="0" algn="l">
              <a:buClrTx/>
              <a:buSzTx/>
              <a:buFontTx/>
            </a:pPr>
            <a:r>
              <a:rPr lang="zh-CN" altLang="en-US" sz="1600" b="0" spc="200">
                <a:solidFill>
                  <a:schemeClr val="tx1">
                    <a:lumMod val="85000"/>
                    <a:lumOff val="15000"/>
                  </a:schemeClr>
                </a:solidFill>
                <a:uFillTx/>
                <a:latin typeface="微软雅黑" panose="020B0503020204020204" pitchFamily="34" charset="-122"/>
                <a:ea typeface="微软雅黑" panose="020B0503020204020204" pitchFamily="34" charset="-122"/>
                <a:cs typeface="MiSans Normal" panose="00000500000000000000" charset="-122"/>
                <a:sym typeface="+mn-ea"/>
              </a:rPr>
              <a:t>任务1.3 认识工业机器人的组成和分类</a:t>
            </a:r>
            <a:endParaRPr lang="zh-CN" altLang="en-US" sz="1600" b="0" spc="200">
              <a:solidFill>
                <a:schemeClr val="tx1">
                  <a:lumMod val="85000"/>
                  <a:lumOff val="15000"/>
                </a:schemeClr>
              </a:solidFill>
              <a:uFillTx/>
              <a:latin typeface="微软雅黑" panose="020B0503020204020204" pitchFamily="34" charset="-122"/>
              <a:ea typeface="微软雅黑" panose="020B0503020204020204" pitchFamily="34" charset="-122"/>
              <a:cs typeface="MiSans Normal" panose="00000500000000000000" charset="-122"/>
              <a:sym typeface="+mn-ea"/>
            </a:endParaRPr>
          </a:p>
        </p:txBody>
      </p:sp>
      <p:sp>
        <p:nvSpPr>
          <p:cNvPr id="38" name="圆角矩形 37"/>
          <p:cNvSpPr/>
          <p:nvPr>
            <p:custDataLst>
              <p:tags r:id="rId10"/>
            </p:custDataLst>
          </p:nvPr>
        </p:nvSpPr>
        <p:spPr>
          <a:xfrm>
            <a:off x="2926080" y="3497580"/>
            <a:ext cx="5283200" cy="567055"/>
          </a:xfrm>
          <a:prstGeom prst="roundRect">
            <a:avLst>
              <a:gd name="adj" fmla="val 50000"/>
            </a:avLst>
          </a:prstGeom>
          <a:solidFill>
            <a:schemeClr val="bg1"/>
          </a:solidFill>
          <a:ln>
            <a:noFill/>
          </a:ln>
          <a:effectLst>
            <a:outerShdw blurRad="254000" dist="38100" dir="2700000" algn="tl" rotWithShape="0">
              <a:schemeClr val="bg1">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tIns="0" bIns="0" rtlCol="0" anchor="ctr">
            <a:normAutofit/>
          </a:bodyPr>
          <a:p>
            <a:pPr algn="ctr"/>
            <a:endParaRPr lang="zh-CN" altLang="en-US" sz="1350">
              <a:cs typeface="MiSans Normal" panose="00000500000000000000" charset="-122"/>
            </a:endParaRPr>
          </a:p>
        </p:txBody>
      </p:sp>
      <p:sp>
        <p:nvSpPr>
          <p:cNvPr id="39" name="序号"/>
          <p:cNvSpPr txBox="1"/>
          <p:nvPr>
            <p:custDataLst>
              <p:tags r:id="rId11"/>
            </p:custDataLst>
          </p:nvPr>
        </p:nvSpPr>
        <p:spPr>
          <a:xfrm>
            <a:off x="2925763" y="3500374"/>
            <a:ext cx="562610" cy="564552"/>
          </a:xfrm>
          <a:prstGeom prst="ellipse">
            <a:avLst/>
          </a:prstGeom>
          <a:solidFill>
            <a:schemeClr val="accent2"/>
          </a:solidFill>
        </p:spPr>
        <p:txBody>
          <a:bodyPr wrap="square" lIns="0" tIns="0" rIns="0" bIns="0" rtlCol="0" anchor="ctr" anchorCtr="0">
            <a:normAutofit/>
          </a:bodyPr>
          <a:p>
            <a:pPr algn="ctr"/>
            <a:r>
              <a:rPr lang="en-US" altLang="zh-CN" sz="1800">
                <a:solidFill>
                  <a:schemeClr val="lt1"/>
                </a:solidFill>
                <a:latin typeface="+mj-ea"/>
                <a:ea typeface="+mj-ea"/>
                <a:cs typeface="MiSans Normal" panose="00000500000000000000" charset="-122"/>
              </a:rPr>
              <a:t>04</a:t>
            </a:r>
            <a:endParaRPr lang="en-US" altLang="zh-CN" sz="1800">
              <a:solidFill>
                <a:schemeClr val="lt1"/>
              </a:solidFill>
              <a:latin typeface="+mj-ea"/>
              <a:ea typeface="+mj-ea"/>
              <a:cs typeface="MiSans Normal" panose="00000500000000000000" charset="-122"/>
            </a:endParaRPr>
          </a:p>
        </p:txBody>
      </p:sp>
      <p:sp>
        <p:nvSpPr>
          <p:cNvPr id="40" name="标题"/>
          <p:cNvSpPr txBox="1"/>
          <p:nvPr>
            <p:custDataLst>
              <p:tags r:id="rId12"/>
            </p:custDataLst>
          </p:nvPr>
        </p:nvSpPr>
        <p:spPr>
          <a:xfrm>
            <a:off x="3684905" y="3501390"/>
            <a:ext cx="4608195" cy="560705"/>
          </a:xfrm>
          <a:prstGeom prst="rect">
            <a:avLst/>
          </a:prstGeom>
          <a:noFill/>
        </p:spPr>
        <p:txBody>
          <a:bodyPr wrap="square" lIns="68580" tIns="0" rIns="68580" bIns="0" rtlCol="0" anchor="ctr" anchorCtr="0">
            <a:normAutofit fontScale="90000"/>
          </a:bodyPr>
          <a:p>
            <a:pPr lvl="0" algn="l">
              <a:buClrTx/>
              <a:buSzTx/>
              <a:buFontTx/>
            </a:pPr>
            <a:r>
              <a:rPr lang="zh-CN" altLang="en-US" sz="1800" b="0" spc="200">
                <a:solidFill>
                  <a:schemeClr val="tx1">
                    <a:lumMod val="85000"/>
                    <a:lumOff val="15000"/>
                  </a:schemeClr>
                </a:solidFill>
                <a:uFillTx/>
                <a:latin typeface="微软雅黑" panose="020B0503020204020204" pitchFamily="34" charset="-122"/>
                <a:ea typeface="微软雅黑" panose="020B0503020204020204" pitchFamily="34" charset="-122"/>
                <a:cs typeface="MiSans Normal" panose="00000500000000000000" charset="-122"/>
                <a:sym typeface="+mn-ea"/>
              </a:rPr>
              <a:t>任务1.4 了解工业机器人的常用术语与参数</a:t>
            </a:r>
            <a:endParaRPr lang="zh-CN" altLang="en-US" sz="1800" b="0" spc="200">
              <a:solidFill>
                <a:schemeClr val="tx1">
                  <a:lumMod val="85000"/>
                  <a:lumOff val="15000"/>
                </a:schemeClr>
              </a:solidFill>
              <a:uFillTx/>
              <a:latin typeface="微软雅黑" panose="020B0503020204020204" pitchFamily="34" charset="-122"/>
              <a:ea typeface="微软雅黑" panose="020B0503020204020204" pitchFamily="34" charset="-122"/>
              <a:cs typeface="MiSans Normal" panose="00000500000000000000" charset="-122"/>
              <a:sym typeface="+mn-ea"/>
            </a:endParaRPr>
          </a:p>
        </p:txBody>
      </p:sp>
      <p:sp>
        <p:nvSpPr>
          <p:cNvPr id="3" name="标题 6"/>
          <p:cNvSpPr>
            <a:spLocks noGrp="1"/>
          </p:cNvSpPr>
          <p:nvPr>
            <p:custDataLst>
              <p:tags r:id="rId13"/>
            </p:custDataLst>
          </p:nvPr>
        </p:nvSpPr>
        <p:spPr>
          <a:xfrm>
            <a:off x="1394301" y="1509395"/>
            <a:ext cx="1031558" cy="1591658"/>
          </a:xfrm>
          <a:prstGeom prst="rect">
            <a:avLst/>
          </a:prstGeom>
          <a:noFill/>
        </p:spPr>
        <p:txBody>
          <a:bodyPr vert="eaVert" wrap="square" lIns="91440" tIns="45720" rIns="91440" bIns="45720" rtlCol="0" anchor="ctr" anchorCtr="0">
            <a:normAutofit/>
          </a:bodyPr>
          <a:lstStyle>
            <a:lvl1pPr marL="0" marR="0" lvl="0" algn="r" defTabSz="914400" rtl="0" eaLnBrk="1" fontAlgn="auto" latinLnBrk="0" hangingPunct="1">
              <a:lnSpc>
                <a:spcPct val="100000"/>
              </a:lnSpc>
              <a:spcBef>
                <a:spcPct val="0"/>
              </a:spcBef>
              <a:buClrTx/>
              <a:buSzTx/>
              <a:buFontTx/>
              <a:buNone/>
              <a:defRPr kumimoji="0" lang="zh-CN" altLang="en-US" sz="4500" b="0" i="0" u="none" strike="noStrike" kern="1200" cap="none" spc="0" normalizeH="0" baseline="0" noProof="1" smtClean="0">
                <a:ln>
                  <a:noFill/>
                  <a:prstDash val="sysDot"/>
                </a:ln>
                <a:solidFill>
                  <a:schemeClr val="tx1">
                    <a:lumMod val="85000"/>
                    <a:lumOff val="15000"/>
                  </a:schemeClr>
                </a:solidFill>
                <a:uFillTx/>
                <a:latin typeface="+mj-ea"/>
                <a:ea typeface="+mj-ea"/>
                <a:cs typeface="MiSans Normal" panose="00000500000000000000" charset="-122"/>
                <a:sym typeface="+mn-ea"/>
              </a:defRPr>
            </a:lvl1pPr>
          </a:lstStyle>
          <a:p>
            <a:r>
              <a:rPr kumimoji="1" lang="zh-CN" altLang="en-US" sz="3600" b="1" dirty="0">
                <a:solidFill>
                  <a:srgbClr val="000000"/>
                </a:solidFill>
                <a:latin typeface="微软雅黑" panose="020B0503020204020204" pitchFamily="34" charset="-122"/>
                <a:ea typeface="微软雅黑" panose="020B0503020204020204" pitchFamily="34" charset="-122"/>
                <a:cs typeface="华文楷体" panose="02010600040101010101" pitchFamily="2" charset="-122"/>
              </a:rPr>
              <a:t>目</a:t>
            </a:r>
            <a:r>
              <a:rPr kumimoji="1" lang="en-US" altLang="zh-CN" sz="3600" b="1" dirty="0">
                <a:solidFill>
                  <a:srgbClr val="000000"/>
                </a:solidFill>
                <a:latin typeface="微软雅黑" panose="020B0503020204020204" pitchFamily="34" charset="-122"/>
                <a:ea typeface="微软雅黑" panose="020B0503020204020204" pitchFamily="34" charset="-122"/>
                <a:cs typeface="华文楷体" panose="02010600040101010101" pitchFamily="2" charset="-122"/>
              </a:rPr>
              <a:t>   </a:t>
            </a:r>
            <a:r>
              <a:rPr kumimoji="1" lang="zh-CN" altLang="en-US" sz="3600" b="1" dirty="0">
                <a:solidFill>
                  <a:srgbClr val="000000"/>
                </a:solidFill>
                <a:latin typeface="微软雅黑" panose="020B0503020204020204" pitchFamily="34" charset="-122"/>
                <a:ea typeface="微软雅黑" panose="020B0503020204020204" pitchFamily="34" charset="-122"/>
                <a:cs typeface="华文楷体" panose="02010600040101010101" pitchFamily="2" charset="-122"/>
              </a:rPr>
              <a:t>录</a:t>
            </a:r>
            <a:endParaRPr lang="zh-CN" altLang="en-US" dirty="0"/>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257810" y="132715"/>
            <a:ext cx="5626100" cy="460375"/>
          </a:xfrm>
          <a:prstGeom prst="rect">
            <a:avLst/>
          </a:prstGeom>
          <a:noFill/>
          <a:ln w="9525">
            <a:noFill/>
          </a:ln>
        </p:spPr>
        <p:txBody>
          <a:bodyPr wrap="square">
            <a:spAutoFit/>
          </a:bodyPr>
          <a:p>
            <a:r>
              <a:rPr sz="2400"/>
              <a:t>任务1.3 认识工业机器人的组成和分类</a:t>
            </a:r>
            <a:endParaRPr sz="2400"/>
          </a:p>
        </p:txBody>
      </p:sp>
      <p:sp>
        <p:nvSpPr>
          <p:cNvPr id="4" name="文本框 3"/>
          <p:cNvSpPr txBox="1"/>
          <p:nvPr>
            <p:custDataLst>
              <p:tags r:id="rId1"/>
            </p:custDataLst>
          </p:nvPr>
        </p:nvSpPr>
        <p:spPr>
          <a:xfrm>
            <a:off x="257810" y="824230"/>
            <a:ext cx="5691505" cy="645160"/>
          </a:xfrm>
          <a:prstGeom prst="rect">
            <a:avLst/>
          </a:prstGeom>
          <a:noFill/>
          <a:ln w="9525">
            <a:noFill/>
          </a:ln>
        </p:spPr>
        <p:txBody>
          <a:bodyPr wrap="square">
            <a:spAutoFit/>
          </a:bodyPr>
          <a:p>
            <a:pPr marL="381635" indent="-381635"/>
            <a:r>
              <a:rPr lang="zh-CN" sz="1800">
                <a:ea typeface="宋体" panose="02010600030101010101" pitchFamily="2" charset="-122"/>
              </a:rPr>
              <a:t>1.3.2 工业机器人的分类</a:t>
            </a:r>
            <a:endParaRPr lang="zh-CN" sz="1800">
              <a:ea typeface="宋体" panose="02010600030101010101" pitchFamily="2" charset="-122"/>
            </a:endParaRPr>
          </a:p>
          <a:p>
            <a:pPr marL="381635" indent="-381635"/>
            <a:r>
              <a:rPr lang="zh-CN" sz="1800">
                <a:ea typeface="宋体" panose="02010600030101010101" pitchFamily="2" charset="-122"/>
              </a:rPr>
              <a:t>2.按控制方式分类</a:t>
            </a:r>
            <a:endParaRPr lang="zh-CN" sz="1800">
              <a:ea typeface="宋体" panose="02010600030101010101" pitchFamily="2" charset="-122"/>
            </a:endParaRPr>
          </a:p>
        </p:txBody>
      </p:sp>
      <p:sp>
        <p:nvSpPr>
          <p:cNvPr id="9" name="文本框 8"/>
          <p:cNvSpPr txBox="1"/>
          <p:nvPr/>
        </p:nvSpPr>
        <p:spPr>
          <a:xfrm>
            <a:off x="323215" y="1469390"/>
            <a:ext cx="8655050" cy="2665730"/>
          </a:xfrm>
          <a:prstGeom prst="rect">
            <a:avLst/>
          </a:prstGeom>
          <a:noFill/>
          <a:ln w="9525">
            <a:noFill/>
          </a:ln>
        </p:spPr>
        <p:txBody>
          <a:bodyPr>
            <a:noAutofit/>
          </a:bodyPr>
          <a:p>
            <a:pPr indent="406400">
              <a:extLst>
                <a:ext uri="{35155182-B16C-46BC-9424-99874614C6A1}">
                  <wpsdc:indentchars xmlns:wpsdc="http://www.wps.cn/officeDocument/2017/drawingmlCustomData" val="200" checksum="1740828767"/>
                </a:ext>
              </a:extLst>
            </a:pPr>
            <a:r>
              <a:rPr sz="1600" b="0">
                <a:ea typeface="宋体" panose="02010600030101010101" pitchFamily="2" charset="-122"/>
              </a:rPr>
              <a:t>工业机器人按控制方式分类，可分为点位控制工业机器人和连续轨迹控制工业机器人2种。</a:t>
            </a:r>
            <a:endParaRPr sz="1600" b="0">
              <a:ea typeface="宋体" panose="02010600030101010101" pitchFamily="2" charset="-122"/>
            </a:endParaRPr>
          </a:p>
          <a:p>
            <a:pPr indent="406400">
              <a:extLst>
                <a:ext uri="{35155182-B16C-46BC-9424-99874614C6A1}">
                  <wpsdc:indentchars xmlns:wpsdc="http://www.wps.cn/officeDocument/2017/drawingmlCustomData" val="200" checksum="1740828767"/>
                </a:ext>
              </a:extLst>
            </a:pPr>
            <a:r>
              <a:rPr sz="1600" b="0">
                <a:ea typeface="宋体" panose="02010600030101010101" pitchFamily="2" charset="-122"/>
              </a:rPr>
              <a:t>（1）点位控制工业机器人。点位控制工业机器人采用点到点的控制方式，它只在目标点处准确控制工业机器人手部的位姿，完成预定的操作要求，而不对点与点之间的运动过程进行严格的控制。目前应用的工业机器人中，多数属于点位控制方式，如上下料搬运机器人、点焊机器人等。</a:t>
            </a:r>
            <a:endParaRPr sz="1600" b="0">
              <a:ea typeface="宋体" panose="02010600030101010101" pitchFamily="2" charset="-122"/>
            </a:endParaRPr>
          </a:p>
          <a:p>
            <a:pPr indent="406400">
              <a:extLst>
                <a:ext uri="{35155182-B16C-46BC-9424-99874614C6A1}">
                  <wpsdc:indentchars xmlns:wpsdc="http://www.wps.cn/officeDocument/2017/drawingmlCustomData" val="200" checksum="1740828767"/>
                </a:ext>
              </a:extLst>
            </a:pPr>
            <a:r>
              <a:rPr sz="1600" b="0">
                <a:ea typeface="宋体" panose="02010600030101010101" pitchFamily="2" charset="-122"/>
              </a:rPr>
              <a:t>（2）连续轨迹控制工业机器人。连续轨迹控制工业机器人各关节同时做受控运动，准确控制工业机器人手部按预定轨迹和速度运动，而手部的姿态也可以通过腕关节的运动得以控制。弧焊、喷漆和检测机器人均属连续轨迹控制方式。</a:t>
            </a:r>
            <a:endParaRPr sz="1600" b="0">
              <a:ea typeface="宋体" panose="02010600030101010101" pitchFamily="2" charset="-122"/>
            </a:endParaRP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257810" y="132715"/>
            <a:ext cx="6004560" cy="460375"/>
          </a:xfrm>
          <a:prstGeom prst="rect">
            <a:avLst/>
          </a:prstGeom>
          <a:noFill/>
          <a:ln w="9525">
            <a:noFill/>
          </a:ln>
        </p:spPr>
        <p:txBody>
          <a:bodyPr wrap="square">
            <a:spAutoFit/>
          </a:bodyPr>
          <a:p>
            <a:r>
              <a:rPr sz="2400"/>
              <a:t>任务1.4 了解工业机器人的常用术语与参数</a:t>
            </a:r>
            <a:endParaRPr sz="2400"/>
          </a:p>
        </p:txBody>
      </p:sp>
      <p:sp>
        <p:nvSpPr>
          <p:cNvPr id="4" name="文本框 3"/>
          <p:cNvSpPr txBox="1"/>
          <p:nvPr>
            <p:custDataLst>
              <p:tags r:id="rId1"/>
            </p:custDataLst>
          </p:nvPr>
        </p:nvSpPr>
        <p:spPr>
          <a:xfrm>
            <a:off x="257810" y="824230"/>
            <a:ext cx="5691505" cy="368300"/>
          </a:xfrm>
          <a:prstGeom prst="rect">
            <a:avLst/>
          </a:prstGeom>
          <a:noFill/>
          <a:ln w="9525">
            <a:noFill/>
          </a:ln>
        </p:spPr>
        <p:txBody>
          <a:bodyPr wrap="square">
            <a:spAutoFit/>
          </a:bodyPr>
          <a:p>
            <a:pPr marL="381635" indent="-381635"/>
            <a:r>
              <a:rPr lang="zh-CN" sz="1800">
                <a:ea typeface="宋体" panose="02010600030101010101" pitchFamily="2" charset="-122"/>
              </a:rPr>
              <a:t>1.4.1 工业机器人常用术语</a:t>
            </a:r>
            <a:endParaRPr lang="zh-CN" sz="1800">
              <a:ea typeface="宋体" panose="02010600030101010101" pitchFamily="2" charset="-122"/>
            </a:endParaRPr>
          </a:p>
        </p:txBody>
      </p:sp>
      <p:sp>
        <p:nvSpPr>
          <p:cNvPr id="9" name="文本框 8"/>
          <p:cNvSpPr txBox="1"/>
          <p:nvPr/>
        </p:nvSpPr>
        <p:spPr>
          <a:xfrm>
            <a:off x="4088130" y="1316355"/>
            <a:ext cx="4742180" cy="3625215"/>
          </a:xfrm>
          <a:prstGeom prst="rect">
            <a:avLst/>
          </a:prstGeom>
          <a:noFill/>
          <a:ln w="9525">
            <a:noFill/>
          </a:ln>
        </p:spPr>
        <p:txBody>
          <a:bodyPr>
            <a:noAutofit/>
          </a:bodyPr>
          <a:p>
            <a:pPr indent="355600">
              <a:extLst>
                <a:ext uri="{35155182-B16C-46BC-9424-99874614C6A1}">
                  <wpsdc:indentchars xmlns:wpsdc="http://www.wps.cn/officeDocument/2017/drawingmlCustomData" val="200" checksum="3837665281"/>
                </a:ext>
              </a:extLst>
            </a:pPr>
            <a:r>
              <a:rPr sz="1400" b="0">
                <a:ea typeface="宋体" panose="02010600030101010101" pitchFamily="2" charset="-122"/>
              </a:rPr>
              <a:t>关节（Joints）：即运动副，允许机器人手臂各零件之间发生相对运动的机构，也是两构件直接接触并能产生相对运动的活动链接</a:t>
            </a:r>
            <a:r>
              <a:rPr lang="zh-CN" sz="1400" b="0">
                <a:ea typeface="宋体" panose="02010600030101010101" pitchFamily="2" charset="-122"/>
              </a:rPr>
              <a:t>。</a:t>
            </a:r>
            <a:endParaRPr lang="zh-CN" sz="1400" b="0">
              <a:ea typeface="宋体" panose="02010600030101010101" pitchFamily="2" charset="-122"/>
            </a:endParaRPr>
          </a:p>
          <a:p>
            <a:pPr indent="355600">
              <a:extLst>
                <a:ext uri="{35155182-B16C-46BC-9424-99874614C6A1}">
                  <wpsdc:indentchars xmlns:wpsdc="http://www.wps.cn/officeDocument/2017/drawingmlCustomData" val="200" checksum="3837665281"/>
                </a:ext>
              </a:extLst>
            </a:pPr>
            <a:r>
              <a:rPr sz="1400" b="0">
                <a:ea typeface="宋体" panose="02010600030101010101" pitchFamily="2" charset="-122"/>
              </a:rPr>
              <a:t>连杆（Link）：机器人手臂上被相邻两关节分开的部分。是保持个关节间固定关系的刚体，是机械连杆机构中两端分别与主动和从动构件铰接以传递运动和力的杆件。</a:t>
            </a:r>
            <a:endParaRPr sz="1400" b="0">
              <a:ea typeface="宋体" panose="02010600030101010101" pitchFamily="2" charset="-122"/>
            </a:endParaRPr>
          </a:p>
          <a:p>
            <a:pPr indent="355600">
              <a:extLst>
                <a:ext uri="{35155182-B16C-46BC-9424-99874614C6A1}">
                  <wpsdc:indentchars xmlns:wpsdc="http://www.wps.cn/officeDocument/2017/drawingmlCustomData" val="200" checksum="3837665281"/>
                </a:ext>
              </a:extLst>
            </a:pPr>
            <a:r>
              <a:rPr sz="1400" b="0">
                <a:ea typeface="宋体" panose="02010600030101010101" pitchFamily="2" charset="-122"/>
              </a:rPr>
              <a:t>末端执行器（End Effector）：为使机器人完成其任务而专门设计并安装在机械接口处的装置。例如:夹持器、扳手、焊枪、喷枪等。</a:t>
            </a:r>
            <a:endParaRPr sz="1400" b="0">
              <a:ea typeface="宋体" panose="02010600030101010101" pitchFamily="2" charset="-122"/>
            </a:endParaRPr>
          </a:p>
          <a:p>
            <a:pPr indent="355600">
              <a:extLst>
                <a:ext uri="{35155182-B16C-46BC-9424-99874614C6A1}">
                  <wpsdc:indentchars xmlns:wpsdc="http://www.wps.cn/officeDocument/2017/drawingmlCustomData" val="200" checksum="3837665281"/>
                </a:ext>
              </a:extLst>
            </a:pPr>
            <a:r>
              <a:rPr sz="1400" b="0">
                <a:ea typeface="宋体" panose="02010600030101010101" pitchFamily="2" charset="-122"/>
              </a:rPr>
              <a:t>工具（Tool）：工具是能够直接或间接安装在机器人转动盘上，或能够装配在机器人工作范围内固定 位置上的物件。固定装置（夹具）不是工具，所有工具必须用TCP（工具中心点）定义</a:t>
            </a:r>
            <a:r>
              <a:rPr lang="zh-CN" sz="1400" b="0">
                <a:ea typeface="宋体" panose="02010600030101010101" pitchFamily="2" charset="-122"/>
              </a:rPr>
              <a:t>。</a:t>
            </a:r>
            <a:r>
              <a:rPr sz="1400" b="0">
                <a:ea typeface="宋体" panose="02010600030101010101" pitchFamily="2" charset="-122"/>
              </a:rPr>
              <a:t>为了获取精确的工具中心点位置，必须测量机器人使用的所有工具并保存测量数据。</a:t>
            </a:r>
            <a:endParaRPr sz="1400" b="0">
              <a:ea typeface="宋体" panose="02010600030101010101" pitchFamily="2" charset="-122"/>
            </a:endParaRPr>
          </a:p>
        </p:txBody>
      </p:sp>
      <p:pic>
        <p:nvPicPr>
          <p:cNvPr id="99" name="图片 44"/>
          <p:cNvPicPr>
            <a:picLocks noChangeAspect="1"/>
          </p:cNvPicPr>
          <p:nvPr>
            <p:custDataLst>
              <p:tags r:id="rId2"/>
            </p:custDataLst>
          </p:nvPr>
        </p:nvPicPr>
        <p:blipFill>
          <a:blip r:embed="rId3"/>
          <a:stretch>
            <a:fillRect/>
          </a:stretch>
        </p:blipFill>
        <p:spPr>
          <a:xfrm>
            <a:off x="194628" y="1604963"/>
            <a:ext cx="3838575" cy="2676525"/>
          </a:xfrm>
          <a:prstGeom prst="rect">
            <a:avLst/>
          </a:prstGeom>
          <a:noFill/>
          <a:ln>
            <a:noFill/>
          </a:ln>
        </p:spPr>
      </p:pic>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257810" y="132715"/>
            <a:ext cx="6004560" cy="460375"/>
          </a:xfrm>
          <a:prstGeom prst="rect">
            <a:avLst/>
          </a:prstGeom>
          <a:noFill/>
          <a:ln w="9525">
            <a:noFill/>
          </a:ln>
        </p:spPr>
        <p:txBody>
          <a:bodyPr wrap="square">
            <a:spAutoFit/>
          </a:bodyPr>
          <a:p>
            <a:r>
              <a:rPr sz="2400"/>
              <a:t>任务1.4 了解工业机器人的常用术语与参数</a:t>
            </a:r>
            <a:endParaRPr sz="2400"/>
          </a:p>
        </p:txBody>
      </p:sp>
      <p:sp>
        <p:nvSpPr>
          <p:cNvPr id="4" name="文本框 3"/>
          <p:cNvSpPr txBox="1"/>
          <p:nvPr>
            <p:custDataLst>
              <p:tags r:id="rId1"/>
            </p:custDataLst>
          </p:nvPr>
        </p:nvSpPr>
        <p:spPr>
          <a:xfrm>
            <a:off x="257810" y="824230"/>
            <a:ext cx="5691505" cy="368300"/>
          </a:xfrm>
          <a:prstGeom prst="rect">
            <a:avLst/>
          </a:prstGeom>
          <a:noFill/>
          <a:ln w="9525">
            <a:noFill/>
          </a:ln>
        </p:spPr>
        <p:txBody>
          <a:bodyPr wrap="square">
            <a:spAutoFit/>
          </a:bodyPr>
          <a:p>
            <a:pPr marL="381635" indent="-381635"/>
            <a:r>
              <a:rPr lang="zh-CN" sz="1800">
                <a:ea typeface="宋体" panose="02010600030101010101" pitchFamily="2" charset="-122"/>
              </a:rPr>
              <a:t>1.4.1 工业机器人常用术语</a:t>
            </a:r>
            <a:endParaRPr lang="zh-CN" sz="1800">
              <a:ea typeface="宋体" panose="02010600030101010101" pitchFamily="2" charset="-122"/>
            </a:endParaRPr>
          </a:p>
        </p:txBody>
      </p:sp>
      <p:sp>
        <p:nvSpPr>
          <p:cNvPr id="9" name="文本框 8"/>
          <p:cNvSpPr txBox="1"/>
          <p:nvPr/>
        </p:nvSpPr>
        <p:spPr>
          <a:xfrm>
            <a:off x="4545330" y="1423670"/>
            <a:ext cx="4209415" cy="3269615"/>
          </a:xfrm>
          <a:prstGeom prst="rect">
            <a:avLst/>
          </a:prstGeom>
          <a:noFill/>
          <a:ln w="9525">
            <a:noFill/>
          </a:ln>
        </p:spPr>
        <p:txBody>
          <a:bodyPr>
            <a:noAutofit/>
          </a:bodyPr>
          <a:p>
            <a:pPr indent="406400">
              <a:extLst>
                <a:ext uri="{35155182-B16C-46BC-9424-99874614C6A1}">
                  <wpsdc:indentchars xmlns:wpsdc="http://www.wps.cn/officeDocument/2017/drawingmlCustomData" val="200" checksum="1740828767"/>
                </a:ext>
              </a:extLst>
            </a:pPr>
            <a:r>
              <a:rPr sz="1600" b="0">
                <a:ea typeface="宋体" panose="02010600030101010101" pitchFamily="2" charset="-122"/>
              </a:rPr>
              <a:t>工具中心点（Tool of Centre Point）：TCP是定义所有机器人定位的参照点。TCP 可以微调或移动到预设目标位置，工具中心点也是工具坐标系的原点。</a:t>
            </a:r>
            <a:endParaRPr sz="1600" b="0">
              <a:ea typeface="宋体" panose="02010600030101010101" pitchFamily="2" charset="-122"/>
            </a:endParaRPr>
          </a:p>
          <a:p>
            <a:pPr indent="406400">
              <a:extLst>
                <a:ext uri="{35155182-B16C-46BC-9424-99874614C6A1}">
                  <wpsdc:indentchars xmlns:wpsdc="http://www.wps.cn/officeDocument/2017/drawingmlCustomData" val="200" checksum="1740828767"/>
                </a:ext>
              </a:extLst>
            </a:pPr>
            <a:r>
              <a:rPr sz="1600" b="0">
                <a:ea typeface="宋体" panose="02010600030101010101" pitchFamily="2" charset="-122"/>
              </a:rPr>
              <a:t>机器人系统可处理若干 TCP 定义，但每次只能存在一个有效 TCP。TCP 有两种基本类型：移动或静止，但是多数应用中TCP 都是移动的，即TCP 会随操纵器在空间移动。</a:t>
            </a:r>
            <a:endParaRPr sz="1600" b="0">
              <a:ea typeface="宋体" panose="02010600030101010101" pitchFamily="2" charset="-122"/>
            </a:endParaRPr>
          </a:p>
          <a:p>
            <a:pPr indent="406400">
              <a:extLst>
                <a:ext uri="{35155182-B16C-46BC-9424-99874614C6A1}">
                  <wpsdc:indentchars xmlns:wpsdc="http://www.wps.cn/officeDocument/2017/drawingmlCustomData" val="200" checksum="1740828767"/>
                </a:ext>
              </a:extLst>
            </a:pPr>
            <a:r>
              <a:rPr sz="1600" b="0">
                <a:ea typeface="宋体" panose="02010600030101010101" pitchFamily="2" charset="-122"/>
              </a:rPr>
              <a:t>例如弧焊枪的顶端、点焊的中心或是手锥的末端等位置可以定义为移动 TCP，而使用固定的点焊枪时则定义为固定 TCP。</a:t>
            </a:r>
            <a:endParaRPr sz="1600" b="0">
              <a:ea typeface="宋体" panose="02010600030101010101" pitchFamily="2" charset="-122"/>
            </a:endParaRPr>
          </a:p>
        </p:txBody>
      </p:sp>
      <p:pic>
        <p:nvPicPr>
          <p:cNvPr id="97" name="图片 43"/>
          <p:cNvPicPr>
            <a:picLocks noChangeAspect="1"/>
          </p:cNvPicPr>
          <p:nvPr>
            <p:custDataLst>
              <p:tags r:id="rId2"/>
            </p:custDataLst>
          </p:nvPr>
        </p:nvPicPr>
        <p:blipFill>
          <a:blip r:embed="rId3"/>
          <a:stretch>
            <a:fillRect/>
          </a:stretch>
        </p:blipFill>
        <p:spPr>
          <a:xfrm>
            <a:off x="591820" y="1423670"/>
            <a:ext cx="3467100" cy="2819400"/>
          </a:xfrm>
          <a:prstGeom prst="rect">
            <a:avLst/>
          </a:prstGeom>
          <a:noFill/>
          <a:ln>
            <a:noFill/>
          </a:ln>
        </p:spPr>
      </p:pic>
      <p:sp>
        <p:nvSpPr>
          <p:cNvPr id="2" name="文本框 1"/>
          <p:cNvSpPr txBox="1"/>
          <p:nvPr/>
        </p:nvSpPr>
        <p:spPr>
          <a:xfrm>
            <a:off x="1182370" y="4427855"/>
            <a:ext cx="2082165" cy="368300"/>
          </a:xfrm>
          <a:prstGeom prst="rect">
            <a:avLst/>
          </a:prstGeom>
          <a:noFill/>
          <a:ln w="9525">
            <a:noFill/>
          </a:ln>
        </p:spPr>
        <p:txBody>
          <a:bodyPr wrap="square">
            <a:spAutoFit/>
          </a:bodyPr>
          <a:p>
            <a:r>
              <a:rPr lang="zh-CN" sz="1800" b="0">
                <a:solidFill>
                  <a:srgbClr val="333333"/>
                </a:solidFill>
                <a:ea typeface="宋体" panose="02010600030101010101" pitchFamily="2" charset="-122"/>
              </a:rPr>
              <a:t>TCP的定义方法</a:t>
            </a:r>
            <a:endParaRPr lang="zh-CN" altLang="en-US" sz="1800" b="0">
              <a:solidFill>
                <a:srgbClr val="333333"/>
              </a:solidFill>
              <a:ea typeface="宋体" panose="02010600030101010101" pitchFamily="2" charset="-122"/>
            </a:endParaRP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257810" y="132715"/>
            <a:ext cx="6004560" cy="460375"/>
          </a:xfrm>
          <a:prstGeom prst="rect">
            <a:avLst/>
          </a:prstGeom>
          <a:noFill/>
          <a:ln w="9525">
            <a:noFill/>
          </a:ln>
        </p:spPr>
        <p:txBody>
          <a:bodyPr wrap="square">
            <a:spAutoFit/>
          </a:bodyPr>
          <a:p>
            <a:r>
              <a:rPr sz="2400"/>
              <a:t>任务1.4 了解工业机器人的常用术语与参数</a:t>
            </a:r>
            <a:endParaRPr sz="2400"/>
          </a:p>
        </p:txBody>
      </p:sp>
      <p:sp>
        <p:nvSpPr>
          <p:cNvPr id="4" name="文本框 3"/>
          <p:cNvSpPr txBox="1"/>
          <p:nvPr>
            <p:custDataLst>
              <p:tags r:id="rId1"/>
            </p:custDataLst>
          </p:nvPr>
        </p:nvSpPr>
        <p:spPr>
          <a:xfrm>
            <a:off x="257810" y="824230"/>
            <a:ext cx="5691505" cy="368300"/>
          </a:xfrm>
          <a:prstGeom prst="rect">
            <a:avLst/>
          </a:prstGeom>
          <a:noFill/>
          <a:ln w="9525">
            <a:noFill/>
          </a:ln>
        </p:spPr>
        <p:txBody>
          <a:bodyPr wrap="square">
            <a:spAutoFit/>
          </a:bodyPr>
          <a:p>
            <a:pPr marL="381635" indent="-381635"/>
            <a:r>
              <a:rPr lang="zh-CN" sz="1800">
                <a:ea typeface="宋体" panose="02010600030101010101" pitchFamily="2" charset="-122"/>
              </a:rPr>
              <a:t>1.4.1 工业机器人常用术语</a:t>
            </a:r>
            <a:endParaRPr lang="zh-CN" sz="1800">
              <a:ea typeface="宋体" panose="02010600030101010101" pitchFamily="2" charset="-122"/>
            </a:endParaRPr>
          </a:p>
        </p:txBody>
      </p:sp>
      <p:sp>
        <p:nvSpPr>
          <p:cNvPr id="9" name="文本框 8"/>
          <p:cNvSpPr txBox="1"/>
          <p:nvPr/>
        </p:nvSpPr>
        <p:spPr>
          <a:xfrm>
            <a:off x="4940935" y="1990725"/>
            <a:ext cx="3736975" cy="1473200"/>
          </a:xfrm>
          <a:prstGeom prst="rect">
            <a:avLst/>
          </a:prstGeom>
          <a:noFill/>
          <a:ln w="9525">
            <a:noFill/>
          </a:ln>
        </p:spPr>
        <p:txBody>
          <a:bodyPr>
            <a:noAutofit/>
          </a:bodyPr>
          <a:p>
            <a:pPr indent="406400">
              <a:extLst>
                <a:ext uri="{35155182-B16C-46BC-9424-99874614C6A1}">
                  <wpsdc:indentchars xmlns:wpsdc="http://www.wps.cn/officeDocument/2017/drawingmlCustomData" val="200" checksum="1740828767"/>
                </a:ext>
              </a:extLst>
            </a:pPr>
            <a:r>
              <a:rPr sz="1600" b="0">
                <a:ea typeface="宋体" panose="02010600030101010101" pitchFamily="2" charset="-122"/>
              </a:rPr>
              <a:t>工件（Workpiece）：工件是拥有特定附加属性的坐标系。因为工件坐标系必须定义于两个框架：用户框架（与大地基座相关）和工件框架（与用户框架相关），所以创建工件可用于简化对工件表面的微动控制。</a:t>
            </a:r>
            <a:endParaRPr sz="1600" b="0">
              <a:ea typeface="宋体" panose="02010600030101010101" pitchFamily="2" charset="-122"/>
            </a:endParaRPr>
          </a:p>
        </p:txBody>
      </p:sp>
      <p:sp>
        <p:nvSpPr>
          <p:cNvPr id="2" name="文本框 1"/>
          <p:cNvSpPr txBox="1"/>
          <p:nvPr/>
        </p:nvSpPr>
        <p:spPr>
          <a:xfrm>
            <a:off x="1762760" y="4381500"/>
            <a:ext cx="2082165" cy="337185"/>
          </a:xfrm>
          <a:prstGeom prst="rect">
            <a:avLst/>
          </a:prstGeom>
          <a:noFill/>
          <a:ln w="9525">
            <a:noFill/>
          </a:ln>
        </p:spPr>
        <p:txBody>
          <a:bodyPr wrap="square">
            <a:spAutoFit/>
          </a:bodyPr>
          <a:p>
            <a:r>
              <a:rPr lang="zh-CN" sz="1600" b="0">
                <a:solidFill>
                  <a:srgbClr val="333333"/>
                </a:solidFill>
                <a:ea typeface="宋体" panose="02010600030101010101" pitchFamily="2" charset="-122"/>
              </a:rPr>
              <a:t>工件的概念</a:t>
            </a:r>
            <a:endParaRPr lang="zh-CN" sz="1600" b="0">
              <a:solidFill>
                <a:srgbClr val="333333"/>
              </a:solidFill>
              <a:ea typeface="宋体" panose="02010600030101010101" pitchFamily="2" charset="-122"/>
            </a:endParaRPr>
          </a:p>
        </p:txBody>
      </p:sp>
      <p:pic>
        <p:nvPicPr>
          <p:cNvPr id="101" name="图片 45"/>
          <p:cNvPicPr>
            <a:picLocks noChangeAspect="1"/>
          </p:cNvPicPr>
          <p:nvPr>
            <p:custDataLst>
              <p:tags r:id="rId2"/>
            </p:custDataLst>
          </p:nvPr>
        </p:nvPicPr>
        <p:blipFill>
          <a:blip r:embed="rId3"/>
          <a:stretch>
            <a:fillRect/>
          </a:stretch>
        </p:blipFill>
        <p:spPr>
          <a:xfrm>
            <a:off x="93980" y="1346200"/>
            <a:ext cx="4743450" cy="2762250"/>
          </a:xfrm>
          <a:prstGeom prst="rect">
            <a:avLst/>
          </a:prstGeom>
          <a:noFill/>
          <a:ln>
            <a:noFill/>
          </a:ln>
        </p:spPr>
      </p:pic>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257810" y="132715"/>
            <a:ext cx="6004560" cy="460375"/>
          </a:xfrm>
          <a:prstGeom prst="rect">
            <a:avLst/>
          </a:prstGeom>
          <a:noFill/>
          <a:ln w="9525">
            <a:noFill/>
          </a:ln>
        </p:spPr>
        <p:txBody>
          <a:bodyPr wrap="square">
            <a:spAutoFit/>
          </a:bodyPr>
          <a:p>
            <a:r>
              <a:rPr sz="2400"/>
              <a:t>任务1.4 了解工业机器人的常用术语与参数</a:t>
            </a:r>
            <a:endParaRPr sz="2400"/>
          </a:p>
        </p:txBody>
      </p:sp>
      <p:sp>
        <p:nvSpPr>
          <p:cNvPr id="4" name="文本框 3"/>
          <p:cNvSpPr txBox="1"/>
          <p:nvPr>
            <p:custDataLst>
              <p:tags r:id="rId1"/>
            </p:custDataLst>
          </p:nvPr>
        </p:nvSpPr>
        <p:spPr>
          <a:xfrm>
            <a:off x="257810" y="824230"/>
            <a:ext cx="5691505" cy="368300"/>
          </a:xfrm>
          <a:prstGeom prst="rect">
            <a:avLst/>
          </a:prstGeom>
          <a:noFill/>
          <a:ln w="9525">
            <a:noFill/>
          </a:ln>
        </p:spPr>
        <p:txBody>
          <a:bodyPr wrap="square">
            <a:spAutoFit/>
          </a:bodyPr>
          <a:p>
            <a:pPr marL="381635" indent="-381635"/>
            <a:r>
              <a:rPr lang="zh-CN" sz="1800">
                <a:ea typeface="宋体" panose="02010600030101010101" pitchFamily="2" charset="-122"/>
              </a:rPr>
              <a:t>1.4.1 工业机器人常用术语</a:t>
            </a:r>
            <a:endParaRPr lang="zh-CN" sz="1800">
              <a:ea typeface="宋体" panose="02010600030101010101" pitchFamily="2" charset="-122"/>
            </a:endParaRPr>
          </a:p>
        </p:txBody>
      </p:sp>
      <p:sp>
        <p:nvSpPr>
          <p:cNvPr id="9" name="文本框 8"/>
          <p:cNvSpPr txBox="1"/>
          <p:nvPr/>
        </p:nvSpPr>
        <p:spPr>
          <a:xfrm>
            <a:off x="4027805" y="1423670"/>
            <a:ext cx="4704080" cy="2999105"/>
          </a:xfrm>
          <a:prstGeom prst="rect">
            <a:avLst/>
          </a:prstGeom>
          <a:noFill/>
          <a:ln w="9525">
            <a:noFill/>
          </a:ln>
        </p:spPr>
        <p:txBody>
          <a:bodyPr>
            <a:noAutofit/>
          </a:bodyPr>
          <a:p>
            <a:pPr indent="406400">
              <a:extLst>
                <a:ext uri="{35155182-B16C-46BC-9424-99874614C6A1}">
                  <wpsdc:indentchars xmlns:wpsdc="http://www.wps.cn/officeDocument/2017/drawingmlCustomData" val="200" checksum="1740828767"/>
                </a:ext>
              </a:extLst>
            </a:pPr>
            <a:r>
              <a:rPr sz="1600" b="0">
                <a:ea typeface="宋体" panose="02010600030101010101" pitchFamily="2" charset="-122"/>
              </a:rPr>
              <a:t>坐标系（Coordinate System）：坐标系从一个称为原点的固定点通过轴定义平面或空间。常用的机器人坐标系包括基坐标系、大地坐标系、工件坐标系、工具坐标系等。</a:t>
            </a:r>
            <a:endParaRPr sz="1600" b="0">
              <a:ea typeface="宋体" panose="02010600030101010101" pitchFamily="2" charset="-122"/>
            </a:endParaRPr>
          </a:p>
          <a:p>
            <a:pPr indent="406400">
              <a:extLst>
                <a:ext uri="{35155182-B16C-46BC-9424-99874614C6A1}">
                  <wpsdc:indentchars xmlns:wpsdc="http://www.wps.cn/officeDocument/2017/drawingmlCustomData" val="200" checksum="1740828767"/>
                </a:ext>
              </a:extLst>
            </a:pPr>
            <a:r>
              <a:rPr sz="1600" b="0">
                <a:ea typeface="宋体" panose="02010600030101010101" pitchFamily="2" charset="-122"/>
              </a:rPr>
              <a:t>基坐标系（Base Coordinate System）：基坐标系位于机器人基座，它是最便于机器人从一个位置移动到另一个位置的坐标系。</a:t>
            </a:r>
            <a:endParaRPr sz="1600" b="0">
              <a:ea typeface="宋体" panose="02010600030101010101" pitchFamily="2" charset="-122"/>
            </a:endParaRPr>
          </a:p>
          <a:p>
            <a:pPr indent="406400">
              <a:extLst>
                <a:ext uri="{35155182-B16C-46BC-9424-99874614C6A1}">
                  <wpsdc:indentchars xmlns:wpsdc="http://www.wps.cn/officeDocument/2017/drawingmlCustomData" val="200" checksum="1740828767"/>
                </a:ext>
              </a:extLst>
            </a:pPr>
            <a:r>
              <a:rPr sz="1600" b="0">
                <a:ea typeface="宋体" panose="02010600030101010101" pitchFamily="2" charset="-122"/>
              </a:rPr>
              <a:t>在正常配置的机器人系统中，当您站在机器人的前方并在基坐标系中微动控制，将控制杆拉向自己一方时，机器人将沿 X 轴移动；向两侧移动控制杆时，机器人将沿 Y 轴移动；扭动控制杆，机器人将沿Z轴移动。</a:t>
            </a:r>
            <a:endParaRPr sz="1600" b="0">
              <a:ea typeface="宋体" panose="02010600030101010101" pitchFamily="2" charset="-122"/>
            </a:endParaRPr>
          </a:p>
        </p:txBody>
      </p:sp>
      <p:sp>
        <p:nvSpPr>
          <p:cNvPr id="2" name="文本框 1"/>
          <p:cNvSpPr txBox="1"/>
          <p:nvPr/>
        </p:nvSpPr>
        <p:spPr>
          <a:xfrm>
            <a:off x="1762760" y="4381500"/>
            <a:ext cx="2082165" cy="337185"/>
          </a:xfrm>
          <a:prstGeom prst="rect">
            <a:avLst/>
          </a:prstGeom>
          <a:noFill/>
          <a:ln w="9525">
            <a:noFill/>
          </a:ln>
        </p:spPr>
        <p:txBody>
          <a:bodyPr wrap="square">
            <a:spAutoFit/>
          </a:bodyPr>
          <a:p>
            <a:r>
              <a:rPr lang="zh-CN" sz="1600" b="0">
                <a:solidFill>
                  <a:srgbClr val="333333"/>
                </a:solidFill>
                <a:ea typeface="宋体" panose="02010600030101010101" pitchFamily="2" charset="-122"/>
              </a:rPr>
              <a:t>坐标系的概念</a:t>
            </a:r>
            <a:endParaRPr lang="zh-CN" sz="1600" b="0">
              <a:solidFill>
                <a:srgbClr val="333333"/>
              </a:solidFill>
              <a:ea typeface="宋体" panose="02010600030101010101" pitchFamily="2" charset="-122"/>
            </a:endParaRPr>
          </a:p>
        </p:txBody>
      </p:sp>
      <p:pic>
        <p:nvPicPr>
          <p:cNvPr id="104" name="图片 46"/>
          <p:cNvPicPr>
            <a:picLocks noChangeAspect="1"/>
          </p:cNvPicPr>
          <p:nvPr>
            <p:custDataLst>
              <p:tags r:id="rId2"/>
            </p:custDataLst>
          </p:nvPr>
        </p:nvPicPr>
        <p:blipFill>
          <a:blip r:embed="rId3"/>
          <a:stretch>
            <a:fillRect/>
          </a:stretch>
        </p:blipFill>
        <p:spPr>
          <a:xfrm>
            <a:off x="415925" y="1192213"/>
            <a:ext cx="3695700" cy="3133725"/>
          </a:xfrm>
          <a:prstGeom prst="rect">
            <a:avLst/>
          </a:prstGeom>
          <a:noFill/>
          <a:ln>
            <a:noFill/>
          </a:ln>
        </p:spPr>
      </p:pic>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257810" y="132715"/>
            <a:ext cx="6004560" cy="460375"/>
          </a:xfrm>
          <a:prstGeom prst="rect">
            <a:avLst/>
          </a:prstGeom>
          <a:noFill/>
          <a:ln w="9525">
            <a:noFill/>
          </a:ln>
        </p:spPr>
        <p:txBody>
          <a:bodyPr wrap="square">
            <a:spAutoFit/>
          </a:bodyPr>
          <a:p>
            <a:r>
              <a:rPr sz="2400"/>
              <a:t>任务1.4 了解工业机器人的常用术语与参数</a:t>
            </a:r>
            <a:endParaRPr sz="2400"/>
          </a:p>
        </p:txBody>
      </p:sp>
      <p:sp>
        <p:nvSpPr>
          <p:cNvPr id="4" name="文本框 3"/>
          <p:cNvSpPr txBox="1"/>
          <p:nvPr>
            <p:custDataLst>
              <p:tags r:id="rId1"/>
            </p:custDataLst>
          </p:nvPr>
        </p:nvSpPr>
        <p:spPr>
          <a:xfrm>
            <a:off x="257810" y="824230"/>
            <a:ext cx="5691505" cy="368300"/>
          </a:xfrm>
          <a:prstGeom prst="rect">
            <a:avLst/>
          </a:prstGeom>
          <a:noFill/>
          <a:ln w="9525">
            <a:noFill/>
          </a:ln>
        </p:spPr>
        <p:txBody>
          <a:bodyPr wrap="square">
            <a:spAutoFit/>
          </a:bodyPr>
          <a:p>
            <a:pPr marL="381635" indent="-381635"/>
            <a:r>
              <a:rPr lang="zh-CN" sz="1800">
                <a:ea typeface="宋体" panose="02010600030101010101" pitchFamily="2" charset="-122"/>
              </a:rPr>
              <a:t>1.4.1 工业机器人常用术语</a:t>
            </a:r>
            <a:endParaRPr lang="zh-CN" sz="1800">
              <a:ea typeface="宋体" panose="02010600030101010101" pitchFamily="2" charset="-122"/>
            </a:endParaRPr>
          </a:p>
        </p:txBody>
      </p:sp>
      <p:sp>
        <p:nvSpPr>
          <p:cNvPr id="9" name="文本框 8"/>
          <p:cNvSpPr txBox="1"/>
          <p:nvPr/>
        </p:nvSpPr>
        <p:spPr>
          <a:xfrm>
            <a:off x="4406265" y="1719580"/>
            <a:ext cx="4325620" cy="2379980"/>
          </a:xfrm>
          <a:prstGeom prst="rect">
            <a:avLst/>
          </a:prstGeom>
          <a:noFill/>
          <a:ln w="9525">
            <a:noFill/>
          </a:ln>
        </p:spPr>
        <p:txBody>
          <a:bodyPr>
            <a:noAutofit/>
          </a:bodyPr>
          <a:p>
            <a:pPr indent="406400">
              <a:extLst>
                <a:ext uri="{35155182-B16C-46BC-9424-99874614C6A1}">
                  <wpsdc:indentchars xmlns:wpsdc="http://www.wps.cn/officeDocument/2017/drawingmlCustomData" val="200" checksum="1740828767"/>
                </a:ext>
              </a:extLst>
            </a:pPr>
            <a:r>
              <a:rPr sz="1600" b="0">
                <a:ea typeface="宋体" panose="02010600030101010101" pitchFamily="2" charset="-122"/>
              </a:rPr>
              <a:t>大地坐标系（Geodetic Coordinate System）：在工作单元或工作站中的固定位置有其相应的零点。大地坐标系如图所示，A是机器人1的基坐标系、B是大地坐标系、C是机器人2的基坐标系，使用大地坐标系有助于处理若干个机器人或由外轴移动的机器人，在默认情况下，大地坐标系与基坐标系是一致的。</a:t>
            </a:r>
            <a:endParaRPr sz="1600" b="0">
              <a:ea typeface="宋体" panose="02010600030101010101" pitchFamily="2" charset="-122"/>
            </a:endParaRPr>
          </a:p>
        </p:txBody>
      </p:sp>
      <p:sp>
        <p:nvSpPr>
          <p:cNvPr id="2" name="文本框 1"/>
          <p:cNvSpPr txBox="1"/>
          <p:nvPr/>
        </p:nvSpPr>
        <p:spPr>
          <a:xfrm>
            <a:off x="1378585" y="4420235"/>
            <a:ext cx="2082165" cy="337185"/>
          </a:xfrm>
          <a:prstGeom prst="rect">
            <a:avLst/>
          </a:prstGeom>
          <a:noFill/>
          <a:ln w="9525">
            <a:noFill/>
          </a:ln>
        </p:spPr>
        <p:txBody>
          <a:bodyPr wrap="square">
            <a:spAutoFit/>
          </a:bodyPr>
          <a:p>
            <a:r>
              <a:rPr lang="zh-CN" sz="1600" b="0">
                <a:solidFill>
                  <a:srgbClr val="333333"/>
                </a:solidFill>
                <a:ea typeface="宋体" panose="02010600030101010101" pitchFamily="2" charset="-122"/>
              </a:rPr>
              <a:t>大地坐标系的概念</a:t>
            </a:r>
            <a:endParaRPr lang="zh-CN" sz="1600" b="0">
              <a:solidFill>
                <a:srgbClr val="333333"/>
              </a:solidFill>
              <a:ea typeface="宋体" panose="02010600030101010101" pitchFamily="2" charset="-122"/>
            </a:endParaRPr>
          </a:p>
        </p:txBody>
      </p:sp>
      <p:pic>
        <p:nvPicPr>
          <p:cNvPr id="107" name="图片 47"/>
          <p:cNvPicPr>
            <a:picLocks noChangeAspect="1"/>
          </p:cNvPicPr>
          <p:nvPr>
            <p:custDataLst>
              <p:tags r:id="rId2"/>
            </p:custDataLst>
          </p:nvPr>
        </p:nvPicPr>
        <p:blipFill>
          <a:blip r:embed="rId3"/>
          <a:stretch>
            <a:fillRect/>
          </a:stretch>
        </p:blipFill>
        <p:spPr>
          <a:xfrm>
            <a:off x="994410" y="1423670"/>
            <a:ext cx="2850515" cy="2765425"/>
          </a:xfrm>
          <a:prstGeom prst="rect">
            <a:avLst/>
          </a:prstGeom>
          <a:noFill/>
          <a:ln>
            <a:noFill/>
          </a:ln>
        </p:spPr>
      </p:pic>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257810" y="132715"/>
            <a:ext cx="6004560" cy="460375"/>
          </a:xfrm>
          <a:prstGeom prst="rect">
            <a:avLst/>
          </a:prstGeom>
          <a:noFill/>
          <a:ln w="9525">
            <a:noFill/>
          </a:ln>
        </p:spPr>
        <p:txBody>
          <a:bodyPr wrap="square">
            <a:spAutoFit/>
          </a:bodyPr>
          <a:p>
            <a:r>
              <a:rPr sz="2400"/>
              <a:t>任务1.4 了解工业机器人的常用术语与参数</a:t>
            </a:r>
            <a:endParaRPr sz="2400"/>
          </a:p>
        </p:txBody>
      </p:sp>
      <p:sp>
        <p:nvSpPr>
          <p:cNvPr id="4" name="文本框 3"/>
          <p:cNvSpPr txBox="1"/>
          <p:nvPr>
            <p:custDataLst>
              <p:tags r:id="rId1"/>
            </p:custDataLst>
          </p:nvPr>
        </p:nvSpPr>
        <p:spPr>
          <a:xfrm>
            <a:off x="257810" y="824230"/>
            <a:ext cx="5691505" cy="368300"/>
          </a:xfrm>
          <a:prstGeom prst="rect">
            <a:avLst/>
          </a:prstGeom>
          <a:noFill/>
          <a:ln w="9525">
            <a:noFill/>
          </a:ln>
        </p:spPr>
        <p:txBody>
          <a:bodyPr wrap="square">
            <a:spAutoFit/>
          </a:bodyPr>
          <a:p>
            <a:pPr marL="381635" indent="-381635"/>
            <a:r>
              <a:rPr lang="zh-CN" sz="1800">
                <a:ea typeface="宋体" panose="02010600030101010101" pitchFamily="2" charset="-122"/>
              </a:rPr>
              <a:t>1.4.1 工业机器人常用术语</a:t>
            </a:r>
            <a:endParaRPr lang="zh-CN" sz="1800">
              <a:ea typeface="宋体" panose="02010600030101010101" pitchFamily="2" charset="-122"/>
            </a:endParaRPr>
          </a:p>
        </p:txBody>
      </p:sp>
      <p:sp>
        <p:nvSpPr>
          <p:cNvPr id="9" name="文本框 8"/>
          <p:cNvSpPr txBox="1"/>
          <p:nvPr/>
        </p:nvSpPr>
        <p:spPr>
          <a:xfrm>
            <a:off x="4258945" y="1616075"/>
            <a:ext cx="4325620" cy="2379980"/>
          </a:xfrm>
          <a:prstGeom prst="rect">
            <a:avLst/>
          </a:prstGeom>
          <a:noFill/>
          <a:ln w="9525">
            <a:noFill/>
          </a:ln>
        </p:spPr>
        <p:txBody>
          <a:bodyPr>
            <a:noAutofit/>
          </a:bodyPr>
          <a:p>
            <a:pPr indent="406400">
              <a:extLst>
                <a:ext uri="{35155182-B16C-46BC-9424-99874614C6A1}">
                  <wpsdc:indentchars xmlns:wpsdc="http://www.wps.cn/officeDocument/2017/drawingmlCustomData" val="200" checksum="1740828767"/>
                </a:ext>
              </a:extLst>
            </a:pPr>
            <a:r>
              <a:rPr sz="1600" b="0">
                <a:ea typeface="宋体" panose="02010600030101010101" pitchFamily="2" charset="-122"/>
              </a:rPr>
              <a:t>工件坐标系（Workpiece Coordinate System）：对应工件，它定义工件相对于大地坐标系（或其它坐标系）的位置。工件坐标系必须定义于两个框架：用户框架（与大地基座相关）和工件框架（与用户框架相关）。机器人可以拥有若干工件坐标系，或者表示不同工件，或者表示同一工件在不同位置的若干副本。</a:t>
            </a:r>
            <a:endParaRPr sz="1600" b="0">
              <a:ea typeface="宋体" panose="02010600030101010101" pitchFamily="2" charset="-122"/>
            </a:endParaRPr>
          </a:p>
        </p:txBody>
      </p:sp>
      <p:sp>
        <p:nvSpPr>
          <p:cNvPr id="2" name="文本框 1"/>
          <p:cNvSpPr txBox="1"/>
          <p:nvPr/>
        </p:nvSpPr>
        <p:spPr>
          <a:xfrm>
            <a:off x="1378585" y="4420235"/>
            <a:ext cx="2082165" cy="337185"/>
          </a:xfrm>
          <a:prstGeom prst="rect">
            <a:avLst/>
          </a:prstGeom>
          <a:noFill/>
          <a:ln w="9525">
            <a:noFill/>
          </a:ln>
        </p:spPr>
        <p:txBody>
          <a:bodyPr wrap="square">
            <a:spAutoFit/>
          </a:bodyPr>
          <a:p>
            <a:r>
              <a:rPr lang="zh-CN" sz="1600" b="0">
                <a:solidFill>
                  <a:srgbClr val="333333"/>
                </a:solidFill>
                <a:ea typeface="宋体" panose="02010600030101010101" pitchFamily="2" charset="-122"/>
              </a:rPr>
              <a:t>工件坐标系的概念</a:t>
            </a:r>
            <a:endParaRPr lang="zh-CN" sz="1600" b="0">
              <a:solidFill>
                <a:srgbClr val="333333"/>
              </a:solidFill>
              <a:ea typeface="宋体" panose="02010600030101010101" pitchFamily="2" charset="-122"/>
            </a:endParaRPr>
          </a:p>
        </p:txBody>
      </p:sp>
      <p:pic>
        <p:nvPicPr>
          <p:cNvPr id="109" name="图片 48"/>
          <p:cNvPicPr>
            <a:picLocks noChangeAspect="1"/>
          </p:cNvPicPr>
          <p:nvPr>
            <p:custDataLst>
              <p:tags r:id="rId2"/>
            </p:custDataLst>
          </p:nvPr>
        </p:nvPicPr>
        <p:blipFill>
          <a:blip r:embed="rId3"/>
          <a:stretch>
            <a:fillRect/>
          </a:stretch>
        </p:blipFill>
        <p:spPr>
          <a:xfrm>
            <a:off x="855345" y="1348740"/>
            <a:ext cx="2552700" cy="2914650"/>
          </a:xfrm>
          <a:prstGeom prst="rect">
            <a:avLst/>
          </a:prstGeom>
          <a:noFill/>
          <a:ln>
            <a:noFill/>
          </a:ln>
        </p:spPr>
      </p:pic>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257810" y="132715"/>
            <a:ext cx="6004560" cy="460375"/>
          </a:xfrm>
          <a:prstGeom prst="rect">
            <a:avLst/>
          </a:prstGeom>
          <a:noFill/>
          <a:ln w="9525">
            <a:noFill/>
          </a:ln>
        </p:spPr>
        <p:txBody>
          <a:bodyPr wrap="square">
            <a:spAutoFit/>
          </a:bodyPr>
          <a:p>
            <a:r>
              <a:rPr sz="2400"/>
              <a:t>任务1.4 了解工业机器人的常用术语与参数</a:t>
            </a:r>
            <a:endParaRPr sz="2400"/>
          </a:p>
        </p:txBody>
      </p:sp>
      <p:sp>
        <p:nvSpPr>
          <p:cNvPr id="4" name="文本框 3"/>
          <p:cNvSpPr txBox="1"/>
          <p:nvPr>
            <p:custDataLst>
              <p:tags r:id="rId1"/>
            </p:custDataLst>
          </p:nvPr>
        </p:nvSpPr>
        <p:spPr>
          <a:xfrm>
            <a:off x="257810" y="824230"/>
            <a:ext cx="5691505" cy="368300"/>
          </a:xfrm>
          <a:prstGeom prst="rect">
            <a:avLst/>
          </a:prstGeom>
          <a:noFill/>
          <a:ln w="9525">
            <a:noFill/>
          </a:ln>
        </p:spPr>
        <p:txBody>
          <a:bodyPr wrap="square">
            <a:spAutoFit/>
          </a:bodyPr>
          <a:p>
            <a:pPr marL="381635" indent="-381635"/>
            <a:r>
              <a:rPr lang="zh-CN" sz="1800">
                <a:ea typeface="宋体" panose="02010600030101010101" pitchFamily="2" charset="-122"/>
              </a:rPr>
              <a:t>1.4.1 工业机器人常用术语</a:t>
            </a:r>
            <a:endParaRPr lang="zh-CN" sz="1800">
              <a:ea typeface="宋体" panose="02010600030101010101" pitchFamily="2" charset="-122"/>
            </a:endParaRPr>
          </a:p>
        </p:txBody>
      </p:sp>
      <p:sp>
        <p:nvSpPr>
          <p:cNvPr id="9" name="文本框 8"/>
          <p:cNvSpPr txBox="1"/>
          <p:nvPr/>
        </p:nvSpPr>
        <p:spPr>
          <a:xfrm>
            <a:off x="4004310" y="1616075"/>
            <a:ext cx="4580255" cy="2804795"/>
          </a:xfrm>
          <a:prstGeom prst="rect">
            <a:avLst/>
          </a:prstGeom>
          <a:noFill/>
          <a:ln w="9525">
            <a:noFill/>
          </a:ln>
        </p:spPr>
        <p:txBody>
          <a:bodyPr>
            <a:noAutofit/>
          </a:bodyPr>
          <a:p>
            <a:pPr indent="406400">
              <a:extLst>
                <a:ext uri="{35155182-B16C-46BC-9424-99874614C6A1}">
                  <wpsdc:indentchars xmlns:wpsdc="http://www.wps.cn/officeDocument/2017/drawingmlCustomData" val="200" checksum="1740828767"/>
                </a:ext>
              </a:extLst>
            </a:pPr>
            <a:r>
              <a:rPr sz="1600" b="0">
                <a:ea typeface="宋体" panose="02010600030101010101" pitchFamily="2" charset="-122"/>
              </a:rPr>
              <a:t>工具坐标系（Tool Coordinate System）：是以工具中心点作为零点，机器人的轨迹参照工具中心点。如图所示，将工具中心点设为零位，并且定义工具的位置和方向。执行程序时，机器人就是将TCP移至编程位置。这意味着，如果要更改工具（以及工具坐标系），机器人的移动将随之更改，以便新的 TCP 到达目标。</a:t>
            </a:r>
            <a:endParaRPr sz="1600" b="0">
              <a:ea typeface="宋体" panose="02010600030101010101" pitchFamily="2" charset="-122"/>
            </a:endParaRPr>
          </a:p>
          <a:p>
            <a:pPr indent="406400">
              <a:extLst>
                <a:ext uri="{35155182-B16C-46BC-9424-99874614C6A1}">
                  <wpsdc:indentchars xmlns:wpsdc="http://www.wps.cn/officeDocument/2017/drawingmlCustomData" val="200" checksum="1740828767"/>
                </a:ext>
              </a:extLst>
            </a:pPr>
            <a:r>
              <a:rPr sz="1600" b="0">
                <a:ea typeface="宋体" panose="02010600030101010101" pitchFamily="2" charset="-122"/>
              </a:rPr>
              <a:t>所有机器人在手腕处都有一个预定义工具坐标系，该坐标系被称为tool0，这样就能将一个或多个新工具坐标系定义为tool0的偏移值。</a:t>
            </a:r>
            <a:endParaRPr sz="1600" b="0">
              <a:ea typeface="宋体" panose="02010600030101010101" pitchFamily="2" charset="-122"/>
            </a:endParaRPr>
          </a:p>
        </p:txBody>
      </p:sp>
      <p:sp>
        <p:nvSpPr>
          <p:cNvPr id="2" name="文本框 1"/>
          <p:cNvSpPr txBox="1"/>
          <p:nvPr/>
        </p:nvSpPr>
        <p:spPr>
          <a:xfrm>
            <a:off x="1192530" y="4420235"/>
            <a:ext cx="2082165" cy="337185"/>
          </a:xfrm>
          <a:prstGeom prst="rect">
            <a:avLst/>
          </a:prstGeom>
          <a:noFill/>
          <a:ln w="9525">
            <a:noFill/>
          </a:ln>
        </p:spPr>
        <p:txBody>
          <a:bodyPr wrap="square">
            <a:spAutoFit/>
          </a:bodyPr>
          <a:p>
            <a:r>
              <a:rPr lang="zh-CN" sz="1600" b="0">
                <a:solidFill>
                  <a:srgbClr val="333333"/>
                </a:solidFill>
                <a:ea typeface="宋体" panose="02010600030101010101" pitchFamily="2" charset="-122"/>
              </a:rPr>
              <a:t>工具坐标系的概念</a:t>
            </a:r>
            <a:endParaRPr lang="zh-CN" sz="1600" b="0">
              <a:solidFill>
                <a:srgbClr val="333333"/>
              </a:solidFill>
              <a:ea typeface="宋体" panose="02010600030101010101" pitchFamily="2" charset="-122"/>
            </a:endParaRPr>
          </a:p>
        </p:txBody>
      </p:sp>
      <p:pic>
        <p:nvPicPr>
          <p:cNvPr id="113" name="图片 50"/>
          <p:cNvPicPr>
            <a:picLocks noChangeAspect="1"/>
          </p:cNvPicPr>
          <p:nvPr>
            <p:custDataLst>
              <p:tags r:id="rId2"/>
            </p:custDataLst>
          </p:nvPr>
        </p:nvPicPr>
        <p:blipFill>
          <a:blip r:embed="rId3"/>
          <a:stretch>
            <a:fillRect/>
          </a:stretch>
        </p:blipFill>
        <p:spPr>
          <a:xfrm>
            <a:off x="942023" y="1517333"/>
            <a:ext cx="2954655" cy="2836545"/>
          </a:xfrm>
          <a:prstGeom prst="rect">
            <a:avLst/>
          </a:prstGeom>
          <a:noFill/>
          <a:ln>
            <a:noFill/>
          </a:ln>
        </p:spPr>
      </p:pic>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257810" y="132715"/>
            <a:ext cx="6004560" cy="460375"/>
          </a:xfrm>
          <a:prstGeom prst="rect">
            <a:avLst/>
          </a:prstGeom>
          <a:noFill/>
          <a:ln w="9525">
            <a:noFill/>
          </a:ln>
        </p:spPr>
        <p:txBody>
          <a:bodyPr wrap="square">
            <a:spAutoFit/>
          </a:bodyPr>
          <a:p>
            <a:r>
              <a:rPr sz="2400"/>
              <a:t>任务1.4 了解工业机器人的常用术语与参数</a:t>
            </a:r>
            <a:endParaRPr sz="2400"/>
          </a:p>
        </p:txBody>
      </p:sp>
      <p:sp>
        <p:nvSpPr>
          <p:cNvPr id="4" name="文本框 3"/>
          <p:cNvSpPr txBox="1"/>
          <p:nvPr>
            <p:custDataLst>
              <p:tags r:id="rId1"/>
            </p:custDataLst>
          </p:nvPr>
        </p:nvSpPr>
        <p:spPr>
          <a:xfrm>
            <a:off x="257810" y="824230"/>
            <a:ext cx="5691505" cy="368300"/>
          </a:xfrm>
          <a:prstGeom prst="rect">
            <a:avLst/>
          </a:prstGeom>
          <a:noFill/>
          <a:ln w="9525">
            <a:noFill/>
          </a:ln>
        </p:spPr>
        <p:txBody>
          <a:bodyPr wrap="square">
            <a:spAutoFit/>
          </a:bodyPr>
          <a:p>
            <a:pPr marL="381635" indent="-381635"/>
            <a:r>
              <a:rPr lang="zh-CN" sz="1800">
                <a:ea typeface="宋体" panose="02010600030101010101" pitchFamily="2" charset="-122"/>
              </a:rPr>
              <a:t>1.4.2 工业机器人主要参数</a:t>
            </a:r>
            <a:endParaRPr lang="zh-CN" sz="1800">
              <a:ea typeface="宋体" panose="02010600030101010101" pitchFamily="2" charset="-122"/>
            </a:endParaRPr>
          </a:p>
        </p:txBody>
      </p:sp>
      <p:sp>
        <p:nvSpPr>
          <p:cNvPr id="9" name="文本框 8"/>
          <p:cNvSpPr txBox="1"/>
          <p:nvPr/>
        </p:nvSpPr>
        <p:spPr>
          <a:xfrm>
            <a:off x="495300" y="1297940"/>
            <a:ext cx="8383905" cy="3323590"/>
          </a:xfrm>
          <a:prstGeom prst="rect">
            <a:avLst/>
          </a:prstGeom>
          <a:noFill/>
          <a:ln w="9525">
            <a:noFill/>
          </a:ln>
        </p:spPr>
        <p:txBody>
          <a:bodyPr>
            <a:noAutofit/>
          </a:bodyPr>
          <a:p>
            <a:pPr indent="355600">
              <a:extLst>
                <a:ext uri="{35155182-B16C-46BC-9424-99874614C6A1}">
                  <wpsdc:indentchars xmlns:wpsdc="http://www.wps.cn/officeDocument/2017/drawingmlCustomData" val="200" checksum="3837665281"/>
                </a:ext>
              </a:extLst>
            </a:pPr>
            <a:r>
              <a:rPr sz="1400" b="0">
                <a:ea typeface="宋体" panose="02010600030101010101" pitchFamily="2" charset="-122"/>
              </a:rPr>
              <a:t>1.自由度</a:t>
            </a:r>
            <a:endParaRPr sz="1400" b="0">
              <a:ea typeface="宋体" panose="02010600030101010101" pitchFamily="2" charset="-122"/>
            </a:endParaRPr>
          </a:p>
          <a:p>
            <a:pPr indent="355600">
              <a:extLst>
                <a:ext uri="{35155182-B16C-46BC-9424-99874614C6A1}">
                  <wpsdc:indentchars xmlns:wpsdc="http://www.wps.cn/officeDocument/2017/drawingmlCustomData" val="200" checksum="3837665281"/>
                </a:ext>
              </a:extLst>
            </a:pPr>
            <a:r>
              <a:rPr sz="1400" b="0">
                <a:ea typeface="宋体" panose="02010600030101010101" pitchFamily="2" charset="-122"/>
              </a:rPr>
              <a:t>自由度（Degrees of Freedom)：指工业机器人所具有的独立坐标轴运动的数目，不包括手爪（末端操作器）的开合自由度。机器人的自由度数目越多，功能就越强。工业机器人通常具有 4～6 个自由度。工业机器人的自由度是根据其用途而设计的，可能小于六个自由度，也可能大于六个自由度。</a:t>
            </a:r>
            <a:endParaRPr sz="1400" b="0">
              <a:ea typeface="宋体" panose="02010600030101010101" pitchFamily="2" charset="-122"/>
            </a:endParaRPr>
          </a:p>
          <a:p>
            <a:pPr indent="355600">
              <a:extLst>
                <a:ext uri="{35155182-B16C-46BC-9424-99874614C6A1}">
                  <wpsdc:indentchars xmlns:wpsdc="http://www.wps.cn/officeDocument/2017/drawingmlCustomData" val="200" checksum="3837665281"/>
                </a:ext>
              </a:extLst>
            </a:pPr>
            <a:r>
              <a:rPr sz="1400" b="0">
                <a:ea typeface="宋体" panose="02010600030101010101" pitchFamily="2" charset="-122"/>
              </a:rPr>
              <a:t>2.工作区域</a:t>
            </a:r>
            <a:endParaRPr sz="1400" b="0">
              <a:ea typeface="宋体" panose="02010600030101010101" pitchFamily="2" charset="-122"/>
            </a:endParaRPr>
          </a:p>
          <a:p>
            <a:pPr indent="355600">
              <a:extLst>
                <a:ext uri="{35155182-B16C-46BC-9424-99874614C6A1}">
                  <wpsdc:indentchars xmlns:wpsdc="http://www.wps.cn/officeDocument/2017/drawingmlCustomData" val="200" checksum="3837665281"/>
                </a:ext>
              </a:extLst>
            </a:pPr>
            <a:r>
              <a:rPr sz="1400" b="0">
                <a:ea typeface="宋体" panose="02010600030101010101" pitchFamily="2" charset="-122"/>
              </a:rPr>
              <a:t>工作区域（Work Space)：指工业机器人手臂末端或手腕中心所能到达的所有点的集合。因为末端操作器的尺寸和形状是多种多样的，所以这里是指不安装末端操作器时的工作区域。在机器人的最大可达空间边界上可能存在自由度退化的问题，此时的位姿称为奇异位形，这部分工作空间在机器人工作时中是不能被利用的。</a:t>
            </a:r>
            <a:endParaRPr sz="1400" b="0">
              <a:ea typeface="宋体" panose="02010600030101010101" pitchFamily="2" charset="-122"/>
            </a:endParaRPr>
          </a:p>
          <a:p>
            <a:pPr indent="355600">
              <a:extLst>
                <a:ext uri="{35155182-B16C-46BC-9424-99874614C6A1}">
                  <wpsdc:indentchars xmlns:wpsdc="http://www.wps.cn/officeDocument/2017/drawingmlCustomData" val="200" checksum="3837665281"/>
                </a:ext>
              </a:extLst>
            </a:pPr>
            <a:r>
              <a:rPr sz="1400" b="0">
                <a:ea typeface="宋体" panose="02010600030101010101" pitchFamily="2" charset="-122"/>
              </a:rPr>
              <a:t>3.最大稳定速度</a:t>
            </a:r>
            <a:endParaRPr sz="1400" b="0">
              <a:ea typeface="宋体" panose="02010600030101010101" pitchFamily="2" charset="-122"/>
            </a:endParaRPr>
          </a:p>
          <a:p>
            <a:pPr indent="355600">
              <a:extLst>
                <a:ext uri="{35155182-B16C-46BC-9424-99874614C6A1}">
                  <wpsdc:indentchars xmlns:wpsdc="http://www.wps.cn/officeDocument/2017/drawingmlCustomData" val="200" checksum="3837665281"/>
                </a:ext>
              </a:extLst>
            </a:pPr>
            <a:r>
              <a:rPr sz="1400" b="0">
                <a:ea typeface="宋体" panose="02010600030101010101" pitchFamily="2" charset="-122"/>
              </a:rPr>
              <a:t>最大稳定速度（Maximum Steady Speed)：是表明工业机器人运动特性的主要指标。如果最大稳定速度高，允许的极限加速度小，则加减速的时间就会长一些，对应用而言，有效速度就要低一些；反之，如果最大稳定速度低，允许的极限加速度大，则加减速的时间就会短一些，这有利于有效速度的提高。</a:t>
            </a:r>
            <a:endParaRPr sz="1400" b="0">
              <a:ea typeface="宋体" panose="02010600030101010101" pitchFamily="2" charset="-122"/>
            </a:endParaRPr>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257810" y="132715"/>
            <a:ext cx="6004560" cy="460375"/>
          </a:xfrm>
          <a:prstGeom prst="rect">
            <a:avLst/>
          </a:prstGeom>
          <a:noFill/>
          <a:ln w="9525">
            <a:noFill/>
          </a:ln>
        </p:spPr>
        <p:txBody>
          <a:bodyPr wrap="square">
            <a:spAutoFit/>
          </a:bodyPr>
          <a:p>
            <a:r>
              <a:rPr sz="2400"/>
              <a:t>任务1.4 了解工业机器人的常用术语与参数</a:t>
            </a:r>
            <a:endParaRPr sz="2400"/>
          </a:p>
        </p:txBody>
      </p:sp>
      <p:sp>
        <p:nvSpPr>
          <p:cNvPr id="4" name="文本框 3"/>
          <p:cNvSpPr txBox="1"/>
          <p:nvPr>
            <p:custDataLst>
              <p:tags r:id="rId1"/>
            </p:custDataLst>
          </p:nvPr>
        </p:nvSpPr>
        <p:spPr>
          <a:xfrm>
            <a:off x="257810" y="824230"/>
            <a:ext cx="5691505" cy="368300"/>
          </a:xfrm>
          <a:prstGeom prst="rect">
            <a:avLst/>
          </a:prstGeom>
          <a:noFill/>
          <a:ln w="9525">
            <a:noFill/>
          </a:ln>
        </p:spPr>
        <p:txBody>
          <a:bodyPr wrap="square">
            <a:spAutoFit/>
          </a:bodyPr>
          <a:p>
            <a:pPr marL="381635" indent="-381635"/>
            <a:r>
              <a:rPr lang="zh-CN" sz="1800">
                <a:ea typeface="宋体" panose="02010600030101010101" pitchFamily="2" charset="-122"/>
              </a:rPr>
              <a:t>1.4.2 工业机器人主要参数</a:t>
            </a:r>
            <a:endParaRPr lang="zh-CN" sz="1800">
              <a:ea typeface="宋体" panose="02010600030101010101" pitchFamily="2" charset="-122"/>
            </a:endParaRPr>
          </a:p>
        </p:txBody>
      </p:sp>
      <p:sp>
        <p:nvSpPr>
          <p:cNvPr id="9" name="文本框 8"/>
          <p:cNvSpPr txBox="1"/>
          <p:nvPr/>
        </p:nvSpPr>
        <p:spPr>
          <a:xfrm>
            <a:off x="495300" y="1297940"/>
            <a:ext cx="8383905" cy="3323590"/>
          </a:xfrm>
          <a:prstGeom prst="rect">
            <a:avLst/>
          </a:prstGeom>
          <a:noFill/>
          <a:ln w="9525">
            <a:noFill/>
          </a:ln>
        </p:spPr>
        <p:txBody>
          <a:bodyPr>
            <a:noAutofit/>
          </a:bodyPr>
          <a:p>
            <a:pPr indent="355600">
              <a:extLst>
                <a:ext uri="{35155182-B16C-46BC-9424-99874614C6A1}">
                  <wpsdc:indentchars xmlns:wpsdc="http://www.wps.cn/officeDocument/2017/drawingmlCustomData" val="200" checksum="3837665281"/>
                </a:ext>
              </a:extLst>
            </a:pPr>
            <a:r>
              <a:rPr sz="1400" b="0">
                <a:ea typeface="宋体" panose="02010600030101010101" pitchFamily="2" charset="-122"/>
              </a:rPr>
              <a:t>4.承载能力</a:t>
            </a:r>
            <a:endParaRPr sz="1400" b="0">
              <a:ea typeface="宋体" panose="02010600030101010101" pitchFamily="2" charset="-122"/>
            </a:endParaRPr>
          </a:p>
          <a:p>
            <a:pPr indent="355600">
              <a:extLst>
                <a:ext uri="{35155182-B16C-46BC-9424-99874614C6A1}">
                  <wpsdc:indentchars xmlns:wpsdc="http://www.wps.cn/officeDocument/2017/drawingmlCustomData" val="200" checksum="3837665281"/>
                </a:ext>
              </a:extLst>
            </a:pPr>
            <a:r>
              <a:rPr sz="1400" b="0">
                <a:ea typeface="宋体" panose="02010600030101010101" pitchFamily="2" charset="-122"/>
              </a:rPr>
              <a:t>承载能力（Payload)：是指工业机器人在工作范围内的任何位置上所能承受的最大质量，也称为工作载荷。承载能力不仅取决于负载的质量，而且还与工业机器人运行的速度和加速度的大小和方向有关。通常，负载质量不仅指负载本身的质量，而且还包括了机器人末端操作器的质量。</a:t>
            </a:r>
            <a:endParaRPr sz="1400" b="0">
              <a:ea typeface="宋体" panose="02010600030101010101" pitchFamily="2" charset="-122"/>
            </a:endParaRPr>
          </a:p>
          <a:p>
            <a:pPr indent="355600">
              <a:extLst>
                <a:ext uri="{35155182-B16C-46BC-9424-99874614C6A1}">
                  <wpsdc:indentchars xmlns:wpsdc="http://www.wps.cn/officeDocument/2017/drawingmlCustomData" val="200" checksum="3837665281"/>
                </a:ext>
              </a:extLst>
            </a:pPr>
            <a:r>
              <a:rPr sz="1400" b="0">
                <a:ea typeface="宋体" panose="02010600030101010101" pitchFamily="2" charset="-122"/>
              </a:rPr>
              <a:t>5.重复定位精度</a:t>
            </a:r>
            <a:endParaRPr sz="1400" b="0">
              <a:ea typeface="宋体" panose="02010600030101010101" pitchFamily="2" charset="-122"/>
            </a:endParaRPr>
          </a:p>
          <a:p>
            <a:pPr indent="355600">
              <a:extLst>
                <a:ext uri="{35155182-B16C-46BC-9424-99874614C6A1}">
                  <wpsdc:indentchars xmlns:wpsdc="http://www.wps.cn/officeDocument/2017/drawingmlCustomData" val="200" checksum="3837665281"/>
                </a:ext>
              </a:extLst>
            </a:pPr>
            <a:r>
              <a:rPr sz="1400" b="0">
                <a:ea typeface="宋体" panose="02010600030101010101" pitchFamily="2" charset="-122"/>
              </a:rPr>
              <a:t>重复定位精度（Repetitive Positioning Accuracy）：是指在相同的运动位置命令下，机器人连续若干次运动轨迹之间的误差度。若机器人重复执行某位置给定指令，它每次走过的距离并不相同，而是在一平均值附近变化，则该平均值代表精度，而变化的幅度代表重复定位精度。</a:t>
            </a:r>
            <a:endParaRPr sz="1400" b="0">
              <a:ea typeface="宋体" panose="02010600030101010101" pitchFamily="2" charset="-122"/>
            </a:endParaRPr>
          </a:p>
          <a:p>
            <a:pPr indent="355600">
              <a:extLst>
                <a:ext uri="{35155182-B16C-46BC-9424-99874614C6A1}">
                  <wpsdc:indentchars xmlns:wpsdc="http://www.wps.cn/officeDocument/2017/drawingmlCustomData" val="200" checksum="3837665281"/>
                </a:ext>
              </a:extLst>
            </a:pPr>
            <a:r>
              <a:rPr sz="1400" b="0">
                <a:ea typeface="宋体" panose="02010600030101010101" pitchFamily="2" charset="-122"/>
              </a:rPr>
              <a:t>因此，重复定位精度是精度的统计数据。通常用重复定位精度这一指标作为衡量示教再现方式工业机器人水平的重要指标。机器人标定重复定位精度时一般同时给出测试次数、测试过程所加的负载和手臂的姿态。</a:t>
            </a:r>
            <a:endParaRPr sz="1400" b="0">
              <a:ea typeface="宋体" panose="02010600030101010101" pitchFamily="2" charset="-122"/>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6" name="图片 5" descr="WPS图片编辑"/>
          <p:cNvPicPr>
            <a:picLocks noChangeAspect="1"/>
          </p:cNvPicPr>
          <p:nvPr>
            <p:custDataLst>
              <p:tags r:id="rId1"/>
            </p:custDataLst>
          </p:nvPr>
        </p:nvPicPr>
        <p:blipFill>
          <a:blip r:embed="rId2"/>
          <a:stretch>
            <a:fillRect/>
          </a:stretch>
        </p:blipFill>
        <p:spPr>
          <a:xfrm>
            <a:off x="157480" y="857885"/>
            <a:ext cx="3971925" cy="4000500"/>
          </a:xfrm>
          <a:prstGeom prst="rect">
            <a:avLst/>
          </a:prstGeom>
        </p:spPr>
      </p:pic>
      <p:sp>
        <p:nvSpPr>
          <p:cNvPr id="100" name="文本框 99"/>
          <p:cNvSpPr txBox="1"/>
          <p:nvPr/>
        </p:nvSpPr>
        <p:spPr>
          <a:xfrm>
            <a:off x="3557905" y="1334770"/>
            <a:ext cx="5080000" cy="2306955"/>
          </a:xfrm>
          <a:prstGeom prst="rect">
            <a:avLst/>
          </a:prstGeom>
          <a:noFill/>
          <a:ln w="9525">
            <a:noFill/>
          </a:ln>
        </p:spPr>
        <p:txBody>
          <a:bodyPr>
            <a:spAutoFit/>
          </a:bodyPr>
          <a:p>
            <a:pPr indent="266700"/>
            <a:r>
              <a:rPr lang="en-US" altLang="zh-CN" sz="1800" b="0">
                <a:ea typeface="宋体" panose="02010600030101010101" pitchFamily="2" charset="-122"/>
              </a:rPr>
              <a:t>   </a:t>
            </a:r>
            <a:r>
              <a:rPr lang="zh-CN" sz="1800" b="0">
                <a:ea typeface="宋体" panose="02010600030101010101" pitchFamily="2" charset="-122"/>
              </a:rPr>
              <a:t>目前世界上有近百万台工业机器人正在各种生产现场，工业机器人的应用程度和水平是衡量一个国家工业自动化水平的重要标志。</a:t>
            </a:r>
            <a:endParaRPr lang="zh-CN" sz="1800" b="0">
              <a:ea typeface="宋体" panose="02010600030101010101" pitchFamily="2" charset="-122"/>
            </a:endParaRPr>
          </a:p>
          <a:p>
            <a:pPr indent="266700"/>
            <a:r>
              <a:rPr lang="zh-CN" sz="1800" b="0">
                <a:ea typeface="宋体" panose="02010600030101010101" pitchFamily="2" charset="-122"/>
              </a:rPr>
              <a:t> </a:t>
            </a:r>
            <a:r>
              <a:rPr lang="en-US" altLang="zh-CN" sz="1800" b="0">
                <a:ea typeface="宋体" panose="02010600030101010101" pitchFamily="2" charset="-122"/>
              </a:rPr>
              <a:t>  </a:t>
            </a:r>
            <a:r>
              <a:rPr lang="zh-CN" sz="1800" b="0">
                <a:ea typeface="宋体" panose="02010600030101010101" pitchFamily="2" charset="-122"/>
              </a:rPr>
              <a:t>未来将是全球工业机器人产业将进入高速发展时期，前景非常广阔。本项目主要介绍工业机器人的发展概述、工业机器人在不同行业中的的典型应用、工业机器人的组成与分类、工业机器人的常用术语和主要参数。</a:t>
            </a:r>
            <a:endParaRPr lang="zh-CN" altLang="en-US" sz="1800" b="0">
              <a:ea typeface="宋体" panose="02010600030101010101" pitchFamily="2" charset="-122"/>
            </a:endParaRPr>
          </a:p>
        </p:txBody>
      </p:sp>
      <p:sp>
        <p:nvSpPr>
          <p:cNvPr id="8194" name="TextBox 1"/>
          <p:cNvSpPr txBox="1"/>
          <p:nvPr>
            <p:custDataLst>
              <p:tags r:id="rId3"/>
            </p:custDataLst>
          </p:nvPr>
        </p:nvSpPr>
        <p:spPr>
          <a:xfrm>
            <a:off x="5946140" y="212725"/>
            <a:ext cx="2052955" cy="521970"/>
          </a:xfrm>
          <a:prstGeom prst="rect">
            <a:avLst/>
          </a:prstGeom>
          <a:noFill/>
          <a:ln w="9525">
            <a:noFill/>
          </a:ln>
        </p:spPr>
        <p:txBody>
          <a:bodyPr wrap="square">
            <a:spAutoFit/>
          </a:bodyPr>
          <a:lstStyle>
            <a:lvl1pPr marL="273050" indent="-273050" algn="l" rtl="0" eaLnBrk="0" fontAlgn="base" hangingPunct="0">
              <a:spcBef>
                <a:spcPct val="20000"/>
              </a:spcBef>
              <a:spcAft>
                <a:spcPct val="0"/>
              </a:spcAft>
              <a:buClr>
                <a:schemeClr val="accent1"/>
              </a:buClr>
              <a:buSzPct val="100000"/>
              <a:buFont typeface="Symbol" panose="05050102010706020507" pitchFamily="18" charset="2"/>
              <a:buChar char=""/>
              <a:defRPr kumimoji="1" sz="2400" b="0" kern="1200">
                <a:solidFill>
                  <a:schemeClr val="tx2"/>
                </a:solidFill>
                <a:latin typeface="+mn-lt"/>
                <a:ea typeface="+mn-ea"/>
                <a:cs typeface="华文楷体" panose="02010600040101010101" pitchFamily="2" charset="-122"/>
              </a:defRPr>
            </a:lvl1pPr>
            <a:lvl2pPr marL="576580" indent="-273050" algn="l" rtl="0" eaLnBrk="0" fontAlgn="base" hangingPunct="0">
              <a:spcBef>
                <a:spcPct val="20000"/>
              </a:spcBef>
              <a:spcAft>
                <a:spcPct val="0"/>
              </a:spcAft>
              <a:buClr>
                <a:schemeClr val="accent1"/>
              </a:buClr>
              <a:buSzPct val="100000"/>
              <a:buFont typeface="Symbol" panose="05050102010706020507" pitchFamily="18" charset="2"/>
              <a:buChar char=""/>
              <a:defRPr kumimoji="1" sz="2200" kern="1200">
                <a:solidFill>
                  <a:schemeClr val="tx2"/>
                </a:solidFill>
                <a:latin typeface="+mn-lt"/>
                <a:ea typeface="+mn-ea"/>
                <a:cs typeface="华文楷体" panose="02010600040101010101" pitchFamily="2" charset="-122"/>
              </a:defRPr>
            </a:lvl2pPr>
            <a:lvl3pPr marL="855980" indent="-228600" algn="l" rtl="0" eaLnBrk="0" fontAlgn="base" hangingPunct="0">
              <a:spcBef>
                <a:spcPct val="20000"/>
              </a:spcBef>
              <a:spcAft>
                <a:spcPct val="0"/>
              </a:spcAft>
              <a:buClr>
                <a:schemeClr val="accent1"/>
              </a:buClr>
              <a:buSzPct val="100000"/>
              <a:buFont typeface="Symbol" panose="05050102010706020507" pitchFamily="18" charset="2"/>
              <a:buChar char=""/>
              <a:defRPr kumimoji="1" sz="2000" kern="1200">
                <a:solidFill>
                  <a:schemeClr val="tx2"/>
                </a:solidFill>
                <a:latin typeface="+mn-lt"/>
                <a:ea typeface="+mn-ea"/>
                <a:cs typeface="华文楷体" panose="02010600040101010101" pitchFamily="2" charset="-122"/>
              </a:defRPr>
            </a:lvl3pPr>
            <a:lvl4pPr marL="1143000" indent="-228600" algn="l" rtl="0" eaLnBrk="0" fontAlgn="base" hangingPunct="0">
              <a:spcBef>
                <a:spcPct val="20000"/>
              </a:spcBef>
              <a:spcAft>
                <a:spcPct val="0"/>
              </a:spcAft>
              <a:buClr>
                <a:schemeClr val="accent1"/>
              </a:buClr>
              <a:buSzPct val="100000"/>
              <a:buFont typeface="Symbol" panose="05050102010706020507" pitchFamily="18" charset="2"/>
              <a:buChar char=""/>
              <a:defRPr kumimoji="1" kern="1200">
                <a:solidFill>
                  <a:schemeClr val="tx2"/>
                </a:solidFill>
                <a:latin typeface="+mn-lt"/>
                <a:ea typeface="+mn-ea"/>
                <a:cs typeface="华文楷体" panose="02010600040101010101" pitchFamily="2" charset="-122"/>
              </a:defRPr>
            </a:lvl4pPr>
            <a:lvl5pPr marL="1462405" indent="-228600" algn="l" rtl="0" eaLnBrk="0" fontAlgn="base" hangingPunct="0">
              <a:spcBef>
                <a:spcPct val="20000"/>
              </a:spcBef>
              <a:spcAft>
                <a:spcPct val="0"/>
              </a:spcAft>
              <a:buClr>
                <a:schemeClr val="accent1"/>
              </a:buClr>
              <a:buSzPct val="100000"/>
              <a:buFont typeface="Symbol" panose="05050102010706020507" pitchFamily="18" charset="2"/>
              <a:buChar char=""/>
              <a:defRPr kumimoji="1" sz="1600" kern="1200">
                <a:solidFill>
                  <a:schemeClr val="tx2"/>
                </a:solidFill>
                <a:latin typeface="+mn-lt"/>
                <a:ea typeface="+mn-ea"/>
                <a:cs typeface="华文楷体" panose="02010600040101010101" pitchFamily="2" charset="-122"/>
              </a:defRPr>
            </a:lvl5pPr>
          </a:lstStyle>
          <a:p>
            <a:pPr marL="0" lvl="0" indent="0" eaLnBrk="1" hangingPunct="1">
              <a:spcBef>
                <a:spcPct val="50000"/>
              </a:spcBef>
              <a:buClrTx/>
              <a:buSzTx/>
              <a:buFontTx/>
              <a:buNone/>
            </a:pPr>
            <a:r>
              <a:rPr lang="zh-CN" altLang="en-US" sz="2800" b="1" dirty="0">
                <a:solidFill>
                  <a:schemeClr val="bg1"/>
                </a:solidFill>
                <a:latin typeface="微软雅黑" panose="020B0503020204020204" pitchFamily="34" charset="-122"/>
                <a:ea typeface="微软雅黑" panose="020B0503020204020204" pitchFamily="34" charset="-122"/>
              </a:rPr>
              <a:t>概</a:t>
            </a:r>
            <a:r>
              <a:rPr lang="en-US" altLang="zh-CN" sz="2800" b="1" dirty="0">
                <a:solidFill>
                  <a:schemeClr val="bg1"/>
                </a:solidFill>
                <a:latin typeface="微软雅黑" panose="020B0503020204020204" pitchFamily="34" charset="-122"/>
                <a:ea typeface="微软雅黑" panose="020B0503020204020204" pitchFamily="34" charset="-122"/>
              </a:rPr>
              <a:t>      </a:t>
            </a:r>
            <a:r>
              <a:rPr lang="zh-CN" altLang="en-US" sz="2800" b="1" dirty="0">
                <a:solidFill>
                  <a:schemeClr val="bg1"/>
                </a:solidFill>
                <a:latin typeface="微软雅黑" panose="020B0503020204020204" pitchFamily="34" charset="-122"/>
                <a:ea typeface="微软雅黑" panose="020B0503020204020204" pitchFamily="34" charset="-122"/>
              </a:rPr>
              <a:t>述</a:t>
            </a:r>
            <a:endParaRPr lang="zh-CN" altLang="en-US" sz="2800" b="1"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257810" y="132715"/>
            <a:ext cx="5080000" cy="460375"/>
          </a:xfrm>
          <a:prstGeom prst="rect">
            <a:avLst/>
          </a:prstGeom>
          <a:noFill/>
          <a:ln w="9525">
            <a:noFill/>
          </a:ln>
        </p:spPr>
        <p:txBody>
          <a:bodyPr>
            <a:spAutoFit/>
          </a:bodyPr>
          <a:p>
            <a:r>
              <a:rPr lang="zh-CN" sz="2400">
                <a:ea typeface="宋体" panose="02010600030101010101" pitchFamily="2" charset="-122"/>
              </a:rPr>
              <a:t>任务</a:t>
            </a:r>
            <a:r>
              <a:rPr lang="en-US" sz="2400">
                <a:latin typeface="宋体" panose="02010600030101010101" pitchFamily="2" charset="-122"/>
              </a:rPr>
              <a:t>1.1 </a:t>
            </a:r>
            <a:r>
              <a:rPr lang="zh-CN" sz="2400">
                <a:ea typeface="宋体" panose="02010600030101010101" pitchFamily="2" charset="-122"/>
              </a:rPr>
              <a:t>了解工业机器人发展历史</a:t>
            </a:r>
            <a:endParaRPr lang="zh-CN" altLang="en-US" sz="2400">
              <a:ea typeface="宋体" panose="02010600030101010101" pitchFamily="2" charset="-122"/>
            </a:endParaRPr>
          </a:p>
        </p:txBody>
      </p:sp>
      <p:sp>
        <p:nvSpPr>
          <p:cNvPr id="2" name="文本框 1"/>
          <p:cNvSpPr txBox="1"/>
          <p:nvPr/>
        </p:nvSpPr>
        <p:spPr>
          <a:xfrm>
            <a:off x="366395" y="846455"/>
            <a:ext cx="5080000" cy="368300"/>
          </a:xfrm>
          <a:prstGeom prst="rect">
            <a:avLst/>
          </a:prstGeom>
          <a:noFill/>
          <a:ln w="9525">
            <a:noFill/>
          </a:ln>
        </p:spPr>
        <p:txBody>
          <a:bodyPr>
            <a:spAutoFit/>
          </a:bodyPr>
          <a:p>
            <a:pPr marL="381635" indent="-381635"/>
            <a:r>
              <a:rPr lang="en-US" sz="1800">
                <a:latin typeface="宋体" panose="02010600030101010101" pitchFamily="2" charset="-122"/>
              </a:rPr>
              <a:t>1.1.1 </a:t>
            </a:r>
            <a:r>
              <a:rPr lang="zh-CN" sz="1800">
                <a:ea typeface="宋体" panose="02010600030101010101" pitchFamily="2" charset="-122"/>
              </a:rPr>
              <a:t>机器人的发展概述</a:t>
            </a:r>
            <a:endParaRPr lang="zh-CN" altLang="en-US" sz="1800">
              <a:ea typeface="宋体" panose="02010600030101010101" pitchFamily="2" charset="-122"/>
            </a:endParaRPr>
          </a:p>
        </p:txBody>
      </p:sp>
      <p:sp>
        <p:nvSpPr>
          <p:cNvPr id="3" name="文本框 2"/>
          <p:cNvSpPr txBox="1"/>
          <p:nvPr/>
        </p:nvSpPr>
        <p:spPr>
          <a:xfrm>
            <a:off x="103505" y="1306195"/>
            <a:ext cx="5080000" cy="368300"/>
          </a:xfrm>
          <a:prstGeom prst="rect">
            <a:avLst/>
          </a:prstGeom>
          <a:noFill/>
          <a:ln w="9525">
            <a:noFill/>
          </a:ln>
        </p:spPr>
        <p:txBody>
          <a:bodyPr>
            <a:spAutoFit/>
          </a:bodyPr>
          <a:p>
            <a:pPr indent="266700"/>
            <a:r>
              <a:rPr lang="zh-CN" sz="1800">
                <a:ea typeface="宋体" panose="02010600030101010101" pitchFamily="2" charset="-122"/>
              </a:rPr>
              <a:t>2.机器人的发展历史</a:t>
            </a:r>
            <a:endParaRPr lang="zh-CN" sz="1800">
              <a:ea typeface="宋体" panose="02010600030101010101" pitchFamily="2" charset="-122"/>
            </a:endParaRPr>
          </a:p>
        </p:txBody>
      </p:sp>
      <p:sp>
        <p:nvSpPr>
          <p:cNvPr id="4" name="文本框 3"/>
          <p:cNvSpPr txBox="1"/>
          <p:nvPr/>
        </p:nvSpPr>
        <p:spPr>
          <a:xfrm>
            <a:off x="2301240" y="2029460"/>
            <a:ext cx="1796415" cy="2143760"/>
          </a:xfrm>
          <a:prstGeom prst="rect">
            <a:avLst/>
          </a:prstGeom>
          <a:noFill/>
          <a:ln w="9525">
            <a:noFill/>
          </a:ln>
        </p:spPr>
        <p:txBody>
          <a:bodyPr wrap="square">
            <a:noAutofit/>
          </a:bodyPr>
          <a:p>
            <a:r>
              <a:rPr lang="zh-CN" sz="1800" b="0">
                <a:ea typeface="宋体" panose="02010600030101010101" pitchFamily="2" charset="-122"/>
              </a:rPr>
              <a:t>《列子·汤问》记载，西周时期周穆王在位时，能工巧匠偃师制造出一个逼真的机器人。</a:t>
            </a:r>
            <a:endParaRPr lang="zh-CN" sz="1800" b="0">
              <a:ea typeface="宋体" panose="02010600030101010101" pitchFamily="2" charset="-122"/>
            </a:endParaRPr>
          </a:p>
        </p:txBody>
      </p:sp>
      <p:pic>
        <p:nvPicPr>
          <p:cNvPr id="35" name="图片 35" descr="偃师制作的偶人"/>
          <p:cNvPicPr>
            <a:picLocks noChangeAspect="1"/>
          </p:cNvPicPr>
          <p:nvPr>
            <p:custDataLst>
              <p:tags r:id="rId1"/>
            </p:custDataLst>
          </p:nvPr>
        </p:nvPicPr>
        <p:blipFill>
          <a:blip r:embed="rId2"/>
          <a:stretch>
            <a:fillRect/>
          </a:stretch>
        </p:blipFill>
        <p:spPr>
          <a:xfrm>
            <a:off x="366395" y="1783080"/>
            <a:ext cx="1868170" cy="2074545"/>
          </a:xfrm>
          <a:prstGeom prst="rect">
            <a:avLst/>
          </a:prstGeom>
        </p:spPr>
      </p:pic>
      <p:pic>
        <p:nvPicPr>
          <p:cNvPr id="10" name="图片 10"/>
          <p:cNvPicPr>
            <a:picLocks noChangeAspect="1"/>
          </p:cNvPicPr>
          <p:nvPr>
            <p:custDataLst>
              <p:tags r:id="rId3"/>
            </p:custDataLst>
          </p:nvPr>
        </p:nvPicPr>
        <p:blipFill>
          <a:blip r:embed="rId4"/>
          <a:stretch>
            <a:fillRect/>
          </a:stretch>
        </p:blipFill>
        <p:spPr>
          <a:xfrm>
            <a:off x="4164965" y="1675130"/>
            <a:ext cx="2506345" cy="2182495"/>
          </a:xfrm>
          <a:prstGeom prst="rect">
            <a:avLst/>
          </a:prstGeom>
          <a:noFill/>
          <a:ln>
            <a:noFill/>
          </a:ln>
        </p:spPr>
      </p:pic>
      <p:sp>
        <p:nvSpPr>
          <p:cNvPr id="6" name="文本框 5"/>
          <p:cNvSpPr txBox="1"/>
          <p:nvPr/>
        </p:nvSpPr>
        <p:spPr>
          <a:xfrm>
            <a:off x="6690995" y="1977390"/>
            <a:ext cx="1889125" cy="1721485"/>
          </a:xfrm>
          <a:prstGeom prst="rect">
            <a:avLst/>
          </a:prstGeom>
          <a:noFill/>
          <a:ln w="9525">
            <a:noFill/>
          </a:ln>
        </p:spPr>
        <p:txBody>
          <a:bodyPr>
            <a:noAutofit/>
          </a:bodyPr>
          <a:p>
            <a:r>
              <a:rPr lang="zh-CN" sz="1800" b="0">
                <a:ea typeface="宋体" panose="02010600030101010101" pitchFamily="2" charset="-122"/>
              </a:rPr>
              <a:t>《墨经》记载，春秋后期，木匠鲁班在机械方面也有所造诣，他曾制造过一只木鸟</a:t>
            </a:r>
            <a:endParaRPr lang="zh-CN" altLang="en-US" sz="1800" b="0">
              <a:ea typeface="宋体" panose="02010600030101010101" pitchFamily="2" charset="-122"/>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257810" y="132715"/>
            <a:ext cx="5080000" cy="460375"/>
          </a:xfrm>
          <a:prstGeom prst="rect">
            <a:avLst/>
          </a:prstGeom>
          <a:noFill/>
          <a:ln w="9525">
            <a:noFill/>
          </a:ln>
        </p:spPr>
        <p:txBody>
          <a:bodyPr>
            <a:spAutoFit/>
          </a:bodyPr>
          <a:p>
            <a:r>
              <a:rPr lang="zh-CN" sz="2400">
                <a:ea typeface="宋体" panose="02010600030101010101" pitchFamily="2" charset="-122"/>
              </a:rPr>
              <a:t>任务</a:t>
            </a:r>
            <a:r>
              <a:rPr lang="en-US" sz="2400">
                <a:latin typeface="宋体" panose="02010600030101010101" pitchFamily="2" charset="-122"/>
              </a:rPr>
              <a:t>1.1 </a:t>
            </a:r>
            <a:r>
              <a:rPr lang="zh-CN" sz="2400">
                <a:ea typeface="宋体" panose="02010600030101010101" pitchFamily="2" charset="-122"/>
              </a:rPr>
              <a:t>了解工业机器人发展历史</a:t>
            </a:r>
            <a:endParaRPr lang="zh-CN" altLang="en-US" sz="2400">
              <a:ea typeface="宋体" panose="02010600030101010101" pitchFamily="2" charset="-122"/>
            </a:endParaRPr>
          </a:p>
        </p:txBody>
      </p:sp>
      <p:sp>
        <p:nvSpPr>
          <p:cNvPr id="2" name="文本框 1"/>
          <p:cNvSpPr txBox="1"/>
          <p:nvPr/>
        </p:nvSpPr>
        <p:spPr>
          <a:xfrm>
            <a:off x="366395" y="846455"/>
            <a:ext cx="5080000" cy="368300"/>
          </a:xfrm>
          <a:prstGeom prst="rect">
            <a:avLst/>
          </a:prstGeom>
          <a:noFill/>
          <a:ln w="9525">
            <a:noFill/>
          </a:ln>
        </p:spPr>
        <p:txBody>
          <a:bodyPr>
            <a:spAutoFit/>
          </a:bodyPr>
          <a:p>
            <a:pPr marL="381635" indent="-381635"/>
            <a:r>
              <a:rPr lang="en-US" sz="1800">
                <a:latin typeface="宋体" panose="02010600030101010101" pitchFamily="2" charset="-122"/>
              </a:rPr>
              <a:t>1.1.1 </a:t>
            </a:r>
            <a:r>
              <a:rPr lang="zh-CN" sz="1800">
                <a:ea typeface="宋体" panose="02010600030101010101" pitchFamily="2" charset="-122"/>
              </a:rPr>
              <a:t>机器人的发展概述</a:t>
            </a:r>
            <a:endParaRPr lang="zh-CN" altLang="en-US" sz="1800">
              <a:ea typeface="宋体" panose="02010600030101010101" pitchFamily="2" charset="-122"/>
            </a:endParaRPr>
          </a:p>
        </p:txBody>
      </p:sp>
      <p:sp>
        <p:nvSpPr>
          <p:cNvPr id="3" name="文本框 2"/>
          <p:cNvSpPr txBox="1"/>
          <p:nvPr/>
        </p:nvSpPr>
        <p:spPr>
          <a:xfrm>
            <a:off x="103505" y="1306195"/>
            <a:ext cx="5080000" cy="368300"/>
          </a:xfrm>
          <a:prstGeom prst="rect">
            <a:avLst/>
          </a:prstGeom>
          <a:noFill/>
          <a:ln w="9525">
            <a:noFill/>
          </a:ln>
        </p:spPr>
        <p:txBody>
          <a:bodyPr>
            <a:spAutoFit/>
          </a:bodyPr>
          <a:p>
            <a:pPr indent="266700"/>
            <a:r>
              <a:rPr lang="zh-CN" sz="1800">
                <a:ea typeface="宋体" panose="02010600030101010101" pitchFamily="2" charset="-122"/>
              </a:rPr>
              <a:t>1.机器人的定义</a:t>
            </a:r>
            <a:endParaRPr lang="zh-CN" altLang="en-US" sz="1800">
              <a:ea typeface="宋体" panose="02010600030101010101" pitchFamily="2" charset="-122"/>
            </a:endParaRPr>
          </a:p>
        </p:txBody>
      </p:sp>
      <p:sp>
        <p:nvSpPr>
          <p:cNvPr id="4" name="文本框 3"/>
          <p:cNvSpPr txBox="1"/>
          <p:nvPr/>
        </p:nvSpPr>
        <p:spPr>
          <a:xfrm>
            <a:off x="3395345" y="1765935"/>
            <a:ext cx="4909820" cy="645160"/>
          </a:xfrm>
          <a:prstGeom prst="rect">
            <a:avLst/>
          </a:prstGeom>
          <a:noFill/>
          <a:ln w="9525">
            <a:noFill/>
          </a:ln>
        </p:spPr>
        <p:txBody>
          <a:bodyPr wrap="square">
            <a:spAutoFit/>
          </a:bodyPr>
          <a:p>
            <a:r>
              <a:rPr lang="zh-CN" sz="1800" b="0">
                <a:ea typeface="宋体" panose="02010600030101010101" pitchFamily="2" charset="-122"/>
              </a:rPr>
              <a:t>1920年，捷克作家卡雷尔·恰佩克发表了科幻剧本《罗萨姆的万能机器人》</a:t>
            </a:r>
            <a:endParaRPr lang="zh-CN" altLang="en-US" sz="1800" b="0">
              <a:ea typeface="宋体" panose="02010600030101010101" pitchFamily="2" charset="-122"/>
            </a:endParaRPr>
          </a:p>
        </p:txBody>
      </p:sp>
      <p:pic>
        <p:nvPicPr>
          <p:cNvPr id="34" name="图片 34" descr="罗萨姆的万能机器人"/>
          <p:cNvPicPr>
            <a:picLocks noChangeAspect="1"/>
          </p:cNvPicPr>
          <p:nvPr>
            <p:custDataLst>
              <p:tags r:id="rId1"/>
            </p:custDataLst>
          </p:nvPr>
        </p:nvPicPr>
        <p:blipFill>
          <a:blip r:embed="rId2"/>
          <a:stretch>
            <a:fillRect/>
          </a:stretch>
        </p:blipFill>
        <p:spPr>
          <a:xfrm>
            <a:off x="741045" y="1833563"/>
            <a:ext cx="1915160" cy="2400935"/>
          </a:xfrm>
          <a:prstGeom prst="rect">
            <a:avLst/>
          </a:prstGeom>
        </p:spPr>
      </p:pic>
      <p:sp>
        <p:nvSpPr>
          <p:cNvPr id="5" name="文本框 4"/>
          <p:cNvSpPr txBox="1"/>
          <p:nvPr/>
        </p:nvSpPr>
        <p:spPr>
          <a:xfrm>
            <a:off x="3225165" y="2678113"/>
            <a:ext cx="5080000" cy="1476375"/>
          </a:xfrm>
          <a:prstGeom prst="rect">
            <a:avLst/>
          </a:prstGeom>
          <a:noFill/>
          <a:ln w="9525">
            <a:noFill/>
          </a:ln>
        </p:spPr>
        <p:txBody>
          <a:bodyPr>
            <a:spAutoFit/>
          </a:bodyPr>
          <a:p>
            <a:pPr indent="266700"/>
            <a:r>
              <a:rPr lang="zh-CN" sz="1800" b="0">
                <a:ea typeface="宋体" panose="02010600030101010101" pitchFamily="2" charset="-122"/>
              </a:rPr>
              <a:t>我国科学家对机器人的定义为：机器人是一种自动化的机器，所不同的是这种机器具备一些与人或生物相似的智能能力，如感知能力、规划能力、动作能力和协同能力，是一种具有高度灵活性的自动化机器。</a:t>
            </a:r>
            <a:endParaRPr lang="zh-CN" altLang="en-US" sz="1800" b="0">
              <a:ea typeface="宋体" panose="02010600030101010101" pitchFamily="2" charset="-122"/>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257810" y="132715"/>
            <a:ext cx="5080000" cy="460375"/>
          </a:xfrm>
          <a:prstGeom prst="rect">
            <a:avLst/>
          </a:prstGeom>
          <a:noFill/>
          <a:ln w="9525">
            <a:noFill/>
          </a:ln>
        </p:spPr>
        <p:txBody>
          <a:bodyPr>
            <a:spAutoFit/>
          </a:bodyPr>
          <a:p>
            <a:r>
              <a:rPr lang="zh-CN" sz="2400">
                <a:ea typeface="宋体" panose="02010600030101010101" pitchFamily="2" charset="-122"/>
              </a:rPr>
              <a:t>任务</a:t>
            </a:r>
            <a:r>
              <a:rPr lang="en-US" sz="2400">
                <a:latin typeface="宋体" panose="02010600030101010101" pitchFamily="2" charset="-122"/>
              </a:rPr>
              <a:t>1.1 </a:t>
            </a:r>
            <a:r>
              <a:rPr lang="zh-CN" sz="2400">
                <a:ea typeface="宋体" panose="02010600030101010101" pitchFamily="2" charset="-122"/>
              </a:rPr>
              <a:t>了解工业机器人发展历史</a:t>
            </a:r>
            <a:endParaRPr lang="zh-CN" altLang="en-US" sz="2400">
              <a:ea typeface="宋体" panose="02010600030101010101" pitchFamily="2" charset="-122"/>
            </a:endParaRPr>
          </a:p>
        </p:txBody>
      </p:sp>
      <p:sp>
        <p:nvSpPr>
          <p:cNvPr id="2" name="文本框 1"/>
          <p:cNvSpPr txBox="1"/>
          <p:nvPr/>
        </p:nvSpPr>
        <p:spPr>
          <a:xfrm>
            <a:off x="366395" y="846455"/>
            <a:ext cx="5080000" cy="368300"/>
          </a:xfrm>
          <a:prstGeom prst="rect">
            <a:avLst/>
          </a:prstGeom>
          <a:noFill/>
          <a:ln w="9525">
            <a:noFill/>
          </a:ln>
        </p:spPr>
        <p:txBody>
          <a:bodyPr>
            <a:spAutoFit/>
          </a:bodyPr>
          <a:p>
            <a:pPr marL="381635" indent="-381635"/>
            <a:r>
              <a:rPr lang="en-US" sz="1800">
                <a:latin typeface="宋体" panose="02010600030101010101" pitchFamily="2" charset="-122"/>
              </a:rPr>
              <a:t>1.1.1 </a:t>
            </a:r>
            <a:r>
              <a:rPr lang="zh-CN" sz="1800">
                <a:ea typeface="宋体" panose="02010600030101010101" pitchFamily="2" charset="-122"/>
              </a:rPr>
              <a:t>机器人的发展概述</a:t>
            </a:r>
            <a:endParaRPr lang="zh-CN" altLang="en-US" sz="1800">
              <a:ea typeface="宋体" panose="02010600030101010101" pitchFamily="2" charset="-122"/>
            </a:endParaRPr>
          </a:p>
        </p:txBody>
      </p:sp>
      <p:sp>
        <p:nvSpPr>
          <p:cNvPr id="3" name="文本框 2"/>
          <p:cNvSpPr txBox="1"/>
          <p:nvPr/>
        </p:nvSpPr>
        <p:spPr>
          <a:xfrm>
            <a:off x="196850" y="1306195"/>
            <a:ext cx="5080000" cy="368300"/>
          </a:xfrm>
          <a:prstGeom prst="rect">
            <a:avLst/>
          </a:prstGeom>
          <a:noFill/>
          <a:ln w="9525">
            <a:noFill/>
          </a:ln>
        </p:spPr>
        <p:txBody>
          <a:bodyPr>
            <a:spAutoFit/>
          </a:bodyPr>
          <a:p>
            <a:pPr indent="266700"/>
            <a:r>
              <a:rPr lang="zh-CN" sz="1800">
                <a:ea typeface="宋体" panose="02010600030101010101" pitchFamily="2" charset="-122"/>
              </a:rPr>
              <a:t>2.机器人的发展历史</a:t>
            </a:r>
            <a:endParaRPr lang="zh-CN" sz="1800">
              <a:ea typeface="宋体" panose="02010600030101010101" pitchFamily="2" charset="-122"/>
            </a:endParaRPr>
          </a:p>
        </p:txBody>
      </p:sp>
      <p:pic>
        <p:nvPicPr>
          <p:cNvPr id="12" name="图片 12"/>
          <p:cNvPicPr>
            <a:picLocks noChangeAspect="1"/>
          </p:cNvPicPr>
          <p:nvPr>
            <p:custDataLst>
              <p:tags r:id="rId1"/>
            </p:custDataLst>
          </p:nvPr>
        </p:nvPicPr>
        <p:blipFill>
          <a:blip r:embed="rId2"/>
          <a:stretch>
            <a:fillRect/>
          </a:stretch>
        </p:blipFill>
        <p:spPr>
          <a:xfrm>
            <a:off x="474980" y="1861820"/>
            <a:ext cx="2819400" cy="1714500"/>
          </a:xfrm>
          <a:prstGeom prst="rect">
            <a:avLst/>
          </a:prstGeom>
          <a:noFill/>
          <a:ln>
            <a:noFill/>
          </a:ln>
        </p:spPr>
      </p:pic>
      <p:pic>
        <p:nvPicPr>
          <p:cNvPr id="13" name="图片 13" descr="IMG_256"/>
          <p:cNvPicPr>
            <a:picLocks noChangeAspect="1"/>
          </p:cNvPicPr>
          <p:nvPr>
            <p:custDataLst>
              <p:tags r:id="rId3"/>
            </p:custDataLst>
          </p:nvPr>
        </p:nvPicPr>
        <p:blipFill>
          <a:blip r:embed="rId4"/>
          <a:stretch>
            <a:fillRect/>
          </a:stretch>
        </p:blipFill>
        <p:spPr>
          <a:xfrm>
            <a:off x="3479483" y="1861503"/>
            <a:ext cx="2232025" cy="1674495"/>
          </a:xfrm>
          <a:prstGeom prst="rect">
            <a:avLst/>
          </a:prstGeom>
          <a:noFill/>
          <a:ln w="9525">
            <a:noFill/>
          </a:ln>
        </p:spPr>
      </p:pic>
      <p:sp>
        <p:nvSpPr>
          <p:cNvPr id="6" name="文本框 5"/>
          <p:cNvSpPr txBox="1"/>
          <p:nvPr/>
        </p:nvSpPr>
        <p:spPr>
          <a:xfrm>
            <a:off x="923925" y="3763645"/>
            <a:ext cx="1817370" cy="337185"/>
          </a:xfrm>
          <a:prstGeom prst="rect">
            <a:avLst/>
          </a:prstGeom>
          <a:noFill/>
          <a:ln w="9525">
            <a:noFill/>
          </a:ln>
        </p:spPr>
        <p:txBody>
          <a:bodyPr>
            <a:noAutofit/>
          </a:bodyPr>
          <a:p>
            <a:r>
              <a:rPr sz="1800" b="0"/>
              <a:t>三国的木牛流马</a:t>
            </a:r>
            <a:endParaRPr sz="1800" b="0"/>
          </a:p>
        </p:txBody>
      </p:sp>
      <p:sp>
        <p:nvSpPr>
          <p:cNvPr id="7" name="文本框 6"/>
          <p:cNvSpPr txBox="1"/>
          <p:nvPr/>
        </p:nvSpPr>
        <p:spPr>
          <a:xfrm>
            <a:off x="3544570" y="3763645"/>
            <a:ext cx="5150485" cy="368300"/>
          </a:xfrm>
          <a:prstGeom prst="rect">
            <a:avLst/>
          </a:prstGeom>
          <a:noFill/>
          <a:ln w="9525">
            <a:noFill/>
          </a:ln>
        </p:spPr>
        <p:txBody>
          <a:bodyPr wrap="square">
            <a:spAutoFit/>
          </a:bodyPr>
          <a:p>
            <a:pPr algn="l"/>
            <a:r>
              <a:rPr lang="zh-CN" sz="1800" b="0">
                <a:ea typeface="宋体" panose="02010600030101010101" pitchFamily="2" charset="-122"/>
              </a:rPr>
              <a:t>达芬奇的机器武士</a:t>
            </a:r>
            <a:r>
              <a:rPr lang="en-US" altLang="zh-CN" sz="1800" b="0">
                <a:ea typeface="宋体" panose="02010600030101010101" pitchFamily="2" charset="-122"/>
              </a:rPr>
              <a:t>     端茶偶人           写字偶人</a:t>
            </a:r>
            <a:endParaRPr lang="en-US" altLang="zh-CN" sz="1800" b="0">
              <a:ea typeface="宋体" panose="02010600030101010101" pitchFamily="2" charset="-122"/>
            </a:endParaRPr>
          </a:p>
        </p:txBody>
      </p:sp>
      <p:pic>
        <p:nvPicPr>
          <p:cNvPr id="14" name="图片 14"/>
          <p:cNvPicPr>
            <a:picLocks noChangeAspect="1"/>
          </p:cNvPicPr>
          <p:nvPr>
            <p:custDataLst>
              <p:tags r:id="rId5"/>
            </p:custDataLst>
          </p:nvPr>
        </p:nvPicPr>
        <p:blipFill>
          <a:blip r:embed="rId6"/>
          <a:stretch>
            <a:fillRect/>
          </a:stretch>
        </p:blipFill>
        <p:spPr>
          <a:xfrm>
            <a:off x="5446395" y="2030730"/>
            <a:ext cx="1381760" cy="1505585"/>
          </a:xfrm>
          <a:prstGeom prst="rect">
            <a:avLst/>
          </a:prstGeom>
          <a:noFill/>
          <a:ln>
            <a:noFill/>
          </a:ln>
        </p:spPr>
      </p:pic>
      <p:pic>
        <p:nvPicPr>
          <p:cNvPr id="15" name="图片 4" descr="IMG_256"/>
          <p:cNvPicPr>
            <a:picLocks noChangeAspect="1"/>
          </p:cNvPicPr>
          <p:nvPr>
            <p:custDataLst>
              <p:tags r:id="rId7"/>
            </p:custDataLst>
          </p:nvPr>
        </p:nvPicPr>
        <p:blipFill>
          <a:blip r:embed="rId8"/>
          <a:stretch>
            <a:fillRect/>
          </a:stretch>
        </p:blipFill>
        <p:spPr>
          <a:xfrm>
            <a:off x="6932295" y="2030730"/>
            <a:ext cx="1763395" cy="1505585"/>
          </a:xfrm>
          <a:prstGeom prst="rect">
            <a:avLst/>
          </a:prstGeom>
          <a:noFill/>
          <a:ln w="9525">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257810" y="132715"/>
            <a:ext cx="5080000" cy="460375"/>
          </a:xfrm>
          <a:prstGeom prst="rect">
            <a:avLst/>
          </a:prstGeom>
          <a:noFill/>
          <a:ln w="9525">
            <a:noFill/>
          </a:ln>
        </p:spPr>
        <p:txBody>
          <a:bodyPr>
            <a:spAutoFit/>
          </a:bodyPr>
          <a:p>
            <a:r>
              <a:rPr lang="zh-CN" sz="2400">
                <a:ea typeface="宋体" panose="02010600030101010101" pitchFamily="2" charset="-122"/>
              </a:rPr>
              <a:t>任务</a:t>
            </a:r>
            <a:r>
              <a:rPr lang="en-US" sz="2400">
                <a:latin typeface="宋体" panose="02010600030101010101" pitchFamily="2" charset="-122"/>
              </a:rPr>
              <a:t>1.1 </a:t>
            </a:r>
            <a:r>
              <a:rPr lang="zh-CN" sz="2400">
                <a:ea typeface="宋体" panose="02010600030101010101" pitchFamily="2" charset="-122"/>
              </a:rPr>
              <a:t>了解工业机器人发展历史</a:t>
            </a:r>
            <a:endParaRPr lang="zh-CN" altLang="en-US" sz="2400">
              <a:ea typeface="宋体" panose="02010600030101010101" pitchFamily="2" charset="-122"/>
            </a:endParaRPr>
          </a:p>
        </p:txBody>
      </p:sp>
      <p:sp>
        <p:nvSpPr>
          <p:cNvPr id="2" name="文本框 1"/>
          <p:cNvSpPr txBox="1"/>
          <p:nvPr/>
        </p:nvSpPr>
        <p:spPr>
          <a:xfrm>
            <a:off x="366395" y="846455"/>
            <a:ext cx="5080000" cy="368300"/>
          </a:xfrm>
          <a:prstGeom prst="rect">
            <a:avLst/>
          </a:prstGeom>
          <a:noFill/>
          <a:ln w="9525">
            <a:noFill/>
          </a:ln>
        </p:spPr>
        <p:txBody>
          <a:bodyPr>
            <a:spAutoFit/>
          </a:bodyPr>
          <a:p>
            <a:pPr marL="381635" indent="-381635"/>
            <a:r>
              <a:rPr lang="en-US" sz="1800">
                <a:latin typeface="宋体" panose="02010600030101010101" pitchFamily="2" charset="-122"/>
              </a:rPr>
              <a:t>1.1.1 </a:t>
            </a:r>
            <a:r>
              <a:rPr lang="zh-CN" sz="1800">
                <a:ea typeface="宋体" panose="02010600030101010101" pitchFamily="2" charset="-122"/>
              </a:rPr>
              <a:t>机器人的发展概述</a:t>
            </a:r>
            <a:endParaRPr lang="zh-CN" altLang="en-US" sz="1800">
              <a:ea typeface="宋体" panose="02010600030101010101" pitchFamily="2" charset="-122"/>
            </a:endParaRPr>
          </a:p>
        </p:txBody>
      </p:sp>
      <p:sp>
        <p:nvSpPr>
          <p:cNvPr id="3" name="文本框 2"/>
          <p:cNvSpPr txBox="1"/>
          <p:nvPr/>
        </p:nvSpPr>
        <p:spPr>
          <a:xfrm>
            <a:off x="196850" y="1306195"/>
            <a:ext cx="5080000" cy="368300"/>
          </a:xfrm>
          <a:prstGeom prst="rect">
            <a:avLst/>
          </a:prstGeom>
          <a:noFill/>
          <a:ln w="9525">
            <a:noFill/>
          </a:ln>
        </p:spPr>
        <p:txBody>
          <a:bodyPr>
            <a:spAutoFit/>
          </a:bodyPr>
          <a:p>
            <a:pPr indent="266700"/>
            <a:r>
              <a:rPr lang="zh-CN" sz="1800">
                <a:ea typeface="宋体" panose="02010600030101010101" pitchFamily="2" charset="-122"/>
              </a:rPr>
              <a:t>2.机器人的发展历史</a:t>
            </a:r>
            <a:endParaRPr lang="zh-CN" sz="1800">
              <a:ea typeface="宋体" panose="02010600030101010101" pitchFamily="2" charset="-122"/>
            </a:endParaRPr>
          </a:p>
        </p:txBody>
      </p:sp>
      <p:sp>
        <p:nvSpPr>
          <p:cNvPr id="6" name="文本框 5"/>
          <p:cNvSpPr txBox="1"/>
          <p:nvPr/>
        </p:nvSpPr>
        <p:spPr>
          <a:xfrm>
            <a:off x="443230" y="3763645"/>
            <a:ext cx="2638425" cy="484505"/>
          </a:xfrm>
          <a:prstGeom prst="rect">
            <a:avLst/>
          </a:prstGeom>
          <a:noFill/>
          <a:ln w="9525">
            <a:noFill/>
          </a:ln>
        </p:spPr>
        <p:txBody>
          <a:bodyPr>
            <a:noAutofit/>
          </a:bodyPr>
          <a:p>
            <a:r>
              <a:rPr sz="1800" b="0"/>
              <a:t>美国军用“大狗”机器人</a:t>
            </a:r>
            <a:endParaRPr sz="1800" b="0"/>
          </a:p>
        </p:txBody>
      </p:sp>
      <p:sp>
        <p:nvSpPr>
          <p:cNvPr id="7" name="文本框 6"/>
          <p:cNvSpPr txBox="1"/>
          <p:nvPr/>
        </p:nvSpPr>
        <p:spPr>
          <a:xfrm>
            <a:off x="3319780" y="3763645"/>
            <a:ext cx="4377055" cy="368300"/>
          </a:xfrm>
          <a:prstGeom prst="rect">
            <a:avLst/>
          </a:prstGeom>
          <a:noFill/>
          <a:ln w="9525">
            <a:noFill/>
          </a:ln>
        </p:spPr>
        <p:txBody>
          <a:bodyPr wrap="square">
            <a:spAutoFit/>
          </a:bodyPr>
          <a:p>
            <a:pPr algn="l"/>
            <a:r>
              <a:rPr lang="zh-CN" sz="1800" b="0">
                <a:ea typeface="宋体" panose="02010600030101010101" pitchFamily="2" charset="-122"/>
              </a:rPr>
              <a:t>四足机器狗spot</a:t>
            </a:r>
            <a:r>
              <a:rPr lang="en-US" altLang="zh-CN" sz="1800" b="0">
                <a:ea typeface="宋体" panose="02010600030101010101" pitchFamily="2" charset="-122"/>
              </a:rPr>
              <a:t>                      Atlas机器人</a:t>
            </a:r>
            <a:endParaRPr lang="en-US" altLang="zh-CN" sz="1800" b="0">
              <a:ea typeface="宋体" panose="02010600030101010101" pitchFamily="2" charset="-122"/>
            </a:endParaRPr>
          </a:p>
        </p:txBody>
      </p:sp>
      <p:pic>
        <p:nvPicPr>
          <p:cNvPr id="32" name="图片 32" descr="大狗机器人"/>
          <p:cNvPicPr>
            <a:picLocks noChangeAspect="1"/>
          </p:cNvPicPr>
          <p:nvPr>
            <p:custDataLst>
              <p:tags r:id="rId1"/>
            </p:custDataLst>
          </p:nvPr>
        </p:nvPicPr>
        <p:blipFill>
          <a:blip r:embed="rId2"/>
          <a:stretch>
            <a:fillRect/>
          </a:stretch>
        </p:blipFill>
        <p:spPr>
          <a:xfrm>
            <a:off x="923608" y="1674178"/>
            <a:ext cx="1669415" cy="1991995"/>
          </a:xfrm>
          <a:prstGeom prst="rect">
            <a:avLst/>
          </a:prstGeom>
        </p:spPr>
      </p:pic>
      <p:pic>
        <p:nvPicPr>
          <p:cNvPr id="40" name="图片 40" descr="机器狗"/>
          <p:cNvPicPr>
            <a:picLocks noChangeAspect="1"/>
          </p:cNvPicPr>
          <p:nvPr>
            <p:custDataLst>
              <p:tags r:id="rId3"/>
            </p:custDataLst>
          </p:nvPr>
        </p:nvPicPr>
        <p:blipFill>
          <a:blip r:embed="rId4"/>
          <a:stretch>
            <a:fillRect/>
          </a:stretch>
        </p:blipFill>
        <p:spPr>
          <a:xfrm>
            <a:off x="3023553" y="1700530"/>
            <a:ext cx="2089785" cy="1742440"/>
          </a:xfrm>
          <a:prstGeom prst="rect">
            <a:avLst/>
          </a:prstGeom>
        </p:spPr>
      </p:pic>
      <p:pic>
        <p:nvPicPr>
          <p:cNvPr id="31" name="图片 31" descr="Atlas机器人"/>
          <p:cNvPicPr>
            <a:picLocks noChangeAspect="1"/>
          </p:cNvPicPr>
          <p:nvPr>
            <p:custDataLst>
              <p:tags r:id="rId5"/>
            </p:custDataLst>
          </p:nvPr>
        </p:nvPicPr>
        <p:blipFill>
          <a:blip r:embed="rId6"/>
          <a:stretch>
            <a:fillRect/>
          </a:stretch>
        </p:blipFill>
        <p:spPr>
          <a:xfrm>
            <a:off x="6015038" y="1799590"/>
            <a:ext cx="1157605" cy="1544320"/>
          </a:xfrm>
          <a:prstGeom prst="rect">
            <a:avLst/>
          </a:prstGeom>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257810" y="132715"/>
            <a:ext cx="5080000" cy="460375"/>
          </a:xfrm>
          <a:prstGeom prst="rect">
            <a:avLst/>
          </a:prstGeom>
          <a:noFill/>
          <a:ln w="9525">
            <a:noFill/>
          </a:ln>
        </p:spPr>
        <p:txBody>
          <a:bodyPr>
            <a:spAutoFit/>
          </a:bodyPr>
          <a:p>
            <a:r>
              <a:rPr lang="zh-CN" sz="2400">
                <a:ea typeface="宋体" panose="02010600030101010101" pitchFamily="2" charset="-122"/>
              </a:rPr>
              <a:t>任务</a:t>
            </a:r>
            <a:r>
              <a:rPr lang="en-US" sz="2400">
                <a:latin typeface="宋体" panose="02010600030101010101" pitchFamily="2" charset="-122"/>
              </a:rPr>
              <a:t>1.1 </a:t>
            </a:r>
            <a:r>
              <a:rPr lang="zh-CN" sz="2400">
                <a:ea typeface="宋体" panose="02010600030101010101" pitchFamily="2" charset="-122"/>
              </a:rPr>
              <a:t>了解工业机器人发展历史</a:t>
            </a:r>
            <a:endParaRPr lang="zh-CN" altLang="en-US" sz="2400">
              <a:ea typeface="宋体" panose="02010600030101010101" pitchFamily="2" charset="-122"/>
            </a:endParaRPr>
          </a:p>
        </p:txBody>
      </p:sp>
      <p:sp>
        <p:nvSpPr>
          <p:cNvPr id="4" name="文本框 3"/>
          <p:cNvSpPr txBox="1"/>
          <p:nvPr>
            <p:custDataLst>
              <p:tags r:id="rId1"/>
            </p:custDataLst>
          </p:nvPr>
        </p:nvSpPr>
        <p:spPr>
          <a:xfrm>
            <a:off x="257810" y="824230"/>
            <a:ext cx="5080000" cy="645160"/>
          </a:xfrm>
          <a:prstGeom prst="rect">
            <a:avLst/>
          </a:prstGeom>
          <a:noFill/>
          <a:ln w="9525">
            <a:noFill/>
          </a:ln>
        </p:spPr>
        <p:txBody>
          <a:bodyPr>
            <a:spAutoFit/>
          </a:bodyPr>
          <a:p>
            <a:pPr marL="381635" indent="-381635"/>
            <a:r>
              <a:rPr lang="zh-CN" sz="1800">
                <a:ea typeface="宋体" panose="02010600030101010101" pitchFamily="2" charset="-122"/>
              </a:rPr>
              <a:t>1.1.2 工业机器人的发展概述1. 工业机器人的定义</a:t>
            </a:r>
            <a:endParaRPr lang="zh-CN" altLang="en-US" sz="1800">
              <a:ea typeface="宋体" panose="02010600030101010101" pitchFamily="2" charset="-122"/>
            </a:endParaRPr>
          </a:p>
        </p:txBody>
      </p:sp>
      <p:sp>
        <p:nvSpPr>
          <p:cNvPr id="5" name="文本框 4"/>
          <p:cNvSpPr txBox="1"/>
          <p:nvPr/>
        </p:nvSpPr>
        <p:spPr>
          <a:xfrm>
            <a:off x="855345" y="2297430"/>
            <a:ext cx="7597140" cy="922020"/>
          </a:xfrm>
          <a:prstGeom prst="rect">
            <a:avLst/>
          </a:prstGeom>
          <a:noFill/>
          <a:ln w="9525">
            <a:noFill/>
          </a:ln>
        </p:spPr>
        <p:txBody>
          <a:bodyPr wrap="square">
            <a:spAutoFit/>
          </a:bodyPr>
          <a:p>
            <a:pPr indent="266700"/>
            <a:r>
              <a:rPr lang="en-US" altLang="zh-CN" sz="1800" b="0">
                <a:ea typeface="宋体" panose="02010600030101010101" pitchFamily="2" charset="-122"/>
              </a:rPr>
              <a:t>    </a:t>
            </a:r>
            <a:r>
              <a:rPr lang="zh-CN" sz="1800" b="0">
                <a:ea typeface="宋体" panose="02010600030101010101" pitchFamily="2" charset="-122"/>
              </a:rPr>
              <a:t>我国国家标准</a:t>
            </a:r>
            <a:r>
              <a:rPr lang="en-US" sz="1800" b="0">
                <a:latin typeface="宋体" panose="02010600030101010101" pitchFamily="2" charset="-122"/>
              </a:rPr>
              <a:t>GB/T12643-2013</a:t>
            </a:r>
            <a:r>
              <a:rPr lang="zh-CN" sz="1800" b="0">
                <a:ea typeface="宋体" panose="02010600030101010101" pitchFamily="2" charset="-122"/>
              </a:rPr>
              <a:t>对工业机器人的定义是：机器人是一种能够自动定位控制，可重复编程的，多功能的、多自由度的操作机构，能搬运材料、零件或操持工具，用于完成各种作业。</a:t>
            </a:r>
            <a:endParaRPr lang="zh-CN" altLang="en-US" sz="1800" b="0">
              <a:ea typeface="宋体" panose="02010600030101010101" pitchFamily="2" charset="-122"/>
            </a:endParaRPr>
          </a:p>
        </p:txBody>
      </p:sp>
      <p:sp>
        <p:nvSpPr>
          <p:cNvPr id="8" name="文本框 7"/>
          <p:cNvSpPr txBox="1"/>
          <p:nvPr/>
        </p:nvSpPr>
        <p:spPr>
          <a:xfrm>
            <a:off x="855345" y="1560830"/>
            <a:ext cx="7728585" cy="645160"/>
          </a:xfrm>
          <a:prstGeom prst="rect">
            <a:avLst/>
          </a:prstGeom>
          <a:noFill/>
          <a:ln w="9525">
            <a:noFill/>
          </a:ln>
        </p:spPr>
        <p:txBody>
          <a:bodyPr wrap="square">
            <a:spAutoFit/>
          </a:bodyPr>
          <a:p>
            <a:pPr indent="266700"/>
            <a:r>
              <a:rPr lang="en-US" altLang="zh-CN" sz="1800" b="0">
                <a:ea typeface="宋体" panose="02010600030101010101" pitchFamily="2" charset="-122"/>
              </a:rPr>
              <a:t>   </a:t>
            </a:r>
            <a:r>
              <a:rPr lang="zh-CN" sz="1800" b="0">
                <a:ea typeface="宋体" panose="02010600030101010101" pitchFamily="2" charset="-122"/>
              </a:rPr>
              <a:t>由于工业机器人的发展速度快，应用领域广泛、目前世界各国标准化机构尚未形成一个统一、准确、世界所公认的严格定义。</a:t>
            </a:r>
            <a:endParaRPr lang="zh-CN" altLang="en-US" sz="1800" b="0">
              <a:ea typeface="宋体" panose="02010600030101010101" pitchFamily="2" charset="-122"/>
            </a:endParaRPr>
          </a:p>
        </p:txBody>
      </p:sp>
    </p:spTree>
  </p:cSld>
  <p:clrMapOvr>
    <a:masterClrMapping/>
  </p:clrMapOvr>
</p:sld>
</file>

<file path=ppt/tags/tag1.xml><?xml version="1.0" encoding="utf-8"?>
<p:tagLst xmlns:p="http://schemas.openxmlformats.org/presentationml/2006/main">
  <p:tag name="KSO_WM_BEAUTIFY_FLAG" val=""/>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2_2"/>
  <p:tag name="KSO_WM_UNIT_ID" val="custom20230314_4*l_h_i*1_2_2"/>
  <p:tag name="KSO_WM_TEMPLATE_CATEGORY" val="custom"/>
  <p:tag name="KSO_WM_TEMPLATE_INDEX" val="20230314"/>
  <p:tag name="KSO_WM_UNIT_LAYERLEVEL" val="1_1_1"/>
  <p:tag name="KSO_WM_TAG_VERSION" val="1.0"/>
  <p:tag name="KSO_WM_BEAUTIFY_FLAG" val=""/>
  <p:tag name="KSO_WM_DIAGRAM_GROUP_CODE" val="l1-1"/>
  <p:tag name="KSO_WM_DIAGRAM_VERSION" val="3"/>
  <p:tag name="KSO_WM_UNIT_PRESET_TEXT" val="02"/>
  <p:tag name="KSO_WM_DIAGRAM_MAX_ITEMCNT" val="6"/>
  <p:tag name="KSO_WM_DIAGRAM_MIN_ITEMCNT" val="2"/>
  <p:tag name="KSO_WM_DIAGRAM_VIRTUALLY_FRAME" val="{&quot;height&quot;:449.65000000000003,&quot;width&quot;:384.9}"/>
  <p:tag name="KSO_WM_DIAGRAM_COLOR_MATCH_VALUE" val="{&quot;shape&quot;:{&quot;fill&quot;:{&quot;solid&quot;:{&quot;brightness&quot;:0,&quot;colorType&quot;:1,&quot;foreColorIndex&quot;:6,&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11.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INDEX" val="1_2_1"/>
  <p:tag name="KSO_WM_TEMPLATE_CATEGORY" val="custom"/>
  <p:tag name="KSO_WM_TEMPLATE_INDEX" val="20230314"/>
  <p:tag name="KSO_WM_UNIT_LAYERLEVEL" val="1_1_1"/>
  <p:tag name="KSO_WM_TAG_VERSION" val="1.0"/>
  <p:tag name="KSO_WM_BEAUTIFY_FLAG" val=""/>
  <p:tag name="KSO_WM_DIAGRAM_GROUP_CODE" val="l1-1"/>
  <p:tag name="KSO_WM_UNIT_TYPE" val="l_h_a"/>
  <p:tag name="KSO_WM_UNIT_ID" val="custom20230314_4*l_h_a*1_2_1"/>
  <p:tag name="KSO_WM_DIAGRAM_VERSION" val="3"/>
  <p:tag name="KSO_WM_UNIT_PRESET_TEXT" val="单击添加目录标题"/>
  <p:tag name="KSO_WM_DIAGRAM_MAX_ITEMCNT" val="6"/>
  <p:tag name="KSO_WM_DIAGRAM_MIN_ITEMCNT" val="2"/>
  <p:tag name="KSO_WM_DIAGRAM_VIRTUALLY_FRAME" val="{&quot;height&quot;:449.65000000000003,&quot;width&quot;:384.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12.xml><?xml version="1.0" encoding="utf-8"?>
<p:tagLst xmlns:p="http://schemas.openxmlformats.org/presentationml/2006/main">
  <p:tag name="KSO_WM_BEAUTIFY_FLAG" val=""/>
  <p:tag name="KSO_WM_UNIT_HIGHLIGHT" val="0"/>
  <p:tag name="KSO_WM_UNIT_COMPATIBLE" val="0"/>
  <p:tag name="KSO_WM_UNIT_DIAGRAM_ISNUMVISUAL" val="0"/>
  <p:tag name="KSO_WM_UNIT_DIAGRAM_ISREFERUNIT" val="0"/>
  <p:tag name="KSO_WM_UNIT_ID" val="custom20230314_4*l_h_i*1_3_1"/>
  <p:tag name="KSO_WM_TEMPLATE_CATEGORY" val="custom"/>
  <p:tag name="KSO_WM_TEMPLATE_INDEX" val="20230314"/>
  <p:tag name="KSO_WM_UNIT_LAYERLEVEL" val="1_1_1"/>
  <p:tag name="KSO_WM_TAG_VERSION" val="1.0"/>
  <p:tag name="KSO_WM_DIAGRAM_GROUP_CODE" val="l1-1"/>
  <p:tag name="KSO_WM_UNIT_TYPE" val="l_h_i"/>
  <p:tag name="KSO_WM_UNIT_INDEX" val="1_3_1"/>
  <p:tag name="KSO_WM_DIAGRAM_VERSION" val="3"/>
  <p:tag name="KSO_WM_DIAGRAM_MAX_ITEMCNT" val="6"/>
  <p:tag name="KSO_WM_DIAGRAM_MIN_ITEMCNT" val="2"/>
  <p:tag name="KSO_WM_DIAGRAM_VIRTUALLY_FRAME" val="{&quot;height&quot;:449.65000000000003,&quot;width&quot;:384.9}"/>
  <p:tag name="KSO_WM_DIAGRAM_COLOR_MATCH_VALUE" val="{&quot;shape&quot;:{&quot;fill&quot;:{&quot;solid&quot;:{&quot;brightness&quot;:0,&quot;colorType&quot;:1,&quot;foreColorIndex&quot;:14,&quot;transparency&quot;:0},&quot;type&quot;:1},&quot;glow&quot;:{&quot;colorType&quot;:0},&quot;line&quot;:{&quot;type&quot;:0},&quot;shadow&quot;:{&quot;brightness&quot;:-0.5,&quot;colorType&quot;:1,&quot;foreColorIndex&quot;:14,&quot;transparency&quot;:0.699999988079071},&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3_2"/>
  <p:tag name="KSO_WM_UNIT_ID" val="custom20230314_4*l_h_i*1_3_2"/>
  <p:tag name="KSO_WM_TEMPLATE_CATEGORY" val="custom"/>
  <p:tag name="KSO_WM_TEMPLATE_INDEX" val="20230314"/>
  <p:tag name="KSO_WM_UNIT_LAYERLEVEL" val="1_1_1"/>
  <p:tag name="KSO_WM_TAG_VERSION" val="1.0"/>
  <p:tag name="KSO_WM_BEAUTIFY_FLAG" val=""/>
  <p:tag name="KSO_WM_DIAGRAM_GROUP_CODE" val="l1-1"/>
  <p:tag name="KSO_WM_DIAGRAM_VERSION" val="3"/>
  <p:tag name="KSO_WM_UNIT_PRESET_TEXT" val="03"/>
  <p:tag name="KSO_WM_DIAGRAM_MAX_ITEMCNT" val="6"/>
  <p:tag name="KSO_WM_DIAGRAM_MIN_ITEMCNT" val="2"/>
  <p:tag name="KSO_WM_DIAGRAM_VIRTUALLY_FRAME" val="{&quot;height&quot;:449.65000000000003,&quot;width&quot;:384.9}"/>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14.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INDEX" val="1_3_1"/>
  <p:tag name="KSO_WM_TEMPLATE_CATEGORY" val="custom"/>
  <p:tag name="KSO_WM_TEMPLATE_INDEX" val="20230314"/>
  <p:tag name="KSO_WM_UNIT_LAYERLEVEL" val="1_1_1"/>
  <p:tag name="KSO_WM_TAG_VERSION" val="1.0"/>
  <p:tag name="KSO_WM_BEAUTIFY_FLAG" val=""/>
  <p:tag name="KSO_WM_DIAGRAM_GROUP_CODE" val="l1-1"/>
  <p:tag name="KSO_WM_UNIT_TYPE" val="l_h_a"/>
  <p:tag name="KSO_WM_UNIT_ID" val="custom20230314_4*l_h_a*1_3_1"/>
  <p:tag name="KSO_WM_DIAGRAM_VERSION" val="3"/>
  <p:tag name="KSO_WM_UNIT_PRESET_TEXT" val="单击添加目录标题"/>
  <p:tag name="KSO_WM_DIAGRAM_MAX_ITEMCNT" val="6"/>
  <p:tag name="KSO_WM_DIAGRAM_MIN_ITEMCNT" val="2"/>
  <p:tag name="KSO_WM_DIAGRAM_VIRTUALLY_FRAME" val="{&quot;height&quot;:449.65000000000003,&quot;width&quot;:384.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15.xml><?xml version="1.0" encoding="utf-8"?>
<p:tagLst xmlns:p="http://schemas.openxmlformats.org/presentationml/2006/main">
  <p:tag name="KSO_WM_BEAUTIFY_FLAG" val=""/>
  <p:tag name="KSO_WM_UNIT_HIGHLIGHT" val="0"/>
  <p:tag name="KSO_WM_UNIT_COMPATIBLE" val="0"/>
  <p:tag name="KSO_WM_UNIT_DIAGRAM_ISNUMVISUAL" val="0"/>
  <p:tag name="KSO_WM_UNIT_DIAGRAM_ISREFERUNIT" val="0"/>
  <p:tag name="KSO_WM_UNIT_ID" val="custom20230314_4*l_h_i*1_4_1"/>
  <p:tag name="KSO_WM_TEMPLATE_CATEGORY" val="custom"/>
  <p:tag name="KSO_WM_TEMPLATE_INDEX" val="20230314"/>
  <p:tag name="KSO_WM_UNIT_LAYERLEVEL" val="1_1_1"/>
  <p:tag name="KSO_WM_TAG_VERSION" val="1.0"/>
  <p:tag name="KSO_WM_DIAGRAM_GROUP_CODE" val="l1-1"/>
  <p:tag name="KSO_WM_UNIT_TYPE" val="l_h_i"/>
  <p:tag name="KSO_WM_UNIT_INDEX" val="1_4_1"/>
  <p:tag name="KSO_WM_DIAGRAM_VERSION" val="3"/>
  <p:tag name="KSO_WM_DIAGRAM_MAX_ITEMCNT" val="6"/>
  <p:tag name="KSO_WM_DIAGRAM_MIN_ITEMCNT" val="2"/>
  <p:tag name="KSO_WM_DIAGRAM_VIRTUALLY_FRAME" val="{&quot;height&quot;:449.65000000000003,&quot;width&quot;:384.9}"/>
  <p:tag name="KSO_WM_DIAGRAM_COLOR_MATCH_VALUE" val="{&quot;shape&quot;:{&quot;fill&quot;:{&quot;solid&quot;:{&quot;brightness&quot;:0,&quot;colorType&quot;:1,&quot;foreColorIndex&quot;:14,&quot;transparency&quot;:0},&quot;type&quot;:1},&quot;glow&quot;:{&quot;colorType&quot;:0},&quot;line&quot;:{&quot;type&quot;:0},&quot;shadow&quot;:{&quot;brightness&quot;:-0.5,&quot;colorType&quot;:1,&quot;foreColorIndex&quot;:14,&quot;transparency&quot;:0.699999988079071},&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4_2"/>
  <p:tag name="KSO_WM_UNIT_ID" val="custom20230314_4*l_h_i*1_4_2"/>
  <p:tag name="KSO_WM_TEMPLATE_CATEGORY" val="custom"/>
  <p:tag name="KSO_WM_TEMPLATE_INDEX" val="20230314"/>
  <p:tag name="KSO_WM_UNIT_LAYERLEVEL" val="1_1_1"/>
  <p:tag name="KSO_WM_TAG_VERSION" val="1.0"/>
  <p:tag name="KSO_WM_BEAUTIFY_FLAG" val=""/>
  <p:tag name="KSO_WM_DIAGRAM_GROUP_CODE" val="l1-1"/>
  <p:tag name="KSO_WM_DIAGRAM_VERSION" val="3"/>
  <p:tag name="KSO_WM_UNIT_PRESET_TEXT" val="04"/>
  <p:tag name="KSO_WM_DIAGRAM_MAX_ITEMCNT" val="6"/>
  <p:tag name="KSO_WM_DIAGRAM_MIN_ITEMCNT" val="2"/>
  <p:tag name="KSO_WM_DIAGRAM_VIRTUALLY_FRAME" val="{&quot;height&quot;:449.65000000000003,&quot;width&quot;:384.9}"/>
  <p:tag name="KSO_WM_DIAGRAM_COLOR_MATCH_VALUE" val="{&quot;shape&quot;:{&quot;fill&quot;:{&quot;solid&quot;:{&quot;brightness&quot;:0,&quot;colorType&quot;:1,&quot;foreColorIndex&quot;:6,&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17.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INDEX" val="1_4_1"/>
  <p:tag name="KSO_WM_TEMPLATE_CATEGORY" val="custom"/>
  <p:tag name="KSO_WM_TEMPLATE_INDEX" val="20230314"/>
  <p:tag name="KSO_WM_UNIT_LAYERLEVEL" val="1_1_1"/>
  <p:tag name="KSO_WM_TAG_VERSION" val="1.0"/>
  <p:tag name="KSO_WM_BEAUTIFY_FLAG" val=""/>
  <p:tag name="KSO_WM_DIAGRAM_GROUP_CODE" val="l1-1"/>
  <p:tag name="KSO_WM_UNIT_TYPE" val="l_h_a"/>
  <p:tag name="KSO_WM_UNIT_ID" val="custom20230314_4*l_h_a*1_4_1"/>
  <p:tag name="KSO_WM_DIAGRAM_VERSION" val="3"/>
  <p:tag name="KSO_WM_UNIT_PRESET_TEXT" val="单击添加目录标题"/>
  <p:tag name="KSO_WM_DIAGRAM_MAX_ITEMCNT" val="6"/>
  <p:tag name="KSO_WM_DIAGRAM_MIN_ITEMCNT" val="2"/>
  <p:tag name="KSO_WM_DIAGRAM_VIRTUALLY_FRAME" val="{&quot;height&quot;:449.65000000000003,&quot;width&quot;:384.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18.xml><?xml version="1.0" encoding="utf-8"?>
<p:tagLst xmlns:p="http://schemas.openxmlformats.org/presentationml/2006/main">
  <p:tag name="KSO_WM_UNIT_ISCONTENTSTITLE" val="1"/>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314_4*a*1"/>
  <p:tag name="KSO_WM_TEMPLATE_CATEGORY" val="custom"/>
  <p:tag name="KSO_WM_TEMPLATE_INDEX" val="20230314"/>
  <p:tag name="KSO_WM_UNIT_LAYERLEVEL" val="1"/>
  <p:tag name="KSO_WM_TAG_VERSION" val="1.0"/>
  <p:tag name="KSO_WM_BEAUTIFY_FLAG" val=""/>
  <p:tag name="KSO_WM_DIAGRAM_GROUP_CODE" val="l1-1"/>
  <p:tag name="KSO_WM_UNIT_PRESET_TEXT" val="目录"/>
</p:tagLst>
</file>

<file path=ppt/tags/tag19.xml><?xml version="1.0" encoding="utf-8"?>
<p:tagLst xmlns:p="http://schemas.openxmlformats.org/presentationml/2006/main">
  <p:tag name="KSO_WM_BEAUTIFY_FLAG" val=""/>
</p:tagLst>
</file>

<file path=ppt/tags/tag2.xml><?xml version="1.0" encoding="utf-8"?>
<p:tagLst xmlns:p="http://schemas.openxmlformats.org/presentationml/2006/main">
  <p:tag name="KSO_WM_BEAUTIFY_FLAG" val=""/>
</p:tagLst>
</file>

<file path=ppt/tags/tag20.xml><?xml version="1.0" encoding="utf-8"?>
<p:tagLst xmlns:p="http://schemas.openxmlformats.org/presentationml/2006/main">
  <p:tag name="KSO_WM_BEAUTIFY_FLAG" val=""/>
</p:tagLst>
</file>

<file path=ppt/tags/tag21.xml><?xml version="1.0" encoding="utf-8"?>
<p:tagLst xmlns:p="http://schemas.openxmlformats.org/presentationml/2006/main">
  <p:tag name="KSO_WM_BEAUTIFY_FLAG" val=""/>
</p:tagLst>
</file>

<file path=ppt/tags/tag22.xml><?xml version="1.0" encoding="utf-8"?>
<p:tagLst xmlns:p="http://schemas.openxmlformats.org/presentationml/2006/main">
  <p:tag name="KSO_WM_BEAUTIFY_FLAG" val=""/>
</p:tagLst>
</file>

<file path=ppt/tags/tag23.xml><?xml version="1.0" encoding="utf-8"?>
<p:tagLst xmlns:p="http://schemas.openxmlformats.org/presentationml/2006/main">
  <p:tag name="KSO_WM_BEAUTIFY_FLAG" val=""/>
</p:tagLst>
</file>

<file path=ppt/tags/tag24.xml><?xml version="1.0" encoding="utf-8"?>
<p:tagLst xmlns:p="http://schemas.openxmlformats.org/presentationml/2006/main">
  <p:tag name="KSO_WM_BEAUTIFY_FLAG" val=""/>
</p:tagLst>
</file>

<file path=ppt/tags/tag25.xml><?xml version="1.0" encoding="utf-8"?>
<p:tagLst xmlns:p="http://schemas.openxmlformats.org/presentationml/2006/main">
  <p:tag name="KSO_WM_BEAUTIFY_FLAG" val=""/>
</p:tagLst>
</file>

<file path=ppt/tags/tag26.xml><?xml version="1.0" encoding="utf-8"?>
<p:tagLst xmlns:p="http://schemas.openxmlformats.org/presentationml/2006/main">
  <p:tag name="KSO_WM_BEAUTIFY_FLAG" val=""/>
</p:tagLst>
</file>

<file path=ppt/tags/tag27.xml><?xml version="1.0" encoding="utf-8"?>
<p:tagLst xmlns:p="http://schemas.openxmlformats.org/presentationml/2006/main">
  <p:tag name="KSO_WM_BEAUTIFY_FLAG" val=""/>
</p:tagLst>
</file>

<file path=ppt/tags/tag28.xml><?xml version="1.0" encoding="utf-8"?>
<p:tagLst xmlns:p="http://schemas.openxmlformats.org/presentationml/2006/main">
  <p:tag name="KSO_WM_BEAUTIFY_FLAG" val=""/>
</p:tagLst>
</file>

<file path=ppt/tags/tag29.xml><?xml version="1.0" encoding="utf-8"?>
<p:tagLst xmlns:p="http://schemas.openxmlformats.org/presentationml/2006/main">
  <p:tag name="KSO_WM_BEAUTIFY_FLAG" val=""/>
</p:tagLst>
</file>

<file path=ppt/tags/tag3.xml><?xml version="1.0" encoding="utf-8"?>
<p:tagLst xmlns:p="http://schemas.openxmlformats.org/presentationml/2006/main">
  <p:tag name="KSO_WM_BEAUTIFY_FLAG" val=""/>
</p:tagLst>
</file>

<file path=ppt/tags/tag30.xml><?xml version="1.0" encoding="utf-8"?>
<p:tagLst xmlns:p="http://schemas.openxmlformats.org/presentationml/2006/main">
  <p:tag name="KSO_WM_BEAUTIFY_FLAG" val=""/>
</p:tagLst>
</file>

<file path=ppt/tags/tag31.xml><?xml version="1.0" encoding="utf-8"?>
<p:tagLst xmlns:p="http://schemas.openxmlformats.org/presentationml/2006/main">
  <p:tag name="KSO_WM_BEAUTIFY_FLAG" val=""/>
</p:tagLst>
</file>

<file path=ppt/tags/tag32.xml><?xml version="1.0" encoding="utf-8"?>
<p:tagLst xmlns:p="http://schemas.openxmlformats.org/presentationml/2006/main">
  <p:tag name="KSO_WM_BEAUTIFY_FLAG" val=""/>
</p:tagLst>
</file>

<file path=ppt/tags/tag33.xml><?xml version="1.0" encoding="utf-8"?>
<p:tagLst xmlns:p="http://schemas.openxmlformats.org/presentationml/2006/main">
  <p:tag name="KSO_WM_BEAUTIFY_FLAG" val=""/>
</p:tagLst>
</file>

<file path=ppt/tags/tag34.xml><?xml version="1.0" encoding="utf-8"?>
<p:tagLst xmlns:p="http://schemas.openxmlformats.org/presentationml/2006/main">
  <p:tag name="KSO_WM_BEAUTIFY_FLAG" val=""/>
</p:tagLst>
</file>

<file path=ppt/tags/tag35.xml><?xml version="1.0" encoding="utf-8"?>
<p:tagLst xmlns:p="http://schemas.openxmlformats.org/presentationml/2006/main">
  <p:tag name="KSO_WM_BEAUTIFY_FLAG" val=""/>
</p:tagLst>
</file>

<file path=ppt/tags/tag36.xml><?xml version="1.0" encoding="utf-8"?>
<p:tagLst xmlns:p="http://schemas.openxmlformats.org/presentationml/2006/main">
  <p:tag name="KSO_WM_BEAUTIFY_FLAG" val=""/>
</p:tagLst>
</file>

<file path=ppt/tags/tag37.xml><?xml version="1.0" encoding="utf-8"?>
<p:tagLst xmlns:p="http://schemas.openxmlformats.org/presentationml/2006/main">
  <p:tag name="KSO_WM_BEAUTIFY_FLAG" val=""/>
</p:tagLst>
</file>

<file path=ppt/tags/tag38.xml><?xml version="1.0" encoding="utf-8"?>
<p:tagLst xmlns:p="http://schemas.openxmlformats.org/presentationml/2006/main">
  <p:tag name="KSO_WM_BEAUTIFY_FLAG" val=""/>
</p:tagLst>
</file>

<file path=ppt/tags/tag39.xml><?xml version="1.0" encoding="utf-8"?>
<p:tagLst xmlns:p="http://schemas.openxmlformats.org/presentationml/2006/main">
  <p:tag name="KSO_WM_BEAUTIFY_FLAG" val=""/>
</p:tagLst>
</file>

<file path=ppt/tags/tag4.xml><?xml version="1.0" encoding="utf-8"?>
<p:tagLst xmlns:p="http://schemas.openxmlformats.org/presentationml/2006/main">
  <p:tag name="KSO_WM_BEAUTIFY_FLAG" val=""/>
</p:tagLst>
</file>

<file path=ppt/tags/tag40.xml><?xml version="1.0" encoding="utf-8"?>
<p:tagLst xmlns:p="http://schemas.openxmlformats.org/presentationml/2006/main">
  <p:tag name="KSO_WM_BEAUTIFY_FLAG" val=""/>
</p:tagLst>
</file>

<file path=ppt/tags/tag41.xml><?xml version="1.0" encoding="utf-8"?>
<p:tagLst xmlns:p="http://schemas.openxmlformats.org/presentationml/2006/main">
  <p:tag name="KSO_WM_BEAUTIFY_FLAG" val=""/>
</p:tagLst>
</file>

<file path=ppt/tags/tag42.xml><?xml version="1.0" encoding="utf-8"?>
<p:tagLst xmlns:p="http://schemas.openxmlformats.org/presentationml/2006/main">
  <p:tag name="KSO_WM_BEAUTIFY_FLAG" val=""/>
</p:tagLst>
</file>

<file path=ppt/tags/tag43.xml><?xml version="1.0" encoding="utf-8"?>
<p:tagLst xmlns:p="http://schemas.openxmlformats.org/presentationml/2006/main">
  <p:tag name="KSO_WM_BEAUTIFY_FLAG" val=""/>
</p:tagLst>
</file>

<file path=ppt/tags/tag44.xml><?xml version="1.0" encoding="utf-8"?>
<p:tagLst xmlns:p="http://schemas.openxmlformats.org/presentationml/2006/main">
  <p:tag name="KSO_WM_BEAUTIFY_FLAG" val=""/>
</p:tagLst>
</file>

<file path=ppt/tags/tag45.xml><?xml version="1.0" encoding="utf-8"?>
<p:tagLst xmlns:p="http://schemas.openxmlformats.org/presentationml/2006/main">
  <p:tag name="KSO_WM_BEAUTIFY_FLAG" val=""/>
</p:tagLst>
</file>

<file path=ppt/tags/tag46.xml><?xml version="1.0" encoding="utf-8"?>
<p:tagLst xmlns:p="http://schemas.openxmlformats.org/presentationml/2006/main">
  <p:tag name="KSO_WM_BEAUTIFY_FLAG" val=""/>
</p:tagLst>
</file>

<file path=ppt/tags/tag47.xml><?xml version="1.0" encoding="utf-8"?>
<p:tagLst xmlns:p="http://schemas.openxmlformats.org/presentationml/2006/main">
  <p:tag name="KSO_WM_BEAUTIFY_FLAG" val=""/>
</p:tagLst>
</file>

<file path=ppt/tags/tag48.xml><?xml version="1.0" encoding="utf-8"?>
<p:tagLst xmlns:p="http://schemas.openxmlformats.org/presentationml/2006/main">
  <p:tag name="KSO_WM_BEAUTIFY_FLAG" val=""/>
</p:tagLst>
</file>

<file path=ppt/tags/tag49.xml><?xml version="1.0" encoding="utf-8"?>
<p:tagLst xmlns:p="http://schemas.openxmlformats.org/presentationml/2006/main">
  <p:tag name="KSO_WM_BEAUTIFY_FLAG" val=""/>
</p:tagLst>
</file>

<file path=ppt/tags/tag5.xml><?xml version="1.0" encoding="utf-8"?>
<p:tagLst xmlns:p="http://schemas.openxmlformats.org/presentationml/2006/main">
  <p:tag name="KSO_WM_BEAUTIFY_FLAG" val=""/>
</p:tagLst>
</file>

<file path=ppt/tags/tag50.xml><?xml version="1.0" encoding="utf-8"?>
<p:tagLst xmlns:p="http://schemas.openxmlformats.org/presentationml/2006/main">
  <p:tag name="KSO_WM_BEAUTIFY_FLAG" val=""/>
</p:tagLst>
</file>

<file path=ppt/tags/tag51.xml><?xml version="1.0" encoding="utf-8"?>
<p:tagLst xmlns:p="http://schemas.openxmlformats.org/presentationml/2006/main">
  <p:tag name="KSO_WM_BEAUTIFY_FLAG" val=""/>
</p:tagLst>
</file>

<file path=ppt/tags/tag52.xml><?xml version="1.0" encoding="utf-8"?>
<p:tagLst xmlns:p="http://schemas.openxmlformats.org/presentationml/2006/main">
  <p:tag name="KSO_WM_BEAUTIFY_FLAG" val=""/>
</p:tagLst>
</file>

<file path=ppt/tags/tag53.xml><?xml version="1.0" encoding="utf-8"?>
<p:tagLst xmlns:p="http://schemas.openxmlformats.org/presentationml/2006/main">
  <p:tag name="KSO_WM_BEAUTIFY_FLAG" val=""/>
</p:tagLst>
</file>

<file path=ppt/tags/tag54.xml><?xml version="1.0" encoding="utf-8"?>
<p:tagLst xmlns:p="http://schemas.openxmlformats.org/presentationml/2006/main">
  <p:tag name="KSO_WM_BEAUTIFY_FLAG" val=""/>
</p:tagLst>
</file>

<file path=ppt/tags/tag55.xml><?xml version="1.0" encoding="utf-8"?>
<p:tagLst xmlns:p="http://schemas.openxmlformats.org/presentationml/2006/main">
  <p:tag name="KSO_WM_BEAUTIFY_FLAG" val=""/>
</p:tagLst>
</file>

<file path=ppt/tags/tag56.xml><?xml version="1.0" encoding="utf-8"?>
<p:tagLst xmlns:p="http://schemas.openxmlformats.org/presentationml/2006/main">
  <p:tag name="KSO_WM_BEAUTIFY_FLAG" val=""/>
</p:tagLst>
</file>

<file path=ppt/tags/tag57.xml><?xml version="1.0" encoding="utf-8"?>
<p:tagLst xmlns:p="http://schemas.openxmlformats.org/presentationml/2006/main">
  <p:tag name="KSO_WM_BEAUTIFY_FLAG" val=""/>
</p:tagLst>
</file>

<file path=ppt/tags/tag58.xml><?xml version="1.0" encoding="utf-8"?>
<p:tagLst xmlns:p="http://schemas.openxmlformats.org/presentationml/2006/main">
  <p:tag name="KSO_WM_BEAUTIFY_FLAG" val=""/>
</p:tagLst>
</file>

<file path=ppt/tags/tag59.xml><?xml version="1.0" encoding="utf-8"?>
<p:tagLst xmlns:p="http://schemas.openxmlformats.org/presentationml/2006/main">
  <p:tag name="KSO_WM_BEAUTIFY_FLAG" val=""/>
</p:tagLst>
</file>

<file path=ppt/tags/tag6.xml><?xml version="1.0" encoding="utf-8"?>
<p:tagLst xmlns:p="http://schemas.openxmlformats.org/presentationml/2006/main">
  <p:tag name="KSO_WM_BEAUTIFY_FLAG" val=""/>
  <p:tag name="KSO_WM_UNIT_HIGHLIGHT" val="0"/>
  <p:tag name="KSO_WM_UNIT_COMPATIBLE" val="0"/>
  <p:tag name="KSO_WM_UNIT_DIAGRAM_ISNUMVISUAL" val="0"/>
  <p:tag name="KSO_WM_UNIT_DIAGRAM_ISREFERUNIT" val="0"/>
  <p:tag name="KSO_WM_UNIT_ID" val="custom20230314_4*l_h_i*1_1_1"/>
  <p:tag name="KSO_WM_TEMPLATE_CATEGORY" val="custom"/>
  <p:tag name="KSO_WM_TEMPLATE_INDEX" val="20230314"/>
  <p:tag name="KSO_WM_UNIT_LAYERLEVEL" val="1_1_1"/>
  <p:tag name="KSO_WM_TAG_VERSION" val="1.0"/>
  <p:tag name="KSO_WM_DIAGRAM_GROUP_CODE" val="l1-1"/>
  <p:tag name="KSO_WM_UNIT_TYPE" val="l_h_i"/>
  <p:tag name="KSO_WM_UNIT_INDEX" val="1_1_1"/>
  <p:tag name="KSO_WM_DIAGRAM_VERSION" val="3"/>
  <p:tag name="KSO_WM_DIAGRAM_MAX_ITEMCNT" val="6"/>
  <p:tag name="KSO_WM_DIAGRAM_MIN_ITEMCNT" val="2"/>
  <p:tag name="KSO_WM_DIAGRAM_VIRTUALLY_FRAME" val="{&quot;height&quot;:449.65000000000003,&quot;width&quot;:384.9}"/>
  <p:tag name="KSO_WM_DIAGRAM_COLOR_MATCH_VALUE" val="{&quot;shape&quot;:{&quot;fill&quot;:{&quot;solid&quot;:{&quot;brightness&quot;:0,&quot;colorType&quot;:1,&quot;foreColorIndex&quot;:14,&quot;transparency&quot;:0},&quot;type&quot;:1},&quot;glow&quot;:{&quot;colorType&quot;:0},&quot;line&quot;:{&quot;type&quot;:0},&quot;shadow&quot;:{&quot;brightness&quot;:-0.5,&quot;colorType&quot;:1,&quot;foreColorIndex&quot;:14,&quot;transparency&quot;:0.699999988079071},&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60.xml><?xml version="1.0" encoding="utf-8"?>
<p:tagLst xmlns:p="http://schemas.openxmlformats.org/presentationml/2006/main">
  <p:tag name="KSO_WM_BEAUTIFY_FLAG" val=""/>
</p:tagLst>
</file>

<file path=ppt/tags/tag61.xml><?xml version="1.0" encoding="utf-8"?>
<p:tagLst xmlns:p="http://schemas.openxmlformats.org/presentationml/2006/main">
  <p:tag name="KSO_WM_BEAUTIFY_FLAG" val=""/>
</p:tagLst>
</file>

<file path=ppt/tags/tag62.xml><?xml version="1.0" encoding="utf-8"?>
<p:tagLst xmlns:p="http://schemas.openxmlformats.org/presentationml/2006/main">
  <p:tag name="KSO_WM_BEAUTIFY_FLAG" val=""/>
</p:tagLst>
</file>

<file path=ppt/tags/tag63.xml><?xml version="1.0" encoding="utf-8"?>
<p:tagLst xmlns:p="http://schemas.openxmlformats.org/presentationml/2006/main">
  <p:tag name="KSO_WM_BEAUTIFY_FLAG" val=""/>
</p:tagLst>
</file>

<file path=ppt/tags/tag64.xml><?xml version="1.0" encoding="utf-8"?>
<p:tagLst xmlns:p="http://schemas.openxmlformats.org/presentationml/2006/main">
  <p:tag name="KSO_WM_BEAUTIFY_FLAG" val=""/>
</p:tagLst>
</file>

<file path=ppt/tags/tag65.xml><?xml version="1.0" encoding="utf-8"?>
<p:tagLst xmlns:p="http://schemas.openxmlformats.org/presentationml/2006/main">
  <p:tag name="KSO_WM_BEAUTIFY_FLAG" val=""/>
</p:tagLst>
</file>

<file path=ppt/tags/tag66.xml><?xml version="1.0" encoding="utf-8"?>
<p:tagLst xmlns:p="http://schemas.openxmlformats.org/presentationml/2006/main">
  <p:tag name="KSO_WM_BEAUTIFY_FLAG" val=""/>
</p:tagLst>
</file>

<file path=ppt/tags/tag67.xml><?xml version="1.0" encoding="utf-8"?>
<p:tagLst xmlns:p="http://schemas.openxmlformats.org/presentationml/2006/main">
  <p:tag name="KSO_WM_BEAUTIFY_FLAG" val=""/>
</p:tagLst>
</file>

<file path=ppt/tags/tag68.xml><?xml version="1.0" encoding="utf-8"?>
<p:tagLst xmlns:p="http://schemas.openxmlformats.org/presentationml/2006/main">
  <p:tag name="KSO_WM_BEAUTIFY_FLAG" val=""/>
</p:tagLst>
</file>

<file path=ppt/tags/tag69.xml><?xml version="1.0" encoding="utf-8"?>
<p:tagLst xmlns:p="http://schemas.openxmlformats.org/presentationml/2006/main">
  <p:tag name="KSO_WM_BEAUTIFY_FLAG" val=""/>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1_2"/>
  <p:tag name="KSO_WM_UNIT_ID" val="custom20230314_4*l_h_i*1_1_2"/>
  <p:tag name="KSO_WM_TEMPLATE_CATEGORY" val="custom"/>
  <p:tag name="KSO_WM_TEMPLATE_INDEX" val="20230314"/>
  <p:tag name="KSO_WM_UNIT_LAYERLEVEL" val="1_1_1"/>
  <p:tag name="KSO_WM_TAG_VERSION" val="1.0"/>
  <p:tag name="KSO_WM_BEAUTIFY_FLAG" val=""/>
  <p:tag name="KSO_WM_DIAGRAM_GROUP_CODE" val="l1-1"/>
  <p:tag name="KSO_WM_DIAGRAM_VERSION" val="3"/>
  <p:tag name="KSO_WM_UNIT_PRESET_TEXT" val="01"/>
  <p:tag name="KSO_WM_DIAGRAM_MAX_ITEMCNT" val="6"/>
  <p:tag name="KSO_WM_DIAGRAM_MIN_ITEMCNT" val="2"/>
  <p:tag name="KSO_WM_DIAGRAM_VIRTUALLY_FRAME" val="{&quot;height&quot;:449.65000000000003,&quot;width&quot;:384.9}"/>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70.xml><?xml version="1.0" encoding="utf-8"?>
<p:tagLst xmlns:p="http://schemas.openxmlformats.org/presentationml/2006/main">
  <p:tag name="KSO_WM_BEAUTIFY_FLAG" val=""/>
</p:tagLst>
</file>

<file path=ppt/tags/tag71.xml><?xml version="1.0" encoding="utf-8"?>
<p:tagLst xmlns:p="http://schemas.openxmlformats.org/presentationml/2006/main">
  <p:tag name="KSO_WM_BEAUTIFY_FLAG" val=""/>
</p:tagLst>
</file>

<file path=ppt/tags/tag72.xml><?xml version="1.0" encoding="utf-8"?>
<p:tagLst xmlns:p="http://schemas.openxmlformats.org/presentationml/2006/main">
  <p:tag name="KSO_WM_BEAUTIFY_FLAG" val=""/>
</p:tagLst>
</file>

<file path=ppt/tags/tag73.xml><?xml version="1.0" encoding="utf-8"?>
<p:tagLst xmlns:p="http://schemas.openxmlformats.org/presentationml/2006/main">
  <p:tag name="KSO_WM_BEAUTIFY_FLAG" val=""/>
</p:tagLst>
</file>

<file path=ppt/tags/tag74.xml><?xml version="1.0" encoding="utf-8"?>
<p:tagLst xmlns:p="http://schemas.openxmlformats.org/presentationml/2006/main">
  <p:tag name="KSO_WM_BEAUTIFY_FLAG" val=""/>
</p:tagLst>
</file>

<file path=ppt/tags/tag75.xml><?xml version="1.0" encoding="utf-8"?>
<p:tagLst xmlns:p="http://schemas.openxmlformats.org/presentationml/2006/main">
  <p:tag name="KSO_WM_BEAUTIFY_FLAG" val=""/>
</p:tagLst>
</file>

<file path=ppt/tags/tag76.xml><?xml version="1.0" encoding="utf-8"?>
<p:tagLst xmlns:p="http://schemas.openxmlformats.org/presentationml/2006/main">
  <p:tag name="KSO_WM_BEAUTIFY_FLAG" val=""/>
</p:tagLst>
</file>

<file path=ppt/tags/tag77.xml><?xml version="1.0" encoding="utf-8"?>
<p:tagLst xmlns:p="http://schemas.openxmlformats.org/presentationml/2006/main">
  <p:tag name="KSO_WM_BEAUTIFY_FLAG" val=""/>
</p:tagLst>
</file>

<file path=ppt/tags/tag78.xml><?xml version="1.0" encoding="utf-8"?>
<p:tagLst xmlns:p="http://schemas.openxmlformats.org/presentationml/2006/main">
  <p:tag name="KSO_WM_BEAUTIFY_FLAG" val=""/>
</p:tagLst>
</file>

<file path=ppt/tags/tag79.xml><?xml version="1.0" encoding="utf-8"?>
<p:tagLst xmlns:p="http://schemas.openxmlformats.org/presentationml/2006/main">
  <p:tag name="KSO_WM_BEAUTIFY_FLAG" val=""/>
</p:tagLst>
</file>

<file path=ppt/tags/tag8.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INDEX" val="1_1_1"/>
  <p:tag name="KSO_WM_TEMPLATE_CATEGORY" val="custom"/>
  <p:tag name="KSO_WM_TEMPLATE_INDEX" val="20230314"/>
  <p:tag name="KSO_WM_UNIT_LAYERLEVEL" val="1_1_1"/>
  <p:tag name="KSO_WM_TAG_VERSION" val="1.0"/>
  <p:tag name="KSO_WM_BEAUTIFY_FLAG" val=""/>
  <p:tag name="KSO_WM_DIAGRAM_GROUP_CODE" val="l1-1"/>
  <p:tag name="KSO_WM_UNIT_TYPE" val="l_h_a"/>
  <p:tag name="KSO_WM_UNIT_ID" val="custom20230314_4*l_h_a*1_1_1"/>
  <p:tag name="KSO_WM_DIAGRAM_VERSION" val="3"/>
  <p:tag name="KSO_WM_UNIT_PRESET_TEXT" val="单击添加目录标题"/>
  <p:tag name="KSO_WM_DIAGRAM_MAX_ITEMCNT" val="6"/>
  <p:tag name="KSO_WM_DIAGRAM_MIN_ITEMCNT" val="2"/>
  <p:tag name="KSO_WM_DIAGRAM_VIRTUALLY_FRAME" val="{&quot;height&quot;:449.65000000000003,&quot;width&quot;:384.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80.xml><?xml version="1.0" encoding="utf-8"?>
<p:tagLst xmlns:p="http://schemas.openxmlformats.org/presentationml/2006/main">
  <p:tag name="KSO_WM_BEAUTIFY_FLAG" val=""/>
</p:tagLst>
</file>

<file path=ppt/tags/tag81.xml><?xml version="1.0" encoding="utf-8"?>
<p:tagLst xmlns:p="http://schemas.openxmlformats.org/presentationml/2006/main">
  <p:tag name="KSO_WM_BEAUTIFY_FLAG" val=""/>
</p:tagLst>
</file>

<file path=ppt/tags/tag82.xml><?xml version="1.0" encoding="utf-8"?>
<p:tagLst xmlns:p="http://schemas.openxmlformats.org/presentationml/2006/main">
  <p:tag name="KSO_WM_BEAUTIFY_FLAG" val=""/>
</p:tagLst>
</file>

<file path=ppt/tags/tag83.xml><?xml version="1.0" encoding="utf-8"?>
<p:tagLst xmlns:p="http://schemas.openxmlformats.org/presentationml/2006/main">
  <p:tag name="KSO_WM_BEAUTIFY_FLAG" val=""/>
</p:tagLst>
</file>

<file path=ppt/tags/tag84.xml><?xml version="1.0" encoding="utf-8"?>
<p:tagLst xmlns:p="http://schemas.openxmlformats.org/presentationml/2006/main">
  <p:tag name="KSO_WM_BEAUTIFY_FLAG" val=""/>
</p:tagLst>
</file>

<file path=ppt/tags/tag85.xml><?xml version="1.0" encoding="utf-8"?>
<p:tagLst xmlns:p="http://schemas.openxmlformats.org/presentationml/2006/main">
  <p:tag name="KSO_WM_BEAUTIFY_FLAG" val=""/>
</p:tagLst>
</file>

<file path=ppt/tags/tag86.xml><?xml version="1.0" encoding="utf-8"?>
<p:tagLst xmlns:p="http://schemas.openxmlformats.org/presentationml/2006/main">
  <p:tag name="KSO_WM_BEAUTIFY_FLAG" val=""/>
</p:tagLst>
</file>

<file path=ppt/tags/tag87.xml><?xml version="1.0" encoding="utf-8"?>
<p:tagLst xmlns:p="http://schemas.openxmlformats.org/presentationml/2006/main">
  <p:tag name="KSO_WM_BEAUTIFY_FLAG" val=""/>
</p:tagLst>
</file>

<file path=ppt/tags/tag88.xml><?xml version="1.0" encoding="utf-8"?>
<p:tagLst xmlns:p="http://schemas.openxmlformats.org/presentationml/2006/main">
  <p:tag name="KSO_WM_BEAUTIFY_FLAG" val=""/>
</p:tagLst>
</file>

<file path=ppt/tags/tag89.xml><?xml version="1.0" encoding="utf-8"?>
<p:tagLst xmlns:p="http://schemas.openxmlformats.org/presentationml/2006/main">
  <p:tag name="KSO_WM_BEAUTIFY_FLAG" val=""/>
</p:tagLst>
</file>

<file path=ppt/tags/tag9.xml><?xml version="1.0" encoding="utf-8"?>
<p:tagLst xmlns:p="http://schemas.openxmlformats.org/presentationml/2006/main">
  <p:tag name="KSO_WM_BEAUTIFY_FLAG" val=""/>
  <p:tag name="KSO_WM_UNIT_HIGHLIGHT" val="0"/>
  <p:tag name="KSO_WM_UNIT_COMPATIBLE" val="0"/>
  <p:tag name="KSO_WM_UNIT_DIAGRAM_ISNUMVISUAL" val="0"/>
  <p:tag name="KSO_WM_UNIT_DIAGRAM_ISREFERUNIT" val="0"/>
  <p:tag name="KSO_WM_UNIT_ID" val="custom20230314_4*l_h_i*1_2_1"/>
  <p:tag name="KSO_WM_TEMPLATE_CATEGORY" val="custom"/>
  <p:tag name="KSO_WM_TEMPLATE_INDEX" val="20230314"/>
  <p:tag name="KSO_WM_UNIT_LAYERLEVEL" val="1_1_1"/>
  <p:tag name="KSO_WM_TAG_VERSION" val="1.0"/>
  <p:tag name="KSO_WM_DIAGRAM_GROUP_CODE" val="l1-1"/>
  <p:tag name="KSO_WM_UNIT_TYPE" val="l_h_i"/>
  <p:tag name="KSO_WM_UNIT_INDEX" val="1_2_1"/>
  <p:tag name="KSO_WM_DIAGRAM_VERSION" val="3"/>
  <p:tag name="KSO_WM_DIAGRAM_MAX_ITEMCNT" val="6"/>
  <p:tag name="KSO_WM_DIAGRAM_MIN_ITEMCNT" val="2"/>
  <p:tag name="KSO_WM_DIAGRAM_VIRTUALLY_FRAME" val="{&quot;height&quot;:449.65000000000003,&quot;width&quot;:384.9}"/>
  <p:tag name="KSO_WM_DIAGRAM_COLOR_MATCH_VALUE" val="{&quot;shape&quot;:{&quot;fill&quot;:{&quot;solid&quot;:{&quot;brightness&quot;:0,&quot;colorType&quot;:1,&quot;foreColorIndex&quot;:14,&quot;transparency&quot;:0},&quot;type&quot;:1},&quot;glow&quot;:{&quot;colorType&quot;:0},&quot;line&quot;:{&quot;type&quot;:0},&quot;shadow&quot;:{&quot;brightness&quot;:-0.5,&quot;colorType&quot;:1,&quot;foreColorIndex&quot;:14,&quot;transparency&quot;:0.699999988079071},&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90.xml><?xml version="1.0" encoding="utf-8"?>
<p:tagLst xmlns:p="http://schemas.openxmlformats.org/presentationml/2006/main">
  <p:tag name="KSO_WM_BEAUTIFY_FLAG" val=""/>
</p:tagLst>
</file>

<file path=ppt/tags/tag91.xml><?xml version="1.0" encoding="utf-8"?>
<p:tagLst xmlns:p="http://schemas.openxmlformats.org/presentationml/2006/main">
  <p:tag name="KSO_WM_BEAUTIFY_FLAG" val=""/>
</p:tagLst>
</file>

<file path=ppt/tags/tag92.xml><?xml version="1.0" encoding="utf-8"?>
<p:tagLst xmlns:p="http://schemas.openxmlformats.org/presentationml/2006/main">
  <p:tag name="KSO_WM_BEAUTIFY_FLAG" val=""/>
</p:tagLst>
</file>

<file path=ppt/tags/tag93.xml><?xml version="1.0" encoding="utf-8"?>
<p:tagLst xmlns:p="http://schemas.openxmlformats.org/presentationml/2006/main">
  <p:tag name="KSO_WM_BEAUTIFY_FLAG" val=""/>
</p:tagLst>
</file>

<file path=ppt/tags/tag94.xml><?xml version="1.0" encoding="utf-8"?>
<p:tagLst xmlns:p="http://schemas.openxmlformats.org/presentationml/2006/main">
  <p:tag name="KSO_WM_BEAUTIFY_FLAG" val=""/>
</p:tagLst>
</file>

<file path=ppt/tags/tag95.xml><?xml version="1.0" encoding="utf-8"?>
<p:tagLst xmlns:p="http://schemas.openxmlformats.org/presentationml/2006/main">
  <p:tag name="COMMONDATA" val="eyJoZGlkIjoiZmYzMzdiODRiY2JiN2Y0ZGE5OGFmM2U3NzU5NjEwMGQifQ=="/>
  <p:tag name="KSO_WPP_MARK_KEY" val="28af3f78-9bc0-4e86-ae36-78cfea5620f5"/>
  <p:tag name="commondata" val="eyJoZGlkIjoiMGJlN2YyOWExZjdkMDczM2FmZGZmNmU0NjU5YmQ3OTkifQ=="/>
</p:tagLst>
</file>

<file path=ppt/theme/_rels/theme1.xml.rels><?xml version="1.0" encoding="UTF-8" standalone="yes"?>
<Relationships xmlns="http://schemas.openxmlformats.org/package/2006/relationships"><Relationship Id="rId1" Type="http://schemas.openxmlformats.org/officeDocument/2006/relationships/image" Target="../media/image4.jpeg"/></Relationships>
</file>

<file path=ppt/theme/theme1.xml><?xml version="1.0" encoding="utf-8"?>
<a:theme xmlns:a="http://schemas.openxmlformats.org/drawingml/2006/main" name="波形">
  <a:themeElements>
    <a:clrScheme name="波形">
      <a:dk1>
        <a:sysClr val="windowText" lastClr="000000"/>
      </a:dk1>
      <a:lt1>
        <a:sysClr val="window" lastClr="FFFFFF"/>
      </a:lt1>
      <a:dk2>
        <a:srgbClr val="073E87"/>
      </a:dk2>
      <a:lt2>
        <a:srgbClr val="C6E7FC"/>
      </a:lt2>
      <a:accent1>
        <a:srgbClr val="31B6FD"/>
      </a:accent1>
      <a:accent2>
        <a:srgbClr val="4584D3"/>
      </a:accent2>
      <a:accent3>
        <a:srgbClr val="5BD078"/>
      </a:accent3>
      <a:accent4>
        <a:srgbClr val="A5D028"/>
      </a:accent4>
      <a:accent5>
        <a:srgbClr val="F5C040"/>
      </a:accent5>
      <a:accent6>
        <a:srgbClr val="05E0DB"/>
      </a:accent6>
      <a:hlink>
        <a:srgbClr val="0080FF"/>
      </a:hlink>
      <a:folHlink>
        <a:srgbClr val="5EAEFF"/>
      </a:folHlink>
    </a:clrScheme>
    <a:fontScheme name="波形">
      <a:majorFont>
        <a:latin typeface="Candara"/>
        <a:ea typeface=""/>
        <a:cs typeface=""/>
        <a:font script="Jpan" typeface="HGP明朝E"/>
        <a:font script="Hang" typeface="HY그래픽M"/>
        <a:font script="Hans" typeface="华文新魏"/>
        <a:font script="Hant" typeface="標楷體"/>
        <a:font script="Arab" typeface="Arial"/>
        <a:font script="Hebr" typeface="Arial"/>
        <a:font script="Thai" typeface="Kodchiang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ndara"/>
        <a:ea typeface=""/>
        <a:cs typeface=""/>
        <a:font script="Jpan" typeface="HGP明朝E"/>
        <a:font script="Hang" typeface="HY그래픽M"/>
        <a:font script="Hans" typeface="华文楷体"/>
        <a:font script="Hant" typeface="標楷體"/>
        <a:font script="Arab" typeface="Arial"/>
        <a:font script="Hebr" typeface="Arial"/>
        <a:font script="Thai" typeface="Kodchiang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波形">
      <a:fillStyleLst>
        <a:solidFill>
          <a:schemeClr val="phClr"/>
        </a:solidFill>
        <a:gradFill rotWithShape="1">
          <a:gsLst>
            <a:gs pos="0">
              <a:schemeClr val="phClr">
                <a:tint val="0"/>
              </a:schemeClr>
            </a:gs>
            <a:gs pos="44000">
              <a:schemeClr val="phClr">
                <a:tint val="60000"/>
                <a:satMod val="120000"/>
              </a:schemeClr>
            </a:gs>
            <a:gs pos="100000">
              <a:schemeClr val="phClr">
                <a:tint val="90000"/>
                <a:alpha val="100000"/>
                <a:lumMod val="90000"/>
              </a:schemeClr>
            </a:gs>
          </a:gsLst>
          <a:lin ang="5400000" scaled="0"/>
        </a:gradFill>
        <a:gradFill rotWithShape="1">
          <a:gsLst>
            <a:gs pos="0">
              <a:schemeClr val="phClr">
                <a:tint val="96000"/>
                <a:satMod val="120000"/>
                <a:lumMod val="120000"/>
              </a:schemeClr>
            </a:gs>
            <a:gs pos="100000">
              <a:schemeClr val="phClr">
                <a:shade val="89000"/>
                <a:lumMod val="90000"/>
              </a:schemeClr>
            </a:gs>
          </a:gsLst>
          <a:lin ang="5400000" scaled="0"/>
        </a:gradFill>
      </a:fillStyleLst>
      <a:lnStyleLst>
        <a:ln w="9525" cap="flat" cmpd="sng" algn="ctr">
          <a:solidFill>
            <a:schemeClr val="phClr"/>
          </a:solidFill>
          <a:prstDash val="solid"/>
        </a:ln>
        <a:ln w="15875" cap="flat" cmpd="sng" algn="ctr">
          <a:solidFill>
            <a:schemeClr val="phClr">
              <a:shade val="75000"/>
              <a:lumMod val="80000"/>
            </a:schemeClr>
          </a:solidFill>
          <a:prstDash val="solid"/>
        </a:ln>
        <a:ln w="25400" cap="flat" cmpd="sng" algn="ctr">
          <a:solidFill>
            <a:schemeClr val="phClr"/>
          </a:solidFill>
          <a:prstDash val="solid"/>
        </a:ln>
      </a:lnStyleLst>
      <a:effectStyleLst>
        <a:effectStyle>
          <a:effectLst/>
        </a:effectStyle>
        <a:effectStyle>
          <a:effectLst>
            <a:outerShdw blurRad="50800" dist="25400" dir="5400000" rotWithShape="0">
              <a:srgbClr val="000000">
                <a:alpha val="38000"/>
              </a:srgbClr>
            </a:outerShdw>
          </a:effectLst>
          <a:scene3d>
            <a:camera prst="orthographicFront">
              <a:rot lat="0" lon="0" rev="0"/>
            </a:camera>
            <a:lightRig rig="flat" dir="tl">
              <a:rot lat="0" lon="0" rev="6360000"/>
            </a:lightRig>
          </a:scene3d>
          <a:sp3d prstMaterial="flat">
            <a:bevelT w="12700" h="12700"/>
          </a:sp3d>
        </a:effectStyle>
        <a:effectStyle>
          <a:effectLst>
            <a:outerShdw blurRad="50800" dist="25400" dir="5400000" rotWithShape="0">
              <a:srgbClr val="000000">
                <a:alpha val="38000"/>
              </a:srgbClr>
            </a:outerShdw>
          </a:effectLst>
          <a:scene3d>
            <a:camera prst="orthographicFront">
              <a:rot lat="0" lon="0" rev="0"/>
            </a:camera>
            <a:lightRig rig="flat" dir="tl">
              <a:rot lat="0" lon="0" rev="6360000"/>
            </a:lightRig>
          </a:scene3d>
          <a:sp3d contourW="19050" prstMaterial="flat">
            <a:bevelT w="63500" h="63500"/>
            <a:contourClr>
              <a:schemeClr val="phClr">
                <a:shade val="25000"/>
                <a:satMod val="180000"/>
              </a:schemeClr>
            </a:contourClr>
          </a:sp3d>
        </a:effectStyle>
      </a:effectStyleLst>
      <a:bgFillStyleLst>
        <a:solidFill>
          <a:schemeClr val="phClr"/>
        </a:solidFill>
        <a:gradFill rotWithShape="1">
          <a:gsLst>
            <a:gs pos="40000">
              <a:schemeClr val="phClr">
                <a:tint val="94000"/>
                <a:shade val="94000"/>
                <a:alpha val="100000"/>
                <a:satMod val="114000"/>
                <a:lumMod val="114000"/>
              </a:schemeClr>
            </a:gs>
            <a:gs pos="74000">
              <a:schemeClr val="phClr">
                <a:tint val="94000"/>
                <a:shade val="94000"/>
                <a:satMod val="128000"/>
                <a:lumMod val="100000"/>
              </a:schemeClr>
            </a:gs>
            <a:gs pos="100000">
              <a:schemeClr val="phClr">
                <a:tint val="98000"/>
                <a:shade val="100000"/>
                <a:hueMod val="98000"/>
                <a:satMod val="100000"/>
                <a:lumMod val="74000"/>
              </a:schemeClr>
            </a:gs>
          </a:gsLst>
          <a:path path="circle">
            <a:fillToRect l="20000" t="-40000" r="20000" b="140000"/>
          </a:path>
        </a:gradFill>
        <a:blipFill rotWithShape="1">
          <a:blip xmlns:r="http://schemas.openxmlformats.org/officeDocument/2006/relationships" r:embed="rId1">
            <a:duotone>
              <a:schemeClr val="phClr">
                <a:tint val="96000"/>
                <a:satMod val="130000"/>
                <a:lumMod val="50000"/>
              </a:schemeClr>
              <a:schemeClr val="phClr">
                <a:tint val="96000"/>
                <a:satMod val="114000"/>
                <a:lumMod val="114000"/>
              </a:schemeClr>
            </a:duotone>
          </a:blip>
          <a:stretch>
            <a:fillRect/>
          </a:stretch>
        </a:blipFill>
      </a:bgFillStyleLst>
    </a:fmtScheme>
  </a:themeElements>
  <a:objectDefaults>
    <a:spDef>
      <a:spPr bwMode="auto">
        <a:noFill/>
        <a:ln w="38100">
          <a:solidFill>
            <a:schemeClr val="tx1"/>
          </a:solidFill>
          <a:round/>
        </a:ln>
      </a:spPr>
      <a:bodyPr wrap="none" anchor="ctr"/>
      <a:lstStyle>
        <a:defPPr>
          <a:defRPr>
            <a:latin typeface="Times New Roman" panose="02020603050405020304" pitchFamily="18" charset="0"/>
            <a:ea typeface="楷体_GB2312" charset="0"/>
            <a:cs typeface="楷体_GB2312" charset="0"/>
          </a:defRPr>
        </a:defPPr>
      </a:lstStyle>
    </a:sp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办公室">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办公室">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鞍具.thmx</Template>
  <TotalTime>0</TotalTime>
  <Words>8648</Words>
  <Application>WPS 演示</Application>
  <PresentationFormat>全屏显示(16:9)</PresentationFormat>
  <Paragraphs>358</Paragraphs>
  <Slides>40</Slides>
  <Notes>0</Notes>
  <HiddenSlides>0</HiddenSlides>
  <MMClips>0</MMClips>
  <ScaleCrop>false</ScaleCrop>
  <HeadingPairs>
    <vt:vector size="8" baseType="variant">
      <vt:variant>
        <vt:lpstr>已用的字体</vt:lpstr>
      </vt:variant>
      <vt:variant>
        <vt:i4>19</vt:i4>
      </vt:variant>
      <vt:variant>
        <vt:lpstr>主题</vt:lpstr>
      </vt:variant>
      <vt:variant>
        <vt:i4>1</vt:i4>
      </vt:variant>
      <vt:variant>
        <vt:lpstr>嵌入 OLE 服务器</vt:lpstr>
      </vt:variant>
      <vt:variant>
        <vt:i4>1</vt:i4>
      </vt:variant>
      <vt:variant>
        <vt:lpstr>幻灯片标题</vt:lpstr>
      </vt:variant>
      <vt:variant>
        <vt:i4>40</vt:i4>
      </vt:variant>
    </vt:vector>
  </HeadingPairs>
  <TitlesOfParts>
    <vt:vector size="61" baseType="lpstr">
      <vt:lpstr>Arial</vt:lpstr>
      <vt:lpstr>宋体</vt:lpstr>
      <vt:lpstr>Wingdings</vt:lpstr>
      <vt:lpstr>Times New Roman</vt:lpstr>
      <vt:lpstr>楷体_GB2312</vt:lpstr>
      <vt:lpstr>新宋体</vt:lpstr>
      <vt:lpstr>楷体_GB2312</vt:lpstr>
      <vt:lpstr>华文新魏</vt:lpstr>
      <vt:lpstr>Candara</vt:lpstr>
      <vt:lpstr>Symbol</vt:lpstr>
      <vt:lpstr>华文楷体</vt:lpstr>
      <vt:lpstr>微软雅黑</vt:lpstr>
      <vt:lpstr>MiSans Normal</vt:lpstr>
      <vt:lpstr>Wingdings</vt:lpstr>
      <vt:lpstr>MiSans Heavy</vt:lpstr>
      <vt:lpstr>Arial Unicode MS</vt:lpstr>
      <vt:lpstr>华文中宋</vt:lpstr>
      <vt:lpstr>华文琥珀</vt:lpstr>
      <vt:lpstr>华文细黑</vt:lpstr>
      <vt:lpstr>波形</vt:lpstr>
      <vt:lpstr>Flash.Movie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DUT </Company>
  <LinksUpToDate>false</LinksUpToDate>
  <SharedDoc>false</SharedDoc>
  <HyperlinksChanged>false</HyperlinksChanged>
  <AppVersion>14.0000</AppVersion>
  <Manager>电气工程与应用电子技术系</Manager>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实验三</dc:title>
  <dc:creator>电工教研室</dc:creator>
  <dc:subject>实验三</dc:subject>
  <cp:lastModifiedBy>月无影</cp:lastModifiedBy>
  <cp:revision>1051</cp:revision>
  <cp:lastPrinted>2018-06-07T00:42:00Z</cp:lastPrinted>
  <dcterms:created xsi:type="dcterms:W3CDTF">1998-01-02T23:54:00Z</dcterms:created>
  <dcterms:modified xsi:type="dcterms:W3CDTF">2023-12-23T10:03:35Z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8A217C8082FC4A50BECB91DD0BD80F1C_13</vt:lpwstr>
  </property>
  <property fmtid="{D5CDD505-2E9C-101B-9397-08002B2CF9AE}" pid="3" name="KSOProductBuildVer">
    <vt:lpwstr>2052-12.1.0.16120</vt:lpwstr>
  </property>
</Properties>
</file>