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739" r:id="rId3"/>
    <p:sldId id="626" r:id="rId4"/>
    <p:sldId id="622" r:id="rId5"/>
    <p:sldId id="741" r:id="rId6"/>
    <p:sldId id="924" r:id="rId7"/>
    <p:sldId id="925" r:id="rId8"/>
    <p:sldId id="926" r:id="rId9"/>
    <p:sldId id="927" r:id="rId10"/>
    <p:sldId id="928" r:id="rId11"/>
    <p:sldId id="929" r:id="rId12"/>
    <p:sldId id="930" r:id="rId13"/>
    <p:sldId id="931" r:id="rId14"/>
    <p:sldId id="932" r:id="rId15"/>
    <p:sldId id="933" r:id="rId16"/>
    <p:sldId id="934" r:id="rId17"/>
    <p:sldId id="834" r:id="rId18"/>
  </p:sldIdLst>
  <p:sldSz cx="9144000" cy="5143500"/>
  <p:notesSz cx="6797675" cy="9926955"/>
  <p:custDataLst>
    <p:tags r:id="rId2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4" userDrawn="1">
          <p15:clr>
            <a:srgbClr val="A4A3A4"/>
          </p15:clr>
        </p15:guide>
        <p15:guide id="2" pos="28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熊仪_aYju7RJj" initials="熊" lastIdx="0" clrIdx="0"/>
  <p:cmAuthor id="1" name="哒哒 熊猫" initials="哒哒" lastIdx="1" clrIdx="0"/>
  <p:cmAuthor id="8" name="yifei" initials="y" lastIdx="1" clrIdx="7"/>
  <p:cmAuthor id="2" name="kingsoft" initials="k" lastIdx="1" clrIdx="1"/>
  <p:cmAuthor id="9" name="ADMIN" initials="A" lastIdx="1" clrIdx="8"/>
  <p:cmAuthor id="3" name="zhouzean" initials="z" lastIdx="1" clrIdx="2"/>
  <p:cmAuthor id="4" name="李鹏飞_6bQfzI3a" initials="李" lastIdx="0" clrIdx="0"/>
  <p:cmAuthor id="5" name="李晓菲_MZFnUzi6" initials="李" lastIdx="0" clrIdx="0"/>
  <p:cmAuthor id="6" name="小珞_QjMfU7FR" initials="小" lastIdx="0" clrIdx="0"/>
  <p:cmAuthor id="2001" name="骆倩怡_Znauj26B" initials="authorId_382814100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33CCCC"/>
    <a:srgbClr val="3366CC"/>
    <a:srgbClr val="FF3300"/>
    <a:srgbClr val="000066"/>
    <a:srgbClr val="FFCCFF"/>
    <a:srgbClr val="5F5F5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54" d="100"/>
          <a:sy n="54" d="100"/>
        </p:scale>
        <p:origin x="795" y="42"/>
      </p:cViewPr>
      <p:guideLst>
        <p:guide orient="horz" pos="1434"/>
        <p:guide pos="2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4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686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单击此处编辑母版文本样式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200" dirty="0">
                <a:solidFill>
                  <a:srgbClr val="FF3300"/>
                </a:solidFill>
              </a:rPr>
            </a:fld>
            <a:endParaRPr lang="en-US" altLang="zh-CN" sz="1200" dirty="0">
              <a:solidFill>
                <a:srgbClr val="FF33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51" name="Group 5"/>
          <p:cNvGrpSpPr>
            <a:grpSpLocks noChangeAspect="1"/>
          </p:cNvGrpSpPr>
          <p:nvPr/>
        </p:nvGrpSpPr>
        <p:grpSpPr>
          <a:xfrm>
            <a:off x="211138" y="536575"/>
            <a:ext cx="8723312" cy="996950"/>
            <a:chOff x="-3905251" y="4294188"/>
            <a:chExt cx="13027839" cy="1892300"/>
          </a:xfrm>
        </p:grpSpPr>
        <p:sp>
          <p:nvSpPr>
            <p:cNvPr id="2059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2063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053" name="组合 117"/>
          <p:cNvGrpSpPr/>
          <p:nvPr userDrawn="1"/>
        </p:nvGrpSpPr>
        <p:grpSpPr>
          <a:xfrm>
            <a:off x="522288" y="1906588"/>
            <a:ext cx="1512887" cy="1416050"/>
            <a:chOff x="522687" y="2543125"/>
            <a:chExt cx="1749704" cy="174970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rcRect t="12823" r="3619"/>
            <a:stretch>
              <a:fillRect/>
            </a:stretch>
          </p:blipFill>
          <p:spPr>
            <a:xfrm>
              <a:off x="534848" y="2754493"/>
              <a:ext cx="1686385" cy="1525335"/>
            </a:xfrm>
            <a:custGeom>
              <a:avLst/>
              <a:gdLst>
                <a:gd name="connsiteX0" fmla="*/ 171910 w 1686385"/>
                <a:gd name="connsiteY0" fmla="*/ 0 h 1525334"/>
                <a:gd name="connsiteX1" fmla="*/ 257635 w 1686385"/>
                <a:gd name="connsiteY1" fmla="*/ 33338 h 1525334"/>
                <a:gd name="connsiteX2" fmla="*/ 295735 w 1686385"/>
                <a:gd name="connsiteY2" fmla="*/ 71438 h 1525334"/>
                <a:gd name="connsiteX3" fmla="*/ 376698 w 1686385"/>
                <a:gd name="connsiteY3" fmla="*/ 80963 h 1525334"/>
                <a:gd name="connsiteX4" fmla="*/ 381460 w 1686385"/>
                <a:gd name="connsiteY4" fmla="*/ 123825 h 1525334"/>
                <a:gd name="connsiteX5" fmla="*/ 467185 w 1686385"/>
                <a:gd name="connsiteY5" fmla="*/ 180975 h 1525334"/>
                <a:gd name="connsiteX6" fmla="*/ 457660 w 1686385"/>
                <a:gd name="connsiteY6" fmla="*/ 238125 h 1525334"/>
                <a:gd name="connsiteX7" fmla="*/ 576723 w 1686385"/>
                <a:gd name="connsiteY7" fmla="*/ 266700 h 1525334"/>
                <a:gd name="connsiteX8" fmla="*/ 633873 w 1686385"/>
                <a:gd name="connsiteY8" fmla="*/ 371475 h 1525334"/>
                <a:gd name="connsiteX9" fmla="*/ 743410 w 1686385"/>
                <a:gd name="connsiteY9" fmla="*/ 342900 h 1525334"/>
                <a:gd name="connsiteX10" fmla="*/ 791035 w 1686385"/>
                <a:gd name="connsiteY10" fmla="*/ 457200 h 1525334"/>
                <a:gd name="connsiteX11" fmla="*/ 891048 w 1686385"/>
                <a:gd name="connsiteY11" fmla="*/ 481013 h 1525334"/>
                <a:gd name="connsiteX12" fmla="*/ 919623 w 1686385"/>
                <a:gd name="connsiteY12" fmla="*/ 561975 h 1525334"/>
                <a:gd name="connsiteX13" fmla="*/ 1048210 w 1686385"/>
                <a:gd name="connsiteY13" fmla="*/ 619125 h 1525334"/>
                <a:gd name="connsiteX14" fmla="*/ 1062498 w 1686385"/>
                <a:gd name="connsiteY14" fmla="*/ 681038 h 1525334"/>
                <a:gd name="connsiteX15" fmla="*/ 1172035 w 1686385"/>
                <a:gd name="connsiteY15" fmla="*/ 695325 h 1525334"/>
                <a:gd name="connsiteX16" fmla="*/ 1210135 w 1686385"/>
                <a:gd name="connsiteY16" fmla="*/ 795338 h 1525334"/>
                <a:gd name="connsiteX17" fmla="*/ 1252998 w 1686385"/>
                <a:gd name="connsiteY17" fmla="*/ 866775 h 1525334"/>
                <a:gd name="connsiteX18" fmla="*/ 1243473 w 1686385"/>
                <a:gd name="connsiteY18" fmla="*/ 957263 h 1525334"/>
                <a:gd name="connsiteX19" fmla="*/ 1333960 w 1686385"/>
                <a:gd name="connsiteY19" fmla="*/ 962025 h 1525334"/>
                <a:gd name="connsiteX20" fmla="*/ 1353010 w 1686385"/>
                <a:gd name="connsiteY20" fmla="*/ 1062038 h 1525334"/>
                <a:gd name="connsiteX21" fmla="*/ 1424448 w 1686385"/>
                <a:gd name="connsiteY21" fmla="*/ 1057275 h 1525334"/>
                <a:gd name="connsiteX22" fmla="*/ 1462548 w 1686385"/>
                <a:gd name="connsiteY22" fmla="*/ 1138238 h 1525334"/>
                <a:gd name="connsiteX23" fmla="*/ 1581610 w 1686385"/>
                <a:gd name="connsiteY23" fmla="*/ 1181100 h 1525334"/>
                <a:gd name="connsiteX24" fmla="*/ 1572085 w 1686385"/>
                <a:gd name="connsiteY24" fmla="*/ 1290638 h 1525334"/>
                <a:gd name="connsiteX25" fmla="*/ 1686385 w 1686385"/>
                <a:gd name="connsiteY25" fmla="*/ 1314450 h 1525334"/>
                <a:gd name="connsiteX26" fmla="*/ 1217168 w 1686385"/>
                <a:gd name="connsiteY26" fmla="*/ 1525334 h 1525334"/>
                <a:gd name="connsiteX27" fmla="*/ 573625 w 1686385"/>
                <a:gd name="connsiteY27" fmla="*/ 1525334 h 1525334"/>
                <a:gd name="connsiteX28" fmla="*/ 0 w 1686385"/>
                <a:gd name="connsiteY28" fmla="*/ 1157147 h 1525334"/>
                <a:gd name="connsiteX29" fmla="*/ 0 w 1686385"/>
                <a:gd name="connsiteY29" fmla="*/ 81862 h 152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686385" h="1525334">
                  <a:moveTo>
                    <a:pt x="171910" y="0"/>
                  </a:moveTo>
                  <a:lnTo>
                    <a:pt x="257635" y="33338"/>
                  </a:lnTo>
                  <a:lnTo>
                    <a:pt x="295735" y="71438"/>
                  </a:lnTo>
                  <a:lnTo>
                    <a:pt x="376698" y="80963"/>
                  </a:lnTo>
                  <a:lnTo>
                    <a:pt x="381460" y="123825"/>
                  </a:lnTo>
                  <a:lnTo>
                    <a:pt x="467185" y="180975"/>
                  </a:lnTo>
                  <a:lnTo>
                    <a:pt x="457660" y="238125"/>
                  </a:lnTo>
                  <a:lnTo>
                    <a:pt x="576723" y="266700"/>
                  </a:lnTo>
                  <a:lnTo>
                    <a:pt x="633873" y="371475"/>
                  </a:lnTo>
                  <a:lnTo>
                    <a:pt x="743410" y="342900"/>
                  </a:lnTo>
                  <a:lnTo>
                    <a:pt x="791035" y="457200"/>
                  </a:lnTo>
                  <a:lnTo>
                    <a:pt x="891048" y="481013"/>
                  </a:lnTo>
                  <a:lnTo>
                    <a:pt x="919623" y="561975"/>
                  </a:lnTo>
                  <a:lnTo>
                    <a:pt x="1048210" y="619125"/>
                  </a:lnTo>
                  <a:lnTo>
                    <a:pt x="1062498" y="681038"/>
                  </a:lnTo>
                  <a:lnTo>
                    <a:pt x="1172035" y="695325"/>
                  </a:lnTo>
                  <a:lnTo>
                    <a:pt x="1210135" y="795338"/>
                  </a:lnTo>
                  <a:lnTo>
                    <a:pt x="1252998" y="866775"/>
                  </a:lnTo>
                  <a:lnTo>
                    <a:pt x="1243473" y="957263"/>
                  </a:lnTo>
                  <a:lnTo>
                    <a:pt x="1333960" y="962025"/>
                  </a:lnTo>
                  <a:lnTo>
                    <a:pt x="1353010" y="1062038"/>
                  </a:lnTo>
                  <a:lnTo>
                    <a:pt x="1424448" y="1057275"/>
                  </a:lnTo>
                  <a:lnTo>
                    <a:pt x="1462548" y="1138238"/>
                  </a:lnTo>
                  <a:lnTo>
                    <a:pt x="1581610" y="1181100"/>
                  </a:lnTo>
                  <a:lnTo>
                    <a:pt x="1572085" y="1290638"/>
                  </a:lnTo>
                  <a:lnTo>
                    <a:pt x="1686385" y="1314450"/>
                  </a:lnTo>
                  <a:lnTo>
                    <a:pt x="1217168" y="1525334"/>
                  </a:lnTo>
                  <a:lnTo>
                    <a:pt x="573625" y="1525334"/>
                  </a:lnTo>
                  <a:lnTo>
                    <a:pt x="0" y="1157147"/>
                  </a:lnTo>
                  <a:lnTo>
                    <a:pt x="0" y="81862"/>
                  </a:lnTo>
                  <a:close/>
                </a:path>
              </a:pathLst>
            </a:cu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22687" y="2543125"/>
              <a:ext cx="1749704" cy="1749704"/>
            </a:xfrm>
            <a:custGeom>
              <a:avLst/>
              <a:gdLst>
                <a:gd name="connsiteX0" fmla="*/ 0 w 1749704"/>
                <a:gd name="connsiteY0" fmla="*/ 1381517 h 1749704"/>
                <a:gd name="connsiteX1" fmla="*/ 573625 w 1749704"/>
                <a:gd name="connsiteY1" fmla="*/ 1749704 h 1749704"/>
                <a:gd name="connsiteX2" fmla="*/ 0 w 1749704"/>
                <a:gd name="connsiteY2" fmla="*/ 1749704 h 1749704"/>
                <a:gd name="connsiteX3" fmla="*/ 0 w 1749704"/>
                <a:gd name="connsiteY3" fmla="*/ 0 h 1749704"/>
                <a:gd name="connsiteX4" fmla="*/ 1749704 w 1749704"/>
                <a:gd name="connsiteY4" fmla="*/ 0 h 1749704"/>
                <a:gd name="connsiteX5" fmla="*/ 1749704 w 1749704"/>
                <a:gd name="connsiteY5" fmla="*/ 1749704 h 1749704"/>
                <a:gd name="connsiteX6" fmla="*/ 1217168 w 1749704"/>
                <a:gd name="connsiteY6" fmla="*/ 1749704 h 1749704"/>
                <a:gd name="connsiteX7" fmla="*/ 1686385 w 1749704"/>
                <a:gd name="connsiteY7" fmla="*/ 1538820 h 1749704"/>
                <a:gd name="connsiteX8" fmla="*/ 1572085 w 1749704"/>
                <a:gd name="connsiteY8" fmla="*/ 1515008 h 1749704"/>
                <a:gd name="connsiteX9" fmla="*/ 1581610 w 1749704"/>
                <a:gd name="connsiteY9" fmla="*/ 1405470 h 1749704"/>
                <a:gd name="connsiteX10" fmla="*/ 1462548 w 1749704"/>
                <a:gd name="connsiteY10" fmla="*/ 1362608 h 1749704"/>
                <a:gd name="connsiteX11" fmla="*/ 1424448 w 1749704"/>
                <a:gd name="connsiteY11" fmla="*/ 1281645 h 1749704"/>
                <a:gd name="connsiteX12" fmla="*/ 1353010 w 1749704"/>
                <a:gd name="connsiteY12" fmla="*/ 1286408 h 1749704"/>
                <a:gd name="connsiteX13" fmla="*/ 1333960 w 1749704"/>
                <a:gd name="connsiteY13" fmla="*/ 1186395 h 1749704"/>
                <a:gd name="connsiteX14" fmla="*/ 1243473 w 1749704"/>
                <a:gd name="connsiteY14" fmla="*/ 1181633 h 1749704"/>
                <a:gd name="connsiteX15" fmla="*/ 1252998 w 1749704"/>
                <a:gd name="connsiteY15" fmla="*/ 1091145 h 1749704"/>
                <a:gd name="connsiteX16" fmla="*/ 1210135 w 1749704"/>
                <a:gd name="connsiteY16" fmla="*/ 1019708 h 1749704"/>
                <a:gd name="connsiteX17" fmla="*/ 1172035 w 1749704"/>
                <a:gd name="connsiteY17" fmla="*/ 919695 h 1749704"/>
                <a:gd name="connsiteX18" fmla="*/ 1062498 w 1749704"/>
                <a:gd name="connsiteY18" fmla="*/ 905408 h 1749704"/>
                <a:gd name="connsiteX19" fmla="*/ 1048210 w 1749704"/>
                <a:gd name="connsiteY19" fmla="*/ 843495 h 1749704"/>
                <a:gd name="connsiteX20" fmla="*/ 919623 w 1749704"/>
                <a:gd name="connsiteY20" fmla="*/ 786345 h 1749704"/>
                <a:gd name="connsiteX21" fmla="*/ 891048 w 1749704"/>
                <a:gd name="connsiteY21" fmla="*/ 705383 h 1749704"/>
                <a:gd name="connsiteX22" fmla="*/ 791035 w 1749704"/>
                <a:gd name="connsiteY22" fmla="*/ 681570 h 1749704"/>
                <a:gd name="connsiteX23" fmla="*/ 743410 w 1749704"/>
                <a:gd name="connsiteY23" fmla="*/ 567270 h 1749704"/>
                <a:gd name="connsiteX24" fmla="*/ 633873 w 1749704"/>
                <a:gd name="connsiteY24" fmla="*/ 595845 h 1749704"/>
                <a:gd name="connsiteX25" fmla="*/ 576723 w 1749704"/>
                <a:gd name="connsiteY25" fmla="*/ 491070 h 1749704"/>
                <a:gd name="connsiteX26" fmla="*/ 457660 w 1749704"/>
                <a:gd name="connsiteY26" fmla="*/ 462495 h 1749704"/>
                <a:gd name="connsiteX27" fmla="*/ 467185 w 1749704"/>
                <a:gd name="connsiteY27" fmla="*/ 405345 h 1749704"/>
                <a:gd name="connsiteX28" fmla="*/ 381460 w 1749704"/>
                <a:gd name="connsiteY28" fmla="*/ 348195 h 1749704"/>
                <a:gd name="connsiteX29" fmla="*/ 376698 w 1749704"/>
                <a:gd name="connsiteY29" fmla="*/ 305333 h 1749704"/>
                <a:gd name="connsiteX30" fmla="*/ 295735 w 1749704"/>
                <a:gd name="connsiteY30" fmla="*/ 295808 h 1749704"/>
                <a:gd name="connsiteX31" fmla="*/ 257635 w 1749704"/>
                <a:gd name="connsiteY31" fmla="*/ 257708 h 1749704"/>
                <a:gd name="connsiteX32" fmla="*/ 171910 w 1749704"/>
                <a:gd name="connsiteY32" fmla="*/ 224370 h 1749704"/>
                <a:gd name="connsiteX33" fmla="*/ 0 w 1749704"/>
                <a:gd name="connsiteY33" fmla="*/ 306232 h 174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49704" h="1749704">
                  <a:moveTo>
                    <a:pt x="0" y="1381517"/>
                  </a:moveTo>
                  <a:lnTo>
                    <a:pt x="573625" y="1749704"/>
                  </a:lnTo>
                  <a:lnTo>
                    <a:pt x="0" y="1749704"/>
                  </a:lnTo>
                  <a:close/>
                  <a:moveTo>
                    <a:pt x="0" y="0"/>
                  </a:moveTo>
                  <a:lnTo>
                    <a:pt x="1749704" y="0"/>
                  </a:lnTo>
                  <a:lnTo>
                    <a:pt x="1749704" y="1749704"/>
                  </a:lnTo>
                  <a:lnTo>
                    <a:pt x="1217168" y="1749704"/>
                  </a:lnTo>
                  <a:lnTo>
                    <a:pt x="1686385" y="1538820"/>
                  </a:lnTo>
                  <a:lnTo>
                    <a:pt x="1572085" y="1515008"/>
                  </a:lnTo>
                  <a:lnTo>
                    <a:pt x="1581610" y="1405470"/>
                  </a:lnTo>
                  <a:lnTo>
                    <a:pt x="1462548" y="1362608"/>
                  </a:lnTo>
                  <a:lnTo>
                    <a:pt x="1424448" y="1281645"/>
                  </a:lnTo>
                  <a:lnTo>
                    <a:pt x="1353010" y="1286408"/>
                  </a:lnTo>
                  <a:lnTo>
                    <a:pt x="1333960" y="1186395"/>
                  </a:lnTo>
                  <a:lnTo>
                    <a:pt x="1243473" y="1181633"/>
                  </a:lnTo>
                  <a:lnTo>
                    <a:pt x="1252998" y="1091145"/>
                  </a:lnTo>
                  <a:lnTo>
                    <a:pt x="1210135" y="1019708"/>
                  </a:lnTo>
                  <a:lnTo>
                    <a:pt x="1172035" y="919695"/>
                  </a:lnTo>
                  <a:lnTo>
                    <a:pt x="1062498" y="905408"/>
                  </a:lnTo>
                  <a:lnTo>
                    <a:pt x="1048210" y="843495"/>
                  </a:lnTo>
                  <a:lnTo>
                    <a:pt x="919623" y="786345"/>
                  </a:lnTo>
                  <a:lnTo>
                    <a:pt x="891048" y="705383"/>
                  </a:lnTo>
                  <a:lnTo>
                    <a:pt x="791035" y="681570"/>
                  </a:lnTo>
                  <a:lnTo>
                    <a:pt x="743410" y="567270"/>
                  </a:lnTo>
                  <a:lnTo>
                    <a:pt x="633873" y="595845"/>
                  </a:lnTo>
                  <a:lnTo>
                    <a:pt x="576723" y="491070"/>
                  </a:lnTo>
                  <a:lnTo>
                    <a:pt x="457660" y="462495"/>
                  </a:lnTo>
                  <a:lnTo>
                    <a:pt x="467185" y="405345"/>
                  </a:lnTo>
                  <a:lnTo>
                    <a:pt x="381460" y="348195"/>
                  </a:lnTo>
                  <a:lnTo>
                    <a:pt x="376698" y="305333"/>
                  </a:lnTo>
                  <a:lnTo>
                    <a:pt x="295735" y="295808"/>
                  </a:lnTo>
                  <a:lnTo>
                    <a:pt x="257635" y="257708"/>
                  </a:lnTo>
                  <a:lnTo>
                    <a:pt x="171910" y="224370"/>
                  </a:lnTo>
                  <a:lnTo>
                    <a:pt x="0" y="306232"/>
                  </a:lnTo>
                  <a:close/>
                </a:path>
              </a:pathLst>
            </a:custGeom>
          </p:spPr>
        </p:pic>
      </p:grpSp>
      <p:pic>
        <p:nvPicPr>
          <p:cNvPr id="2054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4"/>
          <p:cNvSpPr/>
          <p:nvPr userDrawn="1"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5" name="Group 23"/>
          <p:cNvGrpSpPr>
            <a:grpSpLocks noChangeAspect="1"/>
          </p:cNvGrpSpPr>
          <p:nvPr userDrawn="1"/>
        </p:nvGrpSpPr>
        <p:grpSpPr>
          <a:xfrm>
            <a:off x="211138" y="536575"/>
            <a:ext cx="8723312" cy="998538"/>
            <a:chOff x="-3905250" y="4294188"/>
            <a:chExt cx="13011150" cy="1892300"/>
          </a:xfrm>
        </p:grpSpPr>
        <p:sp>
          <p:nvSpPr>
            <p:cNvPr id="3079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0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3083" name="Freeform 28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4"/>
          <p:cNvSpPr/>
          <p:nvPr userDrawn="1"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99" name="Group 23"/>
          <p:cNvGrpSpPr>
            <a:grpSpLocks noChangeAspect="1"/>
          </p:cNvGrpSpPr>
          <p:nvPr userDrawn="1"/>
        </p:nvGrpSpPr>
        <p:grpSpPr>
          <a:xfrm>
            <a:off x="211138" y="536575"/>
            <a:ext cx="8723312" cy="998538"/>
            <a:chOff x="-3905250" y="4294188"/>
            <a:chExt cx="13011150" cy="1892300"/>
          </a:xfrm>
        </p:grpSpPr>
        <p:sp>
          <p:nvSpPr>
            <p:cNvPr id="4102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3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4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5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4106" name="Freeform 28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和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2873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147" name="Group 5"/>
          <p:cNvGrpSpPr>
            <a:grpSpLocks noChangeAspect="1"/>
          </p:cNvGrpSpPr>
          <p:nvPr/>
        </p:nvGrpSpPr>
        <p:grpSpPr>
          <a:xfrm>
            <a:off x="211138" y="536575"/>
            <a:ext cx="8723312" cy="996950"/>
            <a:chOff x="-3905251" y="4294188"/>
            <a:chExt cx="13027839" cy="1892300"/>
          </a:xfrm>
        </p:grpSpPr>
        <p:sp>
          <p:nvSpPr>
            <p:cNvPr id="6153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4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5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6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6157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文本框 5"/>
          <p:cNvSpPr txBox="1">
            <a:spLocks noChangeArrowheads="1"/>
          </p:cNvSpPr>
          <p:nvPr/>
        </p:nvSpPr>
        <p:spPr bwMode="auto">
          <a:xfrm>
            <a:off x="1181100" y="2179638"/>
            <a:ext cx="6840538" cy="768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感谢观看！</a:t>
            </a:r>
            <a:endParaRPr kumimoji="1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15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3.wmf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" name="Rounded Rectangle 13"/>
          <p:cNvSpPr/>
          <p:nvPr/>
        </p:nvSpPr>
        <p:spPr>
          <a:xfrm>
            <a:off x="228600" y="171450"/>
            <a:ext cx="8696325" cy="185102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>
          <a:xfrm>
            <a:off x="211138" y="1260475"/>
            <a:ext cx="8723312" cy="996950"/>
            <a:chOff x="-3905251" y="4294188"/>
            <a:chExt cx="13027839" cy="1892300"/>
          </a:xfrm>
        </p:grpSpPr>
        <p:sp>
          <p:nvSpPr>
            <p:cNvPr id="1122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3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4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1126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939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4687888"/>
            <a:ext cx="3786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  <a:latin typeface="Times New Roman" panose="02020603050405020304" pitchFamily="18" charset="0"/>
                <a:ea typeface="楷体_GB2312" charset="0"/>
                <a:cs typeface="楷体_GB2312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4687888"/>
            <a:ext cx="3786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Times New Roman" panose="02020603050405020304" pitchFamily="18" charset="0"/>
                <a:ea typeface="楷体_GB2312" charset="0"/>
                <a:cs typeface="楷体_GB2312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4687888"/>
            <a:ext cx="116205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000">
                <a:solidFill>
                  <a:schemeClr val="tx2"/>
                </a:solidFill>
                <a:ea typeface="楷体_GB2312" pitchFamily="49" charset="-122"/>
              </a:defRPr>
            </a:lvl1pPr>
          </a:lstStyle>
          <a:p>
            <a:pPr lvl="0" eaLnBrk="1" hangingPunct="1">
              <a:spcBef>
                <a:spcPct val="50000"/>
              </a:spcBef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>
          <a:xfrm>
            <a:off x="871538" y="2006600"/>
            <a:ext cx="7408862" cy="2587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en-US" dirty="0"/>
          </a:p>
        </p:txBody>
      </p:sp>
      <p:grpSp>
        <p:nvGrpSpPr>
          <p:cNvPr id="15" name="Group 142"/>
          <p:cNvGrpSpPr/>
          <p:nvPr userDrawn="1"/>
        </p:nvGrpSpPr>
        <p:grpSpPr>
          <a:xfrm>
            <a:off x="2874963" y="2503488"/>
            <a:ext cx="3130550" cy="1000125"/>
            <a:chOff x="1800" y="1761"/>
            <a:chExt cx="1972" cy="840"/>
          </a:xfrm>
        </p:grpSpPr>
        <p:sp>
          <p:nvSpPr>
            <p:cNvPr id="16" name="Rectangle 143"/>
            <p:cNvSpPr>
              <a:spLocks noChangeArrowheads="1"/>
            </p:cNvSpPr>
            <p:nvPr/>
          </p:nvSpPr>
          <p:spPr bwMode="auto">
            <a:xfrm>
              <a:off x="1800" y="2148"/>
              <a:ext cx="1608" cy="84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8575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2" name="Freeform 144"/>
            <p:cNvSpPr/>
            <p:nvPr/>
          </p:nvSpPr>
          <p:spPr bwMode="auto">
            <a:xfrm>
              <a:off x="3340" y="1761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1034" name="Group 145"/>
          <p:cNvGrpSpPr/>
          <p:nvPr userDrawn="1"/>
        </p:nvGrpSpPr>
        <p:grpSpPr>
          <a:xfrm>
            <a:off x="6129338" y="2413000"/>
            <a:ext cx="819150" cy="1089025"/>
            <a:chOff x="3861" y="2027"/>
            <a:chExt cx="516" cy="915"/>
          </a:xfrm>
        </p:grpSpPr>
        <p:sp>
          <p:nvSpPr>
            <p:cNvPr id="24" name="Rectangle 146" descr="宽下对角线"/>
            <p:cNvSpPr>
              <a:spLocks noChangeArrowheads="1"/>
            </p:cNvSpPr>
            <p:nvPr/>
          </p:nvSpPr>
          <p:spPr bwMode="auto">
            <a:xfrm>
              <a:off x="4279" y="2304"/>
              <a:ext cx="98" cy="439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5" name="Freeform 147"/>
            <p:cNvSpPr/>
            <p:nvPr/>
          </p:nvSpPr>
          <p:spPr bwMode="auto">
            <a:xfrm flipH="1">
              <a:off x="3861" y="2102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6" name="Freeform 148"/>
            <p:cNvSpPr/>
            <p:nvPr/>
          </p:nvSpPr>
          <p:spPr bwMode="auto">
            <a:xfrm>
              <a:off x="3899" y="2352"/>
              <a:ext cx="116" cy="439"/>
            </a:xfrm>
            <a:custGeom>
              <a:avLst/>
              <a:gdLst>
                <a:gd name="T0" fmla="*/ 60 w 60"/>
                <a:gd name="T1" fmla="*/ 238 h 274"/>
                <a:gd name="T2" fmla="*/ 51 w 60"/>
                <a:gd name="T3" fmla="*/ 259 h 274"/>
                <a:gd name="T4" fmla="*/ 36 w 60"/>
                <a:gd name="T5" fmla="*/ 274 h 274"/>
                <a:gd name="T6" fmla="*/ 12 w 60"/>
                <a:gd name="T7" fmla="*/ 271 h 274"/>
                <a:gd name="T8" fmla="*/ 0 w 60"/>
                <a:gd name="T9" fmla="*/ 256 h 274"/>
                <a:gd name="T10" fmla="*/ 0 w 60"/>
                <a:gd name="T11" fmla="*/ 0 h 2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274">
                  <a:moveTo>
                    <a:pt x="60" y="238"/>
                  </a:moveTo>
                  <a:lnTo>
                    <a:pt x="51" y="259"/>
                  </a:lnTo>
                  <a:lnTo>
                    <a:pt x="36" y="274"/>
                  </a:lnTo>
                  <a:lnTo>
                    <a:pt x="12" y="271"/>
                  </a:lnTo>
                  <a:lnTo>
                    <a:pt x="0" y="256"/>
                  </a:ln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7" name="Freeform 149"/>
            <p:cNvSpPr/>
            <p:nvPr/>
          </p:nvSpPr>
          <p:spPr bwMode="auto">
            <a:xfrm>
              <a:off x="3944" y="2420"/>
              <a:ext cx="116" cy="440"/>
            </a:xfrm>
            <a:custGeom>
              <a:avLst/>
              <a:gdLst>
                <a:gd name="T0" fmla="*/ 96 w 96"/>
                <a:gd name="T1" fmla="*/ 177 h 207"/>
                <a:gd name="T2" fmla="*/ 91 w 96"/>
                <a:gd name="T3" fmla="*/ 193 h 207"/>
                <a:gd name="T4" fmla="*/ 84 w 96"/>
                <a:gd name="T5" fmla="*/ 201 h 207"/>
                <a:gd name="T6" fmla="*/ 69 w 96"/>
                <a:gd name="T7" fmla="*/ 207 h 207"/>
                <a:gd name="T8" fmla="*/ 57 w 96"/>
                <a:gd name="T9" fmla="*/ 204 h 207"/>
                <a:gd name="T10" fmla="*/ 46 w 96"/>
                <a:gd name="T11" fmla="*/ 190 h 207"/>
                <a:gd name="T12" fmla="*/ 48 w 96"/>
                <a:gd name="T13" fmla="*/ 18 h 207"/>
                <a:gd name="T14" fmla="*/ 42 w 96"/>
                <a:gd name="T15" fmla="*/ 6 h 207"/>
                <a:gd name="T16" fmla="*/ 28 w 96"/>
                <a:gd name="T17" fmla="*/ 0 h 207"/>
                <a:gd name="T18" fmla="*/ 15 w 96"/>
                <a:gd name="T19" fmla="*/ 3 h 207"/>
                <a:gd name="T20" fmla="*/ 4 w 96"/>
                <a:gd name="T21" fmla="*/ 12 h 207"/>
                <a:gd name="T22" fmla="*/ 0 w 96"/>
                <a:gd name="T23" fmla="*/ 28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207">
                  <a:moveTo>
                    <a:pt x="96" y="177"/>
                  </a:moveTo>
                  <a:lnTo>
                    <a:pt x="91" y="193"/>
                  </a:lnTo>
                  <a:lnTo>
                    <a:pt x="84" y="201"/>
                  </a:lnTo>
                  <a:lnTo>
                    <a:pt x="69" y="207"/>
                  </a:lnTo>
                  <a:lnTo>
                    <a:pt x="57" y="204"/>
                  </a:lnTo>
                  <a:lnTo>
                    <a:pt x="46" y="190"/>
                  </a:lnTo>
                  <a:lnTo>
                    <a:pt x="48" y="18"/>
                  </a:lnTo>
                  <a:lnTo>
                    <a:pt x="42" y="6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4" y="12"/>
                  </a:lnTo>
                  <a:lnTo>
                    <a:pt x="0" y="28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8" name="Freeform 150"/>
            <p:cNvSpPr/>
            <p:nvPr/>
          </p:nvSpPr>
          <p:spPr bwMode="auto">
            <a:xfrm>
              <a:off x="4028" y="2423"/>
              <a:ext cx="116" cy="439"/>
            </a:xfrm>
            <a:custGeom>
              <a:avLst/>
              <a:gdLst>
                <a:gd name="T0" fmla="*/ 96 w 96"/>
                <a:gd name="T1" fmla="*/ 177 h 207"/>
                <a:gd name="T2" fmla="*/ 91 w 96"/>
                <a:gd name="T3" fmla="*/ 193 h 207"/>
                <a:gd name="T4" fmla="*/ 84 w 96"/>
                <a:gd name="T5" fmla="*/ 201 h 207"/>
                <a:gd name="T6" fmla="*/ 69 w 96"/>
                <a:gd name="T7" fmla="*/ 207 h 207"/>
                <a:gd name="T8" fmla="*/ 57 w 96"/>
                <a:gd name="T9" fmla="*/ 204 h 207"/>
                <a:gd name="T10" fmla="*/ 46 w 96"/>
                <a:gd name="T11" fmla="*/ 190 h 207"/>
                <a:gd name="T12" fmla="*/ 48 w 96"/>
                <a:gd name="T13" fmla="*/ 18 h 207"/>
                <a:gd name="T14" fmla="*/ 42 w 96"/>
                <a:gd name="T15" fmla="*/ 6 h 207"/>
                <a:gd name="T16" fmla="*/ 28 w 96"/>
                <a:gd name="T17" fmla="*/ 0 h 207"/>
                <a:gd name="T18" fmla="*/ 15 w 96"/>
                <a:gd name="T19" fmla="*/ 3 h 207"/>
                <a:gd name="T20" fmla="*/ 4 w 96"/>
                <a:gd name="T21" fmla="*/ 12 h 207"/>
                <a:gd name="T22" fmla="*/ 0 w 96"/>
                <a:gd name="T23" fmla="*/ 28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207">
                  <a:moveTo>
                    <a:pt x="96" y="177"/>
                  </a:moveTo>
                  <a:lnTo>
                    <a:pt x="91" y="193"/>
                  </a:lnTo>
                  <a:lnTo>
                    <a:pt x="84" y="201"/>
                  </a:lnTo>
                  <a:lnTo>
                    <a:pt x="69" y="207"/>
                  </a:lnTo>
                  <a:lnTo>
                    <a:pt x="57" y="204"/>
                  </a:lnTo>
                  <a:lnTo>
                    <a:pt x="46" y="190"/>
                  </a:lnTo>
                  <a:lnTo>
                    <a:pt x="48" y="18"/>
                  </a:lnTo>
                  <a:lnTo>
                    <a:pt x="42" y="6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4" y="12"/>
                  </a:lnTo>
                  <a:lnTo>
                    <a:pt x="0" y="28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9" name="Line 151"/>
            <p:cNvSpPr>
              <a:spLocks noChangeShapeType="1"/>
            </p:cNvSpPr>
            <p:nvPr/>
          </p:nvSpPr>
          <p:spPr bwMode="auto">
            <a:xfrm flipV="1">
              <a:off x="4118" y="2350"/>
              <a:ext cx="0" cy="103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0" name="Oval 152"/>
            <p:cNvSpPr>
              <a:spLocks noChangeArrowheads="1"/>
            </p:cNvSpPr>
            <p:nvPr/>
          </p:nvSpPr>
          <p:spPr bwMode="auto">
            <a:xfrm>
              <a:off x="3876" y="2027"/>
              <a:ext cx="164" cy="618"/>
            </a:xfrm>
            <a:prstGeom prst="ellips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1" name="Oval 153"/>
            <p:cNvSpPr>
              <a:spLocks noChangeArrowheads="1"/>
            </p:cNvSpPr>
            <p:nvPr/>
          </p:nvSpPr>
          <p:spPr bwMode="auto">
            <a:xfrm>
              <a:off x="4096" y="2027"/>
              <a:ext cx="164" cy="618"/>
            </a:xfrm>
            <a:prstGeom prst="ellips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sp>
        <p:nvSpPr>
          <p:cNvPr id="32" name="Oval 154"/>
          <p:cNvSpPr>
            <a:spLocks noChangeArrowheads="1"/>
          </p:cNvSpPr>
          <p:nvPr/>
        </p:nvSpPr>
        <p:spPr bwMode="auto">
          <a:xfrm>
            <a:off x="3244850" y="4152900"/>
            <a:ext cx="1017588" cy="7635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3 ~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pSp>
        <p:nvGrpSpPr>
          <p:cNvPr id="33" name="Group 155"/>
          <p:cNvGrpSpPr/>
          <p:nvPr userDrawn="1"/>
        </p:nvGrpSpPr>
        <p:grpSpPr>
          <a:xfrm>
            <a:off x="2876550" y="2686050"/>
            <a:ext cx="1281113" cy="650875"/>
            <a:chOff x="837" y="1923"/>
            <a:chExt cx="807" cy="546"/>
          </a:xfrm>
        </p:grpSpPr>
        <p:sp>
          <p:nvSpPr>
            <p:cNvPr id="34" name="AutoShape 156"/>
            <p:cNvSpPr>
              <a:spLocks noChangeArrowheads="1"/>
            </p:cNvSpPr>
            <p:nvPr/>
          </p:nvSpPr>
          <p:spPr bwMode="auto">
            <a:xfrm>
              <a:off x="1582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5" name="AutoShape 157"/>
            <p:cNvSpPr>
              <a:spLocks noChangeArrowheads="1"/>
            </p:cNvSpPr>
            <p:nvPr/>
          </p:nvSpPr>
          <p:spPr bwMode="auto">
            <a:xfrm>
              <a:off x="120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6" name="AutoShape 158"/>
            <p:cNvSpPr>
              <a:spLocks noChangeArrowheads="1"/>
            </p:cNvSpPr>
            <p:nvPr/>
          </p:nvSpPr>
          <p:spPr bwMode="auto">
            <a:xfrm>
              <a:off x="83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7" name="AutoShape 159"/>
            <p:cNvSpPr>
              <a:spLocks noChangeArrowheads="1"/>
            </p:cNvSpPr>
            <p:nvPr/>
          </p:nvSpPr>
          <p:spPr bwMode="auto">
            <a:xfrm>
              <a:off x="1586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8" name="AutoShape 160"/>
            <p:cNvSpPr>
              <a:spLocks noChangeArrowheads="1"/>
            </p:cNvSpPr>
            <p:nvPr/>
          </p:nvSpPr>
          <p:spPr bwMode="auto">
            <a:xfrm>
              <a:off x="120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9" name="AutoShape 161"/>
            <p:cNvSpPr>
              <a:spLocks noChangeArrowheads="1"/>
            </p:cNvSpPr>
            <p:nvPr/>
          </p:nvSpPr>
          <p:spPr bwMode="auto">
            <a:xfrm>
              <a:off x="83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0" name="Line 162"/>
            <p:cNvSpPr>
              <a:spLocks noChangeShapeType="1"/>
            </p:cNvSpPr>
            <p:nvPr/>
          </p:nvSpPr>
          <p:spPr bwMode="auto">
            <a:xfrm flipH="1">
              <a:off x="1210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1" name="Line 163"/>
            <p:cNvSpPr>
              <a:spLocks noChangeShapeType="1"/>
            </p:cNvSpPr>
            <p:nvPr/>
          </p:nvSpPr>
          <p:spPr bwMode="auto">
            <a:xfrm flipH="1">
              <a:off x="838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2" name="Line 164"/>
            <p:cNvSpPr>
              <a:spLocks noChangeShapeType="1"/>
            </p:cNvSpPr>
            <p:nvPr/>
          </p:nvSpPr>
          <p:spPr bwMode="auto">
            <a:xfrm flipH="1">
              <a:off x="1587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1037" name="Group 165"/>
          <p:cNvGrpSpPr/>
          <p:nvPr userDrawn="1"/>
        </p:nvGrpSpPr>
        <p:grpSpPr>
          <a:xfrm>
            <a:off x="3062288" y="1439863"/>
            <a:ext cx="1339850" cy="2874962"/>
            <a:chOff x="1929" y="1209"/>
            <a:chExt cx="844" cy="2415"/>
          </a:xfrm>
        </p:grpSpPr>
        <p:sp>
          <p:nvSpPr>
            <p:cNvPr id="44" name="Line 166"/>
            <p:cNvSpPr>
              <a:spLocks noChangeShapeType="1"/>
            </p:cNvSpPr>
            <p:nvPr/>
          </p:nvSpPr>
          <p:spPr bwMode="auto">
            <a:xfrm>
              <a:off x="2733" y="1494"/>
              <a:ext cx="0" cy="523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5" name="Line 167"/>
            <p:cNvSpPr>
              <a:spLocks noChangeShapeType="1"/>
            </p:cNvSpPr>
            <p:nvPr/>
          </p:nvSpPr>
          <p:spPr bwMode="auto">
            <a:xfrm>
              <a:off x="1986" y="1524"/>
              <a:ext cx="0" cy="488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6" name="Line 168"/>
            <p:cNvSpPr>
              <a:spLocks noChangeShapeType="1"/>
            </p:cNvSpPr>
            <p:nvPr/>
          </p:nvSpPr>
          <p:spPr bwMode="auto">
            <a:xfrm>
              <a:off x="2357" y="1514"/>
              <a:ext cx="0" cy="523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7" name="Freeform 169"/>
            <p:cNvSpPr/>
            <p:nvPr/>
          </p:nvSpPr>
          <p:spPr bwMode="auto">
            <a:xfrm>
              <a:off x="1986" y="3072"/>
              <a:ext cx="120" cy="544"/>
            </a:xfrm>
            <a:custGeom>
              <a:avLst/>
              <a:gdLst>
                <a:gd name="T0" fmla="*/ 2 w 120"/>
                <a:gd name="T1" fmla="*/ 0 h 544"/>
                <a:gd name="T2" fmla="*/ 0 w 120"/>
                <a:gd name="T3" fmla="*/ 420 h 544"/>
                <a:gd name="T4" fmla="*/ 120 w 120"/>
                <a:gd name="T5" fmla="*/ 544 h 54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544">
                  <a:moveTo>
                    <a:pt x="2" y="0"/>
                  </a:moveTo>
                  <a:lnTo>
                    <a:pt x="0" y="420"/>
                  </a:lnTo>
                  <a:lnTo>
                    <a:pt x="120" y="544"/>
                  </a:lnTo>
                </a:path>
              </a:pathLst>
            </a:custGeom>
            <a:noFill/>
            <a:ln w="28575" cmpd="sng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8" name="Freeform 170"/>
            <p:cNvSpPr/>
            <p:nvPr/>
          </p:nvSpPr>
          <p:spPr bwMode="auto">
            <a:xfrm>
              <a:off x="2367" y="3088"/>
              <a:ext cx="1" cy="407"/>
            </a:xfrm>
            <a:custGeom>
              <a:avLst/>
              <a:gdLst>
                <a:gd name="T0" fmla="*/ 1 w 1"/>
                <a:gd name="T1" fmla="*/ 0 h 407"/>
                <a:gd name="T2" fmla="*/ 0 w 1"/>
                <a:gd name="T3" fmla="*/ 407 h 40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407">
                  <a:moveTo>
                    <a:pt x="1" y="0"/>
                  </a:moveTo>
                  <a:lnTo>
                    <a:pt x="0" y="407"/>
                  </a:lnTo>
                </a:path>
              </a:pathLst>
            </a:cu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9" name="Oval 171"/>
            <p:cNvSpPr>
              <a:spLocks noChangeArrowheads="1"/>
            </p:cNvSpPr>
            <p:nvPr/>
          </p:nvSpPr>
          <p:spPr bwMode="auto">
            <a:xfrm>
              <a:off x="1957" y="1473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0" name="Oval 172"/>
            <p:cNvSpPr>
              <a:spLocks noChangeArrowheads="1"/>
            </p:cNvSpPr>
            <p:nvPr/>
          </p:nvSpPr>
          <p:spPr bwMode="auto">
            <a:xfrm>
              <a:off x="2326" y="1465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1" name="Oval 173"/>
            <p:cNvSpPr>
              <a:spLocks noChangeArrowheads="1"/>
            </p:cNvSpPr>
            <p:nvPr/>
          </p:nvSpPr>
          <p:spPr bwMode="auto">
            <a:xfrm>
              <a:off x="2705" y="1465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2" name="Freeform 174"/>
            <p:cNvSpPr/>
            <p:nvPr/>
          </p:nvSpPr>
          <p:spPr bwMode="auto">
            <a:xfrm>
              <a:off x="2628" y="3092"/>
              <a:ext cx="120" cy="532"/>
            </a:xfrm>
            <a:custGeom>
              <a:avLst/>
              <a:gdLst>
                <a:gd name="T0" fmla="*/ 120 w 120"/>
                <a:gd name="T1" fmla="*/ 0 h 532"/>
                <a:gd name="T2" fmla="*/ 120 w 120"/>
                <a:gd name="T3" fmla="*/ 408 h 532"/>
                <a:gd name="T4" fmla="*/ 0 w 120"/>
                <a:gd name="T5" fmla="*/ 532 h 5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532">
                  <a:moveTo>
                    <a:pt x="120" y="0"/>
                  </a:moveTo>
                  <a:lnTo>
                    <a:pt x="120" y="408"/>
                  </a:lnTo>
                  <a:lnTo>
                    <a:pt x="0" y="532"/>
                  </a:lnTo>
                </a:path>
              </a:pathLst>
            </a:custGeom>
            <a:noFill/>
            <a:ln w="28575" cmpd="sng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3" name="Rectangle 175"/>
            <p:cNvSpPr>
              <a:spLocks noChangeArrowheads="1"/>
            </p:cNvSpPr>
            <p:nvPr/>
          </p:nvSpPr>
          <p:spPr bwMode="auto">
            <a:xfrm>
              <a:off x="2219" y="1209"/>
              <a:ext cx="363" cy="3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folHlin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3 ~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4" name="AutoShape 176"/>
            <p:cNvSpPr>
              <a:spLocks noChangeArrowheads="1"/>
            </p:cNvSpPr>
            <p:nvPr/>
          </p:nvSpPr>
          <p:spPr bwMode="auto">
            <a:xfrm flipH="1">
              <a:off x="1929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5" name="AutoShape 177"/>
            <p:cNvSpPr>
              <a:spLocks noChangeArrowheads="1"/>
            </p:cNvSpPr>
            <p:nvPr/>
          </p:nvSpPr>
          <p:spPr bwMode="auto">
            <a:xfrm flipH="1">
              <a:off x="2680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6" name="AutoShape 178"/>
            <p:cNvSpPr>
              <a:spLocks noChangeArrowheads="1"/>
            </p:cNvSpPr>
            <p:nvPr/>
          </p:nvSpPr>
          <p:spPr bwMode="auto">
            <a:xfrm flipH="1">
              <a:off x="2302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7" name="AutoShape 179"/>
            <p:cNvSpPr>
              <a:spLocks noChangeArrowheads="1"/>
            </p:cNvSpPr>
            <p:nvPr/>
          </p:nvSpPr>
          <p:spPr bwMode="auto">
            <a:xfrm flipH="1">
              <a:off x="1929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87" name="Group 180"/>
            <p:cNvGrpSpPr/>
            <p:nvPr userDrawn="1"/>
          </p:nvGrpSpPr>
          <p:grpSpPr>
            <a:xfrm>
              <a:off x="1985" y="1982"/>
              <a:ext cx="751" cy="377"/>
              <a:chOff x="1010" y="1305"/>
              <a:chExt cx="751" cy="481"/>
            </a:xfrm>
          </p:grpSpPr>
          <p:sp>
            <p:nvSpPr>
              <p:cNvPr id="71" name="Line 181"/>
              <p:cNvSpPr>
                <a:spLocks noChangeShapeType="1"/>
              </p:cNvSpPr>
              <p:nvPr/>
            </p:nvSpPr>
            <p:spPr bwMode="auto">
              <a:xfrm>
                <a:off x="1383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2" name="Line 182"/>
              <p:cNvSpPr>
                <a:spLocks noChangeShapeType="1"/>
              </p:cNvSpPr>
              <p:nvPr/>
            </p:nvSpPr>
            <p:spPr bwMode="auto">
              <a:xfrm>
                <a:off x="1010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3" name="Line 183"/>
              <p:cNvSpPr>
                <a:spLocks noChangeShapeType="1"/>
              </p:cNvSpPr>
              <p:nvPr/>
            </p:nvSpPr>
            <p:spPr bwMode="auto">
              <a:xfrm>
                <a:off x="1761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</p:grpSp>
        <p:sp>
          <p:nvSpPr>
            <p:cNvPr id="59" name="AutoShape 184"/>
            <p:cNvSpPr>
              <a:spLocks noChangeArrowheads="1"/>
            </p:cNvSpPr>
            <p:nvPr/>
          </p:nvSpPr>
          <p:spPr bwMode="auto">
            <a:xfrm flipH="1">
              <a:off x="2680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0" name="AutoShape 185"/>
            <p:cNvSpPr>
              <a:spLocks noChangeArrowheads="1"/>
            </p:cNvSpPr>
            <p:nvPr/>
          </p:nvSpPr>
          <p:spPr bwMode="auto">
            <a:xfrm flipH="1">
              <a:off x="2302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90" name="Group 186"/>
            <p:cNvGrpSpPr/>
            <p:nvPr userDrawn="1"/>
          </p:nvGrpSpPr>
          <p:grpSpPr>
            <a:xfrm>
              <a:off x="1985" y="2703"/>
              <a:ext cx="760" cy="373"/>
              <a:chOff x="1010" y="2130"/>
              <a:chExt cx="760" cy="481"/>
            </a:xfrm>
          </p:grpSpPr>
          <p:sp>
            <p:nvSpPr>
              <p:cNvPr id="68" name="Line 187"/>
              <p:cNvSpPr>
                <a:spLocks noChangeShapeType="1"/>
              </p:cNvSpPr>
              <p:nvPr/>
            </p:nvSpPr>
            <p:spPr bwMode="auto">
              <a:xfrm>
                <a:off x="1383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69" name="Line 188"/>
              <p:cNvSpPr>
                <a:spLocks noChangeShapeType="1"/>
              </p:cNvSpPr>
              <p:nvPr/>
            </p:nvSpPr>
            <p:spPr bwMode="auto">
              <a:xfrm>
                <a:off x="1010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0" name="Line 189"/>
              <p:cNvSpPr>
                <a:spLocks noChangeShapeType="1"/>
              </p:cNvSpPr>
              <p:nvPr/>
            </p:nvSpPr>
            <p:spPr bwMode="auto">
              <a:xfrm>
                <a:off x="1770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</p:grpSp>
        <p:sp>
          <p:nvSpPr>
            <p:cNvPr id="62" name="Oval 190"/>
            <p:cNvSpPr>
              <a:spLocks noChangeArrowheads="1"/>
            </p:cNvSpPr>
            <p:nvPr/>
          </p:nvSpPr>
          <p:spPr bwMode="auto">
            <a:xfrm>
              <a:off x="1960" y="3063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3" name="Oval 191"/>
            <p:cNvSpPr>
              <a:spLocks noChangeArrowheads="1"/>
            </p:cNvSpPr>
            <p:nvPr/>
          </p:nvSpPr>
          <p:spPr bwMode="auto">
            <a:xfrm>
              <a:off x="2339" y="306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4" name="Oval 192"/>
            <p:cNvSpPr>
              <a:spLocks noChangeArrowheads="1"/>
            </p:cNvSpPr>
            <p:nvPr/>
          </p:nvSpPr>
          <p:spPr bwMode="auto">
            <a:xfrm>
              <a:off x="2717" y="306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5" name="Oval 193"/>
            <p:cNvSpPr>
              <a:spLocks noChangeArrowheads="1"/>
            </p:cNvSpPr>
            <p:nvPr/>
          </p:nvSpPr>
          <p:spPr bwMode="auto">
            <a:xfrm>
              <a:off x="1956" y="1940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6" name="Oval 194"/>
            <p:cNvSpPr>
              <a:spLocks noChangeArrowheads="1"/>
            </p:cNvSpPr>
            <p:nvPr/>
          </p:nvSpPr>
          <p:spPr bwMode="auto">
            <a:xfrm>
              <a:off x="2331" y="1941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7" name="Oval 195"/>
            <p:cNvSpPr>
              <a:spLocks noChangeArrowheads="1"/>
            </p:cNvSpPr>
            <p:nvPr/>
          </p:nvSpPr>
          <p:spPr bwMode="auto">
            <a:xfrm>
              <a:off x="2705" y="1941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1038" name="Group 196"/>
          <p:cNvGrpSpPr/>
          <p:nvPr userDrawn="1"/>
        </p:nvGrpSpPr>
        <p:grpSpPr>
          <a:xfrm>
            <a:off x="3738563" y="1865313"/>
            <a:ext cx="2800350" cy="912812"/>
            <a:chOff x="2344" y="1226"/>
            <a:chExt cx="1764" cy="766"/>
          </a:xfrm>
        </p:grpSpPr>
        <p:sp>
          <p:nvSpPr>
            <p:cNvPr id="75" name="Line 197"/>
            <p:cNvSpPr>
              <a:spLocks noChangeShapeType="1"/>
            </p:cNvSpPr>
            <p:nvPr/>
          </p:nvSpPr>
          <p:spPr bwMode="auto">
            <a:xfrm rot="-5400000">
              <a:off x="2944" y="1301"/>
              <a:ext cx="0" cy="458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76" name="Freeform 198"/>
            <p:cNvSpPr/>
            <p:nvPr/>
          </p:nvSpPr>
          <p:spPr bwMode="auto">
            <a:xfrm>
              <a:off x="2344" y="1226"/>
              <a:ext cx="1764" cy="766"/>
            </a:xfrm>
            <a:custGeom>
              <a:avLst/>
              <a:gdLst>
                <a:gd name="T0" fmla="*/ 0 w 1780"/>
                <a:gd name="T1" fmla="*/ 0 h 660"/>
                <a:gd name="T2" fmla="*/ 1764 w 1780"/>
                <a:gd name="T3" fmla="*/ 0 h 660"/>
                <a:gd name="T4" fmla="*/ 1760 w 1780"/>
                <a:gd name="T5" fmla="*/ 766 h 6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80" h="660">
                  <a:moveTo>
                    <a:pt x="0" y="0"/>
                  </a:moveTo>
                  <a:lnTo>
                    <a:pt x="1780" y="0"/>
                  </a:lnTo>
                  <a:lnTo>
                    <a:pt x="1776" y="66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7" name="Freeform 199"/>
            <p:cNvSpPr/>
            <p:nvPr/>
          </p:nvSpPr>
          <p:spPr bwMode="auto">
            <a:xfrm>
              <a:off x="3448" y="1530"/>
              <a:ext cx="440" cy="442"/>
            </a:xfrm>
            <a:custGeom>
              <a:avLst/>
              <a:gdLst>
                <a:gd name="T0" fmla="*/ 0 w 1780"/>
                <a:gd name="T1" fmla="*/ 0 h 660"/>
                <a:gd name="T2" fmla="*/ 440 w 1780"/>
                <a:gd name="T3" fmla="*/ 0 h 660"/>
                <a:gd name="T4" fmla="*/ 439 w 1780"/>
                <a:gd name="T5" fmla="*/ 442 h 6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80" h="660">
                  <a:moveTo>
                    <a:pt x="0" y="0"/>
                  </a:moveTo>
                  <a:lnTo>
                    <a:pt x="1780" y="0"/>
                  </a:lnTo>
                  <a:lnTo>
                    <a:pt x="1776" y="66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8" name="Oval 200"/>
            <p:cNvSpPr>
              <a:spLocks noChangeArrowheads="1"/>
            </p:cNvSpPr>
            <p:nvPr/>
          </p:nvSpPr>
          <p:spPr bwMode="auto">
            <a:xfrm>
              <a:off x="3155" y="1506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79" name="Oval 201"/>
            <p:cNvSpPr>
              <a:spLocks noChangeArrowheads="1"/>
            </p:cNvSpPr>
            <p:nvPr/>
          </p:nvSpPr>
          <p:spPr bwMode="auto">
            <a:xfrm>
              <a:off x="3410" y="1506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80" name="Group 202"/>
          <p:cNvGrpSpPr/>
          <p:nvPr userDrawn="1"/>
        </p:nvGrpSpPr>
        <p:grpSpPr>
          <a:xfrm>
            <a:off x="5003800" y="1997075"/>
            <a:ext cx="536575" cy="669925"/>
            <a:chOff x="2177" y="1344"/>
            <a:chExt cx="338" cy="563"/>
          </a:xfrm>
        </p:grpSpPr>
        <p:sp>
          <p:nvSpPr>
            <p:cNvPr id="81" name="Line 203"/>
            <p:cNvSpPr>
              <a:spLocks noChangeShapeType="1"/>
            </p:cNvSpPr>
            <p:nvPr/>
          </p:nvSpPr>
          <p:spPr bwMode="auto">
            <a:xfrm rot="-5400000">
              <a:off x="2346" y="1296"/>
              <a:ext cx="0" cy="33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63" name="Group 204"/>
            <p:cNvGrpSpPr/>
            <p:nvPr/>
          </p:nvGrpSpPr>
          <p:grpSpPr>
            <a:xfrm>
              <a:off x="2184" y="1344"/>
              <a:ext cx="330" cy="563"/>
              <a:chOff x="2184" y="1344"/>
              <a:chExt cx="330" cy="563"/>
            </a:xfrm>
          </p:grpSpPr>
          <p:sp>
            <p:nvSpPr>
              <p:cNvPr id="83" name="Line 205"/>
              <p:cNvSpPr>
                <a:spLocks noChangeShapeType="1"/>
              </p:cNvSpPr>
              <p:nvPr/>
            </p:nvSpPr>
            <p:spPr bwMode="auto">
              <a:xfrm>
                <a:off x="2344" y="1344"/>
                <a:ext cx="0" cy="120"/>
              </a:xfrm>
              <a:prstGeom prst="line">
                <a:avLst/>
              </a:prstGeom>
              <a:noFill/>
              <a:ln w="57150">
                <a:solidFill>
                  <a:srgbClr val="CCFFFF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4" name="Rectangle 206" descr="宽下对角线"/>
              <p:cNvSpPr>
                <a:spLocks noChangeArrowheads="1"/>
              </p:cNvSpPr>
              <p:nvPr/>
            </p:nvSpPr>
            <p:spPr bwMode="auto">
              <a:xfrm rot="16200000">
                <a:off x="2313" y="1517"/>
                <a:ext cx="72" cy="330"/>
              </a:xfrm>
              <a:prstGeom prst="rect">
                <a:avLst/>
              </a:prstGeom>
              <a:pattFill prst="wdDnDiag">
                <a:fgClr>
                  <a:srgbClr val="000000"/>
                </a:fgClr>
                <a:bgClr>
                  <a:srgbClr val="FFFFFF"/>
                </a:bgClr>
              </a:patt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5" name="Line 207"/>
              <p:cNvSpPr>
                <a:spLocks noChangeShapeType="1"/>
              </p:cNvSpPr>
              <p:nvPr/>
            </p:nvSpPr>
            <p:spPr bwMode="auto">
              <a:xfrm rot="-5400000">
                <a:off x="2350" y="1541"/>
                <a:ext cx="0" cy="226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6" name="Freeform 208"/>
              <p:cNvSpPr/>
              <p:nvPr/>
            </p:nvSpPr>
            <p:spPr bwMode="auto">
              <a:xfrm>
                <a:off x="2300" y="1468"/>
                <a:ext cx="108" cy="439"/>
              </a:xfrm>
              <a:custGeom>
                <a:avLst/>
                <a:gdLst>
                  <a:gd name="T0" fmla="*/ 0 w 108"/>
                  <a:gd name="T1" fmla="*/ 0 h 216"/>
                  <a:gd name="T2" fmla="*/ 104 w 108"/>
                  <a:gd name="T3" fmla="*/ 20 h 216"/>
                  <a:gd name="T4" fmla="*/ 0 w 108"/>
                  <a:gd name="T5" fmla="*/ 57 h 216"/>
                  <a:gd name="T6" fmla="*/ 108 w 108"/>
                  <a:gd name="T7" fmla="*/ 67 h 216"/>
                  <a:gd name="T8" fmla="*/ 4 w 108"/>
                  <a:gd name="T9" fmla="*/ 100 h 216"/>
                  <a:gd name="T10" fmla="*/ 104 w 108"/>
                  <a:gd name="T11" fmla="*/ 123 h 216"/>
                  <a:gd name="T12" fmla="*/ 4 w 108"/>
                  <a:gd name="T13" fmla="*/ 150 h 216"/>
                  <a:gd name="T14" fmla="*/ 104 w 108"/>
                  <a:gd name="T15" fmla="*/ 180 h 2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8" h="216">
                    <a:moveTo>
                      <a:pt x="0" y="0"/>
                    </a:moveTo>
                    <a:lnTo>
                      <a:pt x="104" y="24"/>
                    </a:lnTo>
                    <a:lnTo>
                      <a:pt x="0" y="68"/>
                    </a:lnTo>
                    <a:lnTo>
                      <a:pt x="108" y="80"/>
                    </a:lnTo>
                    <a:lnTo>
                      <a:pt x="4" y="120"/>
                    </a:lnTo>
                    <a:lnTo>
                      <a:pt x="104" y="148"/>
                    </a:lnTo>
                    <a:lnTo>
                      <a:pt x="4" y="180"/>
                    </a:lnTo>
                    <a:lnTo>
                      <a:pt x="104" y="216"/>
                    </a:lnTo>
                  </a:path>
                </a:pathLst>
              </a:custGeom>
              <a:noFill/>
              <a:ln w="2857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+mn-cs"/>
                </a:endParaRPr>
              </a:p>
            </p:txBody>
          </p:sp>
        </p:grpSp>
      </p:grpSp>
      <p:grpSp>
        <p:nvGrpSpPr>
          <p:cNvPr id="87" name="Group 209"/>
          <p:cNvGrpSpPr/>
          <p:nvPr userDrawn="1"/>
        </p:nvGrpSpPr>
        <p:grpSpPr>
          <a:xfrm>
            <a:off x="2982913" y="2503488"/>
            <a:ext cx="3130550" cy="1000125"/>
            <a:chOff x="1800" y="1761"/>
            <a:chExt cx="1972" cy="840"/>
          </a:xfrm>
        </p:grpSpPr>
        <p:sp>
          <p:nvSpPr>
            <p:cNvPr id="88" name="Rectangle 210"/>
            <p:cNvSpPr>
              <a:spLocks noChangeArrowheads="1"/>
            </p:cNvSpPr>
            <p:nvPr/>
          </p:nvSpPr>
          <p:spPr bwMode="auto">
            <a:xfrm>
              <a:off x="1800" y="2148"/>
              <a:ext cx="1608" cy="84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8575">
              <a:solidFill>
                <a:srgbClr val="DDDDDD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89" name="Freeform 211"/>
            <p:cNvSpPr/>
            <p:nvPr/>
          </p:nvSpPr>
          <p:spPr bwMode="auto">
            <a:xfrm>
              <a:off x="3340" y="1761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90" name="Group 212"/>
          <p:cNvGrpSpPr/>
          <p:nvPr userDrawn="1"/>
        </p:nvGrpSpPr>
        <p:grpSpPr>
          <a:xfrm>
            <a:off x="2965450" y="2686050"/>
            <a:ext cx="1281113" cy="650875"/>
            <a:chOff x="837" y="1923"/>
            <a:chExt cx="807" cy="546"/>
          </a:xfrm>
        </p:grpSpPr>
        <p:sp>
          <p:nvSpPr>
            <p:cNvPr id="91" name="AutoShape 213"/>
            <p:cNvSpPr>
              <a:spLocks noChangeArrowheads="1"/>
            </p:cNvSpPr>
            <p:nvPr/>
          </p:nvSpPr>
          <p:spPr bwMode="auto">
            <a:xfrm>
              <a:off x="1582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2" name="AutoShape 214"/>
            <p:cNvSpPr>
              <a:spLocks noChangeArrowheads="1"/>
            </p:cNvSpPr>
            <p:nvPr/>
          </p:nvSpPr>
          <p:spPr bwMode="auto">
            <a:xfrm>
              <a:off x="120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3" name="AutoShape 215"/>
            <p:cNvSpPr>
              <a:spLocks noChangeArrowheads="1"/>
            </p:cNvSpPr>
            <p:nvPr/>
          </p:nvSpPr>
          <p:spPr bwMode="auto">
            <a:xfrm>
              <a:off x="83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4" name="AutoShape 216"/>
            <p:cNvSpPr>
              <a:spLocks noChangeArrowheads="1"/>
            </p:cNvSpPr>
            <p:nvPr/>
          </p:nvSpPr>
          <p:spPr bwMode="auto">
            <a:xfrm>
              <a:off x="1586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5" name="AutoShape 217"/>
            <p:cNvSpPr>
              <a:spLocks noChangeArrowheads="1"/>
            </p:cNvSpPr>
            <p:nvPr/>
          </p:nvSpPr>
          <p:spPr bwMode="auto">
            <a:xfrm>
              <a:off x="120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6" name="AutoShape 218"/>
            <p:cNvSpPr>
              <a:spLocks noChangeArrowheads="1"/>
            </p:cNvSpPr>
            <p:nvPr/>
          </p:nvSpPr>
          <p:spPr bwMode="auto">
            <a:xfrm>
              <a:off x="83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7" name="Line 219"/>
            <p:cNvSpPr>
              <a:spLocks noChangeShapeType="1"/>
            </p:cNvSpPr>
            <p:nvPr/>
          </p:nvSpPr>
          <p:spPr bwMode="auto">
            <a:xfrm flipH="1">
              <a:off x="1210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8" name="Line 220"/>
            <p:cNvSpPr>
              <a:spLocks noChangeShapeType="1"/>
            </p:cNvSpPr>
            <p:nvPr/>
          </p:nvSpPr>
          <p:spPr bwMode="auto">
            <a:xfrm flipH="1">
              <a:off x="838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9" name="Line 221"/>
            <p:cNvSpPr>
              <a:spLocks noChangeShapeType="1"/>
            </p:cNvSpPr>
            <p:nvPr/>
          </p:nvSpPr>
          <p:spPr bwMode="auto">
            <a:xfrm flipH="1">
              <a:off x="1587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sp>
        <p:nvSpPr>
          <p:cNvPr id="100" name="Oval 222"/>
          <p:cNvSpPr>
            <a:spLocks noChangeArrowheads="1"/>
          </p:cNvSpPr>
          <p:nvPr/>
        </p:nvSpPr>
        <p:spPr bwMode="auto">
          <a:xfrm>
            <a:off x="3244850" y="4152900"/>
            <a:ext cx="1017588" cy="7635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3 ~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pSp>
        <p:nvGrpSpPr>
          <p:cNvPr id="101" name="Group 223"/>
          <p:cNvGrpSpPr/>
          <p:nvPr userDrawn="1"/>
        </p:nvGrpSpPr>
        <p:grpSpPr>
          <a:xfrm>
            <a:off x="5006975" y="2033588"/>
            <a:ext cx="536575" cy="669925"/>
            <a:chOff x="4038" y="1070"/>
            <a:chExt cx="338" cy="562"/>
          </a:xfrm>
        </p:grpSpPr>
        <p:sp>
          <p:nvSpPr>
            <p:cNvPr id="102" name="Line 224"/>
            <p:cNvSpPr>
              <a:spLocks noChangeShapeType="1"/>
            </p:cNvSpPr>
            <p:nvPr/>
          </p:nvSpPr>
          <p:spPr bwMode="auto">
            <a:xfrm>
              <a:off x="4205" y="1070"/>
              <a:ext cx="0" cy="120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3" name="Line 225"/>
            <p:cNvSpPr>
              <a:spLocks noChangeShapeType="1"/>
            </p:cNvSpPr>
            <p:nvPr/>
          </p:nvSpPr>
          <p:spPr bwMode="auto">
            <a:xfrm rot="-5400000">
              <a:off x="4207" y="1024"/>
              <a:ext cx="0" cy="33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4" name="Rectangle 226" descr="宽下对角线"/>
            <p:cNvSpPr>
              <a:spLocks noChangeArrowheads="1"/>
            </p:cNvSpPr>
            <p:nvPr/>
          </p:nvSpPr>
          <p:spPr bwMode="auto">
            <a:xfrm rot="16200000">
              <a:off x="4174" y="1198"/>
              <a:ext cx="72" cy="330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5" name="Line 227"/>
            <p:cNvSpPr>
              <a:spLocks noChangeShapeType="1"/>
            </p:cNvSpPr>
            <p:nvPr/>
          </p:nvSpPr>
          <p:spPr bwMode="auto">
            <a:xfrm rot="-5400000">
              <a:off x="4211" y="1222"/>
              <a:ext cx="0" cy="226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6" name="Freeform 228"/>
            <p:cNvSpPr/>
            <p:nvPr/>
          </p:nvSpPr>
          <p:spPr bwMode="auto">
            <a:xfrm>
              <a:off x="4161" y="1193"/>
              <a:ext cx="108" cy="439"/>
            </a:xfrm>
            <a:custGeom>
              <a:avLst/>
              <a:gdLst>
                <a:gd name="T0" fmla="*/ 0 w 108"/>
                <a:gd name="T1" fmla="*/ 0 h 216"/>
                <a:gd name="T2" fmla="*/ 104 w 108"/>
                <a:gd name="T3" fmla="*/ 15 h 216"/>
                <a:gd name="T4" fmla="*/ 0 w 108"/>
                <a:gd name="T5" fmla="*/ 43 h 216"/>
                <a:gd name="T6" fmla="*/ 108 w 108"/>
                <a:gd name="T7" fmla="*/ 50 h 216"/>
                <a:gd name="T8" fmla="*/ 4 w 108"/>
                <a:gd name="T9" fmla="*/ 76 h 216"/>
                <a:gd name="T10" fmla="*/ 104 w 108"/>
                <a:gd name="T11" fmla="*/ 93 h 216"/>
                <a:gd name="T12" fmla="*/ 4 w 108"/>
                <a:gd name="T13" fmla="*/ 113 h 216"/>
                <a:gd name="T14" fmla="*/ 104 w 108"/>
                <a:gd name="T15" fmla="*/ 136 h 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8" h="216">
                  <a:moveTo>
                    <a:pt x="0" y="0"/>
                  </a:moveTo>
                  <a:lnTo>
                    <a:pt x="104" y="24"/>
                  </a:lnTo>
                  <a:lnTo>
                    <a:pt x="0" y="68"/>
                  </a:lnTo>
                  <a:lnTo>
                    <a:pt x="108" y="80"/>
                  </a:lnTo>
                  <a:lnTo>
                    <a:pt x="4" y="120"/>
                  </a:lnTo>
                  <a:lnTo>
                    <a:pt x="104" y="148"/>
                  </a:lnTo>
                  <a:lnTo>
                    <a:pt x="4" y="180"/>
                  </a:lnTo>
                  <a:lnTo>
                    <a:pt x="104" y="216"/>
                  </a:lnTo>
                </a:path>
              </a:pathLst>
            </a:cu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sp>
        <p:nvSpPr>
          <p:cNvPr id="107" name="Oval 229"/>
          <p:cNvSpPr>
            <a:spLocks noChangeArrowheads="1"/>
          </p:cNvSpPr>
          <p:nvPr/>
        </p:nvSpPr>
        <p:spPr bwMode="auto">
          <a:xfrm>
            <a:off x="4289425" y="1860550"/>
            <a:ext cx="111125" cy="736600"/>
          </a:xfrm>
          <a:prstGeom prst="ellipse">
            <a:avLst/>
          </a:prstGeom>
          <a:solidFill>
            <a:schemeClr val="folHlink"/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aphicFrame>
        <p:nvGraphicFramePr>
          <p:cNvPr id="108" name="Object 230"/>
          <p:cNvGraphicFramePr>
            <a:graphicFrameLocks noChangeAspect="1"/>
          </p:cNvGraphicFramePr>
          <p:nvPr userDrawn="1"/>
        </p:nvGraphicFramePr>
        <p:xfrm>
          <a:off x="4999038" y="1212850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6" imgW="381635" imgH="826135" progId="Flash.Movie">
                  <p:embed/>
                </p:oleObj>
              </mc:Choice>
              <mc:Fallback>
                <p:oleObj name="" r:id="rId6" imgW="381635" imgH="826135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99038" y="1212850"/>
                        <a:ext cx="381000" cy="619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5E-6 0.069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36994E-6 L 0.20261 0.00046 L 0.20105 0.14636 L 0.23907 0.14636 L 0.23907 -0.06913 L -0.0625 -0.07144 " pathEditMode="relative" rAng="0" ptsTypes="FFFFFF">
                                      <p:cBhvr>
                                        <p:cTn id="21" dur="5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0" y="3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8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37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0" grpId="0" animBg="1"/>
      <p:bldP spid="107" grpId="0" animBg="1"/>
      <p:bldP spid="107" grpId="1" animBg="1"/>
    </p:bld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华文新魏" panose="02010800040101010101" pitchFamily="2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1pPr>
      <a:lvl2pPr marL="57658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2pPr>
      <a:lvl3pPr marL="85598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4pPr>
      <a:lvl5pPr marL="1462405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4.png"/><Relationship Id="rId3" Type="http://schemas.openxmlformats.org/officeDocument/2006/relationships/tags" Target="../tags/tag25.xml"/><Relationship Id="rId2" Type="http://schemas.openxmlformats.org/officeDocument/2006/relationships/image" Target="../media/image13.png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7.png"/><Relationship Id="rId3" Type="http://schemas.openxmlformats.org/officeDocument/2006/relationships/tags" Target="../tags/tag28.xml"/><Relationship Id="rId2" Type="http://schemas.openxmlformats.org/officeDocument/2006/relationships/image" Target="../media/image16.png"/><Relationship Id="rId1" Type="http://schemas.openxmlformats.org/officeDocument/2006/relationships/tags" Target="../tags/tag2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30.xml"/><Relationship Id="rId2" Type="http://schemas.openxmlformats.org/officeDocument/2006/relationships/image" Target="../media/image18.png"/><Relationship Id="rId1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0.png"/><Relationship Id="rId3" Type="http://schemas.openxmlformats.org/officeDocument/2006/relationships/tags" Target="../tags/tag32.xml"/><Relationship Id="rId2" Type="http://schemas.openxmlformats.org/officeDocument/2006/relationships/image" Target="../media/image19.png"/><Relationship Id="rId1" Type="http://schemas.openxmlformats.org/officeDocument/2006/relationships/tags" Target="../tags/tag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tags" Target="../tags/tag3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1" Type="http://schemas.openxmlformats.org/officeDocument/2006/relationships/slideLayout" Target="../slideLayouts/slideLayout3.xml"/><Relationship Id="rId10" Type="http://schemas.openxmlformats.org/officeDocument/2006/relationships/tags" Target="../tags/tag15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tags" Target="../tags/tag19.xml"/><Relationship Id="rId2" Type="http://schemas.openxmlformats.org/officeDocument/2006/relationships/image" Target="../media/image7.png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tags" Target="../tags/tag21.xml"/><Relationship Id="rId2" Type="http://schemas.openxmlformats.org/officeDocument/2006/relationships/image" Target="../media/image9.png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TextBox 2"/>
          <p:cNvSpPr txBox="1"/>
          <p:nvPr>
            <p:custDataLst>
              <p:tags r:id="rId1"/>
            </p:custDataLst>
          </p:nvPr>
        </p:nvSpPr>
        <p:spPr>
          <a:xfrm>
            <a:off x="2130425" y="2237740"/>
            <a:ext cx="6742430" cy="6686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工业机器人应用编程（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ABB)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7521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任务6.2 认识工业机器人装配程序编制与调试方法</a:t>
            </a:r>
            <a:endParaRPr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395" y="8191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>
                <a:ea typeface="宋体" panose="02010600030101010101" pitchFamily="2" charset="-122"/>
              </a:rPr>
              <a:t>6.2.3 装配程序示教点规划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395" y="1187450"/>
            <a:ext cx="4073525" cy="3114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47235" y="1187450"/>
            <a:ext cx="4077335" cy="3175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7521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任务6.2 认识工业机器人装配程序编制与调试方法</a:t>
            </a:r>
            <a:endParaRPr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395" y="8191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>
                <a:ea typeface="宋体" panose="02010600030101010101" pitchFamily="2" charset="-122"/>
              </a:rPr>
              <a:t>6.2.3 装配程序示教点规划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95195" y="1219200"/>
            <a:ext cx="4752975" cy="27051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7521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任务6.2 认识工业机器人装配程序编制与调试方法</a:t>
            </a:r>
            <a:endParaRPr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395" y="8191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>
                <a:ea typeface="宋体" panose="02010600030101010101" pitchFamily="2" charset="-122"/>
              </a:rPr>
              <a:t>6.2.4 装配输入输出信号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85670" y="1187450"/>
            <a:ext cx="4772025" cy="11715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6395" y="24707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800">
                <a:latin typeface="宋体" panose="02010600030101010101" pitchFamily="2" charset="-122"/>
              </a:rPr>
              <a:t>6.</a:t>
            </a:r>
            <a:r>
              <a:rPr lang="zh-CN" sz="1800">
                <a:ea typeface="宋体" panose="02010600030101010101" pitchFamily="2" charset="-122"/>
              </a:rPr>
              <a:t>2.5 装配综合编程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4185" y="2839085"/>
            <a:ext cx="2997200" cy="19932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657600" y="2953385"/>
            <a:ext cx="5080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800">
                <a:latin typeface="宋体" panose="02010600030101010101" pitchFamily="2" charset="-122"/>
              </a:rPr>
              <a:t>1.</a:t>
            </a:r>
            <a:r>
              <a:rPr lang="zh-CN" sz="1800">
                <a:ea typeface="宋体" panose="02010600030101010101" pitchFamily="2" charset="-122"/>
              </a:rPr>
              <a:t>编写主程序</a:t>
            </a:r>
            <a:endParaRPr lang="zh-CN" sz="1800">
              <a:ea typeface="宋体" panose="02010600030101010101" pitchFamily="2" charset="-122"/>
            </a:endParaRPr>
          </a:p>
          <a:p>
            <a:r>
              <a:rPr lang="zh-CN" altLang="en-US" sz="1800">
                <a:ea typeface="宋体" panose="02010600030101010101" pitchFamily="2" charset="-122"/>
              </a:rPr>
              <a:t>2.编写装配黄色图块（zp_huangkuai）程序</a:t>
            </a:r>
            <a:endParaRPr lang="zh-CN" altLang="en-US" sz="1800">
              <a:ea typeface="宋体" panose="02010600030101010101" pitchFamily="2" charset="-122"/>
            </a:endParaRPr>
          </a:p>
          <a:p>
            <a:r>
              <a:rPr lang="zh-CN" altLang="en-US" sz="1800">
                <a:ea typeface="宋体" panose="02010600030101010101" pitchFamily="2" charset="-122"/>
              </a:rPr>
              <a:t>3.编写装配蓝色图块（zp_lankuai）程序</a:t>
            </a:r>
            <a:endParaRPr lang="zh-CN" altLang="en-US" sz="1800">
              <a:ea typeface="宋体" panose="02010600030101010101" pitchFamily="2" charset="-122"/>
            </a:endParaRPr>
          </a:p>
          <a:p>
            <a:r>
              <a:rPr lang="zh-CN" altLang="en-US" sz="1800">
                <a:ea typeface="宋体" panose="02010600030101010101" pitchFamily="2" charset="-122"/>
              </a:rPr>
              <a:t>4.编写装配红色图块（zp_hongkuai）程序</a:t>
            </a:r>
            <a:endParaRPr lang="zh-CN" altLang="en-US" sz="1800">
              <a:ea typeface="宋体" panose="02010600030101010101" pitchFamily="2" charset="-122"/>
            </a:endParaRPr>
          </a:p>
          <a:p>
            <a:r>
              <a:rPr lang="zh-CN" altLang="en-US" sz="1800">
                <a:ea typeface="宋体" panose="02010600030101010101" pitchFamily="2" charset="-122"/>
              </a:rPr>
              <a:t>5.编写装配盒子程序（zp_hezi）</a:t>
            </a:r>
            <a:endParaRPr lang="zh-CN" altLang="en-US" sz="1800">
              <a:ea typeface="宋体" panose="02010600030101010101" pitchFamily="2" charset="-122"/>
            </a:endParaRPr>
          </a:p>
          <a:p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7521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任务6.3 了解工业机器人码垛程序编制与调试方法</a:t>
            </a:r>
            <a:endParaRPr sz="24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0725" y="2140585"/>
            <a:ext cx="5162550" cy="2419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6395" y="1187450"/>
            <a:ext cx="82137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1400" b="0">
                <a:ea typeface="宋体" panose="02010600030101010101" pitchFamily="2" charset="-122"/>
              </a:rPr>
              <a:t>工业机器人在码垛行业有着相当广泛的应用，在码垛行业具有运作灵活精准、快速高效、稳定性高，作业效率高等特点，大大节省了劳动力和节省空间。本节的任务是通过编制工业机器人码垛程序与调试，掌握码垛编程的技巧。如图6-9所示，是码垛模块。在码垛盘四个角上分别放有两个黄色和两个红色的图块，通过编程使机器人将四个角上的图块依次搬运至码垛盘中心位置，完成码垛任务。</a:t>
            </a:r>
            <a:endParaRPr lang="zh-CN" altLang="en-US" sz="1400" b="0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93395" y="8191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>
                <a:ea typeface="宋体" panose="02010600030101010101" pitchFamily="2" charset="-122"/>
              </a:rPr>
              <a:t>6.3.1 设计机器人程序流程图</a:t>
            </a:r>
            <a:endParaRPr lang="zh-CN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7521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任务6.3 了解工业机器人码垛程序编制与调试方法</a:t>
            </a:r>
            <a:endParaRPr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395" y="8191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>
                <a:ea typeface="宋体" panose="02010600030101010101" pitchFamily="2" charset="-122"/>
              </a:rPr>
              <a:t>6.3.2 机器人运动示教点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3660" y="1187450"/>
            <a:ext cx="4972050" cy="2133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45355" y="2994660"/>
            <a:ext cx="4343400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7521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任务6.3 了解工业机器人码垛程序编制与调试方法</a:t>
            </a:r>
            <a:endParaRPr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395" y="8191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>
                <a:ea typeface="宋体" panose="02010600030101010101" pitchFamily="2" charset="-122"/>
              </a:rPr>
              <a:t>6.3.3 机器人码垛程序编写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61440" y="1187450"/>
            <a:ext cx="6143625" cy="1362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9125" y="2755900"/>
            <a:ext cx="81553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400" b="0">
                <a:ea typeface="宋体" panose="02010600030101010101" pitchFamily="2" charset="-122"/>
              </a:rPr>
              <a:t>1.编写主程序</a:t>
            </a:r>
            <a:endParaRPr lang="zh-CN" sz="1400" b="0">
              <a:ea typeface="宋体" panose="02010600030101010101" pitchFamily="2" charset="-122"/>
            </a:endParaRPr>
          </a:p>
          <a:p>
            <a:r>
              <a:rPr lang="zh-CN" altLang="en-US" sz="1400" b="0">
                <a:ea typeface="宋体" panose="02010600030101010101" pitchFamily="2" charset="-122"/>
              </a:rPr>
              <a:t>2.编写码垛第一个图块程序（md_di_1）</a:t>
            </a:r>
            <a:endParaRPr lang="zh-CN" altLang="en-US" sz="1400" b="0">
              <a:ea typeface="宋体" panose="02010600030101010101" pitchFamily="2" charset="-122"/>
            </a:endParaRPr>
          </a:p>
          <a:p>
            <a:r>
              <a:rPr lang="zh-CN" altLang="en-US" sz="1400" b="0">
                <a:ea typeface="宋体" panose="02010600030101010101" pitchFamily="2" charset="-122"/>
              </a:rPr>
              <a:t>3.编写码垛第二、三、四图块程序</a:t>
            </a:r>
            <a:endParaRPr lang="zh-CN" altLang="en-US" sz="1400" b="0">
              <a:ea typeface="宋体" panose="02010600030101010101" pitchFamily="2" charset="-122"/>
            </a:endParaRPr>
          </a:p>
          <a:p>
            <a:r>
              <a:rPr lang="zh-CN" altLang="en-US" sz="1400" b="0">
                <a:ea typeface="宋体" panose="02010600030101010101" pitchFamily="2" charset="-122"/>
              </a:rPr>
              <a:t>第二个图块吸取点位置为qu_2，放置点位置相对点“fang_1”只在Z轴平移了20mm的距离；</a:t>
            </a:r>
            <a:endParaRPr lang="zh-CN" altLang="en-US" sz="1400" b="0">
              <a:ea typeface="宋体" panose="02010600030101010101" pitchFamily="2" charset="-122"/>
            </a:endParaRPr>
          </a:p>
          <a:p>
            <a:r>
              <a:rPr lang="zh-CN" altLang="en-US" sz="1400" b="0">
                <a:ea typeface="宋体" panose="02010600030101010101" pitchFamily="2" charset="-122"/>
              </a:rPr>
              <a:t>第三个图块吸取点位置为qu_3，放置点位置相对点“fang_1”只在Z轴平移了40mm的距离；</a:t>
            </a:r>
            <a:endParaRPr lang="zh-CN" altLang="en-US" sz="1400" b="0">
              <a:ea typeface="宋体" panose="02010600030101010101" pitchFamily="2" charset="-122"/>
            </a:endParaRPr>
          </a:p>
          <a:p>
            <a:r>
              <a:rPr lang="zh-CN" altLang="en-US" sz="1400" b="0">
                <a:ea typeface="宋体" panose="02010600030101010101" pitchFamily="2" charset="-122"/>
              </a:rPr>
              <a:t>第四个图块吸取点位置为qu_4，放置点位置相对点“fang_1”只在Z轴平移了60mm的距离；</a:t>
            </a:r>
            <a:endParaRPr lang="zh-CN" altLang="en-US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TextBox 2"/>
          <p:cNvSpPr txBox="1"/>
          <p:nvPr/>
        </p:nvSpPr>
        <p:spPr>
          <a:xfrm>
            <a:off x="0" y="998538"/>
            <a:ext cx="6486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工业机器人应用编程（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ABB)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2376805" y="2310765"/>
            <a:ext cx="65589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工业机器人</a:t>
            </a:r>
            <a:r>
              <a:rPr 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现场编程实战</a:t>
            </a:r>
            <a:endParaRPr 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2806065" y="1814830"/>
            <a:ext cx="5197475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6" name="序号"/>
          <p:cNvSpPr txBox="1"/>
          <p:nvPr>
            <p:custDataLst>
              <p:tags r:id="rId2"/>
            </p:custDataLst>
          </p:nvPr>
        </p:nvSpPr>
        <p:spPr>
          <a:xfrm>
            <a:off x="2805748" y="1816921"/>
            <a:ext cx="408865" cy="410277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01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6" name="标题"/>
          <p:cNvSpPr txBox="1"/>
          <p:nvPr>
            <p:custDataLst>
              <p:tags r:id="rId3"/>
            </p:custDataLst>
          </p:nvPr>
        </p:nvSpPr>
        <p:spPr>
          <a:xfrm>
            <a:off x="3215005" y="1838960"/>
            <a:ext cx="4034790" cy="41465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 lnSpcReduction="20000"/>
          </a:bodyPr>
          <a:p>
            <a:pPr lvl="0" algn="l">
              <a:buClrTx/>
              <a:buSzTx/>
              <a:buFontTx/>
            </a:pPr>
            <a:r>
              <a:rPr lang="zh-CN" altLang="en-US" sz="1400" b="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任务6.1 认识工业机器人搬运程序</a:t>
            </a:r>
            <a:endParaRPr lang="zh-CN" altLang="en-US" sz="1400" b="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2806065" y="2370455"/>
            <a:ext cx="5196840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13" name="序号"/>
          <p:cNvSpPr txBox="1"/>
          <p:nvPr>
            <p:custDataLst>
              <p:tags r:id="rId5"/>
            </p:custDataLst>
          </p:nvPr>
        </p:nvSpPr>
        <p:spPr>
          <a:xfrm>
            <a:off x="2805748" y="2372515"/>
            <a:ext cx="408865" cy="410277"/>
          </a:xfrm>
          <a:prstGeom prst="ellipse">
            <a:avLst/>
          </a:prstGeom>
          <a:solidFill>
            <a:schemeClr val="accent2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02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4" name="标题"/>
          <p:cNvSpPr txBox="1"/>
          <p:nvPr>
            <p:custDataLst>
              <p:tags r:id="rId6"/>
            </p:custDataLst>
          </p:nvPr>
        </p:nvSpPr>
        <p:spPr>
          <a:xfrm>
            <a:off x="3215005" y="2370455"/>
            <a:ext cx="4788535" cy="41211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 lnSpcReduction="20000"/>
          </a:bodyPr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任务6.2 认识工业机器人装配程序编制与调试方法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4" name="圆角矩形 33"/>
          <p:cNvSpPr/>
          <p:nvPr>
            <p:custDataLst>
              <p:tags r:id="rId7"/>
            </p:custDataLst>
          </p:nvPr>
        </p:nvSpPr>
        <p:spPr>
          <a:xfrm>
            <a:off x="2806065" y="2926080"/>
            <a:ext cx="5196205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35" name="序号"/>
          <p:cNvSpPr txBox="1"/>
          <p:nvPr>
            <p:custDataLst>
              <p:tags r:id="rId8"/>
            </p:custDataLst>
          </p:nvPr>
        </p:nvSpPr>
        <p:spPr>
          <a:xfrm>
            <a:off x="2805748" y="2928109"/>
            <a:ext cx="408865" cy="410277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03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36" name="标题"/>
          <p:cNvSpPr txBox="1"/>
          <p:nvPr>
            <p:custDataLst>
              <p:tags r:id="rId9"/>
            </p:custDataLst>
          </p:nvPr>
        </p:nvSpPr>
        <p:spPr>
          <a:xfrm>
            <a:off x="3214370" y="2926080"/>
            <a:ext cx="4682490" cy="41148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 lnSpcReduction="20000"/>
          </a:bodyPr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任务6.3 了解工业机器人码垛程序编制与调试方法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" name="标题 6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393031" y="1745615"/>
            <a:ext cx="1031558" cy="1591658"/>
          </a:xfrm>
          <a:prstGeom prst="rect">
            <a:avLst/>
          </a:prstGeom>
          <a:noFill/>
        </p:spPr>
        <p:txBody>
          <a:bodyPr vert="eaVert" wrap="square" lIns="91440" tIns="45720" rIns="91440" bIns="4572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500" b="0" i="0" u="none" strike="noStrike" kern="1200" cap="none" spc="0" normalizeH="0" baseline="0" noProof="1" smtClea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r>
              <a:rPr kumimoji="1"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目</a:t>
            </a:r>
            <a:r>
              <a:rPr kumimoji="1"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   </a:t>
            </a:r>
            <a:r>
              <a:rPr kumimoji="1"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录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任务6.1 认识工业机器人搬运程序</a:t>
            </a:r>
            <a:endParaRPr sz="24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230" y="1491615"/>
            <a:ext cx="80086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600" b="0">
                <a:ea typeface="宋体" panose="02010600030101010101" pitchFamily="2" charset="-122"/>
              </a:rPr>
              <a:t>         </a:t>
            </a:r>
            <a:r>
              <a:rPr lang="zh-CN" sz="1600" b="0">
                <a:ea typeface="宋体" panose="02010600030101010101" pitchFamily="2" charset="-122"/>
              </a:rPr>
              <a:t>本节任务是在工业机器人搬运模块上，对工业机器人进行现场综合应用编程。如图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6-1</a:t>
            </a:r>
            <a:r>
              <a:rPr lang="zh-CN" sz="1600" b="0">
                <a:ea typeface="宋体" panose="02010600030101010101" pitchFamily="2" charset="-122"/>
              </a:rPr>
              <a:t>所示，机器人搬运模块由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sz="1600" b="0">
                <a:ea typeface="宋体" panose="02010600030101010101" pitchFamily="2" charset="-122"/>
              </a:rPr>
              <a:t>个标有数字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1~9</a:t>
            </a:r>
            <a:r>
              <a:rPr lang="zh-CN" sz="1600" b="0">
                <a:ea typeface="宋体" panose="02010600030101010101" pitchFamily="2" charset="-122"/>
              </a:rPr>
              <a:t>、大小一致的红色三角塑料块和一个倾角为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sz="1600" b="0">
                <a:ea typeface="宋体" panose="02010600030101010101" pitchFamily="2" charset="-122"/>
              </a:rPr>
              <a:t>°的安装板组成。通过编程，使机器人将左侧标有数字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1~3</a:t>
            </a:r>
            <a:r>
              <a:rPr lang="zh-CN" sz="1600" b="0">
                <a:ea typeface="宋体" panose="02010600030101010101" pitchFamily="2" charset="-122"/>
              </a:rPr>
              <a:t>的图块搬运至安装板右侧对应位置，完成搬运任务。</a:t>
            </a:r>
            <a:endParaRPr lang="zh-CN" altLang="en-US" sz="1600" b="0"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21485" y="2567940"/>
            <a:ext cx="5848350" cy="19621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任务6.1 认识工业机器人搬运程序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6.1.1 FOR指令介绍</a:t>
            </a:r>
            <a:endParaRPr sz="18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17550" y="1491615"/>
            <a:ext cx="5676900" cy="7715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6395" y="226314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>
                <a:ea typeface="宋体" panose="02010600030101010101" pitchFamily="2" charset="-122"/>
              </a:rPr>
              <a:t>6.1.2 工作流程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" y="2631440"/>
            <a:ext cx="758126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400" b="0">
                <a:ea typeface="宋体" panose="02010600030101010101" pitchFamily="2" charset="-122"/>
              </a:rPr>
              <a:t>        </a:t>
            </a:r>
            <a:r>
              <a:rPr lang="zh-CN" sz="1400" b="0">
                <a:ea typeface="宋体" panose="02010600030101010101" pitchFamily="2" charset="-122"/>
              </a:rPr>
              <a:t>根据工作任务要求，首先机器人去工具库取吸盘工具，然后机器人移动至搬运模块左侧图块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1400" b="0">
                <a:ea typeface="宋体" panose="02010600030101010101" pitchFamily="2" charset="-122"/>
              </a:rPr>
              <a:t>的上方吸取图块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1400" b="0">
                <a:ea typeface="宋体" panose="02010600030101010101" pitchFamily="2" charset="-122"/>
              </a:rPr>
              <a:t>，最后将其搬运、放置在搬运模块右侧标有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1400" b="0">
                <a:ea typeface="宋体" panose="02010600030101010101" pitchFamily="2" charset="-122"/>
              </a:rPr>
              <a:t>的凹槽内，图块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1400" b="0">
                <a:ea typeface="宋体" panose="02010600030101010101" pitchFamily="2" charset="-122"/>
              </a:rPr>
              <a:t>搬运完成。按同样的方法使用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zh-CN" sz="1400" b="0">
                <a:ea typeface="宋体" panose="02010600030101010101" pitchFamily="2" charset="-122"/>
              </a:rPr>
              <a:t>指令将左侧图块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1400" b="0">
                <a:ea typeface="宋体" panose="02010600030101010101" pitchFamily="2" charset="-122"/>
              </a:rPr>
              <a:t>和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1400" b="0">
                <a:ea typeface="宋体" panose="02010600030101010101" pitchFamily="2" charset="-122"/>
              </a:rPr>
              <a:t>依次搬运至右侧对应凹槽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1400" b="0">
                <a:ea typeface="宋体" panose="02010600030101010101" pitchFamily="2" charset="-122"/>
              </a:rPr>
              <a:t>和凹槽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1400" b="0">
                <a:ea typeface="宋体" panose="02010600030101010101" pitchFamily="2" charset="-122"/>
              </a:rPr>
              <a:t>内。在编写程序的过程中需要注意的是，由于底座是一块倾角为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30°</a:t>
            </a:r>
            <a:r>
              <a:rPr lang="zh-CN" sz="1400" b="0">
                <a:ea typeface="宋体" panose="02010600030101010101" pitchFamily="2" charset="-122"/>
              </a:rPr>
              <a:t>的金属板，需建立新的搬运工件坐标。此外，还需避免机器人发生碰撞，做好机器人姿态调整。</a:t>
            </a:r>
            <a:endParaRPr lang="zh-CN" altLang="en-US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任务6.1 认识工业机器人搬运程序</a:t>
            </a:r>
            <a:endParaRPr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395" y="8191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>
                <a:ea typeface="宋体" panose="02010600030101010101" pitchFamily="2" charset="-122"/>
              </a:rPr>
              <a:t>6.1.3 机器人搬运示教点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43680" y="1187450"/>
            <a:ext cx="4612005" cy="27444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6395" y="1235075"/>
            <a:ext cx="358330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9400"/>
            <a:r>
              <a:rPr lang="zh-CN" sz="1400" b="0">
                <a:latin typeface="Times New Roman" panose="02020603050405020304" pitchFamily="18" charset="0"/>
                <a:ea typeface="宋体" panose="02010600030101010101" pitchFamily="2" charset="-122"/>
              </a:rPr>
              <a:t>如图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6-3</a:t>
            </a:r>
            <a:r>
              <a:rPr lang="zh-CN" sz="1400" b="0">
                <a:latin typeface="Times New Roman" panose="02020603050405020304" pitchFamily="18" charset="0"/>
                <a:ea typeface="宋体" panose="02010600030101010101" pitchFamily="2" charset="-122"/>
              </a:rPr>
              <a:t>所示</a:t>
            </a:r>
            <a:r>
              <a:rPr lang="zh-CN" sz="1400" b="0">
                <a:ea typeface="宋体" panose="02010600030101010101" pitchFamily="2" charset="-122"/>
              </a:rPr>
              <a:t>是搬运模块的工件坐标系方向及工件偏移</a:t>
            </a:r>
            <a:r>
              <a:rPr lang="zh-CN" sz="1400" b="0">
                <a:latin typeface="Times New Roman" panose="02020603050405020304" pitchFamily="18" charset="0"/>
                <a:ea typeface="宋体" panose="02010600030101010101" pitchFamily="2" charset="-122"/>
              </a:rPr>
              <a:t>，工件坐标系定义为</a:t>
            </a:r>
            <a:r>
              <a:rPr lang="en-US" sz="1400" b="0">
                <a:latin typeface="Times New Roman" panose="02020603050405020304" pitchFamily="18" charset="0"/>
              </a:rPr>
              <a:t>“banyun_wobj</a:t>
            </a:r>
            <a:r>
              <a:rPr lang="zh-CN" sz="1400" b="0">
                <a:latin typeface="Times New Roman" panose="02020603050405020304" pitchFamily="18" charset="0"/>
                <a:ea typeface="宋体" panose="02010600030101010101" pitchFamily="2" charset="-122"/>
              </a:rPr>
              <a:t>”，带编号的图块之间的偏移量是</a:t>
            </a:r>
            <a:r>
              <a:rPr lang="en-US" sz="1400" b="0">
                <a:latin typeface="Times New Roman" panose="02020603050405020304" pitchFamily="18" charset="0"/>
              </a:rPr>
              <a:t>30mm</a:t>
            </a:r>
            <a:r>
              <a:rPr lang="zh-CN" sz="1400" b="0">
                <a:latin typeface="Times New Roman" panose="02020603050405020304" pitchFamily="18" charset="0"/>
                <a:ea typeface="宋体" panose="02010600030101010101" pitchFamily="2" charset="-122"/>
              </a:rPr>
              <a:t>，取工件位置到放工件位置的偏移量是</a:t>
            </a:r>
            <a:r>
              <a:rPr lang="en-US" sz="1400" b="0">
                <a:latin typeface="Times New Roman" panose="02020603050405020304" pitchFamily="18" charset="0"/>
              </a:rPr>
              <a:t>120mm</a:t>
            </a:r>
            <a:r>
              <a:rPr lang="zh-CN" sz="1400" b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14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09905" y="2682240"/>
            <a:ext cx="3439795" cy="12496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任务6.1 认识工业机器人搬运程序</a:t>
            </a:r>
            <a:endParaRPr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395" y="8191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>
                <a:ea typeface="宋体" panose="02010600030101010101" pitchFamily="2" charset="-122"/>
              </a:rPr>
              <a:t>6.1.4 搬运输入输出信号</a:t>
            </a:r>
            <a:endParaRPr lang="zh-CN" sz="1800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395" y="1235075"/>
            <a:ext cx="358330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9400"/>
            <a:r>
              <a:rPr lang="zh-CN" sz="1400" b="0">
                <a:latin typeface="Times New Roman" panose="02020603050405020304" pitchFamily="18" charset="0"/>
                <a:ea typeface="宋体" panose="02010600030101010101" pitchFamily="2" charset="-122"/>
              </a:rPr>
              <a:t>如图</a:t>
            </a:r>
            <a:r>
              <a:rPr lang="en-US" sz="1400" b="0">
                <a:latin typeface="Times New Roman" panose="02020603050405020304" pitchFamily="18" charset="0"/>
                <a:ea typeface="宋体" panose="02010600030101010101" pitchFamily="2" charset="-122"/>
              </a:rPr>
              <a:t>6-3</a:t>
            </a:r>
            <a:r>
              <a:rPr lang="zh-CN" sz="1400" b="0">
                <a:latin typeface="Times New Roman" panose="02020603050405020304" pitchFamily="18" charset="0"/>
                <a:ea typeface="宋体" panose="02010600030101010101" pitchFamily="2" charset="-122"/>
              </a:rPr>
              <a:t>所示</a:t>
            </a:r>
            <a:r>
              <a:rPr lang="zh-CN" sz="1400" b="0">
                <a:ea typeface="宋体" panose="02010600030101010101" pitchFamily="2" charset="-122"/>
              </a:rPr>
              <a:t>是搬运模块的工件坐标系方向及工件偏移</a:t>
            </a:r>
            <a:r>
              <a:rPr lang="zh-CN" sz="1400" b="0">
                <a:latin typeface="Times New Roman" panose="02020603050405020304" pitchFamily="18" charset="0"/>
                <a:ea typeface="宋体" panose="02010600030101010101" pitchFamily="2" charset="-122"/>
              </a:rPr>
              <a:t>，工件坐标系定义为</a:t>
            </a:r>
            <a:r>
              <a:rPr lang="en-US" sz="1400" b="0">
                <a:latin typeface="Times New Roman" panose="02020603050405020304" pitchFamily="18" charset="0"/>
              </a:rPr>
              <a:t>“banyun_wobj</a:t>
            </a:r>
            <a:r>
              <a:rPr lang="zh-CN" sz="1400" b="0">
                <a:latin typeface="Times New Roman" panose="02020603050405020304" pitchFamily="18" charset="0"/>
                <a:ea typeface="宋体" panose="02010600030101010101" pitchFamily="2" charset="-122"/>
              </a:rPr>
              <a:t>”，带编号的图块之间的偏移量是</a:t>
            </a:r>
            <a:r>
              <a:rPr lang="en-US" sz="1400" b="0">
                <a:latin typeface="Times New Roman" panose="02020603050405020304" pitchFamily="18" charset="0"/>
              </a:rPr>
              <a:t>30mm</a:t>
            </a:r>
            <a:r>
              <a:rPr lang="zh-CN" sz="1400" b="0">
                <a:latin typeface="Times New Roman" panose="02020603050405020304" pitchFamily="18" charset="0"/>
                <a:ea typeface="宋体" panose="02010600030101010101" pitchFamily="2" charset="-122"/>
              </a:rPr>
              <a:t>，取工件位置到放工件位置的偏移量是</a:t>
            </a:r>
            <a:r>
              <a:rPr lang="en-US" sz="1400" b="0">
                <a:latin typeface="Times New Roman" panose="02020603050405020304" pitchFamily="18" charset="0"/>
              </a:rPr>
              <a:t>120mm</a:t>
            </a:r>
            <a:r>
              <a:rPr lang="zh-CN" sz="1400" b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14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87520" y="1187450"/>
            <a:ext cx="4781550" cy="11239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6395" y="24511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>
                <a:ea typeface="宋体" panose="02010600030101010101" pitchFamily="2" charset="-122"/>
              </a:rPr>
              <a:t>6.1.5 机器人搬运程序编写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05460" y="2821305"/>
            <a:ext cx="2983230" cy="22542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49700" y="27559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800" b="0">
                <a:latin typeface="宋体" panose="02010600030101010101" pitchFamily="2" charset="-122"/>
              </a:rPr>
              <a:t>1.</a:t>
            </a:r>
            <a:r>
              <a:rPr lang="zh-CN" sz="1800" b="0">
                <a:ea typeface="宋体" panose="02010600030101010101" pitchFamily="2" charset="-122"/>
              </a:rPr>
              <a:t>编写主程序</a:t>
            </a:r>
            <a:r>
              <a:rPr lang="en-US" sz="1800" b="0">
                <a:latin typeface="Times New Roman" panose="02020603050405020304" pitchFamily="18" charset="0"/>
                <a:ea typeface="宋体" panose="02010600030101010101" pitchFamily="2" charset="-122"/>
              </a:rPr>
              <a:t>main</a:t>
            </a:r>
            <a:r>
              <a:rPr lang="en-US" sz="1800" b="0">
                <a:latin typeface="Times New Roman" panose="02020603050405020304" pitchFamily="18" charset="0"/>
              </a:rPr>
              <a:t>()</a:t>
            </a:r>
            <a:endParaRPr lang="en-US" altLang="en-US" sz="1800" b="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49700" y="31242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 b="0">
                <a:ea typeface="宋体" panose="02010600030101010101" pitchFamily="2" charset="-122"/>
              </a:rPr>
              <a:t>2.编写搬运程序</a:t>
            </a:r>
            <a:r>
              <a:rPr lang="en-US" sz="1800" b="0">
                <a:latin typeface="Times New Roman" panose="02020603050405020304" pitchFamily="18" charset="0"/>
                <a:ea typeface="宋体" panose="02010600030101010101" pitchFamily="2" charset="-122"/>
              </a:rPr>
              <a:t>by_banyun</a:t>
            </a:r>
            <a:r>
              <a:rPr lang="en-US" sz="1800" b="0">
                <a:latin typeface="Times New Roman" panose="02020603050405020304" pitchFamily="18" charset="0"/>
              </a:rPr>
              <a:t>()</a:t>
            </a:r>
            <a:endParaRPr lang="en-US" altLang="en-US" sz="1800" b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49700" y="347662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 b="0">
                <a:ea typeface="宋体" panose="02010600030101010101" pitchFamily="2" charset="-122"/>
              </a:rPr>
              <a:t>3.编写搬运三个图块程序</a:t>
            </a:r>
            <a:r>
              <a:rPr lang="en-US" sz="1800" b="0">
                <a:latin typeface="Times New Roman" panose="02020603050405020304" pitchFamily="18" charset="0"/>
                <a:ea typeface="宋体" panose="02010600030101010101" pitchFamily="2" charset="-122"/>
              </a:rPr>
              <a:t>by_sankuai()</a:t>
            </a:r>
            <a:endParaRPr lang="en-US" altLang="en-US" sz="18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7521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任务6.2 认识工业机器人装配程序编制与调试方法</a:t>
            </a:r>
            <a:endParaRPr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395" y="8191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>
                <a:ea typeface="宋体" panose="02010600030101010101" pitchFamily="2" charset="-122"/>
              </a:rPr>
              <a:t>6.2.1 设计机器人程序流程图</a:t>
            </a:r>
            <a:endParaRPr lang="zh-CN" sz="1800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395" y="1235075"/>
            <a:ext cx="82848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9400"/>
            <a:r>
              <a:rPr sz="1400" b="0"/>
              <a:t>本节的任务是通过对装配模块的编程熟悉机器人程序编制及IO指令的使用，在工业机器人装配模块上，对工业机器人进行现场综合应用编程。装配模块是由一个黄色图块，一个蓝色图块、一个红色图块和一个盒子组成，如图6-5所示，通过编程，由机器人将黄、蓝、红三色的工件依次放进盒子里，最后将盖子装配好，实现完整的装配流程。</a:t>
            </a:r>
            <a:endParaRPr sz="1400" b="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03655" y="2206625"/>
            <a:ext cx="6410325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7521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任务6.2 认识工业机器人装配程序编制与调试方法</a:t>
            </a:r>
            <a:endParaRPr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395" y="8191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>
                <a:ea typeface="宋体" panose="02010600030101010101" pitchFamily="2" charset="-122"/>
              </a:rPr>
              <a:t>6.2.2 装配工作过程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395" y="1311275"/>
            <a:ext cx="7467600" cy="2095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2"/>
  <p:tag name="KSO_WM_UNIT_ID" val="custom20230314_4*l_h_i*1_2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2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2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2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3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3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2"/>
  <p:tag name="KSO_WM_UNIT_ID" val="custom20230314_4*l_h_i*1_3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3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3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5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314_4*a*1"/>
  <p:tag name="KSO_WM_TEMPLATE_CATEGORY" val="custom"/>
  <p:tag name="KSO_WM_TEMPLATE_INDEX" val="20230314"/>
  <p:tag name="KSO_WM_UNIT_LAYERLEVEL" val="1"/>
  <p:tag name="KSO_WM_TAG_VERSION" val="1.0"/>
  <p:tag name="KSO_WM_BEAUTIFY_FLAG" val=""/>
  <p:tag name="KSO_WM_DIAGRAM_GROUP_CODE" val="l1-1"/>
  <p:tag name="KSO_WM_UNIT_PRESET_TEXT" val="目录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COMMONDATA" val="eyJoZGlkIjoiZmYzMzdiODRiY2JiN2Y0ZGE5OGFmM2U3NzU5NjEwMGQifQ=="/>
  <p:tag name="KSO_WPP_MARK_KEY" val="28af3f78-9bc0-4e86-ae36-78cfea5620f5"/>
  <p:tag name="commondata" val="eyJoZGlkIjoiMzlkZTQ5NmNhNzQ4YWIwMjBhODliZTM2MmE1ODRiMz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1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1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2"/>
  <p:tag name="KSO_WM_UNIT_ID" val="custom20230314_4*l_h_i*1_1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1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1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1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9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2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2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 bwMode="auto">
        <a:noFill/>
        <a:ln w="38100">
          <a:solidFill>
            <a:schemeClr val="tx1"/>
          </a:solidFill>
          <a:round/>
        </a:ln>
      </a:spPr>
      <a:bodyPr wrap="none" anchor="ctr"/>
      <a:lstStyle>
        <a:defPPr>
          <a:defRPr>
            <a:latin typeface="Times New Roman" panose="02020603050405020304" pitchFamily="18" charset="0"/>
            <a:ea typeface="楷体_GB2312" charset="0"/>
            <a:cs typeface="楷体_GB2312" charset="0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鞍具.thmx</Template>
  <TotalTime>0</TotalTime>
  <Words>1766</Words>
  <Application>WPS 演示</Application>
  <PresentationFormat>全屏显示(16:9)</PresentationFormat>
  <Paragraphs>104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楷体_GB2312</vt:lpstr>
      <vt:lpstr>新宋体</vt:lpstr>
      <vt:lpstr>楷体_GB2312</vt:lpstr>
      <vt:lpstr>华文新魏</vt:lpstr>
      <vt:lpstr>Candara</vt:lpstr>
      <vt:lpstr>Symbol</vt:lpstr>
      <vt:lpstr>华文楷体</vt:lpstr>
      <vt:lpstr>微软雅黑</vt:lpstr>
      <vt:lpstr>MiSans Normal</vt:lpstr>
      <vt:lpstr>Arial Unicode MS</vt:lpstr>
      <vt:lpstr>波形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DUT </Company>
  <LinksUpToDate>false</LinksUpToDate>
  <SharedDoc>false</SharedDoc>
  <HyperlinksChanged>false</HyperlinksChanged>
  <AppVersion>14.0000</AppVersion>
  <Manager>电气工程与应用电子技术系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实验三</dc:title>
  <dc:creator>电工教研室</dc:creator>
  <dc:subject>实验三</dc:subject>
  <cp:lastModifiedBy>月无影</cp:lastModifiedBy>
  <cp:revision>1095</cp:revision>
  <cp:lastPrinted>2018-06-07T00:42:00Z</cp:lastPrinted>
  <dcterms:created xsi:type="dcterms:W3CDTF">1998-01-02T23:54:00Z</dcterms:created>
  <dcterms:modified xsi:type="dcterms:W3CDTF">2023-12-24T10:22:35Z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CFDC787D67B64E2CBBB9A04ED968B4A7_13</vt:lpwstr>
  </property>
  <property fmtid="{D5CDD505-2E9C-101B-9397-08002B2CF9AE}" pid="3" name="KSOProductBuildVer">
    <vt:lpwstr>2052-12.1.0.15990</vt:lpwstr>
  </property>
</Properties>
</file>