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739" r:id="rId3"/>
    <p:sldId id="626" r:id="rId4"/>
    <p:sldId id="622" r:id="rId5"/>
    <p:sldId id="741" r:id="rId6"/>
    <p:sldId id="874" r:id="rId7"/>
    <p:sldId id="875" r:id="rId8"/>
    <p:sldId id="876" r:id="rId9"/>
    <p:sldId id="877" r:id="rId10"/>
    <p:sldId id="878" r:id="rId11"/>
    <p:sldId id="879" r:id="rId12"/>
    <p:sldId id="880" r:id="rId13"/>
    <p:sldId id="881" r:id="rId14"/>
    <p:sldId id="882" r:id="rId15"/>
    <p:sldId id="883" r:id="rId16"/>
    <p:sldId id="884" r:id="rId17"/>
    <p:sldId id="885" r:id="rId18"/>
    <p:sldId id="886" r:id="rId19"/>
    <p:sldId id="887" r:id="rId20"/>
    <p:sldId id="890" r:id="rId21"/>
    <p:sldId id="888" r:id="rId22"/>
    <p:sldId id="891" r:id="rId23"/>
    <p:sldId id="892" r:id="rId24"/>
    <p:sldId id="893" r:id="rId25"/>
    <p:sldId id="894" r:id="rId26"/>
    <p:sldId id="895" r:id="rId27"/>
    <p:sldId id="896" r:id="rId28"/>
    <p:sldId id="897" r:id="rId29"/>
    <p:sldId id="898" r:id="rId30"/>
    <p:sldId id="899" r:id="rId31"/>
    <p:sldId id="834" r:id="rId32"/>
  </p:sldIdLst>
  <p:sldSz cx="9144000" cy="5143500"/>
  <p:notesSz cx="6797675" cy="9926955"/>
  <p:custDataLst>
    <p:tags r:id="rId38"/>
  </p:custDataLst>
  <p:defaultTex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452" userDrawn="1">
          <p15:clr>
            <a:srgbClr val="A4A3A4"/>
          </p15:clr>
        </p15:guide>
        <p15:guide id="2" pos="28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2FDB2607-1784-4EEB-B798-7EB5836EED8A}">
        <p14:showMediaCtrls xmlns:p14="http://schemas.microsoft.com/office/powerpoint/2010/main" val="1"/>
      </p:ext>
    </p:extLst>
  </p:showPr>
  <p:clrMru>
    <a:srgbClr val="FFFFFF"/>
    <a:srgbClr val="000000"/>
    <a:srgbClr val="33CCCC"/>
    <a:srgbClr val="3366CC"/>
    <a:srgbClr val="FF3300"/>
    <a:srgbClr val="000066"/>
    <a:srgbClr val="FFCCFF"/>
    <a:srgbClr val="5F5F5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54" d="100"/>
          <a:sy n="54" d="100"/>
        </p:scale>
        <p:origin x="795" y="42"/>
      </p:cViewPr>
      <p:guideLst>
        <p:guide orient="horz" pos="1452"/>
        <p:guide pos="285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63.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8610"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lstStyle>
            <a:lvl1pP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1" name="Rectangle 3"/>
          <p:cNvSpPr>
            <a:spLocks noGrp="1" noChangeArrowheads="1"/>
          </p:cNvSpPr>
          <p:nvPr>
            <p:ph type="dt" idx="1"/>
          </p:nvPr>
        </p:nvSpPr>
        <p:spPr bwMode="auto">
          <a:xfrm>
            <a:off x="3851275" y="0"/>
            <a:ext cx="2946400" cy="496888"/>
          </a:xfrm>
          <a:prstGeom prst="rect">
            <a:avLst/>
          </a:prstGeom>
          <a:noFill/>
          <a:ln>
            <a:noFill/>
          </a:ln>
          <a:effectLst/>
        </p:spPr>
        <p:txBody>
          <a:bodyPr vert="horz" wrap="square" lIns="91440" tIns="45720" rIns="91440" bIns="45720" numCol="1" anchor="t" anchorCtr="0" compatLnSpc="1"/>
          <a:lstStyle>
            <a:lvl1pPr algn="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2" name="Rectangle 4"/>
          <p:cNvSpPr>
            <a:spLocks noGrp="1" noRot="1" noChangeAspect="1" noChangeArrowheads="1" noTextEdit="1"/>
          </p:cNvSpPr>
          <p:nvPr>
            <p:ph type="sldImg" idx="2"/>
          </p:nvPr>
        </p:nvSpPr>
        <p:spPr bwMode="auto">
          <a:xfrm>
            <a:off x="90488" y="744538"/>
            <a:ext cx="6616700" cy="3722688"/>
          </a:xfrm>
          <a:prstGeom prst="rect">
            <a:avLst/>
          </a:prstGeom>
          <a:noFill/>
          <a:ln w="9525">
            <a:solidFill>
              <a:srgbClr val="000000"/>
            </a:solidFill>
            <a:miter lim="800000"/>
          </a:ln>
          <a:effectLst/>
        </p:spPr>
      </p:sp>
      <p:sp>
        <p:nvSpPr>
          <p:cNvPr id="68613" name="Rectangle 5"/>
          <p:cNvSpPr>
            <a:spLocks noGrp="1" noChangeArrowheads="1"/>
          </p:cNvSpPr>
          <p:nvPr>
            <p:ph type="body" sz="quarter" idx="3"/>
          </p:nvPr>
        </p:nvSpPr>
        <p:spPr bwMode="auto">
          <a:xfrm>
            <a:off x="906463" y="4714875"/>
            <a:ext cx="4984750" cy="4467225"/>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单击此处编辑母版文本样式</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8614" name="Rectangle 6"/>
          <p:cNvSpPr>
            <a:spLocks noGrp="1" noChangeArrowheads="1"/>
          </p:cNvSpPr>
          <p:nvPr>
            <p:ph type="ftr" sz="quarter" idx="4"/>
          </p:nvPr>
        </p:nvSpPr>
        <p:spPr bwMode="auto">
          <a:xfrm>
            <a:off x="0" y="9429750"/>
            <a:ext cx="2946400" cy="496888"/>
          </a:xfrm>
          <a:prstGeom prst="rect">
            <a:avLst/>
          </a:prstGeom>
          <a:noFill/>
          <a:ln>
            <a:noFill/>
          </a:ln>
          <a:effectLst/>
        </p:spPr>
        <p:txBody>
          <a:bodyPr vert="horz" wrap="square" lIns="91440" tIns="45720" rIns="91440" bIns="45720" numCol="1" anchor="b" anchorCtr="0" compatLnSpc="1"/>
          <a:lstStyle>
            <a:lvl1pP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5" name="Rectangle 7"/>
          <p:cNvSpPr>
            <a:spLocks noGrp="1" noChangeArrowheads="1"/>
          </p:cNvSpPr>
          <p:nvPr>
            <p:ph type="sldNum" sz="quarter" idx="5"/>
          </p:nvPr>
        </p:nvSpPr>
        <p:spPr bwMode="auto">
          <a:xfrm>
            <a:off x="3851275" y="9429750"/>
            <a:ext cx="2946400" cy="496888"/>
          </a:xfrm>
          <a:prstGeom prst="rect">
            <a:avLst/>
          </a:prstGeom>
          <a:noFill/>
          <a:ln>
            <a:noFill/>
          </a:ln>
          <a:effectLst/>
        </p:spPr>
        <p:txBody>
          <a:bodyPr vert="horz" wrap="square" lIns="91440" tIns="45720" rIns="91440" bIns="45720" numCol="1" anchor="b" anchorCtr="0" compatLnSpc="1"/>
          <a:p>
            <a:pPr lvl="0" algn="r" eaLnBrk="1" hangingPunct="1">
              <a:spcBef>
                <a:spcPct val="0"/>
              </a:spcBef>
            </a:pPr>
            <a:fld id="{9A0DB2DC-4C9A-4742-B13C-FB6460FD3503}" type="slidenum">
              <a:rPr lang="en-US" altLang="zh-CN" sz="1200" dirty="0">
                <a:solidFill>
                  <a:srgbClr val="FF3300"/>
                </a:solidFill>
              </a:rPr>
            </a:fld>
            <a:endParaRPr lang="en-US" altLang="zh-CN" sz="1200" dirty="0">
              <a:solidFill>
                <a:srgbClr val="FF3300"/>
              </a:solidFill>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2" name="Rounded Rectangle 11"/>
          <p:cNvSpPr/>
          <p:nvPr/>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2051" name="Group 5"/>
          <p:cNvGrpSpPr>
            <a:grpSpLocks noChangeAspect="1"/>
          </p:cNvGrpSpPr>
          <p:nvPr/>
        </p:nvGrpSpPr>
        <p:grpSpPr>
          <a:xfrm>
            <a:off x="211138" y="536575"/>
            <a:ext cx="8723312" cy="996950"/>
            <a:chOff x="-3905251" y="4294188"/>
            <a:chExt cx="13027839" cy="1892300"/>
          </a:xfrm>
        </p:grpSpPr>
        <p:sp>
          <p:nvSpPr>
            <p:cNvPr id="2059"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2060"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2061"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2062"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2063"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2053" name="组合 117"/>
          <p:cNvGrpSpPr/>
          <p:nvPr userDrawn="1"/>
        </p:nvGrpSpPr>
        <p:grpSpPr>
          <a:xfrm>
            <a:off x="522288" y="1906588"/>
            <a:ext cx="1512887" cy="1416050"/>
            <a:chOff x="522687" y="2543125"/>
            <a:chExt cx="1749704" cy="1749704"/>
          </a:xfrm>
        </p:grpSpPr>
        <p:pic>
          <p:nvPicPr>
            <p:cNvPr id="17" name="图片 16"/>
            <p:cNvPicPr>
              <a:picLocks noChangeAspect="1"/>
            </p:cNvPicPr>
            <p:nvPr/>
          </p:nvPicPr>
          <p:blipFill>
            <a:blip r:embed="rId2"/>
            <a:srcRect t="12823" r="3619"/>
            <a:stretch>
              <a:fillRect/>
            </a:stretch>
          </p:blipFill>
          <p:spPr>
            <a:xfrm>
              <a:off x="534848" y="2754493"/>
              <a:ext cx="1686385" cy="1525335"/>
            </a:xfrm>
            <a:custGeom>
              <a:avLst/>
              <a:gdLst>
                <a:gd name="connsiteX0" fmla="*/ 171910 w 1686385"/>
                <a:gd name="connsiteY0" fmla="*/ 0 h 1525334"/>
                <a:gd name="connsiteX1" fmla="*/ 257635 w 1686385"/>
                <a:gd name="connsiteY1" fmla="*/ 33338 h 1525334"/>
                <a:gd name="connsiteX2" fmla="*/ 295735 w 1686385"/>
                <a:gd name="connsiteY2" fmla="*/ 71438 h 1525334"/>
                <a:gd name="connsiteX3" fmla="*/ 376698 w 1686385"/>
                <a:gd name="connsiteY3" fmla="*/ 80963 h 1525334"/>
                <a:gd name="connsiteX4" fmla="*/ 381460 w 1686385"/>
                <a:gd name="connsiteY4" fmla="*/ 123825 h 1525334"/>
                <a:gd name="connsiteX5" fmla="*/ 467185 w 1686385"/>
                <a:gd name="connsiteY5" fmla="*/ 180975 h 1525334"/>
                <a:gd name="connsiteX6" fmla="*/ 457660 w 1686385"/>
                <a:gd name="connsiteY6" fmla="*/ 238125 h 1525334"/>
                <a:gd name="connsiteX7" fmla="*/ 576723 w 1686385"/>
                <a:gd name="connsiteY7" fmla="*/ 266700 h 1525334"/>
                <a:gd name="connsiteX8" fmla="*/ 633873 w 1686385"/>
                <a:gd name="connsiteY8" fmla="*/ 371475 h 1525334"/>
                <a:gd name="connsiteX9" fmla="*/ 743410 w 1686385"/>
                <a:gd name="connsiteY9" fmla="*/ 342900 h 1525334"/>
                <a:gd name="connsiteX10" fmla="*/ 791035 w 1686385"/>
                <a:gd name="connsiteY10" fmla="*/ 457200 h 1525334"/>
                <a:gd name="connsiteX11" fmla="*/ 891048 w 1686385"/>
                <a:gd name="connsiteY11" fmla="*/ 481013 h 1525334"/>
                <a:gd name="connsiteX12" fmla="*/ 919623 w 1686385"/>
                <a:gd name="connsiteY12" fmla="*/ 561975 h 1525334"/>
                <a:gd name="connsiteX13" fmla="*/ 1048210 w 1686385"/>
                <a:gd name="connsiteY13" fmla="*/ 619125 h 1525334"/>
                <a:gd name="connsiteX14" fmla="*/ 1062498 w 1686385"/>
                <a:gd name="connsiteY14" fmla="*/ 681038 h 1525334"/>
                <a:gd name="connsiteX15" fmla="*/ 1172035 w 1686385"/>
                <a:gd name="connsiteY15" fmla="*/ 695325 h 1525334"/>
                <a:gd name="connsiteX16" fmla="*/ 1210135 w 1686385"/>
                <a:gd name="connsiteY16" fmla="*/ 795338 h 1525334"/>
                <a:gd name="connsiteX17" fmla="*/ 1252998 w 1686385"/>
                <a:gd name="connsiteY17" fmla="*/ 866775 h 1525334"/>
                <a:gd name="connsiteX18" fmla="*/ 1243473 w 1686385"/>
                <a:gd name="connsiteY18" fmla="*/ 957263 h 1525334"/>
                <a:gd name="connsiteX19" fmla="*/ 1333960 w 1686385"/>
                <a:gd name="connsiteY19" fmla="*/ 962025 h 1525334"/>
                <a:gd name="connsiteX20" fmla="*/ 1353010 w 1686385"/>
                <a:gd name="connsiteY20" fmla="*/ 1062038 h 1525334"/>
                <a:gd name="connsiteX21" fmla="*/ 1424448 w 1686385"/>
                <a:gd name="connsiteY21" fmla="*/ 1057275 h 1525334"/>
                <a:gd name="connsiteX22" fmla="*/ 1462548 w 1686385"/>
                <a:gd name="connsiteY22" fmla="*/ 1138238 h 1525334"/>
                <a:gd name="connsiteX23" fmla="*/ 1581610 w 1686385"/>
                <a:gd name="connsiteY23" fmla="*/ 1181100 h 1525334"/>
                <a:gd name="connsiteX24" fmla="*/ 1572085 w 1686385"/>
                <a:gd name="connsiteY24" fmla="*/ 1290638 h 1525334"/>
                <a:gd name="connsiteX25" fmla="*/ 1686385 w 1686385"/>
                <a:gd name="connsiteY25" fmla="*/ 1314450 h 1525334"/>
                <a:gd name="connsiteX26" fmla="*/ 1217168 w 1686385"/>
                <a:gd name="connsiteY26" fmla="*/ 1525334 h 1525334"/>
                <a:gd name="connsiteX27" fmla="*/ 573625 w 1686385"/>
                <a:gd name="connsiteY27" fmla="*/ 1525334 h 1525334"/>
                <a:gd name="connsiteX28" fmla="*/ 0 w 1686385"/>
                <a:gd name="connsiteY28" fmla="*/ 1157147 h 1525334"/>
                <a:gd name="connsiteX29" fmla="*/ 0 w 1686385"/>
                <a:gd name="connsiteY29" fmla="*/ 81862 h 152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86385" h="1525334">
                  <a:moveTo>
                    <a:pt x="171910" y="0"/>
                  </a:moveTo>
                  <a:lnTo>
                    <a:pt x="257635" y="33338"/>
                  </a:lnTo>
                  <a:lnTo>
                    <a:pt x="295735" y="71438"/>
                  </a:lnTo>
                  <a:lnTo>
                    <a:pt x="376698" y="80963"/>
                  </a:lnTo>
                  <a:lnTo>
                    <a:pt x="381460" y="123825"/>
                  </a:lnTo>
                  <a:lnTo>
                    <a:pt x="467185" y="180975"/>
                  </a:lnTo>
                  <a:lnTo>
                    <a:pt x="457660" y="238125"/>
                  </a:lnTo>
                  <a:lnTo>
                    <a:pt x="576723" y="266700"/>
                  </a:lnTo>
                  <a:lnTo>
                    <a:pt x="633873" y="371475"/>
                  </a:lnTo>
                  <a:lnTo>
                    <a:pt x="743410" y="342900"/>
                  </a:lnTo>
                  <a:lnTo>
                    <a:pt x="791035" y="457200"/>
                  </a:lnTo>
                  <a:lnTo>
                    <a:pt x="891048" y="481013"/>
                  </a:lnTo>
                  <a:lnTo>
                    <a:pt x="919623" y="561975"/>
                  </a:lnTo>
                  <a:lnTo>
                    <a:pt x="1048210" y="619125"/>
                  </a:lnTo>
                  <a:lnTo>
                    <a:pt x="1062498" y="681038"/>
                  </a:lnTo>
                  <a:lnTo>
                    <a:pt x="1172035" y="695325"/>
                  </a:lnTo>
                  <a:lnTo>
                    <a:pt x="1210135" y="795338"/>
                  </a:lnTo>
                  <a:lnTo>
                    <a:pt x="1252998" y="866775"/>
                  </a:lnTo>
                  <a:lnTo>
                    <a:pt x="1243473" y="957263"/>
                  </a:lnTo>
                  <a:lnTo>
                    <a:pt x="1333960" y="962025"/>
                  </a:lnTo>
                  <a:lnTo>
                    <a:pt x="1353010" y="1062038"/>
                  </a:lnTo>
                  <a:lnTo>
                    <a:pt x="1424448" y="1057275"/>
                  </a:lnTo>
                  <a:lnTo>
                    <a:pt x="1462548" y="1138238"/>
                  </a:lnTo>
                  <a:lnTo>
                    <a:pt x="1581610" y="1181100"/>
                  </a:lnTo>
                  <a:lnTo>
                    <a:pt x="1572085" y="1290638"/>
                  </a:lnTo>
                  <a:lnTo>
                    <a:pt x="1686385" y="1314450"/>
                  </a:lnTo>
                  <a:lnTo>
                    <a:pt x="1217168" y="1525334"/>
                  </a:lnTo>
                  <a:lnTo>
                    <a:pt x="573625" y="1525334"/>
                  </a:lnTo>
                  <a:lnTo>
                    <a:pt x="0" y="1157147"/>
                  </a:lnTo>
                  <a:lnTo>
                    <a:pt x="0" y="81862"/>
                  </a:lnTo>
                  <a:close/>
                </a:path>
              </a:pathLst>
            </a:custGeom>
          </p:spPr>
        </p:pic>
        <p:pic>
          <p:nvPicPr>
            <p:cNvPr id="18" name="图片 17"/>
            <p:cNvPicPr>
              <a:picLocks noChangeAspect="1"/>
            </p:cNvPicPr>
            <p:nvPr/>
          </p:nvPicPr>
          <p:blipFill>
            <a:blip r:embed="rId2"/>
            <a:srcRect/>
            <a:stretch>
              <a:fillRect/>
            </a:stretch>
          </p:blipFill>
          <p:spPr>
            <a:xfrm>
              <a:off x="522687" y="2543125"/>
              <a:ext cx="1749704" cy="1749704"/>
            </a:xfrm>
            <a:custGeom>
              <a:avLst/>
              <a:gdLst>
                <a:gd name="connsiteX0" fmla="*/ 0 w 1749704"/>
                <a:gd name="connsiteY0" fmla="*/ 1381517 h 1749704"/>
                <a:gd name="connsiteX1" fmla="*/ 573625 w 1749704"/>
                <a:gd name="connsiteY1" fmla="*/ 1749704 h 1749704"/>
                <a:gd name="connsiteX2" fmla="*/ 0 w 1749704"/>
                <a:gd name="connsiteY2" fmla="*/ 1749704 h 1749704"/>
                <a:gd name="connsiteX3" fmla="*/ 0 w 1749704"/>
                <a:gd name="connsiteY3" fmla="*/ 0 h 1749704"/>
                <a:gd name="connsiteX4" fmla="*/ 1749704 w 1749704"/>
                <a:gd name="connsiteY4" fmla="*/ 0 h 1749704"/>
                <a:gd name="connsiteX5" fmla="*/ 1749704 w 1749704"/>
                <a:gd name="connsiteY5" fmla="*/ 1749704 h 1749704"/>
                <a:gd name="connsiteX6" fmla="*/ 1217168 w 1749704"/>
                <a:gd name="connsiteY6" fmla="*/ 1749704 h 1749704"/>
                <a:gd name="connsiteX7" fmla="*/ 1686385 w 1749704"/>
                <a:gd name="connsiteY7" fmla="*/ 1538820 h 1749704"/>
                <a:gd name="connsiteX8" fmla="*/ 1572085 w 1749704"/>
                <a:gd name="connsiteY8" fmla="*/ 1515008 h 1749704"/>
                <a:gd name="connsiteX9" fmla="*/ 1581610 w 1749704"/>
                <a:gd name="connsiteY9" fmla="*/ 1405470 h 1749704"/>
                <a:gd name="connsiteX10" fmla="*/ 1462548 w 1749704"/>
                <a:gd name="connsiteY10" fmla="*/ 1362608 h 1749704"/>
                <a:gd name="connsiteX11" fmla="*/ 1424448 w 1749704"/>
                <a:gd name="connsiteY11" fmla="*/ 1281645 h 1749704"/>
                <a:gd name="connsiteX12" fmla="*/ 1353010 w 1749704"/>
                <a:gd name="connsiteY12" fmla="*/ 1286408 h 1749704"/>
                <a:gd name="connsiteX13" fmla="*/ 1333960 w 1749704"/>
                <a:gd name="connsiteY13" fmla="*/ 1186395 h 1749704"/>
                <a:gd name="connsiteX14" fmla="*/ 1243473 w 1749704"/>
                <a:gd name="connsiteY14" fmla="*/ 1181633 h 1749704"/>
                <a:gd name="connsiteX15" fmla="*/ 1252998 w 1749704"/>
                <a:gd name="connsiteY15" fmla="*/ 1091145 h 1749704"/>
                <a:gd name="connsiteX16" fmla="*/ 1210135 w 1749704"/>
                <a:gd name="connsiteY16" fmla="*/ 1019708 h 1749704"/>
                <a:gd name="connsiteX17" fmla="*/ 1172035 w 1749704"/>
                <a:gd name="connsiteY17" fmla="*/ 919695 h 1749704"/>
                <a:gd name="connsiteX18" fmla="*/ 1062498 w 1749704"/>
                <a:gd name="connsiteY18" fmla="*/ 905408 h 1749704"/>
                <a:gd name="connsiteX19" fmla="*/ 1048210 w 1749704"/>
                <a:gd name="connsiteY19" fmla="*/ 843495 h 1749704"/>
                <a:gd name="connsiteX20" fmla="*/ 919623 w 1749704"/>
                <a:gd name="connsiteY20" fmla="*/ 786345 h 1749704"/>
                <a:gd name="connsiteX21" fmla="*/ 891048 w 1749704"/>
                <a:gd name="connsiteY21" fmla="*/ 705383 h 1749704"/>
                <a:gd name="connsiteX22" fmla="*/ 791035 w 1749704"/>
                <a:gd name="connsiteY22" fmla="*/ 681570 h 1749704"/>
                <a:gd name="connsiteX23" fmla="*/ 743410 w 1749704"/>
                <a:gd name="connsiteY23" fmla="*/ 567270 h 1749704"/>
                <a:gd name="connsiteX24" fmla="*/ 633873 w 1749704"/>
                <a:gd name="connsiteY24" fmla="*/ 595845 h 1749704"/>
                <a:gd name="connsiteX25" fmla="*/ 576723 w 1749704"/>
                <a:gd name="connsiteY25" fmla="*/ 491070 h 1749704"/>
                <a:gd name="connsiteX26" fmla="*/ 457660 w 1749704"/>
                <a:gd name="connsiteY26" fmla="*/ 462495 h 1749704"/>
                <a:gd name="connsiteX27" fmla="*/ 467185 w 1749704"/>
                <a:gd name="connsiteY27" fmla="*/ 405345 h 1749704"/>
                <a:gd name="connsiteX28" fmla="*/ 381460 w 1749704"/>
                <a:gd name="connsiteY28" fmla="*/ 348195 h 1749704"/>
                <a:gd name="connsiteX29" fmla="*/ 376698 w 1749704"/>
                <a:gd name="connsiteY29" fmla="*/ 305333 h 1749704"/>
                <a:gd name="connsiteX30" fmla="*/ 295735 w 1749704"/>
                <a:gd name="connsiteY30" fmla="*/ 295808 h 1749704"/>
                <a:gd name="connsiteX31" fmla="*/ 257635 w 1749704"/>
                <a:gd name="connsiteY31" fmla="*/ 257708 h 1749704"/>
                <a:gd name="connsiteX32" fmla="*/ 171910 w 1749704"/>
                <a:gd name="connsiteY32" fmla="*/ 224370 h 1749704"/>
                <a:gd name="connsiteX33" fmla="*/ 0 w 1749704"/>
                <a:gd name="connsiteY33" fmla="*/ 306232 h 174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49704" h="1749704">
                  <a:moveTo>
                    <a:pt x="0" y="1381517"/>
                  </a:moveTo>
                  <a:lnTo>
                    <a:pt x="573625" y="1749704"/>
                  </a:lnTo>
                  <a:lnTo>
                    <a:pt x="0" y="1749704"/>
                  </a:lnTo>
                  <a:close/>
                  <a:moveTo>
                    <a:pt x="0" y="0"/>
                  </a:moveTo>
                  <a:lnTo>
                    <a:pt x="1749704" y="0"/>
                  </a:lnTo>
                  <a:lnTo>
                    <a:pt x="1749704" y="1749704"/>
                  </a:lnTo>
                  <a:lnTo>
                    <a:pt x="1217168" y="1749704"/>
                  </a:lnTo>
                  <a:lnTo>
                    <a:pt x="1686385" y="1538820"/>
                  </a:lnTo>
                  <a:lnTo>
                    <a:pt x="1572085" y="1515008"/>
                  </a:lnTo>
                  <a:lnTo>
                    <a:pt x="1581610" y="1405470"/>
                  </a:lnTo>
                  <a:lnTo>
                    <a:pt x="1462548" y="1362608"/>
                  </a:lnTo>
                  <a:lnTo>
                    <a:pt x="1424448" y="1281645"/>
                  </a:lnTo>
                  <a:lnTo>
                    <a:pt x="1353010" y="1286408"/>
                  </a:lnTo>
                  <a:lnTo>
                    <a:pt x="1333960" y="1186395"/>
                  </a:lnTo>
                  <a:lnTo>
                    <a:pt x="1243473" y="1181633"/>
                  </a:lnTo>
                  <a:lnTo>
                    <a:pt x="1252998" y="1091145"/>
                  </a:lnTo>
                  <a:lnTo>
                    <a:pt x="1210135" y="1019708"/>
                  </a:lnTo>
                  <a:lnTo>
                    <a:pt x="1172035" y="919695"/>
                  </a:lnTo>
                  <a:lnTo>
                    <a:pt x="1062498" y="905408"/>
                  </a:lnTo>
                  <a:lnTo>
                    <a:pt x="1048210" y="843495"/>
                  </a:lnTo>
                  <a:lnTo>
                    <a:pt x="919623" y="786345"/>
                  </a:lnTo>
                  <a:lnTo>
                    <a:pt x="891048" y="705383"/>
                  </a:lnTo>
                  <a:lnTo>
                    <a:pt x="791035" y="681570"/>
                  </a:lnTo>
                  <a:lnTo>
                    <a:pt x="743410" y="567270"/>
                  </a:lnTo>
                  <a:lnTo>
                    <a:pt x="633873" y="595845"/>
                  </a:lnTo>
                  <a:lnTo>
                    <a:pt x="576723" y="491070"/>
                  </a:lnTo>
                  <a:lnTo>
                    <a:pt x="457660" y="462495"/>
                  </a:lnTo>
                  <a:lnTo>
                    <a:pt x="467185" y="405345"/>
                  </a:lnTo>
                  <a:lnTo>
                    <a:pt x="381460" y="348195"/>
                  </a:lnTo>
                  <a:lnTo>
                    <a:pt x="376698" y="305333"/>
                  </a:lnTo>
                  <a:lnTo>
                    <a:pt x="295735" y="295808"/>
                  </a:lnTo>
                  <a:lnTo>
                    <a:pt x="257635" y="257708"/>
                  </a:lnTo>
                  <a:lnTo>
                    <a:pt x="171910" y="224370"/>
                  </a:lnTo>
                  <a:lnTo>
                    <a:pt x="0" y="306232"/>
                  </a:lnTo>
                  <a:close/>
                </a:path>
              </a:pathLst>
            </a:custGeom>
          </p:spPr>
        </p:pic>
      </p:grpSp>
      <p:pic>
        <p:nvPicPr>
          <p:cNvPr id="2054" name="Picture 2"/>
          <p:cNvPicPr>
            <a:picLocks noChangeAspect="1"/>
          </p:cNvPicPr>
          <p:nvPr userDrawn="1"/>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内容与标题">
    <p:bg>
      <p:bgPr>
        <a:solidFill>
          <a:schemeClr val="bg1"/>
        </a:solidFill>
        <a:effectLst/>
      </p:bgPr>
    </p:bg>
    <p:spTree>
      <p:nvGrpSpPr>
        <p:cNvPr id="1" name=""/>
        <p:cNvGrpSpPr/>
        <p:nvPr/>
      </p:nvGrpSpPr>
      <p:grpSpPr>
        <a:xfrm>
          <a:off x="0" y="0"/>
          <a:ext cx="0" cy="0"/>
          <a:chOff x="0" y="0"/>
          <a:chExt cx="0" cy="0"/>
        </a:xfrm>
      </p:grpSpPr>
      <p:sp>
        <p:nvSpPr>
          <p:cNvPr id="2" name="Rounded Rectangle 14"/>
          <p:cNvSpPr/>
          <p:nvPr userDrawn="1"/>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3075" name="Group 23"/>
          <p:cNvGrpSpPr>
            <a:grpSpLocks noChangeAspect="1"/>
          </p:cNvGrpSpPr>
          <p:nvPr userDrawn="1"/>
        </p:nvGrpSpPr>
        <p:grpSpPr>
          <a:xfrm>
            <a:off x="211138" y="536575"/>
            <a:ext cx="8723312" cy="998538"/>
            <a:chOff x="-3905250" y="4294188"/>
            <a:chExt cx="13011150" cy="1892300"/>
          </a:xfrm>
        </p:grpSpPr>
        <p:sp>
          <p:nvSpPr>
            <p:cNvPr id="3079"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3080"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3081"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3082"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3083" name="Freeform 28"/>
            <p:cNvSpPr/>
            <p:nvPr/>
          </p:nvSpPr>
          <p:spPr>
            <a:xfrm>
              <a:off x="-3905250" y="4294188"/>
              <a:ext cx="13011150"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userDrawn="1"/>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内容与标题">
    <p:bg>
      <p:bgPr>
        <a:solidFill>
          <a:schemeClr val="bg1"/>
        </a:solidFill>
        <a:effectLst/>
      </p:bgPr>
    </p:bg>
    <p:spTree>
      <p:nvGrpSpPr>
        <p:cNvPr id="1" name=""/>
        <p:cNvGrpSpPr/>
        <p:nvPr/>
      </p:nvGrpSpPr>
      <p:grpSpPr>
        <a:xfrm>
          <a:off x="0" y="0"/>
          <a:ext cx="0" cy="0"/>
          <a:chOff x="0" y="0"/>
          <a:chExt cx="0" cy="0"/>
        </a:xfrm>
      </p:grpSpPr>
      <p:sp>
        <p:nvSpPr>
          <p:cNvPr id="2" name="Rounded Rectangle 14"/>
          <p:cNvSpPr/>
          <p:nvPr userDrawn="1"/>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4099" name="Group 23"/>
          <p:cNvGrpSpPr>
            <a:grpSpLocks noChangeAspect="1"/>
          </p:cNvGrpSpPr>
          <p:nvPr userDrawn="1"/>
        </p:nvGrpSpPr>
        <p:grpSpPr>
          <a:xfrm>
            <a:off x="211138" y="536575"/>
            <a:ext cx="8723312" cy="998538"/>
            <a:chOff x="-3905250" y="4294188"/>
            <a:chExt cx="13011150" cy="1892300"/>
          </a:xfrm>
        </p:grpSpPr>
        <p:sp>
          <p:nvSpPr>
            <p:cNvPr id="4102"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4103"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4104"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4105"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4106" name="Freeform 28"/>
            <p:cNvSpPr/>
            <p:nvPr/>
          </p:nvSpPr>
          <p:spPr>
            <a:xfrm>
              <a:off x="-3905250" y="4294188"/>
              <a:ext cx="13011150"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竖排标题和文本">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287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solidFill>
          <a:schemeClr val="bg1"/>
        </a:solidFill>
        <a:effectLst/>
      </p:bgPr>
    </p:bg>
    <p:spTree>
      <p:nvGrpSpPr>
        <p:cNvPr id="1" name=""/>
        <p:cNvGrpSpPr/>
        <p:nvPr/>
      </p:nvGrpSpPr>
      <p:grpSpPr>
        <a:xfrm>
          <a:off x="0" y="0"/>
          <a:ext cx="0" cy="0"/>
          <a:chOff x="0" y="0"/>
          <a:chExt cx="0" cy="0"/>
        </a:xfrm>
      </p:grpSpPr>
      <p:sp>
        <p:nvSpPr>
          <p:cNvPr id="2" name="Rounded Rectangle 11"/>
          <p:cNvSpPr/>
          <p:nvPr/>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6147" name="Group 5"/>
          <p:cNvGrpSpPr>
            <a:grpSpLocks noChangeAspect="1"/>
          </p:cNvGrpSpPr>
          <p:nvPr/>
        </p:nvGrpSpPr>
        <p:grpSpPr>
          <a:xfrm>
            <a:off x="211138" y="536575"/>
            <a:ext cx="8723312" cy="996950"/>
            <a:chOff x="-3905251" y="4294188"/>
            <a:chExt cx="13027839" cy="1892300"/>
          </a:xfrm>
        </p:grpSpPr>
        <p:sp>
          <p:nvSpPr>
            <p:cNvPr id="6153"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6154"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6155"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6156"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6157"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文本框 5"/>
          <p:cNvSpPr txBox="1">
            <a:spLocks noChangeArrowheads="1"/>
          </p:cNvSpPr>
          <p:nvPr/>
        </p:nvSpPr>
        <p:spPr bwMode="auto">
          <a:xfrm>
            <a:off x="1181100" y="2179638"/>
            <a:ext cx="6840538" cy="768350"/>
          </a:xfrm>
          <a:prstGeom prst="rect">
            <a:avLst/>
          </a:prstGeom>
          <a:noFill/>
          <a:ln>
            <a:noFill/>
          </a:ln>
        </p:spPr>
        <p:txBody>
          <a:bodyPr>
            <a:spAutoFit/>
          </a:bodyPr>
          <a:lstStyle>
            <a:lvl1pPr eaLnBrk="0" hangingPunct="0">
              <a:defRPr kumimoji="1" sz="2800" b="1">
                <a:solidFill>
                  <a:srgbClr val="000000"/>
                </a:solidFill>
                <a:latin typeface="Times New Roman" panose="02020603050405020304" pitchFamily="18" charset="0"/>
                <a:ea typeface="宋体" panose="02010600030101010101" pitchFamily="2" charset="-122"/>
              </a:defRPr>
            </a:lvl1pPr>
            <a:lvl2pPr marL="742950" indent="-285750" eaLnBrk="0" hangingPunct="0">
              <a:defRPr kumimoji="1" sz="2800" b="1">
                <a:solidFill>
                  <a:srgbClr val="000000"/>
                </a:solidFill>
                <a:latin typeface="Times New Roman" panose="02020603050405020304" pitchFamily="18" charset="0"/>
                <a:ea typeface="宋体" panose="02010600030101010101" pitchFamily="2" charset="-122"/>
              </a:defRPr>
            </a:lvl2pPr>
            <a:lvl3pPr marL="1143000" indent="-228600" eaLnBrk="0" hangingPunct="0">
              <a:defRPr kumimoji="1" sz="2800" b="1">
                <a:solidFill>
                  <a:srgbClr val="000000"/>
                </a:solidFill>
                <a:latin typeface="Times New Roman" panose="02020603050405020304" pitchFamily="18" charset="0"/>
                <a:ea typeface="宋体" panose="02010600030101010101" pitchFamily="2" charset="-122"/>
              </a:defRPr>
            </a:lvl3pPr>
            <a:lvl4pPr marL="1600200" indent="-228600" eaLnBrk="0" hangingPunct="0">
              <a:defRPr kumimoji="1" sz="2800" b="1">
                <a:solidFill>
                  <a:srgbClr val="000000"/>
                </a:solidFill>
                <a:latin typeface="Times New Roman" panose="02020603050405020304" pitchFamily="18" charset="0"/>
                <a:ea typeface="宋体" panose="02010600030101010101" pitchFamily="2" charset="-122"/>
              </a:defRPr>
            </a:lvl4pPr>
            <a:lvl5pPr marL="2057400" indent="-228600" eaLnBrk="0" hangingPunct="0">
              <a:defRPr kumimoji="1" sz="2800" b="1">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4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感谢观看！</a:t>
            </a:r>
            <a:endParaRPr kumimoji="1" lang="zh-CN" altLang="en-US" sz="4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6150" name="Picture 2"/>
          <p:cNvPicPr>
            <a:picLocks noChangeAspect="1"/>
          </p:cNvPicPr>
          <p:nvPr userDrawn="1"/>
        </p:nvPicPr>
        <p:blipFill>
          <a:blip r:embed="rId2"/>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audio" Target="../media/audio2.wav"/><Relationship Id="rId8" Type="http://schemas.openxmlformats.org/officeDocument/2006/relationships/audio" Target="../media/audio1.wav"/><Relationship Id="rId7" Type="http://schemas.openxmlformats.org/officeDocument/2006/relationships/image" Target="../media/image3.wmf"/><Relationship Id="rId6" Type="http://schemas.openxmlformats.org/officeDocument/2006/relationships/oleObject" Target="../embeddings/oleObject1.bin"/><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vmlDrawing" Target="../drawings/vmlDrawing1.v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 name="Rounded Rectangle 13"/>
          <p:cNvSpPr/>
          <p:nvPr/>
        </p:nvSpPr>
        <p:spPr>
          <a:xfrm>
            <a:off x="228600" y="171450"/>
            <a:ext cx="8696325" cy="18510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1027" name="Group 15"/>
          <p:cNvGrpSpPr>
            <a:grpSpLocks noChangeAspect="1"/>
          </p:cNvGrpSpPr>
          <p:nvPr/>
        </p:nvGrpSpPr>
        <p:grpSpPr>
          <a:xfrm>
            <a:off x="211138" y="1260475"/>
            <a:ext cx="8723312" cy="996950"/>
            <a:chOff x="-3905251" y="4294188"/>
            <a:chExt cx="13027839" cy="1892300"/>
          </a:xfrm>
        </p:grpSpPr>
        <p:sp>
          <p:nvSpPr>
            <p:cNvPr id="1122"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1123"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1124"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1125"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1126"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028" name="Title Placeholder 1"/>
          <p:cNvSpPr>
            <a:spLocks noGrp="1"/>
          </p:cNvSpPr>
          <p:nvPr>
            <p:ph type="title"/>
          </p:nvPr>
        </p:nvSpPr>
        <p:spPr>
          <a:xfrm>
            <a:off x="457200" y="254000"/>
            <a:ext cx="8229600" cy="939800"/>
          </a:xfrm>
          <a:prstGeom prst="rect">
            <a:avLst/>
          </a:prstGeom>
          <a:noFill/>
          <a:ln w="9525">
            <a:noFill/>
          </a:ln>
        </p:spPr>
        <p:txBody>
          <a:bodyPr anchor="ctr" anchorCtr="0"/>
          <a:p>
            <a:pPr lvl="0"/>
            <a:r>
              <a:rPr lang="zh-CN" altLang="en-US" dirty="0"/>
              <a:t>单击此处编辑母版标题样式</a:t>
            </a:r>
            <a:endParaRPr lang="en-US" altLang="en-US" dirty="0"/>
          </a:p>
        </p:txBody>
      </p:sp>
      <p:sp>
        <p:nvSpPr>
          <p:cNvPr id="4" name="Date Placeholder 3"/>
          <p:cNvSpPr>
            <a:spLocks noGrp="1"/>
          </p:cNvSpPr>
          <p:nvPr>
            <p:ph type="dt" sz="half" idx="2"/>
          </p:nvPr>
        </p:nvSpPr>
        <p:spPr>
          <a:xfrm>
            <a:off x="5164138" y="4687888"/>
            <a:ext cx="3786188" cy="273050"/>
          </a:xfrm>
          <a:prstGeom prst="rect">
            <a:avLst/>
          </a:prstGeom>
        </p:spPr>
        <p:txBody>
          <a:bodyPr vert="horz" lIns="91440" tIns="45720" rIns="91440" bIns="45720" rtlCol="0" anchor="ctr"/>
          <a:lstStyle>
            <a:lvl1pPr algn="r">
              <a:defRPr sz="1000">
                <a:solidFill>
                  <a:schemeClr val="tx2"/>
                </a:solidFill>
                <a:latin typeface="Times New Roman" panose="02020603050405020304" pitchFamily="18" charset="0"/>
                <a:ea typeface="楷体_GB2312" charset="0"/>
                <a:cs typeface="楷体_GB2312" charset="0"/>
              </a:defRPr>
            </a:lvl1pPr>
          </a:lstStyle>
          <a:p>
            <a:pPr marL="0" marR="0" lvl="0" indent="0" algn="r" defTabSz="914400" rtl="0" eaLnBrk="1" fontAlgn="base" latinLnBrk="0" hangingPunct="1">
              <a:lnSpc>
                <a:spcPct val="100000"/>
              </a:lnSpc>
              <a:spcBef>
                <a:spcPct val="50000"/>
              </a:spcBef>
              <a:spcAft>
                <a:spcPct val="0"/>
              </a:spcAft>
              <a:buClrTx/>
              <a:buSzTx/>
              <a:buFontTx/>
              <a:buNone/>
              <a:defRPr/>
            </a:pPr>
            <a:endParaRPr kumimoji="1" lang="en-US" altLang="zh-CN" sz="1000" b="1" i="0" u="none" strike="noStrike" kern="1200" cap="none" spc="0" normalizeH="0" baseline="0" noProof="0">
              <a:ln>
                <a:noFill/>
              </a:ln>
              <a:solidFill>
                <a:schemeClr val="tx2"/>
              </a:solidFill>
              <a:effectLst/>
              <a:uLnTx/>
              <a:uFillTx/>
              <a:latin typeface="Times New Roman" panose="02020603050405020304" pitchFamily="18" charset="0"/>
              <a:ea typeface="楷体_GB2312" charset="0"/>
              <a:cs typeface="楷体_GB2312" charset="0"/>
            </a:endParaRPr>
          </a:p>
        </p:txBody>
      </p:sp>
      <p:sp>
        <p:nvSpPr>
          <p:cNvPr id="5" name="Footer Placeholder 4"/>
          <p:cNvSpPr>
            <a:spLocks noGrp="1"/>
          </p:cNvSpPr>
          <p:nvPr>
            <p:ph type="ftr" sz="quarter" idx="3"/>
          </p:nvPr>
        </p:nvSpPr>
        <p:spPr>
          <a:xfrm>
            <a:off x="193675" y="4687888"/>
            <a:ext cx="3786188" cy="273050"/>
          </a:xfrm>
          <a:prstGeom prst="rect">
            <a:avLst/>
          </a:prstGeom>
        </p:spPr>
        <p:txBody>
          <a:bodyPr vert="horz" lIns="91440" tIns="45720" rIns="91440" bIns="45720" rtlCol="0" anchor="ctr"/>
          <a:lstStyle>
            <a:lvl1pPr algn="l">
              <a:defRPr sz="1000">
                <a:solidFill>
                  <a:schemeClr val="tx2"/>
                </a:solidFill>
                <a:latin typeface="Times New Roman" panose="02020603050405020304" pitchFamily="18" charset="0"/>
                <a:ea typeface="楷体_GB2312" charset="0"/>
                <a:cs typeface="楷体_GB2312" charset="0"/>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000" b="1" i="0" u="none" strike="noStrike" kern="1200" cap="none" spc="0" normalizeH="0" baseline="0" noProof="0">
              <a:ln>
                <a:noFill/>
              </a:ln>
              <a:solidFill>
                <a:schemeClr val="tx2"/>
              </a:solidFill>
              <a:effectLst/>
              <a:uLnTx/>
              <a:uFillTx/>
              <a:latin typeface="Times New Roman" panose="02020603050405020304" pitchFamily="18" charset="0"/>
              <a:ea typeface="楷体_GB2312" charset="0"/>
              <a:cs typeface="楷体_GB2312" charset="0"/>
            </a:endParaRPr>
          </a:p>
        </p:txBody>
      </p:sp>
      <p:sp>
        <p:nvSpPr>
          <p:cNvPr id="6" name="Slide Number Placeholder 5"/>
          <p:cNvSpPr>
            <a:spLocks noGrp="1"/>
          </p:cNvSpPr>
          <p:nvPr>
            <p:ph type="sldNum" sz="quarter" idx="4"/>
          </p:nvPr>
        </p:nvSpPr>
        <p:spPr>
          <a:xfrm>
            <a:off x="3990975" y="4687888"/>
            <a:ext cx="1162050" cy="273050"/>
          </a:xfrm>
          <a:prstGeom prst="rect">
            <a:avLst/>
          </a:prstGeom>
        </p:spPr>
        <p:txBody>
          <a:bodyPr vert="horz" wrap="square" lIns="91440" tIns="45720" rIns="91440" bIns="45720" numCol="1" anchor="ctr" anchorCtr="0" compatLnSpc="1"/>
          <a:lstStyle>
            <a:lvl1pPr algn="ctr">
              <a:defRPr sz="1000">
                <a:solidFill>
                  <a:schemeClr val="tx2"/>
                </a:solidFill>
                <a:ea typeface="楷体_GB2312" pitchFamily="49" charset="-122"/>
              </a:defRPr>
            </a:lvl1pPr>
          </a:lstStyle>
          <a:p>
            <a:pPr lvl="0" eaLnBrk="1" hangingPunct="1">
              <a:spcBef>
                <a:spcPct val="50000"/>
              </a:spcBef>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
        <p:nvSpPr>
          <p:cNvPr id="1032" name="Text Placeholder 2"/>
          <p:cNvSpPr>
            <a:spLocks noGrp="1"/>
          </p:cNvSpPr>
          <p:nvPr>
            <p:ph type="body" idx="1"/>
          </p:nvPr>
        </p:nvSpPr>
        <p:spPr>
          <a:xfrm>
            <a:off x="871538" y="2006600"/>
            <a:ext cx="7408862" cy="25876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en-US" dirty="0"/>
          </a:p>
        </p:txBody>
      </p:sp>
      <p:grpSp>
        <p:nvGrpSpPr>
          <p:cNvPr id="15" name="Group 142"/>
          <p:cNvGrpSpPr/>
          <p:nvPr userDrawn="1"/>
        </p:nvGrpSpPr>
        <p:grpSpPr>
          <a:xfrm>
            <a:off x="2874963" y="2503488"/>
            <a:ext cx="3130550" cy="1000125"/>
            <a:chOff x="1800" y="1761"/>
            <a:chExt cx="1972" cy="840"/>
          </a:xfrm>
        </p:grpSpPr>
        <p:sp>
          <p:nvSpPr>
            <p:cNvPr id="16" name="Rectangle 143"/>
            <p:cNvSpPr>
              <a:spLocks noChangeArrowheads="1"/>
            </p:cNvSpPr>
            <p:nvPr/>
          </p:nvSpPr>
          <p:spPr bwMode="auto">
            <a:xfrm>
              <a:off x="1800" y="2148"/>
              <a:ext cx="1608" cy="84"/>
            </a:xfrm>
            <a:prstGeom prst="rect">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28575">
              <a:solidFill>
                <a:srgbClr val="000000"/>
              </a:solidFill>
              <a:prstDash val="dash"/>
              <a:miter lim="800000"/>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22" name="Freeform 144"/>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1034" name="Group 145"/>
          <p:cNvGrpSpPr/>
          <p:nvPr userDrawn="1"/>
        </p:nvGrpSpPr>
        <p:grpSpPr>
          <a:xfrm>
            <a:off x="6129338" y="2413000"/>
            <a:ext cx="819150" cy="1089025"/>
            <a:chOff x="3861" y="2027"/>
            <a:chExt cx="516" cy="915"/>
          </a:xfrm>
        </p:grpSpPr>
        <p:sp>
          <p:nvSpPr>
            <p:cNvPr id="24" name="Rectangle 146" descr="宽下对角线"/>
            <p:cNvSpPr>
              <a:spLocks noChangeArrowheads="1"/>
            </p:cNvSpPr>
            <p:nvPr/>
          </p:nvSpPr>
          <p:spPr bwMode="auto">
            <a:xfrm>
              <a:off x="4279" y="2304"/>
              <a:ext cx="98" cy="439"/>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25" name="Freeform 147"/>
            <p:cNvSpPr/>
            <p:nvPr/>
          </p:nvSpPr>
          <p:spPr bwMode="auto">
            <a:xfrm flipH="1">
              <a:off x="3861" y="2102"/>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6" name="Freeform 148"/>
            <p:cNvSpPr/>
            <p:nvPr/>
          </p:nvSpPr>
          <p:spPr bwMode="auto">
            <a:xfrm>
              <a:off x="3899" y="2352"/>
              <a:ext cx="116" cy="439"/>
            </a:xfrm>
            <a:custGeom>
              <a:avLst/>
              <a:gdLst>
                <a:gd name="T0" fmla="*/ 60 w 60"/>
                <a:gd name="T1" fmla="*/ 238 h 274"/>
                <a:gd name="T2" fmla="*/ 51 w 60"/>
                <a:gd name="T3" fmla="*/ 259 h 274"/>
                <a:gd name="T4" fmla="*/ 36 w 60"/>
                <a:gd name="T5" fmla="*/ 274 h 274"/>
                <a:gd name="T6" fmla="*/ 12 w 60"/>
                <a:gd name="T7" fmla="*/ 271 h 274"/>
                <a:gd name="T8" fmla="*/ 0 w 60"/>
                <a:gd name="T9" fmla="*/ 256 h 274"/>
                <a:gd name="T10" fmla="*/ 0 w 60"/>
                <a:gd name="T11" fmla="*/ 0 h 2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274">
                  <a:moveTo>
                    <a:pt x="60" y="238"/>
                  </a:moveTo>
                  <a:lnTo>
                    <a:pt x="51" y="259"/>
                  </a:lnTo>
                  <a:lnTo>
                    <a:pt x="36" y="274"/>
                  </a:lnTo>
                  <a:lnTo>
                    <a:pt x="12" y="271"/>
                  </a:lnTo>
                  <a:lnTo>
                    <a:pt x="0" y="256"/>
                  </a:lnTo>
                  <a:lnTo>
                    <a:pt x="0" y="0"/>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7" name="Freeform 149"/>
            <p:cNvSpPr/>
            <p:nvPr/>
          </p:nvSpPr>
          <p:spPr bwMode="auto">
            <a:xfrm>
              <a:off x="3944" y="2420"/>
              <a:ext cx="116" cy="440"/>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8" name="Freeform 150"/>
            <p:cNvSpPr/>
            <p:nvPr/>
          </p:nvSpPr>
          <p:spPr bwMode="auto">
            <a:xfrm>
              <a:off x="4028" y="2423"/>
              <a:ext cx="116" cy="439"/>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9" name="Line 151"/>
            <p:cNvSpPr>
              <a:spLocks noChangeShapeType="1"/>
            </p:cNvSpPr>
            <p:nvPr/>
          </p:nvSpPr>
          <p:spPr bwMode="auto">
            <a:xfrm flipV="1">
              <a:off x="4118" y="2350"/>
              <a:ext cx="0" cy="103"/>
            </a:xfrm>
            <a:prstGeom prst="line">
              <a:avLst/>
            </a:prstGeom>
            <a:noFill/>
            <a:ln w="28575">
              <a:solidFill>
                <a:srgbClr val="A50021"/>
              </a:solidFill>
              <a:roun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30" name="Oval 152"/>
            <p:cNvSpPr>
              <a:spLocks noChangeArrowheads="1"/>
            </p:cNvSpPr>
            <p:nvPr/>
          </p:nvSpPr>
          <p:spPr bwMode="auto">
            <a:xfrm>
              <a:off x="3876" y="2027"/>
              <a:ext cx="164" cy="618"/>
            </a:xfrm>
            <a:prstGeom prst="ellipse">
              <a:avLst/>
            </a:prstGeom>
            <a:noFill/>
            <a:ln w="28575">
              <a:solidFill>
                <a:srgbClr val="A50021"/>
              </a:solidFill>
              <a:round/>
            </a:ln>
            <a:effectLst/>
          </p:spPr>
          <p:txBody>
            <a:bodyPr wrap="none"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31" name="Oval 153"/>
            <p:cNvSpPr>
              <a:spLocks noChangeArrowheads="1"/>
            </p:cNvSpPr>
            <p:nvPr/>
          </p:nvSpPr>
          <p:spPr bwMode="auto">
            <a:xfrm>
              <a:off x="4096" y="2027"/>
              <a:ext cx="164" cy="618"/>
            </a:xfrm>
            <a:prstGeom prst="ellipse">
              <a:avLst/>
            </a:prstGeom>
            <a:noFill/>
            <a:ln w="28575">
              <a:solidFill>
                <a:srgbClr val="A50021"/>
              </a:solidFill>
              <a:round/>
            </a:ln>
            <a:effectLst/>
          </p:spPr>
          <p:txBody>
            <a:bodyPr wrap="none"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32" name="Oval 154"/>
          <p:cNvSpPr>
            <a:spLocks noChangeArrowheads="1"/>
          </p:cNvSpPr>
          <p:nvPr/>
        </p:nvSpPr>
        <p:spPr bwMode="auto">
          <a:xfrm>
            <a:off x="3244850" y="4152900"/>
            <a:ext cx="1017588" cy="763588"/>
          </a:xfrm>
          <a:prstGeom prst="ellipse">
            <a:avLst/>
          </a:prstGeom>
          <a:gradFill rotWithShape="1">
            <a:gsLst>
              <a:gs pos="0">
                <a:srgbClr val="FFFFFF"/>
              </a:gs>
              <a:gs pos="100000">
                <a:srgbClr val="FFFFFF">
                  <a:gamma/>
                  <a:shade val="46275"/>
                  <a:invGamma/>
                </a:srgbClr>
              </a:gs>
            </a:gsLst>
            <a:path path="shape">
              <a:fillToRect l="50000" t="50000" r="50000" b="50000"/>
            </a:path>
          </a:gradFill>
          <a:ln w="2857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rPr>
              <a:t>M</a:t>
            </a:r>
            <a:endPar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rPr>
              <a:t>3 ~</a:t>
            </a:r>
            <a:endPar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endParaRPr>
          </a:p>
        </p:txBody>
      </p:sp>
      <p:grpSp>
        <p:nvGrpSpPr>
          <p:cNvPr id="33" name="Group 155"/>
          <p:cNvGrpSpPr/>
          <p:nvPr userDrawn="1"/>
        </p:nvGrpSpPr>
        <p:grpSpPr>
          <a:xfrm>
            <a:off x="2876550" y="2686050"/>
            <a:ext cx="1281113" cy="650875"/>
            <a:chOff x="837" y="1923"/>
            <a:chExt cx="807" cy="546"/>
          </a:xfrm>
        </p:grpSpPr>
        <p:sp>
          <p:nvSpPr>
            <p:cNvPr id="34" name="AutoShape 156"/>
            <p:cNvSpPr>
              <a:spLocks noChangeArrowheads="1"/>
            </p:cNvSpPr>
            <p:nvPr/>
          </p:nvSpPr>
          <p:spPr bwMode="auto">
            <a:xfrm>
              <a:off x="1582"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5" name="AutoShape 157"/>
            <p:cNvSpPr>
              <a:spLocks noChangeArrowheads="1"/>
            </p:cNvSpPr>
            <p:nvPr/>
          </p:nvSpPr>
          <p:spPr bwMode="auto">
            <a:xfrm>
              <a:off x="120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6" name="AutoShape 158"/>
            <p:cNvSpPr>
              <a:spLocks noChangeArrowheads="1"/>
            </p:cNvSpPr>
            <p:nvPr/>
          </p:nvSpPr>
          <p:spPr bwMode="auto">
            <a:xfrm>
              <a:off x="83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7" name="AutoShape 159"/>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8" name="AutoShape 160"/>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9" name="AutoShape 161"/>
            <p:cNvSpPr>
              <a:spLocks noChangeArrowheads="1"/>
            </p:cNvSpPr>
            <p:nvPr/>
          </p:nvSpPr>
          <p:spPr bwMode="auto">
            <a:xfrm>
              <a:off x="83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40" name="Line 162"/>
            <p:cNvSpPr>
              <a:spLocks noChangeShapeType="1"/>
            </p:cNvSpPr>
            <p:nvPr/>
          </p:nvSpPr>
          <p:spPr bwMode="auto">
            <a:xfrm flipH="1">
              <a:off x="1210"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1" name="Line 163"/>
            <p:cNvSpPr>
              <a:spLocks noChangeShapeType="1"/>
            </p:cNvSpPr>
            <p:nvPr/>
          </p:nvSpPr>
          <p:spPr bwMode="auto">
            <a:xfrm flipH="1">
              <a:off x="838"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2" name="Line 164"/>
            <p:cNvSpPr>
              <a:spLocks noChangeShapeType="1"/>
            </p:cNvSpPr>
            <p:nvPr/>
          </p:nvSpPr>
          <p:spPr bwMode="auto">
            <a:xfrm flipH="1">
              <a:off x="1587"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1037" name="Group 165"/>
          <p:cNvGrpSpPr/>
          <p:nvPr userDrawn="1"/>
        </p:nvGrpSpPr>
        <p:grpSpPr>
          <a:xfrm>
            <a:off x="3062288" y="1439863"/>
            <a:ext cx="1339850" cy="2874962"/>
            <a:chOff x="1929" y="1209"/>
            <a:chExt cx="844" cy="2415"/>
          </a:xfrm>
        </p:grpSpPr>
        <p:sp>
          <p:nvSpPr>
            <p:cNvPr id="44" name="Line 166"/>
            <p:cNvSpPr>
              <a:spLocks noChangeShapeType="1"/>
            </p:cNvSpPr>
            <p:nvPr/>
          </p:nvSpPr>
          <p:spPr bwMode="auto">
            <a:xfrm>
              <a:off x="2733" y="1494"/>
              <a:ext cx="0" cy="523"/>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5" name="Line 167"/>
            <p:cNvSpPr>
              <a:spLocks noChangeShapeType="1"/>
            </p:cNvSpPr>
            <p:nvPr/>
          </p:nvSpPr>
          <p:spPr bwMode="auto">
            <a:xfrm>
              <a:off x="1986" y="1524"/>
              <a:ext cx="0" cy="488"/>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6" name="Line 168"/>
            <p:cNvSpPr>
              <a:spLocks noChangeShapeType="1"/>
            </p:cNvSpPr>
            <p:nvPr/>
          </p:nvSpPr>
          <p:spPr bwMode="auto">
            <a:xfrm>
              <a:off x="2357" y="1514"/>
              <a:ext cx="0" cy="523"/>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7" name="Freeform 169"/>
            <p:cNvSpPr/>
            <p:nvPr/>
          </p:nvSpPr>
          <p:spPr bwMode="auto">
            <a:xfrm>
              <a:off x="1986" y="3072"/>
              <a:ext cx="120" cy="544"/>
            </a:xfrm>
            <a:custGeom>
              <a:avLst/>
              <a:gdLst>
                <a:gd name="T0" fmla="*/ 2 w 120"/>
                <a:gd name="T1" fmla="*/ 0 h 544"/>
                <a:gd name="T2" fmla="*/ 0 w 120"/>
                <a:gd name="T3" fmla="*/ 420 h 544"/>
                <a:gd name="T4" fmla="*/ 120 w 120"/>
                <a:gd name="T5" fmla="*/ 544 h 544"/>
                <a:gd name="T6" fmla="*/ 0 60000 65536"/>
                <a:gd name="T7" fmla="*/ 0 60000 65536"/>
                <a:gd name="T8" fmla="*/ 0 60000 65536"/>
              </a:gdLst>
              <a:ahLst/>
              <a:cxnLst>
                <a:cxn ang="T6">
                  <a:pos x="T0" y="T1"/>
                </a:cxn>
                <a:cxn ang="T7">
                  <a:pos x="T2" y="T3"/>
                </a:cxn>
                <a:cxn ang="T8">
                  <a:pos x="T4" y="T5"/>
                </a:cxn>
              </a:cxnLst>
              <a:rect l="0" t="0" r="r" b="b"/>
              <a:pathLst>
                <a:path w="120" h="544">
                  <a:moveTo>
                    <a:pt x="2" y="0"/>
                  </a:moveTo>
                  <a:lnTo>
                    <a:pt x="0" y="420"/>
                  </a:lnTo>
                  <a:lnTo>
                    <a:pt x="120" y="544"/>
                  </a:lnTo>
                </a:path>
              </a:pathLst>
            </a:custGeom>
            <a:noFill/>
            <a:ln w="28575" cmpd="sng">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48" name="Freeform 170"/>
            <p:cNvSpPr/>
            <p:nvPr/>
          </p:nvSpPr>
          <p:spPr bwMode="auto">
            <a:xfrm>
              <a:off x="2367" y="3088"/>
              <a:ext cx="1" cy="407"/>
            </a:xfrm>
            <a:custGeom>
              <a:avLst/>
              <a:gdLst>
                <a:gd name="T0" fmla="*/ 1 w 1"/>
                <a:gd name="T1" fmla="*/ 0 h 407"/>
                <a:gd name="T2" fmla="*/ 0 w 1"/>
                <a:gd name="T3" fmla="*/ 407 h 407"/>
                <a:gd name="T4" fmla="*/ 0 60000 65536"/>
                <a:gd name="T5" fmla="*/ 0 60000 65536"/>
              </a:gdLst>
              <a:ahLst/>
              <a:cxnLst>
                <a:cxn ang="T4">
                  <a:pos x="T0" y="T1"/>
                </a:cxn>
                <a:cxn ang="T5">
                  <a:pos x="T2" y="T3"/>
                </a:cxn>
              </a:cxnLst>
              <a:rect l="0" t="0" r="r" b="b"/>
              <a:pathLst>
                <a:path w="1" h="407">
                  <a:moveTo>
                    <a:pt x="1" y="0"/>
                  </a:moveTo>
                  <a:lnTo>
                    <a:pt x="0" y="407"/>
                  </a:lnTo>
                </a:path>
              </a:pathLst>
            </a:cu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49" name="Oval 171"/>
            <p:cNvSpPr>
              <a:spLocks noChangeArrowheads="1"/>
            </p:cNvSpPr>
            <p:nvPr/>
          </p:nvSpPr>
          <p:spPr bwMode="auto">
            <a:xfrm>
              <a:off x="1957" y="1473"/>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0" name="Oval 172"/>
            <p:cNvSpPr>
              <a:spLocks noChangeArrowheads="1"/>
            </p:cNvSpPr>
            <p:nvPr/>
          </p:nvSpPr>
          <p:spPr bwMode="auto">
            <a:xfrm>
              <a:off x="2326" y="1465"/>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1" name="Oval 173"/>
            <p:cNvSpPr>
              <a:spLocks noChangeArrowheads="1"/>
            </p:cNvSpPr>
            <p:nvPr/>
          </p:nvSpPr>
          <p:spPr bwMode="auto">
            <a:xfrm>
              <a:off x="2705" y="1465"/>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2" name="Freeform 174"/>
            <p:cNvSpPr/>
            <p:nvPr/>
          </p:nvSpPr>
          <p:spPr bwMode="auto">
            <a:xfrm>
              <a:off x="2628" y="3092"/>
              <a:ext cx="120" cy="532"/>
            </a:xfrm>
            <a:custGeom>
              <a:avLst/>
              <a:gdLst>
                <a:gd name="T0" fmla="*/ 120 w 120"/>
                <a:gd name="T1" fmla="*/ 0 h 532"/>
                <a:gd name="T2" fmla="*/ 120 w 120"/>
                <a:gd name="T3" fmla="*/ 408 h 532"/>
                <a:gd name="T4" fmla="*/ 0 w 120"/>
                <a:gd name="T5" fmla="*/ 532 h 532"/>
                <a:gd name="T6" fmla="*/ 0 60000 65536"/>
                <a:gd name="T7" fmla="*/ 0 60000 65536"/>
                <a:gd name="T8" fmla="*/ 0 60000 65536"/>
              </a:gdLst>
              <a:ahLst/>
              <a:cxnLst>
                <a:cxn ang="T6">
                  <a:pos x="T0" y="T1"/>
                </a:cxn>
                <a:cxn ang="T7">
                  <a:pos x="T2" y="T3"/>
                </a:cxn>
                <a:cxn ang="T8">
                  <a:pos x="T4" y="T5"/>
                </a:cxn>
              </a:cxnLst>
              <a:rect l="0" t="0" r="r" b="b"/>
              <a:pathLst>
                <a:path w="120" h="532">
                  <a:moveTo>
                    <a:pt x="120" y="0"/>
                  </a:moveTo>
                  <a:lnTo>
                    <a:pt x="120" y="408"/>
                  </a:lnTo>
                  <a:lnTo>
                    <a:pt x="0" y="532"/>
                  </a:lnTo>
                </a:path>
              </a:pathLst>
            </a:custGeom>
            <a:noFill/>
            <a:ln w="28575" cmpd="sng">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53" name="Rectangle 175"/>
            <p:cNvSpPr>
              <a:spLocks noChangeArrowheads="1"/>
            </p:cNvSpPr>
            <p:nvPr/>
          </p:nvSpPr>
          <p:spPr bwMode="auto">
            <a:xfrm>
              <a:off x="2219" y="1209"/>
              <a:ext cx="363" cy="388"/>
            </a:xfrm>
            <a:prstGeom prst="rect">
              <a:avLst/>
            </a:prstGeom>
            <a:noFill/>
            <a:ln>
              <a:noFil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folHlink"/>
                  </a:solidFill>
                  <a:effectLst/>
                  <a:uLnTx/>
                  <a:uFillTx/>
                  <a:latin typeface="Times New Roman" panose="02020603050405020304" pitchFamily="18" charset="0"/>
                  <a:ea typeface="宋体" panose="02010600030101010101" pitchFamily="2" charset="-122"/>
                  <a:cs typeface="宋体" panose="02010600030101010101" pitchFamily="2" charset="-122"/>
                </a:rPr>
                <a:t>3 ~</a:t>
              </a:r>
              <a:endParaRPr kumimoji="0" lang="en-US" altLang="zh-CN" sz="2400" b="1" i="0" u="none" strike="noStrike" kern="1200" cap="none" spc="0" normalizeH="0" baseline="0" noProof="0">
                <a:ln>
                  <a:noFill/>
                </a:ln>
                <a:solidFill>
                  <a:schemeClr val="folHlink"/>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54" name="AutoShape 176"/>
            <p:cNvSpPr>
              <a:spLocks noChangeArrowheads="1"/>
            </p:cNvSpPr>
            <p:nvPr/>
          </p:nvSpPr>
          <p:spPr bwMode="auto">
            <a:xfrm flipH="1">
              <a:off x="1929"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5" name="AutoShape 177"/>
            <p:cNvSpPr>
              <a:spLocks noChangeArrowheads="1"/>
            </p:cNvSpPr>
            <p:nvPr/>
          </p:nvSpPr>
          <p:spPr bwMode="auto">
            <a:xfrm flipH="1">
              <a:off x="2680"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6" name="AutoShape 178"/>
            <p:cNvSpPr>
              <a:spLocks noChangeArrowheads="1"/>
            </p:cNvSpPr>
            <p:nvPr/>
          </p:nvSpPr>
          <p:spPr bwMode="auto">
            <a:xfrm flipH="1">
              <a:off x="2302"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7" name="AutoShape 179"/>
            <p:cNvSpPr>
              <a:spLocks noChangeArrowheads="1"/>
            </p:cNvSpPr>
            <p:nvPr/>
          </p:nvSpPr>
          <p:spPr bwMode="auto">
            <a:xfrm flipH="1">
              <a:off x="1929"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grpSp>
          <p:nvGrpSpPr>
            <p:cNvPr id="1087" name="Group 180"/>
            <p:cNvGrpSpPr/>
            <p:nvPr userDrawn="1"/>
          </p:nvGrpSpPr>
          <p:grpSpPr>
            <a:xfrm>
              <a:off x="1985" y="1982"/>
              <a:ext cx="751" cy="377"/>
              <a:chOff x="1010" y="1305"/>
              <a:chExt cx="751" cy="481"/>
            </a:xfrm>
          </p:grpSpPr>
          <p:sp>
            <p:nvSpPr>
              <p:cNvPr id="71" name="Line 181"/>
              <p:cNvSpPr>
                <a:spLocks noChangeShapeType="1"/>
              </p:cNvSpPr>
              <p:nvPr/>
            </p:nvSpPr>
            <p:spPr bwMode="auto">
              <a:xfrm>
                <a:off x="1383"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2" name="Line 182"/>
              <p:cNvSpPr>
                <a:spLocks noChangeShapeType="1"/>
              </p:cNvSpPr>
              <p:nvPr/>
            </p:nvSpPr>
            <p:spPr bwMode="auto">
              <a:xfrm>
                <a:off x="1010"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3" name="Line 183"/>
              <p:cNvSpPr>
                <a:spLocks noChangeShapeType="1"/>
              </p:cNvSpPr>
              <p:nvPr/>
            </p:nvSpPr>
            <p:spPr bwMode="auto">
              <a:xfrm>
                <a:off x="1761"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59" name="AutoShape 184"/>
            <p:cNvSpPr>
              <a:spLocks noChangeArrowheads="1"/>
            </p:cNvSpPr>
            <p:nvPr/>
          </p:nvSpPr>
          <p:spPr bwMode="auto">
            <a:xfrm flipH="1">
              <a:off x="2680"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60" name="AutoShape 185"/>
            <p:cNvSpPr>
              <a:spLocks noChangeArrowheads="1"/>
            </p:cNvSpPr>
            <p:nvPr/>
          </p:nvSpPr>
          <p:spPr bwMode="auto">
            <a:xfrm flipH="1">
              <a:off x="2302"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grpSp>
          <p:nvGrpSpPr>
            <p:cNvPr id="1090" name="Group 186"/>
            <p:cNvGrpSpPr/>
            <p:nvPr userDrawn="1"/>
          </p:nvGrpSpPr>
          <p:grpSpPr>
            <a:xfrm>
              <a:off x="1985" y="2703"/>
              <a:ext cx="760" cy="373"/>
              <a:chOff x="1010" y="2130"/>
              <a:chExt cx="760" cy="481"/>
            </a:xfrm>
          </p:grpSpPr>
          <p:sp>
            <p:nvSpPr>
              <p:cNvPr id="68" name="Line 187"/>
              <p:cNvSpPr>
                <a:spLocks noChangeShapeType="1"/>
              </p:cNvSpPr>
              <p:nvPr/>
            </p:nvSpPr>
            <p:spPr bwMode="auto">
              <a:xfrm>
                <a:off x="1383"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9" name="Line 188"/>
              <p:cNvSpPr>
                <a:spLocks noChangeShapeType="1"/>
              </p:cNvSpPr>
              <p:nvPr/>
            </p:nvSpPr>
            <p:spPr bwMode="auto">
              <a:xfrm>
                <a:off x="1010"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0" name="Line 189"/>
              <p:cNvSpPr>
                <a:spLocks noChangeShapeType="1"/>
              </p:cNvSpPr>
              <p:nvPr/>
            </p:nvSpPr>
            <p:spPr bwMode="auto">
              <a:xfrm>
                <a:off x="1770"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62" name="Oval 190"/>
            <p:cNvSpPr>
              <a:spLocks noChangeArrowheads="1"/>
            </p:cNvSpPr>
            <p:nvPr/>
          </p:nvSpPr>
          <p:spPr bwMode="auto">
            <a:xfrm>
              <a:off x="1960" y="3063"/>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3" name="Oval 191"/>
            <p:cNvSpPr>
              <a:spLocks noChangeArrowheads="1"/>
            </p:cNvSpPr>
            <p:nvPr/>
          </p:nvSpPr>
          <p:spPr bwMode="auto">
            <a:xfrm>
              <a:off x="2339" y="3064"/>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4" name="Oval 192"/>
            <p:cNvSpPr>
              <a:spLocks noChangeArrowheads="1"/>
            </p:cNvSpPr>
            <p:nvPr/>
          </p:nvSpPr>
          <p:spPr bwMode="auto">
            <a:xfrm>
              <a:off x="2717" y="3064"/>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5" name="Oval 193"/>
            <p:cNvSpPr>
              <a:spLocks noChangeArrowheads="1"/>
            </p:cNvSpPr>
            <p:nvPr/>
          </p:nvSpPr>
          <p:spPr bwMode="auto">
            <a:xfrm>
              <a:off x="1956" y="1940"/>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6" name="Oval 194"/>
            <p:cNvSpPr>
              <a:spLocks noChangeArrowheads="1"/>
            </p:cNvSpPr>
            <p:nvPr/>
          </p:nvSpPr>
          <p:spPr bwMode="auto">
            <a:xfrm>
              <a:off x="2331" y="1941"/>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7" name="Oval 195"/>
            <p:cNvSpPr>
              <a:spLocks noChangeArrowheads="1"/>
            </p:cNvSpPr>
            <p:nvPr/>
          </p:nvSpPr>
          <p:spPr bwMode="auto">
            <a:xfrm>
              <a:off x="2705" y="1941"/>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1038" name="Group 196"/>
          <p:cNvGrpSpPr/>
          <p:nvPr userDrawn="1"/>
        </p:nvGrpSpPr>
        <p:grpSpPr>
          <a:xfrm>
            <a:off x="3738563" y="1865313"/>
            <a:ext cx="2800350" cy="912812"/>
            <a:chOff x="2344" y="1226"/>
            <a:chExt cx="1764" cy="766"/>
          </a:xfrm>
        </p:grpSpPr>
        <p:sp>
          <p:nvSpPr>
            <p:cNvPr id="75" name="Line 197"/>
            <p:cNvSpPr>
              <a:spLocks noChangeShapeType="1"/>
            </p:cNvSpPr>
            <p:nvPr/>
          </p:nvSpPr>
          <p:spPr bwMode="auto">
            <a:xfrm rot="-5400000">
              <a:off x="2944" y="1301"/>
              <a:ext cx="0" cy="458"/>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6" name="Freeform 198"/>
            <p:cNvSpPr/>
            <p:nvPr/>
          </p:nvSpPr>
          <p:spPr bwMode="auto">
            <a:xfrm>
              <a:off x="2344" y="1226"/>
              <a:ext cx="1764" cy="766"/>
            </a:xfrm>
            <a:custGeom>
              <a:avLst/>
              <a:gdLst>
                <a:gd name="T0" fmla="*/ 0 w 1780"/>
                <a:gd name="T1" fmla="*/ 0 h 660"/>
                <a:gd name="T2" fmla="*/ 1764 w 1780"/>
                <a:gd name="T3" fmla="*/ 0 h 660"/>
                <a:gd name="T4" fmla="*/ 1760 w 1780"/>
                <a:gd name="T5" fmla="*/ 766 h 660"/>
                <a:gd name="T6" fmla="*/ 0 60000 65536"/>
                <a:gd name="T7" fmla="*/ 0 60000 65536"/>
                <a:gd name="T8" fmla="*/ 0 60000 65536"/>
              </a:gdLst>
              <a:ahLst/>
              <a:cxnLst>
                <a:cxn ang="T6">
                  <a:pos x="T0" y="T1"/>
                </a:cxn>
                <a:cxn ang="T7">
                  <a:pos x="T2" y="T3"/>
                </a:cxn>
                <a:cxn ang="T8">
                  <a:pos x="T4" y="T5"/>
                </a:cxn>
              </a:cxnLst>
              <a:rect l="0" t="0" r="r" b="b"/>
              <a:pathLst>
                <a:path w="1780" h="660">
                  <a:moveTo>
                    <a:pt x="0" y="0"/>
                  </a:moveTo>
                  <a:lnTo>
                    <a:pt x="1780" y="0"/>
                  </a:lnTo>
                  <a:lnTo>
                    <a:pt x="1776" y="660"/>
                  </a:lnTo>
                </a:path>
              </a:pathLst>
            </a:cu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77" name="Freeform 199"/>
            <p:cNvSpPr/>
            <p:nvPr/>
          </p:nvSpPr>
          <p:spPr bwMode="auto">
            <a:xfrm>
              <a:off x="3448" y="1530"/>
              <a:ext cx="440" cy="442"/>
            </a:xfrm>
            <a:custGeom>
              <a:avLst/>
              <a:gdLst>
                <a:gd name="T0" fmla="*/ 0 w 1780"/>
                <a:gd name="T1" fmla="*/ 0 h 660"/>
                <a:gd name="T2" fmla="*/ 440 w 1780"/>
                <a:gd name="T3" fmla="*/ 0 h 660"/>
                <a:gd name="T4" fmla="*/ 439 w 1780"/>
                <a:gd name="T5" fmla="*/ 442 h 660"/>
                <a:gd name="T6" fmla="*/ 0 60000 65536"/>
                <a:gd name="T7" fmla="*/ 0 60000 65536"/>
                <a:gd name="T8" fmla="*/ 0 60000 65536"/>
              </a:gdLst>
              <a:ahLst/>
              <a:cxnLst>
                <a:cxn ang="T6">
                  <a:pos x="T0" y="T1"/>
                </a:cxn>
                <a:cxn ang="T7">
                  <a:pos x="T2" y="T3"/>
                </a:cxn>
                <a:cxn ang="T8">
                  <a:pos x="T4" y="T5"/>
                </a:cxn>
              </a:cxnLst>
              <a:rect l="0" t="0" r="r" b="b"/>
              <a:pathLst>
                <a:path w="1780" h="660">
                  <a:moveTo>
                    <a:pt x="0" y="0"/>
                  </a:moveTo>
                  <a:lnTo>
                    <a:pt x="1780" y="0"/>
                  </a:lnTo>
                  <a:lnTo>
                    <a:pt x="1776" y="660"/>
                  </a:lnTo>
                </a:path>
              </a:pathLst>
            </a:cu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78" name="Oval 200"/>
            <p:cNvSpPr>
              <a:spLocks noChangeArrowheads="1"/>
            </p:cNvSpPr>
            <p:nvPr/>
          </p:nvSpPr>
          <p:spPr bwMode="auto">
            <a:xfrm>
              <a:off x="3155" y="1506"/>
              <a:ext cx="56" cy="56"/>
            </a:xfrm>
            <a:prstGeom prst="ellipse">
              <a:avLst/>
            </a:prstGeom>
            <a:solidFill>
              <a:schemeClr val="bg1"/>
            </a:solid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9" name="Oval 201"/>
            <p:cNvSpPr>
              <a:spLocks noChangeArrowheads="1"/>
            </p:cNvSpPr>
            <p:nvPr/>
          </p:nvSpPr>
          <p:spPr bwMode="auto">
            <a:xfrm>
              <a:off x="3410" y="1506"/>
              <a:ext cx="56" cy="56"/>
            </a:xfrm>
            <a:prstGeom prst="ellipse">
              <a:avLst/>
            </a:prstGeom>
            <a:solidFill>
              <a:schemeClr val="bg1"/>
            </a:solid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80" name="Group 202"/>
          <p:cNvGrpSpPr/>
          <p:nvPr userDrawn="1"/>
        </p:nvGrpSpPr>
        <p:grpSpPr>
          <a:xfrm>
            <a:off x="5003800" y="1997075"/>
            <a:ext cx="536575" cy="669925"/>
            <a:chOff x="2177" y="1344"/>
            <a:chExt cx="338" cy="563"/>
          </a:xfrm>
        </p:grpSpPr>
        <p:sp>
          <p:nvSpPr>
            <p:cNvPr id="81" name="Line 203"/>
            <p:cNvSpPr>
              <a:spLocks noChangeShapeType="1"/>
            </p:cNvSpPr>
            <p:nvPr/>
          </p:nvSpPr>
          <p:spPr bwMode="auto">
            <a:xfrm rot="-5400000">
              <a:off x="2346" y="1296"/>
              <a:ext cx="0" cy="338"/>
            </a:xfrm>
            <a:prstGeom prst="line">
              <a:avLst/>
            </a:prstGeom>
            <a:noFill/>
            <a:ln w="38100">
              <a:solidFill>
                <a:schemeClr val="accent1"/>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nvGrpSpPr>
            <p:cNvPr id="1063" name="Group 204"/>
            <p:cNvGrpSpPr/>
            <p:nvPr/>
          </p:nvGrpSpPr>
          <p:grpSpPr>
            <a:xfrm>
              <a:off x="2184" y="1344"/>
              <a:ext cx="330" cy="563"/>
              <a:chOff x="2184" y="1344"/>
              <a:chExt cx="330" cy="563"/>
            </a:xfrm>
          </p:grpSpPr>
          <p:sp>
            <p:nvSpPr>
              <p:cNvPr id="83" name="Line 205"/>
              <p:cNvSpPr>
                <a:spLocks noChangeShapeType="1"/>
              </p:cNvSpPr>
              <p:nvPr/>
            </p:nvSpPr>
            <p:spPr bwMode="auto">
              <a:xfrm>
                <a:off x="2344" y="1344"/>
                <a:ext cx="0" cy="120"/>
              </a:xfrm>
              <a:prstGeom prst="line">
                <a:avLst/>
              </a:prstGeom>
              <a:noFill/>
              <a:ln w="57150">
                <a:solidFill>
                  <a:srgbClr val="CCFFFF"/>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4" name="Rectangle 206" descr="宽下对角线"/>
              <p:cNvSpPr>
                <a:spLocks noChangeArrowheads="1"/>
              </p:cNvSpPr>
              <p:nvPr/>
            </p:nvSpPr>
            <p:spPr bwMode="auto">
              <a:xfrm rot="16200000">
                <a:off x="2313" y="1517"/>
                <a:ext cx="72" cy="330"/>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5" name="Line 207"/>
              <p:cNvSpPr>
                <a:spLocks noChangeShapeType="1"/>
              </p:cNvSpPr>
              <p:nvPr/>
            </p:nvSpPr>
            <p:spPr bwMode="auto">
              <a:xfrm rot="-5400000">
                <a:off x="2350" y="1541"/>
                <a:ext cx="0" cy="226"/>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6" name="Freeform 208"/>
              <p:cNvSpPr/>
              <p:nvPr/>
            </p:nvSpPr>
            <p:spPr bwMode="auto">
              <a:xfrm>
                <a:off x="2300" y="1468"/>
                <a:ext cx="108" cy="439"/>
              </a:xfrm>
              <a:custGeom>
                <a:avLst/>
                <a:gdLst>
                  <a:gd name="T0" fmla="*/ 0 w 108"/>
                  <a:gd name="T1" fmla="*/ 0 h 216"/>
                  <a:gd name="T2" fmla="*/ 104 w 108"/>
                  <a:gd name="T3" fmla="*/ 20 h 216"/>
                  <a:gd name="T4" fmla="*/ 0 w 108"/>
                  <a:gd name="T5" fmla="*/ 57 h 216"/>
                  <a:gd name="T6" fmla="*/ 108 w 108"/>
                  <a:gd name="T7" fmla="*/ 67 h 216"/>
                  <a:gd name="T8" fmla="*/ 4 w 108"/>
                  <a:gd name="T9" fmla="*/ 100 h 216"/>
                  <a:gd name="T10" fmla="*/ 104 w 108"/>
                  <a:gd name="T11" fmla="*/ 123 h 216"/>
                  <a:gd name="T12" fmla="*/ 4 w 108"/>
                  <a:gd name="T13" fmla="*/ 150 h 216"/>
                  <a:gd name="T14" fmla="*/ 104 w 108"/>
                  <a:gd name="T15" fmla="*/ 180 h 2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cap="flat" cmpd="sng">
                <a:solidFill>
                  <a:schemeClr val="accent1"/>
                </a:solidFill>
                <a:prstDash val="solid"/>
                <a:round/>
                <a:headEnd type="none" w="med" len="med"/>
                <a:tailEnd type="none" w="med" len="me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grpSp>
        <p:nvGrpSpPr>
          <p:cNvPr id="87" name="Group 209"/>
          <p:cNvGrpSpPr/>
          <p:nvPr userDrawn="1"/>
        </p:nvGrpSpPr>
        <p:grpSpPr>
          <a:xfrm>
            <a:off x="2982913" y="2503488"/>
            <a:ext cx="3130550" cy="1000125"/>
            <a:chOff x="1800" y="1761"/>
            <a:chExt cx="1972" cy="840"/>
          </a:xfrm>
        </p:grpSpPr>
        <p:sp>
          <p:nvSpPr>
            <p:cNvPr id="88" name="Rectangle 210"/>
            <p:cNvSpPr>
              <a:spLocks noChangeArrowheads="1"/>
            </p:cNvSpPr>
            <p:nvPr/>
          </p:nvSpPr>
          <p:spPr bwMode="auto">
            <a:xfrm>
              <a:off x="1800" y="2148"/>
              <a:ext cx="1608" cy="84"/>
            </a:xfrm>
            <a:prstGeom prst="rect">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28575">
              <a:solidFill>
                <a:srgbClr val="DDDDDD"/>
              </a:solidFill>
              <a:prstDash val="dash"/>
              <a:miter lim="800000"/>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9" name="Freeform 211"/>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90" name="Group 212"/>
          <p:cNvGrpSpPr/>
          <p:nvPr userDrawn="1"/>
        </p:nvGrpSpPr>
        <p:grpSpPr>
          <a:xfrm>
            <a:off x="2965450" y="2686050"/>
            <a:ext cx="1281113" cy="650875"/>
            <a:chOff x="837" y="1923"/>
            <a:chExt cx="807" cy="546"/>
          </a:xfrm>
        </p:grpSpPr>
        <p:sp>
          <p:nvSpPr>
            <p:cNvPr id="91" name="AutoShape 213"/>
            <p:cNvSpPr>
              <a:spLocks noChangeArrowheads="1"/>
            </p:cNvSpPr>
            <p:nvPr/>
          </p:nvSpPr>
          <p:spPr bwMode="auto">
            <a:xfrm>
              <a:off x="1582"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2" name="AutoShape 214"/>
            <p:cNvSpPr>
              <a:spLocks noChangeArrowheads="1"/>
            </p:cNvSpPr>
            <p:nvPr/>
          </p:nvSpPr>
          <p:spPr bwMode="auto">
            <a:xfrm>
              <a:off x="120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3" name="AutoShape 215"/>
            <p:cNvSpPr>
              <a:spLocks noChangeArrowheads="1"/>
            </p:cNvSpPr>
            <p:nvPr/>
          </p:nvSpPr>
          <p:spPr bwMode="auto">
            <a:xfrm>
              <a:off x="83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4" name="AutoShape 216"/>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5" name="AutoShape 217"/>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6" name="AutoShape 218"/>
            <p:cNvSpPr>
              <a:spLocks noChangeArrowheads="1"/>
            </p:cNvSpPr>
            <p:nvPr/>
          </p:nvSpPr>
          <p:spPr bwMode="auto">
            <a:xfrm>
              <a:off x="83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7" name="Line 219"/>
            <p:cNvSpPr>
              <a:spLocks noChangeShapeType="1"/>
            </p:cNvSpPr>
            <p:nvPr/>
          </p:nvSpPr>
          <p:spPr bwMode="auto">
            <a:xfrm flipH="1">
              <a:off x="1210"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98" name="Line 220"/>
            <p:cNvSpPr>
              <a:spLocks noChangeShapeType="1"/>
            </p:cNvSpPr>
            <p:nvPr/>
          </p:nvSpPr>
          <p:spPr bwMode="auto">
            <a:xfrm flipH="1">
              <a:off x="838"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99" name="Line 221"/>
            <p:cNvSpPr>
              <a:spLocks noChangeShapeType="1"/>
            </p:cNvSpPr>
            <p:nvPr/>
          </p:nvSpPr>
          <p:spPr bwMode="auto">
            <a:xfrm flipH="1">
              <a:off x="1587"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100" name="Oval 222"/>
          <p:cNvSpPr>
            <a:spLocks noChangeArrowheads="1"/>
          </p:cNvSpPr>
          <p:nvPr/>
        </p:nvSpPr>
        <p:spPr bwMode="auto">
          <a:xfrm>
            <a:off x="3244850" y="4152900"/>
            <a:ext cx="1017588" cy="763588"/>
          </a:xfrm>
          <a:prstGeom prst="ellipse">
            <a:avLst/>
          </a:prstGeom>
          <a:gradFill rotWithShape="1">
            <a:gsLst>
              <a:gs pos="0">
                <a:srgbClr val="FFFFFF"/>
              </a:gs>
              <a:gs pos="100000">
                <a:srgbClr val="FFFFFF">
                  <a:gamma/>
                  <a:shade val="46275"/>
                  <a:invGamma/>
                </a:srgbClr>
              </a:gs>
            </a:gsLst>
            <a:path path="shape">
              <a:fillToRect l="50000" t="50000" r="50000" b="50000"/>
            </a:path>
          </a:gradFill>
          <a:ln w="28575">
            <a:solidFill>
              <a:srgbClr val="DDDDDD"/>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rPr>
              <a:t>M</a:t>
            </a:r>
            <a:endPar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rPr>
              <a:t>3 ~</a:t>
            </a:r>
            <a:endPar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endParaRPr>
          </a:p>
        </p:txBody>
      </p:sp>
      <p:grpSp>
        <p:nvGrpSpPr>
          <p:cNvPr id="101" name="Group 223"/>
          <p:cNvGrpSpPr/>
          <p:nvPr userDrawn="1"/>
        </p:nvGrpSpPr>
        <p:grpSpPr>
          <a:xfrm>
            <a:off x="5006975" y="2033588"/>
            <a:ext cx="536575" cy="669925"/>
            <a:chOff x="4038" y="1070"/>
            <a:chExt cx="338" cy="562"/>
          </a:xfrm>
        </p:grpSpPr>
        <p:sp>
          <p:nvSpPr>
            <p:cNvPr id="102" name="Line 224"/>
            <p:cNvSpPr>
              <a:spLocks noChangeShapeType="1"/>
            </p:cNvSpPr>
            <p:nvPr/>
          </p:nvSpPr>
          <p:spPr bwMode="auto">
            <a:xfrm>
              <a:off x="4205" y="1070"/>
              <a:ext cx="0" cy="120"/>
            </a:xfrm>
            <a:prstGeom prst="line">
              <a:avLst/>
            </a:prstGeom>
            <a:noFill/>
            <a:ln w="57150">
              <a:solidFill>
                <a:srgbClr val="CCFFFF"/>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3" name="Line 225"/>
            <p:cNvSpPr>
              <a:spLocks noChangeShapeType="1"/>
            </p:cNvSpPr>
            <p:nvPr/>
          </p:nvSpPr>
          <p:spPr bwMode="auto">
            <a:xfrm rot="-5400000">
              <a:off x="4207" y="1024"/>
              <a:ext cx="0" cy="338"/>
            </a:xfrm>
            <a:prstGeom prst="line">
              <a:avLst/>
            </a:prstGeom>
            <a:noFill/>
            <a:ln w="38100">
              <a:solidFill>
                <a:schemeClr val="accent1"/>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4" name="Rectangle 226" descr="宽下对角线"/>
            <p:cNvSpPr>
              <a:spLocks noChangeArrowheads="1"/>
            </p:cNvSpPr>
            <p:nvPr/>
          </p:nvSpPr>
          <p:spPr bwMode="auto">
            <a:xfrm rot="16200000">
              <a:off x="4174" y="1198"/>
              <a:ext cx="72" cy="330"/>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5" name="Line 227"/>
            <p:cNvSpPr>
              <a:spLocks noChangeShapeType="1"/>
            </p:cNvSpPr>
            <p:nvPr/>
          </p:nvSpPr>
          <p:spPr bwMode="auto">
            <a:xfrm rot="-5400000">
              <a:off x="4211" y="1222"/>
              <a:ext cx="0" cy="226"/>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6" name="Freeform 228"/>
            <p:cNvSpPr/>
            <p:nvPr/>
          </p:nvSpPr>
          <p:spPr bwMode="auto">
            <a:xfrm>
              <a:off x="4161" y="1193"/>
              <a:ext cx="108" cy="439"/>
            </a:xfrm>
            <a:custGeom>
              <a:avLst/>
              <a:gdLst>
                <a:gd name="T0" fmla="*/ 0 w 108"/>
                <a:gd name="T1" fmla="*/ 0 h 216"/>
                <a:gd name="T2" fmla="*/ 104 w 108"/>
                <a:gd name="T3" fmla="*/ 15 h 216"/>
                <a:gd name="T4" fmla="*/ 0 w 108"/>
                <a:gd name="T5" fmla="*/ 43 h 216"/>
                <a:gd name="T6" fmla="*/ 108 w 108"/>
                <a:gd name="T7" fmla="*/ 50 h 216"/>
                <a:gd name="T8" fmla="*/ 4 w 108"/>
                <a:gd name="T9" fmla="*/ 76 h 216"/>
                <a:gd name="T10" fmla="*/ 104 w 108"/>
                <a:gd name="T11" fmla="*/ 93 h 216"/>
                <a:gd name="T12" fmla="*/ 4 w 108"/>
                <a:gd name="T13" fmla="*/ 113 h 216"/>
                <a:gd name="T14" fmla="*/ 104 w 108"/>
                <a:gd name="T15" fmla="*/ 136 h 2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cap="flat" cmpd="sng">
              <a:solidFill>
                <a:schemeClr val="accent1"/>
              </a:solidFill>
              <a:prstDash val="solid"/>
              <a:round/>
              <a:headEnd type="none" w="med" len="med"/>
              <a:tailEnd type="none" w="med" len="me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sp>
        <p:nvSpPr>
          <p:cNvPr id="107" name="Oval 229"/>
          <p:cNvSpPr>
            <a:spLocks noChangeArrowheads="1"/>
          </p:cNvSpPr>
          <p:nvPr/>
        </p:nvSpPr>
        <p:spPr bwMode="auto">
          <a:xfrm>
            <a:off x="4289425" y="1860550"/>
            <a:ext cx="111125" cy="736600"/>
          </a:xfrm>
          <a:prstGeom prst="ellipse">
            <a:avLst/>
          </a:prstGeom>
          <a:solidFill>
            <a:schemeClr val="folHlink"/>
          </a:solid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aphicFrame>
        <p:nvGraphicFramePr>
          <p:cNvPr id="108" name="Object 230"/>
          <p:cNvGraphicFramePr>
            <a:graphicFrameLocks noChangeAspect="1"/>
          </p:cNvGraphicFramePr>
          <p:nvPr userDrawn="1"/>
        </p:nvGraphicFramePr>
        <p:xfrm>
          <a:off x="4999038" y="1212850"/>
          <a:ext cx="381000" cy="619125"/>
        </p:xfrm>
        <a:graphic>
          <a:graphicData uri="http://schemas.openxmlformats.org/presentationml/2006/ole">
            <mc:AlternateContent xmlns:mc="http://schemas.openxmlformats.org/markup-compatibility/2006">
              <mc:Choice xmlns:v="urn:schemas-microsoft-com:vml" Requires="v">
                <p:oleObj spid="_x0000_s3076" name="" r:id="rId6" imgW="381635" imgH="826135" progId="Flash.Movie">
                  <p:embed/>
                </p:oleObj>
              </mc:Choice>
              <mc:Fallback>
                <p:oleObj name="" r:id="rId6" imgW="381635" imgH="826135" progId="Flash.Movie">
                  <p:embed/>
                  <p:pic>
                    <p:nvPicPr>
                      <p:cNvPr id="0" name="图片 3075"/>
                      <p:cNvPicPr/>
                      <p:nvPr/>
                    </p:nvPicPr>
                    <p:blipFill>
                      <a:blip r:embed="rId7"/>
                      <a:stretch>
                        <a:fillRect/>
                      </a:stretch>
                    </p:blipFill>
                    <p:spPr>
                      <a:xfrm>
                        <a:off x="4999038" y="1212850"/>
                        <a:ext cx="381000" cy="619125"/>
                      </a:xfrm>
                      <a:prstGeom prst="rect">
                        <a:avLst/>
                      </a:prstGeom>
                      <a:noFill/>
                      <a:ln w="38100">
                        <a:noFill/>
                        <a:miter/>
                      </a:ln>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slide(fromTop)">
                                      <p:cBhvr>
                                        <p:cTn id="7" dur="500"/>
                                        <p:tgtEl>
                                          <p:spTgt spid="108"/>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5E-6 -4.07407E-6 L 5E-6 0.06945 " pathEditMode="relative" rAng="0" ptsTypes="AA">
                                      <p:cBhvr>
                                        <p:cTn id="10" dur="2000" fill="hold"/>
                                        <p:tgtEl>
                                          <p:spTgt spid="108"/>
                                        </p:tgtEl>
                                        <p:attrNameLst>
                                          <p:attrName>ppt_x</p:attrName>
                                          <p:attrName>ppt_y</p:attrName>
                                        </p:attrNameLst>
                                      </p:cBhvr>
                                      <p:rCtr x="0" y="3500"/>
                                    </p:animMotion>
                                  </p:childTnLst>
                                </p:cTn>
                              </p:par>
                            </p:childTnLst>
                          </p:cTn>
                        </p:par>
                        <p:par>
                          <p:cTn id="11" fill="hold">
                            <p:stCondLst>
                              <p:cond delay="2500"/>
                            </p:stCondLst>
                            <p:childTnLst>
                              <p:par>
                                <p:cTn id="12" presetID="1" presetClass="exit" presetSubtype="0" fill="hold" nodeType="afterEffect">
                                  <p:stCondLst>
                                    <p:cond delay="0"/>
                                  </p:stCondLst>
                                  <p:childTnLst>
                                    <p:set>
                                      <p:cBhvr>
                                        <p:cTn id="13" dur="1" fill="hold">
                                          <p:stCondLst>
                                            <p:cond delay="0"/>
                                          </p:stCondLst>
                                        </p:cTn>
                                        <p:tgtEl>
                                          <p:spTgt spid="8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8" name="TYPE.WAV"/>
                                        </p:tgtEl>
                                      </p:cMediaNode>
                                    </p:audio>
                                  </p:subTnLst>
                                </p:cTn>
                              </p:par>
                            </p:childTnLst>
                          </p:cTn>
                        </p:par>
                        <p:par>
                          <p:cTn id="16" fill="hold">
                            <p:stCondLst>
                              <p:cond delay="2500"/>
                            </p:stCondLst>
                            <p:childTnLst>
                              <p:par>
                                <p:cTn id="17" presetID="1"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childTnLst>
                          </p:cTn>
                        </p:par>
                        <p:par>
                          <p:cTn id="19" fill="hold">
                            <p:stCondLst>
                              <p:cond delay="2500"/>
                            </p:stCondLst>
                            <p:childTnLst>
                              <p:par>
                                <p:cTn id="20" presetID="62" presetClass="path" presetSubtype="0" accel="50000" decel="50000" fill="hold" grpId="1" nodeType="afterEffect">
                                  <p:stCondLst>
                                    <p:cond delay="0"/>
                                  </p:stCondLst>
                                  <p:childTnLst>
                                    <p:animMotion origin="layout" path="M -3.61111E-6 -2.36994E-6 L 0.20261 0.00046 L 0.20105 0.14636 L 0.23907 0.14636 L 0.23907 -0.06913 L -0.0625 -0.07144 " pathEditMode="relative" rAng="0" ptsTypes="FFFFFF">
                                      <p:cBhvr>
                                        <p:cTn id="21" dur="5000" fill="hold"/>
                                        <p:tgtEl>
                                          <p:spTgt spid="107"/>
                                        </p:tgtEl>
                                        <p:attrNameLst>
                                          <p:attrName>ppt_x</p:attrName>
                                          <p:attrName>ppt_y</p:attrName>
                                        </p:attrNameLst>
                                      </p:cBhvr>
                                      <p:rCtr x="8800" y="3700"/>
                                    </p:animMotion>
                                  </p:childTnLst>
                                  <p:subTnLst>
                                    <p:set>
                                      <p:cBhvr override="childStyle">
                                        <p:cTn dur="1" fill="hold" display="0" masterRel="sameClick" afterEffect="1">
                                          <p:stCondLst>
                                            <p:cond evt="end" delay="0">
                                              <p:tn val="20"/>
                                            </p:cond>
                                          </p:stCondLst>
                                        </p:cTn>
                                        <p:tgtEl>
                                          <p:spTgt spid="107"/>
                                        </p:tgtEl>
                                        <p:attrNameLst>
                                          <p:attrName>style.visibility</p:attrName>
                                        </p:attrNameLst>
                                      </p:cBhvr>
                                      <p:to>
                                        <p:strVal val="hidden"/>
                                      </p:to>
                                    </p:set>
                                  </p:subTnLst>
                                </p:cTn>
                              </p:par>
                            </p:childTnLst>
                          </p:cTn>
                        </p:par>
                        <p:par>
                          <p:cTn id="22" fill="hold">
                            <p:stCondLst>
                              <p:cond delay="7500"/>
                            </p:stCondLst>
                            <p:childTnLst>
                              <p:par>
                                <p:cTn id="23" presetID="1" presetClass="exit" presetSubtype="0" fill="hold" nodeType="afterEffect">
                                  <p:stCondLst>
                                    <p:cond delay="0"/>
                                  </p:stCondLst>
                                  <p:childTnLst>
                                    <p:set>
                                      <p:cBhvr>
                                        <p:cTn id="24" dur="1" fill="hold">
                                          <p:stCondLst>
                                            <p:cond delay="0"/>
                                          </p:stCondLst>
                                        </p:cTn>
                                        <p:tgtEl>
                                          <p:spTgt spid="15"/>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9" name="CAMERA.WAV"/>
                                        </p:tgtEl>
                                      </p:cMediaNode>
                                    </p:audio>
                                  </p:subTnLst>
                                </p:cTn>
                              </p:par>
                            </p:childTnLst>
                          </p:cTn>
                        </p:par>
                        <p:par>
                          <p:cTn id="25" fill="hold">
                            <p:stCondLst>
                              <p:cond delay="7500"/>
                            </p:stCondLst>
                            <p:childTnLst>
                              <p:par>
                                <p:cTn id="26" presetID="1" presetClass="exit" presetSubtype="0" fill="hold" nodeType="afterEffect">
                                  <p:stCondLst>
                                    <p:cond delay="0"/>
                                  </p:stCondLst>
                                  <p:childTnLst>
                                    <p:set>
                                      <p:cBhvr>
                                        <p:cTn id="27" dur="1" fill="hold">
                                          <p:stCondLst>
                                            <p:cond delay="0"/>
                                          </p:stCondLst>
                                        </p:cTn>
                                        <p:tgtEl>
                                          <p:spTgt spid="33"/>
                                        </p:tgtEl>
                                        <p:attrNameLst>
                                          <p:attrName>style.visibility</p:attrName>
                                        </p:attrNameLst>
                                      </p:cBhvr>
                                      <p:to>
                                        <p:strVal val="hidden"/>
                                      </p:to>
                                    </p:set>
                                  </p:childTnLst>
                                </p:cTn>
                              </p:par>
                            </p:childTnLst>
                          </p:cTn>
                        </p:par>
                        <p:par>
                          <p:cTn id="28" fill="hold">
                            <p:stCondLst>
                              <p:cond delay="7500"/>
                            </p:stCondLst>
                            <p:childTnLst>
                              <p:par>
                                <p:cTn id="29" presetID="1" presetClass="entr" presetSubtype="0"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9" name="CAMERA.WAV"/>
                                        </p:tgtEl>
                                      </p:cMediaNode>
                                    </p:audio>
                                  </p:subTnLst>
                                </p:cTn>
                              </p:par>
                              <p:par>
                                <p:cTn id="31" presetID="1" presetClass="entr" presetSubtype="0"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9" name="CAMERA.WAV"/>
                                        </p:tgtEl>
                                      </p:cMediaNode>
                                    </p:audio>
                                  </p:subTnLst>
                                </p:cTn>
                              </p:par>
                            </p:childTnLst>
                          </p:cTn>
                        </p:par>
                        <p:par>
                          <p:cTn id="33" fill="hold">
                            <p:stCondLst>
                              <p:cond delay="7500"/>
                            </p:stCondLst>
                            <p:childTnLst>
                              <p:par>
                                <p:cTn id="34" presetID="8" presetClass="emph" presetSubtype="0" repeatCount="5000" fill="hold" grpId="0" nodeType="afterEffect">
                                  <p:stCondLst>
                                    <p:cond delay="0"/>
                                  </p:stCondLst>
                                  <p:childTnLst>
                                    <p:animRot by="21600000">
                                      <p:cBhvr>
                                        <p:cTn id="35" dur="3000" fill="hold"/>
                                        <p:tgtEl>
                                          <p:spTgt spid="32"/>
                                        </p:tgtEl>
                                        <p:attrNameLst>
                                          <p:attrName>r</p:attrName>
                                        </p:attrNameLst>
                                      </p:cBhvr>
                                    </p:animRot>
                                  </p:childTnLst>
                                </p:cTn>
                              </p:par>
                            </p:childTnLst>
                          </p:cTn>
                        </p:par>
                        <p:par>
                          <p:cTn id="36" fill="hold">
                            <p:stCondLst>
                              <p:cond delay="10500"/>
                            </p:stCondLst>
                            <p:childTnLst>
                              <p:par>
                                <p:cTn id="37" presetID="47" presetClass="exit" presetSubtype="0" fill="hold" nodeType="afterEffect">
                                  <p:stCondLst>
                                    <p:cond delay="0"/>
                                  </p:stCondLst>
                                  <p:childTnLst>
                                    <p:animEffect transition="out" filter="fade">
                                      <p:cBhvr>
                                        <p:cTn id="38" dur="1000"/>
                                        <p:tgtEl>
                                          <p:spTgt spid="108"/>
                                        </p:tgtEl>
                                      </p:cBhvr>
                                    </p:animEffect>
                                    <p:anim calcmode="lin" valueType="num">
                                      <p:cBhvr>
                                        <p:cTn id="39" dur="1000"/>
                                        <p:tgtEl>
                                          <p:spTgt spid="108"/>
                                        </p:tgtEl>
                                        <p:attrNameLst>
                                          <p:attrName>ppt_x</p:attrName>
                                        </p:attrNameLst>
                                      </p:cBhvr>
                                      <p:tavLst>
                                        <p:tav tm="0">
                                          <p:val>
                                            <p:strVal val="ppt_x"/>
                                          </p:val>
                                        </p:tav>
                                        <p:tav tm="100000">
                                          <p:val>
                                            <p:strVal val="ppt_x"/>
                                          </p:val>
                                        </p:tav>
                                      </p:tavLst>
                                    </p:anim>
                                    <p:anim calcmode="lin" valueType="num">
                                      <p:cBhvr>
                                        <p:cTn id="40" dur="1000"/>
                                        <p:tgtEl>
                                          <p:spTgt spid="108"/>
                                        </p:tgtEl>
                                        <p:attrNameLst>
                                          <p:attrName>ppt_y</p:attrName>
                                        </p:attrNameLst>
                                      </p:cBhvr>
                                      <p:tavLst>
                                        <p:tav tm="0">
                                          <p:val>
                                            <p:strVal val="ppt_y"/>
                                          </p:val>
                                        </p:tav>
                                        <p:tav tm="100000">
                                          <p:val>
                                            <p:strVal val="ppt_y-.1"/>
                                          </p:val>
                                        </p:tav>
                                      </p:tavLst>
                                    </p:anim>
                                    <p:set>
                                      <p:cBhvr>
                                        <p:cTn id="41" dur="1" fill="hold">
                                          <p:stCondLst>
                                            <p:cond delay="999"/>
                                          </p:stCondLst>
                                        </p:cTn>
                                        <p:tgtEl>
                                          <p:spTgt spid="108"/>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01"/>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80"/>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8" name="TYPE.WAV"/>
                                        </p:tgtEl>
                                      </p:cMediaNode>
                                    </p:audio>
                                  </p:subTnLst>
                                </p:cTn>
                              </p:par>
                            </p:childTnLst>
                          </p:cTn>
                        </p:par>
                        <p:par>
                          <p:cTn id="46" fill="hold">
                            <p:stCondLst>
                              <p:cond delay="11500"/>
                            </p:stCondLst>
                            <p:childTnLst>
                              <p:par>
                                <p:cTn id="47" presetID="1" presetClass="exit" presetSubtype="0" fill="hold" nodeType="afterEffect">
                                  <p:stCondLst>
                                    <p:cond delay="0"/>
                                  </p:stCondLst>
                                  <p:childTnLst>
                                    <p:set>
                                      <p:cBhvr>
                                        <p:cTn id="48" dur="1" fill="hold">
                                          <p:stCondLst>
                                            <p:cond delay="0"/>
                                          </p:stCondLst>
                                        </p:cTn>
                                        <p:tgtEl>
                                          <p:spTgt spid="87"/>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90"/>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9" name="CAMERA.WAV"/>
                                        </p:tgtEl>
                                      </p:cMediaNode>
                                    </p:audio>
                                  </p:sub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par>
                          <p:cTn id="55" fill="hold">
                            <p:stCondLst>
                              <p:cond delay="11500"/>
                            </p:stCondLst>
                            <p:childTnLst>
                              <p:par>
                                <p:cTn id="56" presetID="1" presetClass="entr" presetSubtype="0" fill="hold" grpId="0" nodeType="afterEffect">
                                  <p:stCondLst>
                                    <p:cond delay="200"/>
                                  </p:stCondLst>
                                  <p:childTnLst>
                                    <p:set>
                                      <p:cBhvr>
                                        <p:cTn id="57"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00" grpId="0" animBg="1"/>
      <p:bldP spid="107" grpId="0" animBg="1"/>
      <p:bldP spid="107" grpId="1" animBg="1"/>
    </p:bldLst>
  </p:timing>
  <p:hf sldNum="0" hdr="0" ftr="0" dt="0"/>
  <p:txStyles>
    <p:titleStyle>
      <a:lvl1pPr algn="ctr" rtl="0" eaLnBrk="0" fontAlgn="base" hangingPunct="0">
        <a:spcBef>
          <a:spcPct val="0"/>
        </a:spcBef>
        <a:spcAft>
          <a:spcPct val="0"/>
        </a:spcAft>
        <a:defRPr kumimoji="1" sz="4400" kern="1200">
          <a:solidFill>
            <a:srgbClr val="FFFFFF"/>
          </a:solidFill>
          <a:latin typeface="+mj-lt"/>
          <a:ea typeface="+mj-ea"/>
          <a:cs typeface="华文新魏" panose="02010800040101010101" pitchFamily="2" charset="-122"/>
        </a:defRPr>
      </a:lvl1pPr>
      <a:lvl2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2pPr>
      <a:lvl3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3pPr>
      <a:lvl4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4pPr>
      <a:lvl5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36.xml"/><Relationship Id="rId2" Type="http://schemas.openxmlformats.org/officeDocument/2006/relationships/image" Target="../media/image15.png"/><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tags" Target="../tags/tag38.xml"/><Relationship Id="rId2" Type="http://schemas.openxmlformats.org/officeDocument/2006/relationships/image" Target="../media/image17.png"/><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tags" Target="../tags/tag40.xml"/><Relationship Id="rId2" Type="http://schemas.openxmlformats.org/officeDocument/2006/relationships/image" Target="../media/image19.png"/><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tags" Target="../tags/tag42.xml"/><Relationship Id="rId2" Type="http://schemas.openxmlformats.org/officeDocument/2006/relationships/image" Target="../media/image21.png"/><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tags" Target="../tags/tag44.xml"/><Relationship Id="rId2" Type="http://schemas.openxmlformats.org/officeDocument/2006/relationships/image" Target="../media/image23.png"/><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tags" Target="../tags/tag50.xml"/><Relationship Id="rId2" Type="http://schemas.openxmlformats.org/officeDocument/2006/relationships/image" Target="../media/image40.png"/><Relationship Id="rId1" Type="http://schemas.openxmlformats.org/officeDocument/2006/relationships/tags" Target="../tags/tag49.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3.png"/><Relationship Id="rId3" Type="http://schemas.openxmlformats.org/officeDocument/2006/relationships/tags" Target="../tags/tag52.xml"/><Relationship Id="rId2" Type="http://schemas.openxmlformats.org/officeDocument/2006/relationships/image" Target="../media/image42.png"/><Relationship Id="rId1" Type="http://schemas.openxmlformats.org/officeDocument/2006/relationships/tags" Target="../tags/tag5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5.png"/><Relationship Id="rId3" Type="http://schemas.openxmlformats.org/officeDocument/2006/relationships/tags" Target="../tags/tag54.xml"/><Relationship Id="rId2" Type="http://schemas.openxmlformats.org/officeDocument/2006/relationships/image" Target="../media/image44.png"/><Relationship Id="rId1" Type="http://schemas.openxmlformats.org/officeDocument/2006/relationships/tags" Target="../tags/tag5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5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3.png"/><Relationship Id="rId3" Type="http://schemas.openxmlformats.org/officeDocument/2006/relationships/tags" Target="../tags/tag57.xml"/><Relationship Id="rId2" Type="http://schemas.openxmlformats.org/officeDocument/2006/relationships/image" Target="../media/image52.png"/><Relationship Id="rId1" Type="http://schemas.openxmlformats.org/officeDocument/2006/relationships/tags" Target="../tags/tag5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8.xml"/><Relationship Id="rId2" Type="http://schemas.openxmlformats.org/officeDocument/2006/relationships/image" Target="../media/image55.png"/><Relationship Id="rId1" Type="http://schemas.openxmlformats.org/officeDocument/2006/relationships/image" Target="../media/image5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7.png"/><Relationship Id="rId3" Type="http://schemas.openxmlformats.org/officeDocument/2006/relationships/tags" Target="../tags/tag60.xml"/><Relationship Id="rId2" Type="http://schemas.openxmlformats.org/officeDocument/2006/relationships/image" Target="../media/image56.png"/><Relationship Id="rId1" Type="http://schemas.openxmlformats.org/officeDocument/2006/relationships/tags" Target="../tags/tag59.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1.xml"/><Relationship Id="rId2" Type="http://schemas.openxmlformats.org/officeDocument/2006/relationships/image" Target="../media/image59.png"/><Relationship Id="rId1"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0.png"/><Relationship Id="rId1" Type="http://schemas.openxmlformats.org/officeDocument/2006/relationships/tags" Target="../tags/tag6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2.png"/><Relationship Id="rId1" Type="http://schemas.openxmlformats.org/officeDocument/2006/relationships/image" Target="../media/image61.png"/></Relationships>
</file>

<file path=ppt/slides/_rels/slide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0" Type="http://schemas.openxmlformats.org/officeDocument/2006/relationships/slideLayout" Target="../slideLayouts/slideLayout3.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tags" Target="../tags/tag27.xml"/><Relationship Id="rId2" Type="http://schemas.openxmlformats.org/officeDocument/2006/relationships/image" Target="../media/image6.png"/><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tags" Target="../tags/tag29.xml"/><Relationship Id="rId2" Type="http://schemas.openxmlformats.org/officeDocument/2006/relationships/image" Target="../media/image8.png"/><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tags" Target="../tags/tag31.xml"/><Relationship Id="rId2" Type="http://schemas.openxmlformats.org/officeDocument/2006/relationships/image" Target="../media/image10.png"/><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3.png"/><Relationship Id="rId3" Type="http://schemas.openxmlformats.org/officeDocument/2006/relationships/tags" Target="../tags/tag33.xml"/><Relationship Id="rId2" Type="http://schemas.openxmlformats.org/officeDocument/2006/relationships/image" Target="../media/image12.png"/><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Box 2"/>
          <p:cNvSpPr txBox="1"/>
          <p:nvPr>
            <p:custDataLst>
              <p:tags r:id="rId1"/>
            </p:custDataLst>
          </p:nvPr>
        </p:nvSpPr>
        <p:spPr>
          <a:xfrm>
            <a:off x="2130425" y="2237740"/>
            <a:ext cx="6742430" cy="668655"/>
          </a:xfrm>
          <a:prstGeom prst="rect">
            <a:avLst/>
          </a:prstGeom>
          <a:noFill/>
          <a:ln w="9525">
            <a:noFill/>
          </a:ln>
        </p:spPr>
        <p:txBody>
          <a:bodyPr>
            <a:no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en-US" altLang="zh-CN" sz="3600" b="1" dirty="0">
                <a:solidFill>
                  <a:schemeClr val="tx1"/>
                </a:solidFill>
                <a:latin typeface="微软雅黑" panose="020B0503020204020204" pitchFamily="34" charset="-122"/>
                <a:ea typeface="微软雅黑" panose="020B0503020204020204" pitchFamily="34" charset="-122"/>
              </a:rPr>
              <a:t>《</a:t>
            </a:r>
            <a:r>
              <a:rPr lang="zh-CN" altLang="en-US" sz="3600" b="1" dirty="0">
                <a:solidFill>
                  <a:srgbClr val="000000"/>
                </a:solidFill>
                <a:latin typeface="微软雅黑" panose="020B0503020204020204" pitchFamily="34" charset="-122"/>
                <a:ea typeface="微软雅黑" panose="020B0503020204020204" pitchFamily="34" charset="-122"/>
              </a:rPr>
              <a:t>工业机器人应用编程（</a:t>
            </a:r>
            <a:r>
              <a:rPr lang="en-US" altLang="zh-CN" sz="3600" b="1" dirty="0">
                <a:solidFill>
                  <a:srgbClr val="000000"/>
                </a:solidFill>
                <a:latin typeface="微软雅黑" panose="020B0503020204020204" pitchFamily="34" charset="-122"/>
                <a:ea typeface="微软雅黑" panose="020B0503020204020204" pitchFamily="34" charset="-122"/>
              </a:rPr>
              <a:t>ABB)</a:t>
            </a:r>
            <a:r>
              <a:rPr lang="en-US" altLang="zh-CN" sz="3600" b="1" dirty="0">
                <a:solidFill>
                  <a:schemeClr val="tx1"/>
                </a:solidFill>
                <a:latin typeface="微软雅黑" panose="020B0503020204020204" pitchFamily="34" charset="-122"/>
                <a:ea typeface="微软雅黑" panose="020B0503020204020204" pitchFamily="34" charset="-122"/>
              </a:rPr>
              <a:t>》</a:t>
            </a:r>
            <a:endParaRPr lang="zh-CN" altLang="en-US" sz="3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任务4.2 认识程序数据</a:t>
            </a:r>
            <a:endParaRPr sz="2400">
              <a:sym typeface="+mn-ea"/>
            </a:endParaRPr>
          </a:p>
        </p:txBody>
      </p:sp>
      <p:sp>
        <p:nvSpPr>
          <p:cNvPr id="4" name="文本框 3"/>
          <p:cNvSpPr txBox="1"/>
          <p:nvPr/>
        </p:nvSpPr>
        <p:spPr>
          <a:xfrm>
            <a:off x="200025" y="791210"/>
            <a:ext cx="5080000" cy="922020"/>
          </a:xfrm>
          <a:prstGeom prst="rect">
            <a:avLst/>
          </a:prstGeom>
          <a:noFill/>
          <a:ln w="9525">
            <a:noFill/>
          </a:ln>
        </p:spPr>
        <p:txBody>
          <a:bodyPr>
            <a:spAutoFit/>
          </a:bodyPr>
          <a:p>
            <a:r>
              <a:rPr lang="en-US" sz="1800">
                <a:latin typeface="宋体" panose="02010600030101010101" pitchFamily="2" charset="-122"/>
              </a:rPr>
              <a:t>4.2.1 </a:t>
            </a:r>
            <a:r>
              <a:rPr lang="zh-CN" sz="1800">
                <a:ea typeface="宋体" panose="02010600030101010101" pitchFamily="2" charset="-122"/>
              </a:rPr>
              <a:t>程序数据的类型</a:t>
            </a:r>
            <a:endParaRPr lang="zh-CN" sz="1800">
              <a:ea typeface="宋体" panose="02010600030101010101" pitchFamily="2" charset="-122"/>
            </a:endParaRPr>
          </a:p>
          <a:p>
            <a:r>
              <a:rPr lang="en-US" sz="1800">
                <a:latin typeface="宋体" panose="02010600030101010101" pitchFamily="2" charset="-122"/>
                <a:sym typeface="+mn-ea"/>
              </a:rPr>
              <a:t>1.</a:t>
            </a:r>
            <a:r>
              <a:rPr lang="zh-CN" sz="1800">
                <a:sym typeface="+mn-ea"/>
              </a:rPr>
              <a:t>变量</a:t>
            </a:r>
            <a:r>
              <a:rPr lang="en-US" sz="1800">
                <a:latin typeface="宋体" panose="02010600030101010101" pitchFamily="2" charset="-122"/>
                <a:sym typeface="+mn-ea"/>
              </a:rPr>
              <a:t>VAR</a:t>
            </a:r>
            <a:endParaRPr lang="en-US" altLang="en-US" sz="1800">
              <a:latin typeface="宋体" panose="02010600030101010101" pitchFamily="2" charset="-122"/>
            </a:endParaRPr>
          </a:p>
          <a:p>
            <a:endParaRPr lang="zh-CN" altLang="en-US" sz="1800">
              <a:ea typeface="宋体" panose="02010600030101010101" pitchFamily="2" charset="-122"/>
            </a:endParaRPr>
          </a:p>
        </p:txBody>
      </p:sp>
      <p:pic>
        <p:nvPicPr>
          <p:cNvPr id="6" name="图片 5"/>
          <p:cNvPicPr>
            <a:picLocks noChangeAspect="1"/>
          </p:cNvPicPr>
          <p:nvPr>
            <p:custDataLst>
              <p:tags r:id="rId1"/>
            </p:custDataLst>
          </p:nvPr>
        </p:nvPicPr>
        <p:blipFill>
          <a:blip r:embed="rId2"/>
          <a:stretch>
            <a:fillRect/>
          </a:stretch>
        </p:blipFill>
        <p:spPr>
          <a:xfrm>
            <a:off x="2328545" y="3004820"/>
            <a:ext cx="3401060" cy="2017395"/>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257810" y="1417320"/>
            <a:ext cx="8055610" cy="17106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任务4.2 认识程序数据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lang="en-US" sz="1800">
                <a:latin typeface="宋体" panose="02010600030101010101" pitchFamily="2" charset="-122"/>
              </a:rPr>
              <a:t>4.2.1 </a:t>
            </a:r>
            <a:r>
              <a:rPr lang="zh-CN" sz="1800">
                <a:ea typeface="宋体" panose="02010600030101010101" pitchFamily="2" charset="-122"/>
              </a:rPr>
              <a:t>程序数据的类型</a:t>
            </a:r>
            <a:endParaRPr lang="zh-CN" sz="1800">
              <a:ea typeface="宋体" panose="02010600030101010101" pitchFamily="2" charset="-122"/>
            </a:endParaRPr>
          </a:p>
          <a:p>
            <a:r>
              <a:rPr sz="1800">
                <a:sym typeface="+mn-ea"/>
              </a:rPr>
              <a:t>2.可变量PERS</a:t>
            </a:r>
            <a:endParaRPr sz="1800">
              <a:sym typeface="+mn-ea"/>
            </a:endParaRPr>
          </a:p>
        </p:txBody>
      </p:sp>
      <p:pic>
        <p:nvPicPr>
          <p:cNvPr id="2" name="图片 1"/>
          <p:cNvPicPr>
            <a:picLocks noChangeAspect="1"/>
          </p:cNvPicPr>
          <p:nvPr>
            <p:custDataLst>
              <p:tags r:id="rId1"/>
            </p:custDataLst>
          </p:nvPr>
        </p:nvPicPr>
        <p:blipFill>
          <a:blip r:embed="rId2"/>
          <a:stretch>
            <a:fillRect/>
          </a:stretch>
        </p:blipFill>
        <p:spPr>
          <a:xfrm>
            <a:off x="200025" y="1436370"/>
            <a:ext cx="8555355" cy="151511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2296795" y="2951480"/>
            <a:ext cx="3621405" cy="219202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任务4.2 认识程序数据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lang="en-US" sz="1800">
                <a:latin typeface="宋体" panose="02010600030101010101" pitchFamily="2" charset="-122"/>
              </a:rPr>
              <a:t>4.2.1 </a:t>
            </a:r>
            <a:r>
              <a:rPr lang="zh-CN" sz="1800">
                <a:ea typeface="宋体" panose="02010600030101010101" pitchFamily="2" charset="-122"/>
              </a:rPr>
              <a:t>程序数据的类型</a:t>
            </a:r>
            <a:endParaRPr lang="zh-CN" sz="1800">
              <a:ea typeface="宋体" panose="02010600030101010101" pitchFamily="2" charset="-122"/>
            </a:endParaRPr>
          </a:p>
          <a:p>
            <a:r>
              <a:rPr sz="1800">
                <a:sym typeface="+mn-ea"/>
              </a:rPr>
              <a:t>3.常量CONST</a:t>
            </a:r>
            <a:endParaRPr sz="1800">
              <a:sym typeface="+mn-ea"/>
            </a:endParaRPr>
          </a:p>
        </p:txBody>
      </p:sp>
      <p:pic>
        <p:nvPicPr>
          <p:cNvPr id="5" name="图片 4"/>
          <p:cNvPicPr>
            <a:picLocks noChangeAspect="1"/>
          </p:cNvPicPr>
          <p:nvPr>
            <p:custDataLst>
              <p:tags r:id="rId1"/>
            </p:custDataLst>
          </p:nvPr>
        </p:nvPicPr>
        <p:blipFill>
          <a:blip r:embed="rId2"/>
          <a:stretch>
            <a:fillRect/>
          </a:stretch>
        </p:blipFill>
        <p:spPr>
          <a:xfrm>
            <a:off x="109220" y="1362075"/>
            <a:ext cx="8714740" cy="95059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2355850" y="2366010"/>
            <a:ext cx="4184650" cy="2514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任务4.2 认识程序数据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sz="1800"/>
              <a:t>4.2.2 程序数据的建立方法</a:t>
            </a:r>
            <a:endParaRPr sz="1800"/>
          </a:p>
          <a:p>
            <a:endParaRPr sz="1800">
              <a:sym typeface="+mn-ea"/>
            </a:endParaRPr>
          </a:p>
        </p:txBody>
      </p:sp>
      <p:pic>
        <p:nvPicPr>
          <p:cNvPr id="2" name="图片 1"/>
          <p:cNvPicPr>
            <a:picLocks noChangeAspect="1"/>
          </p:cNvPicPr>
          <p:nvPr>
            <p:custDataLst>
              <p:tags r:id="rId1"/>
            </p:custDataLst>
          </p:nvPr>
        </p:nvPicPr>
        <p:blipFill>
          <a:blip r:embed="rId2"/>
          <a:stretch>
            <a:fillRect/>
          </a:stretch>
        </p:blipFill>
        <p:spPr>
          <a:xfrm>
            <a:off x="397510" y="1154430"/>
            <a:ext cx="4882515" cy="85852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2358390" y="2085340"/>
            <a:ext cx="3980815" cy="23368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任务4.2 认识程序数据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sz="1800"/>
              <a:t>4.2.2 程序数据的建立方法</a:t>
            </a:r>
            <a:endParaRPr sz="1800"/>
          </a:p>
          <a:p>
            <a:endParaRPr sz="1800">
              <a:sym typeface="+mn-ea"/>
            </a:endParaRPr>
          </a:p>
        </p:txBody>
      </p:sp>
      <p:pic>
        <p:nvPicPr>
          <p:cNvPr id="7" name="图片 6"/>
          <p:cNvPicPr>
            <a:picLocks noChangeAspect="1"/>
          </p:cNvPicPr>
          <p:nvPr>
            <p:custDataLst>
              <p:tags r:id="rId1"/>
            </p:custDataLst>
          </p:nvPr>
        </p:nvPicPr>
        <p:blipFill>
          <a:blip r:embed="rId2"/>
          <a:stretch>
            <a:fillRect/>
          </a:stretch>
        </p:blipFill>
        <p:spPr>
          <a:xfrm>
            <a:off x="320675" y="1123950"/>
            <a:ext cx="3794125" cy="354520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4114800" y="520700"/>
            <a:ext cx="4933950" cy="45656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任务4.3 认识三个关键程序数据-工具数据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4.3.1 定义工具数据tooldata</a:t>
            </a:r>
            <a:endParaRPr sz="1800"/>
          </a:p>
        </p:txBody>
      </p:sp>
      <p:sp>
        <p:nvSpPr>
          <p:cNvPr id="2" name="文本框 1"/>
          <p:cNvSpPr txBox="1"/>
          <p:nvPr/>
        </p:nvSpPr>
        <p:spPr>
          <a:xfrm>
            <a:off x="4481830" y="1523365"/>
            <a:ext cx="3874135" cy="2061210"/>
          </a:xfrm>
          <a:prstGeom prst="rect">
            <a:avLst/>
          </a:prstGeom>
          <a:noFill/>
          <a:ln w="9525">
            <a:noFill/>
          </a:ln>
        </p:spPr>
        <p:txBody>
          <a:bodyPr wrap="square">
            <a:spAutoFit/>
          </a:bodyPr>
          <a:p>
            <a:pPr indent="406400">
              <a:extLst>
                <a:ext uri="{35155182-B16C-46BC-9424-99874614C6A1}">
                  <wpsdc:indentchars xmlns:wpsdc="http://www.wps.cn/officeDocument/2017/drawingmlCustomData" val="200" checksum="1740828767"/>
                </a:ext>
              </a:extLst>
            </a:pPr>
            <a:r>
              <a:rPr lang="zh-CN" sz="1600" b="0">
                <a:solidFill>
                  <a:srgbClr val="000000"/>
                </a:solidFill>
                <a:ea typeface="宋体" panose="02010600030101010101" pitchFamily="2" charset="-122"/>
              </a:rPr>
              <a:t>工具数据</a:t>
            </a:r>
            <a:r>
              <a:rPr lang="en-US" sz="1600" b="0">
                <a:solidFill>
                  <a:srgbClr val="000000"/>
                </a:solidFill>
                <a:latin typeface="Times New Roman" panose="02020603050405020304" pitchFamily="18" charset="0"/>
                <a:ea typeface="宋体" panose="02010600030101010101" pitchFamily="2" charset="-122"/>
              </a:rPr>
              <a:t> tooldata</a:t>
            </a:r>
            <a:r>
              <a:rPr lang="zh-CN" sz="1600" b="0">
                <a:solidFill>
                  <a:srgbClr val="000000"/>
                </a:solidFill>
                <a:ea typeface="宋体" panose="02010600030101010101" pitchFamily="2" charset="-122"/>
              </a:rPr>
              <a:t>用于描述安装在机器人第六轴上的工具的</a:t>
            </a:r>
            <a:r>
              <a:rPr lang="en-US" sz="1600" b="0">
                <a:solidFill>
                  <a:srgbClr val="000000"/>
                </a:solidFill>
                <a:latin typeface="Times New Roman" panose="02020603050405020304" pitchFamily="18" charset="0"/>
                <a:ea typeface="宋体" panose="02010600030101010101" pitchFamily="2" charset="-122"/>
              </a:rPr>
              <a:t>TCP</a:t>
            </a:r>
            <a:r>
              <a:rPr lang="zh-CN" sz="1600" b="0">
                <a:solidFill>
                  <a:srgbClr val="000000"/>
                </a:solidFill>
                <a:ea typeface="宋体" panose="02010600030101010101" pitchFamily="2" charset="-122"/>
              </a:rPr>
              <a:t>、质量、重心等参数数据。 不同应用场合的机器人配置不同的工具，例如弧焊机器人使用弧焊枪作为工具，而用于搬运板材的机器人就会使用吸盘式的夹具作为工具。默认工具中心点（</a:t>
            </a:r>
            <a:r>
              <a:rPr lang="en-US" sz="1600" b="0">
                <a:solidFill>
                  <a:srgbClr val="000000"/>
                </a:solidFill>
                <a:latin typeface="Times New Roman" panose="02020603050405020304" pitchFamily="18" charset="0"/>
                <a:ea typeface="宋体" panose="02010600030101010101" pitchFamily="2" charset="-122"/>
              </a:rPr>
              <a:t>Tool Center Point</a:t>
            </a:r>
            <a:r>
              <a:rPr lang="zh-CN" sz="1600" b="0">
                <a:solidFill>
                  <a:srgbClr val="000000"/>
                </a:solidFill>
                <a:ea typeface="宋体" panose="02010600030101010101" pitchFamily="2" charset="-122"/>
              </a:rPr>
              <a:t>）位于工业机器人法兰盘中心。</a:t>
            </a:r>
            <a:endParaRPr lang="zh-CN" altLang="en-US" sz="1600" b="0">
              <a:solidFill>
                <a:srgbClr val="000000"/>
              </a:solidFill>
              <a:ea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1148715" y="1558925"/>
            <a:ext cx="2171700" cy="20256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任务4.3 认识三个关键程序数据-工具数据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4.3.2 工具数据tooldata的组成</a:t>
            </a:r>
            <a:endParaRPr sz="1800"/>
          </a:p>
        </p:txBody>
      </p:sp>
      <p:sp>
        <p:nvSpPr>
          <p:cNvPr id="2" name="文本框 1"/>
          <p:cNvSpPr txBox="1"/>
          <p:nvPr/>
        </p:nvSpPr>
        <p:spPr>
          <a:xfrm>
            <a:off x="257810" y="1209675"/>
            <a:ext cx="4599305" cy="337185"/>
          </a:xfrm>
          <a:prstGeom prst="rect">
            <a:avLst/>
          </a:prstGeom>
          <a:noFill/>
          <a:ln w="9525">
            <a:noFill/>
          </a:ln>
        </p:spPr>
        <p:txBody>
          <a:bodyPr wrap="square">
            <a:spAutoFit/>
          </a:bodyPr>
          <a:p>
            <a:pPr indent="406400">
              <a:extLst>
                <a:ext uri="{35155182-B16C-46BC-9424-99874614C6A1}">
                  <wpsdc:indentchars xmlns:wpsdc="http://www.wps.cn/officeDocument/2017/drawingmlCustomData" val="200" checksum="1740828767"/>
                </a:ext>
              </a:extLst>
            </a:pPr>
            <a:r>
              <a:rPr sz="1600" b="0">
                <a:solidFill>
                  <a:srgbClr val="000000"/>
                </a:solidFill>
                <a:ea typeface="宋体" panose="02010600030101010101" pitchFamily="2" charset="-122"/>
              </a:rPr>
              <a:t>工具数据tooldata由3个组件组成</a:t>
            </a:r>
            <a:r>
              <a:rPr lang="en-US" sz="1600" b="0">
                <a:solidFill>
                  <a:srgbClr val="000000"/>
                </a:solidFill>
                <a:ea typeface="宋体" panose="02010600030101010101" pitchFamily="2" charset="-122"/>
              </a:rPr>
              <a:t>.</a:t>
            </a:r>
            <a:endParaRPr lang="en-US" sz="1600" b="0">
              <a:solidFill>
                <a:srgbClr val="000000"/>
              </a:solidFill>
              <a:ea typeface="宋体" panose="02010600030101010101" pitchFamily="2" charset="-122"/>
            </a:endParaRPr>
          </a:p>
        </p:txBody>
      </p:sp>
      <p:pic>
        <p:nvPicPr>
          <p:cNvPr id="5" name="图片 4"/>
          <p:cNvPicPr>
            <a:picLocks noChangeAspect="1"/>
          </p:cNvPicPr>
          <p:nvPr>
            <p:custDataLst>
              <p:tags r:id="rId1"/>
            </p:custDataLst>
          </p:nvPr>
        </p:nvPicPr>
        <p:blipFill>
          <a:blip r:embed="rId2"/>
          <a:stretch>
            <a:fillRect/>
          </a:stretch>
        </p:blipFill>
        <p:spPr>
          <a:xfrm>
            <a:off x="817245" y="1474470"/>
            <a:ext cx="7510145" cy="23971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任务4.3 认识三个关键程序数据-工具数据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4.3.3 工具数据tooldata的设定方法</a:t>
            </a:r>
            <a:endParaRPr sz="1800"/>
          </a:p>
        </p:txBody>
      </p:sp>
      <p:pic>
        <p:nvPicPr>
          <p:cNvPr id="3" name="图片 2"/>
          <p:cNvPicPr>
            <a:picLocks noChangeAspect="1"/>
          </p:cNvPicPr>
          <p:nvPr>
            <p:custDataLst>
              <p:tags r:id="rId1"/>
            </p:custDataLst>
          </p:nvPr>
        </p:nvPicPr>
        <p:blipFill>
          <a:blip r:embed="rId2"/>
          <a:stretch>
            <a:fillRect/>
          </a:stretch>
        </p:blipFill>
        <p:spPr>
          <a:xfrm>
            <a:off x="323850" y="1217295"/>
            <a:ext cx="8364220" cy="28905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任务4.3 认识三个关键程序数据-工具数据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4.3.3 工具数据tooldata的设定方法</a:t>
            </a:r>
            <a:endParaRPr sz="1800"/>
          </a:p>
        </p:txBody>
      </p:sp>
      <p:pic>
        <p:nvPicPr>
          <p:cNvPr id="2" name="图片 1"/>
          <p:cNvPicPr>
            <a:picLocks noChangeAspect="1"/>
          </p:cNvPicPr>
          <p:nvPr/>
        </p:nvPicPr>
        <p:blipFill>
          <a:blip r:embed="rId1"/>
          <a:stretch>
            <a:fillRect/>
          </a:stretch>
        </p:blipFill>
        <p:spPr>
          <a:xfrm>
            <a:off x="3254375" y="593090"/>
            <a:ext cx="4714875" cy="4408170"/>
          </a:xfrm>
          <a:prstGeom prst="rect">
            <a:avLst/>
          </a:prstGeom>
        </p:spPr>
      </p:pic>
      <p:pic>
        <p:nvPicPr>
          <p:cNvPr id="5" name="图片 4"/>
          <p:cNvPicPr>
            <a:picLocks noChangeAspect="1"/>
          </p:cNvPicPr>
          <p:nvPr/>
        </p:nvPicPr>
        <p:blipFill>
          <a:blip r:embed="rId2"/>
          <a:stretch>
            <a:fillRect/>
          </a:stretch>
        </p:blipFill>
        <p:spPr>
          <a:xfrm>
            <a:off x="3170555" y="507365"/>
            <a:ext cx="4798695" cy="4372610"/>
          </a:xfrm>
          <a:prstGeom prst="rect">
            <a:avLst/>
          </a:prstGeom>
        </p:spPr>
      </p:pic>
      <p:pic>
        <p:nvPicPr>
          <p:cNvPr id="6" name="图片 5"/>
          <p:cNvPicPr>
            <a:picLocks noChangeAspect="1"/>
          </p:cNvPicPr>
          <p:nvPr/>
        </p:nvPicPr>
        <p:blipFill>
          <a:blip r:embed="rId3"/>
          <a:stretch>
            <a:fillRect/>
          </a:stretch>
        </p:blipFill>
        <p:spPr>
          <a:xfrm>
            <a:off x="3254375" y="593090"/>
            <a:ext cx="4837430" cy="4408805"/>
          </a:xfrm>
          <a:prstGeom prst="rect">
            <a:avLst/>
          </a:prstGeom>
        </p:spPr>
      </p:pic>
      <p:pic>
        <p:nvPicPr>
          <p:cNvPr id="7" name="图片 6"/>
          <p:cNvPicPr>
            <a:picLocks noChangeAspect="1"/>
          </p:cNvPicPr>
          <p:nvPr/>
        </p:nvPicPr>
        <p:blipFill>
          <a:blip r:embed="rId4"/>
          <a:stretch>
            <a:fillRect/>
          </a:stretch>
        </p:blipFill>
        <p:spPr>
          <a:xfrm>
            <a:off x="3254375" y="618490"/>
            <a:ext cx="4837430" cy="4583430"/>
          </a:xfrm>
          <a:prstGeom prst="rect">
            <a:avLst/>
          </a:prstGeom>
        </p:spPr>
      </p:pic>
      <p:pic>
        <p:nvPicPr>
          <p:cNvPr id="8" name="图片 7"/>
          <p:cNvPicPr>
            <a:picLocks noChangeAspect="1"/>
          </p:cNvPicPr>
          <p:nvPr/>
        </p:nvPicPr>
        <p:blipFill>
          <a:blip r:embed="rId5"/>
          <a:stretch>
            <a:fillRect/>
          </a:stretch>
        </p:blipFill>
        <p:spPr>
          <a:xfrm>
            <a:off x="3254375" y="593090"/>
            <a:ext cx="4799965" cy="4608195"/>
          </a:xfrm>
          <a:prstGeom prst="rect">
            <a:avLst/>
          </a:prstGeom>
        </p:spPr>
      </p:pic>
      <p:pic>
        <p:nvPicPr>
          <p:cNvPr id="9" name="图片 8"/>
          <p:cNvPicPr>
            <a:picLocks noChangeAspect="1"/>
          </p:cNvPicPr>
          <p:nvPr/>
        </p:nvPicPr>
        <p:blipFill>
          <a:blip r:embed="rId6"/>
          <a:stretch>
            <a:fillRect/>
          </a:stretch>
        </p:blipFill>
        <p:spPr>
          <a:xfrm>
            <a:off x="3254375" y="618490"/>
            <a:ext cx="4799965" cy="4602480"/>
          </a:xfrm>
          <a:prstGeom prst="rect">
            <a:avLst/>
          </a:prstGeom>
        </p:spPr>
      </p:pic>
      <p:sp>
        <p:nvSpPr>
          <p:cNvPr id="19" name="文本框 18"/>
          <p:cNvSpPr txBox="1"/>
          <p:nvPr>
            <p:custDataLst>
              <p:tags r:id="rId7"/>
            </p:custDataLst>
          </p:nvPr>
        </p:nvSpPr>
        <p:spPr>
          <a:xfrm>
            <a:off x="606425" y="2665095"/>
            <a:ext cx="2138045" cy="408305"/>
          </a:xfrm>
          <a:prstGeom prst="rect">
            <a:avLst/>
          </a:prstGeom>
          <a:noFill/>
          <a:ln w="9525">
            <a:noFill/>
          </a:ln>
        </p:spPr>
        <p:txBody>
          <a:bodyPr wrap="square">
            <a:noAutofit/>
          </a:bodyPr>
          <a:p>
            <a:pPr marL="381635" indent="-381635"/>
            <a:r>
              <a:rPr lang="zh-CN" sz="1600">
                <a:sym typeface="+mn-ea"/>
              </a:rPr>
              <a:t>操作步骤如右图所示</a:t>
            </a:r>
            <a:endParaRPr lang="zh-CN" sz="16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任务4.3 认识三个关键程序数据-工具数据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4.3.3 工具数据tooldata的设定方法</a:t>
            </a:r>
            <a:endParaRPr sz="1800"/>
          </a:p>
        </p:txBody>
      </p:sp>
      <p:pic>
        <p:nvPicPr>
          <p:cNvPr id="3" name="图片 2"/>
          <p:cNvPicPr>
            <a:picLocks noChangeAspect="1"/>
          </p:cNvPicPr>
          <p:nvPr/>
        </p:nvPicPr>
        <p:blipFill>
          <a:blip r:embed="rId1"/>
          <a:stretch>
            <a:fillRect/>
          </a:stretch>
        </p:blipFill>
        <p:spPr>
          <a:xfrm>
            <a:off x="2765425" y="1038860"/>
            <a:ext cx="4431030" cy="3983355"/>
          </a:xfrm>
          <a:prstGeom prst="rect">
            <a:avLst/>
          </a:prstGeom>
        </p:spPr>
      </p:pic>
      <p:pic>
        <p:nvPicPr>
          <p:cNvPr id="6" name="图片 5"/>
          <p:cNvPicPr>
            <a:picLocks noChangeAspect="1"/>
          </p:cNvPicPr>
          <p:nvPr/>
        </p:nvPicPr>
        <p:blipFill>
          <a:blip r:embed="rId2"/>
          <a:stretch>
            <a:fillRect/>
          </a:stretch>
        </p:blipFill>
        <p:spPr>
          <a:xfrm>
            <a:off x="2513965" y="527050"/>
            <a:ext cx="4933950" cy="4616450"/>
          </a:xfrm>
          <a:prstGeom prst="rect">
            <a:avLst/>
          </a:prstGeom>
        </p:spPr>
      </p:pic>
      <p:pic>
        <p:nvPicPr>
          <p:cNvPr id="7" name="图片 6"/>
          <p:cNvPicPr>
            <a:picLocks noChangeAspect="1"/>
          </p:cNvPicPr>
          <p:nvPr/>
        </p:nvPicPr>
        <p:blipFill>
          <a:blip r:embed="rId3"/>
          <a:stretch>
            <a:fillRect/>
          </a:stretch>
        </p:blipFill>
        <p:spPr>
          <a:xfrm>
            <a:off x="2513965" y="482600"/>
            <a:ext cx="4921250" cy="4660900"/>
          </a:xfrm>
          <a:prstGeom prst="rect">
            <a:avLst/>
          </a:prstGeom>
        </p:spPr>
      </p:pic>
      <p:pic>
        <p:nvPicPr>
          <p:cNvPr id="8" name="图片 7"/>
          <p:cNvPicPr>
            <a:picLocks noChangeAspect="1"/>
          </p:cNvPicPr>
          <p:nvPr/>
        </p:nvPicPr>
        <p:blipFill>
          <a:blip r:embed="rId4"/>
          <a:stretch>
            <a:fillRect/>
          </a:stretch>
        </p:blipFill>
        <p:spPr>
          <a:xfrm>
            <a:off x="2526665" y="704215"/>
            <a:ext cx="4908550" cy="4318000"/>
          </a:xfrm>
          <a:prstGeom prst="rect">
            <a:avLst/>
          </a:prstGeom>
        </p:spPr>
      </p:pic>
      <p:pic>
        <p:nvPicPr>
          <p:cNvPr id="9" name="图片 8"/>
          <p:cNvPicPr>
            <a:picLocks noChangeAspect="1"/>
          </p:cNvPicPr>
          <p:nvPr/>
        </p:nvPicPr>
        <p:blipFill>
          <a:blip r:embed="rId5"/>
          <a:stretch>
            <a:fillRect/>
          </a:stretch>
        </p:blipFill>
        <p:spPr>
          <a:xfrm>
            <a:off x="2513965" y="414020"/>
            <a:ext cx="4921250" cy="4495800"/>
          </a:xfrm>
          <a:prstGeom prst="rect">
            <a:avLst/>
          </a:prstGeom>
        </p:spPr>
      </p:pic>
      <p:pic>
        <p:nvPicPr>
          <p:cNvPr id="10" name="图片 9"/>
          <p:cNvPicPr>
            <a:picLocks noChangeAspect="1"/>
          </p:cNvPicPr>
          <p:nvPr/>
        </p:nvPicPr>
        <p:blipFill>
          <a:blip r:embed="rId6"/>
          <a:stretch>
            <a:fillRect/>
          </a:stretch>
        </p:blipFill>
        <p:spPr>
          <a:xfrm>
            <a:off x="1073150" y="1310005"/>
            <a:ext cx="7385050" cy="3379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Box 2"/>
          <p:cNvSpPr txBox="1"/>
          <p:nvPr/>
        </p:nvSpPr>
        <p:spPr>
          <a:xfrm>
            <a:off x="0" y="998538"/>
            <a:ext cx="6486525" cy="645160"/>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en-US" altLang="zh-CN" sz="3600" b="1" dirty="0">
                <a:solidFill>
                  <a:schemeClr val="tx1"/>
                </a:solidFill>
                <a:latin typeface="微软雅黑" panose="020B0503020204020204" pitchFamily="34" charset="-122"/>
                <a:ea typeface="微软雅黑" panose="020B0503020204020204" pitchFamily="34" charset="-122"/>
              </a:rPr>
              <a:t>《</a:t>
            </a:r>
            <a:r>
              <a:rPr lang="zh-CN" altLang="en-US" sz="3600" b="1" dirty="0">
                <a:solidFill>
                  <a:srgbClr val="000000"/>
                </a:solidFill>
                <a:latin typeface="微软雅黑" panose="020B0503020204020204" pitchFamily="34" charset="-122"/>
                <a:ea typeface="微软雅黑" panose="020B0503020204020204" pitchFamily="34" charset="-122"/>
              </a:rPr>
              <a:t>工业机器人应用编程（</a:t>
            </a:r>
            <a:r>
              <a:rPr lang="en-US" altLang="zh-CN" sz="3600" b="1" dirty="0">
                <a:solidFill>
                  <a:srgbClr val="000000"/>
                </a:solidFill>
                <a:latin typeface="微软雅黑" panose="020B0503020204020204" pitchFamily="34" charset="-122"/>
                <a:ea typeface="微软雅黑" panose="020B0503020204020204" pitchFamily="34" charset="-122"/>
              </a:rPr>
              <a:t>ABB)</a:t>
            </a:r>
            <a:r>
              <a:rPr lang="en-US" altLang="zh-CN" sz="3600" b="1" dirty="0">
                <a:solidFill>
                  <a:schemeClr val="tx1"/>
                </a:solidFill>
                <a:latin typeface="微软雅黑" panose="020B0503020204020204" pitchFamily="34" charset="-122"/>
                <a:ea typeface="微软雅黑" panose="020B0503020204020204" pitchFamily="34" charset="-122"/>
              </a:rPr>
              <a:t>》</a:t>
            </a:r>
            <a:endParaRPr lang="zh-CN" altLang="en-US" sz="3600" b="1" dirty="0">
              <a:solidFill>
                <a:schemeClr val="tx1"/>
              </a:solidFill>
              <a:latin typeface="微软雅黑" panose="020B0503020204020204" pitchFamily="34" charset="-122"/>
              <a:ea typeface="微软雅黑" panose="020B0503020204020204" pitchFamily="34" charset="-122"/>
            </a:endParaRPr>
          </a:p>
        </p:txBody>
      </p:sp>
      <p:sp>
        <p:nvSpPr>
          <p:cNvPr id="2" name="TextBox 1"/>
          <p:cNvSpPr txBox="1"/>
          <p:nvPr>
            <p:custDataLst>
              <p:tags r:id="rId1"/>
            </p:custDataLst>
          </p:nvPr>
        </p:nvSpPr>
        <p:spPr>
          <a:xfrm>
            <a:off x="3224530" y="2310765"/>
            <a:ext cx="5332730" cy="52197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sz="2800" b="1" dirty="0">
                <a:solidFill>
                  <a:schemeClr val="bg1"/>
                </a:solidFill>
                <a:latin typeface="微软雅黑" panose="020B0503020204020204" pitchFamily="34" charset="-122"/>
                <a:ea typeface="微软雅黑" panose="020B0503020204020204" pitchFamily="34" charset="-122"/>
              </a:rPr>
              <a:t>项目</a:t>
            </a:r>
            <a:r>
              <a:rPr lang="en-US" sz="2800" b="1" dirty="0">
                <a:solidFill>
                  <a:schemeClr val="bg1"/>
                </a:solidFill>
                <a:latin typeface="微软雅黑" panose="020B0503020204020204" pitchFamily="34" charset="-122"/>
                <a:ea typeface="微软雅黑" panose="020B0503020204020204" pitchFamily="34" charset="-122"/>
              </a:rPr>
              <a:t>4</a:t>
            </a:r>
            <a:r>
              <a:rPr sz="2800" b="1" dirty="0">
                <a:solidFill>
                  <a:schemeClr val="bg1"/>
                </a:solidFill>
                <a:latin typeface="微软雅黑" panose="020B0503020204020204" pitchFamily="34" charset="-122"/>
                <a:ea typeface="微软雅黑" panose="020B0503020204020204" pitchFamily="34" charset="-122"/>
              </a:rPr>
              <a:t>    工业机器人</a:t>
            </a:r>
            <a:r>
              <a:rPr lang="zh-CN" sz="2800" b="1" dirty="0">
                <a:solidFill>
                  <a:schemeClr val="bg1"/>
                </a:solidFill>
                <a:latin typeface="微软雅黑" panose="020B0503020204020204" pitchFamily="34" charset="-122"/>
                <a:ea typeface="微软雅黑" panose="020B0503020204020204" pitchFamily="34" charset="-122"/>
              </a:rPr>
              <a:t>的程序数据</a:t>
            </a:r>
            <a:endParaRPr lang="zh-CN"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任务4.4 认识三个关键程序数据-工件坐标数据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4.4.1 工件坐标数据wobjdata的定义</a:t>
            </a:r>
            <a:endParaRPr sz="1800"/>
          </a:p>
        </p:txBody>
      </p:sp>
      <p:pic>
        <p:nvPicPr>
          <p:cNvPr id="7" name="图片 6"/>
          <p:cNvPicPr>
            <a:picLocks noChangeAspect="1"/>
          </p:cNvPicPr>
          <p:nvPr>
            <p:custDataLst>
              <p:tags r:id="rId1"/>
            </p:custDataLst>
          </p:nvPr>
        </p:nvPicPr>
        <p:blipFill>
          <a:blip r:embed="rId2"/>
          <a:stretch>
            <a:fillRect/>
          </a:stretch>
        </p:blipFill>
        <p:spPr>
          <a:xfrm>
            <a:off x="320040" y="1217295"/>
            <a:ext cx="8218805" cy="141160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2649220" y="2686685"/>
            <a:ext cx="3219450" cy="21971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任务4.4 认识三个关键程序数据-工件坐标数据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sz="1800"/>
              <a:t>4.4.2 工件坐标数据wobjdata设定意义</a:t>
            </a:r>
            <a:endParaRPr sz="1800"/>
          </a:p>
          <a:p>
            <a:r>
              <a:rPr sz="1800"/>
              <a:t>1.相同工件示教轨迹</a:t>
            </a:r>
            <a:endParaRPr sz="1800"/>
          </a:p>
        </p:txBody>
      </p:sp>
      <p:pic>
        <p:nvPicPr>
          <p:cNvPr id="2" name="图片 1"/>
          <p:cNvPicPr>
            <a:picLocks noChangeAspect="1"/>
          </p:cNvPicPr>
          <p:nvPr>
            <p:custDataLst>
              <p:tags r:id="rId1"/>
            </p:custDataLst>
          </p:nvPr>
        </p:nvPicPr>
        <p:blipFill>
          <a:blip r:embed="rId2"/>
          <a:stretch>
            <a:fillRect/>
          </a:stretch>
        </p:blipFill>
        <p:spPr>
          <a:xfrm>
            <a:off x="200025" y="1436370"/>
            <a:ext cx="8413750" cy="146367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3288665" y="2710180"/>
            <a:ext cx="2419350" cy="20828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任务4.4 认识三个关键程序数据-工件坐标数据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sz="1800"/>
              <a:t>4.4.2 工件坐标数据wobjdata设定意义</a:t>
            </a:r>
            <a:endParaRPr sz="1800"/>
          </a:p>
          <a:p>
            <a:r>
              <a:rPr sz="1800"/>
              <a:t>2.同一工件位置变化</a:t>
            </a:r>
            <a:endParaRPr sz="1800"/>
          </a:p>
        </p:txBody>
      </p:sp>
      <p:pic>
        <p:nvPicPr>
          <p:cNvPr id="5" name="图片 4"/>
          <p:cNvPicPr>
            <a:picLocks noChangeAspect="1"/>
          </p:cNvPicPr>
          <p:nvPr>
            <p:custDataLst>
              <p:tags r:id="rId1"/>
            </p:custDataLst>
          </p:nvPr>
        </p:nvPicPr>
        <p:blipFill>
          <a:blip r:embed="rId2"/>
          <a:stretch>
            <a:fillRect/>
          </a:stretch>
        </p:blipFill>
        <p:spPr>
          <a:xfrm>
            <a:off x="71120" y="1436370"/>
            <a:ext cx="8854440" cy="120459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2969895" y="2571750"/>
            <a:ext cx="3057525" cy="198691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任务4.4 认识三个关键程序数据-工件坐标数据</a:t>
            </a:r>
            <a:endParaRPr sz="2400">
              <a:sym typeface="+mn-ea"/>
            </a:endParaRPr>
          </a:p>
        </p:txBody>
      </p:sp>
      <p:sp>
        <p:nvSpPr>
          <p:cNvPr id="4" name="文本框 3"/>
          <p:cNvSpPr txBox="1"/>
          <p:nvPr/>
        </p:nvSpPr>
        <p:spPr>
          <a:xfrm>
            <a:off x="200025" y="791210"/>
            <a:ext cx="5080000" cy="645160"/>
          </a:xfrm>
          <a:prstGeom prst="rect">
            <a:avLst/>
          </a:prstGeom>
          <a:noFill/>
          <a:ln w="9525">
            <a:noFill/>
          </a:ln>
        </p:spPr>
        <p:txBody>
          <a:bodyPr>
            <a:spAutoFit/>
          </a:bodyPr>
          <a:p>
            <a:r>
              <a:rPr sz="1800"/>
              <a:t>4.4.3工件坐标数据wobjdata设定方法</a:t>
            </a:r>
            <a:endParaRPr sz="1800"/>
          </a:p>
          <a:p>
            <a:endParaRPr sz="1800"/>
          </a:p>
        </p:txBody>
      </p:sp>
      <p:pic>
        <p:nvPicPr>
          <p:cNvPr id="2" name="图片 1"/>
          <p:cNvPicPr>
            <a:picLocks noChangeAspect="1"/>
          </p:cNvPicPr>
          <p:nvPr/>
        </p:nvPicPr>
        <p:blipFill>
          <a:blip r:embed="rId1"/>
          <a:stretch>
            <a:fillRect/>
          </a:stretch>
        </p:blipFill>
        <p:spPr>
          <a:xfrm>
            <a:off x="4015740" y="535305"/>
            <a:ext cx="4663440" cy="4549775"/>
          </a:xfrm>
          <a:prstGeom prst="rect">
            <a:avLst/>
          </a:prstGeom>
        </p:spPr>
      </p:pic>
      <p:pic>
        <p:nvPicPr>
          <p:cNvPr id="3" name="图片 2"/>
          <p:cNvPicPr>
            <a:picLocks noChangeAspect="1"/>
          </p:cNvPicPr>
          <p:nvPr/>
        </p:nvPicPr>
        <p:blipFill>
          <a:blip r:embed="rId2"/>
          <a:stretch>
            <a:fillRect/>
          </a:stretch>
        </p:blipFill>
        <p:spPr>
          <a:xfrm>
            <a:off x="3745230" y="722630"/>
            <a:ext cx="4933950" cy="4362450"/>
          </a:xfrm>
          <a:prstGeom prst="rect">
            <a:avLst/>
          </a:prstGeom>
        </p:spPr>
      </p:pic>
      <p:pic>
        <p:nvPicPr>
          <p:cNvPr id="7" name="图片 6"/>
          <p:cNvPicPr>
            <a:picLocks noChangeAspect="1"/>
          </p:cNvPicPr>
          <p:nvPr/>
        </p:nvPicPr>
        <p:blipFill>
          <a:blip r:embed="rId3"/>
          <a:stretch>
            <a:fillRect/>
          </a:stretch>
        </p:blipFill>
        <p:spPr>
          <a:xfrm>
            <a:off x="3726180" y="722630"/>
            <a:ext cx="4953000" cy="4438650"/>
          </a:xfrm>
          <a:prstGeom prst="rect">
            <a:avLst/>
          </a:prstGeom>
        </p:spPr>
      </p:pic>
      <p:pic>
        <p:nvPicPr>
          <p:cNvPr id="8" name="图片 7"/>
          <p:cNvPicPr>
            <a:picLocks noChangeAspect="1"/>
          </p:cNvPicPr>
          <p:nvPr/>
        </p:nvPicPr>
        <p:blipFill>
          <a:blip r:embed="rId4"/>
          <a:stretch>
            <a:fillRect/>
          </a:stretch>
        </p:blipFill>
        <p:spPr>
          <a:xfrm>
            <a:off x="3726180" y="593090"/>
            <a:ext cx="4953000" cy="4603750"/>
          </a:xfrm>
          <a:prstGeom prst="rect">
            <a:avLst/>
          </a:prstGeom>
        </p:spPr>
      </p:pic>
      <p:pic>
        <p:nvPicPr>
          <p:cNvPr id="9" name="图片 8"/>
          <p:cNvPicPr>
            <a:picLocks noChangeAspect="1"/>
          </p:cNvPicPr>
          <p:nvPr/>
        </p:nvPicPr>
        <p:blipFill>
          <a:blip r:embed="rId5"/>
          <a:stretch>
            <a:fillRect/>
          </a:stretch>
        </p:blipFill>
        <p:spPr>
          <a:xfrm>
            <a:off x="3745230" y="671830"/>
            <a:ext cx="4959350" cy="4413250"/>
          </a:xfrm>
          <a:prstGeom prst="rect">
            <a:avLst/>
          </a:prstGeom>
        </p:spPr>
      </p:pic>
      <p:pic>
        <p:nvPicPr>
          <p:cNvPr id="10" name="图片 9"/>
          <p:cNvPicPr>
            <a:picLocks noChangeAspect="1"/>
          </p:cNvPicPr>
          <p:nvPr/>
        </p:nvPicPr>
        <p:blipFill>
          <a:blip r:embed="rId6"/>
          <a:stretch>
            <a:fillRect/>
          </a:stretch>
        </p:blipFill>
        <p:spPr>
          <a:xfrm>
            <a:off x="3846830" y="491490"/>
            <a:ext cx="4857750" cy="4705350"/>
          </a:xfrm>
          <a:prstGeom prst="rect">
            <a:avLst/>
          </a:prstGeom>
        </p:spPr>
      </p:pic>
      <p:sp>
        <p:nvSpPr>
          <p:cNvPr id="19" name="文本框 18"/>
          <p:cNvSpPr txBox="1"/>
          <p:nvPr>
            <p:custDataLst>
              <p:tags r:id="rId7"/>
            </p:custDataLst>
          </p:nvPr>
        </p:nvSpPr>
        <p:spPr>
          <a:xfrm>
            <a:off x="606425" y="2665095"/>
            <a:ext cx="2138045" cy="408305"/>
          </a:xfrm>
          <a:prstGeom prst="rect">
            <a:avLst/>
          </a:prstGeom>
          <a:noFill/>
          <a:ln w="9525">
            <a:noFill/>
          </a:ln>
        </p:spPr>
        <p:txBody>
          <a:bodyPr wrap="square">
            <a:noAutofit/>
          </a:bodyPr>
          <a:p>
            <a:pPr marL="381635" indent="-381635"/>
            <a:r>
              <a:rPr lang="zh-CN" sz="1600">
                <a:sym typeface="+mn-ea"/>
              </a:rPr>
              <a:t>操作步骤如右图所示</a:t>
            </a:r>
            <a:endParaRPr lang="zh-CN" sz="16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任务4.5 认识三个关键程序数据-有效载荷数据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4.5.1 有效载荷数据loaddata的定义</a:t>
            </a:r>
            <a:endParaRPr sz="1800"/>
          </a:p>
        </p:txBody>
      </p:sp>
      <p:pic>
        <p:nvPicPr>
          <p:cNvPr id="5" name="图片 4"/>
          <p:cNvPicPr>
            <a:picLocks noChangeAspect="1"/>
          </p:cNvPicPr>
          <p:nvPr>
            <p:custDataLst>
              <p:tags r:id="rId1"/>
            </p:custDataLst>
          </p:nvPr>
        </p:nvPicPr>
        <p:blipFill>
          <a:blip r:embed="rId2"/>
          <a:stretch>
            <a:fillRect/>
          </a:stretch>
        </p:blipFill>
        <p:spPr>
          <a:xfrm>
            <a:off x="257810" y="1159510"/>
            <a:ext cx="8469630" cy="991235"/>
          </a:xfrm>
          <a:prstGeom prst="rect">
            <a:avLst/>
          </a:prstGeom>
        </p:spPr>
      </p:pic>
      <p:sp>
        <p:nvSpPr>
          <p:cNvPr id="6" name="文本框 5"/>
          <p:cNvSpPr txBox="1"/>
          <p:nvPr/>
        </p:nvSpPr>
        <p:spPr>
          <a:xfrm>
            <a:off x="-57785" y="2178685"/>
            <a:ext cx="4726940" cy="368300"/>
          </a:xfrm>
          <a:prstGeom prst="rect">
            <a:avLst/>
          </a:prstGeom>
          <a:noFill/>
          <a:ln w="9525">
            <a:noFill/>
          </a:ln>
        </p:spPr>
        <p:txBody>
          <a:bodyPr wrap="square">
            <a:spAutoFit/>
          </a:bodyPr>
          <a:p>
            <a:pPr indent="267970"/>
            <a:r>
              <a:rPr lang="zh-CN" sz="1800">
                <a:ea typeface="宋体" panose="02010600030101010101" pitchFamily="2" charset="-122"/>
              </a:rPr>
              <a:t>4.5.2 有效载荷数据loaddata组成</a:t>
            </a:r>
            <a:endParaRPr lang="zh-CN" altLang="en-US" sz="1800">
              <a:ea typeface="宋体" panose="02010600030101010101" pitchFamily="2" charset="-122"/>
            </a:endParaRPr>
          </a:p>
        </p:txBody>
      </p:sp>
      <p:sp>
        <p:nvSpPr>
          <p:cNvPr id="11" name="文本框 10"/>
          <p:cNvSpPr txBox="1"/>
          <p:nvPr/>
        </p:nvSpPr>
        <p:spPr>
          <a:xfrm>
            <a:off x="443230" y="2536825"/>
            <a:ext cx="5080000" cy="337185"/>
          </a:xfrm>
          <a:prstGeom prst="rect">
            <a:avLst/>
          </a:prstGeom>
          <a:noFill/>
          <a:ln w="9525">
            <a:noFill/>
          </a:ln>
        </p:spPr>
        <p:txBody>
          <a:bodyPr>
            <a:spAutoFit/>
          </a:bodyPr>
          <a:p>
            <a:r>
              <a:rPr lang="zh-CN" sz="1600" b="0">
                <a:ea typeface="宋体" panose="02010600030101010101" pitchFamily="2" charset="-122"/>
              </a:rPr>
              <a:t>有效载荷</a:t>
            </a:r>
            <a:r>
              <a:rPr lang="zh-CN" sz="1600" b="0">
                <a:latin typeface="Times New Roman" panose="02020603050405020304" pitchFamily="18" charset="0"/>
                <a:ea typeface="宋体" panose="02010600030101010101" pitchFamily="2" charset="-122"/>
              </a:rPr>
              <a:t>数据</a:t>
            </a:r>
            <a:r>
              <a:rPr lang="zh-CN" sz="1600" b="0">
                <a:ea typeface="宋体" panose="02010600030101010101" pitchFamily="2" charset="-122"/>
              </a:rPr>
              <a:t>由</a:t>
            </a:r>
            <a:r>
              <a:rPr lang="en-US" sz="1600" b="0">
                <a:latin typeface="Times New Roman" panose="02020603050405020304" pitchFamily="18" charset="0"/>
                <a:ea typeface="宋体" panose="02010600030101010101" pitchFamily="2" charset="-122"/>
              </a:rPr>
              <a:t>6</a:t>
            </a:r>
            <a:r>
              <a:rPr lang="zh-CN" sz="1600" b="0">
                <a:ea typeface="宋体" panose="02010600030101010101" pitchFamily="2" charset="-122"/>
              </a:rPr>
              <a:t>个组件组成。</a:t>
            </a:r>
            <a:endParaRPr lang="zh-CN" altLang="zh-CN" sz="1600" b="0">
              <a:ea typeface="宋体" panose="02010600030101010101" pitchFamily="2" charset="-122"/>
            </a:endParaRPr>
          </a:p>
        </p:txBody>
      </p:sp>
      <p:pic>
        <p:nvPicPr>
          <p:cNvPr id="12" name="图片 11"/>
          <p:cNvPicPr>
            <a:picLocks noChangeAspect="1"/>
          </p:cNvPicPr>
          <p:nvPr>
            <p:custDataLst>
              <p:tags r:id="rId3"/>
            </p:custDataLst>
          </p:nvPr>
        </p:nvPicPr>
        <p:blipFill>
          <a:blip r:embed="rId4"/>
          <a:stretch>
            <a:fillRect/>
          </a:stretch>
        </p:blipFill>
        <p:spPr>
          <a:xfrm>
            <a:off x="3575685" y="2178685"/>
            <a:ext cx="5219700" cy="22352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任务4.5 认识三个关键程序数据-有效载荷数据</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4.5.3 有效载荷数据loaddata的设定方法</a:t>
            </a:r>
            <a:endParaRPr sz="1800"/>
          </a:p>
        </p:txBody>
      </p:sp>
      <p:sp>
        <p:nvSpPr>
          <p:cNvPr id="11" name="文本框 10"/>
          <p:cNvSpPr txBox="1"/>
          <p:nvPr/>
        </p:nvSpPr>
        <p:spPr>
          <a:xfrm>
            <a:off x="640715" y="2049145"/>
            <a:ext cx="2619375" cy="1599565"/>
          </a:xfrm>
          <a:prstGeom prst="rect">
            <a:avLst/>
          </a:prstGeom>
          <a:noFill/>
          <a:ln w="9525">
            <a:noFill/>
          </a:ln>
        </p:spPr>
        <p:txBody>
          <a:bodyPr wrap="square">
            <a:spAutoFit/>
          </a:bodyPr>
          <a:p>
            <a:pPr indent="355600">
              <a:extLst>
                <a:ext uri="{35155182-B16C-46BC-9424-99874614C6A1}">
                  <wpsdc:indentchars xmlns:wpsdc="http://www.wps.cn/officeDocument/2017/drawingmlCustomData" val="200" checksum="3837665281"/>
                </a:ext>
              </a:extLst>
            </a:pPr>
            <a:r>
              <a:rPr lang="zh-CN" altLang="zh-CN" sz="1400" b="0">
                <a:ea typeface="宋体" panose="02010600030101010101" pitchFamily="2" charset="-122"/>
              </a:rPr>
              <a:t>有效载荷数据loaddata是基于工业机器人法兰盘中心tool0设定，要求设定重量5 kg、重心为X=50mm，Y=10mm和Z=50 mm，相对于工具坐标系，有效负载是一个点质量的有效载荷数据。</a:t>
            </a:r>
            <a:endParaRPr lang="zh-CN" altLang="zh-CN" sz="1400" b="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857625" y="530225"/>
            <a:ext cx="4902200" cy="4527550"/>
          </a:xfrm>
          <a:prstGeom prst="rect">
            <a:avLst/>
          </a:prstGeom>
        </p:spPr>
      </p:pic>
      <p:pic>
        <p:nvPicPr>
          <p:cNvPr id="3" name="图片 2"/>
          <p:cNvPicPr>
            <a:picLocks noChangeAspect="1"/>
          </p:cNvPicPr>
          <p:nvPr/>
        </p:nvPicPr>
        <p:blipFill>
          <a:blip r:embed="rId2"/>
          <a:stretch>
            <a:fillRect/>
          </a:stretch>
        </p:blipFill>
        <p:spPr>
          <a:xfrm>
            <a:off x="3781425" y="784225"/>
            <a:ext cx="4978400" cy="4273550"/>
          </a:xfrm>
          <a:prstGeom prst="rect">
            <a:avLst/>
          </a:prstGeom>
        </p:spPr>
      </p:pic>
      <p:sp>
        <p:nvSpPr>
          <p:cNvPr id="19" name="文本框 18"/>
          <p:cNvSpPr txBox="1"/>
          <p:nvPr>
            <p:custDataLst>
              <p:tags r:id="rId3"/>
            </p:custDataLst>
          </p:nvPr>
        </p:nvSpPr>
        <p:spPr>
          <a:xfrm>
            <a:off x="640715" y="3985895"/>
            <a:ext cx="2138045" cy="408305"/>
          </a:xfrm>
          <a:prstGeom prst="rect">
            <a:avLst/>
          </a:prstGeom>
          <a:noFill/>
          <a:ln w="9525">
            <a:noFill/>
          </a:ln>
        </p:spPr>
        <p:txBody>
          <a:bodyPr wrap="square">
            <a:noAutofit/>
          </a:bodyPr>
          <a:p>
            <a:pPr marL="381635" indent="-381635"/>
            <a:r>
              <a:rPr lang="zh-CN" sz="1600">
                <a:sym typeface="+mn-ea"/>
              </a:rPr>
              <a:t>操作步骤如右图所示</a:t>
            </a:r>
            <a:endParaRPr lang="zh-CN" sz="16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任务4.6 认识RAPID程序</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4.6.1 RAPID程序的组成与基本结构</a:t>
            </a:r>
            <a:endParaRPr sz="1800"/>
          </a:p>
        </p:txBody>
      </p:sp>
      <p:sp>
        <p:nvSpPr>
          <p:cNvPr id="11" name="文本框 10"/>
          <p:cNvSpPr txBox="1"/>
          <p:nvPr/>
        </p:nvSpPr>
        <p:spPr>
          <a:xfrm>
            <a:off x="525780" y="1232535"/>
            <a:ext cx="7549515" cy="530225"/>
          </a:xfrm>
          <a:prstGeom prst="rect">
            <a:avLst/>
          </a:prstGeom>
          <a:noFill/>
          <a:ln w="9525">
            <a:noFill/>
          </a:ln>
        </p:spPr>
        <p:txBody>
          <a:bodyPr wrap="square">
            <a:noAutofit/>
          </a:bodyPr>
          <a:p>
            <a:pPr indent="355600">
              <a:extLst>
                <a:ext uri="{35155182-B16C-46BC-9424-99874614C6A1}">
                  <wpsdc:indentchars xmlns:wpsdc="http://www.wps.cn/officeDocument/2017/drawingmlCustomData" val="200" checksum="3837665281"/>
                </a:ext>
              </a:extLst>
            </a:pPr>
            <a:r>
              <a:rPr lang="zh-CN" altLang="zh-CN" sz="1400" b="0">
                <a:ea typeface="宋体" panose="02010600030101010101" pitchFamily="2" charset="-122"/>
              </a:rPr>
              <a:t>RAPID是一种英文编程语言，所包含的指令具备移动机器人、设置输出、读取输入，还能实现决策、重复其他指令、构造程序、与系统操作员交流等功能。</a:t>
            </a:r>
            <a:endParaRPr lang="zh-CN" altLang="zh-CN" sz="1400" b="0">
              <a:ea typeface="宋体" panose="02010600030101010101" pitchFamily="2" charset="-122"/>
            </a:endParaRPr>
          </a:p>
        </p:txBody>
      </p:sp>
      <p:pic>
        <p:nvPicPr>
          <p:cNvPr id="5" name="图片 4"/>
          <p:cNvPicPr>
            <a:picLocks noChangeAspect="1"/>
          </p:cNvPicPr>
          <p:nvPr>
            <p:custDataLst>
              <p:tags r:id="rId1"/>
            </p:custDataLst>
          </p:nvPr>
        </p:nvPicPr>
        <p:blipFill>
          <a:blip r:embed="rId2"/>
          <a:stretch>
            <a:fillRect/>
          </a:stretch>
        </p:blipFill>
        <p:spPr>
          <a:xfrm>
            <a:off x="490220" y="1927860"/>
            <a:ext cx="8163560" cy="187325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357505" y="3883025"/>
            <a:ext cx="8378825" cy="66738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任务4.6 认识RAPID程序</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4.6.2 创建RAPID程序模块</a:t>
            </a:r>
            <a:endParaRPr sz="1800"/>
          </a:p>
        </p:txBody>
      </p:sp>
      <p:pic>
        <p:nvPicPr>
          <p:cNvPr id="2" name="图片 1"/>
          <p:cNvPicPr>
            <a:picLocks noChangeAspect="1"/>
          </p:cNvPicPr>
          <p:nvPr/>
        </p:nvPicPr>
        <p:blipFill>
          <a:blip r:embed="rId1"/>
          <a:stretch>
            <a:fillRect/>
          </a:stretch>
        </p:blipFill>
        <p:spPr>
          <a:xfrm>
            <a:off x="3874135" y="374015"/>
            <a:ext cx="4908550" cy="4769485"/>
          </a:xfrm>
          <a:prstGeom prst="rect">
            <a:avLst/>
          </a:prstGeom>
        </p:spPr>
      </p:pic>
      <p:pic>
        <p:nvPicPr>
          <p:cNvPr id="3" name="图片 2"/>
          <p:cNvPicPr>
            <a:picLocks noChangeAspect="1"/>
          </p:cNvPicPr>
          <p:nvPr/>
        </p:nvPicPr>
        <p:blipFill>
          <a:blip r:embed="rId2"/>
          <a:stretch>
            <a:fillRect/>
          </a:stretch>
        </p:blipFill>
        <p:spPr>
          <a:xfrm>
            <a:off x="3874135" y="466090"/>
            <a:ext cx="4908550" cy="4425950"/>
          </a:xfrm>
          <a:prstGeom prst="rect">
            <a:avLst/>
          </a:prstGeom>
        </p:spPr>
      </p:pic>
      <p:sp>
        <p:nvSpPr>
          <p:cNvPr id="19" name="文本框 18"/>
          <p:cNvSpPr txBox="1"/>
          <p:nvPr>
            <p:custDataLst>
              <p:tags r:id="rId3"/>
            </p:custDataLst>
          </p:nvPr>
        </p:nvSpPr>
        <p:spPr>
          <a:xfrm>
            <a:off x="606425" y="2665095"/>
            <a:ext cx="2138045" cy="408305"/>
          </a:xfrm>
          <a:prstGeom prst="rect">
            <a:avLst/>
          </a:prstGeom>
          <a:noFill/>
          <a:ln w="9525">
            <a:noFill/>
          </a:ln>
        </p:spPr>
        <p:txBody>
          <a:bodyPr wrap="square">
            <a:noAutofit/>
          </a:bodyPr>
          <a:p>
            <a:pPr marL="381635" indent="-381635"/>
            <a:r>
              <a:rPr lang="zh-CN" sz="1600">
                <a:sym typeface="+mn-ea"/>
              </a:rPr>
              <a:t>操作步骤如右图所示</a:t>
            </a:r>
            <a:endParaRPr lang="zh-CN" sz="16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任务4.6 认识RAPID程序</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4.6.3 创建例行程序</a:t>
            </a:r>
            <a:endParaRPr sz="1800"/>
          </a:p>
        </p:txBody>
      </p:sp>
      <p:sp>
        <p:nvSpPr>
          <p:cNvPr id="5" name="文本框 4"/>
          <p:cNvSpPr txBox="1"/>
          <p:nvPr/>
        </p:nvSpPr>
        <p:spPr>
          <a:xfrm>
            <a:off x="369570" y="1240155"/>
            <a:ext cx="3327400" cy="3538220"/>
          </a:xfrm>
          <a:prstGeom prst="rect">
            <a:avLst/>
          </a:prstGeom>
          <a:noFill/>
          <a:ln w="9525">
            <a:noFill/>
          </a:ln>
        </p:spPr>
        <p:txBody>
          <a:bodyPr wrap="square">
            <a:spAutoFit/>
          </a:bodyPr>
          <a:p>
            <a:pPr indent="406400">
              <a:extLst>
                <a:ext uri="{35155182-B16C-46BC-9424-99874614C6A1}">
                  <wpsdc:indentchars xmlns:wpsdc="http://www.wps.cn/officeDocument/2017/drawingmlCustomData" val="200" checksum="1740828767"/>
                </a:ext>
              </a:extLst>
            </a:pPr>
            <a:r>
              <a:rPr lang="zh-CN" sz="1600" b="0">
                <a:latin typeface="Times New Roman" panose="02020603050405020304" pitchFamily="18" charset="0"/>
                <a:ea typeface="宋体" panose="02010600030101010101" pitchFamily="2" charset="-122"/>
              </a:rPr>
              <a:t>编写程序之前，首先确定好需要完成的任务，然后为对应的任务在</a:t>
            </a:r>
            <a:r>
              <a:rPr lang="zh-CN" sz="1600" b="0">
                <a:ea typeface="宋体" panose="02010600030101010101" pitchFamily="2" charset="-122"/>
              </a:rPr>
              <a:t>程序模块中</a:t>
            </a:r>
            <a:r>
              <a:rPr lang="zh-CN" sz="1600" b="0">
                <a:latin typeface="Times New Roman" panose="02020603050405020304" pitchFamily="18" charset="0"/>
                <a:ea typeface="宋体" panose="02010600030101010101" pitchFamily="2" charset="-122"/>
              </a:rPr>
              <a:t>建立各自的例行程序，最后由例行程序执行与之对应</a:t>
            </a:r>
            <a:r>
              <a:rPr lang="zh-CN" sz="1600" b="0">
                <a:ea typeface="宋体" panose="02010600030101010101" pitchFamily="2" charset="-122"/>
              </a:rPr>
              <a:t>的功能</a:t>
            </a:r>
            <a:r>
              <a:rPr lang="zh-CN" sz="1600" b="0">
                <a:latin typeface="Times New Roman" panose="02020603050405020304" pitchFamily="18" charset="0"/>
                <a:ea typeface="宋体" panose="02010600030101010101" pitchFamily="2" charset="-122"/>
              </a:rPr>
              <a:t>。</a:t>
            </a:r>
            <a:r>
              <a:rPr lang="zh-CN" sz="1600" b="0">
                <a:ea typeface="宋体" panose="02010600030101010101" pitchFamily="2" charset="-122"/>
              </a:rPr>
              <a:t>如</a:t>
            </a:r>
            <a:r>
              <a:rPr lang="zh-CN" sz="1600" b="0">
                <a:latin typeface="Times New Roman" panose="02020603050405020304" pitchFamily="18" charset="0"/>
                <a:ea typeface="宋体" panose="02010600030101010101" pitchFamily="2" charset="-122"/>
              </a:rPr>
              <a:t>取电机</a:t>
            </a:r>
            <a:r>
              <a:rPr lang="zh-CN" sz="1600" b="0">
                <a:ea typeface="宋体" panose="02010600030101010101" pitchFamily="2" charset="-122"/>
              </a:rPr>
              <a:t>，</a:t>
            </a:r>
            <a:r>
              <a:rPr lang="zh-CN" sz="1600" b="0">
                <a:latin typeface="Times New Roman" panose="02020603050405020304" pitchFamily="18" charset="0"/>
                <a:ea typeface="宋体" panose="02010600030101010101" pitchFamily="2" charset="-122"/>
              </a:rPr>
              <a:t>取底座</a:t>
            </a:r>
            <a:r>
              <a:rPr lang="zh-CN" sz="1600" b="0">
                <a:ea typeface="宋体" panose="02010600030101010101" pitchFamily="2" charset="-122"/>
              </a:rPr>
              <a:t>这样的</a:t>
            </a:r>
            <a:r>
              <a:rPr lang="zh-CN" sz="1600" b="0">
                <a:latin typeface="Times New Roman" panose="02020603050405020304" pitchFamily="18" charset="0"/>
                <a:ea typeface="宋体" panose="02010600030101010101" pitchFamily="2" charset="-122"/>
              </a:rPr>
              <a:t>任务</a:t>
            </a:r>
            <a:r>
              <a:rPr lang="zh-CN" sz="1600" b="0">
                <a:ea typeface="宋体" panose="02010600030101010101" pitchFamily="2" charset="-122"/>
              </a:rPr>
              <a:t>就可以分别建立</a:t>
            </a:r>
            <a:r>
              <a:rPr lang="en-US" sz="1600" b="0">
                <a:latin typeface="Times New Roman" panose="02020603050405020304" pitchFamily="18" charset="0"/>
              </a:rPr>
              <a:t>2</a:t>
            </a:r>
            <a:r>
              <a:rPr lang="zh-CN" sz="1600" b="0">
                <a:latin typeface="Times New Roman" panose="02020603050405020304" pitchFamily="18" charset="0"/>
                <a:ea typeface="宋体" panose="02010600030101010101" pitchFamily="2" charset="-122"/>
              </a:rPr>
              <a:t>个</a:t>
            </a:r>
            <a:r>
              <a:rPr lang="zh-CN" sz="1600" b="0">
                <a:ea typeface="宋体" panose="02010600030101010101" pitchFamily="2" charset="-122"/>
              </a:rPr>
              <a:t>例行程序，方便调用与管理。</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latin typeface="Times New Roman" panose="02020603050405020304" pitchFamily="18" charset="0"/>
                <a:ea typeface="宋体" panose="02010600030101010101" pitchFamily="2" charset="-122"/>
              </a:rPr>
              <a:t>如图</a:t>
            </a:r>
            <a:r>
              <a:rPr lang="en-US" sz="1600" b="0">
                <a:latin typeface="Times New Roman" panose="02020603050405020304" pitchFamily="18" charset="0"/>
              </a:rPr>
              <a:t>4-12</a:t>
            </a:r>
            <a:r>
              <a:rPr lang="zh-CN" sz="1600" b="0">
                <a:latin typeface="Times New Roman" panose="02020603050405020304" pitchFamily="18" charset="0"/>
                <a:ea typeface="宋体" panose="02010600030101010101" pitchFamily="2" charset="-122"/>
              </a:rPr>
              <a:t>所示，是一个典型的程序模块，包含回零点（</a:t>
            </a:r>
            <a:r>
              <a:rPr lang="en-US" sz="1600" b="0">
                <a:latin typeface="Times New Roman" panose="02020603050405020304" pitchFamily="18" charset="0"/>
              </a:rPr>
              <a:t>hui0</a:t>
            </a:r>
            <a:r>
              <a:rPr lang="zh-CN" sz="1600" b="0">
                <a:latin typeface="Times New Roman" panose="02020603050405020304" pitchFamily="18" charset="0"/>
                <a:ea typeface="宋体" panose="02010600030101010101" pitchFamily="2" charset="-122"/>
              </a:rPr>
              <a:t>）、取电机（</a:t>
            </a:r>
            <a:r>
              <a:rPr lang="en-US" sz="1600" b="0">
                <a:latin typeface="Times New Roman" panose="02020603050405020304" pitchFamily="18" charset="0"/>
              </a:rPr>
              <a:t>qudianji</a:t>
            </a:r>
            <a:r>
              <a:rPr lang="zh-CN" sz="1600" b="0">
                <a:latin typeface="Times New Roman" panose="02020603050405020304" pitchFamily="18" charset="0"/>
                <a:ea typeface="宋体" panose="02010600030101010101" pitchFamily="2" charset="-122"/>
              </a:rPr>
              <a:t>）、取底座（</a:t>
            </a:r>
            <a:r>
              <a:rPr lang="en-US" sz="1600" b="0">
                <a:latin typeface="Times New Roman" panose="02020603050405020304" pitchFamily="18" charset="0"/>
              </a:rPr>
              <a:t>qudizuo</a:t>
            </a:r>
            <a:r>
              <a:rPr lang="zh-CN" sz="1600" b="0">
                <a:latin typeface="Times New Roman" panose="02020603050405020304" pitchFamily="18" charset="0"/>
                <a:ea typeface="宋体" panose="02010600030101010101" pitchFamily="2" charset="-122"/>
              </a:rPr>
              <a:t>）、取法兰（</a:t>
            </a:r>
            <a:r>
              <a:rPr lang="en-US" sz="1600" b="0">
                <a:latin typeface="Times New Roman" panose="02020603050405020304" pitchFamily="18" charset="0"/>
              </a:rPr>
              <a:t>qufalan</a:t>
            </a:r>
            <a:r>
              <a:rPr lang="zh-CN" sz="1600" b="0">
                <a:latin typeface="Times New Roman" panose="02020603050405020304" pitchFamily="18" charset="0"/>
                <a:ea typeface="宋体" panose="02010600030101010101" pitchFamily="2" charset="-122"/>
              </a:rPr>
              <a:t>）等例行程序，可完成机器人回零点任务、取电机任务、取底座任务、取法兰任务</a:t>
            </a:r>
            <a:endParaRPr lang="zh-CN" altLang="en-US" sz="1600" b="0">
              <a:latin typeface="Times New Roman" panose="02020603050405020304" pitchFamily="18" charset="0"/>
              <a:ea typeface="宋体" panose="02010600030101010101" pitchFamily="2" charset="-122"/>
            </a:endParaRPr>
          </a:p>
        </p:txBody>
      </p:sp>
      <p:pic>
        <p:nvPicPr>
          <p:cNvPr id="6" name="图片 5"/>
          <p:cNvPicPr>
            <a:picLocks noChangeAspect="1"/>
          </p:cNvPicPr>
          <p:nvPr>
            <p:custDataLst>
              <p:tags r:id="rId1"/>
            </p:custDataLst>
          </p:nvPr>
        </p:nvPicPr>
        <p:blipFill>
          <a:blip r:embed="rId2"/>
          <a:stretch>
            <a:fillRect/>
          </a:stretch>
        </p:blipFill>
        <p:spPr>
          <a:xfrm>
            <a:off x="4244340" y="1240155"/>
            <a:ext cx="4301490" cy="314198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871335" cy="460375"/>
          </a:xfrm>
          <a:prstGeom prst="rect">
            <a:avLst/>
          </a:prstGeom>
          <a:noFill/>
          <a:ln w="9525">
            <a:noFill/>
          </a:ln>
        </p:spPr>
        <p:txBody>
          <a:bodyPr wrap="square">
            <a:spAutoFit/>
          </a:bodyPr>
          <a:p>
            <a:pPr marL="381635" indent="-381635"/>
            <a:r>
              <a:rPr sz="2400">
                <a:sym typeface="+mn-ea"/>
              </a:rPr>
              <a:t>任务4.6 认识RAPID程序</a:t>
            </a:r>
            <a:endParaRPr sz="2400">
              <a:sym typeface="+mn-ea"/>
            </a:endParaRPr>
          </a:p>
        </p:txBody>
      </p:sp>
      <p:sp>
        <p:nvSpPr>
          <p:cNvPr id="4" name="文本框 3"/>
          <p:cNvSpPr txBox="1"/>
          <p:nvPr/>
        </p:nvSpPr>
        <p:spPr>
          <a:xfrm>
            <a:off x="200025" y="791210"/>
            <a:ext cx="5080000" cy="368300"/>
          </a:xfrm>
          <a:prstGeom prst="rect">
            <a:avLst/>
          </a:prstGeom>
          <a:noFill/>
          <a:ln w="9525">
            <a:noFill/>
          </a:ln>
        </p:spPr>
        <p:txBody>
          <a:bodyPr>
            <a:spAutoFit/>
          </a:bodyPr>
          <a:p>
            <a:r>
              <a:rPr sz="1800"/>
              <a:t>4.6.3 创建例行程序</a:t>
            </a:r>
            <a:endParaRPr sz="1800"/>
          </a:p>
        </p:txBody>
      </p:sp>
      <p:sp>
        <p:nvSpPr>
          <p:cNvPr id="5" name="文本框 4"/>
          <p:cNvSpPr txBox="1"/>
          <p:nvPr/>
        </p:nvSpPr>
        <p:spPr>
          <a:xfrm>
            <a:off x="369570" y="1240155"/>
            <a:ext cx="3327400" cy="3538220"/>
          </a:xfrm>
          <a:prstGeom prst="rect">
            <a:avLst/>
          </a:prstGeom>
          <a:noFill/>
          <a:ln w="9525">
            <a:noFill/>
          </a:ln>
        </p:spPr>
        <p:txBody>
          <a:bodyPr wrap="square">
            <a:spAutoFit/>
          </a:bodyPr>
          <a:p>
            <a:pPr indent="406400">
              <a:extLst>
                <a:ext uri="{35155182-B16C-46BC-9424-99874614C6A1}">
                  <wpsdc:indentchars xmlns:wpsdc="http://www.wps.cn/officeDocument/2017/drawingmlCustomData" val="200" checksum="1740828767"/>
                </a:ext>
              </a:extLst>
            </a:pPr>
            <a:r>
              <a:rPr lang="zh-CN" sz="1600" b="0">
                <a:latin typeface="Times New Roman" panose="02020603050405020304" pitchFamily="18" charset="0"/>
                <a:ea typeface="宋体" panose="02010600030101010101" pitchFamily="2" charset="-122"/>
              </a:rPr>
              <a:t>编写程序之前，首先确定好需要完成的任务，然后为对应的任务在</a:t>
            </a:r>
            <a:r>
              <a:rPr lang="zh-CN" sz="1600" b="0">
                <a:ea typeface="宋体" panose="02010600030101010101" pitchFamily="2" charset="-122"/>
              </a:rPr>
              <a:t>程序模块中</a:t>
            </a:r>
            <a:r>
              <a:rPr lang="zh-CN" sz="1600" b="0">
                <a:latin typeface="Times New Roman" panose="02020603050405020304" pitchFamily="18" charset="0"/>
                <a:ea typeface="宋体" panose="02010600030101010101" pitchFamily="2" charset="-122"/>
              </a:rPr>
              <a:t>建立各自的例行程序，最后由例行程序执行与之对应</a:t>
            </a:r>
            <a:r>
              <a:rPr lang="zh-CN" sz="1600" b="0">
                <a:ea typeface="宋体" panose="02010600030101010101" pitchFamily="2" charset="-122"/>
              </a:rPr>
              <a:t>的功能</a:t>
            </a:r>
            <a:r>
              <a:rPr lang="zh-CN" sz="1600" b="0">
                <a:latin typeface="Times New Roman" panose="02020603050405020304" pitchFamily="18" charset="0"/>
                <a:ea typeface="宋体" panose="02010600030101010101" pitchFamily="2" charset="-122"/>
              </a:rPr>
              <a:t>。</a:t>
            </a:r>
            <a:r>
              <a:rPr lang="zh-CN" sz="1600" b="0">
                <a:ea typeface="宋体" panose="02010600030101010101" pitchFamily="2" charset="-122"/>
              </a:rPr>
              <a:t>如</a:t>
            </a:r>
            <a:r>
              <a:rPr lang="zh-CN" sz="1600" b="0">
                <a:latin typeface="Times New Roman" panose="02020603050405020304" pitchFamily="18" charset="0"/>
                <a:ea typeface="宋体" panose="02010600030101010101" pitchFamily="2" charset="-122"/>
              </a:rPr>
              <a:t>取电机</a:t>
            </a:r>
            <a:r>
              <a:rPr lang="zh-CN" sz="1600" b="0">
                <a:ea typeface="宋体" panose="02010600030101010101" pitchFamily="2" charset="-122"/>
              </a:rPr>
              <a:t>，</a:t>
            </a:r>
            <a:r>
              <a:rPr lang="zh-CN" sz="1600" b="0">
                <a:latin typeface="Times New Roman" panose="02020603050405020304" pitchFamily="18" charset="0"/>
                <a:ea typeface="宋体" panose="02010600030101010101" pitchFamily="2" charset="-122"/>
              </a:rPr>
              <a:t>取底座</a:t>
            </a:r>
            <a:r>
              <a:rPr lang="zh-CN" sz="1600" b="0">
                <a:ea typeface="宋体" panose="02010600030101010101" pitchFamily="2" charset="-122"/>
              </a:rPr>
              <a:t>这样的</a:t>
            </a:r>
            <a:r>
              <a:rPr lang="zh-CN" sz="1600" b="0">
                <a:latin typeface="Times New Roman" panose="02020603050405020304" pitchFamily="18" charset="0"/>
                <a:ea typeface="宋体" panose="02010600030101010101" pitchFamily="2" charset="-122"/>
              </a:rPr>
              <a:t>任务</a:t>
            </a:r>
            <a:r>
              <a:rPr lang="zh-CN" sz="1600" b="0">
                <a:ea typeface="宋体" panose="02010600030101010101" pitchFamily="2" charset="-122"/>
              </a:rPr>
              <a:t>就可以分别建立</a:t>
            </a:r>
            <a:r>
              <a:rPr lang="en-US" sz="1600" b="0">
                <a:latin typeface="Times New Roman" panose="02020603050405020304" pitchFamily="18" charset="0"/>
              </a:rPr>
              <a:t>2</a:t>
            </a:r>
            <a:r>
              <a:rPr lang="zh-CN" sz="1600" b="0">
                <a:latin typeface="Times New Roman" panose="02020603050405020304" pitchFamily="18" charset="0"/>
                <a:ea typeface="宋体" panose="02010600030101010101" pitchFamily="2" charset="-122"/>
              </a:rPr>
              <a:t>个</a:t>
            </a:r>
            <a:r>
              <a:rPr lang="zh-CN" sz="1600" b="0">
                <a:ea typeface="宋体" panose="02010600030101010101" pitchFamily="2" charset="-122"/>
              </a:rPr>
              <a:t>例行程序，方便调用与管理。</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latin typeface="Times New Roman" panose="02020603050405020304" pitchFamily="18" charset="0"/>
                <a:ea typeface="宋体" panose="02010600030101010101" pitchFamily="2" charset="-122"/>
              </a:rPr>
              <a:t>如图</a:t>
            </a:r>
            <a:r>
              <a:rPr lang="en-US" sz="1600" b="0">
                <a:latin typeface="Times New Roman" panose="02020603050405020304" pitchFamily="18" charset="0"/>
              </a:rPr>
              <a:t>4-12</a:t>
            </a:r>
            <a:r>
              <a:rPr lang="zh-CN" sz="1600" b="0">
                <a:latin typeface="Times New Roman" panose="02020603050405020304" pitchFamily="18" charset="0"/>
                <a:ea typeface="宋体" panose="02010600030101010101" pitchFamily="2" charset="-122"/>
              </a:rPr>
              <a:t>所示，是一个典型的程序模块，包含回零点（</a:t>
            </a:r>
            <a:r>
              <a:rPr lang="en-US" sz="1600" b="0">
                <a:latin typeface="Times New Roman" panose="02020603050405020304" pitchFamily="18" charset="0"/>
              </a:rPr>
              <a:t>hui0</a:t>
            </a:r>
            <a:r>
              <a:rPr lang="zh-CN" sz="1600" b="0">
                <a:latin typeface="Times New Roman" panose="02020603050405020304" pitchFamily="18" charset="0"/>
                <a:ea typeface="宋体" panose="02010600030101010101" pitchFamily="2" charset="-122"/>
              </a:rPr>
              <a:t>）、取电机（</a:t>
            </a:r>
            <a:r>
              <a:rPr lang="en-US" sz="1600" b="0">
                <a:latin typeface="Times New Roman" panose="02020603050405020304" pitchFamily="18" charset="0"/>
              </a:rPr>
              <a:t>qudianji</a:t>
            </a:r>
            <a:r>
              <a:rPr lang="zh-CN" sz="1600" b="0">
                <a:latin typeface="Times New Roman" panose="02020603050405020304" pitchFamily="18" charset="0"/>
                <a:ea typeface="宋体" panose="02010600030101010101" pitchFamily="2" charset="-122"/>
              </a:rPr>
              <a:t>）、取底座（</a:t>
            </a:r>
            <a:r>
              <a:rPr lang="en-US" sz="1600" b="0">
                <a:latin typeface="Times New Roman" panose="02020603050405020304" pitchFamily="18" charset="0"/>
              </a:rPr>
              <a:t>qudizuo</a:t>
            </a:r>
            <a:r>
              <a:rPr lang="zh-CN" sz="1600" b="0">
                <a:latin typeface="Times New Roman" panose="02020603050405020304" pitchFamily="18" charset="0"/>
                <a:ea typeface="宋体" panose="02010600030101010101" pitchFamily="2" charset="-122"/>
              </a:rPr>
              <a:t>）、取法兰（</a:t>
            </a:r>
            <a:r>
              <a:rPr lang="en-US" sz="1600" b="0">
                <a:latin typeface="Times New Roman" panose="02020603050405020304" pitchFamily="18" charset="0"/>
              </a:rPr>
              <a:t>qufalan</a:t>
            </a:r>
            <a:r>
              <a:rPr lang="zh-CN" sz="1600" b="0">
                <a:latin typeface="Times New Roman" panose="02020603050405020304" pitchFamily="18" charset="0"/>
                <a:ea typeface="宋体" panose="02010600030101010101" pitchFamily="2" charset="-122"/>
              </a:rPr>
              <a:t>）等例行程序，可完成机器人回零点任务、取电机任务、取底座任务、取法兰任务</a:t>
            </a:r>
            <a:endParaRPr lang="zh-CN" altLang="en-US" sz="1600" b="0">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953510" y="281305"/>
            <a:ext cx="4940300" cy="4800600"/>
          </a:xfrm>
          <a:prstGeom prst="rect">
            <a:avLst/>
          </a:prstGeom>
        </p:spPr>
      </p:pic>
      <p:pic>
        <p:nvPicPr>
          <p:cNvPr id="3" name="图片 2"/>
          <p:cNvPicPr>
            <a:picLocks noChangeAspect="1"/>
          </p:cNvPicPr>
          <p:nvPr/>
        </p:nvPicPr>
        <p:blipFill>
          <a:blip r:embed="rId2"/>
          <a:stretch>
            <a:fillRect/>
          </a:stretch>
        </p:blipFill>
        <p:spPr>
          <a:xfrm>
            <a:off x="4022725" y="593090"/>
            <a:ext cx="4953000" cy="4483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a:xfrm>
            <a:off x="2983865" y="3982085"/>
            <a:ext cx="4633595"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9" name="圆角矩形 8"/>
          <p:cNvSpPr/>
          <p:nvPr>
            <p:custDataLst>
              <p:tags r:id="rId2"/>
            </p:custDataLst>
          </p:nvPr>
        </p:nvSpPr>
        <p:spPr>
          <a:xfrm>
            <a:off x="3041650" y="3471545"/>
            <a:ext cx="4576445"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2" name="圆角矩形 1"/>
          <p:cNvSpPr/>
          <p:nvPr>
            <p:custDataLst>
              <p:tags r:id="rId3"/>
            </p:custDataLst>
          </p:nvPr>
        </p:nvSpPr>
        <p:spPr>
          <a:xfrm>
            <a:off x="2926080" y="1203960"/>
            <a:ext cx="4691380"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6" name="序号"/>
          <p:cNvSpPr txBox="1"/>
          <p:nvPr>
            <p:custDataLst>
              <p:tags r:id="rId4"/>
            </p:custDataLst>
          </p:nvPr>
        </p:nvSpPr>
        <p:spPr>
          <a:xfrm>
            <a:off x="2925763" y="1206051"/>
            <a:ext cx="408865" cy="410277"/>
          </a:xfrm>
          <a:prstGeom prst="ellipse">
            <a:avLst/>
          </a:prstGeom>
          <a:solidFill>
            <a:schemeClr val="accent1"/>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01</a:t>
            </a:r>
            <a:endParaRPr lang="en-US" altLang="zh-CN" sz="1800">
              <a:solidFill>
                <a:schemeClr val="lt1"/>
              </a:solidFill>
              <a:latin typeface="+mj-ea"/>
              <a:ea typeface="+mj-ea"/>
              <a:cs typeface="MiSans Normal" panose="00000500000000000000" charset="-122"/>
            </a:endParaRPr>
          </a:p>
        </p:txBody>
      </p:sp>
      <p:sp>
        <p:nvSpPr>
          <p:cNvPr id="16" name="标题"/>
          <p:cNvSpPr txBox="1"/>
          <p:nvPr>
            <p:custDataLst>
              <p:tags r:id="rId5"/>
            </p:custDataLst>
          </p:nvPr>
        </p:nvSpPr>
        <p:spPr>
          <a:xfrm>
            <a:off x="3395345" y="1228090"/>
            <a:ext cx="4220210" cy="414655"/>
          </a:xfrm>
          <a:prstGeom prst="rect">
            <a:avLst/>
          </a:prstGeom>
          <a:noFill/>
        </p:spPr>
        <p:txBody>
          <a:bodyPr wrap="square" lIns="68580" tIns="0" rIns="68580" bIns="0" rtlCol="0" anchor="ctr" anchorCtr="0">
            <a:normAutofit lnSpcReduction="20000"/>
          </a:bodyPr>
          <a:p>
            <a:pPr lvl="0" algn="l">
              <a:buClrTx/>
              <a:buSzTx/>
              <a:buFontTx/>
            </a:pPr>
            <a:r>
              <a:rPr lang="zh-CN" altLang="en-US" sz="1400" b="0" spc="200" dirty="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任务4.1 认识ABB工业机器人的程序数据</a:t>
            </a:r>
            <a:endParaRPr lang="zh-CN" altLang="en-US" sz="1400" b="0" spc="200" dirty="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8" name="圆角矩形 7"/>
          <p:cNvSpPr/>
          <p:nvPr>
            <p:custDataLst>
              <p:tags r:id="rId6"/>
            </p:custDataLst>
          </p:nvPr>
        </p:nvSpPr>
        <p:spPr>
          <a:xfrm>
            <a:off x="2926080" y="1759585"/>
            <a:ext cx="4690110"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13" name="序号"/>
          <p:cNvSpPr txBox="1"/>
          <p:nvPr>
            <p:custDataLst>
              <p:tags r:id="rId7"/>
            </p:custDataLst>
          </p:nvPr>
        </p:nvSpPr>
        <p:spPr>
          <a:xfrm>
            <a:off x="2925763" y="1761645"/>
            <a:ext cx="408865" cy="410277"/>
          </a:xfrm>
          <a:prstGeom prst="ellipse">
            <a:avLst/>
          </a:prstGeom>
          <a:solidFill>
            <a:schemeClr val="accent2"/>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02</a:t>
            </a:r>
            <a:endParaRPr lang="en-US" altLang="zh-CN" sz="1800">
              <a:solidFill>
                <a:schemeClr val="lt1"/>
              </a:solidFill>
              <a:latin typeface="+mj-ea"/>
              <a:ea typeface="+mj-ea"/>
              <a:cs typeface="MiSans Normal" panose="00000500000000000000" charset="-122"/>
            </a:endParaRPr>
          </a:p>
        </p:txBody>
      </p:sp>
      <p:sp>
        <p:nvSpPr>
          <p:cNvPr id="14" name="标题"/>
          <p:cNvSpPr txBox="1"/>
          <p:nvPr>
            <p:custDataLst>
              <p:tags r:id="rId8"/>
            </p:custDataLst>
          </p:nvPr>
        </p:nvSpPr>
        <p:spPr>
          <a:xfrm>
            <a:off x="3334580" y="1759346"/>
            <a:ext cx="3348454" cy="412096"/>
          </a:xfrm>
          <a:prstGeom prst="rect">
            <a:avLst/>
          </a:prstGeom>
          <a:noFill/>
        </p:spPr>
        <p:txBody>
          <a:bodyPr wrap="square" lIns="68580" tIns="0" rIns="68580" bIns="0" rtlCol="0" anchor="ctr" anchorCtr="0">
            <a:normAutofit/>
          </a:bodyPr>
          <a:p>
            <a:pPr lvl="0" algn="l">
              <a:buClrTx/>
              <a:buSzTx/>
              <a:buFontTx/>
            </a:pPr>
            <a:r>
              <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任务4.2 认识程序数据</a:t>
            </a:r>
            <a:endPar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4" name="圆角矩形 33"/>
          <p:cNvSpPr/>
          <p:nvPr>
            <p:custDataLst>
              <p:tags r:id="rId9"/>
            </p:custDataLst>
          </p:nvPr>
        </p:nvSpPr>
        <p:spPr>
          <a:xfrm>
            <a:off x="2926080" y="2315210"/>
            <a:ext cx="4692015"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35" name="序号"/>
          <p:cNvSpPr txBox="1"/>
          <p:nvPr>
            <p:custDataLst>
              <p:tags r:id="rId10"/>
            </p:custDataLst>
          </p:nvPr>
        </p:nvSpPr>
        <p:spPr>
          <a:xfrm>
            <a:off x="2925763" y="2317239"/>
            <a:ext cx="408865" cy="410277"/>
          </a:xfrm>
          <a:prstGeom prst="ellipse">
            <a:avLst/>
          </a:prstGeom>
          <a:solidFill>
            <a:schemeClr val="accent1"/>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03</a:t>
            </a:r>
            <a:endParaRPr lang="en-US" altLang="zh-CN" sz="1800">
              <a:solidFill>
                <a:schemeClr val="lt1"/>
              </a:solidFill>
              <a:latin typeface="+mj-ea"/>
              <a:ea typeface="+mj-ea"/>
              <a:cs typeface="MiSans Normal" panose="00000500000000000000" charset="-122"/>
            </a:endParaRPr>
          </a:p>
        </p:txBody>
      </p:sp>
      <p:sp>
        <p:nvSpPr>
          <p:cNvPr id="36" name="标题"/>
          <p:cNvSpPr txBox="1"/>
          <p:nvPr>
            <p:custDataLst>
              <p:tags r:id="rId11"/>
            </p:custDataLst>
          </p:nvPr>
        </p:nvSpPr>
        <p:spPr>
          <a:xfrm>
            <a:off x="3334385" y="2315210"/>
            <a:ext cx="4162425" cy="411480"/>
          </a:xfrm>
          <a:prstGeom prst="rect">
            <a:avLst/>
          </a:prstGeom>
          <a:noFill/>
        </p:spPr>
        <p:txBody>
          <a:bodyPr wrap="square" lIns="68580" tIns="0" rIns="68580" bIns="0" rtlCol="0" anchor="ctr" anchorCtr="0">
            <a:normAutofit lnSpcReduction="20000"/>
          </a:bodyPr>
          <a:p>
            <a:pPr lvl="0" algn="l">
              <a:buClrTx/>
              <a:buSzTx/>
              <a:buFontTx/>
            </a:pPr>
            <a:r>
              <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任务4.3 认识三个关键程序数据-工具数据</a:t>
            </a:r>
            <a:endPar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8" name="圆角矩形 37"/>
          <p:cNvSpPr/>
          <p:nvPr>
            <p:custDataLst>
              <p:tags r:id="rId12"/>
            </p:custDataLst>
          </p:nvPr>
        </p:nvSpPr>
        <p:spPr>
          <a:xfrm>
            <a:off x="2926080" y="2870835"/>
            <a:ext cx="4691380" cy="41211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39" name="序号"/>
          <p:cNvSpPr txBox="1"/>
          <p:nvPr>
            <p:custDataLst>
              <p:tags r:id="rId13"/>
            </p:custDataLst>
          </p:nvPr>
        </p:nvSpPr>
        <p:spPr>
          <a:xfrm>
            <a:off x="2925763" y="2872834"/>
            <a:ext cx="408865" cy="410277"/>
          </a:xfrm>
          <a:prstGeom prst="ellipse">
            <a:avLst/>
          </a:prstGeom>
          <a:solidFill>
            <a:schemeClr val="accent2"/>
          </a:solidFill>
          <a:ln>
            <a:solidFill>
              <a:srgbClr val="FFFFFF"/>
            </a:solidFill>
          </a:ln>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04</a:t>
            </a:r>
            <a:endParaRPr lang="en-US" altLang="zh-CN" sz="1800">
              <a:solidFill>
                <a:schemeClr val="lt1"/>
              </a:solidFill>
              <a:latin typeface="+mj-ea"/>
              <a:ea typeface="+mj-ea"/>
              <a:cs typeface="MiSans Normal" panose="00000500000000000000" charset="-122"/>
            </a:endParaRPr>
          </a:p>
        </p:txBody>
      </p:sp>
      <p:sp>
        <p:nvSpPr>
          <p:cNvPr id="40" name="标题"/>
          <p:cNvSpPr txBox="1"/>
          <p:nvPr>
            <p:custDataLst>
              <p:tags r:id="rId14"/>
            </p:custDataLst>
          </p:nvPr>
        </p:nvSpPr>
        <p:spPr>
          <a:xfrm>
            <a:off x="3334385" y="4006215"/>
            <a:ext cx="3463290" cy="407670"/>
          </a:xfrm>
          <a:prstGeom prst="rect">
            <a:avLst/>
          </a:prstGeom>
          <a:noFill/>
        </p:spPr>
        <p:txBody>
          <a:bodyPr wrap="square" lIns="68580" tIns="0" rIns="68580" bIns="0" rtlCol="0" anchor="ctr" anchorCtr="0"/>
          <a:p>
            <a:pPr lvl="0" algn="l">
              <a:buClrTx/>
              <a:buSzTx/>
              <a:buFontTx/>
            </a:pPr>
            <a:r>
              <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任务4.6 认识RAPID程序</a:t>
            </a:r>
            <a:endPar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 name="标题 6"/>
          <p:cNvSpPr>
            <a:spLocks noGrp="1"/>
          </p:cNvSpPr>
          <p:nvPr>
            <p:custDataLst>
              <p:tags r:id="rId15"/>
            </p:custDataLst>
          </p:nvPr>
        </p:nvSpPr>
        <p:spPr>
          <a:xfrm>
            <a:off x="1393666" y="1884045"/>
            <a:ext cx="1031558" cy="1591658"/>
          </a:xfrm>
          <a:prstGeom prst="rect">
            <a:avLst/>
          </a:prstGeom>
          <a:noFill/>
        </p:spPr>
        <p:txBody>
          <a:bodyPr vert="eaVert" wrap="square" lIns="91440" tIns="45720" rIns="91440" bIns="45720" rtlCol="0" anchor="ctr" anchorCtr="0">
            <a:normAutofit/>
          </a:bodyPr>
          <a:lstStyle>
            <a:lvl1pPr marL="0" marR="0" lvl="0" algn="r" defTabSz="914400" rtl="0" eaLnBrk="1" fontAlgn="auto" latinLnBrk="0" hangingPunct="1">
              <a:lnSpc>
                <a:spcPct val="100000"/>
              </a:lnSpc>
              <a:spcBef>
                <a:spcPct val="0"/>
              </a:spcBef>
              <a:buClrTx/>
              <a:buSzTx/>
              <a:buFontTx/>
              <a:buNone/>
              <a:defRPr kumimoji="0" lang="zh-CN" altLang="en-US" sz="4500" b="0" i="0" u="none" strike="noStrike" kern="1200" cap="none" spc="0" normalizeH="0" baseline="0" noProof="1" smtClean="0">
                <a:ln>
                  <a:noFill/>
                  <a:prstDash val="sysDot"/>
                </a:ln>
                <a:solidFill>
                  <a:schemeClr val="tx1">
                    <a:lumMod val="85000"/>
                    <a:lumOff val="15000"/>
                  </a:schemeClr>
                </a:solidFill>
                <a:uFillTx/>
                <a:latin typeface="+mj-ea"/>
                <a:ea typeface="+mj-ea"/>
                <a:cs typeface="MiSans Normal" panose="00000500000000000000" charset="-122"/>
                <a:sym typeface="+mn-ea"/>
              </a:defRPr>
            </a:lvl1pPr>
          </a:lstStyle>
          <a:p>
            <a:r>
              <a:rPr kumimoji="1" lang="zh-CN" altLang="en-US"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目</a:t>
            </a:r>
            <a:r>
              <a:rPr kumimoji="1" lang="en-US" altLang="zh-CN"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   </a:t>
            </a:r>
            <a:r>
              <a:rPr kumimoji="1" lang="zh-CN" altLang="en-US"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录</a:t>
            </a:r>
            <a:endParaRPr lang="zh-CN" altLang="en-US" dirty="0"/>
          </a:p>
        </p:txBody>
      </p:sp>
      <p:sp>
        <p:nvSpPr>
          <p:cNvPr id="5" name="序号"/>
          <p:cNvSpPr txBox="1"/>
          <p:nvPr>
            <p:custDataLst>
              <p:tags r:id="rId16"/>
            </p:custDataLst>
          </p:nvPr>
        </p:nvSpPr>
        <p:spPr>
          <a:xfrm>
            <a:off x="2924493" y="3984719"/>
            <a:ext cx="408865" cy="410277"/>
          </a:xfrm>
          <a:prstGeom prst="ellipse">
            <a:avLst/>
          </a:prstGeom>
          <a:solidFill>
            <a:schemeClr val="accent2"/>
          </a:solidFill>
          <a:ln>
            <a:solidFill>
              <a:srgbClr val="FFFFFF"/>
            </a:solidFill>
          </a:ln>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06</a:t>
            </a:r>
            <a:endParaRPr lang="en-US" altLang="zh-CN" sz="1800">
              <a:solidFill>
                <a:schemeClr val="lt1"/>
              </a:solidFill>
              <a:latin typeface="+mj-ea"/>
              <a:ea typeface="+mj-ea"/>
              <a:cs typeface="MiSans Normal" panose="00000500000000000000" charset="-122"/>
            </a:endParaRPr>
          </a:p>
        </p:txBody>
      </p:sp>
      <p:sp>
        <p:nvSpPr>
          <p:cNvPr id="4" name="序号"/>
          <p:cNvSpPr txBox="1"/>
          <p:nvPr>
            <p:custDataLst>
              <p:tags r:id="rId17"/>
            </p:custDataLst>
          </p:nvPr>
        </p:nvSpPr>
        <p:spPr>
          <a:xfrm>
            <a:off x="2925128" y="3468464"/>
            <a:ext cx="408865" cy="410277"/>
          </a:xfrm>
          <a:prstGeom prst="ellipse">
            <a:avLst/>
          </a:prstGeom>
          <a:solidFill>
            <a:schemeClr val="accent2"/>
          </a:solidFill>
          <a:ln>
            <a:solidFill>
              <a:srgbClr val="FFFFFF"/>
            </a:solidFill>
          </a:ln>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05</a:t>
            </a:r>
            <a:endParaRPr lang="en-US" altLang="zh-CN" sz="1800">
              <a:solidFill>
                <a:schemeClr val="lt1"/>
              </a:solidFill>
              <a:latin typeface="+mj-ea"/>
              <a:ea typeface="+mj-ea"/>
              <a:cs typeface="MiSans Normal" panose="00000500000000000000" charset="-122"/>
            </a:endParaRPr>
          </a:p>
        </p:txBody>
      </p:sp>
      <p:sp>
        <p:nvSpPr>
          <p:cNvPr id="7" name="标题"/>
          <p:cNvSpPr txBox="1"/>
          <p:nvPr>
            <p:custDataLst>
              <p:tags r:id="rId18"/>
            </p:custDataLst>
          </p:nvPr>
        </p:nvSpPr>
        <p:spPr>
          <a:xfrm>
            <a:off x="3334385" y="2870200"/>
            <a:ext cx="4382135" cy="407670"/>
          </a:xfrm>
          <a:prstGeom prst="rect">
            <a:avLst/>
          </a:prstGeom>
          <a:noFill/>
        </p:spPr>
        <p:txBody>
          <a:bodyPr wrap="square" lIns="68580" tIns="0" rIns="68580" bIns="0" rtlCol="0" anchor="ctr" anchorCtr="0"/>
          <a:p>
            <a:pPr lvl="0" algn="l">
              <a:buClrTx/>
              <a:buSzTx/>
              <a:buFontTx/>
            </a:pPr>
            <a:r>
              <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任务4.4 认识三个关键程序数据-工件坐标数据</a:t>
            </a:r>
            <a:endPar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11" name="标题"/>
          <p:cNvSpPr txBox="1"/>
          <p:nvPr>
            <p:custDataLst>
              <p:tags r:id="rId19"/>
            </p:custDataLst>
          </p:nvPr>
        </p:nvSpPr>
        <p:spPr>
          <a:xfrm>
            <a:off x="3334385" y="3475990"/>
            <a:ext cx="4516120" cy="407670"/>
          </a:xfrm>
          <a:prstGeom prst="rect">
            <a:avLst/>
          </a:prstGeom>
          <a:noFill/>
        </p:spPr>
        <p:txBody>
          <a:bodyPr wrap="square" lIns="68580" tIns="0" rIns="68580" bIns="0" rtlCol="0" anchor="ctr" anchorCtr="0"/>
          <a:p>
            <a:pPr lvl="0" algn="l">
              <a:buClrTx/>
              <a:buSzTx/>
              <a:buFontTx/>
            </a:pPr>
            <a:r>
              <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任务4.5 认识三个关键程序数据-有效载荷数据</a:t>
            </a:r>
            <a:endParaRPr lang="zh-CN" altLang="en-US" sz="14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sz="1800"/>
              <a:t>4.1.1 认识程序数据</a:t>
            </a:r>
            <a:endParaRPr sz="1800"/>
          </a:p>
        </p:txBody>
      </p:sp>
      <p:sp>
        <p:nvSpPr>
          <p:cNvPr id="17" name="文本框 16"/>
          <p:cNvSpPr txBox="1"/>
          <p:nvPr/>
        </p:nvSpPr>
        <p:spPr>
          <a:xfrm>
            <a:off x="5512435" y="1598930"/>
            <a:ext cx="3268345" cy="2306955"/>
          </a:xfrm>
          <a:prstGeom prst="rect">
            <a:avLst/>
          </a:prstGeom>
          <a:noFill/>
          <a:ln w="9525">
            <a:noFill/>
          </a:ln>
        </p:spPr>
        <p:txBody>
          <a:bodyPr wrap="square">
            <a:spAutoFit/>
          </a:bodyPr>
          <a:p>
            <a:pPr indent="266700"/>
            <a:r>
              <a:rPr lang="zh-CN" sz="1600" b="0">
                <a:ea typeface="宋体" panose="02010600030101010101" pitchFamily="2" charset="-122"/>
              </a:rPr>
              <a:t>程序数据是在程序模块或系统模块中设定的值和定义的一些环境数据。创建的程序数据</a:t>
            </a:r>
            <a:r>
              <a:rPr lang="zh-CN" sz="1600" b="0">
                <a:latin typeface="Times New Roman" panose="02020603050405020304" pitchFamily="18" charset="0"/>
                <a:ea typeface="宋体" panose="02010600030101010101" pitchFamily="2" charset="-122"/>
              </a:rPr>
              <a:t>可被</a:t>
            </a:r>
            <a:r>
              <a:rPr lang="zh-CN" sz="1600" b="0">
                <a:ea typeface="宋体" panose="02010600030101010101" pitchFamily="2" charset="-122"/>
              </a:rPr>
              <a:t>同一个模块或其他模块中的指令引用</a:t>
            </a:r>
            <a:r>
              <a:rPr lang="zh-CN" sz="1600" b="0">
                <a:latin typeface="Times New Roman" panose="02020603050405020304" pitchFamily="18" charset="0"/>
                <a:ea typeface="宋体" panose="02010600030101010101" pitchFamily="2" charset="-122"/>
              </a:rPr>
              <a:t>。</a:t>
            </a:r>
            <a:endParaRPr lang="zh-CN" sz="1600" b="0">
              <a:latin typeface="Times New Roman" panose="02020603050405020304" pitchFamily="18" charset="0"/>
              <a:ea typeface="宋体" panose="02010600030101010101" pitchFamily="2" charset="-122"/>
            </a:endParaRPr>
          </a:p>
          <a:p>
            <a:pPr indent="266700"/>
            <a:r>
              <a:rPr lang="zh-CN" sz="1600" b="0">
                <a:latin typeface="Times New Roman" panose="02020603050405020304" pitchFamily="18" charset="0"/>
                <a:ea typeface="宋体" panose="02010600030101010101" pitchFamily="2" charset="-122"/>
              </a:rPr>
              <a:t>如图</a:t>
            </a:r>
            <a:r>
              <a:rPr lang="zh-CN" sz="1600" b="0">
                <a:ea typeface="宋体" panose="02010600030101010101" pitchFamily="2" charset="-122"/>
              </a:rPr>
              <a:t>所示为工业机器人常用直线运动指令，在该程序中调用了四个常用程序数据</a:t>
            </a:r>
            <a:r>
              <a:rPr lang="zh-CN" sz="1600" b="0">
                <a:latin typeface="Times New Roman" panose="02020603050405020304" pitchFamily="18" charset="0"/>
                <a:ea typeface="宋体" panose="02010600030101010101" pitchFamily="2" charset="-122"/>
              </a:rPr>
              <a:t>，机器人运动目标位置数据、机器人运动速度数据、机器人运动转弯数据。</a:t>
            </a:r>
            <a:endParaRPr lang="zh-CN" altLang="en-US" sz="1600" b="0">
              <a:latin typeface="Times New Roman" panose="02020603050405020304" pitchFamily="18" charset="0"/>
              <a:ea typeface="宋体" panose="02010600030101010101" pitchFamily="2" charset="-122"/>
            </a:endParaRPr>
          </a:p>
        </p:txBody>
      </p:sp>
      <p:pic>
        <p:nvPicPr>
          <p:cNvPr id="18" name="图片 17"/>
          <p:cNvPicPr>
            <a:picLocks noChangeAspect="1"/>
          </p:cNvPicPr>
          <p:nvPr>
            <p:custDataLst>
              <p:tags r:id="rId1"/>
            </p:custDataLst>
          </p:nvPr>
        </p:nvPicPr>
        <p:blipFill>
          <a:blip r:embed="rId2"/>
          <a:stretch>
            <a:fillRect/>
          </a:stretch>
        </p:blipFill>
        <p:spPr>
          <a:xfrm>
            <a:off x="366395" y="1598930"/>
            <a:ext cx="4822825" cy="249745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sz="1800"/>
              <a:t>4.1.2 程序数据的分类</a:t>
            </a:r>
            <a:endParaRPr sz="1800"/>
          </a:p>
        </p:txBody>
      </p:sp>
      <p:pic>
        <p:nvPicPr>
          <p:cNvPr id="3" name="图片 2"/>
          <p:cNvPicPr>
            <a:picLocks noChangeAspect="1"/>
          </p:cNvPicPr>
          <p:nvPr>
            <p:custDataLst>
              <p:tags r:id="rId1"/>
            </p:custDataLst>
          </p:nvPr>
        </p:nvPicPr>
        <p:blipFill>
          <a:blip r:embed="rId2"/>
          <a:stretch>
            <a:fillRect/>
          </a:stretch>
        </p:blipFill>
        <p:spPr>
          <a:xfrm>
            <a:off x="257810" y="1132840"/>
            <a:ext cx="5715000" cy="106045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366395" y="2357755"/>
            <a:ext cx="4578350" cy="2705100"/>
          </a:xfrm>
          <a:prstGeom prst="rect">
            <a:avLst/>
          </a:prstGeom>
        </p:spPr>
      </p:pic>
      <p:sp>
        <p:nvSpPr>
          <p:cNvPr id="6" name="文本框 5"/>
          <p:cNvSpPr txBox="1"/>
          <p:nvPr/>
        </p:nvSpPr>
        <p:spPr>
          <a:xfrm>
            <a:off x="6262370" y="2357755"/>
            <a:ext cx="2540000" cy="1198880"/>
          </a:xfrm>
          <a:prstGeom prst="rect">
            <a:avLst/>
          </a:prstGeom>
          <a:noFill/>
          <a:ln w="9525">
            <a:noFill/>
          </a:ln>
        </p:spPr>
        <p:txBody>
          <a:bodyPr wrap="square">
            <a:spAutoFit/>
          </a:bodyPr>
          <a:p>
            <a:r>
              <a:rPr lang="en-US" altLang="zh-CN" sz="1800" b="0">
                <a:ea typeface="宋体" panose="02010600030101010101" pitchFamily="2" charset="-122"/>
              </a:rPr>
              <a:t>        </a:t>
            </a:r>
            <a:r>
              <a:rPr lang="zh-CN" sz="1800" b="0">
                <a:ea typeface="宋体" panose="02010600030101010101" pitchFamily="2" charset="-122"/>
              </a:rPr>
              <a:t>ABB工业机器人的程序数据共有76个，程序数据允许用户根据实际情况创建。</a:t>
            </a:r>
            <a:endParaRPr lang="zh-CN" altLang="en-US" sz="1800" b="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645160"/>
          </a:xfrm>
          <a:prstGeom prst="rect">
            <a:avLst/>
          </a:prstGeom>
          <a:noFill/>
          <a:ln w="9525">
            <a:noFill/>
          </a:ln>
        </p:spPr>
        <p:txBody>
          <a:bodyPr>
            <a:spAutoFit/>
          </a:bodyPr>
          <a:p>
            <a:pPr marL="381635" indent="-381635"/>
            <a:r>
              <a:rPr sz="1800"/>
              <a:t>4.1.3 常用的程序数据</a:t>
            </a:r>
            <a:endParaRPr sz="1800"/>
          </a:p>
          <a:p>
            <a:pPr marL="381635" indent="-381635"/>
            <a:r>
              <a:rPr sz="1800"/>
              <a:t>1.逻辑值数据bool</a:t>
            </a:r>
            <a:endParaRPr sz="1800"/>
          </a:p>
        </p:txBody>
      </p:sp>
      <p:sp>
        <p:nvSpPr>
          <p:cNvPr id="6" name="文本框 5"/>
          <p:cNvSpPr txBox="1"/>
          <p:nvPr/>
        </p:nvSpPr>
        <p:spPr>
          <a:xfrm>
            <a:off x="164465" y="1580515"/>
            <a:ext cx="4687570" cy="614045"/>
          </a:xfrm>
          <a:prstGeom prst="rect">
            <a:avLst/>
          </a:prstGeom>
          <a:noFill/>
          <a:ln w="9525">
            <a:noFill/>
          </a:ln>
        </p:spPr>
        <p:txBody>
          <a:bodyPr wrap="square">
            <a:spAutoFit/>
          </a:bodyPr>
          <a:p>
            <a:r>
              <a:rPr lang="en-US" altLang="zh-CN" sz="1800" b="0">
                <a:ea typeface="宋体" panose="02010600030101010101" pitchFamily="2" charset="-122"/>
              </a:rPr>
              <a:t> </a:t>
            </a:r>
            <a:r>
              <a:rPr lang="en-US" altLang="zh-CN" sz="1600" b="0">
                <a:ea typeface="宋体" panose="02010600030101010101" pitchFamily="2" charset="-122"/>
              </a:rPr>
              <a:t>       </a:t>
            </a:r>
            <a:r>
              <a:rPr lang="zh-CN" sz="1600" b="0">
                <a:ea typeface="宋体" panose="02010600030101010101" pitchFamily="2" charset="-122"/>
              </a:rPr>
              <a:t>bool用于存储逻辑值数据（逻辑值为真或假），即bool型数据值可以为TRUE或FALSE。</a:t>
            </a:r>
            <a:endParaRPr lang="zh-CN" sz="1600" b="0">
              <a:ea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4852035" y="1000760"/>
            <a:ext cx="3844925" cy="3973195"/>
          </a:xfrm>
          <a:prstGeom prst="rect">
            <a:avLst/>
          </a:prstGeom>
        </p:spPr>
      </p:pic>
      <p:pic>
        <p:nvPicPr>
          <p:cNvPr id="8" name="图片 11"/>
          <p:cNvPicPr>
            <a:picLocks noChangeAspect="1"/>
          </p:cNvPicPr>
          <p:nvPr>
            <p:custDataLst>
              <p:tags r:id="rId3"/>
            </p:custDataLst>
          </p:nvPr>
        </p:nvPicPr>
        <p:blipFill>
          <a:blip r:embed="rId4"/>
          <a:srcRect t="13809" b="9781"/>
          <a:stretch>
            <a:fillRect/>
          </a:stretch>
        </p:blipFill>
        <p:spPr>
          <a:xfrm>
            <a:off x="479425" y="2283460"/>
            <a:ext cx="4057650" cy="23279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645160"/>
          </a:xfrm>
          <a:prstGeom prst="rect">
            <a:avLst/>
          </a:prstGeom>
          <a:noFill/>
          <a:ln w="9525">
            <a:noFill/>
          </a:ln>
        </p:spPr>
        <p:txBody>
          <a:bodyPr>
            <a:spAutoFit/>
          </a:bodyPr>
          <a:p>
            <a:pPr marL="381635" indent="-381635"/>
            <a:r>
              <a:rPr sz="1800"/>
              <a:t>4.1.3 常用的程序数据</a:t>
            </a:r>
            <a:endParaRPr sz="1800"/>
          </a:p>
          <a:p>
            <a:pPr marL="381635" indent="-381635"/>
            <a:r>
              <a:rPr sz="1800"/>
              <a:t>2.关节位置数据jointtarget</a:t>
            </a:r>
            <a:endParaRPr sz="1800"/>
          </a:p>
        </p:txBody>
      </p:sp>
      <p:pic>
        <p:nvPicPr>
          <p:cNvPr id="3" name="图片 2"/>
          <p:cNvPicPr>
            <a:picLocks noChangeAspect="1"/>
          </p:cNvPicPr>
          <p:nvPr>
            <p:custDataLst>
              <p:tags r:id="rId1"/>
            </p:custDataLst>
          </p:nvPr>
        </p:nvPicPr>
        <p:blipFill>
          <a:blip r:embed="rId2"/>
          <a:stretch>
            <a:fillRect/>
          </a:stretch>
        </p:blipFill>
        <p:spPr>
          <a:xfrm>
            <a:off x="434975" y="1491615"/>
            <a:ext cx="8185785" cy="1160780"/>
          </a:xfrm>
          <a:prstGeom prst="rect">
            <a:avLst/>
          </a:prstGeom>
        </p:spPr>
      </p:pic>
      <p:sp>
        <p:nvSpPr>
          <p:cNvPr id="5" name="文本框 4"/>
          <p:cNvSpPr txBox="1"/>
          <p:nvPr/>
        </p:nvSpPr>
        <p:spPr>
          <a:xfrm>
            <a:off x="434975" y="2652395"/>
            <a:ext cx="5080000" cy="368300"/>
          </a:xfrm>
          <a:prstGeom prst="rect">
            <a:avLst/>
          </a:prstGeom>
          <a:noFill/>
          <a:ln w="9525">
            <a:noFill/>
          </a:ln>
        </p:spPr>
        <p:txBody>
          <a:bodyPr>
            <a:spAutoFit/>
          </a:bodyPr>
          <a:p>
            <a:r>
              <a:rPr lang="en-US" sz="1800">
                <a:latin typeface="Times New Roman" panose="02020603050405020304" pitchFamily="18" charset="0"/>
                <a:ea typeface="宋体" panose="02010600030101010101" pitchFamily="2" charset="-122"/>
              </a:rPr>
              <a:t>3.</a:t>
            </a:r>
            <a:r>
              <a:rPr lang="zh-CN" sz="1800">
                <a:ea typeface="宋体" panose="02010600030101010101" pitchFamily="2" charset="-122"/>
              </a:rPr>
              <a:t>数值数据</a:t>
            </a:r>
            <a:r>
              <a:rPr lang="en-US" altLang="zh-CN" sz="1800">
                <a:ea typeface="宋体" panose="02010600030101010101" pitchFamily="2" charset="-122"/>
              </a:rPr>
              <a:t>num</a:t>
            </a:r>
            <a:endParaRPr lang="en-US" altLang="zh-CN" sz="1800">
              <a:ea typeface="宋体" panose="02010600030101010101" pitchFamily="2" charset="-122"/>
            </a:endParaRPr>
          </a:p>
        </p:txBody>
      </p:sp>
      <p:pic>
        <p:nvPicPr>
          <p:cNvPr id="7" name="图片 6"/>
          <p:cNvPicPr>
            <a:picLocks noChangeAspect="1"/>
          </p:cNvPicPr>
          <p:nvPr>
            <p:custDataLst>
              <p:tags r:id="rId3"/>
            </p:custDataLst>
          </p:nvPr>
        </p:nvPicPr>
        <p:blipFill>
          <a:blip r:embed="rId4"/>
          <a:stretch>
            <a:fillRect/>
          </a:stretch>
        </p:blipFill>
        <p:spPr>
          <a:xfrm>
            <a:off x="147320" y="3020695"/>
            <a:ext cx="8352155" cy="120840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645160"/>
          </a:xfrm>
          <a:prstGeom prst="rect">
            <a:avLst/>
          </a:prstGeom>
          <a:noFill/>
          <a:ln w="9525">
            <a:noFill/>
          </a:ln>
        </p:spPr>
        <p:txBody>
          <a:bodyPr>
            <a:spAutoFit/>
          </a:bodyPr>
          <a:p>
            <a:pPr marL="381635" indent="-381635"/>
            <a:r>
              <a:rPr sz="1800"/>
              <a:t>4.1.3 常用的程序数据</a:t>
            </a:r>
            <a:endParaRPr sz="1800"/>
          </a:p>
          <a:p>
            <a:pPr marL="381635" indent="-381635"/>
            <a:r>
              <a:rPr sz="1800"/>
              <a:t>4.位置数据robtarget</a:t>
            </a:r>
            <a:endParaRPr sz="1800"/>
          </a:p>
        </p:txBody>
      </p:sp>
      <p:sp>
        <p:nvSpPr>
          <p:cNvPr id="5" name="文本框 4"/>
          <p:cNvSpPr txBox="1"/>
          <p:nvPr/>
        </p:nvSpPr>
        <p:spPr>
          <a:xfrm>
            <a:off x="366395" y="3938905"/>
            <a:ext cx="5080000" cy="368300"/>
          </a:xfrm>
          <a:prstGeom prst="rect">
            <a:avLst/>
          </a:prstGeom>
          <a:noFill/>
          <a:ln w="9525">
            <a:noFill/>
          </a:ln>
        </p:spPr>
        <p:txBody>
          <a:bodyPr>
            <a:spAutoFit/>
          </a:bodyPr>
          <a:p>
            <a:r>
              <a:rPr sz="1800">
                <a:ea typeface="宋体" panose="02010600030101010101" pitchFamily="2" charset="-122"/>
              </a:rPr>
              <a:t>5.速度数据speeddata</a:t>
            </a:r>
            <a:endParaRPr sz="1800">
              <a:ea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366395" y="1491615"/>
            <a:ext cx="8585200" cy="240538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366395" y="4255770"/>
            <a:ext cx="8482330" cy="5143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81395" cy="460375"/>
          </a:xfrm>
          <a:prstGeom prst="rect">
            <a:avLst/>
          </a:prstGeom>
          <a:noFill/>
          <a:ln w="9525">
            <a:noFill/>
          </a:ln>
        </p:spPr>
        <p:txBody>
          <a:bodyPr wrap="square">
            <a:spAutoFit/>
          </a:bodyPr>
          <a:p>
            <a:pPr marL="381635" indent="-381635"/>
            <a:r>
              <a:rPr sz="2400">
                <a:sym typeface="+mn-ea"/>
              </a:rPr>
              <a:t>任务4.1 认识ABB工业机器人的程序数据</a:t>
            </a:r>
            <a:endParaRPr sz="2400">
              <a:sym typeface="+mn-ea"/>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sz="1800"/>
              <a:t>4.1.3 常用的程序数据</a:t>
            </a:r>
            <a:endParaRPr sz="1800"/>
          </a:p>
        </p:txBody>
      </p:sp>
      <p:pic>
        <p:nvPicPr>
          <p:cNvPr id="3" name="图片 2"/>
          <p:cNvPicPr>
            <a:picLocks noChangeAspect="1"/>
          </p:cNvPicPr>
          <p:nvPr>
            <p:custDataLst>
              <p:tags r:id="rId1"/>
            </p:custDataLst>
          </p:nvPr>
        </p:nvPicPr>
        <p:blipFill>
          <a:blip r:embed="rId2"/>
          <a:stretch>
            <a:fillRect/>
          </a:stretch>
        </p:blipFill>
        <p:spPr>
          <a:xfrm>
            <a:off x="366395" y="1297940"/>
            <a:ext cx="8540115" cy="283527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1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2_1"/>
  <p:tag name="KSO_WM_TEMPLATE_CATEGORY" val="custom"/>
  <p:tag name="KSO_WM_TEMPLATE_INDEX" val="20230314"/>
  <p:tag name="KSO_WM_UNIT_LAYERLEVEL" val="1_1_1"/>
  <p:tag name="KSO_WM_TAG_VERSION" val="1.0"/>
  <p:tag name="KSO_WM_DIAGRAM_GROUP_CODE" val="l1-1"/>
  <p:tag name="KSO_WM_UNIT_TYPE" val="l_h_i"/>
  <p:tag name="KSO_WM_UNIT_INDEX" val="1_2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0314_4*l_h_i*1_2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2"/>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2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4.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3_1"/>
  <p:tag name="KSO_WM_TEMPLATE_CATEGORY" val="custom"/>
  <p:tag name="KSO_WM_TEMPLATE_INDEX" val="20230314"/>
  <p:tag name="KSO_WM_UNIT_LAYERLEVEL" val="1_1_1"/>
  <p:tag name="KSO_WM_TAG_VERSION" val="1.0"/>
  <p:tag name="KSO_WM_DIAGRAM_GROUP_CODE" val="l1-1"/>
  <p:tag name="KSO_WM_UNIT_TYPE" val="l_h_i"/>
  <p:tag name="KSO_WM_UNIT_INDEX" val="1_3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314_4*l_h_i*1_3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3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3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4_1"/>
  <p:tag name="KSO_WM_TEMPLATE_CATEGORY" val="custom"/>
  <p:tag name="KSO_WM_TEMPLATE_INDEX" val="20230314"/>
  <p:tag name="KSO_WM_UNIT_LAYERLEVEL" val="1_1_1"/>
  <p:tag name="KSO_WM_TAG_VERSION" val="1.0"/>
  <p:tag name="KSO_WM_DIAGRAM_GROUP_CODE" val="l1-1"/>
  <p:tag name="KSO_WM_UNIT_TYPE" val="l_h_i"/>
  <p:tag name="KSO_WM_UNIT_INDEX" val="1_4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314_4*l_h_i*1_4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4"/>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4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4_4*a*1"/>
  <p:tag name="KSO_WM_TEMPLATE_CATEGORY" val="custom"/>
  <p:tag name="KSO_WM_TEMPLATE_INDEX" val="20230314"/>
  <p:tag name="KSO_WM_UNIT_LAYERLEVEL" val="1"/>
  <p:tag name="KSO_WM_TAG_VERSION" val="1.0"/>
  <p:tag name="KSO_WM_BEAUTIFY_FLAG" val=""/>
  <p:tag name="KSO_WM_DIAGRAM_GROUP_CODE" val="l1-1"/>
  <p:tag name="KSO_WM_UNIT_PRESET_TEXT" val="目录"/>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314_4*l_h_i*1_4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4"/>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314_4*l_h_i*1_4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4"/>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4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4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4_1"/>
  <p:tag name="KSO_WM_TEMPLATE_CATEGORY" val="custom"/>
  <p:tag name="KSO_WM_TEMPLATE_INDEX" val="20230314"/>
  <p:tag name="KSO_WM_UNIT_LAYERLEVEL" val="1_1_1"/>
  <p:tag name="KSO_WM_TAG_VERSION" val="1.0"/>
  <p:tag name="KSO_WM_DIAGRAM_GROUP_CODE" val="l1-1"/>
  <p:tag name="KSO_WM_UNIT_TYPE" val="l_h_i"/>
  <p:tag name="KSO_WM_UNIT_INDEX" val="1_4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COMMONDATA" val="eyJoZGlkIjoiZmYzMzdiODRiY2JiN2Y0ZGE5OGFmM2U3NzU5NjEwMGQifQ=="/>
  <p:tag name="KSO_WPP_MARK_KEY" val="28af3f78-9bc0-4e86-ae36-78cfea5620f5"/>
  <p:tag name="commondata" val="eyJoZGlkIjoiMzlkZTQ5NmNhNzQ4YWIwMjBhODliZTM2MmE1ODRiMzIifQ=="/>
</p:tagLst>
</file>

<file path=ppt/tags/tag7.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4_1"/>
  <p:tag name="KSO_WM_TEMPLATE_CATEGORY" val="custom"/>
  <p:tag name="KSO_WM_TEMPLATE_INDEX" val="20230314"/>
  <p:tag name="KSO_WM_UNIT_LAYERLEVEL" val="1_1_1"/>
  <p:tag name="KSO_WM_TAG_VERSION" val="1.0"/>
  <p:tag name="KSO_WM_DIAGRAM_GROUP_CODE" val="l1-1"/>
  <p:tag name="KSO_WM_UNIT_TYPE" val="l_h_i"/>
  <p:tag name="KSO_WM_UNIT_INDEX" val="1_4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1_1"/>
  <p:tag name="KSO_WM_TEMPLATE_CATEGORY" val="custom"/>
  <p:tag name="KSO_WM_TEMPLATE_INDEX" val="20230314"/>
  <p:tag name="KSO_WM_UNIT_LAYERLEVEL" val="1_1_1"/>
  <p:tag name="KSO_WM_TAG_VERSION" val="1.0"/>
  <p:tag name="KSO_WM_DIAGRAM_GROUP_CODE" val="l1-1"/>
  <p:tag name="KSO_WM_UNIT_TYPE" val="l_h_i"/>
  <p:tag name="KSO_WM_UNIT_INDEX" val="1_1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0314_4*l_h_i*1_1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1"/>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heme/_rels/theme1.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spDef>
      <a:spPr bwMode="auto">
        <a:noFill/>
        <a:ln w="38100">
          <a:solidFill>
            <a:schemeClr val="tx1"/>
          </a:solidFill>
          <a:round/>
        </a:ln>
      </a:spPr>
      <a:bodyPr wrap="none" anchor="ctr"/>
      <a:lstStyle>
        <a:defPPr>
          <a:defRPr>
            <a:latin typeface="Times New Roman" panose="02020603050405020304" pitchFamily="18" charset="0"/>
            <a:ea typeface="楷体_GB2312" charset="0"/>
            <a:cs typeface="楷体_GB2312" charset="0"/>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鞍具.thmx</Template>
  <TotalTime>0</TotalTime>
  <Words>2278</Words>
  <Application>WPS 演示</Application>
  <PresentationFormat>全屏显示(16:9)</PresentationFormat>
  <Paragraphs>185</Paragraphs>
  <Slides>30</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6" baseType="lpstr">
      <vt:lpstr>Arial</vt:lpstr>
      <vt:lpstr>宋体</vt:lpstr>
      <vt:lpstr>Wingdings</vt:lpstr>
      <vt:lpstr>Times New Roman</vt:lpstr>
      <vt:lpstr>楷体_GB2312</vt:lpstr>
      <vt:lpstr>新宋体</vt:lpstr>
      <vt:lpstr>楷体_GB2312</vt:lpstr>
      <vt:lpstr>华文新魏</vt:lpstr>
      <vt:lpstr>Candara</vt:lpstr>
      <vt:lpstr>Symbol</vt:lpstr>
      <vt:lpstr>华文楷体</vt:lpstr>
      <vt:lpstr>微软雅黑</vt:lpstr>
      <vt:lpstr>MiSans Normal</vt:lpstr>
      <vt:lpstr>Arial Unicode MS</vt:lpstr>
      <vt:lpstr>波形</vt:lpstr>
      <vt:lpstr>Flash.Movie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DUT </Company>
  <LinksUpToDate>false</LinksUpToDate>
  <SharedDoc>false</SharedDoc>
  <HyperlinksChanged>false</HyperlinksChanged>
  <AppVersion>14.0000</AppVersion>
  <Manager>电气工程与应用电子技术系</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实验三</dc:title>
  <dc:creator>电工教研室</dc:creator>
  <dc:subject>实验三</dc:subject>
  <cp:lastModifiedBy>月无影</cp:lastModifiedBy>
  <cp:revision>1079</cp:revision>
  <cp:lastPrinted>2018-06-07T00:42:00Z</cp:lastPrinted>
  <dcterms:created xsi:type="dcterms:W3CDTF">1998-01-02T23:54:00Z</dcterms:created>
  <dcterms:modified xsi:type="dcterms:W3CDTF">2023-12-24T12:28:12Z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9A2F32542DD84657A880FCEC983D6BA2_13</vt:lpwstr>
  </property>
  <property fmtid="{D5CDD505-2E9C-101B-9397-08002B2CF9AE}" pid="3" name="KSOProductBuildVer">
    <vt:lpwstr>2052-12.1.0.15990</vt:lpwstr>
  </property>
</Properties>
</file>