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3"/>
  </p:sldMasterIdLst>
  <p:notesMasterIdLst>
    <p:notesMasterId r:id="rId7"/>
  </p:notesMasterIdLst>
  <p:sldIdLst>
    <p:sldId id="796" r:id="rId4"/>
    <p:sldId id="648" r:id="rId5"/>
    <p:sldId id="798" r:id="rId6"/>
    <p:sldId id="948" r:id="rId8"/>
    <p:sldId id="949" r:id="rId9"/>
    <p:sldId id="950" r:id="rId10"/>
    <p:sldId id="951" r:id="rId11"/>
    <p:sldId id="952" r:id="rId12"/>
    <p:sldId id="953" r:id="rId13"/>
    <p:sldId id="867" r:id="rId14"/>
    <p:sldId id="954" r:id="rId15"/>
    <p:sldId id="955" r:id="rId16"/>
    <p:sldId id="956" r:id="rId17"/>
    <p:sldId id="868" r:id="rId18"/>
    <p:sldId id="869" r:id="rId19"/>
    <p:sldId id="957" r:id="rId20"/>
    <p:sldId id="958" r:id="rId21"/>
    <p:sldId id="961" r:id="rId22"/>
    <p:sldId id="959" r:id="rId23"/>
    <p:sldId id="960" r:id="rId24"/>
    <p:sldId id="895" r:id="rId25"/>
    <p:sldId id="894" r:id="rId26"/>
    <p:sldId id="901" r:id="rId27"/>
    <p:sldId id="905" r:id="rId28"/>
    <p:sldId id="904" r:id="rId29"/>
    <p:sldId id="903" r:id="rId30"/>
    <p:sldId id="902" r:id="rId31"/>
    <p:sldId id="906" r:id="rId32"/>
    <p:sldId id="900" r:id="rId33"/>
    <p:sldId id="899" r:id="rId34"/>
    <p:sldId id="898" r:id="rId35"/>
    <p:sldId id="962" r:id="rId36"/>
    <p:sldId id="816" r:id="rId37"/>
    <p:sldId id="963" r:id="rId38"/>
    <p:sldId id="860" r:id="rId39"/>
    <p:sldId id="861" r:id="rId40"/>
  </p:sldIdLst>
  <p:sldSz cx="9144000" cy="6858000" type="screen4x3"/>
  <p:notesSz cx="6858000" cy="9144000"/>
  <p:custDataLst>
    <p:tags r:id="rId44"/>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42" userDrawn="1">
          <p15:clr>
            <a:srgbClr val="A4A3A4"/>
          </p15:clr>
        </p15:guide>
        <p15:guide id="2" pos="272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383A"/>
    <a:srgbClr val="273659"/>
    <a:srgbClr val="2B316C"/>
    <a:srgbClr val="2E4B4B"/>
    <a:srgbClr val="14081D"/>
    <a:srgbClr val="57B2B9"/>
    <a:srgbClr val="006600"/>
    <a:srgbClr val="6A50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65" d="100"/>
          <a:sy n="65" d="100"/>
        </p:scale>
        <p:origin x="-588" y="-102"/>
      </p:cViewPr>
      <p:guideLst>
        <p:guide orient="horz" pos="2242"/>
        <p:guide pos="272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gs" Target="tags/tag1.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3073"/>
          <p:cNvSpPr>
            <a:spLocks noGrp="1"/>
          </p:cNvSpPr>
          <p:nvPr>
            <p:ph type="hdr" sz="quarter"/>
          </p:nvPr>
        </p:nvSpPr>
        <p:spPr>
          <a:xfrm>
            <a:off x="0" y="0"/>
            <a:ext cx="2971800" cy="457200"/>
          </a:xfrm>
          <a:prstGeom prst="rect">
            <a:avLst/>
          </a:prstGeom>
          <a:noFill/>
          <a:ln w="9525">
            <a:noFill/>
            <a:miter/>
          </a:ln>
        </p:spPr>
        <p:txBody>
          <a:bodyPr/>
          <a:p>
            <a:pPr lvl="0" fontAlgn="base"/>
            <a:endParaRPr lang="zh-CN" sz="1200" strike="noStrike" noProof="1"/>
          </a:p>
        </p:txBody>
      </p:sp>
      <p:sp>
        <p:nvSpPr>
          <p:cNvPr id="3075" name="日期占位符 3074"/>
          <p:cNvSpPr>
            <a:spLocks noGrp="1"/>
          </p:cNvSpPr>
          <p:nvPr>
            <p:ph type="dt" idx="1"/>
          </p:nvPr>
        </p:nvSpPr>
        <p:spPr>
          <a:xfrm>
            <a:off x="3884613" y="0"/>
            <a:ext cx="2971800" cy="457200"/>
          </a:xfrm>
          <a:prstGeom prst="rect">
            <a:avLst/>
          </a:prstGeom>
          <a:noFill/>
          <a:ln w="9525">
            <a:noFill/>
            <a:miter/>
          </a:ln>
        </p:spPr>
        <p:txBody>
          <a:bodyPr/>
          <a:p>
            <a:pPr lvl="0" algn="r" fontAlgn="base"/>
            <a:endParaRPr lang="zh-CN" altLang="en-US" sz="1200" strike="noStrike" noProof="1"/>
          </a:p>
        </p:txBody>
      </p:sp>
      <p:sp>
        <p:nvSpPr>
          <p:cNvPr id="12292" name="幻灯片图像占位符 3075"/>
          <p:cNvSpPr>
            <a:spLocks noGrp="1" noRot="1"/>
          </p:cNvSpPr>
          <p:nvPr>
            <p:ph type="sldImg"/>
          </p:nvPr>
        </p:nvSpPr>
        <p:spPr>
          <a:xfrm>
            <a:off x="1143000" y="685800"/>
            <a:ext cx="4572000" cy="3429000"/>
          </a:xfrm>
          <a:prstGeom prst="rect">
            <a:avLst/>
          </a:prstGeom>
          <a:noFill/>
          <a:ln w="9525">
            <a:noFill/>
          </a:ln>
        </p:spPr>
      </p:sp>
      <p:sp>
        <p:nvSpPr>
          <p:cNvPr id="12293" name="文本占位符 3076"/>
          <p:cNvSpPr>
            <a:spLocks noGrp="1" noRot="1"/>
          </p:cNvSpPr>
          <p:nvPr>
            <p:ph type="body" sz="quarter"/>
          </p:nvPr>
        </p:nvSpPr>
        <p:spPr>
          <a:xfrm>
            <a:off x="685800" y="4343400"/>
            <a:ext cx="5486400" cy="4114800"/>
          </a:xfrm>
          <a:prstGeom prst="rect">
            <a:avLst/>
          </a:prstGeom>
          <a:noFill/>
          <a:ln w="9525">
            <a:noFill/>
          </a:ln>
        </p:spPr>
        <p:txBody>
          <a:bodyPr anchor="ctr"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页脚占位符 3077"/>
          <p:cNvSpPr>
            <a:spLocks noGrp="1"/>
          </p:cNvSpPr>
          <p:nvPr>
            <p:ph type="ftr" sz="quarter" idx="4"/>
          </p:nvPr>
        </p:nvSpPr>
        <p:spPr>
          <a:xfrm>
            <a:off x="0" y="8685213"/>
            <a:ext cx="2971800" cy="457200"/>
          </a:xfrm>
          <a:prstGeom prst="rect">
            <a:avLst/>
          </a:prstGeom>
          <a:noFill/>
          <a:ln w="9525">
            <a:noFill/>
            <a:miter/>
          </a:ln>
        </p:spPr>
        <p:txBody>
          <a:bodyPr anchor="b"/>
          <a:p>
            <a:pPr lvl="0" fontAlgn="base"/>
            <a:endParaRPr lang="zh-CN" sz="1200" strike="noStrike" noProof="1"/>
          </a:p>
        </p:txBody>
      </p:sp>
      <p:sp>
        <p:nvSpPr>
          <p:cNvPr id="3079" name="灯片编号占位符 3078"/>
          <p:cNvSpPr>
            <a:spLocks noGrp="1"/>
          </p:cNvSpPr>
          <p:nvPr>
            <p:ph type="sldNum" sz="quarter" idx="5"/>
          </p:nvPr>
        </p:nvSpPr>
        <p:spPr>
          <a:xfrm>
            <a:off x="3884613" y="8685213"/>
            <a:ext cx="2971800" cy="457200"/>
          </a:xfrm>
          <a:prstGeom prst="rect">
            <a:avLst/>
          </a:prstGeom>
          <a:noFill/>
          <a:ln w="9525">
            <a:noFill/>
            <a:miter/>
          </a:ln>
        </p:spPr>
        <p:txBody>
          <a:bodyPr anchor="b"/>
          <a:p>
            <a:pPr lvl="0" algn="r" fontAlgn="base"/>
            <a:fld id="{9A0DB2DC-4C9A-4742-B13C-FB6460FD3503}" type="slidenum">
              <a:rPr lang="zh-CN" sz="1200" strike="noStrike" noProof="1">
                <a:latin typeface="Arial" panose="020B0604020202020204" pitchFamily="34" charset="0"/>
                <a:ea typeface="宋体" panose="02010600030101010101" pitchFamily="2" charset="-122"/>
                <a:cs typeface="+mn-ea"/>
              </a:rPr>
            </a:fld>
            <a:endParaRPr lang="zh-CN"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1pPr>
    <a:lvl2pPr marL="457200" lvl="1"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2pPr>
    <a:lvl3pPr marL="914400" lvl="2"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3pPr>
    <a:lvl4pPr marL="1371600" lvl="3"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4pPr>
    <a:lvl5pPr marL="1828800" lvl="4"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5pPr>
    <a:lvl6pPr marL="2286000" lvl="5"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4934657"/>
          <p:cNvSpPr>
            <a:spLocks noGrp="1" noRot="1" noTextEdit="1"/>
          </p:cNvSpPr>
          <p:nvPr>
            <p:ph type="sldImg"/>
          </p:nvPr>
        </p:nvSpPr>
        <p:spPr>
          <a:xfrm>
            <a:off x="342900" y="533400"/>
            <a:ext cx="4572000" cy="3429000"/>
          </a:xfrm>
        </p:spPr>
      </p:sp>
      <p:sp>
        <p:nvSpPr>
          <p:cNvPr id="17410"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7411"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7412"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7413"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8" name="幻灯片图像占位符 4934657"/>
          <p:cNvSpPr>
            <a:spLocks noGrp="1" noRot="1" noTextEdit="1"/>
          </p:cNvSpPr>
          <p:nvPr>
            <p:ph type="sldImg"/>
          </p:nvPr>
        </p:nvSpPr>
        <p:spPr>
          <a:xfrm>
            <a:off x="342900" y="533400"/>
            <a:ext cx="4572000" cy="3429000"/>
          </a:xfrm>
        </p:spPr>
      </p:sp>
      <p:sp>
        <p:nvSpPr>
          <p:cNvPr id="162819"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62820"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62821"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62822"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8" name="幻灯片图像占位符 4934657"/>
          <p:cNvSpPr>
            <a:spLocks noGrp="1" noRot="1" noTextEdit="1"/>
          </p:cNvSpPr>
          <p:nvPr>
            <p:ph type="sldImg"/>
          </p:nvPr>
        </p:nvSpPr>
        <p:spPr>
          <a:xfrm>
            <a:off x="342900" y="533400"/>
            <a:ext cx="4572000" cy="3429000"/>
          </a:xfrm>
        </p:spPr>
      </p:sp>
      <p:sp>
        <p:nvSpPr>
          <p:cNvPr id="162819"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62820"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62821"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62822"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4866" name="幻灯片图像占位符 4934657"/>
          <p:cNvSpPr>
            <a:spLocks noGrp="1" noRot="1" noTextEdit="1"/>
          </p:cNvSpPr>
          <p:nvPr>
            <p:ph type="sldImg"/>
          </p:nvPr>
        </p:nvSpPr>
        <p:spPr>
          <a:xfrm>
            <a:off x="342900" y="533400"/>
            <a:ext cx="4572000" cy="3429000"/>
          </a:xfrm>
        </p:spPr>
      </p:sp>
      <p:sp>
        <p:nvSpPr>
          <p:cNvPr id="164867"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64868"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64869"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64870"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4" name="幻灯片图像占位符 4934657"/>
          <p:cNvSpPr>
            <a:spLocks noGrp="1" noRot="1" noTextEdit="1"/>
          </p:cNvSpPr>
          <p:nvPr>
            <p:ph type="sldImg"/>
          </p:nvPr>
        </p:nvSpPr>
        <p:spPr>
          <a:xfrm>
            <a:off x="342900" y="533400"/>
            <a:ext cx="4572000" cy="3429000"/>
          </a:xfrm>
        </p:spPr>
      </p:sp>
      <p:sp>
        <p:nvSpPr>
          <p:cNvPr id="16691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6691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6691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6691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4" name="幻灯片图像占位符 4934657"/>
          <p:cNvSpPr>
            <a:spLocks noGrp="1" noRot="1" noTextEdit="1"/>
          </p:cNvSpPr>
          <p:nvPr>
            <p:ph type="sldImg"/>
          </p:nvPr>
        </p:nvSpPr>
        <p:spPr>
          <a:xfrm>
            <a:off x="342900" y="533400"/>
            <a:ext cx="4572000" cy="3429000"/>
          </a:xfrm>
        </p:spPr>
      </p:sp>
      <p:sp>
        <p:nvSpPr>
          <p:cNvPr id="16691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6691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6691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6691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4" name="幻灯片图像占位符 4934657"/>
          <p:cNvSpPr>
            <a:spLocks noGrp="1" noRot="1" noTextEdit="1"/>
          </p:cNvSpPr>
          <p:nvPr>
            <p:ph type="sldImg"/>
          </p:nvPr>
        </p:nvSpPr>
        <p:spPr>
          <a:xfrm>
            <a:off x="342900" y="533400"/>
            <a:ext cx="4572000" cy="3429000"/>
          </a:xfrm>
        </p:spPr>
      </p:sp>
      <p:sp>
        <p:nvSpPr>
          <p:cNvPr id="16691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6691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6691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6691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4" name="幻灯片图像占位符 4934657"/>
          <p:cNvSpPr>
            <a:spLocks noGrp="1" noRot="1" noTextEdit="1"/>
          </p:cNvSpPr>
          <p:nvPr>
            <p:ph type="sldImg"/>
          </p:nvPr>
        </p:nvSpPr>
        <p:spPr>
          <a:xfrm>
            <a:off x="342900" y="533400"/>
            <a:ext cx="4572000" cy="3429000"/>
          </a:xfrm>
        </p:spPr>
      </p:sp>
      <p:sp>
        <p:nvSpPr>
          <p:cNvPr id="16691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6691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6691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6691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4" name="幻灯片图像占位符 4934657"/>
          <p:cNvSpPr>
            <a:spLocks noGrp="1" noRot="1" noTextEdit="1"/>
          </p:cNvSpPr>
          <p:nvPr>
            <p:ph type="sldImg"/>
          </p:nvPr>
        </p:nvSpPr>
        <p:spPr>
          <a:xfrm>
            <a:off x="342900" y="533400"/>
            <a:ext cx="4572000" cy="3429000"/>
          </a:xfrm>
        </p:spPr>
      </p:sp>
      <p:sp>
        <p:nvSpPr>
          <p:cNvPr id="16691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6691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6691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6691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4" name="幻灯片图像占位符 4934657"/>
          <p:cNvSpPr>
            <a:spLocks noGrp="1" noRot="1" noTextEdit="1"/>
          </p:cNvSpPr>
          <p:nvPr>
            <p:ph type="sldImg"/>
          </p:nvPr>
        </p:nvSpPr>
        <p:spPr>
          <a:xfrm>
            <a:off x="342900" y="533400"/>
            <a:ext cx="4572000" cy="3429000"/>
          </a:xfrm>
        </p:spPr>
      </p:sp>
      <p:sp>
        <p:nvSpPr>
          <p:cNvPr id="16691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6691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6691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6691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0162" name="幻灯片图像占位符 4934657"/>
          <p:cNvSpPr>
            <a:spLocks noGrp="1" noRot="1" noTextEdit="1"/>
          </p:cNvSpPr>
          <p:nvPr>
            <p:ph type="sldImg"/>
          </p:nvPr>
        </p:nvSpPr>
        <p:spPr>
          <a:xfrm>
            <a:off x="342900" y="533400"/>
            <a:ext cx="4572000" cy="3429000"/>
          </a:xfrm>
        </p:spPr>
      </p:sp>
      <p:sp>
        <p:nvSpPr>
          <p:cNvPr id="220163"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220164"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220165"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220166"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4934657"/>
          <p:cNvSpPr>
            <a:spLocks noGrp="1" noRot="1" noTextEdit="1"/>
          </p:cNvSpPr>
          <p:nvPr>
            <p:ph type="sldImg"/>
          </p:nvPr>
        </p:nvSpPr>
        <p:spPr>
          <a:xfrm>
            <a:off x="342900" y="533400"/>
            <a:ext cx="4572000" cy="3429000"/>
          </a:xfrm>
        </p:spPr>
      </p:sp>
      <p:sp>
        <p:nvSpPr>
          <p:cNvPr id="17410"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7411"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7412"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7413"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8114" name="幻灯片图像占位符 4934657"/>
          <p:cNvSpPr>
            <a:spLocks noGrp="1" noRot="1" noTextEdit="1"/>
          </p:cNvSpPr>
          <p:nvPr>
            <p:ph type="sldImg"/>
          </p:nvPr>
        </p:nvSpPr>
        <p:spPr>
          <a:xfrm>
            <a:off x="342900" y="533400"/>
            <a:ext cx="4572000" cy="3429000"/>
          </a:xfrm>
        </p:spPr>
      </p:sp>
      <p:sp>
        <p:nvSpPr>
          <p:cNvPr id="21811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21811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21811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21811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2450" name="幻灯片图像占位符 4934657"/>
          <p:cNvSpPr>
            <a:spLocks noGrp="1" noRot="1" noTextEdit="1"/>
          </p:cNvSpPr>
          <p:nvPr>
            <p:ph type="sldImg"/>
          </p:nvPr>
        </p:nvSpPr>
        <p:spPr>
          <a:xfrm>
            <a:off x="342900" y="533400"/>
            <a:ext cx="4572000" cy="3429000"/>
          </a:xfrm>
        </p:spPr>
      </p:sp>
      <p:sp>
        <p:nvSpPr>
          <p:cNvPr id="232451"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232452"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232453"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232454"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0642" name="幻灯片图像占位符 4934657"/>
          <p:cNvSpPr>
            <a:spLocks noGrp="1" noRot="1" noTextEdit="1"/>
          </p:cNvSpPr>
          <p:nvPr>
            <p:ph type="sldImg"/>
          </p:nvPr>
        </p:nvSpPr>
        <p:spPr>
          <a:xfrm>
            <a:off x="342900" y="533400"/>
            <a:ext cx="4572000" cy="3429000"/>
          </a:xfrm>
        </p:spPr>
      </p:sp>
      <p:sp>
        <p:nvSpPr>
          <p:cNvPr id="240643"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240644"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240645"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240646"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8594" name="幻灯片图像占位符 4934657"/>
          <p:cNvSpPr>
            <a:spLocks noGrp="1" noRot="1" noTextEdit="1"/>
          </p:cNvSpPr>
          <p:nvPr>
            <p:ph type="sldImg"/>
          </p:nvPr>
        </p:nvSpPr>
        <p:spPr>
          <a:xfrm>
            <a:off x="342900" y="533400"/>
            <a:ext cx="4572000" cy="3429000"/>
          </a:xfrm>
        </p:spPr>
      </p:sp>
      <p:sp>
        <p:nvSpPr>
          <p:cNvPr id="23859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23859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23859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23859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6546" name="幻灯片图像占位符 4934657"/>
          <p:cNvSpPr>
            <a:spLocks noGrp="1" noRot="1" noTextEdit="1"/>
          </p:cNvSpPr>
          <p:nvPr>
            <p:ph type="sldImg"/>
          </p:nvPr>
        </p:nvSpPr>
        <p:spPr>
          <a:xfrm>
            <a:off x="342900" y="533400"/>
            <a:ext cx="4572000" cy="3429000"/>
          </a:xfrm>
        </p:spPr>
      </p:sp>
      <p:sp>
        <p:nvSpPr>
          <p:cNvPr id="236547"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236548"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236549"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236550"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4498" name="幻灯片图像占位符 4934657"/>
          <p:cNvSpPr>
            <a:spLocks noGrp="1" noRot="1" noTextEdit="1"/>
          </p:cNvSpPr>
          <p:nvPr>
            <p:ph type="sldImg"/>
          </p:nvPr>
        </p:nvSpPr>
        <p:spPr>
          <a:xfrm>
            <a:off x="342900" y="533400"/>
            <a:ext cx="4572000" cy="3429000"/>
          </a:xfrm>
        </p:spPr>
      </p:sp>
      <p:sp>
        <p:nvSpPr>
          <p:cNvPr id="234499"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234500"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234501"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234502"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2690" name="幻灯片图像占位符 4934657"/>
          <p:cNvSpPr>
            <a:spLocks noGrp="1" noRot="1" noTextEdit="1"/>
          </p:cNvSpPr>
          <p:nvPr>
            <p:ph type="sldImg"/>
          </p:nvPr>
        </p:nvSpPr>
        <p:spPr>
          <a:xfrm>
            <a:off x="342900" y="533400"/>
            <a:ext cx="4572000" cy="3429000"/>
          </a:xfrm>
        </p:spPr>
      </p:sp>
      <p:sp>
        <p:nvSpPr>
          <p:cNvPr id="242691"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242692"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242693"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242694"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0402" name="幻灯片图像占位符 4934657"/>
          <p:cNvSpPr>
            <a:spLocks noGrp="1" noRot="1" noTextEdit="1"/>
          </p:cNvSpPr>
          <p:nvPr>
            <p:ph type="sldImg"/>
          </p:nvPr>
        </p:nvSpPr>
        <p:spPr>
          <a:xfrm>
            <a:off x="342900" y="533400"/>
            <a:ext cx="4572000" cy="3429000"/>
          </a:xfrm>
        </p:spPr>
      </p:sp>
      <p:sp>
        <p:nvSpPr>
          <p:cNvPr id="230403"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230404"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230405"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230406"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8354" name="幻灯片图像占位符 4934657"/>
          <p:cNvSpPr>
            <a:spLocks noGrp="1" noRot="1" noTextEdit="1"/>
          </p:cNvSpPr>
          <p:nvPr>
            <p:ph type="sldImg"/>
          </p:nvPr>
        </p:nvSpPr>
        <p:spPr>
          <a:xfrm>
            <a:off x="342900" y="533400"/>
            <a:ext cx="4572000" cy="3429000"/>
          </a:xfrm>
        </p:spPr>
      </p:sp>
      <p:sp>
        <p:nvSpPr>
          <p:cNvPr id="228355"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228356"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228357"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228358"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6" name="幻灯片图像占位符 4934657"/>
          <p:cNvSpPr>
            <a:spLocks noGrp="1" noRot="1" noTextEdit="1"/>
          </p:cNvSpPr>
          <p:nvPr>
            <p:ph type="sldImg"/>
          </p:nvPr>
        </p:nvSpPr>
        <p:spPr>
          <a:xfrm>
            <a:off x="342900" y="533400"/>
            <a:ext cx="4572000" cy="3429000"/>
          </a:xfrm>
        </p:spPr>
      </p:sp>
      <p:sp>
        <p:nvSpPr>
          <p:cNvPr id="226307"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226308"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226309"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226310"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4934657"/>
          <p:cNvSpPr>
            <a:spLocks noGrp="1" noRot="1" noTextEdit="1"/>
          </p:cNvSpPr>
          <p:nvPr>
            <p:ph type="sldImg"/>
          </p:nvPr>
        </p:nvSpPr>
        <p:spPr>
          <a:xfrm>
            <a:off x="342900" y="533400"/>
            <a:ext cx="4572000" cy="3429000"/>
          </a:xfrm>
        </p:spPr>
      </p:sp>
      <p:sp>
        <p:nvSpPr>
          <p:cNvPr id="17410"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7411"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7412"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7413"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幻灯片图像占位符 4934657"/>
          <p:cNvSpPr>
            <a:spLocks noGrp="1" noRot="1" noTextEdit="1"/>
          </p:cNvSpPr>
          <p:nvPr>
            <p:ph type="sldImg"/>
          </p:nvPr>
        </p:nvSpPr>
        <p:spPr>
          <a:xfrm>
            <a:off x="342900" y="533400"/>
            <a:ext cx="4572000" cy="3429000"/>
          </a:xfrm>
        </p:spPr>
      </p:sp>
      <p:sp>
        <p:nvSpPr>
          <p:cNvPr id="56323"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56324"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56325"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56326"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幻灯片图像占位符 4934657"/>
          <p:cNvSpPr>
            <a:spLocks noGrp="1" noRot="1" noTextEdit="1"/>
          </p:cNvSpPr>
          <p:nvPr>
            <p:ph type="sldImg"/>
          </p:nvPr>
        </p:nvSpPr>
        <p:spPr>
          <a:xfrm>
            <a:off x="342900" y="533400"/>
            <a:ext cx="4572000" cy="3429000"/>
          </a:xfrm>
        </p:spPr>
      </p:sp>
      <p:sp>
        <p:nvSpPr>
          <p:cNvPr id="56323"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56324"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56325"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56326"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4934657"/>
          <p:cNvSpPr>
            <a:spLocks noGrp="1" noRot="1" noTextEdit="1"/>
          </p:cNvSpPr>
          <p:nvPr>
            <p:ph type="sldImg"/>
          </p:nvPr>
        </p:nvSpPr>
        <p:spPr>
          <a:xfrm>
            <a:off x="342900" y="533400"/>
            <a:ext cx="4572000" cy="3429000"/>
          </a:xfrm>
        </p:spPr>
      </p:sp>
      <p:sp>
        <p:nvSpPr>
          <p:cNvPr id="17410"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7411"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7412"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7413"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4934657"/>
          <p:cNvSpPr>
            <a:spLocks noGrp="1" noRot="1" noTextEdit="1"/>
          </p:cNvSpPr>
          <p:nvPr>
            <p:ph type="sldImg"/>
          </p:nvPr>
        </p:nvSpPr>
        <p:spPr>
          <a:xfrm>
            <a:off x="342900" y="533400"/>
            <a:ext cx="4572000" cy="3429000"/>
          </a:xfrm>
        </p:spPr>
      </p:sp>
      <p:sp>
        <p:nvSpPr>
          <p:cNvPr id="17410"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7411"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7412"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7413"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4934657"/>
          <p:cNvSpPr>
            <a:spLocks noGrp="1" noRot="1" noTextEdit="1"/>
          </p:cNvSpPr>
          <p:nvPr>
            <p:ph type="sldImg"/>
          </p:nvPr>
        </p:nvSpPr>
        <p:spPr>
          <a:xfrm>
            <a:off x="342900" y="533400"/>
            <a:ext cx="4572000" cy="3429000"/>
          </a:xfrm>
        </p:spPr>
      </p:sp>
      <p:sp>
        <p:nvSpPr>
          <p:cNvPr id="17410"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7411"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7412"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7413"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4934657"/>
          <p:cNvSpPr>
            <a:spLocks noGrp="1" noRot="1" noTextEdit="1"/>
          </p:cNvSpPr>
          <p:nvPr>
            <p:ph type="sldImg"/>
          </p:nvPr>
        </p:nvSpPr>
        <p:spPr>
          <a:xfrm>
            <a:off x="342900" y="533400"/>
            <a:ext cx="4572000" cy="3429000"/>
          </a:xfrm>
        </p:spPr>
      </p:sp>
      <p:sp>
        <p:nvSpPr>
          <p:cNvPr id="17410"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7411"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7412"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7413"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8" name="幻灯片图像占位符 4934657"/>
          <p:cNvSpPr>
            <a:spLocks noGrp="1" noRot="1" noTextEdit="1"/>
          </p:cNvSpPr>
          <p:nvPr>
            <p:ph type="sldImg"/>
          </p:nvPr>
        </p:nvSpPr>
        <p:spPr>
          <a:xfrm>
            <a:off x="342900" y="533400"/>
            <a:ext cx="4572000" cy="3429000"/>
          </a:xfrm>
        </p:spPr>
      </p:sp>
      <p:sp>
        <p:nvSpPr>
          <p:cNvPr id="162819"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62820"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62821"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62822"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8" name="幻灯片图像占位符 4934657"/>
          <p:cNvSpPr>
            <a:spLocks noGrp="1" noRot="1" noTextEdit="1"/>
          </p:cNvSpPr>
          <p:nvPr>
            <p:ph type="sldImg"/>
          </p:nvPr>
        </p:nvSpPr>
        <p:spPr>
          <a:xfrm>
            <a:off x="342900" y="533400"/>
            <a:ext cx="4572000" cy="3429000"/>
          </a:xfrm>
        </p:spPr>
      </p:sp>
      <p:sp>
        <p:nvSpPr>
          <p:cNvPr id="162819" name="文本占位符 4934658"/>
          <p:cNvSpPr>
            <a:spLocks noGrp="1" noRot="1"/>
          </p:cNvSpPr>
          <p:nvPr>
            <p:ph type="body"/>
          </p:nvPr>
        </p:nvSpPr>
        <p:spPr>
          <a:xfrm>
            <a:off x="5181600" y="762000"/>
            <a:ext cx="3657600" cy="5334000"/>
          </a:xfrm>
        </p:spPr>
        <p:txBody>
          <a:bodyPr wrap="square" lIns="91431" tIns="45715" rIns="91431" bIns="45715" anchor="t" anchorCtr="0"/>
          <a:p>
            <a:pPr lvl="0"/>
            <a:r>
              <a:rPr lang="zh-CN" altLang="en-US" dirty="0"/>
              <a:t>过度</a:t>
            </a:r>
            <a:endParaRPr lang="zh-CN" altLang="en-US" dirty="0"/>
          </a:p>
          <a:p>
            <a:pPr lvl="0"/>
            <a:endParaRPr lang="zh-CN" altLang="en-US" dirty="0"/>
          </a:p>
          <a:p>
            <a:pPr lvl="0"/>
            <a:r>
              <a:rPr lang="en-US" altLang="zh-CN" dirty="0"/>
              <a:t>CSS:</a:t>
            </a:r>
            <a:r>
              <a:rPr lang="zh-CN" altLang="en-US" dirty="0"/>
              <a:t>客户满意度调查</a:t>
            </a:r>
            <a:endParaRPr lang="zh-CN" altLang="en-US" dirty="0"/>
          </a:p>
        </p:txBody>
      </p:sp>
      <p:sp>
        <p:nvSpPr>
          <p:cNvPr id="162820" name="文本框 4934659"/>
          <p:cNvSpPr txBox="1"/>
          <p:nvPr/>
        </p:nvSpPr>
        <p:spPr>
          <a:xfrm>
            <a:off x="519113" y="4751388"/>
            <a:ext cx="2832100"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巧妙转化</a:t>
            </a:r>
            <a:endParaRPr lang="zh-CN" altLang="en-US" sz="2000" b="1" dirty="0">
              <a:latin typeface="楷体_GB2312" pitchFamily="49" charset="-122"/>
              <a:ea typeface="楷体_GB2312" pitchFamily="49" charset="-122"/>
            </a:endParaRPr>
          </a:p>
        </p:txBody>
      </p:sp>
      <p:sp>
        <p:nvSpPr>
          <p:cNvPr id="162821" name="文本框 4934660"/>
          <p:cNvSpPr txBox="1"/>
          <p:nvPr/>
        </p:nvSpPr>
        <p:spPr>
          <a:xfrm>
            <a:off x="455613" y="5794375"/>
            <a:ext cx="3151187" cy="304800"/>
          </a:xfrm>
          <a:prstGeom prst="rect">
            <a:avLst/>
          </a:prstGeom>
          <a:noFill/>
          <a:ln w="6350">
            <a:noFill/>
          </a:ln>
        </p:spPr>
        <p:txBody>
          <a:bodyPr lIns="0" tIns="0" rIns="0" bIns="0">
            <a:spAutoFit/>
          </a:bodyPr>
          <a:p>
            <a:pPr marL="609600" lvl="0" indent="-609600" defTabSz="914400">
              <a:spcBef>
                <a:spcPct val="50000"/>
              </a:spcBef>
              <a:tabLst>
                <a:tab pos="8521700" algn="r"/>
              </a:tabLst>
            </a:pPr>
            <a:r>
              <a:rPr lang="zh-CN" altLang="en-US" sz="2000" b="1" dirty="0">
                <a:latin typeface="楷体_GB2312" pitchFamily="49" charset="-122"/>
                <a:ea typeface="楷体_GB2312" pitchFamily="49" charset="-122"/>
              </a:rPr>
              <a:t>讲师讲解</a:t>
            </a:r>
            <a:endParaRPr lang="zh-CN" altLang="en-US" sz="2000" b="1" dirty="0">
              <a:latin typeface="楷体_GB2312" pitchFamily="49" charset="-122"/>
              <a:ea typeface="楷体_GB2312" pitchFamily="49" charset="-122"/>
            </a:endParaRPr>
          </a:p>
        </p:txBody>
      </p:sp>
      <p:sp>
        <p:nvSpPr>
          <p:cNvPr id="162822" name="灯片编号占位符 1"/>
          <p:cNvSpP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2050" name="矩形 2050"/>
          <p:cNvSpPr/>
          <p:nvPr userDrawn="1"/>
        </p:nvSpPr>
        <p:spPr>
          <a:xfrm>
            <a:off x="0" y="6611938"/>
            <a:ext cx="9144000" cy="260350"/>
          </a:xfrm>
          <a:prstGeom prst="rect">
            <a:avLst/>
          </a:prstGeom>
          <a:solidFill>
            <a:schemeClr val="accent2"/>
          </a:solidFill>
          <a:ln w="9525">
            <a:noFill/>
          </a:ln>
        </p:spPr>
        <p:txBody>
          <a:bodyPr/>
          <a:p>
            <a:pPr lvl="0"/>
            <a:endParaRPr lang="zh-CN" altLang="en-US" dirty="0">
              <a:latin typeface="Arial" panose="020B0604020202020204" pitchFamily="34" charset="0"/>
            </a:endParaRPr>
          </a:p>
        </p:txBody>
      </p:sp>
      <p:pic>
        <p:nvPicPr>
          <p:cNvPr id="2051" name="图片 -2147482253"/>
          <p:cNvPicPr>
            <a:picLocks noChangeAspect="1"/>
          </p:cNvPicPr>
          <p:nvPr userDrawn="1"/>
        </p:nvPicPr>
        <p:blipFill>
          <a:blip r:embed="rId2"/>
          <a:stretch>
            <a:fillRect/>
          </a:stretch>
        </p:blipFill>
        <p:spPr>
          <a:xfrm>
            <a:off x="0" y="-26987"/>
            <a:ext cx="9128125" cy="4964112"/>
          </a:xfrm>
          <a:prstGeom prst="rect">
            <a:avLst/>
          </a:prstGeom>
          <a:noFill/>
          <a:ln w="9525">
            <a:noFill/>
          </a:ln>
        </p:spPr>
      </p:pic>
      <p:sp>
        <p:nvSpPr>
          <p:cNvPr id="2052" name="副标题 2051"/>
          <p:cNvSpPr>
            <a:spLocks noGrp="1"/>
          </p:cNvSpPr>
          <p:nvPr>
            <p:ph type="subTitle" idx="1" hasCustomPrompt="1"/>
          </p:nvPr>
        </p:nvSpPr>
        <p:spPr>
          <a:xfrm>
            <a:off x="1115695" y="5949315"/>
            <a:ext cx="6553200" cy="533400"/>
          </a:xfrm>
          <a:prstGeom prst="rect">
            <a:avLst/>
          </a:prstGeom>
          <a:noFill/>
          <a:ln w="9525">
            <a:noFill/>
            <a:miter/>
          </a:ln>
          <a:extLst>
            <a:ext uri="{909E8E84-426E-40DD-AFC4-6F175D3DCCD1}">
              <a14:hiddenFill xmlns:a14="http://schemas.microsoft.com/office/drawing/2010/main">
                <a:solidFill>
                  <a:schemeClr val="accent5"/>
                </a:solidFill>
              </a14:hiddenFill>
            </a:ext>
          </a:extLst>
        </p:spPr>
        <p:txBody>
          <a:bodyPr anchor="t"/>
          <a:lstStyle>
            <a:lvl1pPr marL="0" lvl="0" indent="0" algn="ctr">
              <a:buNone/>
              <a:defRPr sz="2400" b="1" u="none" strike="noStrike" kern="1200" cap="none" spc="0" normalizeH="0">
                <a:solidFill>
                  <a:schemeClr val="tx2"/>
                </a:solidFill>
                <a:uFillTx/>
                <a:latin typeface="Verdana" panose="020B0604030504040204" pitchFamily="34" charset="0"/>
                <a:ea typeface="仿宋_GB2312" charset="0"/>
              </a:defRPr>
            </a:lvl1pPr>
            <a:lvl2pPr marL="457200" lvl="1" indent="-457200" algn="ctr">
              <a:buNone/>
              <a:defRPr sz="1800" b="1" kern="1200">
                <a:solidFill>
                  <a:schemeClr val="tx2"/>
                </a:solidFill>
                <a:latin typeface="Verdana" panose="020B0604030504040204" pitchFamily="34" charset="0"/>
              </a:defRPr>
            </a:lvl2pPr>
            <a:lvl3pPr marL="914400" lvl="2" indent="-914400" algn="ctr">
              <a:buNone/>
              <a:defRPr sz="1800" b="1" kern="1200">
                <a:solidFill>
                  <a:schemeClr val="tx2"/>
                </a:solidFill>
                <a:latin typeface="Verdana" panose="020B0604030504040204" pitchFamily="34" charset="0"/>
              </a:defRPr>
            </a:lvl3pPr>
            <a:lvl4pPr marL="1371600" lvl="3" indent="-1371600" algn="ctr">
              <a:buNone/>
              <a:defRPr sz="1800" b="1" kern="1200">
                <a:solidFill>
                  <a:schemeClr val="tx2"/>
                </a:solidFill>
                <a:latin typeface="Verdana" panose="020B0604030504040204" pitchFamily="34" charset="0"/>
              </a:defRPr>
            </a:lvl4pPr>
            <a:lvl5pPr marL="1828800" lvl="4" indent="-1828800" algn="ctr">
              <a:buNone/>
              <a:defRPr sz="1800" b="1" kern="1200">
                <a:solidFill>
                  <a:schemeClr val="tx2"/>
                </a:solidFill>
                <a:latin typeface="Verdana" panose="020B0604030504040204" pitchFamily="34" charset="0"/>
              </a:defRPr>
            </a:lvl5pPr>
          </a:lstStyle>
          <a:p>
            <a:pPr lvl="0" fontAlgn="base"/>
            <a:r>
              <a:rPr lang="en-US" altLang="zh-CN" strike="noStrike" noProof="1"/>
              <a:t>赵晓宛   徐广琳  初宏伟</a:t>
            </a:r>
            <a:endParaRPr lang="en-US" altLang="zh-CN" strike="noStrike" noProof="1"/>
          </a:p>
        </p:txBody>
      </p:sp>
      <p:sp>
        <p:nvSpPr>
          <p:cNvPr id="2053" name="标题 2052"/>
          <p:cNvSpPr>
            <a:spLocks noGrp="1"/>
          </p:cNvSpPr>
          <p:nvPr>
            <p:ph type="ctrTitle" sz="quarter" hasCustomPrompt="1"/>
          </p:nvPr>
        </p:nvSpPr>
        <p:spPr>
          <a:xfrm>
            <a:off x="0" y="4868863"/>
            <a:ext cx="9144000" cy="720725"/>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tileRect/>
          </a:gradFill>
          <a:ln w="9525">
            <a:noFill/>
            <a:miter/>
          </a:ln>
        </p:spPr>
        <p:txBody>
          <a:bodyPr anchor="ctr"/>
          <a:lstStyle>
            <a:lvl1pPr lvl="0" algn="ctr">
              <a:defRPr sz="4000" kern="1200"/>
            </a:lvl1pPr>
          </a:lstStyle>
          <a:p>
            <a:pPr lvl="0" fontAlgn="base"/>
            <a:r>
              <a:rPr lang="en-US" altLang="zh-CN" strike="noStrike" noProof="1"/>
              <a:t>汽车售后服务管理</a:t>
            </a:r>
            <a:endParaRPr lang="en-US" altLang="zh-CN" strike="noStrike" noProof="1"/>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52400"/>
            <a:ext cx="6221067" cy="6248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2050" name="矩形 2050"/>
          <p:cNvSpPr/>
          <p:nvPr userDrawn="1"/>
        </p:nvSpPr>
        <p:spPr>
          <a:xfrm>
            <a:off x="0" y="6611938"/>
            <a:ext cx="9144000" cy="260350"/>
          </a:xfrm>
          <a:prstGeom prst="rect">
            <a:avLst/>
          </a:prstGeom>
          <a:solidFill>
            <a:schemeClr val="accent2"/>
          </a:solidFill>
          <a:ln w="9525">
            <a:noFill/>
          </a:ln>
        </p:spPr>
        <p:txBody>
          <a:bodyPr/>
          <a:p>
            <a:pPr lvl="0"/>
            <a:endParaRPr lang="zh-CN" altLang="en-US" dirty="0">
              <a:latin typeface="Arial" panose="020B0604020202020204" pitchFamily="34" charset="0"/>
            </a:endParaRPr>
          </a:p>
        </p:txBody>
      </p:sp>
      <p:pic>
        <p:nvPicPr>
          <p:cNvPr id="2051" name="图片 -2147482253"/>
          <p:cNvPicPr>
            <a:picLocks noChangeAspect="1"/>
          </p:cNvPicPr>
          <p:nvPr userDrawn="1"/>
        </p:nvPicPr>
        <p:blipFill>
          <a:blip r:embed="rId2"/>
          <a:stretch>
            <a:fillRect/>
          </a:stretch>
        </p:blipFill>
        <p:spPr>
          <a:xfrm>
            <a:off x="0" y="-26987"/>
            <a:ext cx="9128125" cy="4964112"/>
          </a:xfrm>
          <a:prstGeom prst="rect">
            <a:avLst/>
          </a:prstGeom>
          <a:noFill/>
          <a:ln w="9525">
            <a:noFill/>
          </a:ln>
        </p:spPr>
      </p:pic>
      <p:sp>
        <p:nvSpPr>
          <p:cNvPr id="2052" name="副标题 2051"/>
          <p:cNvSpPr>
            <a:spLocks noGrp="1"/>
          </p:cNvSpPr>
          <p:nvPr>
            <p:ph type="subTitle" idx="1" hasCustomPrompt="1"/>
          </p:nvPr>
        </p:nvSpPr>
        <p:spPr>
          <a:xfrm>
            <a:off x="1115695" y="5949315"/>
            <a:ext cx="6553200" cy="533400"/>
          </a:xfrm>
          <a:prstGeom prst="rect">
            <a:avLst/>
          </a:prstGeom>
          <a:noFill/>
          <a:ln w="9525">
            <a:noFill/>
            <a:miter/>
          </a:ln>
          <a:extLst>
            <a:ext uri="{909E8E84-426E-40DD-AFC4-6F175D3DCCD1}">
              <a14:hiddenFill xmlns:a14="http://schemas.microsoft.com/office/drawing/2010/main">
                <a:solidFill>
                  <a:schemeClr val="accent5"/>
                </a:solidFill>
              </a14:hiddenFill>
            </a:ext>
          </a:extLst>
        </p:spPr>
        <p:txBody>
          <a:bodyPr anchor="t"/>
          <a:lstStyle>
            <a:lvl1pPr marL="0" lvl="0" indent="0" algn="ctr">
              <a:buNone/>
              <a:defRPr sz="2400" b="1" u="none" strike="noStrike" kern="1200" cap="none" spc="0" normalizeH="0">
                <a:solidFill>
                  <a:schemeClr val="tx2"/>
                </a:solidFill>
                <a:uFillTx/>
                <a:latin typeface="Verdana" panose="020B0604030504040204" pitchFamily="34" charset="0"/>
                <a:ea typeface="仿宋_GB2312" charset="0"/>
              </a:defRPr>
            </a:lvl1pPr>
            <a:lvl2pPr marL="457200" lvl="1" indent="-457200" algn="ctr">
              <a:buNone/>
              <a:defRPr sz="1800" b="1" kern="1200">
                <a:solidFill>
                  <a:schemeClr val="tx2"/>
                </a:solidFill>
                <a:latin typeface="Verdana" panose="020B0604030504040204" pitchFamily="34" charset="0"/>
              </a:defRPr>
            </a:lvl2pPr>
            <a:lvl3pPr marL="914400" lvl="2" indent="-914400" algn="ctr">
              <a:buNone/>
              <a:defRPr sz="1800" b="1" kern="1200">
                <a:solidFill>
                  <a:schemeClr val="tx2"/>
                </a:solidFill>
                <a:latin typeface="Verdana" panose="020B0604030504040204" pitchFamily="34" charset="0"/>
              </a:defRPr>
            </a:lvl3pPr>
            <a:lvl4pPr marL="1371600" lvl="3" indent="-1371600" algn="ctr">
              <a:buNone/>
              <a:defRPr sz="1800" b="1" kern="1200">
                <a:solidFill>
                  <a:schemeClr val="tx2"/>
                </a:solidFill>
                <a:latin typeface="Verdana" panose="020B0604030504040204" pitchFamily="34" charset="0"/>
              </a:defRPr>
            </a:lvl4pPr>
            <a:lvl5pPr marL="1828800" lvl="4" indent="-1828800" algn="ctr">
              <a:buNone/>
              <a:defRPr sz="1800" b="1" kern="1200">
                <a:solidFill>
                  <a:schemeClr val="tx2"/>
                </a:solidFill>
                <a:latin typeface="Verdana" panose="020B0604030504040204" pitchFamily="34" charset="0"/>
              </a:defRPr>
            </a:lvl5pPr>
          </a:lstStyle>
          <a:p>
            <a:pPr lvl="0" fontAlgn="base"/>
            <a:r>
              <a:rPr lang="en-US" altLang="zh-CN" strike="noStrike" noProof="1"/>
              <a:t>赵晓宛   徐广琳  初宏伟</a:t>
            </a:r>
            <a:endParaRPr lang="en-US" altLang="zh-CN" strike="noStrike" noProof="1"/>
          </a:p>
        </p:txBody>
      </p:sp>
      <p:sp>
        <p:nvSpPr>
          <p:cNvPr id="2053" name="标题 2052"/>
          <p:cNvSpPr>
            <a:spLocks noGrp="1"/>
          </p:cNvSpPr>
          <p:nvPr>
            <p:ph type="ctrTitle" sz="quarter" hasCustomPrompt="1"/>
          </p:nvPr>
        </p:nvSpPr>
        <p:spPr>
          <a:xfrm>
            <a:off x="0" y="4868863"/>
            <a:ext cx="9144000" cy="720725"/>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tileRect/>
          </a:gradFill>
          <a:ln w="9525">
            <a:noFill/>
            <a:miter/>
          </a:ln>
        </p:spPr>
        <p:txBody>
          <a:bodyPr anchor="ctr"/>
          <a:lstStyle>
            <a:lvl1pPr lvl="0" algn="ctr">
              <a:defRPr sz="4000" kern="1200"/>
            </a:lvl1pPr>
          </a:lstStyle>
          <a:p>
            <a:pPr lvl="0" fontAlgn="base"/>
            <a:r>
              <a:rPr lang="en-US" altLang="zh-CN" strike="noStrike" noProof="1"/>
              <a:t>汽车售后服务管理</a:t>
            </a:r>
            <a:endParaRPr lang="en-US" altLang="zh-CN" strike="noStrike" noProof="1"/>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6830" y="2132965"/>
            <a:ext cx="8458200" cy="563563"/>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755650" y="476250"/>
            <a:ext cx="8229600"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81425" y="6457950"/>
            <a:ext cx="885825" cy="320675"/>
          </a:xfrm>
          <a:prstGeom prst="rect">
            <a:avLst/>
          </a:prstGeom>
          <a:solidFill>
            <a:schemeClr val="accent5"/>
          </a:solidFill>
          <a:ln w="9525">
            <a:noFill/>
            <a:miter/>
          </a:ln>
        </p:spPr>
        <p:txBody>
          <a:bodyPr/>
          <a:p>
            <a:pPr fontAlgn="base"/>
            <a:r>
              <a:rPr lang="zh-CN" strike="noStrike" noProof="1">
                <a:latin typeface="幼圆" panose="02010509060101010101" pitchFamily="49" charset="-122"/>
                <a:ea typeface="幼圆" panose="02010509060101010101" pitchFamily="49" charset="-122"/>
                <a:cs typeface="+mn-ea"/>
              </a:rPr>
              <a:t>2</a:t>
            </a:r>
            <a:endParaRPr lang="zh-CN" strike="noStrike" noProof="1"/>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fontAlgn="base"/>
            <a:r>
              <a:rPr lang="zh-CN" strike="noStrike" noProof="1">
                <a:latin typeface="幼圆" panose="02010509060101010101" pitchFamily="49" charset="-122"/>
                <a:ea typeface="幼圆" panose="02010509060101010101" pitchFamily="49" charset="-122"/>
                <a:cs typeface="+mn-ea"/>
              </a:rPr>
              <a:t>1</a:t>
            </a:r>
            <a:endParaRPr lang="zh-CN" strike="noStrike" noProof="1"/>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1525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1525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3206750" y="6462713"/>
            <a:ext cx="2673350" cy="320675"/>
          </a:xfrm>
          <a:prstGeom prst="rect">
            <a:avLst/>
          </a:prstGeom>
          <a:solidFill>
            <a:schemeClr val="accent1">
              <a:lumMod val="75000"/>
            </a:schemeClr>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6830" y="2132965"/>
            <a:ext cx="8458200" cy="563563"/>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755650" y="476250"/>
            <a:ext cx="8229600"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81425" y="6457950"/>
            <a:ext cx="885825" cy="320675"/>
          </a:xfrm>
          <a:prstGeom prst="rect">
            <a:avLst/>
          </a:prstGeom>
          <a:solidFill>
            <a:schemeClr val="accent5"/>
          </a:solidFill>
          <a:ln w="9525">
            <a:noFill/>
            <a:miter/>
          </a:ln>
        </p:spPr>
        <p:txBody>
          <a:bodyPr/>
          <a:p>
            <a:pPr fontAlgn="base"/>
            <a:r>
              <a:rPr lang="zh-CN" strike="noStrike" noProof="1">
                <a:latin typeface="幼圆" panose="02010509060101010101" pitchFamily="49" charset="-122"/>
                <a:ea typeface="幼圆" panose="02010509060101010101" pitchFamily="49" charset="-122"/>
                <a:cs typeface="+mn-ea"/>
              </a:rPr>
              <a:t>2</a:t>
            </a:r>
            <a:endParaRPr lang="zh-CN" strike="noStrike" noProof="1"/>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52400"/>
            <a:ext cx="6221067" cy="6248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fontAlgn="base"/>
            <a:r>
              <a:rPr lang="zh-CN" strike="noStrike" noProof="1">
                <a:latin typeface="幼圆" panose="02010509060101010101" pitchFamily="49" charset="-122"/>
                <a:ea typeface="幼圆" panose="02010509060101010101" pitchFamily="49" charset="-122"/>
                <a:cs typeface="+mn-ea"/>
              </a:rPr>
              <a:t>1</a:t>
            </a:r>
            <a:endParaRPr lang="zh-CN" strike="noStrike" noProof="1"/>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1525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1525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3206750" y="6462713"/>
            <a:ext cx="2673350" cy="320675"/>
          </a:xfrm>
          <a:prstGeom prst="rect">
            <a:avLst/>
          </a:prstGeom>
          <a:solidFill>
            <a:schemeClr val="accent1">
              <a:lumMod val="75000"/>
            </a:schemeClr>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文本占位符 1026"/>
          <p:cNvSpPr>
            <a:spLocks noGrp="1"/>
          </p:cNvSpPr>
          <p:nvPr>
            <p:ph type="body"/>
          </p:nvPr>
        </p:nvSpPr>
        <p:spPr>
          <a:xfrm>
            <a:off x="457200" y="1152525"/>
            <a:ext cx="8229600" cy="5248275"/>
          </a:xfrm>
          <a:prstGeom prst="rect">
            <a:avLst/>
          </a:prstGeom>
          <a:noFill/>
          <a:ln w="9525">
            <a:noFill/>
          </a:ln>
        </p:spPr>
        <p:txBody>
          <a:bodyPr/>
          <a:p>
            <a:pPr lvl="0"/>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sp>
        <p:nvSpPr>
          <p:cNvPr id="2" name="矩形 1025"/>
          <p:cNvSpPr/>
          <p:nvPr userDrawn="1"/>
        </p:nvSpPr>
        <p:spPr>
          <a:xfrm>
            <a:off x="35560" y="0"/>
            <a:ext cx="9144000" cy="1037590"/>
          </a:xfrm>
          <a:prstGeom prst="rect">
            <a:avLst/>
          </a:prstGeom>
          <a:solidFill>
            <a:schemeClr val="tx1"/>
          </a:solidFill>
          <a:ln w="9525">
            <a:noFill/>
            <a:miter/>
          </a:ln>
          <a:scene3d>
            <a:camera prst="orthographicFront"/>
            <a:lightRig rig="threePt" dir="t"/>
          </a:scene3d>
          <a:sp3d prstMaterial="dkEdge"/>
        </p:spPr>
        <p:txBody>
          <a:bodyPr anchor="t"/>
          <a:p>
            <a:pPr lvl="0" fontAlgn="base"/>
            <a:endParaRPr lang="zh-CN" altLang="en-US" strike="noStrike" noProof="1">
              <a:latin typeface="Arial" panose="020B0604020202020204" pitchFamily="34" charset="0"/>
              <a:ea typeface="宋体" panose="02010600030101010101" pitchFamily="2" charset="-122"/>
            </a:endParaRPr>
          </a:p>
        </p:txBody>
      </p:sp>
      <p:sp>
        <p:nvSpPr>
          <p:cNvPr id="1028" name="灯片编号占位符 1027"/>
          <p:cNvSpPr>
            <a:spLocks noGrp="1"/>
          </p:cNvSpPr>
          <p:nvPr>
            <p:ph type="sldNum" sz="quarter" idx="4"/>
          </p:nvPr>
        </p:nvSpPr>
        <p:spPr>
          <a:xfrm>
            <a:off x="3719513" y="6462713"/>
            <a:ext cx="854075" cy="320675"/>
          </a:xfrm>
          <a:prstGeom prst="rect">
            <a:avLst/>
          </a:prstGeom>
          <a:solidFill>
            <a:schemeClr val="accent5"/>
          </a:solidFill>
          <a:ln w="9525">
            <a:noFill/>
            <a:miter/>
          </a:ln>
        </p:spPr>
        <p:txBody>
          <a:bodyPr/>
          <a:lstStyle>
            <a:lvl1pPr algn="ctr">
              <a:defRPr sz="1600">
                <a:latin typeface="幼圆" panose="02010509060101010101" pitchFamily="49" charset="-122"/>
                <a:ea typeface="幼圆" panose="02010509060101010101" pitchFamily="49" charset="-122"/>
              </a:defRPr>
            </a:lvl1pPr>
          </a:lstStyle>
          <a:p>
            <a:pPr lvl="0" fontAlgn="base"/>
            <a:r>
              <a:rPr lang="zh-CN" strike="noStrike" noProof="1">
                <a:latin typeface="幼圆" panose="02010509060101010101" pitchFamily="49" charset="-122"/>
                <a:ea typeface="幼圆" panose="02010509060101010101" pitchFamily="49" charset="-122"/>
                <a:cs typeface="+mn-ea"/>
              </a:rPr>
              <a:t>1</a:t>
            </a:r>
            <a:endParaRPr lang="zh-CN" strike="noStrike" noProof="1"/>
          </a:p>
        </p:txBody>
      </p:sp>
      <p:sp>
        <p:nvSpPr>
          <p:cNvPr id="1029" name="标题 1028"/>
          <p:cNvSpPr>
            <a:spLocks noGrp="1"/>
          </p:cNvSpPr>
          <p:nvPr>
            <p:ph type="title"/>
          </p:nvPr>
        </p:nvSpPr>
        <p:spPr>
          <a:xfrm>
            <a:off x="107950" y="3860800"/>
            <a:ext cx="8458200" cy="563563"/>
          </a:xfrm>
          <a:prstGeom prst="rect">
            <a:avLst/>
          </a:prstGeom>
          <a:noFill/>
          <a:ln w="9525">
            <a:noFill/>
          </a:ln>
        </p:spPr>
        <p:txBody>
          <a:bodyPr anchor="ctr" anchorCtr="0"/>
          <a:p>
            <a:pPr lvl="0"/>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1" fontAlgn="base" latinLnBrk="0" hangingPunct="1">
        <a:spcBef>
          <a:spcPct val="0"/>
        </a:spcBef>
        <a:spcAft>
          <a:spcPct val="0"/>
        </a:spcAft>
        <a:buClr>
          <a:srgbClr val="000000"/>
        </a:buClr>
        <a:buNone/>
        <a:defRPr sz="3200" b="1" i="0" u="none" kern="1200" baseline="0">
          <a:solidFill>
            <a:schemeClr val="bg1"/>
          </a:solidFill>
          <a:latin typeface="+mj-lt"/>
          <a:ea typeface="+mj-ea"/>
          <a:cs typeface="+mj-cs"/>
        </a:defRPr>
      </a:lvl1pPr>
    </p:titleStyle>
    <p:body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文本占位符 1026"/>
          <p:cNvSpPr>
            <a:spLocks noGrp="1"/>
          </p:cNvSpPr>
          <p:nvPr>
            <p:ph type="body"/>
          </p:nvPr>
        </p:nvSpPr>
        <p:spPr>
          <a:xfrm>
            <a:off x="457200" y="1152525"/>
            <a:ext cx="8229600" cy="5248275"/>
          </a:xfrm>
          <a:prstGeom prst="rect">
            <a:avLst/>
          </a:prstGeom>
          <a:noFill/>
          <a:ln w="9525">
            <a:noFill/>
          </a:ln>
        </p:spPr>
        <p:txBody>
          <a:bodyPr/>
          <a:p>
            <a:pPr lvl="0"/>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sp>
        <p:nvSpPr>
          <p:cNvPr id="2" name="矩形 1025"/>
          <p:cNvSpPr/>
          <p:nvPr userDrawn="1"/>
        </p:nvSpPr>
        <p:spPr>
          <a:xfrm>
            <a:off x="35560" y="0"/>
            <a:ext cx="9144000" cy="1037590"/>
          </a:xfrm>
          <a:prstGeom prst="rect">
            <a:avLst/>
          </a:prstGeom>
          <a:solidFill>
            <a:schemeClr val="tx1"/>
          </a:solidFill>
          <a:ln w="9525">
            <a:noFill/>
            <a:miter/>
          </a:ln>
          <a:scene3d>
            <a:camera prst="orthographicFront"/>
            <a:lightRig rig="threePt" dir="t"/>
          </a:scene3d>
          <a:sp3d prstMaterial="dkEdge"/>
        </p:spPr>
        <p:txBody>
          <a:bodyPr anchor="t"/>
          <a:p>
            <a:pPr lvl="0" fontAlgn="base"/>
            <a:endParaRPr lang="zh-CN" altLang="en-US" strike="noStrike" noProof="1">
              <a:latin typeface="Arial" panose="020B0604020202020204" pitchFamily="34" charset="0"/>
              <a:ea typeface="宋体" panose="02010600030101010101" pitchFamily="2" charset="-122"/>
            </a:endParaRPr>
          </a:p>
        </p:txBody>
      </p:sp>
      <p:sp>
        <p:nvSpPr>
          <p:cNvPr id="1028" name="灯片编号占位符 1027"/>
          <p:cNvSpPr>
            <a:spLocks noGrp="1"/>
          </p:cNvSpPr>
          <p:nvPr>
            <p:ph type="sldNum" sz="quarter" idx="4"/>
          </p:nvPr>
        </p:nvSpPr>
        <p:spPr>
          <a:xfrm>
            <a:off x="3719513" y="6462713"/>
            <a:ext cx="854075" cy="320675"/>
          </a:xfrm>
          <a:prstGeom prst="rect">
            <a:avLst/>
          </a:prstGeom>
          <a:solidFill>
            <a:schemeClr val="accent5"/>
          </a:solidFill>
          <a:ln w="9525">
            <a:noFill/>
            <a:miter/>
          </a:ln>
        </p:spPr>
        <p:txBody>
          <a:bodyPr/>
          <a:lstStyle>
            <a:lvl1pPr algn="ctr">
              <a:defRPr sz="1600">
                <a:latin typeface="幼圆" panose="02010509060101010101" pitchFamily="49" charset="-122"/>
                <a:ea typeface="幼圆" panose="02010509060101010101" pitchFamily="49" charset="-122"/>
              </a:defRPr>
            </a:lvl1pPr>
          </a:lstStyle>
          <a:p>
            <a:pPr lvl="0" fontAlgn="base"/>
            <a:r>
              <a:rPr lang="zh-CN" strike="noStrike" noProof="1">
                <a:latin typeface="幼圆" panose="02010509060101010101" pitchFamily="49" charset="-122"/>
                <a:ea typeface="幼圆" panose="02010509060101010101" pitchFamily="49" charset="-122"/>
                <a:cs typeface="+mn-ea"/>
              </a:rPr>
              <a:t>1</a:t>
            </a:r>
            <a:endParaRPr lang="zh-CN" strike="noStrike" noProof="1"/>
          </a:p>
        </p:txBody>
      </p:sp>
      <p:sp>
        <p:nvSpPr>
          <p:cNvPr id="1029" name="标题 1028"/>
          <p:cNvSpPr>
            <a:spLocks noGrp="1"/>
          </p:cNvSpPr>
          <p:nvPr>
            <p:ph type="title"/>
          </p:nvPr>
        </p:nvSpPr>
        <p:spPr>
          <a:xfrm>
            <a:off x="107950" y="3860800"/>
            <a:ext cx="8458200" cy="563563"/>
          </a:xfrm>
          <a:prstGeom prst="rect">
            <a:avLst/>
          </a:prstGeom>
          <a:noFill/>
          <a:ln w="9525">
            <a:noFill/>
          </a:ln>
        </p:spPr>
        <p:txBody>
          <a:bodyPr anchor="ctr" anchorCtr="0"/>
          <a:p>
            <a:pPr lvl="0"/>
            <a:endParaRPr lang="en-US"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eaLnBrk="1" fontAlgn="base" latinLnBrk="0" hangingPunct="1">
        <a:spcBef>
          <a:spcPct val="0"/>
        </a:spcBef>
        <a:spcAft>
          <a:spcPct val="0"/>
        </a:spcAft>
        <a:buClr>
          <a:srgbClr val="000000"/>
        </a:buClr>
        <a:buNone/>
        <a:defRPr sz="3200" b="1" i="0" u="none" kern="1200" baseline="0">
          <a:solidFill>
            <a:schemeClr val="bg1"/>
          </a:solidFill>
          <a:latin typeface="+mj-lt"/>
          <a:ea typeface="+mj-ea"/>
          <a:cs typeface="+mj-cs"/>
        </a:defRPr>
      </a:lvl1pPr>
    </p:titleStyle>
    <p:body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image" Target="../media/image7.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oleObject" Target="../embeddings/oleObject1.bin"/></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5121"/>
          <p:cNvSpPr>
            <a:spLocks noGrp="1"/>
          </p:cNvSpPr>
          <p:nvPr>
            <p:ph type="ctrTitle" sz="quarter" hasCustomPrompt="1"/>
          </p:nvPr>
        </p:nvSpPr>
        <p:spPr>
          <a:xfrm>
            <a:off x="-26987" y="4648200"/>
            <a:ext cx="9170987" cy="1012825"/>
          </a:xfrm>
          <a:gradFill rotWithShape="1">
            <a:gsLst>
              <a:gs pos="0">
                <a:srgbClr val="0A1944"/>
              </a:gs>
              <a:gs pos="50000">
                <a:schemeClr val="tx1"/>
              </a:gs>
              <a:gs pos="100000">
                <a:srgbClr val="0A1944"/>
              </a:gs>
            </a:gsLst>
            <a:lin ang="0" scaled="1"/>
            <a:tileRect/>
          </a:gradFill>
        </p:spPr>
        <p:txBody>
          <a:bodyPr anchor="ctr" anchorCtr="0"/>
          <a:p>
            <a:pPr defTabSz="914400">
              <a:buClrTx/>
              <a:buSzTx/>
              <a:buFontTx/>
              <a:buNone/>
            </a:pPr>
            <a:r>
              <a:rPr lang="zh-CN" altLang="en-US" kern="1200" baseline="0">
                <a:latin typeface="华文彩云" panose="02010800040101010101" pitchFamily="2" charset="-122"/>
                <a:ea typeface="华文彩云" panose="02010800040101010101" pitchFamily="2" charset="-122"/>
                <a:cs typeface="+mj-cs"/>
              </a:rPr>
              <a:t>汽车售后服务管理</a:t>
            </a:r>
            <a:endParaRPr lang="zh-CN" altLang="en-US" kern="1200" baseline="0">
              <a:latin typeface="华文彩云" panose="02010800040101010101" pitchFamily="2" charset="-122"/>
              <a:ea typeface="华文彩云" panose="02010800040101010101" pitchFamily="2" charset="-122"/>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4"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解读家用汽车产品的三包规定</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1796" name="矩形 161795"/>
          <p:cNvSpPr/>
          <p:nvPr/>
        </p:nvSpPr>
        <p:spPr>
          <a:xfrm>
            <a:off x="2051050" y="1196975"/>
            <a:ext cx="5268595" cy="583565"/>
          </a:xfrm>
          <a:prstGeom prst="rect">
            <a:avLst/>
          </a:prstGeom>
          <a:solidFill>
            <a:schemeClr val="bg1"/>
          </a:solidFill>
          <a:ln w="127000" cap="flat" cmpd="sng">
            <a:solidFill>
              <a:schemeClr val="accent1"/>
            </a:solidFill>
            <a:prstDash val="solid"/>
            <a:miter/>
            <a:headEnd type="none" w="med" len="med"/>
            <a:tailEnd type="none" w="med" len="med"/>
          </a:ln>
        </p:spPr>
        <p:txBody>
          <a:bodyPr wrap="square">
            <a:spAutoFit/>
          </a:bodyPr>
          <a:p>
            <a:pPr algn="ctr">
              <a:spcBef>
                <a:spcPct val="50000"/>
              </a:spcBef>
            </a:pPr>
            <a:r>
              <a:rPr lang="zh-CN" sz="3200" b="1">
                <a:solidFill>
                  <a:schemeClr val="accent2"/>
                </a:solidFill>
                <a:latin typeface="黑体" panose="02010609060101010101" pitchFamily="2" charset="-122"/>
                <a:ea typeface="黑体" panose="02010609060101010101" pitchFamily="2" charset="-122"/>
              </a:rPr>
              <a:t>二、其他品牌的三包规定</a:t>
            </a:r>
            <a:endParaRPr lang="zh-CN" sz="2800" b="1">
              <a:solidFill>
                <a:schemeClr val="bg1"/>
              </a:solidFill>
              <a:latin typeface="Times New Roman" panose="02020603050405020304" pitchFamily="18" charset="0"/>
              <a:ea typeface="楷体_GB2312" pitchFamily="49" charset="-122"/>
            </a:endParaRPr>
          </a:p>
        </p:txBody>
      </p:sp>
      <p:pic>
        <p:nvPicPr>
          <p:cNvPr id="161798" name="图片 161797"/>
          <p:cNvPicPr>
            <a:picLocks noChangeAspect="1"/>
          </p:cNvPicPr>
          <p:nvPr/>
        </p:nvPicPr>
        <p:blipFill>
          <a:blip r:embed="rId1"/>
          <a:stretch>
            <a:fillRect/>
          </a:stretch>
        </p:blipFill>
        <p:spPr>
          <a:xfrm>
            <a:off x="1476375" y="2032000"/>
            <a:ext cx="7618413" cy="43053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1796"/>
                                        </p:tgtEl>
                                        <p:attrNameLst>
                                          <p:attrName>style.visibility</p:attrName>
                                        </p:attrNameLst>
                                      </p:cBhvr>
                                      <p:to>
                                        <p:strVal val="visible"/>
                                      </p:to>
                                    </p:set>
                                    <p:anim calcmode="discrete" valueType="clr">
                                      <p:cBhvr override="childStyle">
                                        <p:cTn id="7" dur="80"/>
                                        <p:tgtEl>
                                          <p:spTgt spid="16179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1796"/>
                                        </p:tgtEl>
                                        <p:attrNameLst>
                                          <p:attrName>fillcolor</p:attrName>
                                        </p:attrNameLst>
                                      </p:cBhvr>
                                      <p:tavLst>
                                        <p:tav tm="0">
                                          <p:val>
                                            <p:clrVal>
                                              <a:schemeClr val="accent2"/>
                                            </p:clrVal>
                                          </p:val>
                                        </p:tav>
                                        <p:tav tm="50000">
                                          <p:val>
                                            <p:clrVal>
                                              <a:schemeClr val="hlink"/>
                                            </p:clrVal>
                                          </p:val>
                                        </p:tav>
                                      </p:tavLst>
                                    </p:anim>
                                    <p:set>
                                      <p:cBhvr>
                                        <p:cTn id="9" dur="80"/>
                                        <p:tgtEl>
                                          <p:spTgt spid="16179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4"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解读家用汽车产品的三包规定</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1796" name="矩形 161795"/>
          <p:cNvSpPr/>
          <p:nvPr/>
        </p:nvSpPr>
        <p:spPr>
          <a:xfrm>
            <a:off x="2051050" y="1196975"/>
            <a:ext cx="5268595" cy="583565"/>
          </a:xfrm>
          <a:prstGeom prst="rect">
            <a:avLst/>
          </a:prstGeom>
          <a:solidFill>
            <a:schemeClr val="bg1"/>
          </a:solidFill>
          <a:ln w="127000" cap="flat" cmpd="sng">
            <a:solidFill>
              <a:schemeClr val="accent1"/>
            </a:solidFill>
            <a:prstDash val="solid"/>
            <a:miter/>
            <a:headEnd type="none" w="med" len="med"/>
            <a:tailEnd type="none" w="med" len="med"/>
          </a:ln>
        </p:spPr>
        <p:txBody>
          <a:bodyPr wrap="square">
            <a:spAutoFit/>
          </a:bodyPr>
          <a:p>
            <a:pPr algn="ctr">
              <a:spcBef>
                <a:spcPct val="50000"/>
              </a:spcBef>
            </a:pPr>
            <a:r>
              <a:rPr lang="zh-CN" sz="3200" b="1">
                <a:solidFill>
                  <a:schemeClr val="accent2"/>
                </a:solidFill>
                <a:latin typeface="黑体" panose="02010609060101010101" pitchFamily="2" charset="-122"/>
                <a:ea typeface="黑体" panose="02010609060101010101" pitchFamily="2" charset="-122"/>
              </a:rPr>
              <a:t>二、其他品牌的三包规定</a:t>
            </a:r>
            <a:endParaRPr lang="zh-CN" sz="2800" b="1">
              <a:solidFill>
                <a:schemeClr val="bg1"/>
              </a:solidFill>
              <a:latin typeface="Times New Roman" panose="02020603050405020304" pitchFamily="18" charset="0"/>
              <a:ea typeface="楷体_GB2312" pitchFamily="49" charset="-122"/>
            </a:endParaRPr>
          </a:p>
        </p:txBody>
      </p:sp>
      <p:pic>
        <p:nvPicPr>
          <p:cNvPr id="163846" name="图片 163845"/>
          <p:cNvPicPr>
            <a:picLocks noChangeAspect="1"/>
          </p:cNvPicPr>
          <p:nvPr/>
        </p:nvPicPr>
        <p:blipFill>
          <a:blip r:embed="rId1"/>
          <a:stretch>
            <a:fillRect/>
          </a:stretch>
        </p:blipFill>
        <p:spPr>
          <a:xfrm>
            <a:off x="2195513" y="1962150"/>
            <a:ext cx="6176962" cy="453548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1796"/>
                                        </p:tgtEl>
                                        <p:attrNameLst>
                                          <p:attrName>style.visibility</p:attrName>
                                        </p:attrNameLst>
                                      </p:cBhvr>
                                      <p:to>
                                        <p:strVal val="visible"/>
                                      </p:to>
                                    </p:set>
                                    <p:anim calcmode="discrete" valueType="clr">
                                      <p:cBhvr override="childStyle">
                                        <p:cTn id="7" dur="80"/>
                                        <p:tgtEl>
                                          <p:spTgt spid="16179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1796"/>
                                        </p:tgtEl>
                                        <p:attrNameLst>
                                          <p:attrName>fillcolor</p:attrName>
                                        </p:attrNameLst>
                                      </p:cBhvr>
                                      <p:tavLst>
                                        <p:tav tm="0">
                                          <p:val>
                                            <p:clrVal>
                                              <a:schemeClr val="accent2"/>
                                            </p:clrVal>
                                          </p:val>
                                        </p:tav>
                                        <p:tav tm="50000">
                                          <p:val>
                                            <p:clrVal>
                                              <a:schemeClr val="hlink"/>
                                            </p:clrVal>
                                          </p:val>
                                        </p:tav>
                                      </p:tavLst>
                                    </p:anim>
                                    <p:set>
                                      <p:cBhvr>
                                        <p:cTn id="9" dur="80"/>
                                        <p:tgtEl>
                                          <p:spTgt spid="16179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4"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解读家用汽车产品的三包规定</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1796" name="矩形 161795"/>
          <p:cNvSpPr/>
          <p:nvPr/>
        </p:nvSpPr>
        <p:spPr>
          <a:xfrm>
            <a:off x="2051050" y="1196975"/>
            <a:ext cx="5268595" cy="583565"/>
          </a:xfrm>
          <a:prstGeom prst="rect">
            <a:avLst/>
          </a:prstGeom>
          <a:solidFill>
            <a:schemeClr val="bg1"/>
          </a:solidFill>
          <a:ln w="127000" cap="flat" cmpd="sng">
            <a:solidFill>
              <a:schemeClr val="accent1"/>
            </a:solidFill>
            <a:prstDash val="solid"/>
            <a:miter/>
            <a:headEnd type="none" w="med" len="med"/>
            <a:tailEnd type="none" w="med" len="med"/>
          </a:ln>
        </p:spPr>
        <p:txBody>
          <a:bodyPr wrap="square">
            <a:spAutoFit/>
          </a:bodyPr>
          <a:p>
            <a:pPr algn="ctr">
              <a:spcBef>
                <a:spcPct val="50000"/>
              </a:spcBef>
            </a:pPr>
            <a:r>
              <a:rPr lang="zh-CN" sz="3200" b="1">
                <a:solidFill>
                  <a:schemeClr val="accent2"/>
                </a:solidFill>
                <a:latin typeface="黑体" panose="02010609060101010101" pitchFamily="2" charset="-122"/>
                <a:ea typeface="黑体" panose="02010609060101010101" pitchFamily="2" charset="-122"/>
              </a:rPr>
              <a:t>二、其他品牌的三包规定</a:t>
            </a:r>
            <a:endParaRPr lang="zh-CN" sz="2800" b="1">
              <a:solidFill>
                <a:schemeClr val="bg1"/>
              </a:solidFill>
              <a:latin typeface="Times New Roman" panose="02020603050405020304" pitchFamily="18" charset="0"/>
              <a:ea typeface="楷体_GB2312" pitchFamily="49" charset="-122"/>
            </a:endParaRPr>
          </a:p>
        </p:txBody>
      </p:sp>
      <p:pic>
        <p:nvPicPr>
          <p:cNvPr id="165894" name="图片 165893"/>
          <p:cNvPicPr>
            <a:picLocks noChangeAspect="1"/>
          </p:cNvPicPr>
          <p:nvPr/>
        </p:nvPicPr>
        <p:blipFill>
          <a:blip r:embed="rId1"/>
          <a:stretch>
            <a:fillRect/>
          </a:stretch>
        </p:blipFill>
        <p:spPr>
          <a:xfrm>
            <a:off x="1618933" y="1988820"/>
            <a:ext cx="6213475" cy="45243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1796"/>
                                        </p:tgtEl>
                                        <p:attrNameLst>
                                          <p:attrName>style.visibility</p:attrName>
                                        </p:attrNameLst>
                                      </p:cBhvr>
                                      <p:to>
                                        <p:strVal val="visible"/>
                                      </p:to>
                                    </p:set>
                                    <p:anim calcmode="discrete" valueType="clr">
                                      <p:cBhvr override="childStyle">
                                        <p:cTn id="7" dur="80"/>
                                        <p:tgtEl>
                                          <p:spTgt spid="16179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1796"/>
                                        </p:tgtEl>
                                        <p:attrNameLst>
                                          <p:attrName>fillcolor</p:attrName>
                                        </p:attrNameLst>
                                      </p:cBhvr>
                                      <p:tavLst>
                                        <p:tav tm="0">
                                          <p:val>
                                            <p:clrVal>
                                              <a:schemeClr val="accent2"/>
                                            </p:clrVal>
                                          </p:val>
                                        </p:tav>
                                        <p:tav tm="50000">
                                          <p:val>
                                            <p:clrVal>
                                              <a:schemeClr val="hlink"/>
                                            </p:clrVal>
                                          </p:val>
                                        </p:tav>
                                      </p:tavLst>
                                    </p:anim>
                                    <p:set>
                                      <p:cBhvr>
                                        <p:cTn id="9" dur="80"/>
                                        <p:tgtEl>
                                          <p:spTgt spid="16179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4"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解读家用汽车产品的三包规定</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1796" name="矩形 161795"/>
          <p:cNvSpPr/>
          <p:nvPr/>
        </p:nvSpPr>
        <p:spPr>
          <a:xfrm>
            <a:off x="2051050" y="1196975"/>
            <a:ext cx="5268595" cy="583565"/>
          </a:xfrm>
          <a:prstGeom prst="rect">
            <a:avLst/>
          </a:prstGeom>
          <a:solidFill>
            <a:schemeClr val="bg1"/>
          </a:solidFill>
          <a:ln w="127000" cap="flat" cmpd="sng">
            <a:solidFill>
              <a:schemeClr val="accent1"/>
            </a:solidFill>
            <a:prstDash val="solid"/>
            <a:miter/>
            <a:headEnd type="none" w="med" len="med"/>
            <a:tailEnd type="none" w="med" len="med"/>
          </a:ln>
        </p:spPr>
        <p:txBody>
          <a:bodyPr wrap="square">
            <a:spAutoFit/>
          </a:bodyPr>
          <a:p>
            <a:pPr algn="ctr">
              <a:spcBef>
                <a:spcPct val="50000"/>
              </a:spcBef>
            </a:pPr>
            <a:r>
              <a:rPr lang="zh-CN" sz="3200" b="1">
                <a:solidFill>
                  <a:schemeClr val="accent2"/>
                </a:solidFill>
                <a:latin typeface="黑体" panose="02010609060101010101" pitchFamily="2" charset="-122"/>
                <a:ea typeface="黑体" panose="02010609060101010101" pitchFamily="2" charset="-122"/>
              </a:rPr>
              <a:t>二、其他品牌的三包规定</a:t>
            </a:r>
            <a:endParaRPr lang="zh-CN" sz="2800" b="1">
              <a:solidFill>
                <a:schemeClr val="bg1"/>
              </a:solidFill>
              <a:latin typeface="Times New Roman" panose="02020603050405020304" pitchFamily="18" charset="0"/>
              <a:ea typeface="楷体_GB2312" pitchFamily="49" charset="-122"/>
            </a:endParaRPr>
          </a:p>
        </p:txBody>
      </p:sp>
      <p:sp>
        <p:nvSpPr>
          <p:cNvPr id="2" name="文本框 1"/>
          <p:cNvSpPr txBox="1"/>
          <p:nvPr/>
        </p:nvSpPr>
        <p:spPr>
          <a:xfrm>
            <a:off x="755650" y="2276475"/>
            <a:ext cx="7406005" cy="3631565"/>
          </a:xfrm>
          <a:prstGeom prst="rect">
            <a:avLst/>
          </a:prstGeom>
        </p:spPr>
        <p:txBody>
          <a:bodyPr wrap="square">
            <a:spAutoFit/>
          </a:bodyPr>
          <a:p>
            <a:pPr marL="0" indent="255270" defTabSz="266700">
              <a:lnSpc>
                <a:spcPct val="120000"/>
              </a:lnSpc>
              <a:spcAft>
                <a:spcPct val="0"/>
              </a:spcAft>
            </a:pPr>
            <a:r>
              <a:rPr lang="zh-CN" altLang="en-US" sz="3200" b="1">
                <a:latin typeface="宋体" panose="02010600030101010101" pitchFamily="2" charset="-122"/>
                <a:ea typeface="宋体" panose="02010600030101010101" pitchFamily="2" charset="-122"/>
              </a:rPr>
              <a:t>某品牌汽车三包责任免除规定</a:t>
            </a:r>
            <a:endParaRPr lang="zh-CN" altLang="en-US" sz="1600" b="1">
              <a:latin typeface="宋体" panose="02010600030101010101" pitchFamily="2" charset="-122"/>
              <a:ea typeface="宋体" panose="02010600030101010101" pitchFamily="2" charset="-122"/>
            </a:endParaRPr>
          </a:p>
          <a:p>
            <a:pPr marL="0" indent="266700" defTabSz="266700">
              <a:lnSpc>
                <a:spcPct val="120000"/>
              </a:lnSpc>
              <a:spcAft>
                <a:spcPct val="0"/>
              </a:spcAft>
            </a:pPr>
            <a:r>
              <a:rPr lang="zh-CN" altLang="en-US" sz="1600">
                <a:latin typeface="宋体" panose="02010600030101010101" pitchFamily="2" charset="-122"/>
                <a:ea typeface="宋体" panose="02010600030101010101" pitchFamily="2" charset="-122"/>
              </a:rPr>
              <a:t>在“三包”有效期内，出现下列情况之一，“三包”责任免除：</a:t>
            </a:r>
            <a:endParaRPr lang="zh-CN" altLang="en-US" sz="1600">
              <a:latin typeface="宋体" panose="02010600030101010101" pitchFamily="2" charset="-122"/>
              <a:ea typeface="宋体" panose="02010600030101010101" pitchFamily="2" charset="-122"/>
            </a:endParaRPr>
          </a:p>
          <a:p>
            <a:pPr marL="0" indent="266700" defTabSz="266700">
              <a:lnSpc>
                <a:spcPct val="120000"/>
              </a:lnSpc>
              <a:spcAft>
                <a:spcPct val="0"/>
              </a:spcAft>
            </a:pPr>
            <a:r>
              <a:rPr lang="en-US" altLang="zh-CN" sz="1600">
                <a:latin typeface="宋体" panose="02010600030101010101" pitchFamily="2" charset="-122"/>
                <a:ea typeface="宋体" panose="02010600030101010101" pitchFamily="2" charset="-122"/>
              </a:rPr>
              <a:t>(1)</a:t>
            </a:r>
            <a:r>
              <a:rPr lang="zh-CN" altLang="en-US" sz="1600">
                <a:latin typeface="宋体" panose="02010600030101010101" pitchFamily="2" charset="-122"/>
                <a:ea typeface="宋体" panose="02010600030101010101" pitchFamily="2" charset="-122"/>
              </a:rPr>
              <a:t>易损耗零部件超出明示的质量担保期而出现产品质量问题的。</a:t>
            </a:r>
            <a:endParaRPr lang="zh-CN" altLang="en-US" sz="1600">
              <a:latin typeface="宋体" panose="02010600030101010101" pitchFamily="2" charset="-122"/>
              <a:ea typeface="宋体" panose="02010600030101010101" pitchFamily="2" charset="-122"/>
            </a:endParaRPr>
          </a:p>
          <a:p>
            <a:pPr marL="0" indent="266700" defTabSz="266700">
              <a:lnSpc>
                <a:spcPct val="120000"/>
              </a:lnSpc>
              <a:spcAft>
                <a:spcPct val="0"/>
              </a:spcAft>
            </a:pPr>
            <a:r>
              <a:rPr lang="en-US" altLang="zh-CN" sz="1600">
                <a:latin typeface="宋体" panose="02010600030101010101" pitchFamily="2" charset="-122"/>
                <a:ea typeface="宋体" panose="02010600030101010101" pitchFamily="2" charset="-122"/>
              </a:rPr>
              <a:t>(2)</a:t>
            </a:r>
            <a:r>
              <a:rPr lang="zh-CN" altLang="en-US" sz="1600">
                <a:latin typeface="宋体" panose="02010600030101010101" pitchFamily="2" charset="-122"/>
                <a:ea typeface="宋体" panose="02010600030101010101" pitchFamily="2" charset="-122"/>
              </a:rPr>
              <a:t>用户所购汽车已被书面告知存在瑕疵的。</a:t>
            </a:r>
            <a:endParaRPr lang="zh-CN" altLang="en-US" sz="1600">
              <a:latin typeface="宋体" panose="02010600030101010101" pitchFamily="2" charset="-122"/>
              <a:ea typeface="宋体" panose="02010600030101010101" pitchFamily="2" charset="-122"/>
            </a:endParaRPr>
          </a:p>
          <a:p>
            <a:pPr marL="0" indent="266700" defTabSz="266700">
              <a:lnSpc>
                <a:spcPct val="120000"/>
              </a:lnSpc>
              <a:spcAft>
                <a:spcPct val="0"/>
              </a:spcAft>
            </a:pPr>
            <a:r>
              <a:rPr lang="en-US" altLang="zh-CN" sz="1600">
                <a:latin typeface="宋体" panose="02010600030101010101" pitchFamily="2" charset="-122"/>
                <a:ea typeface="宋体" panose="02010600030101010101" pitchFamily="2" charset="-122"/>
              </a:rPr>
              <a:t>(3)</a:t>
            </a:r>
            <a:r>
              <a:rPr lang="zh-CN" altLang="en-US" sz="1600">
                <a:latin typeface="宋体" panose="02010600030101010101" pitchFamily="2" charset="-122"/>
                <a:ea typeface="宋体" panose="02010600030101010101" pitchFamily="2" charset="-122"/>
              </a:rPr>
              <a:t>使用说明书中明示不得改装、调整、拆卸，但用户自行改装、调整、拆卸而造成损坏的。</a:t>
            </a:r>
            <a:endParaRPr lang="zh-CN" altLang="en-US" sz="1600">
              <a:latin typeface="宋体" panose="02010600030101010101" pitchFamily="2" charset="-122"/>
              <a:ea typeface="宋体" panose="02010600030101010101" pitchFamily="2" charset="-122"/>
            </a:endParaRPr>
          </a:p>
          <a:p>
            <a:pPr marL="0" indent="266700" defTabSz="266700">
              <a:lnSpc>
                <a:spcPct val="120000"/>
              </a:lnSpc>
              <a:spcAft>
                <a:spcPct val="0"/>
              </a:spcAft>
            </a:pPr>
            <a:r>
              <a:rPr lang="en-US" altLang="zh-CN" sz="1600">
                <a:latin typeface="宋体" panose="02010600030101010101" pitchFamily="2" charset="-122"/>
                <a:ea typeface="宋体" panose="02010600030101010101" pitchFamily="2" charset="-122"/>
              </a:rPr>
              <a:t>(4)</a:t>
            </a:r>
            <a:r>
              <a:rPr lang="zh-CN" altLang="en-US" sz="1600">
                <a:latin typeface="宋体" panose="02010600030101010101" pitchFamily="2" charset="-122"/>
                <a:ea typeface="宋体" panose="02010600030101010101" pitchFamily="2" charset="-122"/>
              </a:rPr>
              <a:t>发生产品质量问题，用户自行处置不当而造成损坏的。</a:t>
            </a:r>
            <a:endParaRPr lang="zh-CN" altLang="en-US" sz="1600">
              <a:latin typeface="宋体" panose="02010600030101010101" pitchFamily="2" charset="-122"/>
              <a:ea typeface="宋体" panose="02010600030101010101" pitchFamily="2" charset="-122"/>
            </a:endParaRPr>
          </a:p>
          <a:p>
            <a:pPr marL="0" indent="266700" defTabSz="266700">
              <a:lnSpc>
                <a:spcPct val="120000"/>
              </a:lnSpc>
              <a:spcAft>
                <a:spcPct val="0"/>
              </a:spcAft>
            </a:pPr>
            <a:r>
              <a:rPr lang="en-US" altLang="zh-CN" sz="1600">
                <a:latin typeface="宋体" panose="02010600030101010101" pitchFamily="2" charset="-122"/>
                <a:ea typeface="宋体" panose="02010600030101010101" pitchFamily="2" charset="-122"/>
              </a:rPr>
              <a:t>(5)</a:t>
            </a:r>
            <a:r>
              <a:rPr lang="zh-CN" altLang="en-US" sz="1600">
                <a:latin typeface="宋体" panose="02010600030101010101" pitchFamily="2" charset="-122"/>
                <a:ea typeface="宋体" panose="02010600030101010101" pitchFamily="2" charset="-122"/>
              </a:rPr>
              <a:t>因用户未按照使用说明书要求正确使用、维护、修理汽车，而造成损坏的。</a:t>
            </a:r>
            <a:endParaRPr lang="zh-CN" altLang="en-US" sz="1600">
              <a:latin typeface="宋体" panose="02010600030101010101" pitchFamily="2" charset="-122"/>
              <a:ea typeface="宋体" panose="02010600030101010101" pitchFamily="2" charset="-122"/>
            </a:endParaRPr>
          </a:p>
          <a:p>
            <a:pPr marL="0" indent="266700" defTabSz="266700">
              <a:lnSpc>
                <a:spcPct val="120000"/>
              </a:lnSpc>
              <a:spcAft>
                <a:spcPct val="0"/>
              </a:spcAft>
            </a:pPr>
            <a:r>
              <a:rPr lang="en-US" altLang="zh-CN" sz="1600">
                <a:latin typeface="宋体" panose="02010600030101010101" pitchFamily="2" charset="-122"/>
                <a:ea typeface="宋体" panose="02010600030101010101" pitchFamily="2" charset="-122"/>
              </a:rPr>
              <a:t>(6)</a:t>
            </a:r>
            <a:r>
              <a:rPr lang="zh-CN" altLang="en-US" sz="1600">
                <a:latin typeface="宋体" panose="02010600030101010101" pitchFamily="2" charset="-122"/>
                <a:ea typeface="宋体" panose="02010600030101010101" pitchFamily="2" charset="-122"/>
              </a:rPr>
              <a:t>因不可抗力造成汽车损坏的。</a:t>
            </a:r>
            <a:endParaRPr lang="zh-CN" altLang="en-US" sz="1600">
              <a:latin typeface="宋体" panose="02010600030101010101" pitchFamily="2" charset="-122"/>
              <a:ea typeface="宋体" panose="02010600030101010101" pitchFamily="2" charset="-122"/>
            </a:endParaRPr>
          </a:p>
          <a:p>
            <a:pPr marL="0" indent="266700" defTabSz="266700">
              <a:lnSpc>
                <a:spcPct val="120000"/>
              </a:lnSpc>
              <a:spcAft>
                <a:spcPct val="0"/>
              </a:spcAft>
            </a:pPr>
            <a:r>
              <a:rPr lang="en-US" altLang="zh-CN" sz="1600">
                <a:latin typeface="宋体" panose="02010600030101010101" pitchFamily="2" charset="-122"/>
                <a:ea typeface="宋体" panose="02010600030101010101" pitchFamily="2" charset="-122"/>
              </a:rPr>
              <a:t>(7)</a:t>
            </a:r>
            <a:r>
              <a:rPr lang="zh-CN" altLang="en-US" sz="1600">
                <a:latin typeface="宋体" panose="02010600030101010101" pitchFamily="2" charset="-122"/>
                <a:ea typeface="宋体" panose="02010600030101010101" pitchFamily="2" charset="-122"/>
              </a:rPr>
              <a:t>在汽车产品包修期和“三包”有效期内，无法通过查询相关信息系统核实购买信息的，且不能提供三包凭证的，不承担“三包”责任。</a:t>
            </a:r>
            <a:endParaRPr lang="zh-CN" altLang="en-US" sz="1600">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1796"/>
                                        </p:tgtEl>
                                        <p:attrNameLst>
                                          <p:attrName>style.visibility</p:attrName>
                                        </p:attrNameLst>
                                      </p:cBhvr>
                                      <p:to>
                                        <p:strVal val="visible"/>
                                      </p:to>
                                    </p:set>
                                    <p:anim calcmode="discrete" valueType="clr">
                                      <p:cBhvr override="childStyle">
                                        <p:cTn id="7" dur="80"/>
                                        <p:tgtEl>
                                          <p:spTgt spid="16179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1796"/>
                                        </p:tgtEl>
                                        <p:attrNameLst>
                                          <p:attrName>fillcolor</p:attrName>
                                        </p:attrNameLst>
                                      </p:cBhvr>
                                      <p:tavLst>
                                        <p:tav tm="0">
                                          <p:val>
                                            <p:clrVal>
                                              <a:schemeClr val="accent2"/>
                                            </p:clrVal>
                                          </p:val>
                                        </p:tav>
                                        <p:tav tm="50000">
                                          <p:val>
                                            <p:clrVal>
                                              <a:schemeClr val="hlink"/>
                                            </p:clrVal>
                                          </p:val>
                                        </p:tav>
                                      </p:tavLst>
                                    </p:anim>
                                    <p:set>
                                      <p:cBhvr>
                                        <p:cTn id="9" dur="80"/>
                                        <p:tgtEl>
                                          <p:spTgt spid="16179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42"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任务二  解读汽车召回管理规定</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3844" name="矩形 163843"/>
          <p:cNvSpPr/>
          <p:nvPr/>
        </p:nvSpPr>
        <p:spPr>
          <a:xfrm>
            <a:off x="2051050" y="1196975"/>
            <a:ext cx="4537075"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1.</a:t>
            </a:r>
            <a:r>
              <a:rPr lang="zh-CN" altLang="en-US" sz="3200" b="1">
                <a:solidFill>
                  <a:schemeClr val="accent2"/>
                </a:solidFill>
                <a:latin typeface="黑体" panose="02010609060101010101" pitchFamily="2" charset="-122"/>
                <a:ea typeface="黑体" panose="02010609060101010101" pitchFamily="2" charset="-122"/>
              </a:rPr>
              <a:t>什么是召回？</a:t>
            </a:r>
            <a:r>
              <a:rPr lang="zh-CN" altLang="en-US" sz="2800" b="1">
                <a:solidFill>
                  <a:schemeClr val="bg1"/>
                </a:solidFill>
                <a:latin typeface="Times New Roman" panose="02020603050405020304" pitchFamily="18" charset="0"/>
                <a:ea typeface="楷体_GB2312" pitchFamily="49" charset="-122"/>
              </a:rPr>
              <a:t> </a:t>
            </a:r>
            <a:endParaRPr lang="zh-CN" altLang="en-US" sz="2800" b="1">
              <a:solidFill>
                <a:schemeClr val="bg1"/>
              </a:solidFill>
              <a:latin typeface="Times New Roman" panose="02020603050405020304" pitchFamily="18" charset="0"/>
              <a:ea typeface="楷体_GB2312" pitchFamily="49" charset="-122"/>
            </a:endParaRPr>
          </a:p>
        </p:txBody>
      </p:sp>
      <p:sp>
        <p:nvSpPr>
          <p:cNvPr id="2" name="文本框 1"/>
          <p:cNvSpPr txBox="1"/>
          <p:nvPr/>
        </p:nvSpPr>
        <p:spPr>
          <a:xfrm>
            <a:off x="294640" y="1931670"/>
            <a:ext cx="8479155" cy="4521835"/>
          </a:xfrm>
          <a:prstGeom prst="rect">
            <a:avLst/>
          </a:prstGeom>
        </p:spPr>
        <p:txBody>
          <a:bodyPr wrap="square">
            <a:spAutoFit/>
          </a:bodyPr>
          <a:p>
            <a:pPr marL="0" indent="306070" algn="l" defTabSz="266700">
              <a:lnSpc>
                <a:spcPct val="120000"/>
              </a:lnSpc>
              <a:spcAft>
                <a:spcPct val="0"/>
              </a:spcAft>
            </a:pPr>
            <a:r>
              <a:rPr lang="zh-CN" altLang="en-US" sz="2400">
                <a:latin typeface="宋体" panose="02010600030101010101" pitchFamily="2" charset="-122"/>
                <a:ea typeface="宋体" panose="02010600030101010101" pitchFamily="2" charset="-122"/>
              </a:rPr>
              <a:t>汽车召回</a:t>
            </a:r>
            <a:r>
              <a:rPr lang="en-US" altLang="zh-CN" sz="2400">
                <a:latin typeface="宋体" panose="02010600030101010101" pitchFamily="2" charset="-122"/>
                <a:ea typeface="宋体" panose="02010600030101010101" pitchFamily="2" charset="-122"/>
              </a:rPr>
              <a:t>(RECALL)</a:t>
            </a:r>
            <a:r>
              <a:rPr lang="zh-CN" altLang="en-US" sz="2400">
                <a:latin typeface="宋体" panose="02010600030101010101" pitchFamily="2" charset="-122"/>
                <a:ea typeface="宋体" panose="02010600030101010101" pitchFamily="2" charset="-122"/>
              </a:rPr>
              <a:t>是指汽车生产者按照</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缺陷汽车产品召回管理条例</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规定的程序，由缺陷汽车产品制造商进行的消除其产品可能引起人身伤害、财产损失的缺陷的过程，包括制造商以有效方式通知销售商、修理商、车主等有关方面关于缺陷的具体情况及消除缺陷的方法等事项，并由制造商组织销售商、修理商等通过修理、更换、收回等具体措施有效消除其汽车产品缺陷的过程</a:t>
            </a:r>
            <a:r>
              <a:rPr lang="en-US" altLang="zh-CN" sz="2400">
                <a:latin typeface="宋体" panose="02010600030101010101" pitchFamily="2" charset="-122"/>
                <a:ea typeface="宋体" panose="02010600030101010101" pitchFamily="2" charset="-122"/>
              </a:rPr>
              <a:t>(</a:t>
            </a:r>
            <a:r>
              <a:rPr lang="zh-CN" altLang="en-US" sz="2400" b="1">
                <a:latin typeface="宋体" panose="02010600030101010101" pitchFamily="2" charset="-122"/>
                <a:ea typeface="宋体" panose="02010600030101010101" pitchFamily="2" charset="-122"/>
              </a:rPr>
              <a:t>缺陷：</a:t>
            </a:r>
            <a:r>
              <a:rPr lang="zh-CN" altLang="en-US" sz="2400">
                <a:latin typeface="宋体" panose="02010600030101010101" pitchFamily="2" charset="-122"/>
                <a:ea typeface="宋体" panose="02010600030101010101" pitchFamily="2" charset="-122"/>
              </a:rPr>
              <a:t>是由于设计、制造等方面的原因而在某一批次、型号或类别的汽车产品中普遍存在的具有同一性的缺陷，具体包括汽车产品存在危及人身、财产安全的不合理危险，以及不符合有关汽车安全的国家标准、行业标准两种情形</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a:t>
            </a:r>
            <a:endParaRPr lang="zh-CN" altLang="en-US" sz="2400">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3844"/>
                                        </p:tgtEl>
                                        <p:attrNameLst>
                                          <p:attrName>style.visibility</p:attrName>
                                        </p:attrNameLst>
                                      </p:cBhvr>
                                      <p:to>
                                        <p:strVal val="visible"/>
                                      </p:to>
                                    </p:set>
                                    <p:anim calcmode="discrete" valueType="clr">
                                      <p:cBhvr override="childStyle">
                                        <p:cTn id="7" dur="80"/>
                                        <p:tgtEl>
                                          <p:spTgt spid="16384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3844"/>
                                        </p:tgtEl>
                                        <p:attrNameLst>
                                          <p:attrName>fillcolor</p:attrName>
                                        </p:attrNameLst>
                                      </p:cBhvr>
                                      <p:tavLst>
                                        <p:tav tm="0">
                                          <p:val>
                                            <p:clrVal>
                                              <a:schemeClr val="accent2"/>
                                            </p:clrVal>
                                          </p:val>
                                        </p:tav>
                                        <p:tav tm="50000">
                                          <p:val>
                                            <p:clrVal>
                                              <a:schemeClr val="hlink"/>
                                            </p:clrVal>
                                          </p:val>
                                        </p:tav>
                                      </p:tavLst>
                                    </p:anim>
                                    <p:set>
                                      <p:cBhvr>
                                        <p:cTn id="9" dur="80"/>
                                        <p:tgtEl>
                                          <p:spTgt spid="16384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5890" name="矩形 4933635"/>
          <p:cNvSpPr/>
          <p:nvPr/>
        </p:nvSpPr>
        <p:spPr>
          <a:xfrm>
            <a:off x="395288" y="219075"/>
            <a:ext cx="7056437" cy="46990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单元一  汽车产品的质量担保</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5892" name="矩形 165891"/>
          <p:cNvSpPr/>
          <p:nvPr/>
        </p:nvSpPr>
        <p:spPr>
          <a:xfrm>
            <a:off x="2051050" y="1196975"/>
            <a:ext cx="4537075"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2.</a:t>
            </a:r>
            <a:r>
              <a:rPr lang="zh-CN" altLang="en-US" sz="3200" b="1" dirty="0">
                <a:solidFill>
                  <a:schemeClr val="accent2"/>
                </a:solidFill>
                <a:latin typeface="黑体" panose="02010609060101010101" pitchFamily="2" charset="-122"/>
                <a:ea typeface="黑体" panose="02010609060101010101" pitchFamily="2" charset="-122"/>
              </a:rPr>
              <a:t> 召回流程</a:t>
            </a:r>
            <a:r>
              <a:rPr lang="zh-CN" altLang="en-US" sz="2800" b="1">
                <a:solidFill>
                  <a:schemeClr val="bg1"/>
                </a:solidFill>
                <a:latin typeface="Times New Roman" panose="02020603050405020304" pitchFamily="18" charset="0"/>
                <a:ea typeface="楷体_GB2312" pitchFamily="49" charset="-122"/>
              </a:rPr>
              <a:t> </a:t>
            </a:r>
            <a:endParaRPr lang="zh-CN" altLang="en-US" sz="2800" b="1">
              <a:solidFill>
                <a:schemeClr val="bg1"/>
              </a:solidFill>
              <a:latin typeface="Times New Roman" panose="02020603050405020304" pitchFamily="18" charset="0"/>
              <a:ea typeface="楷体_GB2312" pitchFamily="49" charset="-122"/>
            </a:endParaRPr>
          </a:p>
        </p:txBody>
      </p:sp>
      <p:pic>
        <p:nvPicPr>
          <p:cNvPr id="2" name="图片 1"/>
          <p:cNvPicPr>
            <a:picLocks noChangeAspect="1"/>
          </p:cNvPicPr>
          <p:nvPr/>
        </p:nvPicPr>
        <p:blipFill>
          <a:blip r:embed="rId1"/>
          <a:stretch>
            <a:fillRect/>
          </a:stretch>
        </p:blipFill>
        <p:spPr>
          <a:xfrm>
            <a:off x="107315" y="2060575"/>
            <a:ext cx="8978265" cy="42316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5892"/>
                                        </p:tgtEl>
                                        <p:attrNameLst>
                                          <p:attrName>style.visibility</p:attrName>
                                        </p:attrNameLst>
                                      </p:cBhvr>
                                      <p:to>
                                        <p:strVal val="visible"/>
                                      </p:to>
                                    </p:set>
                                    <p:anim calcmode="discrete" valueType="clr">
                                      <p:cBhvr override="childStyle">
                                        <p:cTn id="7" dur="80"/>
                                        <p:tgtEl>
                                          <p:spTgt spid="1658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5892"/>
                                        </p:tgtEl>
                                        <p:attrNameLst>
                                          <p:attrName>fillcolor</p:attrName>
                                        </p:attrNameLst>
                                      </p:cBhvr>
                                      <p:tavLst>
                                        <p:tav tm="0">
                                          <p:val>
                                            <p:clrVal>
                                              <a:schemeClr val="accent2"/>
                                            </p:clrVal>
                                          </p:val>
                                        </p:tav>
                                        <p:tav tm="50000">
                                          <p:val>
                                            <p:clrVal>
                                              <a:schemeClr val="hlink"/>
                                            </p:clrVal>
                                          </p:val>
                                        </p:tav>
                                      </p:tavLst>
                                    </p:anim>
                                    <p:set>
                                      <p:cBhvr>
                                        <p:cTn id="9" dur="80"/>
                                        <p:tgtEl>
                                          <p:spTgt spid="1658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589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任务三  完成索赔申请</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5892" name="矩形 165891"/>
          <p:cNvSpPr/>
          <p:nvPr/>
        </p:nvSpPr>
        <p:spPr>
          <a:xfrm>
            <a:off x="2051050" y="1196975"/>
            <a:ext cx="4537075"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a:solidFill>
                  <a:schemeClr val="accent2"/>
                </a:solidFill>
                <a:latin typeface="黑体" panose="02010609060101010101" pitchFamily="2" charset="-122"/>
                <a:ea typeface="黑体" panose="02010609060101010101" pitchFamily="2" charset="-122"/>
              </a:rPr>
              <a:t>一、认识索赔员岗位</a:t>
            </a:r>
            <a:r>
              <a:rPr lang="zh-CN" altLang="en-US" sz="2800" b="1">
                <a:solidFill>
                  <a:schemeClr val="bg1"/>
                </a:solidFill>
                <a:latin typeface="Times New Roman" panose="02020603050405020304" pitchFamily="18" charset="0"/>
                <a:ea typeface="楷体_GB2312" pitchFamily="49" charset="-122"/>
              </a:rPr>
              <a:t> </a:t>
            </a:r>
            <a:endParaRPr lang="zh-CN" altLang="en-US" sz="2800" b="1">
              <a:solidFill>
                <a:schemeClr val="bg1"/>
              </a:solidFill>
              <a:latin typeface="Times New Roman" panose="02020603050405020304" pitchFamily="18" charset="0"/>
              <a:ea typeface="楷体_GB2312" pitchFamily="49" charset="-122"/>
            </a:endParaRPr>
          </a:p>
        </p:txBody>
      </p:sp>
      <p:sp>
        <p:nvSpPr>
          <p:cNvPr id="3" name="文本框 2"/>
          <p:cNvSpPr txBox="1"/>
          <p:nvPr/>
        </p:nvSpPr>
        <p:spPr>
          <a:xfrm>
            <a:off x="873125" y="2060575"/>
            <a:ext cx="7632700" cy="4584700"/>
          </a:xfrm>
          <a:prstGeom prst="rect">
            <a:avLst/>
          </a:prstGeom>
        </p:spPr>
        <p:txBody>
          <a:bodyPr wrap="square" anchor="t" anchorCtr="0">
            <a:spAutoFit/>
          </a:bodyPr>
          <a:p>
            <a:pPr marL="0" indent="0" defTabSz="266700">
              <a:lnSpc>
                <a:spcPct val="120000"/>
              </a:lnSpc>
              <a:spcAft>
                <a:spcPct val="0"/>
              </a:spcAft>
            </a:pPr>
            <a:r>
              <a:rPr lang="zh-CN" altLang="en-US" sz="2000" b="1">
                <a:latin typeface="宋体" panose="02010600030101010101" pitchFamily="2" charset="-122"/>
                <a:ea typeface="宋体" panose="02010600030101010101" pitchFamily="2" charset="-122"/>
              </a:rPr>
              <a:t>（一）索赔员的工作内容</a:t>
            </a:r>
            <a:r>
              <a:rPr lang="en-US" altLang="zh-CN" sz="2000" b="1">
                <a:latin typeface="宋体" panose="02010600030101010101" pitchFamily="2" charset="-122"/>
                <a:ea typeface="宋体" panose="02010600030101010101" pitchFamily="2" charset="-122"/>
              </a:rPr>
              <a:t>      </a:t>
            </a:r>
            <a:endParaRPr lang="en-US" altLang="zh-CN" sz="2000" b="1">
              <a:latin typeface="宋体" panose="02010600030101010101" pitchFamily="2" charset="-122"/>
              <a:ea typeface="宋体" panose="02010600030101010101" pitchFamily="2" charset="-122"/>
            </a:endParaRPr>
          </a:p>
          <a:p>
            <a:pPr marL="266700" indent="0" algn="l" defTabSz="266700">
              <a:lnSpc>
                <a:spcPct val="120000"/>
              </a:lnSpc>
              <a:spcAft>
                <a:spcPct val="0"/>
              </a:spcAft>
            </a:pPr>
            <a:r>
              <a:rPr lang="zh-CN" altLang="en-US" sz="2000">
                <a:solidFill>
                  <a:srgbClr val="000000"/>
                </a:solidFill>
                <a:latin typeface="宋体" panose="02010600030101010101" pitchFamily="2" charset="-122"/>
                <a:ea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rPr>
              <a:t>1</a:t>
            </a:r>
            <a:r>
              <a:rPr lang="zh-CN" altLang="en-US" sz="2000">
                <a:solidFill>
                  <a:srgbClr val="000000"/>
                </a:solidFill>
                <a:latin typeface="宋体" panose="02010600030101010101" pitchFamily="2" charset="-122"/>
                <a:ea typeface="宋体" panose="02010600030101010101" pitchFamily="2" charset="-122"/>
              </a:rPr>
              <a:t>）处理首保业务。 </a:t>
            </a:r>
            <a:endParaRPr lang="zh-CN" altLang="en-US" sz="2000">
              <a:solidFill>
                <a:srgbClr val="000000"/>
              </a:solidFill>
              <a:latin typeface="宋体" panose="02010600030101010101" pitchFamily="2" charset="-122"/>
              <a:ea typeface="宋体" panose="02010600030101010101" pitchFamily="2" charset="-122"/>
            </a:endParaRPr>
          </a:p>
          <a:p>
            <a:pPr marL="266700" indent="0" algn="l" defTabSz="266700">
              <a:lnSpc>
                <a:spcPct val="120000"/>
              </a:lnSpc>
              <a:spcAft>
                <a:spcPct val="0"/>
              </a:spcAft>
            </a:pPr>
            <a:r>
              <a:rPr lang="zh-CN" altLang="en-US" sz="2000">
                <a:solidFill>
                  <a:srgbClr val="000000"/>
                </a:solidFill>
                <a:latin typeface="宋体" panose="02010600030101010101" pitchFamily="2" charset="-122"/>
                <a:ea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rPr>
              <a:t>2</a:t>
            </a:r>
            <a:r>
              <a:rPr lang="zh-CN" altLang="en-US" sz="2000">
                <a:solidFill>
                  <a:srgbClr val="000000"/>
                </a:solidFill>
                <a:latin typeface="宋体" panose="02010600030101010101" pitchFamily="2" charset="-122"/>
                <a:ea typeface="宋体" panose="02010600030101010101" pitchFamily="2" charset="-122"/>
              </a:rPr>
              <a:t>）处理索赔业务、“三包”业务、召回业务。</a:t>
            </a:r>
            <a:endParaRPr lang="zh-CN" altLang="en-US" sz="2000">
              <a:solidFill>
                <a:srgbClr val="000000"/>
              </a:solidFill>
              <a:latin typeface="宋体" panose="02010600030101010101" pitchFamily="2" charset="-122"/>
              <a:ea typeface="宋体" panose="02010600030101010101" pitchFamily="2" charset="-122"/>
            </a:endParaRPr>
          </a:p>
          <a:p>
            <a:pPr marL="0" indent="266700" defTabSz="266700">
              <a:spcAft>
                <a:spcPct val="0"/>
              </a:spcAft>
            </a:pPr>
            <a:r>
              <a:rPr lang="zh-CN" altLang="en-US" sz="2000">
                <a:solidFill>
                  <a:srgbClr val="000000"/>
                </a:solidFill>
                <a:latin typeface="宋体" panose="02010600030101010101" pitchFamily="2" charset="-122"/>
                <a:ea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rPr>
              <a:t>3</a:t>
            </a:r>
            <a:r>
              <a:rPr lang="zh-CN" altLang="en-US" sz="2000">
                <a:solidFill>
                  <a:srgbClr val="000000"/>
                </a:solidFill>
                <a:latin typeface="宋体" panose="02010600030101010101" pitchFamily="2" charset="-122"/>
                <a:ea typeface="宋体" panose="02010600030101010101" pitchFamily="2" charset="-122"/>
              </a:rPr>
              <a:t>）质量担保旧件管理。</a:t>
            </a:r>
            <a:endParaRPr lang="zh-CN" altLang="en-US" sz="2000">
              <a:solidFill>
                <a:srgbClr val="000000"/>
              </a:solidFill>
              <a:latin typeface="宋体" panose="02010600030101010101" pitchFamily="2" charset="-122"/>
              <a:ea typeface="宋体" panose="02010600030101010101" pitchFamily="2" charset="-122"/>
            </a:endParaRPr>
          </a:p>
          <a:p>
            <a:pPr defTabSz="266700">
              <a:spcAft>
                <a:spcPct val="0"/>
              </a:spcAft>
            </a:pPr>
            <a:r>
              <a:rPr lang="zh-CN" altLang="en-US" sz="2000" b="1">
                <a:latin typeface="宋体" panose="02010600030101010101" pitchFamily="2" charset="-122"/>
                <a:ea typeface="宋体" panose="02010600030101010101" pitchFamily="2" charset="-122"/>
              </a:rPr>
              <a:t>（二）索赔员的岗位要求</a:t>
            </a:r>
            <a:endParaRPr lang="zh-CN" altLang="en-US" sz="2000" b="1">
              <a:latin typeface="宋体" panose="02010600030101010101" pitchFamily="2" charset="-122"/>
              <a:ea typeface="宋体" panose="02010600030101010101" pitchFamily="2" charset="-122"/>
            </a:endParaRPr>
          </a:p>
          <a:p>
            <a:pPr marL="0" indent="266700" defTabSz="266700">
              <a:spcAft>
                <a:spcPct val="0"/>
              </a:spcAft>
            </a:pPr>
            <a:r>
              <a:rPr lang="zh-CN" altLang="en-US" sz="2000">
                <a:solidFill>
                  <a:srgbClr val="000000"/>
                </a:solidFill>
                <a:latin typeface="宋体" panose="02010600030101010101" pitchFamily="2" charset="-122"/>
                <a:ea typeface="宋体" panose="02010600030101010101" pitchFamily="2" charset="-122"/>
              </a:rPr>
              <a:t>（1）接受过车企的技术基础培训、索赔培训，经过车企的售后服务部门批准才能从事索赔业务。 </a:t>
            </a:r>
            <a:endParaRPr lang="zh-CN" altLang="en-US" sz="2000">
              <a:solidFill>
                <a:srgbClr val="000000"/>
              </a:solidFill>
              <a:latin typeface="宋体" panose="02010600030101010101" pitchFamily="2" charset="-122"/>
              <a:ea typeface="宋体" panose="02010600030101010101" pitchFamily="2" charset="-122"/>
            </a:endParaRPr>
          </a:p>
          <a:p>
            <a:pPr marL="0" indent="266700" defTabSz="266700">
              <a:spcAft>
                <a:spcPct val="0"/>
              </a:spcAft>
            </a:pPr>
            <a:r>
              <a:rPr lang="zh-CN" altLang="en-US" sz="2000">
                <a:solidFill>
                  <a:srgbClr val="000000"/>
                </a:solidFill>
                <a:latin typeface="宋体" panose="02010600030101010101" pitchFamily="2" charset="-122"/>
                <a:ea typeface="宋体" panose="02010600030101010101" pitchFamily="2" charset="-122"/>
              </a:rPr>
              <a:t>（2）认真检查索赔车辆，严格执行质量担保条例及有关规定。 </a:t>
            </a:r>
            <a:endParaRPr lang="zh-CN" altLang="en-US" sz="2000">
              <a:solidFill>
                <a:srgbClr val="000000"/>
              </a:solidFill>
              <a:latin typeface="宋体" panose="02010600030101010101" pitchFamily="2" charset="-122"/>
              <a:ea typeface="宋体" panose="02010600030101010101" pitchFamily="2" charset="-122"/>
            </a:endParaRPr>
          </a:p>
          <a:p>
            <a:pPr marL="0" indent="266700" defTabSz="266700">
              <a:spcAft>
                <a:spcPct val="0"/>
              </a:spcAft>
            </a:pPr>
            <a:r>
              <a:rPr lang="zh-CN" altLang="en-US" sz="2000">
                <a:solidFill>
                  <a:srgbClr val="000000"/>
                </a:solidFill>
                <a:latin typeface="宋体" panose="02010600030101010101" pitchFamily="2" charset="-122"/>
                <a:ea typeface="宋体" panose="02010600030101010101" pitchFamily="2" charset="-122"/>
              </a:rPr>
              <a:t>（3）坚持索赔原则，秉公办事，讲究效率，保证质量，廉洁服务。 </a:t>
            </a:r>
            <a:endParaRPr lang="zh-CN" altLang="en-US" sz="2000">
              <a:solidFill>
                <a:srgbClr val="000000"/>
              </a:solidFill>
              <a:latin typeface="宋体" panose="02010600030101010101" pitchFamily="2" charset="-122"/>
              <a:ea typeface="宋体" panose="02010600030101010101" pitchFamily="2" charset="-122"/>
            </a:endParaRPr>
          </a:p>
          <a:p>
            <a:pPr marL="0" indent="266700" defTabSz="266700">
              <a:spcAft>
                <a:spcPct val="0"/>
              </a:spcAft>
            </a:pPr>
            <a:r>
              <a:rPr lang="zh-CN" altLang="en-US" sz="2000">
                <a:solidFill>
                  <a:srgbClr val="000000"/>
                </a:solidFill>
                <a:latin typeface="宋体" panose="02010600030101010101" pitchFamily="2" charset="-122"/>
                <a:ea typeface="宋体" panose="02010600030101010101" pitchFamily="2" charset="-122"/>
              </a:rPr>
              <a:t>（4）严格按照产品的技术规范要求对产品质量进行检查、测试和分析，准确判断故障原因，正确填报索赔申请。 </a:t>
            </a:r>
            <a:endParaRPr lang="zh-CN" altLang="en-US" sz="2000">
              <a:solidFill>
                <a:srgbClr val="000000"/>
              </a:solidFill>
              <a:latin typeface="宋体" panose="02010600030101010101" pitchFamily="2" charset="-122"/>
              <a:ea typeface="宋体" panose="02010600030101010101" pitchFamily="2" charset="-122"/>
            </a:endParaRPr>
          </a:p>
          <a:p>
            <a:pPr marL="0" indent="266700" defTabSz="266700">
              <a:spcAft>
                <a:spcPct val="0"/>
              </a:spcAft>
            </a:pPr>
            <a:r>
              <a:rPr lang="zh-CN" altLang="en-US" sz="2000">
                <a:solidFill>
                  <a:srgbClr val="000000"/>
                </a:solidFill>
                <a:latin typeface="宋体" panose="02010600030101010101" pitchFamily="2" charset="-122"/>
                <a:ea typeface="宋体" panose="02010600030101010101" pitchFamily="2" charset="-122"/>
              </a:rPr>
              <a:t>（5）掌握在使用、维修、保养中出现的问题。重大、疑难、特殊质量问题要在规定时间内向车企反馈。 </a:t>
            </a:r>
            <a:endParaRPr lang="zh-CN" altLang="en-US" sz="2000">
              <a:solidFill>
                <a:srgbClr val="00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5892"/>
                                        </p:tgtEl>
                                        <p:attrNameLst>
                                          <p:attrName>style.visibility</p:attrName>
                                        </p:attrNameLst>
                                      </p:cBhvr>
                                      <p:to>
                                        <p:strVal val="visible"/>
                                      </p:to>
                                    </p:set>
                                    <p:anim calcmode="discrete" valueType="clr">
                                      <p:cBhvr override="childStyle">
                                        <p:cTn id="7" dur="80"/>
                                        <p:tgtEl>
                                          <p:spTgt spid="1658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5892"/>
                                        </p:tgtEl>
                                        <p:attrNameLst>
                                          <p:attrName>fillcolor</p:attrName>
                                        </p:attrNameLst>
                                      </p:cBhvr>
                                      <p:tavLst>
                                        <p:tav tm="0">
                                          <p:val>
                                            <p:clrVal>
                                              <a:schemeClr val="accent2"/>
                                            </p:clrVal>
                                          </p:val>
                                        </p:tav>
                                        <p:tav tm="50000">
                                          <p:val>
                                            <p:clrVal>
                                              <a:schemeClr val="hlink"/>
                                            </p:clrVal>
                                          </p:val>
                                        </p:tav>
                                      </p:tavLst>
                                    </p:anim>
                                    <p:set>
                                      <p:cBhvr>
                                        <p:cTn id="9" dur="80"/>
                                        <p:tgtEl>
                                          <p:spTgt spid="1658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589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任务三  完成索赔申请</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5892" name="矩形 165891"/>
          <p:cNvSpPr/>
          <p:nvPr/>
        </p:nvSpPr>
        <p:spPr>
          <a:xfrm>
            <a:off x="2051050" y="1196975"/>
            <a:ext cx="4537075"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a:solidFill>
                  <a:schemeClr val="accent2"/>
                </a:solidFill>
                <a:latin typeface="黑体" panose="02010609060101010101" pitchFamily="2" charset="-122"/>
                <a:ea typeface="黑体" panose="02010609060101010101" pitchFamily="2" charset="-122"/>
              </a:rPr>
              <a:t>二、认识索赔</a:t>
            </a:r>
            <a:endParaRPr lang="zh-CN" altLang="en-US" sz="2800" b="1">
              <a:solidFill>
                <a:schemeClr val="bg1"/>
              </a:solidFill>
              <a:latin typeface="Times New Roman" panose="02020603050405020304" pitchFamily="18" charset="0"/>
              <a:ea typeface="楷体_GB2312" pitchFamily="49" charset="-122"/>
            </a:endParaRPr>
          </a:p>
        </p:txBody>
      </p:sp>
      <p:sp>
        <p:nvSpPr>
          <p:cNvPr id="3" name="文本框 2"/>
          <p:cNvSpPr txBox="1"/>
          <p:nvPr/>
        </p:nvSpPr>
        <p:spPr>
          <a:xfrm>
            <a:off x="266700" y="1844675"/>
            <a:ext cx="8703310" cy="4431030"/>
          </a:xfrm>
          <a:prstGeom prst="rect">
            <a:avLst/>
          </a:prstGeom>
        </p:spPr>
        <p:txBody>
          <a:bodyPr wrap="square" anchor="t" anchorCtr="0">
            <a:spAutoFit/>
          </a:bodyPr>
          <a:p>
            <a:pPr marL="0" indent="0" defTabSz="266700">
              <a:lnSpc>
                <a:spcPct val="150000"/>
              </a:lnSpc>
              <a:spcAft>
                <a:spcPct val="0"/>
              </a:spcAft>
            </a:pPr>
            <a:r>
              <a:rPr lang="zh-CN" altLang="en-US" sz="2000" b="1">
                <a:latin typeface="宋体" panose="02010600030101010101" pitchFamily="2" charset="-122"/>
                <a:cs typeface="宋体" panose="02010600030101010101" pitchFamily="2" charset="-122"/>
              </a:rPr>
              <a:t>（三）索赔条例</a:t>
            </a:r>
            <a:endParaRPr lang="zh-CN" altLang="en-US" sz="2000" b="1">
              <a:latin typeface="宋体" panose="02010600030101010101" pitchFamily="2" charset="-122"/>
              <a:cs typeface="宋体" panose="02010600030101010101" pitchFamily="2" charset="-122"/>
            </a:endParaRPr>
          </a:p>
          <a:p>
            <a:pPr marL="0" indent="0" defTabSz="266700">
              <a:lnSpc>
                <a:spcPct val="150000"/>
              </a:lnSpc>
              <a:spcAft>
                <a:spcPct val="0"/>
              </a:spcAft>
            </a:pPr>
            <a:r>
              <a:rPr lang="zh-CN" altLang="en-US" sz="1400" b="1" dirty="0">
                <a:latin typeface="宋体" panose="02010600030101010101" pitchFamily="2" charset="-122"/>
                <a:cs typeface="宋体" panose="02010600030101010101" pitchFamily="2" charset="-122"/>
              </a:rPr>
              <a:t>（1）在整车质量担保期内出现下列情况之一者，整车质量担保责任免除。                                                </a:t>
            </a:r>
            <a:endParaRPr lang="zh-CN" altLang="en-US" sz="1400" b="1" dirty="0">
              <a:latin typeface="宋体" panose="02010600030101010101" pitchFamily="2" charset="-122"/>
              <a:cs typeface="宋体" panose="02010600030101010101" pitchFamily="2" charset="-122"/>
            </a:endParaRPr>
          </a:p>
          <a:p>
            <a:pPr marL="0" indent="0" defTabSz="266700">
              <a:lnSpc>
                <a:spcPct val="150000"/>
              </a:lnSpc>
              <a:spcAft>
                <a:spcPct val="0"/>
              </a:spcAft>
            </a:pPr>
            <a:r>
              <a:rPr lang="zh-CN" altLang="en-US" sz="1400" b="1" dirty="0">
                <a:latin typeface="宋体" panose="02010600030101010101" pitchFamily="2" charset="-122"/>
                <a:cs typeface="宋体" panose="02010600030101010101" pitchFamily="2" charset="-122"/>
              </a:rPr>
              <a:t>①正常磨损。</a:t>
            </a:r>
            <a:endParaRPr lang="zh-CN" altLang="en-US" sz="1400" b="1" dirty="0">
              <a:latin typeface="宋体" panose="02010600030101010101" pitchFamily="2" charset="-122"/>
              <a:cs typeface="宋体" panose="02010600030101010101" pitchFamily="2" charset="-122"/>
            </a:endParaRPr>
          </a:p>
          <a:p>
            <a:pPr marL="0" indent="0" defTabSz="266700">
              <a:lnSpc>
                <a:spcPct val="150000"/>
              </a:lnSpc>
              <a:spcAft>
                <a:spcPct val="0"/>
              </a:spcAft>
            </a:pPr>
            <a:r>
              <a:rPr lang="zh-CN" altLang="en-US" sz="1400" b="1" dirty="0">
                <a:latin typeface="宋体" panose="02010600030101010101" pitchFamily="2" charset="-122"/>
                <a:cs typeface="宋体" panose="02010600030101010101" pitchFamily="2" charset="-122"/>
              </a:rPr>
              <a:t>②车辆使用中未遵守《使用说明书》、《保养手册》的有关规定使用轿车，或超负荷使用轿车（如用作赛车）等，或使用不当造成的损坏。</a:t>
            </a:r>
            <a:endParaRPr lang="zh-CN" altLang="en-US" sz="1400" b="1" dirty="0">
              <a:latin typeface="宋体" panose="02010600030101010101" pitchFamily="2" charset="-122"/>
              <a:cs typeface="宋体" panose="02010600030101010101" pitchFamily="2" charset="-122"/>
            </a:endParaRPr>
          </a:p>
          <a:p>
            <a:pPr marL="0" indent="0" defTabSz="266700">
              <a:lnSpc>
                <a:spcPct val="150000"/>
              </a:lnSpc>
              <a:spcAft>
                <a:spcPct val="0"/>
              </a:spcAft>
            </a:pPr>
            <a:r>
              <a:rPr lang="zh-CN" altLang="en-US" sz="1400" b="1" dirty="0">
                <a:latin typeface="宋体" panose="02010600030101010101" pitchFamily="2" charset="-122"/>
                <a:cs typeface="宋体" panose="02010600030101010101" pitchFamily="2" charset="-122"/>
              </a:rPr>
              <a:t>③车辆装有未经车企许可使用的零部件，或车辆未经车企许可改装过。</a:t>
            </a:r>
            <a:endParaRPr lang="zh-CN" altLang="en-US" sz="1400" b="1" dirty="0">
              <a:latin typeface="宋体" panose="02010600030101010101" pitchFamily="2" charset="-122"/>
              <a:cs typeface="宋体" panose="02010600030101010101" pitchFamily="2" charset="-122"/>
            </a:endParaRPr>
          </a:p>
          <a:p>
            <a:pPr marL="0" indent="0" defTabSz="266700">
              <a:lnSpc>
                <a:spcPct val="150000"/>
              </a:lnSpc>
              <a:spcAft>
                <a:spcPct val="0"/>
              </a:spcAft>
            </a:pPr>
            <a:r>
              <a:rPr lang="zh-CN" altLang="en-US" sz="1400" b="1" dirty="0">
                <a:latin typeface="宋体" panose="02010600030101010101" pitchFamily="2" charset="-122"/>
                <a:cs typeface="宋体" panose="02010600030101010101" pitchFamily="2" charset="-122"/>
              </a:rPr>
              <a:t>④交通事故造成的损坏。</a:t>
            </a:r>
            <a:endParaRPr lang="zh-CN" altLang="en-US" sz="1400" b="1" dirty="0">
              <a:latin typeface="宋体" panose="02010600030101010101" pitchFamily="2" charset="-122"/>
              <a:cs typeface="宋体" panose="02010600030101010101" pitchFamily="2" charset="-122"/>
            </a:endParaRPr>
          </a:p>
          <a:p>
            <a:pPr marL="0" indent="0" defTabSz="266700">
              <a:lnSpc>
                <a:spcPct val="150000"/>
              </a:lnSpc>
              <a:spcAft>
                <a:spcPct val="0"/>
              </a:spcAft>
            </a:pPr>
            <a:r>
              <a:rPr lang="zh-CN" altLang="en-US" sz="1400" b="1" dirty="0">
                <a:latin typeface="宋体" panose="02010600030101010101" pitchFamily="2" charset="-122"/>
                <a:cs typeface="宋体" panose="02010600030101010101" pitchFamily="2" charset="-122"/>
              </a:rPr>
              <a:t>⑤未按车企维修保养规范维修保养后导致的损坏。</a:t>
            </a:r>
            <a:endParaRPr lang="zh-CN" altLang="en-US" sz="1400" b="1" dirty="0">
              <a:latin typeface="宋体" panose="02010600030101010101" pitchFamily="2" charset="-122"/>
              <a:cs typeface="宋体" panose="02010600030101010101" pitchFamily="2" charset="-122"/>
            </a:endParaRPr>
          </a:p>
          <a:p>
            <a:pPr marL="0" indent="0" defTabSz="266700">
              <a:lnSpc>
                <a:spcPct val="150000"/>
              </a:lnSpc>
              <a:spcAft>
                <a:spcPct val="0"/>
              </a:spcAft>
            </a:pPr>
            <a:r>
              <a:rPr lang="zh-CN" altLang="en-US" sz="1400" b="1" dirty="0">
                <a:latin typeface="宋体" panose="02010600030101010101" pitchFamily="2" charset="-122"/>
                <a:cs typeface="宋体" panose="02010600030101010101" pitchFamily="2" charset="-122"/>
              </a:rPr>
              <a:t>（2）在整车质量担保期内的车辆使用者发生变更，整车质量担保期的改变。</a:t>
            </a:r>
            <a:endParaRPr lang="zh-CN" altLang="en-US" sz="1400" b="1" dirty="0">
              <a:latin typeface="宋体" panose="02010600030101010101" pitchFamily="2" charset="-122"/>
              <a:cs typeface="宋体" panose="02010600030101010101" pitchFamily="2" charset="-122"/>
            </a:endParaRPr>
          </a:p>
          <a:p>
            <a:pPr marL="0" indent="0" defTabSz="266700">
              <a:lnSpc>
                <a:spcPct val="150000"/>
              </a:lnSpc>
              <a:spcAft>
                <a:spcPct val="0"/>
              </a:spcAft>
            </a:pPr>
            <a:r>
              <a:rPr lang="zh-CN" altLang="en-US" sz="1400" b="1" dirty="0">
                <a:latin typeface="宋体" panose="02010600030101010101" pitchFamily="2" charset="-122"/>
                <a:cs typeface="宋体" panose="02010600030101010101" pitchFamily="2" charset="-122"/>
              </a:rPr>
              <a:t>①家用汽车用户在三包有效期内若变更轿车用途，则不享受家用汽车的相关三包政策。</a:t>
            </a:r>
            <a:endParaRPr lang="zh-CN" altLang="en-US" sz="1400" b="1" dirty="0">
              <a:latin typeface="宋体" panose="02010600030101010101" pitchFamily="2" charset="-122"/>
              <a:cs typeface="宋体" panose="02010600030101010101" pitchFamily="2" charset="-122"/>
            </a:endParaRPr>
          </a:p>
          <a:p>
            <a:pPr marL="0" indent="0" defTabSz="266700">
              <a:lnSpc>
                <a:spcPct val="150000"/>
              </a:lnSpc>
              <a:spcAft>
                <a:spcPct val="0"/>
              </a:spcAft>
            </a:pPr>
            <a:r>
              <a:rPr lang="zh-CN" altLang="en-US" sz="1400" b="1" dirty="0">
                <a:latin typeface="宋体" panose="02010600030101010101" pitchFamily="2" charset="-122"/>
                <a:cs typeface="宋体" panose="02010600030101010101" pitchFamily="2" charset="-122"/>
              </a:rPr>
              <a:t>②家用汽车在三包有效期内变更用户，使用性质不变，享受原三包有效期，并按照原使用时间及里程延续。</a:t>
            </a:r>
            <a:endParaRPr lang="zh-CN" altLang="en-US" sz="1400" b="1" dirty="0">
              <a:latin typeface="宋体" panose="02010600030101010101" pitchFamily="2" charset="-122"/>
              <a:cs typeface="宋体" panose="02010600030101010101" pitchFamily="2" charset="-122"/>
            </a:endParaRPr>
          </a:p>
          <a:p>
            <a:pPr marL="0" indent="0" defTabSz="266700">
              <a:lnSpc>
                <a:spcPct val="150000"/>
              </a:lnSpc>
              <a:spcAft>
                <a:spcPct val="0"/>
              </a:spcAft>
            </a:pPr>
            <a:r>
              <a:rPr lang="zh-CN" altLang="en-US" sz="1400" b="1" dirty="0">
                <a:latin typeface="宋体" panose="02010600030101010101" pitchFamily="2" charset="-122"/>
                <a:cs typeface="宋体" panose="02010600030101010101" pitchFamily="2" charset="-122"/>
              </a:rPr>
              <a:t>③非家用汽车用户在整车质量担保期内，若用户变更轿车用途，轿车享受原质量担保期，期限和里程不作变更。</a:t>
            </a:r>
            <a:endParaRPr lang="zh-CN" altLang="en-US" sz="1400" b="1" dirty="0">
              <a:latin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5892"/>
                                        </p:tgtEl>
                                        <p:attrNameLst>
                                          <p:attrName>style.visibility</p:attrName>
                                        </p:attrNameLst>
                                      </p:cBhvr>
                                      <p:to>
                                        <p:strVal val="visible"/>
                                      </p:to>
                                    </p:set>
                                    <p:anim calcmode="discrete" valueType="clr">
                                      <p:cBhvr override="childStyle">
                                        <p:cTn id="7" dur="80"/>
                                        <p:tgtEl>
                                          <p:spTgt spid="1658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5892"/>
                                        </p:tgtEl>
                                        <p:attrNameLst>
                                          <p:attrName>fillcolor</p:attrName>
                                        </p:attrNameLst>
                                      </p:cBhvr>
                                      <p:tavLst>
                                        <p:tav tm="0">
                                          <p:val>
                                            <p:clrVal>
                                              <a:schemeClr val="accent2"/>
                                            </p:clrVal>
                                          </p:val>
                                        </p:tav>
                                        <p:tav tm="50000">
                                          <p:val>
                                            <p:clrVal>
                                              <a:schemeClr val="hlink"/>
                                            </p:clrVal>
                                          </p:val>
                                        </p:tav>
                                      </p:tavLst>
                                    </p:anim>
                                    <p:set>
                                      <p:cBhvr>
                                        <p:cTn id="9" dur="80"/>
                                        <p:tgtEl>
                                          <p:spTgt spid="1658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589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任务三  完成索赔申请</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5892" name="矩形 165891"/>
          <p:cNvSpPr/>
          <p:nvPr/>
        </p:nvSpPr>
        <p:spPr>
          <a:xfrm>
            <a:off x="2051050" y="1196975"/>
            <a:ext cx="4537075"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a:solidFill>
                  <a:schemeClr val="accent2"/>
                </a:solidFill>
                <a:latin typeface="黑体" panose="02010609060101010101" pitchFamily="2" charset="-122"/>
                <a:ea typeface="黑体" panose="02010609060101010101" pitchFamily="2" charset="-122"/>
              </a:rPr>
              <a:t>二、认识索赔</a:t>
            </a:r>
            <a:endParaRPr lang="zh-CN" altLang="en-US" sz="2800" b="1">
              <a:solidFill>
                <a:schemeClr val="bg1"/>
              </a:solidFill>
              <a:latin typeface="Times New Roman" panose="02020603050405020304" pitchFamily="18" charset="0"/>
              <a:ea typeface="楷体_GB2312" pitchFamily="49" charset="-122"/>
            </a:endParaRPr>
          </a:p>
        </p:txBody>
      </p:sp>
      <p:sp>
        <p:nvSpPr>
          <p:cNvPr id="3" name="文本框 2"/>
          <p:cNvSpPr txBox="1"/>
          <p:nvPr/>
        </p:nvSpPr>
        <p:spPr>
          <a:xfrm>
            <a:off x="266700" y="1844675"/>
            <a:ext cx="8703310" cy="4707890"/>
          </a:xfrm>
          <a:prstGeom prst="rect">
            <a:avLst/>
          </a:prstGeom>
        </p:spPr>
        <p:txBody>
          <a:bodyPr wrap="square" anchor="t" anchorCtr="0">
            <a:spAutoFit/>
          </a:bodyPr>
          <a:p>
            <a:pPr marL="0" indent="0" defTabSz="266700">
              <a:lnSpc>
                <a:spcPct val="150000"/>
              </a:lnSpc>
              <a:spcAft>
                <a:spcPct val="0"/>
              </a:spcAft>
            </a:pPr>
            <a:r>
              <a:rPr lang="zh-CN" altLang="en-US" sz="2000" b="1">
                <a:latin typeface="宋体" panose="02010600030101010101" pitchFamily="2" charset="-122"/>
                <a:cs typeface="宋体" panose="02010600030101010101" pitchFamily="2" charset="-122"/>
              </a:rPr>
              <a:t>（四）索赔原则</a:t>
            </a:r>
            <a:endParaRPr lang="zh-CN" altLang="en-US" sz="2000" b="1">
              <a:latin typeface="宋体" panose="02010600030101010101" pitchFamily="2" charset="-122"/>
              <a:cs typeface="宋体" panose="02010600030101010101" pitchFamily="2" charset="-122"/>
            </a:endParaRPr>
          </a:p>
          <a:p>
            <a:pPr marL="0" indent="0" defTabSz="266700">
              <a:lnSpc>
                <a:spcPct val="150000"/>
              </a:lnSpc>
              <a:spcAft>
                <a:spcPct val="0"/>
              </a:spcAft>
            </a:pPr>
            <a:r>
              <a:rPr lang="zh-CN" altLang="en-US" sz="2000" b="1" dirty="0">
                <a:latin typeface="宋体" panose="02010600030101010101" pitchFamily="2" charset="-122"/>
                <a:cs typeface="宋体" panose="02010600030101010101" pitchFamily="2" charset="-122"/>
              </a:rPr>
              <a:t>（1）索赔包括根据技术要求对汽车进行的修复或更换，更换下来的零部件归车企所有。</a:t>
            </a:r>
            <a:endParaRPr lang="zh-CN" altLang="en-US" sz="2000" b="1" dirty="0">
              <a:latin typeface="宋体" panose="02010600030101010101" pitchFamily="2" charset="-122"/>
              <a:cs typeface="宋体" panose="02010600030101010101" pitchFamily="2" charset="-122"/>
            </a:endParaRPr>
          </a:p>
          <a:p>
            <a:pPr marL="0" indent="0" defTabSz="266700">
              <a:lnSpc>
                <a:spcPct val="150000"/>
              </a:lnSpc>
              <a:spcAft>
                <a:spcPct val="0"/>
              </a:spcAft>
            </a:pPr>
            <a:r>
              <a:rPr lang="zh-CN" altLang="en-US" sz="2000" b="1" dirty="0">
                <a:latin typeface="宋体" panose="02010600030101010101" pitchFamily="2" charset="-122"/>
                <a:cs typeface="宋体" panose="02010600030101010101" pitchFamily="2" charset="-122"/>
              </a:rPr>
              <a:t>（2）经销商从车企的备件部门订购的备件在未装车之前发生故障，可以向车企的备件部门提出索赔。 </a:t>
            </a:r>
            <a:endParaRPr lang="zh-CN" altLang="en-US" sz="2000" b="1" dirty="0">
              <a:latin typeface="宋体" panose="02010600030101010101" pitchFamily="2" charset="-122"/>
              <a:cs typeface="宋体" panose="02010600030101010101" pitchFamily="2" charset="-122"/>
            </a:endParaRPr>
          </a:p>
          <a:p>
            <a:pPr marL="0" indent="0" defTabSz="266700">
              <a:lnSpc>
                <a:spcPct val="150000"/>
              </a:lnSpc>
              <a:spcAft>
                <a:spcPct val="0"/>
              </a:spcAft>
            </a:pPr>
            <a:r>
              <a:rPr lang="zh-CN" altLang="en-US" sz="2000" b="1" dirty="0">
                <a:latin typeface="宋体" panose="02010600030101010101" pitchFamily="2" charset="-122"/>
                <a:cs typeface="宋体" panose="02010600030101010101" pitchFamily="2" charset="-122"/>
              </a:rPr>
              <a:t>（3）关于常规保养，车企或客户已经支付给经销商费用，经销商有责任为客户的车辆做好每一项保养工作。如果客户车辆在经销商保养后，对保养项目提出索赔要求，应由经销商自行解决。 </a:t>
            </a:r>
            <a:endParaRPr lang="zh-CN" altLang="en-US" sz="2000" b="1" dirty="0">
              <a:latin typeface="宋体" panose="02010600030101010101" pitchFamily="2" charset="-122"/>
              <a:cs typeface="宋体" panose="02010600030101010101" pitchFamily="2" charset="-122"/>
            </a:endParaRPr>
          </a:p>
          <a:p>
            <a:pPr marL="0" indent="0" defTabSz="266700">
              <a:lnSpc>
                <a:spcPct val="150000"/>
              </a:lnSpc>
              <a:spcAft>
                <a:spcPct val="0"/>
              </a:spcAft>
            </a:pPr>
            <a:r>
              <a:rPr lang="zh-CN" altLang="en-US" sz="2000" b="1" dirty="0">
                <a:latin typeface="宋体" panose="02010600030101010101" pitchFamily="2" charset="-122"/>
                <a:cs typeface="宋体" panose="02010600030101010101" pitchFamily="2" charset="-122"/>
              </a:rPr>
              <a:t>（4）严禁索赔虚假申报，若发生此种情况，责任由经销商承担。 </a:t>
            </a:r>
            <a:endParaRPr lang="zh-CN" altLang="en-US" sz="2000" b="1" dirty="0">
              <a:latin typeface="宋体" panose="02010600030101010101" pitchFamily="2" charset="-122"/>
              <a:cs typeface="宋体" panose="02010600030101010101" pitchFamily="2" charset="-122"/>
            </a:endParaRPr>
          </a:p>
          <a:p>
            <a:pPr marL="0" indent="0" defTabSz="266700">
              <a:lnSpc>
                <a:spcPct val="150000"/>
              </a:lnSpc>
              <a:spcAft>
                <a:spcPct val="0"/>
              </a:spcAft>
            </a:pPr>
            <a:r>
              <a:rPr lang="zh-CN" altLang="en-US" sz="2000" b="1" dirty="0">
                <a:latin typeface="宋体" panose="02010600030101010101" pitchFamily="2" charset="-122"/>
                <a:cs typeface="宋体" panose="02010600030101010101" pitchFamily="2" charset="-122"/>
              </a:rPr>
              <a:t>（5）严禁使用非原厂备件办理索赔，若发生此种情况，责任由经销商承担。</a:t>
            </a:r>
            <a:endParaRPr lang="zh-CN" altLang="en-US" sz="2000" b="1" dirty="0">
              <a:latin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5892"/>
                                        </p:tgtEl>
                                        <p:attrNameLst>
                                          <p:attrName>style.visibility</p:attrName>
                                        </p:attrNameLst>
                                      </p:cBhvr>
                                      <p:to>
                                        <p:strVal val="visible"/>
                                      </p:to>
                                    </p:set>
                                    <p:anim calcmode="discrete" valueType="clr">
                                      <p:cBhvr override="childStyle">
                                        <p:cTn id="7" dur="80"/>
                                        <p:tgtEl>
                                          <p:spTgt spid="1658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5892"/>
                                        </p:tgtEl>
                                        <p:attrNameLst>
                                          <p:attrName>fillcolor</p:attrName>
                                        </p:attrNameLst>
                                      </p:cBhvr>
                                      <p:tavLst>
                                        <p:tav tm="0">
                                          <p:val>
                                            <p:clrVal>
                                              <a:schemeClr val="accent2"/>
                                            </p:clrVal>
                                          </p:val>
                                        </p:tav>
                                        <p:tav tm="50000">
                                          <p:val>
                                            <p:clrVal>
                                              <a:schemeClr val="hlink"/>
                                            </p:clrVal>
                                          </p:val>
                                        </p:tav>
                                      </p:tavLst>
                                    </p:anim>
                                    <p:set>
                                      <p:cBhvr>
                                        <p:cTn id="9" dur="80"/>
                                        <p:tgtEl>
                                          <p:spTgt spid="1658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589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任务三  完成索赔申请</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5892" name="矩形 165891"/>
          <p:cNvSpPr/>
          <p:nvPr/>
        </p:nvSpPr>
        <p:spPr>
          <a:xfrm>
            <a:off x="2051050" y="1196975"/>
            <a:ext cx="4537075"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a:solidFill>
                  <a:schemeClr val="accent2"/>
                </a:solidFill>
                <a:latin typeface="黑体" panose="02010609060101010101" pitchFamily="2" charset="-122"/>
                <a:ea typeface="黑体" panose="02010609060101010101" pitchFamily="2" charset="-122"/>
              </a:rPr>
              <a:t>二、认识索赔</a:t>
            </a:r>
            <a:endParaRPr lang="zh-CN" altLang="en-US" sz="2800" b="1">
              <a:solidFill>
                <a:schemeClr val="bg1"/>
              </a:solidFill>
              <a:latin typeface="Times New Roman" panose="02020603050405020304" pitchFamily="18" charset="0"/>
              <a:ea typeface="楷体_GB2312" pitchFamily="49" charset="-122"/>
            </a:endParaRPr>
          </a:p>
        </p:txBody>
      </p:sp>
      <p:sp>
        <p:nvSpPr>
          <p:cNvPr id="3" name="文本框 2"/>
          <p:cNvSpPr txBox="1"/>
          <p:nvPr/>
        </p:nvSpPr>
        <p:spPr>
          <a:xfrm>
            <a:off x="873125" y="2060575"/>
            <a:ext cx="7632700" cy="1198880"/>
          </a:xfrm>
          <a:prstGeom prst="rect">
            <a:avLst/>
          </a:prstGeom>
        </p:spPr>
        <p:txBody>
          <a:bodyPr wrap="square" anchor="t" anchorCtr="0">
            <a:spAutoFit/>
          </a:bodyPr>
          <a:p>
            <a:pPr marL="0" indent="0" defTabSz="266700">
              <a:lnSpc>
                <a:spcPct val="150000"/>
              </a:lnSpc>
              <a:spcAft>
                <a:spcPct val="0"/>
              </a:spcAft>
            </a:pPr>
            <a:r>
              <a:rPr lang="zh-CN" altLang="en-US" sz="2400" b="1">
                <a:latin typeface="宋体" panose="02010600030101010101" pitchFamily="2" charset="-122"/>
                <a:cs typeface="宋体" panose="02010600030101010101" pitchFamily="2" charset="-122"/>
              </a:rPr>
              <a:t>（五）索赔流程</a:t>
            </a:r>
            <a:r>
              <a:rPr lang="en-US" altLang="zh-CN" sz="2400" b="1">
                <a:latin typeface="宋体" panose="02010600030101010101" pitchFamily="2" charset="-122"/>
                <a:cs typeface="宋体" panose="02010600030101010101" pitchFamily="2" charset="-122"/>
              </a:rPr>
              <a:t>      </a:t>
            </a:r>
            <a:endParaRPr lang="en-US" altLang="zh-CN" sz="2400" b="1">
              <a:latin typeface="宋体" panose="02010600030101010101" pitchFamily="2" charset="-122"/>
              <a:cs typeface="宋体" panose="02010600030101010101" pitchFamily="2" charset="-122"/>
            </a:endParaRPr>
          </a:p>
          <a:p>
            <a:pPr defTabSz="266700">
              <a:lnSpc>
                <a:spcPct val="150000"/>
              </a:lnSpc>
              <a:spcAft>
                <a:spcPct val="0"/>
              </a:spcAft>
            </a:pPr>
            <a:r>
              <a:rPr lang="en-US" altLang="zh-CN" sz="2400" b="1" dirty="0">
                <a:latin typeface="宋体" panose="02010600030101010101" pitchFamily="2" charset="-122"/>
                <a:cs typeface="宋体" panose="02010600030101010101" pitchFamily="2" charset="-122"/>
                <a:sym typeface="+mn-ea"/>
              </a:rPr>
              <a:t>       </a:t>
            </a:r>
            <a:endParaRPr lang="zh-CN" altLang="en-US" sz="2400" b="1" dirty="0">
              <a:latin typeface="宋体" panose="02010600030101010101" pitchFamily="2" charset="-122"/>
              <a:cs typeface="宋体" panose="02010600030101010101" pitchFamily="2" charset="-122"/>
            </a:endParaRPr>
          </a:p>
        </p:txBody>
      </p:sp>
      <p:sp>
        <p:nvSpPr>
          <p:cNvPr id="46083" name="文本框 2"/>
          <p:cNvSpPr txBox="1"/>
          <p:nvPr/>
        </p:nvSpPr>
        <p:spPr>
          <a:xfrm>
            <a:off x="1331913" y="3068638"/>
            <a:ext cx="6119812" cy="2009775"/>
          </a:xfrm>
          <a:prstGeom prst="rect">
            <a:avLst/>
          </a:prstGeom>
          <a:noFill/>
          <a:ln w="9525">
            <a:noFill/>
          </a:ln>
        </p:spPr>
        <p:txBody>
          <a:bodyPr>
            <a:spAutoFit/>
          </a:bodyPr>
          <a:p>
            <a:pPr marL="342900" indent="-342900">
              <a:buFont typeface="Wingdings" panose="05000000000000000000" pitchFamily="2" charset="2"/>
              <a:buChar char="l"/>
            </a:pPr>
            <a:r>
              <a:rPr lang="zh-CN" altLang="en-US" sz="2400" b="1" dirty="0">
                <a:latin typeface="Arial" panose="020B0604020202020204" pitchFamily="34" charset="0"/>
                <a:ea typeface="华文新魏" panose="02010800040101010101" pitchFamily="2" charset="-122"/>
              </a:rPr>
              <a:t>用户向经销商索赔</a:t>
            </a:r>
            <a:endParaRPr lang="zh-CN" altLang="en-US" sz="2400" b="1" dirty="0">
              <a:latin typeface="Arial" panose="020B0604020202020204" pitchFamily="34" charset="0"/>
              <a:ea typeface="华文新魏" panose="02010800040101010101" pitchFamily="2" charset="-122"/>
            </a:endParaRPr>
          </a:p>
          <a:p>
            <a:pPr marL="342900" indent="-342900">
              <a:buFont typeface="Wingdings" panose="05000000000000000000" pitchFamily="2" charset="2"/>
              <a:buChar char="l"/>
            </a:pPr>
            <a:r>
              <a:rPr lang="zh-CN" altLang="en-US" sz="2400" b="1" dirty="0">
                <a:latin typeface="Arial" panose="020B0604020202020204" pitchFamily="34" charset="0"/>
                <a:ea typeface="华文新魏" panose="02010800040101010101" pitchFamily="2" charset="-122"/>
              </a:rPr>
              <a:t>经销商向汽车生产企业索赔</a:t>
            </a:r>
            <a:endParaRPr lang="zh-CN" altLang="en-US" sz="2400" b="1" dirty="0">
              <a:latin typeface="Arial" panose="020B0604020202020204" pitchFamily="34" charset="0"/>
              <a:ea typeface="华文新魏" panose="02010800040101010101" pitchFamily="2" charset="-122"/>
            </a:endParaRPr>
          </a:p>
          <a:p>
            <a:pPr marL="342900" indent="-342900">
              <a:buFont typeface="Wingdings" panose="05000000000000000000" pitchFamily="2" charset="2"/>
              <a:buChar char="l"/>
            </a:pPr>
            <a:r>
              <a:rPr lang="zh-CN" altLang="en-US" sz="2400" b="1" dirty="0">
                <a:latin typeface="Arial" panose="020B0604020202020204" pitchFamily="34" charset="0"/>
                <a:ea typeface="华文新魏" panose="02010800040101010101" pitchFamily="2" charset="-122"/>
              </a:rPr>
              <a:t>汽车生产企业向零部件生产企业索赔</a:t>
            </a:r>
            <a:endParaRPr lang="zh-CN" altLang="en-US" sz="2400" b="1" dirty="0">
              <a:latin typeface="Arial" panose="020B0604020202020204" pitchFamily="34" charset="0"/>
              <a:ea typeface="华文新魏" panose="02010800040101010101" pitchFamily="2" charset="-122"/>
            </a:endParaRPr>
          </a:p>
          <a:p>
            <a:pPr marL="342900" indent="-342900"/>
            <a:endParaRPr lang="zh-CN" altLang="en-US" b="1" dirty="0">
              <a:latin typeface="Arial" panose="020B0604020202020204" pitchFamily="34" charset="0"/>
            </a:endParaRPr>
          </a:p>
          <a:p>
            <a:pPr marL="342900" indent="-342900">
              <a:spcBef>
                <a:spcPct val="50000"/>
              </a:spcBef>
            </a:pPr>
            <a:endParaRPr lang="zh-CN" altLang="en-US" sz="2400" b="1" dirty="0">
              <a:latin typeface="Arial" panose="020B0604020202020204" pitchFamily="34" charset="0"/>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5892"/>
                                        </p:tgtEl>
                                        <p:attrNameLst>
                                          <p:attrName>style.visibility</p:attrName>
                                        </p:attrNameLst>
                                      </p:cBhvr>
                                      <p:to>
                                        <p:strVal val="visible"/>
                                      </p:to>
                                    </p:set>
                                    <p:anim calcmode="discrete" valueType="clr">
                                      <p:cBhvr override="childStyle">
                                        <p:cTn id="7" dur="80"/>
                                        <p:tgtEl>
                                          <p:spTgt spid="1658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5892"/>
                                        </p:tgtEl>
                                        <p:attrNameLst>
                                          <p:attrName>fillcolor</p:attrName>
                                        </p:attrNameLst>
                                      </p:cBhvr>
                                      <p:tavLst>
                                        <p:tav tm="0">
                                          <p:val>
                                            <p:clrVal>
                                              <a:schemeClr val="accent2"/>
                                            </p:clrVal>
                                          </p:val>
                                        </p:tav>
                                        <p:tav tm="50000">
                                          <p:val>
                                            <p:clrVal>
                                              <a:schemeClr val="hlink"/>
                                            </p:clrVal>
                                          </p:val>
                                        </p:tav>
                                      </p:tavLst>
                                    </p:anim>
                                    <p:set>
                                      <p:cBhvr>
                                        <p:cTn id="9" dur="80"/>
                                        <p:tgtEl>
                                          <p:spTgt spid="1658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任意多边形 6145"/>
          <p:cNvSpPr/>
          <p:nvPr/>
        </p:nvSpPr>
        <p:spPr>
          <a:xfrm rot="5400000">
            <a:off x="-2419350" y="1477963"/>
            <a:ext cx="4824413" cy="4764087"/>
          </a:xfrm>
          <a:custGeom>
            <a:avLst/>
            <a:gdLst/>
            <a:ahLst/>
            <a:cxnLst>
              <a:cxn ang="270">
                <a:pos x="10800" y="0"/>
              </a:cxn>
              <a:cxn ang="180">
                <a:pos x="162" y="10638"/>
              </a:cxn>
              <a:cxn ang="270">
                <a:pos x="10800" y="322"/>
              </a:cxn>
              <a:cxn ang="0">
                <a:pos x="21437" y="10638"/>
              </a:cxn>
            </a:cxnLst>
            <a:pathLst>
              <a:path w="21600" h="21600">
                <a:moveTo>
                  <a:pt x="323" y="10641"/>
                </a:moveTo>
                <a:cubicBezTo>
                  <a:pt x="409" y="4927"/>
                  <a:pt x="5067" y="322"/>
                  <a:pt x="10800" y="322"/>
                </a:cubicBezTo>
                <a:cubicBezTo>
                  <a:pt x="16534" y="322"/>
                  <a:pt x="21192" y="4927"/>
                  <a:pt x="21277" y="10640"/>
                </a:cubicBezTo>
                <a:lnTo>
                  <a:pt x="21598" y="10636"/>
                </a:lnTo>
                <a:cubicBezTo>
                  <a:pt x="21509" y="4583"/>
                  <a:pt x="16708" y="-164"/>
                  <a:pt x="10798" y="-164"/>
                </a:cubicBezTo>
                <a:cubicBezTo>
                  <a:pt x="4888" y="-164"/>
                  <a:pt x="87" y="4583"/>
                  <a:pt x="-1" y="10472"/>
                </a:cubicBezTo>
                <a:close/>
              </a:path>
            </a:pathLst>
          </a:custGeom>
          <a:gradFill rotWithShape="1">
            <a:gsLst>
              <a:gs pos="0">
                <a:srgbClr val="E2E2E2"/>
              </a:gs>
              <a:gs pos="50000">
                <a:schemeClr val="bg2"/>
              </a:gs>
              <a:gs pos="100000">
                <a:srgbClr val="E2E2E2"/>
              </a:gs>
            </a:gsLst>
            <a:lin ang="0" scaled="1"/>
            <a:tileRect/>
          </a:gradFill>
          <a:ln w="9525">
            <a:noFill/>
          </a:ln>
        </p:spPr>
        <p:txBody>
          <a:bodyPr/>
          <a:p>
            <a:endParaRPr lang="zh-CN" altLang="en-US"/>
          </a:p>
        </p:txBody>
      </p:sp>
      <p:sp>
        <p:nvSpPr>
          <p:cNvPr id="15362" name="任意多边形 6146"/>
          <p:cNvSpPr/>
          <p:nvPr/>
        </p:nvSpPr>
        <p:spPr>
          <a:xfrm rot="5400000" flipH="1">
            <a:off x="-2012950" y="1970088"/>
            <a:ext cx="4032250" cy="3924300"/>
          </a:xfrm>
          <a:custGeom>
            <a:avLst/>
            <a:gdLst/>
            <a:ahLst/>
            <a:cxnLst>
              <a:cxn ang="270">
                <a:pos x="10800" y="0"/>
              </a:cxn>
              <a:cxn ang="180">
                <a:pos x="5372" y="10800"/>
              </a:cxn>
              <a:cxn ang="270">
                <a:pos x="10800" y="10744"/>
              </a:cxn>
              <a:cxn ang="0">
                <a:pos x="16228" y="10800"/>
              </a:cxn>
            </a:cxnLst>
            <a:pathLst>
              <a:path w="21600" h="21600">
                <a:moveTo>
                  <a:pt x="10744" y="10800"/>
                </a:moveTo>
                <a:cubicBezTo>
                  <a:pt x="10744" y="10769"/>
                  <a:pt x="10769" y="10744"/>
                  <a:pt x="10800" y="10744"/>
                </a:cubicBezTo>
                <a:cubicBezTo>
                  <a:pt x="10831" y="10744"/>
                  <a:pt x="10856" y="10769"/>
                  <a:pt x="10856" y="10800"/>
                </a:cubicBezTo>
                <a:lnTo>
                  <a:pt x="21600" y="10800"/>
                </a:lnTo>
                <a:cubicBezTo>
                  <a:pt x="21600" y="4835"/>
                  <a:pt x="16765" y="0"/>
                  <a:pt x="10800" y="0"/>
                </a:cubicBezTo>
                <a:cubicBezTo>
                  <a:pt x="4835" y="0"/>
                  <a:pt x="0" y="4835"/>
                  <a:pt x="0" y="10800"/>
                </a:cubicBezTo>
                <a:close/>
              </a:path>
            </a:pathLst>
          </a:custGeom>
          <a:gradFill rotWithShape="1">
            <a:gsLst>
              <a:gs pos="0">
                <a:schemeClr val="hlink">
                  <a:alpha val="56000"/>
                </a:schemeClr>
              </a:gs>
              <a:gs pos="100000">
                <a:srgbClr val="FFFFFF">
                  <a:alpha val="48000"/>
                </a:srgbClr>
              </a:gs>
            </a:gsLst>
            <a:lin ang="5400000" scaled="1"/>
            <a:tileRect/>
          </a:gradFill>
          <a:ln w="9525">
            <a:noFill/>
          </a:ln>
        </p:spPr>
        <p:txBody>
          <a:bodyPr/>
          <a:p>
            <a:endParaRPr lang="zh-CN" altLang="en-US"/>
          </a:p>
        </p:txBody>
      </p:sp>
      <p:sp>
        <p:nvSpPr>
          <p:cNvPr id="15363" name="圆角矩形 6147"/>
          <p:cNvSpPr/>
          <p:nvPr/>
        </p:nvSpPr>
        <p:spPr>
          <a:xfrm>
            <a:off x="2411730" y="4029075"/>
            <a:ext cx="2687320" cy="508000"/>
          </a:xfrm>
          <a:prstGeom prst="roundRect">
            <a:avLst>
              <a:gd name="adj" fmla="val 50000"/>
            </a:avLst>
          </a:prstGeom>
          <a:noFill/>
          <a:ln w="28575" cap="flat" cmpd="sng">
            <a:solidFill>
              <a:schemeClr val="bg2"/>
            </a:solidFill>
            <a:prstDash val="solid"/>
            <a:headEnd type="none" w="med" len="med"/>
            <a:tailEnd type="none" w="med" len="med"/>
          </a:ln>
        </p:spPr>
        <p:txBody>
          <a:bodyPr wrap="none" anchor="ctr" anchorCtr="0"/>
          <a:p>
            <a:pPr eaLnBrk="0" hangingPunct="0"/>
            <a:r>
              <a:rPr lang="zh-CN" altLang="en-US" sz="2000" b="1">
                <a:latin typeface="Arial" panose="020B0604020202020204" pitchFamily="34" charset="0"/>
              </a:rPr>
              <a:t>任务</a:t>
            </a:r>
            <a:r>
              <a:rPr lang="zh-CN" altLang="en-US" sz="2000" b="1" dirty="0">
                <a:latin typeface="Arial" panose="020B0604020202020204" pitchFamily="34" charset="0"/>
              </a:rPr>
              <a:t>三  </a:t>
            </a:r>
            <a:r>
              <a:rPr lang="zh-CN" altLang="en-US" b="1" dirty="0">
                <a:latin typeface="Arial" panose="020B0604020202020204" pitchFamily="34" charset="0"/>
              </a:rPr>
              <a:t>完成索赔申请</a:t>
            </a:r>
            <a:endParaRPr lang="zh-CN" altLang="en-US">
              <a:latin typeface="Arial" panose="020B0604020202020204" pitchFamily="34" charset="0"/>
            </a:endParaRPr>
          </a:p>
        </p:txBody>
      </p:sp>
      <p:sp>
        <p:nvSpPr>
          <p:cNvPr id="15364" name="圆角矩形 6148"/>
          <p:cNvSpPr/>
          <p:nvPr/>
        </p:nvSpPr>
        <p:spPr>
          <a:xfrm>
            <a:off x="2339975" y="3140393"/>
            <a:ext cx="3581400" cy="508000"/>
          </a:xfrm>
          <a:prstGeom prst="roundRect">
            <a:avLst>
              <a:gd name="adj" fmla="val 50000"/>
            </a:avLst>
          </a:prstGeom>
          <a:noFill/>
          <a:ln w="28575" cap="flat" cmpd="sng">
            <a:solidFill>
              <a:schemeClr val="bg2"/>
            </a:solidFill>
            <a:prstDash val="solid"/>
            <a:headEnd type="none" w="med" len="med"/>
            <a:tailEnd type="none" w="med" len="med"/>
          </a:ln>
        </p:spPr>
        <p:txBody>
          <a:bodyPr wrap="none" anchor="ctr" anchorCtr="0"/>
          <a:p>
            <a:pPr eaLnBrk="0" hangingPunct="0"/>
            <a:r>
              <a:rPr lang="zh-CN" altLang="en-US" sz="2000" b="1">
                <a:latin typeface="Arial" panose="020B0604020202020204" pitchFamily="34" charset="0"/>
              </a:rPr>
              <a:t>任务</a:t>
            </a:r>
            <a:r>
              <a:rPr lang="zh-CN" altLang="en-US" sz="2000" b="1" dirty="0">
                <a:latin typeface="Arial" panose="020B0604020202020204" pitchFamily="34" charset="0"/>
              </a:rPr>
              <a:t>二  </a:t>
            </a:r>
            <a:r>
              <a:rPr lang="zh-CN" altLang="en-US" b="1" dirty="0">
                <a:latin typeface="Arial" panose="020B0604020202020204" pitchFamily="34" charset="0"/>
              </a:rPr>
              <a:t>解读汽车召回管理条例</a:t>
            </a:r>
            <a:r>
              <a:rPr lang="zh-CN" altLang="en-US" dirty="0">
                <a:latin typeface="Arial" panose="020B0604020202020204" pitchFamily="34" charset="0"/>
              </a:rPr>
              <a:t> </a:t>
            </a:r>
            <a:endParaRPr lang="zh-CN" altLang="en-US">
              <a:latin typeface="Arial" panose="020B0604020202020204" pitchFamily="34" charset="0"/>
            </a:endParaRPr>
          </a:p>
        </p:txBody>
      </p:sp>
      <p:sp>
        <p:nvSpPr>
          <p:cNvPr id="15365" name="圆角矩形 6149"/>
          <p:cNvSpPr/>
          <p:nvPr/>
        </p:nvSpPr>
        <p:spPr>
          <a:xfrm>
            <a:off x="2124075" y="2252345"/>
            <a:ext cx="4312920" cy="508000"/>
          </a:xfrm>
          <a:prstGeom prst="roundRect">
            <a:avLst>
              <a:gd name="adj" fmla="val 50000"/>
            </a:avLst>
          </a:prstGeom>
          <a:noFill/>
          <a:ln w="28575" cap="flat" cmpd="sng">
            <a:solidFill>
              <a:schemeClr val="bg2"/>
            </a:solidFill>
            <a:prstDash val="solid"/>
            <a:headEnd type="none" w="med" len="med"/>
            <a:tailEnd type="none" w="med" len="med"/>
          </a:ln>
        </p:spPr>
        <p:txBody>
          <a:bodyPr wrap="none" anchor="ctr" anchorCtr="0"/>
          <a:p>
            <a:pPr eaLnBrk="0" hangingPunct="0"/>
            <a:r>
              <a:rPr lang="zh-CN" altLang="en-US" sz="2000" b="1">
                <a:latin typeface="Arial" panose="020B0604020202020204" pitchFamily="34" charset="0"/>
              </a:rPr>
              <a:t>任务一   </a:t>
            </a:r>
            <a:r>
              <a:rPr lang="zh-CN" altLang="en-US" b="1" dirty="0">
                <a:latin typeface="Arial" panose="020B0604020202020204" pitchFamily="34" charset="0"/>
              </a:rPr>
              <a:t>解读家用汽车产品的三包规定</a:t>
            </a:r>
            <a:r>
              <a:rPr lang="zh-CN" altLang="en-US" dirty="0">
                <a:latin typeface="Arial" panose="020B0604020202020204" pitchFamily="34" charset="0"/>
              </a:rPr>
              <a:t> </a:t>
            </a:r>
            <a:endParaRPr lang="zh-CN" altLang="en-US">
              <a:latin typeface="Arial" panose="020B0604020202020204" pitchFamily="34" charset="0"/>
            </a:endParaRPr>
          </a:p>
        </p:txBody>
      </p:sp>
      <p:grpSp>
        <p:nvGrpSpPr>
          <p:cNvPr id="15373" name="组合 6157"/>
          <p:cNvGrpSpPr/>
          <p:nvPr/>
        </p:nvGrpSpPr>
        <p:grpSpPr>
          <a:xfrm>
            <a:off x="1692275" y="2420938"/>
            <a:ext cx="381000" cy="381000"/>
            <a:chOff x="0" y="0"/>
            <a:chExt cx="1615" cy="1615"/>
          </a:xfrm>
        </p:grpSpPr>
        <p:sp>
          <p:nvSpPr>
            <p:cNvPr id="15374" name="椭圆 6158"/>
            <p:cNvSpPr/>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p>
              <a:endParaRPr lang="zh-CN" altLang="en-US" dirty="0">
                <a:latin typeface="Arial" panose="020B0604020202020204" pitchFamily="34" charset="0"/>
              </a:endParaRPr>
            </a:p>
          </p:txBody>
        </p:sp>
        <p:sp>
          <p:nvSpPr>
            <p:cNvPr id="15375" name="椭圆 6159"/>
            <p:cNvSpPr/>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p>
              <a:endParaRPr lang="zh-CN" altLang="en-US" dirty="0">
                <a:latin typeface="Arial" panose="020B0604020202020204" pitchFamily="34" charset="0"/>
              </a:endParaRPr>
            </a:p>
          </p:txBody>
        </p:sp>
        <p:sp>
          <p:nvSpPr>
            <p:cNvPr id="15376" name="椭圆 6160"/>
            <p:cNvSpPr/>
            <p:nvPr/>
          </p:nvSpPr>
          <p:spPr>
            <a:xfrm>
              <a:off x="176" y="176"/>
              <a:ext cx="1262" cy="1264"/>
            </a:xfrm>
            <a:prstGeom prst="ellipse">
              <a:avLst/>
            </a:prstGeom>
            <a:gradFill rotWithShape="1">
              <a:gsLst>
                <a:gs pos="0">
                  <a:srgbClr val="FFFFFF"/>
                </a:gs>
                <a:gs pos="50000">
                  <a:schemeClr val="hlink"/>
                </a:gs>
                <a:gs pos="100000">
                  <a:srgbClr val="FFFFFF"/>
                </a:gs>
              </a:gsLst>
              <a:lin ang="2700000" scaled="1"/>
              <a:tileRect/>
            </a:gradFill>
            <a:ln w="9525">
              <a:noFill/>
            </a:ln>
          </p:spPr>
          <p:txBody>
            <a:bodyPr/>
            <a:p>
              <a:endParaRPr lang="zh-CN" altLang="en-US" dirty="0">
                <a:latin typeface="Arial" panose="020B0604020202020204" pitchFamily="34" charset="0"/>
              </a:endParaRPr>
            </a:p>
          </p:txBody>
        </p:sp>
        <p:sp>
          <p:nvSpPr>
            <p:cNvPr id="15377" name="椭圆 6161"/>
            <p:cNvSpPr/>
            <p:nvPr/>
          </p:nvSpPr>
          <p:spPr>
            <a:xfrm>
              <a:off x="176" y="176"/>
              <a:ext cx="1262" cy="1264"/>
            </a:xfrm>
            <a:prstGeom prst="ellipse">
              <a:avLst/>
            </a:prstGeom>
            <a:gradFill rotWithShape="1">
              <a:gsLst>
                <a:gs pos="0">
                  <a:srgbClr val="000000"/>
                </a:gs>
                <a:gs pos="100000">
                  <a:srgbClr val="48BE67"/>
                </a:gs>
              </a:gsLst>
              <a:lin ang="2700000" scaled="1"/>
              <a:tileRect/>
            </a:gradFill>
            <a:ln w="9525">
              <a:noFill/>
            </a:ln>
          </p:spPr>
          <p:txBody>
            <a:bodyPr/>
            <a:p>
              <a:endParaRPr lang="zh-CN" altLang="en-US" dirty="0">
                <a:latin typeface="Arial" panose="020B0604020202020204" pitchFamily="34" charset="0"/>
              </a:endParaRPr>
            </a:p>
          </p:txBody>
        </p:sp>
        <p:sp>
          <p:nvSpPr>
            <p:cNvPr id="15378" name="椭圆 6162"/>
            <p:cNvSpPr/>
            <p:nvPr/>
          </p:nvSpPr>
          <p:spPr>
            <a:xfrm>
              <a:off x="259" y="259"/>
              <a:ext cx="1096" cy="1098"/>
            </a:xfrm>
            <a:prstGeom prst="ellipse">
              <a:avLst/>
            </a:prstGeom>
            <a:gradFill rotWithShape="1">
              <a:gsLst>
                <a:gs pos="0">
                  <a:srgbClr val="37538A"/>
                </a:gs>
                <a:gs pos="50000">
                  <a:schemeClr val="hlink"/>
                </a:gs>
                <a:gs pos="100000">
                  <a:srgbClr val="37538A"/>
                </a:gs>
              </a:gsLst>
              <a:lin ang="18900000" scaled="1"/>
              <a:tileRect/>
            </a:gradFill>
            <a:ln w="9525">
              <a:noFill/>
            </a:ln>
          </p:spPr>
          <p:txBody>
            <a:bodyPr/>
            <a:p>
              <a:endParaRPr lang="zh-CN" altLang="en-US" dirty="0">
                <a:latin typeface="Arial" panose="020B0604020202020204" pitchFamily="34" charset="0"/>
              </a:endParaRPr>
            </a:p>
          </p:txBody>
        </p:sp>
        <p:sp>
          <p:nvSpPr>
            <p:cNvPr id="15379" name="椭圆 6163"/>
            <p:cNvSpPr/>
            <p:nvPr/>
          </p:nvSpPr>
          <p:spPr>
            <a:xfrm>
              <a:off x="259" y="259"/>
              <a:ext cx="1096" cy="1098"/>
            </a:xfrm>
            <a:prstGeom prst="ellipse">
              <a:avLst/>
            </a:prstGeom>
            <a:gradFill rotWithShape="1">
              <a:gsLst>
                <a:gs pos="0">
                  <a:srgbClr val="48BE67"/>
                </a:gs>
                <a:gs pos="100000">
                  <a:srgbClr val="235C32"/>
                </a:gs>
              </a:gsLst>
              <a:lin ang="2700000" scaled="1"/>
              <a:tileRect/>
            </a:gradFill>
            <a:ln w="9525">
              <a:noFill/>
            </a:ln>
          </p:spPr>
          <p:txBody>
            <a:bodyPr/>
            <a:p>
              <a:endParaRPr lang="zh-CN" altLang="en-US" dirty="0">
                <a:latin typeface="Arial" panose="020B0604020202020204" pitchFamily="34" charset="0"/>
              </a:endParaRPr>
            </a:p>
          </p:txBody>
        </p:sp>
      </p:grpSp>
      <p:grpSp>
        <p:nvGrpSpPr>
          <p:cNvPr id="15380" name="组合 6164"/>
          <p:cNvGrpSpPr/>
          <p:nvPr/>
        </p:nvGrpSpPr>
        <p:grpSpPr>
          <a:xfrm>
            <a:off x="1979613" y="3213100"/>
            <a:ext cx="381000" cy="381000"/>
            <a:chOff x="0" y="0"/>
            <a:chExt cx="1615" cy="1615"/>
          </a:xfrm>
        </p:grpSpPr>
        <p:sp>
          <p:nvSpPr>
            <p:cNvPr id="15381" name="椭圆 6165"/>
            <p:cNvSpPr/>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p>
              <a:endParaRPr lang="zh-CN" altLang="en-US" dirty="0">
                <a:latin typeface="Arial" panose="020B0604020202020204" pitchFamily="34" charset="0"/>
              </a:endParaRPr>
            </a:p>
          </p:txBody>
        </p:sp>
        <p:sp>
          <p:nvSpPr>
            <p:cNvPr id="15382" name="椭圆 6166"/>
            <p:cNvSpPr/>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p>
              <a:endParaRPr lang="zh-CN" altLang="en-US" dirty="0">
                <a:latin typeface="Arial" panose="020B0604020202020204" pitchFamily="34" charset="0"/>
              </a:endParaRPr>
            </a:p>
          </p:txBody>
        </p:sp>
        <p:sp>
          <p:nvSpPr>
            <p:cNvPr id="15383" name="椭圆 6167"/>
            <p:cNvSpPr/>
            <p:nvPr/>
          </p:nvSpPr>
          <p:spPr>
            <a:xfrm>
              <a:off x="176" y="176"/>
              <a:ext cx="1262" cy="1264"/>
            </a:xfrm>
            <a:prstGeom prst="ellipse">
              <a:avLst/>
            </a:prstGeom>
            <a:gradFill rotWithShape="1">
              <a:gsLst>
                <a:gs pos="0">
                  <a:srgbClr val="FFFFFF"/>
                </a:gs>
                <a:gs pos="50000">
                  <a:schemeClr val="hlink"/>
                </a:gs>
                <a:gs pos="100000">
                  <a:srgbClr val="FFFFFF"/>
                </a:gs>
              </a:gsLst>
              <a:lin ang="2700000" scaled="1"/>
              <a:tileRect/>
            </a:gradFill>
            <a:ln w="9525">
              <a:noFill/>
            </a:ln>
          </p:spPr>
          <p:txBody>
            <a:bodyPr/>
            <a:p>
              <a:endParaRPr lang="zh-CN" altLang="en-US" dirty="0">
                <a:latin typeface="Arial" panose="020B0604020202020204" pitchFamily="34" charset="0"/>
              </a:endParaRPr>
            </a:p>
          </p:txBody>
        </p:sp>
        <p:sp>
          <p:nvSpPr>
            <p:cNvPr id="15384" name="椭圆 6168"/>
            <p:cNvSpPr/>
            <p:nvPr/>
          </p:nvSpPr>
          <p:spPr>
            <a:xfrm>
              <a:off x="176" y="176"/>
              <a:ext cx="1262" cy="1264"/>
            </a:xfrm>
            <a:prstGeom prst="ellipse">
              <a:avLst/>
            </a:prstGeom>
            <a:gradFill rotWithShape="1">
              <a:gsLst>
                <a:gs pos="0">
                  <a:srgbClr val="21B3E1"/>
                </a:gs>
                <a:gs pos="100000">
                  <a:srgbClr val="0F5368"/>
                </a:gs>
              </a:gsLst>
              <a:lin ang="5400000" scaled="1"/>
              <a:tileRect/>
            </a:gradFill>
            <a:ln w="9525">
              <a:noFill/>
            </a:ln>
          </p:spPr>
          <p:txBody>
            <a:bodyPr/>
            <a:p>
              <a:endParaRPr lang="zh-CN" altLang="en-US" dirty="0">
                <a:latin typeface="Arial" panose="020B0604020202020204" pitchFamily="34" charset="0"/>
              </a:endParaRPr>
            </a:p>
          </p:txBody>
        </p:sp>
        <p:sp>
          <p:nvSpPr>
            <p:cNvPr id="15385" name="椭圆 6169"/>
            <p:cNvSpPr/>
            <p:nvPr/>
          </p:nvSpPr>
          <p:spPr>
            <a:xfrm>
              <a:off x="259" y="259"/>
              <a:ext cx="1096" cy="1098"/>
            </a:xfrm>
            <a:prstGeom prst="ellipse">
              <a:avLst/>
            </a:prstGeom>
            <a:gradFill rotWithShape="1">
              <a:gsLst>
                <a:gs pos="0">
                  <a:srgbClr val="37538A"/>
                </a:gs>
                <a:gs pos="50000">
                  <a:schemeClr val="hlink"/>
                </a:gs>
                <a:gs pos="100000">
                  <a:srgbClr val="37538A"/>
                </a:gs>
              </a:gsLst>
              <a:lin ang="18900000" scaled="1"/>
              <a:tileRect/>
            </a:gradFill>
            <a:ln w="9525">
              <a:noFill/>
            </a:ln>
          </p:spPr>
          <p:txBody>
            <a:bodyPr/>
            <a:p>
              <a:endParaRPr lang="zh-CN" altLang="en-US" dirty="0">
                <a:latin typeface="Arial" panose="020B0604020202020204" pitchFamily="34" charset="0"/>
              </a:endParaRPr>
            </a:p>
          </p:txBody>
        </p:sp>
        <p:sp>
          <p:nvSpPr>
            <p:cNvPr id="15386" name="椭圆 6170"/>
            <p:cNvSpPr/>
            <p:nvPr/>
          </p:nvSpPr>
          <p:spPr>
            <a:xfrm>
              <a:off x="259" y="259"/>
              <a:ext cx="1096" cy="1098"/>
            </a:xfrm>
            <a:prstGeom prst="ellipse">
              <a:avLst/>
            </a:prstGeom>
            <a:gradFill rotWithShape="1">
              <a:gsLst>
                <a:gs pos="0">
                  <a:srgbClr val="21B3E1"/>
                </a:gs>
                <a:gs pos="100000">
                  <a:srgbClr val="10576D"/>
                </a:gs>
              </a:gsLst>
              <a:lin ang="2700000" scaled="1"/>
              <a:tileRect/>
            </a:gradFill>
            <a:ln w="9525">
              <a:noFill/>
            </a:ln>
          </p:spPr>
          <p:txBody>
            <a:bodyPr/>
            <a:p>
              <a:endParaRPr lang="zh-CN" altLang="en-US" dirty="0">
                <a:latin typeface="Arial" panose="020B0604020202020204" pitchFamily="34" charset="0"/>
              </a:endParaRPr>
            </a:p>
          </p:txBody>
        </p:sp>
      </p:grpSp>
      <p:sp>
        <p:nvSpPr>
          <p:cNvPr id="15387" name="圆角矩形 6171"/>
          <p:cNvSpPr/>
          <p:nvPr/>
        </p:nvSpPr>
        <p:spPr>
          <a:xfrm>
            <a:off x="2145030" y="4869180"/>
            <a:ext cx="4291965" cy="508000"/>
          </a:xfrm>
          <a:prstGeom prst="roundRect">
            <a:avLst>
              <a:gd name="adj" fmla="val 50000"/>
            </a:avLst>
          </a:prstGeom>
          <a:noFill/>
          <a:ln w="28575" cap="flat" cmpd="sng">
            <a:solidFill>
              <a:schemeClr val="bg2"/>
            </a:solidFill>
            <a:prstDash val="solid"/>
            <a:headEnd type="none" w="med" len="med"/>
            <a:tailEnd type="none" w="med" len="med"/>
          </a:ln>
        </p:spPr>
        <p:txBody>
          <a:bodyPr wrap="none" anchor="ctr" anchorCtr="0"/>
          <a:p>
            <a:pPr eaLnBrk="0" hangingPunct="0"/>
            <a:r>
              <a:rPr lang="zh-CN" altLang="en-US" sz="2000" b="1">
                <a:latin typeface="Arial" panose="020B0604020202020204" pitchFamily="34" charset="0"/>
              </a:rPr>
              <a:t>任务</a:t>
            </a:r>
            <a:r>
              <a:rPr lang="zh-CN" altLang="en-US" sz="2000" b="1" dirty="0">
                <a:latin typeface="Arial" panose="020B0604020202020204" pitchFamily="34" charset="0"/>
              </a:rPr>
              <a:t>四   管理质量担保旧件</a:t>
            </a:r>
            <a:r>
              <a:rPr lang="zh-CN" altLang="en-US" b="1" dirty="0">
                <a:latin typeface="Arial" panose="020B0604020202020204" pitchFamily="34" charset="0"/>
              </a:rPr>
              <a:t>索赔程序</a:t>
            </a:r>
            <a:r>
              <a:rPr lang="zh-CN" altLang="en-US" dirty="0">
                <a:latin typeface="Arial" panose="020B0604020202020204" pitchFamily="34" charset="0"/>
              </a:rPr>
              <a:t> </a:t>
            </a:r>
            <a:endParaRPr lang="zh-CN" altLang="en-US">
              <a:latin typeface="Arial" panose="020B0604020202020204" pitchFamily="34" charset="0"/>
            </a:endParaRPr>
          </a:p>
        </p:txBody>
      </p:sp>
      <p:grpSp>
        <p:nvGrpSpPr>
          <p:cNvPr id="15388" name="组合 6172"/>
          <p:cNvGrpSpPr/>
          <p:nvPr/>
        </p:nvGrpSpPr>
        <p:grpSpPr>
          <a:xfrm>
            <a:off x="1979613" y="3933825"/>
            <a:ext cx="381000" cy="381000"/>
            <a:chOff x="0" y="0"/>
            <a:chExt cx="1615" cy="1615"/>
          </a:xfrm>
        </p:grpSpPr>
        <p:sp>
          <p:nvSpPr>
            <p:cNvPr id="15389" name="椭圆 6173"/>
            <p:cNvSpPr/>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p>
              <a:endParaRPr lang="zh-CN" altLang="en-US" dirty="0">
                <a:latin typeface="Arial" panose="020B0604020202020204" pitchFamily="34" charset="0"/>
              </a:endParaRPr>
            </a:p>
          </p:txBody>
        </p:sp>
        <p:sp>
          <p:nvSpPr>
            <p:cNvPr id="15390" name="椭圆 6174"/>
            <p:cNvSpPr/>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p>
              <a:endParaRPr lang="zh-CN" altLang="en-US" dirty="0">
                <a:latin typeface="Arial" panose="020B0604020202020204" pitchFamily="34" charset="0"/>
              </a:endParaRPr>
            </a:p>
          </p:txBody>
        </p:sp>
        <p:sp>
          <p:nvSpPr>
            <p:cNvPr id="15391" name="椭圆 6175"/>
            <p:cNvSpPr/>
            <p:nvPr/>
          </p:nvSpPr>
          <p:spPr>
            <a:xfrm>
              <a:off x="176" y="176"/>
              <a:ext cx="1262" cy="1264"/>
            </a:xfrm>
            <a:prstGeom prst="ellipse">
              <a:avLst/>
            </a:prstGeom>
            <a:gradFill rotWithShape="1">
              <a:gsLst>
                <a:gs pos="0">
                  <a:srgbClr val="FFFFFF"/>
                </a:gs>
                <a:gs pos="50000">
                  <a:schemeClr val="hlink"/>
                </a:gs>
                <a:gs pos="100000">
                  <a:srgbClr val="FFFFFF"/>
                </a:gs>
              </a:gsLst>
              <a:lin ang="2700000" scaled="1"/>
              <a:tileRect/>
            </a:gradFill>
            <a:ln w="9525">
              <a:noFill/>
            </a:ln>
          </p:spPr>
          <p:txBody>
            <a:bodyPr/>
            <a:p>
              <a:endParaRPr lang="zh-CN" altLang="en-US" dirty="0">
                <a:latin typeface="Arial" panose="020B0604020202020204" pitchFamily="34" charset="0"/>
              </a:endParaRPr>
            </a:p>
          </p:txBody>
        </p:sp>
        <p:sp>
          <p:nvSpPr>
            <p:cNvPr id="15392" name="椭圆 6176"/>
            <p:cNvSpPr/>
            <p:nvPr/>
          </p:nvSpPr>
          <p:spPr>
            <a:xfrm>
              <a:off x="176" y="176"/>
              <a:ext cx="1262" cy="1264"/>
            </a:xfrm>
            <a:prstGeom prst="ellipse">
              <a:avLst/>
            </a:prstGeom>
            <a:gradFill rotWithShape="1">
              <a:gsLst>
                <a:gs pos="0">
                  <a:srgbClr val="000000"/>
                </a:gs>
                <a:gs pos="100000">
                  <a:srgbClr val="8D67E1"/>
                </a:gs>
              </a:gsLst>
              <a:lin ang="2700000" scaled="1"/>
              <a:tileRect/>
            </a:gradFill>
            <a:ln w="9525">
              <a:noFill/>
            </a:ln>
          </p:spPr>
          <p:txBody>
            <a:bodyPr/>
            <a:p>
              <a:endParaRPr lang="zh-CN" altLang="en-US" dirty="0">
                <a:latin typeface="Arial" panose="020B0604020202020204" pitchFamily="34" charset="0"/>
              </a:endParaRPr>
            </a:p>
          </p:txBody>
        </p:sp>
        <p:sp>
          <p:nvSpPr>
            <p:cNvPr id="15393" name="椭圆 6177"/>
            <p:cNvSpPr/>
            <p:nvPr/>
          </p:nvSpPr>
          <p:spPr>
            <a:xfrm>
              <a:off x="259" y="259"/>
              <a:ext cx="1096" cy="1098"/>
            </a:xfrm>
            <a:prstGeom prst="ellipse">
              <a:avLst/>
            </a:prstGeom>
            <a:gradFill rotWithShape="1">
              <a:gsLst>
                <a:gs pos="0">
                  <a:srgbClr val="37538A"/>
                </a:gs>
                <a:gs pos="50000">
                  <a:schemeClr val="hlink"/>
                </a:gs>
                <a:gs pos="100000">
                  <a:srgbClr val="37538A"/>
                </a:gs>
              </a:gsLst>
              <a:lin ang="18900000" scaled="1"/>
              <a:tileRect/>
            </a:gradFill>
            <a:ln w="9525">
              <a:noFill/>
            </a:ln>
          </p:spPr>
          <p:txBody>
            <a:bodyPr/>
            <a:p>
              <a:endParaRPr lang="zh-CN" altLang="en-US" dirty="0">
                <a:latin typeface="Arial" panose="020B0604020202020204" pitchFamily="34" charset="0"/>
              </a:endParaRPr>
            </a:p>
          </p:txBody>
        </p:sp>
        <p:sp>
          <p:nvSpPr>
            <p:cNvPr id="15394" name="椭圆 6178"/>
            <p:cNvSpPr/>
            <p:nvPr/>
          </p:nvSpPr>
          <p:spPr>
            <a:xfrm>
              <a:off x="259" y="259"/>
              <a:ext cx="1096" cy="1098"/>
            </a:xfrm>
            <a:prstGeom prst="ellipse">
              <a:avLst/>
            </a:prstGeom>
            <a:gradFill rotWithShape="1">
              <a:gsLst>
                <a:gs pos="0">
                  <a:srgbClr val="8D67E1"/>
                </a:gs>
                <a:gs pos="100000">
                  <a:srgbClr val="45326D"/>
                </a:gs>
              </a:gsLst>
              <a:lin ang="2700000" scaled="1"/>
              <a:tileRect/>
            </a:gradFill>
            <a:ln w="9525">
              <a:noFill/>
            </a:ln>
          </p:spPr>
          <p:txBody>
            <a:bodyPr/>
            <a:p>
              <a:endParaRPr lang="zh-CN" altLang="en-US" dirty="0">
                <a:latin typeface="Arial" panose="020B0604020202020204" pitchFamily="34" charset="0"/>
              </a:endParaRPr>
            </a:p>
          </p:txBody>
        </p:sp>
      </p:grpSp>
      <p:sp>
        <p:nvSpPr>
          <p:cNvPr id="15395" name="矩形 6179"/>
          <p:cNvSpPr/>
          <p:nvPr/>
        </p:nvSpPr>
        <p:spPr>
          <a:xfrm>
            <a:off x="1981200" y="188913"/>
            <a:ext cx="5751513" cy="583565"/>
          </a:xfrm>
          <a:prstGeom prst="rect">
            <a:avLst/>
          </a:prstGeom>
          <a:noFill/>
          <a:ln w="9525">
            <a:noFill/>
          </a:ln>
        </p:spPr>
        <p:txBody>
          <a:bodyPr>
            <a:spAutoFit/>
          </a:bodyPr>
          <a:p>
            <a:r>
              <a:rPr lang="zh-CN" altLang="en-US" sz="3200" b="1" dirty="0">
                <a:solidFill>
                  <a:schemeClr val="bg1"/>
                </a:solidFill>
                <a:latin typeface="Arial" panose="020B0604020202020204" pitchFamily="34" charset="0"/>
              </a:rPr>
              <a:t>项目六</a:t>
            </a:r>
            <a:r>
              <a:rPr lang="en-US" altLang="zh-CN" sz="3200" b="1">
                <a:solidFill>
                  <a:schemeClr val="bg1"/>
                </a:solidFill>
                <a:latin typeface="Arial" panose="020B0604020202020204" pitchFamily="34" charset="0"/>
              </a:rPr>
              <a:t>    </a:t>
            </a:r>
            <a:r>
              <a:rPr lang="zh-CN" altLang="en-US" sz="3200" b="1">
                <a:solidFill>
                  <a:schemeClr val="bg1"/>
                </a:solidFill>
                <a:latin typeface="Arial" panose="020B0604020202020204" pitchFamily="34" charset="0"/>
              </a:rPr>
              <a:t>质量担保</a:t>
            </a:r>
            <a:r>
              <a:rPr lang="zh-CN" altLang="en-US" sz="3200" b="1" dirty="0">
                <a:solidFill>
                  <a:schemeClr val="bg1"/>
                </a:solidFill>
                <a:latin typeface="Arial" panose="020B0604020202020204" pitchFamily="34" charset="0"/>
              </a:rPr>
              <a:t>管理</a:t>
            </a:r>
            <a:endParaRPr lang="zh-CN" altLang="en-US" sz="3200" b="1">
              <a:solidFill>
                <a:schemeClr val="bg1"/>
              </a:solidFill>
              <a:latin typeface="Arial" panose="020B0604020202020204" pitchFamily="34" charset="0"/>
            </a:endParaRPr>
          </a:p>
        </p:txBody>
      </p:sp>
      <p:sp>
        <p:nvSpPr>
          <p:cNvPr id="15396" name="文本框 6180"/>
          <p:cNvSpPr txBox="1"/>
          <p:nvPr/>
        </p:nvSpPr>
        <p:spPr>
          <a:xfrm>
            <a:off x="348298" y="2420938"/>
            <a:ext cx="551815" cy="2970212"/>
          </a:xfrm>
          <a:prstGeom prst="rect">
            <a:avLst/>
          </a:prstGeom>
          <a:noFill/>
          <a:ln w="9525">
            <a:noFill/>
          </a:ln>
        </p:spPr>
        <p:txBody>
          <a:bodyPr vert="eaVert">
            <a:spAutoFit/>
          </a:bodyPr>
          <a:p>
            <a:pPr>
              <a:spcBef>
                <a:spcPct val="50000"/>
              </a:spcBef>
            </a:pPr>
            <a:r>
              <a:rPr lang="zh-CN" altLang="en-US" sz="2400" b="1" dirty="0">
                <a:latin typeface="Arial" panose="020B0604020202020204" pitchFamily="34" charset="0"/>
              </a:rPr>
              <a:t>     质量担保管理</a:t>
            </a:r>
            <a:endParaRPr lang="zh-CN" altLang="en-US" sz="2400" b="1">
              <a:latin typeface="Arial" panose="020B0604020202020204" pitchFamily="34" charset="0"/>
            </a:endParaRPr>
          </a:p>
        </p:txBody>
      </p:sp>
      <p:grpSp>
        <p:nvGrpSpPr>
          <p:cNvPr id="15397" name="组合 6157"/>
          <p:cNvGrpSpPr/>
          <p:nvPr/>
        </p:nvGrpSpPr>
        <p:grpSpPr>
          <a:xfrm>
            <a:off x="1763713" y="4724400"/>
            <a:ext cx="381000" cy="381000"/>
            <a:chOff x="0" y="0"/>
            <a:chExt cx="1615" cy="1615"/>
          </a:xfrm>
        </p:grpSpPr>
        <p:sp>
          <p:nvSpPr>
            <p:cNvPr id="15398" name="椭圆 6158"/>
            <p:cNvSpPr/>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p>
              <a:endParaRPr lang="zh-CN" altLang="en-US" dirty="0">
                <a:latin typeface="Arial" panose="020B0604020202020204" pitchFamily="34" charset="0"/>
              </a:endParaRPr>
            </a:p>
          </p:txBody>
        </p:sp>
        <p:sp>
          <p:nvSpPr>
            <p:cNvPr id="15399" name="椭圆 6159"/>
            <p:cNvSpPr/>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p>
              <a:endParaRPr lang="zh-CN" altLang="en-US" dirty="0">
                <a:latin typeface="Arial" panose="020B0604020202020204" pitchFamily="34" charset="0"/>
              </a:endParaRPr>
            </a:p>
          </p:txBody>
        </p:sp>
        <p:sp>
          <p:nvSpPr>
            <p:cNvPr id="15400" name="椭圆 6160"/>
            <p:cNvSpPr/>
            <p:nvPr/>
          </p:nvSpPr>
          <p:spPr>
            <a:xfrm>
              <a:off x="176" y="176"/>
              <a:ext cx="1262" cy="1264"/>
            </a:xfrm>
            <a:prstGeom prst="ellipse">
              <a:avLst/>
            </a:prstGeom>
            <a:gradFill rotWithShape="1">
              <a:gsLst>
                <a:gs pos="0">
                  <a:srgbClr val="FFFFFF"/>
                </a:gs>
                <a:gs pos="50000">
                  <a:schemeClr val="hlink"/>
                </a:gs>
                <a:gs pos="100000">
                  <a:srgbClr val="FFFFFF"/>
                </a:gs>
              </a:gsLst>
              <a:lin ang="2700000" scaled="1"/>
              <a:tileRect/>
            </a:gradFill>
            <a:ln w="9525">
              <a:noFill/>
            </a:ln>
          </p:spPr>
          <p:txBody>
            <a:bodyPr/>
            <a:p>
              <a:endParaRPr lang="zh-CN" altLang="en-US" dirty="0">
                <a:latin typeface="Arial" panose="020B0604020202020204" pitchFamily="34" charset="0"/>
              </a:endParaRPr>
            </a:p>
          </p:txBody>
        </p:sp>
        <p:sp>
          <p:nvSpPr>
            <p:cNvPr id="15401" name="椭圆 6161"/>
            <p:cNvSpPr/>
            <p:nvPr/>
          </p:nvSpPr>
          <p:spPr>
            <a:xfrm>
              <a:off x="176" y="176"/>
              <a:ext cx="1262" cy="1264"/>
            </a:xfrm>
            <a:prstGeom prst="ellipse">
              <a:avLst/>
            </a:prstGeom>
            <a:gradFill rotWithShape="1">
              <a:gsLst>
                <a:gs pos="0">
                  <a:srgbClr val="000000"/>
                </a:gs>
                <a:gs pos="100000">
                  <a:srgbClr val="48BE67"/>
                </a:gs>
              </a:gsLst>
              <a:lin ang="2700000" scaled="1"/>
              <a:tileRect/>
            </a:gradFill>
            <a:ln w="9525">
              <a:noFill/>
            </a:ln>
          </p:spPr>
          <p:txBody>
            <a:bodyPr/>
            <a:p>
              <a:endParaRPr lang="zh-CN" altLang="en-US" dirty="0">
                <a:latin typeface="Arial" panose="020B0604020202020204" pitchFamily="34" charset="0"/>
              </a:endParaRPr>
            </a:p>
          </p:txBody>
        </p:sp>
        <p:sp>
          <p:nvSpPr>
            <p:cNvPr id="15402" name="椭圆 6162"/>
            <p:cNvSpPr/>
            <p:nvPr/>
          </p:nvSpPr>
          <p:spPr>
            <a:xfrm>
              <a:off x="259" y="259"/>
              <a:ext cx="1096" cy="1098"/>
            </a:xfrm>
            <a:prstGeom prst="ellipse">
              <a:avLst/>
            </a:prstGeom>
            <a:gradFill rotWithShape="1">
              <a:gsLst>
                <a:gs pos="0">
                  <a:srgbClr val="37538A"/>
                </a:gs>
                <a:gs pos="50000">
                  <a:schemeClr val="hlink"/>
                </a:gs>
                <a:gs pos="100000">
                  <a:srgbClr val="37538A"/>
                </a:gs>
              </a:gsLst>
              <a:lin ang="18900000" scaled="1"/>
              <a:tileRect/>
            </a:gradFill>
            <a:ln w="9525">
              <a:noFill/>
            </a:ln>
          </p:spPr>
          <p:txBody>
            <a:bodyPr/>
            <a:p>
              <a:endParaRPr lang="zh-CN" altLang="en-US" dirty="0">
                <a:latin typeface="Arial" panose="020B0604020202020204" pitchFamily="34" charset="0"/>
              </a:endParaRPr>
            </a:p>
          </p:txBody>
        </p:sp>
        <p:sp>
          <p:nvSpPr>
            <p:cNvPr id="15403" name="椭圆 6163"/>
            <p:cNvSpPr/>
            <p:nvPr/>
          </p:nvSpPr>
          <p:spPr>
            <a:xfrm>
              <a:off x="259" y="259"/>
              <a:ext cx="1096" cy="1098"/>
            </a:xfrm>
            <a:prstGeom prst="ellipse">
              <a:avLst/>
            </a:prstGeom>
            <a:solidFill>
              <a:srgbClr val="C00000"/>
            </a:solidFill>
            <a:ln w="9525">
              <a:noFill/>
            </a:ln>
          </p:spPr>
          <p:txBody>
            <a:bodyPr/>
            <a:p>
              <a:endParaRPr lang="zh-CN" altLang="en-US" dirty="0">
                <a:latin typeface="Arial" panose="020B0604020202020204" pitchFamily="34" charset="0"/>
              </a:endParaRPr>
            </a:p>
          </p:txBody>
        </p:sp>
      </p:grpSp>
      <p:sp>
        <p:nvSpPr>
          <p:cNvPr id="17" name="灯片编号占位符 16"/>
          <p:cNvSpPr>
            <a:spLocks noGrp="1"/>
          </p:cNvSpPr>
          <p:nvPr>
            <p:ph type="sldNum" sz="quarter" idx="10"/>
          </p:nvPr>
        </p:nvSpPr>
        <p:spPr>
          <a:xfrm>
            <a:off x="3924300" y="6453188"/>
            <a:ext cx="904875" cy="320675"/>
          </a:xfrm>
          <a:solidFill>
            <a:schemeClr val="accent5"/>
          </a:solidFill>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589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任务三  完成索赔申请</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5892" name="矩形 165891"/>
          <p:cNvSpPr/>
          <p:nvPr/>
        </p:nvSpPr>
        <p:spPr>
          <a:xfrm>
            <a:off x="2051050" y="1196975"/>
            <a:ext cx="4537075" cy="583565"/>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a:solidFill>
                  <a:schemeClr val="accent2"/>
                </a:solidFill>
                <a:latin typeface="黑体" panose="02010609060101010101" pitchFamily="2" charset="-122"/>
                <a:ea typeface="黑体" panose="02010609060101010101" pitchFamily="2" charset="-122"/>
              </a:rPr>
              <a:t>二、认识索赔</a:t>
            </a:r>
            <a:endParaRPr lang="zh-CN" altLang="en-US" sz="2800" b="1">
              <a:solidFill>
                <a:schemeClr val="bg1"/>
              </a:solidFill>
              <a:latin typeface="Times New Roman" panose="02020603050405020304" pitchFamily="18" charset="0"/>
              <a:ea typeface="楷体_GB2312" pitchFamily="49" charset="-122"/>
            </a:endParaRPr>
          </a:p>
        </p:txBody>
      </p:sp>
      <p:sp>
        <p:nvSpPr>
          <p:cNvPr id="3" name="文本框 2"/>
          <p:cNvSpPr txBox="1"/>
          <p:nvPr/>
        </p:nvSpPr>
        <p:spPr>
          <a:xfrm>
            <a:off x="873125" y="2060575"/>
            <a:ext cx="7632700" cy="1198880"/>
          </a:xfrm>
          <a:prstGeom prst="rect">
            <a:avLst/>
          </a:prstGeom>
        </p:spPr>
        <p:txBody>
          <a:bodyPr wrap="square" anchor="t" anchorCtr="0">
            <a:spAutoFit/>
          </a:bodyPr>
          <a:p>
            <a:pPr defTabSz="266700">
              <a:lnSpc>
                <a:spcPct val="150000"/>
              </a:lnSpc>
            </a:pPr>
            <a:r>
              <a:rPr lang="zh-CN" altLang="en-US" sz="2400" b="1">
                <a:latin typeface="宋体" panose="02010600030101010101" pitchFamily="2" charset="-122"/>
                <a:cs typeface="宋体" panose="02010600030101010101" pitchFamily="2" charset="-122"/>
              </a:rPr>
              <a:t>（六）索赔申请单</a:t>
            </a:r>
            <a:r>
              <a:rPr lang="en-US" altLang="zh-CN" sz="2400" b="1">
                <a:latin typeface="宋体" panose="02010600030101010101" pitchFamily="2" charset="-122"/>
                <a:cs typeface="宋体" panose="02010600030101010101" pitchFamily="2" charset="-122"/>
              </a:rPr>
              <a:t>      </a:t>
            </a:r>
            <a:endParaRPr lang="en-US" altLang="zh-CN" sz="2400" b="1">
              <a:latin typeface="宋体" panose="02010600030101010101" pitchFamily="2" charset="-122"/>
              <a:cs typeface="宋体" panose="02010600030101010101" pitchFamily="2" charset="-122"/>
            </a:endParaRPr>
          </a:p>
          <a:p>
            <a:pPr defTabSz="266700">
              <a:lnSpc>
                <a:spcPct val="150000"/>
              </a:lnSpc>
            </a:pPr>
            <a:r>
              <a:rPr lang="en-US" altLang="zh-CN" sz="2400" b="1" dirty="0">
                <a:latin typeface="宋体" panose="02010600030101010101" pitchFamily="2" charset="-122"/>
                <a:cs typeface="宋体" panose="02010600030101010101" pitchFamily="2" charset="-122"/>
                <a:sym typeface="+mn-ea"/>
              </a:rPr>
              <a:t>      </a:t>
            </a:r>
            <a:endParaRPr lang="zh-CN" altLang="en-US" sz="2400" b="1" dirty="0">
              <a:latin typeface="宋体" panose="02010600030101010101" pitchFamily="2" charset="-122"/>
              <a:cs typeface="宋体" panose="02010600030101010101" pitchFamily="2" charset="-122"/>
            </a:endParaRPr>
          </a:p>
        </p:txBody>
      </p:sp>
      <p:pic>
        <p:nvPicPr>
          <p:cNvPr id="2" name="图片 -2147482522"/>
          <p:cNvPicPr>
            <a:picLocks noChangeAspect="1"/>
          </p:cNvPicPr>
          <p:nvPr/>
        </p:nvPicPr>
        <p:blipFill>
          <a:blip r:embed="rId1"/>
          <a:stretch>
            <a:fillRect/>
          </a:stretch>
        </p:blipFill>
        <p:spPr>
          <a:xfrm>
            <a:off x="1388745" y="2852420"/>
            <a:ext cx="6062980" cy="320548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5892"/>
                                        </p:tgtEl>
                                        <p:attrNameLst>
                                          <p:attrName>style.visibility</p:attrName>
                                        </p:attrNameLst>
                                      </p:cBhvr>
                                      <p:to>
                                        <p:strVal val="visible"/>
                                      </p:to>
                                    </p:set>
                                    <p:anim calcmode="discrete" valueType="clr">
                                      <p:cBhvr override="childStyle">
                                        <p:cTn id="7" dur="80"/>
                                        <p:tgtEl>
                                          <p:spTgt spid="1658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5892"/>
                                        </p:tgtEl>
                                        <p:attrNameLst>
                                          <p:attrName>fillcolor</p:attrName>
                                        </p:attrNameLst>
                                      </p:cBhvr>
                                      <p:tavLst>
                                        <p:tav tm="0">
                                          <p:val>
                                            <p:clrVal>
                                              <a:schemeClr val="accent2"/>
                                            </p:clrVal>
                                          </p:val>
                                        </p:tav>
                                        <p:tav tm="50000">
                                          <p:val>
                                            <p:clrVal>
                                              <a:schemeClr val="hlink"/>
                                            </p:clrVal>
                                          </p:val>
                                        </p:tav>
                                      </p:tavLst>
                                    </p:anim>
                                    <p:set>
                                      <p:cBhvr>
                                        <p:cTn id="9" dur="80"/>
                                        <p:tgtEl>
                                          <p:spTgt spid="1658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9138"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任务三  完成索赔申请</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219140" name="矩形 219139"/>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dirty="0">
                <a:solidFill>
                  <a:schemeClr val="accent2"/>
                </a:solidFill>
                <a:latin typeface="黑体" panose="02010609060101010101" pitchFamily="2" charset="-122"/>
                <a:ea typeface="黑体" panose="02010609060101010101" pitchFamily="2" charset="-122"/>
              </a:rPr>
              <a:t>索赔登记卡的填写</a:t>
            </a:r>
            <a:endParaRPr lang="zh-CN" altLang="en-US" sz="2800" b="1">
              <a:solidFill>
                <a:schemeClr val="bg1"/>
              </a:solidFill>
              <a:latin typeface="Times New Roman" panose="02020603050405020304" pitchFamily="18" charset="0"/>
              <a:ea typeface="楷体_GB2312" pitchFamily="49" charset="-122"/>
            </a:endParaRPr>
          </a:p>
        </p:txBody>
      </p:sp>
      <p:sp>
        <p:nvSpPr>
          <p:cNvPr id="219141" name="矩形 219140"/>
          <p:cNvSpPr/>
          <p:nvPr/>
        </p:nvSpPr>
        <p:spPr>
          <a:xfrm>
            <a:off x="755650" y="2060575"/>
            <a:ext cx="7416800" cy="519113"/>
          </a:xfrm>
          <a:prstGeom prst="rect">
            <a:avLst/>
          </a:prstGeom>
          <a:solidFill>
            <a:schemeClr val="bg1"/>
          </a:solidFill>
          <a:ln w="9525">
            <a:noFill/>
          </a:ln>
        </p:spPr>
        <p:txBody>
          <a:bodyPr>
            <a:spAutoFit/>
          </a:bodyPr>
          <a:p>
            <a:pPr algn="ctr">
              <a:spcBef>
                <a:spcPct val="50000"/>
              </a:spcBef>
            </a:pPr>
            <a:r>
              <a:rPr lang="zh-CN" altLang="en-US" sz="2800" b="1" dirty="0">
                <a:latin typeface="Times New Roman" panose="02020603050405020304" pitchFamily="18" charset="0"/>
                <a:ea typeface="楷体_GB2312" pitchFamily="49" charset="-122"/>
              </a:rPr>
              <a:t>填写</a:t>
            </a:r>
            <a:r>
              <a:rPr lang="zh-CN" altLang="en-US" sz="2800" b="1">
                <a:latin typeface="Times New Roman" panose="02020603050405020304" pitchFamily="18" charset="0"/>
                <a:ea typeface="楷体_GB2312" pitchFamily="49" charset="-122"/>
              </a:rPr>
              <a:t>说明</a:t>
            </a:r>
            <a:r>
              <a:rPr lang="en-US" altLang="zh-CN" sz="2800" b="1">
                <a:latin typeface="Times New Roman" panose="02020603050405020304" pitchFamily="18" charset="0"/>
                <a:ea typeface="楷体_GB2312" pitchFamily="49" charset="-122"/>
              </a:rPr>
              <a:t>—</a:t>
            </a:r>
            <a:r>
              <a:rPr lang="zh-CN" altLang="en-US" sz="2800" b="1" dirty="0">
                <a:latin typeface="Times New Roman" panose="02020603050405020304" pitchFamily="18" charset="0"/>
                <a:ea typeface="楷体_GB2312" pitchFamily="49" charset="-122"/>
              </a:rPr>
              <a:t>任务委托书号</a:t>
            </a:r>
            <a:endParaRPr lang="zh-CN" altLang="en-US" sz="2800">
              <a:latin typeface="Times New Roman" panose="02020603050405020304" pitchFamily="18" charset="0"/>
              <a:ea typeface="楷体_GB2312" pitchFamily="49" charset="-122"/>
            </a:endParaRPr>
          </a:p>
        </p:txBody>
      </p:sp>
      <p:pic>
        <p:nvPicPr>
          <p:cNvPr id="219143" name="图片 219142" descr="RSL01"/>
          <p:cNvPicPr>
            <a:picLocks noChangeAspect="1"/>
          </p:cNvPicPr>
          <p:nvPr/>
        </p:nvPicPr>
        <p:blipFill>
          <a:blip r:embed="rId1"/>
          <a:stretch>
            <a:fillRect/>
          </a:stretch>
        </p:blipFill>
        <p:spPr>
          <a:xfrm>
            <a:off x="6507163" y="3384550"/>
            <a:ext cx="2403475" cy="2671763"/>
          </a:xfrm>
          <a:prstGeom prst="rect">
            <a:avLst/>
          </a:prstGeom>
          <a:noFill/>
          <a:ln w="9525">
            <a:noFill/>
          </a:ln>
        </p:spPr>
      </p:pic>
      <p:sp>
        <p:nvSpPr>
          <p:cNvPr id="219144" name="矩形 219143"/>
          <p:cNvSpPr/>
          <p:nvPr/>
        </p:nvSpPr>
        <p:spPr>
          <a:xfrm>
            <a:off x="900113" y="2852738"/>
            <a:ext cx="4994275" cy="3252787"/>
          </a:xfrm>
          <a:prstGeom prst="rect">
            <a:avLst/>
          </a:prstGeom>
          <a:noFill/>
          <a:ln w="9525">
            <a:noFill/>
          </a:ln>
        </p:spPr>
        <p: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v"/>
              <a:defRPr sz="32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stStyle>
          <a:p>
            <a:pPr lvl="0">
              <a:lnSpc>
                <a:spcPct val="80000"/>
              </a:lnSpc>
              <a:buNone/>
            </a:pPr>
            <a:r>
              <a:rPr lang="zh-CN" altLang="en-US" sz="2400" b="1">
                <a:latin typeface="华文新魏" panose="02010800040101010101" pitchFamily="2" charset="-122"/>
                <a:ea typeface="华文新魏" panose="02010800040101010101" pitchFamily="2" charset="-122"/>
              </a:rPr>
              <a:t>任务委托书号， </a:t>
            </a:r>
            <a:r>
              <a:rPr lang="en-US" altLang="zh-CN" sz="2400" b="1">
                <a:latin typeface="华文新魏" panose="02010800040101010101" pitchFamily="2" charset="-122"/>
                <a:ea typeface="华文新魏" panose="02010800040101010101" pitchFamily="2" charset="-122"/>
              </a:rPr>
              <a:t>13</a:t>
            </a:r>
            <a:r>
              <a:rPr lang="zh-CN" altLang="en-US" sz="2400" b="1">
                <a:latin typeface="华文新魏" panose="02010800040101010101" pitchFamily="2" charset="-122"/>
                <a:ea typeface="华文新魏" panose="02010800040101010101" pitchFamily="2" charset="-122"/>
              </a:rPr>
              <a:t>位数</a:t>
            </a:r>
            <a:endParaRPr lang="zh-CN" altLang="en-US" sz="2400" b="1">
              <a:latin typeface="华文新魏" panose="02010800040101010101" pitchFamily="2" charset="-122"/>
              <a:ea typeface="华文新魏" panose="02010800040101010101" pitchFamily="2" charset="-122"/>
            </a:endParaRPr>
          </a:p>
          <a:p>
            <a:pPr lvl="0">
              <a:lnSpc>
                <a:spcPct val="80000"/>
              </a:lnSpc>
              <a:buNone/>
            </a:pPr>
            <a:r>
              <a:rPr lang="zh-CN" altLang="en-US" sz="2400" b="1">
                <a:latin typeface="华文新魏" panose="02010800040101010101" pitchFamily="2" charset="-122"/>
                <a:ea typeface="华文新魏" panose="02010800040101010101" pitchFamily="2" charset="-122"/>
              </a:rPr>
              <a:t>修理类别：             </a:t>
            </a:r>
            <a:r>
              <a:rPr lang="en-US" altLang="zh-CN" sz="2400" b="1">
                <a:latin typeface="华文新魏" panose="02010800040101010101" pitchFamily="2" charset="-122"/>
                <a:ea typeface="华文新魏" panose="02010800040101010101" pitchFamily="2" charset="-122"/>
              </a:rPr>
              <a:t>2</a:t>
            </a:r>
            <a:r>
              <a:rPr lang="zh-CN" altLang="en-US" sz="2400" b="1">
                <a:latin typeface="华文新魏" panose="02010800040101010101" pitchFamily="2" charset="-122"/>
                <a:ea typeface="华文新魏" panose="02010800040101010101" pitchFamily="2" charset="-122"/>
              </a:rPr>
              <a:t>位；</a:t>
            </a:r>
            <a:endParaRPr lang="zh-CN" altLang="en-US" sz="2400" b="1">
              <a:latin typeface="华文新魏" panose="02010800040101010101" pitchFamily="2" charset="-122"/>
              <a:ea typeface="华文新魏" panose="02010800040101010101" pitchFamily="2" charset="-122"/>
            </a:endParaRPr>
          </a:p>
          <a:p>
            <a:pPr lvl="0">
              <a:lnSpc>
                <a:spcPct val="80000"/>
              </a:lnSpc>
              <a:buNone/>
            </a:pPr>
            <a:r>
              <a:rPr lang="zh-CN" altLang="en-US" sz="2400" b="1">
                <a:latin typeface="华文新魏" panose="02010800040101010101" pitchFamily="2" charset="-122"/>
                <a:ea typeface="华文新魏" panose="02010800040101010101" pitchFamily="2" charset="-122"/>
              </a:rPr>
              <a:t>年、月、流水号：</a:t>
            </a:r>
            <a:r>
              <a:rPr lang="en-US" altLang="zh-CN" sz="2400" b="1">
                <a:latin typeface="华文新魏" panose="02010800040101010101" pitchFamily="2" charset="-122"/>
                <a:ea typeface="华文新魏" panose="02010800040101010101" pitchFamily="2" charset="-122"/>
              </a:rPr>
              <a:t>11</a:t>
            </a:r>
            <a:r>
              <a:rPr lang="zh-CN" altLang="en-US" sz="2400" b="1">
                <a:latin typeface="华文新魏" panose="02010800040101010101" pitchFamily="2" charset="-122"/>
                <a:ea typeface="华文新魏" panose="02010800040101010101" pitchFamily="2" charset="-122"/>
              </a:rPr>
              <a:t>位；</a:t>
            </a:r>
            <a:endParaRPr lang="zh-CN" altLang="en-US" sz="2400" b="1">
              <a:latin typeface="华文新魏" panose="02010800040101010101" pitchFamily="2" charset="-122"/>
              <a:ea typeface="华文新魏" panose="02010800040101010101" pitchFamily="2" charset="-122"/>
            </a:endParaRPr>
          </a:p>
          <a:p>
            <a:pPr lvl="0">
              <a:lnSpc>
                <a:spcPct val="80000"/>
              </a:lnSpc>
              <a:buNone/>
            </a:pPr>
            <a:r>
              <a:rPr lang="zh-CN" altLang="en-US" sz="2400" b="1">
                <a:latin typeface="华文新魏" panose="02010800040101010101" pitchFamily="2" charset="-122"/>
                <a:ea typeface="华文新魏" panose="02010800040101010101" pitchFamily="2" charset="-122"/>
              </a:rPr>
              <a:t>注：</a:t>
            </a:r>
            <a:r>
              <a:rPr lang="en-US" altLang="zh-CN" sz="2400" b="1">
                <a:latin typeface="华文新魏" panose="02010800040101010101" pitchFamily="2" charset="-122"/>
                <a:ea typeface="华文新魏" panose="02010800040101010101" pitchFamily="2" charset="-122"/>
              </a:rPr>
              <a:t>0-</a:t>
            </a:r>
            <a:r>
              <a:rPr lang="zh-CN" altLang="en-US" sz="2400" b="1">
                <a:latin typeface="华文新魏" panose="02010800040101010101" pitchFamily="2" charset="-122"/>
                <a:ea typeface="华文新魏" panose="02010800040101010101" pitchFamily="2" charset="-122"/>
              </a:rPr>
              <a:t>首保，</a:t>
            </a:r>
            <a:r>
              <a:rPr lang="en-US" altLang="zh-CN" sz="2400" b="1">
                <a:latin typeface="华文新魏" panose="02010800040101010101" pitchFamily="2" charset="-122"/>
                <a:ea typeface="华文新魏" panose="02010800040101010101" pitchFamily="2" charset="-122"/>
              </a:rPr>
              <a:t>1-</a:t>
            </a:r>
            <a:r>
              <a:rPr lang="zh-CN" altLang="en-US" sz="2400" b="1">
                <a:latin typeface="华文新魏" panose="02010800040101010101" pitchFamily="2" charset="-122"/>
                <a:ea typeface="华文新魏" panose="02010800040101010101" pitchFamily="2" charset="-122"/>
              </a:rPr>
              <a:t>索赔，</a:t>
            </a:r>
            <a:r>
              <a:rPr lang="en-US" altLang="zh-CN" sz="2400" b="1">
                <a:latin typeface="华文新魏" panose="02010800040101010101" pitchFamily="2" charset="-122"/>
                <a:ea typeface="华文新魏" panose="02010800040101010101" pitchFamily="2" charset="-122"/>
              </a:rPr>
              <a:t>2-</a:t>
            </a:r>
            <a:r>
              <a:rPr lang="zh-CN" altLang="en-US" sz="2400" b="1">
                <a:latin typeface="华文新魏" panose="02010800040101010101" pitchFamily="2" charset="-122"/>
                <a:ea typeface="华文新魏" panose="02010800040101010101" pitchFamily="2" charset="-122"/>
              </a:rPr>
              <a:t>保养，</a:t>
            </a:r>
            <a:r>
              <a:rPr lang="en-US" altLang="zh-CN" sz="2400" b="1">
                <a:latin typeface="华文新魏" panose="02010800040101010101" pitchFamily="2" charset="-122"/>
                <a:ea typeface="华文新魏" panose="02010800040101010101" pitchFamily="2" charset="-122"/>
              </a:rPr>
              <a:t>3-</a:t>
            </a:r>
            <a:r>
              <a:rPr lang="zh-CN" altLang="en-US" sz="2400" b="1">
                <a:latin typeface="华文新魏" panose="02010800040101010101" pitchFamily="2" charset="-122"/>
                <a:ea typeface="华文新魏" panose="02010800040101010101" pitchFamily="2" charset="-122"/>
              </a:rPr>
              <a:t>小修，</a:t>
            </a:r>
            <a:r>
              <a:rPr lang="en-US" altLang="zh-CN" sz="2400" b="1">
                <a:latin typeface="华文新魏" panose="02010800040101010101" pitchFamily="2" charset="-122"/>
                <a:ea typeface="华文新魏" panose="02010800040101010101" pitchFamily="2" charset="-122"/>
              </a:rPr>
              <a:t>4-</a:t>
            </a:r>
            <a:r>
              <a:rPr lang="zh-CN" altLang="en-US" sz="2400" b="1">
                <a:latin typeface="华文新魏" panose="02010800040101010101" pitchFamily="2" charset="-122"/>
                <a:ea typeface="华文新魏" panose="02010800040101010101" pitchFamily="2" charset="-122"/>
              </a:rPr>
              <a:t>大 修</a:t>
            </a:r>
            <a:r>
              <a:rPr lang="en-US" altLang="zh-CN" sz="2400" b="1">
                <a:latin typeface="华文新魏" panose="02010800040101010101" pitchFamily="2" charset="-122"/>
                <a:ea typeface="华文新魏" panose="02010800040101010101" pitchFamily="2" charset="-122"/>
              </a:rPr>
              <a:t>, 5-</a:t>
            </a:r>
            <a:r>
              <a:rPr lang="zh-CN" altLang="en-US" sz="2400" b="1">
                <a:latin typeface="华文新魏" panose="02010800040101010101" pitchFamily="2" charset="-122"/>
                <a:ea typeface="华文新魏" panose="02010800040101010101" pitchFamily="2" charset="-122"/>
              </a:rPr>
              <a:t>事故车</a:t>
            </a:r>
            <a:r>
              <a:rPr lang="en-US" altLang="zh-CN" sz="2400" b="1">
                <a:latin typeface="华文新魏" panose="02010800040101010101" pitchFamily="2" charset="-122"/>
                <a:ea typeface="华文新魏" panose="02010800040101010101" pitchFamily="2" charset="-122"/>
              </a:rPr>
              <a:t>, 6-</a:t>
            </a:r>
            <a:r>
              <a:rPr lang="zh-CN" altLang="en-US" sz="2400" b="1">
                <a:latin typeface="华文新魏" panose="02010800040101010101" pitchFamily="2" charset="-122"/>
                <a:ea typeface="华文新魏" panose="02010800040101010101" pitchFamily="2" charset="-122"/>
              </a:rPr>
              <a:t>返工。</a:t>
            </a:r>
            <a:endParaRPr lang="zh-CN" altLang="en-US" sz="2400" b="1">
              <a:latin typeface="华文新魏" panose="02010800040101010101" pitchFamily="2" charset="-122"/>
              <a:ea typeface="华文新魏" panose="02010800040101010101" pitchFamily="2" charset="-122"/>
            </a:endParaRPr>
          </a:p>
          <a:p>
            <a:pPr lvl="0">
              <a:lnSpc>
                <a:spcPct val="80000"/>
              </a:lnSpc>
            </a:pPr>
            <a:endParaRPr lang="zh-CN" altLang="en-US" sz="2400" b="1">
              <a:latin typeface="华文新魏" panose="02010800040101010101" pitchFamily="2" charset="-122"/>
              <a:ea typeface="华文新魏" panose="02010800040101010101" pitchFamily="2" charset="-122"/>
            </a:endParaRPr>
          </a:p>
          <a:p>
            <a:pPr lvl="0">
              <a:lnSpc>
                <a:spcPct val="80000"/>
              </a:lnSpc>
              <a:buNone/>
            </a:pPr>
            <a:r>
              <a:rPr lang="zh-CN" altLang="en-US" sz="2400" b="1">
                <a:latin typeface="华文新魏" panose="02010800040101010101" pitchFamily="2" charset="-122"/>
                <a:ea typeface="华文新魏" panose="02010800040101010101" pitchFamily="2" charset="-122"/>
              </a:rPr>
              <a:t> 当前年</a:t>
            </a:r>
            <a:r>
              <a:rPr lang="en-US" altLang="zh-CN" sz="2400" b="1">
                <a:latin typeface="华文新魏" panose="02010800040101010101" pitchFamily="2" charset="-122"/>
                <a:ea typeface="华文新魏" panose="02010800040101010101" pitchFamily="2" charset="-122"/>
              </a:rPr>
              <a:t>4</a:t>
            </a:r>
            <a:r>
              <a:rPr lang="zh-CN" altLang="en-US" sz="2400" b="1">
                <a:latin typeface="华文新魏" panose="02010800040101010101" pitchFamily="2" charset="-122"/>
                <a:ea typeface="华文新魏" panose="02010800040101010101" pitchFamily="2" charset="-122"/>
              </a:rPr>
              <a:t>位，当前月</a:t>
            </a:r>
            <a:r>
              <a:rPr lang="en-US" altLang="zh-CN" sz="2400" b="1">
                <a:latin typeface="华文新魏" panose="02010800040101010101" pitchFamily="2" charset="-122"/>
                <a:ea typeface="华文新魏" panose="02010800040101010101" pitchFamily="2" charset="-122"/>
              </a:rPr>
              <a:t>2</a:t>
            </a:r>
            <a:r>
              <a:rPr lang="zh-CN" altLang="en-US" sz="2400" b="1">
                <a:latin typeface="华文新魏" panose="02010800040101010101" pitchFamily="2" charset="-122"/>
                <a:ea typeface="华文新魏" panose="02010800040101010101" pitchFamily="2" charset="-122"/>
              </a:rPr>
              <a:t>位，流水号</a:t>
            </a:r>
            <a:r>
              <a:rPr lang="en-US" altLang="zh-CN" sz="2400" b="1">
                <a:latin typeface="华文新魏" panose="02010800040101010101" pitchFamily="2" charset="-122"/>
                <a:ea typeface="华文新魏" panose="02010800040101010101" pitchFamily="2" charset="-122"/>
              </a:rPr>
              <a:t>5</a:t>
            </a:r>
            <a:r>
              <a:rPr lang="zh-CN" altLang="en-US" sz="2400" b="1">
                <a:latin typeface="华文新魏" panose="02010800040101010101" pitchFamily="2" charset="-122"/>
                <a:ea typeface="华文新魏" panose="02010800040101010101" pitchFamily="2" charset="-122"/>
              </a:rPr>
              <a:t>位，     如：</a:t>
            </a:r>
            <a:r>
              <a:rPr lang="en-US" altLang="zh-CN" sz="2400" b="1">
                <a:latin typeface="华文新魏" panose="02010800040101010101" pitchFamily="2" charset="-122"/>
                <a:ea typeface="华文新魏" panose="02010800040101010101" pitchFamily="2" charset="-122"/>
              </a:rPr>
              <a:t>1-20040100001</a:t>
            </a:r>
            <a:endParaRPr lang="en-US" altLang="zh-CN" sz="2400" b="1">
              <a:latin typeface="华文新魏" panose="02010800040101010101" pitchFamily="2" charset="-122"/>
              <a:ea typeface="华文新魏" panose="02010800040101010101" pitchFamily="2" charset="-122"/>
            </a:endParaRPr>
          </a:p>
          <a:p>
            <a:pPr lvl="0" algn="ctr">
              <a:lnSpc>
                <a:spcPct val="80000"/>
              </a:lnSpc>
              <a:buNone/>
            </a:pPr>
            <a:endParaRPr lang="zh-CN" altLang="en-US" sz="2400">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19140"/>
                                        </p:tgtEl>
                                        <p:attrNameLst>
                                          <p:attrName>style.visibility</p:attrName>
                                        </p:attrNameLst>
                                      </p:cBhvr>
                                      <p:to>
                                        <p:strVal val="visible"/>
                                      </p:to>
                                    </p:set>
                                    <p:anim calcmode="discrete" valueType="clr">
                                      <p:cBhvr override="childStyle">
                                        <p:cTn id="7" dur="80"/>
                                        <p:tgtEl>
                                          <p:spTgt spid="21914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9140"/>
                                        </p:tgtEl>
                                        <p:attrNameLst>
                                          <p:attrName>fillcolor</p:attrName>
                                        </p:attrNameLst>
                                      </p:cBhvr>
                                      <p:tavLst>
                                        <p:tav tm="0">
                                          <p:val>
                                            <p:clrVal>
                                              <a:schemeClr val="accent2"/>
                                            </p:clrVal>
                                          </p:val>
                                        </p:tav>
                                        <p:tav tm="50000">
                                          <p:val>
                                            <p:clrVal>
                                              <a:schemeClr val="hlink"/>
                                            </p:clrVal>
                                          </p:val>
                                        </p:tav>
                                      </p:tavLst>
                                    </p:anim>
                                    <p:set>
                                      <p:cBhvr>
                                        <p:cTn id="9" dur="80"/>
                                        <p:tgtEl>
                                          <p:spTgt spid="219140"/>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219141"/>
                                        </p:tgtEl>
                                        <p:attrNameLst>
                                          <p:attrName>style.visibility</p:attrName>
                                        </p:attrNameLst>
                                      </p:cBhvr>
                                      <p:to>
                                        <p:strVal val="visible"/>
                                      </p:to>
                                    </p:set>
                                    <p:anim calcmode="discrete" valueType="clr">
                                      <p:cBhvr override="childStyle">
                                        <p:cTn id="12" dur="80"/>
                                        <p:tgtEl>
                                          <p:spTgt spid="21914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19141"/>
                                        </p:tgtEl>
                                        <p:attrNameLst>
                                          <p:attrName>fillcolor</p:attrName>
                                        </p:attrNameLst>
                                      </p:cBhvr>
                                      <p:tavLst>
                                        <p:tav tm="0">
                                          <p:val>
                                            <p:clrVal>
                                              <a:schemeClr val="accent2"/>
                                            </p:clrVal>
                                          </p:val>
                                        </p:tav>
                                        <p:tav tm="50000">
                                          <p:val>
                                            <p:clrVal>
                                              <a:schemeClr val="hlink"/>
                                            </p:clrVal>
                                          </p:val>
                                        </p:tav>
                                      </p:tavLst>
                                    </p:anim>
                                    <p:set>
                                      <p:cBhvr>
                                        <p:cTn id="14" dur="80"/>
                                        <p:tgtEl>
                                          <p:spTgt spid="21914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40" grpId="0" animBg="1"/>
      <p:bldP spid="21914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709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任务三  完成索赔申请</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217092" name="矩形 217091"/>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dirty="0">
                <a:solidFill>
                  <a:schemeClr val="accent2"/>
                </a:solidFill>
                <a:latin typeface="黑体" panose="02010609060101010101" pitchFamily="2" charset="-122"/>
                <a:ea typeface="黑体" panose="02010609060101010101" pitchFamily="2" charset="-122"/>
              </a:rPr>
              <a:t>索赔登记卡的填写</a:t>
            </a:r>
            <a:endParaRPr lang="zh-CN" altLang="en-US" sz="2800" b="1">
              <a:solidFill>
                <a:schemeClr val="bg1"/>
              </a:solidFill>
              <a:latin typeface="Times New Roman" panose="02020603050405020304" pitchFamily="18" charset="0"/>
              <a:ea typeface="楷体_GB2312" pitchFamily="49" charset="-122"/>
            </a:endParaRPr>
          </a:p>
        </p:txBody>
      </p:sp>
      <p:sp>
        <p:nvSpPr>
          <p:cNvPr id="217093" name="矩形 217092"/>
          <p:cNvSpPr/>
          <p:nvPr/>
        </p:nvSpPr>
        <p:spPr>
          <a:xfrm>
            <a:off x="755650" y="2060575"/>
            <a:ext cx="7416800" cy="519113"/>
          </a:xfrm>
          <a:prstGeom prst="rect">
            <a:avLst/>
          </a:prstGeom>
          <a:solidFill>
            <a:schemeClr val="bg1"/>
          </a:solidFill>
          <a:ln w="9525">
            <a:noFill/>
          </a:ln>
        </p:spPr>
        <p:txBody>
          <a:bodyPr>
            <a:spAutoFit/>
          </a:bodyPr>
          <a:p>
            <a:pPr algn="ctr">
              <a:spcBef>
                <a:spcPct val="50000"/>
              </a:spcBef>
            </a:pPr>
            <a:r>
              <a:rPr lang="zh-CN" altLang="en-US" sz="2800" b="1" dirty="0">
                <a:latin typeface="Times New Roman" panose="02020603050405020304" pitchFamily="18" charset="0"/>
                <a:ea typeface="楷体_GB2312" pitchFamily="49" charset="-122"/>
              </a:rPr>
              <a:t>填写</a:t>
            </a:r>
            <a:r>
              <a:rPr lang="zh-CN" altLang="en-US" sz="2800" b="1">
                <a:latin typeface="Times New Roman" panose="02020603050405020304" pitchFamily="18" charset="0"/>
                <a:ea typeface="楷体_GB2312" pitchFamily="49" charset="-122"/>
              </a:rPr>
              <a:t>说明</a:t>
            </a:r>
            <a:r>
              <a:rPr lang="en-US" altLang="zh-CN" sz="2800" b="1">
                <a:latin typeface="Times New Roman" panose="02020603050405020304" pitchFamily="18" charset="0"/>
                <a:ea typeface="楷体_GB2312" pitchFamily="49" charset="-122"/>
              </a:rPr>
              <a:t>—</a:t>
            </a:r>
            <a:r>
              <a:rPr lang="zh-CN" altLang="en-US" sz="2800" b="1" dirty="0">
                <a:latin typeface="Times New Roman" panose="02020603050405020304" pitchFamily="18" charset="0"/>
                <a:ea typeface="楷体_GB2312" pitchFamily="49" charset="-122"/>
              </a:rPr>
              <a:t>索赔申请单编号</a:t>
            </a:r>
            <a:endParaRPr lang="zh-CN" altLang="en-US" sz="2800">
              <a:latin typeface="Times New Roman" panose="02020603050405020304" pitchFamily="18" charset="0"/>
              <a:ea typeface="楷体_GB2312" pitchFamily="49" charset="-122"/>
            </a:endParaRPr>
          </a:p>
        </p:txBody>
      </p:sp>
      <p:pic>
        <p:nvPicPr>
          <p:cNvPr id="217095" name="图片 217094" descr="RSL01"/>
          <p:cNvPicPr>
            <a:picLocks noChangeAspect="1"/>
          </p:cNvPicPr>
          <p:nvPr/>
        </p:nvPicPr>
        <p:blipFill>
          <a:blip r:embed="rId1"/>
          <a:stretch>
            <a:fillRect/>
          </a:stretch>
        </p:blipFill>
        <p:spPr>
          <a:xfrm>
            <a:off x="6507163" y="3384550"/>
            <a:ext cx="2403475" cy="2671763"/>
          </a:xfrm>
          <a:prstGeom prst="rect">
            <a:avLst/>
          </a:prstGeom>
          <a:noFill/>
          <a:ln w="9525">
            <a:noFill/>
          </a:ln>
        </p:spPr>
      </p:pic>
      <p:sp>
        <p:nvSpPr>
          <p:cNvPr id="217096" name="矩形 217095"/>
          <p:cNvSpPr/>
          <p:nvPr/>
        </p:nvSpPr>
        <p:spPr>
          <a:xfrm>
            <a:off x="506095" y="3141980"/>
            <a:ext cx="5821680" cy="2879725"/>
          </a:xfrm>
          <a:prstGeom prst="rect">
            <a:avLst/>
          </a:prstGeom>
          <a:noFill/>
          <a:ln w="9525">
            <a:noFill/>
          </a:ln>
        </p:spPr>
        <p: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v"/>
              <a:defRPr sz="32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stStyle>
          <a:p>
            <a:pPr lvl="0">
              <a:buNone/>
            </a:pPr>
            <a:r>
              <a:rPr lang="zh-CN" altLang="en-US"/>
              <a:t> </a:t>
            </a:r>
            <a:r>
              <a:rPr sz="2400" b="1">
                <a:latin typeface="华文新魏" panose="02010800040101010101" pitchFamily="2" charset="-122"/>
                <a:ea typeface="华文新魏" panose="02010800040101010101" pitchFamily="2" charset="-122"/>
              </a:rPr>
              <a:t>共有6位字母或数字组成，每年更新一次。 </a:t>
            </a:r>
            <a:endParaRPr sz="2400" b="1">
              <a:latin typeface="华文新魏" panose="02010800040101010101" pitchFamily="2" charset="-122"/>
              <a:ea typeface="华文新魏" panose="02010800040101010101" pitchFamily="2" charset="-122"/>
            </a:endParaRPr>
          </a:p>
          <a:p>
            <a:pPr lvl="0">
              <a:buNone/>
            </a:pPr>
            <a:r>
              <a:rPr sz="2400" b="1">
                <a:latin typeface="华文新魏" panose="02010800040101010101" pitchFamily="2" charset="-122"/>
                <a:ea typeface="华文新魏" panose="02010800040101010101" pitchFamily="2" charset="-122"/>
              </a:rPr>
              <a:t> 2020年首保：K00000至K09999；</a:t>
            </a:r>
            <a:endParaRPr sz="2400" b="1">
              <a:latin typeface="华文新魏" panose="02010800040101010101" pitchFamily="2" charset="-122"/>
              <a:ea typeface="华文新魏" panose="02010800040101010101" pitchFamily="2" charset="-122"/>
            </a:endParaRPr>
          </a:p>
          <a:p>
            <a:pPr lvl="0">
              <a:buNone/>
            </a:pPr>
            <a:r>
              <a:rPr lang="en-US" sz="2400" b="1">
                <a:latin typeface="华文新魏" panose="02010800040101010101" pitchFamily="2" charset="-122"/>
                <a:ea typeface="华文新魏" panose="02010800040101010101" pitchFamily="2" charset="-122"/>
              </a:rPr>
              <a:t>    </a:t>
            </a:r>
            <a:r>
              <a:rPr sz="2400" b="1">
                <a:latin typeface="华文新魏" panose="02010800040101010101" pitchFamily="2" charset="-122"/>
                <a:ea typeface="华文新魏" panose="02010800040101010101" pitchFamily="2" charset="-122"/>
              </a:rPr>
              <a:t>索赔：K10000至K29999；</a:t>
            </a:r>
            <a:endParaRPr sz="2400" b="1">
              <a:latin typeface="华文新魏" panose="02010800040101010101" pitchFamily="2" charset="-122"/>
              <a:ea typeface="华文新魏" panose="02010800040101010101" pitchFamily="2" charset="-122"/>
            </a:endParaRPr>
          </a:p>
          <a:p>
            <a:pPr lvl="0">
              <a:buNone/>
            </a:pPr>
            <a:r>
              <a:rPr sz="2400" b="1">
                <a:latin typeface="华文新魏" panose="02010800040101010101" pitchFamily="2" charset="-122"/>
                <a:ea typeface="华文新魏" panose="02010800040101010101" pitchFamily="2" charset="-122"/>
              </a:rPr>
              <a:t> </a:t>
            </a:r>
            <a:r>
              <a:rPr lang="en-US" sz="2400" b="1">
                <a:latin typeface="华文新魏" panose="02010800040101010101" pitchFamily="2" charset="-122"/>
                <a:ea typeface="华文新魏" panose="02010800040101010101" pitchFamily="2" charset="-122"/>
              </a:rPr>
              <a:t>    </a:t>
            </a:r>
            <a:r>
              <a:rPr sz="2400" b="1">
                <a:latin typeface="华文新魏" panose="02010800040101010101" pitchFamily="2" charset="-122"/>
                <a:ea typeface="华文新魏" panose="02010800040101010101" pitchFamily="2" charset="-122"/>
              </a:rPr>
              <a:t>2021年则为L*****。</a:t>
            </a:r>
            <a:endParaRPr sz="2400" b="1">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17092"/>
                                        </p:tgtEl>
                                        <p:attrNameLst>
                                          <p:attrName>style.visibility</p:attrName>
                                        </p:attrNameLst>
                                      </p:cBhvr>
                                      <p:to>
                                        <p:strVal val="visible"/>
                                      </p:to>
                                    </p:set>
                                    <p:anim calcmode="discrete" valueType="clr">
                                      <p:cBhvr override="childStyle">
                                        <p:cTn id="7" dur="80"/>
                                        <p:tgtEl>
                                          <p:spTgt spid="2170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7092"/>
                                        </p:tgtEl>
                                        <p:attrNameLst>
                                          <p:attrName>fillcolor</p:attrName>
                                        </p:attrNameLst>
                                      </p:cBhvr>
                                      <p:tavLst>
                                        <p:tav tm="0">
                                          <p:val>
                                            <p:clrVal>
                                              <a:schemeClr val="accent2"/>
                                            </p:clrVal>
                                          </p:val>
                                        </p:tav>
                                        <p:tav tm="50000">
                                          <p:val>
                                            <p:clrVal>
                                              <a:schemeClr val="hlink"/>
                                            </p:clrVal>
                                          </p:val>
                                        </p:tav>
                                      </p:tavLst>
                                    </p:anim>
                                    <p:set>
                                      <p:cBhvr>
                                        <p:cTn id="9" dur="80"/>
                                        <p:tgtEl>
                                          <p:spTgt spid="217092"/>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217093"/>
                                        </p:tgtEl>
                                        <p:attrNameLst>
                                          <p:attrName>style.visibility</p:attrName>
                                        </p:attrNameLst>
                                      </p:cBhvr>
                                      <p:to>
                                        <p:strVal val="visible"/>
                                      </p:to>
                                    </p:set>
                                    <p:anim calcmode="discrete" valueType="clr">
                                      <p:cBhvr override="childStyle">
                                        <p:cTn id="12" dur="80"/>
                                        <p:tgtEl>
                                          <p:spTgt spid="217093"/>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17093"/>
                                        </p:tgtEl>
                                        <p:attrNameLst>
                                          <p:attrName>fillcolor</p:attrName>
                                        </p:attrNameLst>
                                      </p:cBhvr>
                                      <p:tavLst>
                                        <p:tav tm="0">
                                          <p:val>
                                            <p:clrVal>
                                              <a:schemeClr val="accent2"/>
                                            </p:clrVal>
                                          </p:val>
                                        </p:tav>
                                        <p:tav tm="50000">
                                          <p:val>
                                            <p:clrVal>
                                              <a:schemeClr val="hlink"/>
                                            </p:clrVal>
                                          </p:val>
                                        </p:tav>
                                      </p:tavLst>
                                    </p:anim>
                                    <p:set>
                                      <p:cBhvr>
                                        <p:cTn id="14" dur="80"/>
                                        <p:tgtEl>
                                          <p:spTgt spid="21709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2" grpId="0" animBg="1"/>
      <p:bldP spid="21709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1426"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任务三  完成索赔申请</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231428" name="矩形 231427"/>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dirty="0">
                <a:solidFill>
                  <a:schemeClr val="accent2"/>
                </a:solidFill>
                <a:latin typeface="黑体" panose="02010609060101010101" pitchFamily="2" charset="-122"/>
                <a:ea typeface="黑体" panose="02010609060101010101" pitchFamily="2" charset="-122"/>
              </a:rPr>
              <a:t>索赔登记卡的填写</a:t>
            </a:r>
            <a:endParaRPr lang="zh-CN" altLang="en-US" sz="2800" b="1">
              <a:solidFill>
                <a:schemeClr val="bg1"/>
              </a:solidFill>
              <a:latin typeface="Times New Roman" panose="02020603050405020304" pitchFamily="18" charset="0"/>
              <a:ea typeface="楷体_GB2312" pitchFamily="49" charset="-122"/>
            </a:endParaRPr>
          </a:p>
        </p:txBody>
      </p:sp>
      <p:sp>
        <p:nvSpPr>
          <p:cNvPr id="231429" name="矩形 231428"/>
          <p:cNvSpPr/>
          <p:nvPr/>
        </p:nvSpPr>
        <p:spPr>
          <a:xfrm>
            <a:off x="755650" y="2060575"/>
            <a:ext cx="7416800" cy="519113"/>
          </a:xfrm>
          <a:prstGeom prst="rect">
            <a:avLst/>
          </a:prstGeom>
          <a:solidFill>
            <a:schemeClr val="bg1"/>
          </a:solidFill>
          <a:ln w="9525">
            <a:noFill/>
          </a:ln>
        </p:spPr>
        <p:txBody>
          <a:bodyPr>
            <a:spAutoFit/>
          </a:bodyPr>
          <a:p>
            <a:pPr algn="ctr">
              <a:spcBef>
                <a:spcPct val="50000"/>
              </a:spcBef>
            </a:pPr>
            <a:r>
              <a:rPr lang="zh-CN" altLang="en-US" sz="2800" b="1" dirty="0">
                <a:latin typeface="Times New Roman" panose="02020603050405020304" pitchFamily="18" charset="0"/>
                <a:ea typeface="楷体_GB2312" pitchFamily="49" charset="-122"/>
              </a:rPr>
              <a:t>填写说明</a:t>
            </a:r>
            <a:r>
              <a:rPr lang="en-US" altLang="zh-CN" sz="2800" b="1">
                <a:latin typeface="Times New Roman" panose="02020603050405020304" pitchFamily="18" charset="0"/>
                <a:ea typeface="楷体_GB2312" pitchFamily="49" charset="-122"/>
              </a:rPr>
              <a:t>—</a:t>
            </a:r>
            <a:r>
              <a:rPr lang="zh-CN" altLang="en-US" sz="2800" b="1" dirty="0">
                <a:latin typeface="Times New Roman" panose="02020603050405020304" pitchFamily="18" charset="0"/>
                <a:ea typeface="楷体_GB2312" pitchFamily="49" charset="-122"/>
              </a:rPr>
              <a:t>型号</a:t>
            </a:r>
            <a:endParaRPr lang="zh-CN" altLang="en-US" sz="2800">
              <a:latin typeface="Times New Roman" panose="02020603050405020304" pitchFamily="18" charset="0"/>
              <a:ea typeface="楷体_GB2312" pitchFamily="49" charset="-122"/>
            </a:endParaRPr>
          </a:p>
        </p:txBody>
      </p:sp>
      <p:pic>
        <p:nvPicPr>
          <p:cNvPr id="231431" name="图片 231430" descr="RSL01"/>
          <p:cNvPicPr>
            <a:picLocks noChangeAspect="1"/>
          </p:cNvPicPr>
          <p:nvPr/>
        </p:nvPicPr>
        <p:blipFill>
          <a:blip r:embed="rId1"/>
          <a:stretch>
            <a:fillRect/>
          </a:stretch>
        </p:blipFill>
        <p:spPr>
          <a:xfrm>
            <a:off x="6507163" y="3384550"/>
            <a:ext cx="2403475" cy="2671763"/>
          </a:xfrm>
          <a:prstGeom prst="rect">
            <a:avLst/>
          </a:prstGeom>
          <a:noFill/>
          <a:ln w="9525">
            <a:noFill/>
          </a:ln>
        </p:spPr>
      </p:pic>
      <p:sp>
        <p:nvSpPr>
          <p:cNvPr id="231432" name="矩形 231431"/>
          <p:cNvSpPr/>
          <p:nvPr/>
        </p:nvSpPr>
        <p:spPr>
          <a:xfrm>
            <a:off x="971550" y="2636838"/>
            <a:ext cx="5572125" cy="3282950"/>
          </a:xfrm>
          <a:prstGeom prst="rect">
            <a:avLst/>
          </a:prstGeom>
          <a:noFill/>
          <a:ln w="9525">
            <a:noFill/>
          </a:ln>
        </p:spPr>
        <p:txBody>
          <a:bodyPr/>
          <a:lstStyle>
            <a:lvl1pPr marL="342900" lvl="0" indent="-342900" algn="l" defTabSz="914400" eaLnBrk="1" fontAlgn="base" latinLnBrk="0" hangingPunct="1">
              <a:spcBef>
                <a:spcPct val="20000"/>
              </a:spcBef>
              <a:spcAft>
                <a:spcPct val="0"/>
              </a:spcAft>
              <a:buClr>
                <a:schemeClr val="hlink"/>
              </a:buClr>
              <a:buSzTx/>
              <a:buFont typeface="Wingdings" panose="05000000000000000000" pitchFamily="2" charset="2"/>
              <a:buChar char="v"/>
              <a:defRPr sz="28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SzTx/>
              <a:buFont typeface="Wingdings" panose="05000000000000000000" pitchFamily="2" charset="2"/>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5pPr>
          </a:lstStyle>
          <a:p>
            <a:pPr lvl="0">
              <a:lnSpc>
                <a:spcPct val="80000"/>
              </a:lnSpc>
              <a:buNone/>
            </a:pPr>
            <a:r>
              <a:rPr lang="zh-CN" altLang="en-US" sz="2000" b="1">
                <a:latin typeface="华文新魏" panose="02010800040101010101" pitchFamily="2" charset="-122"/>
                <a:ea typeface="华文新魏" panose="02010800040101010101" pitchFamily="2" charset="-122"/>
              </a:rPr>
              <a:t>型号，共六位</a:t>
            </a:r>
            <a:endParaRPr lang="zh-CN" altLang="en-US" sz="2000" b="1">
              <a:latin typeface="华文新魏" panose="02010800040101010101" pitchFamily="2" charset="-122"/>
              <a:ea typeface="华文新魏" panose="02010800040101010101" pitchFamily="2" charset="-122"/>
            </a:endParaRPr>
          </a:p>
          <a:p>
            <a:pPr lvl="0">
              <a:lnSpc>
                <a:spcPct val="80000"/>
              </a:lnSpc>
            </a:pPr>
            <a:r>
              <a:rPr lang="zh-CN" altLang="en-US" sz="2000" b="1">
                <a:latin typeface="华文新魏" panose="02010800040101010101" pitchFamily="2" charset="-122"/>
                <a:ea typeface="华文新魏" panose="02010800040101010101" pitchFamily="2" charset="-122"/>
              </a:rPr>
              <a:t>编写方法：</a:t>
            </a:r>
            <a:endParaRPr lang="zh-CN" altLang="en-US" sz="2000" b="1">
              <a:latin typeface="华文新魏" panose="02010800040101010101" pitchFamily="2" charset="-122"/>
              <a:ea typeface="华文新魏" panose="02010800040101010101" pitchFamily="2" charset="-122"/>
            </a:endParaRPr>
          </a:p>
          <a:p>
            <a:pPr lvl="0">
              <a:lnSpc>
                <a:spcPct val="80000"/>
              </a:lnSpc>
            </a:pPr>
            <a:r>
              <a:rPr lang="zh-CN" altLang="en-US" sz="2000" b="1">
                <a:latin typeface="华文新魏" panose="02010800040101010101" pitchFamily="2" charset="-122"/>
                <a:ea typeface="华文新魏" panose="02010800040101010101" pitchFamily="2" charset="-122"/>
              </a:rPr>
              <a:t>第一位、第二位：车型</a:t>
            </a:r>
            <a:endParaRPr lang="zh-CN" altLang="en-US" sz="2000" b="1">
              <a:latin typeface="华文新魏" panose="02010800040101010101" pitchFamily="2" charset="-122"/>
              <a:ea typeface="华文新魏" panose="02010800040101010101" pitchFamily="2" charset="-122"/>
            </a:endParaRPr>
          </a:p>
          <a:p>
            <a:pPr lvl="0">
              <a:lnSpc>
                <a:spcPct val="80000"/>
              </a:lnSpc>
            </a:pPr>
            <a:r>
              <a:rPr lang="en-US" altLang="zh-CN" sz="2000" b="1">
                <a:latin typeface="华文新魏" panose="02010800040101010101" pitchFamily="2" charset="-122"/>
                <a:ea typeface="华文新魏" panose="02010800040101010101" pitchFamily="2" charset="-122"/>
              </a:rPr>
              <a:t>Jetta ------1G  </a:t>
            </a:r>
            <a:r>
              <a:rPr lang="zh-CN" altLang="en-US" sz="2000" b="1">
                <a:latin typeface="华文新魏" panose="02010800040101010101" pitchFamily="2" charset="-122"/>
                <a:ea typeface="华文新魏" panose="02010800040101010101" pitchFamily="2" charset="-122"/>
              </a:rPr>
              <a:t>宝来：</a:t>
            </a:r>
            <a:r>
              <a:rPr lang="en-US" altLang="zh-CN" sz="2000" b="1">
                <a:latin typeface="华文新魏" panose="02010800040101010101" pitchFamily="2" charset="-122"/>
                <a:ea typeface="华文新魏" panose="02010800040101010101" pitchFamily="2" charset="-122"/>
              </a:rPr>
              <a:t>1J  </a:t>
            </a:r>
            <a:r>
              <a:rPr lang="zh-CN" altLang="en-US" sz="2000" b="1">
                <a:latin typeface="华文新魏" panose="02010800040101010101" pitchFamily="2" charset="-122"/>
                <a:ea typeface="华文新魏" panose="02010800040101010101" pitchFamily="2" charset="-122"/>
              </a:rPr>
              <a:t>开迪：</a:t>
            </a:r>
            <a:r>
              <a:rPr lang="en-US" altLang="zh-CN" sz="2000" b="1">
                <a:latin typeface="华文新魏" panose="02010800040101010101" pitchFamily="2" charset="-122"/>
                <a:ea typeface="华文新魏" panose="02010800040101010101" pitchFamily="2" charset="-122"/>
              </a:rPr>
              <a:t>2K  </a:t>
            </a:r>
            <a:r>
              <a:rPr lang="zh-CN" altLang="en-US" sz="2000" b="1">
                <a:latin typeface="华文新魏" panose="02010800040101010101" pitchFamily="2" charset="-122"/>
                <a:ea typeface="华文新魏" panose="02010800040101010101" pitchFamily="2" charset="-122"/>
              </a:rPr>
              <a:t>迈腾：</a:t>
            </a:r>
            <a:r>
              <a:rPr lang="en-US" altLang="zh-CN" sz="2000" b="1">
                <a:latin typeface="华文新魏" panose="02010800040101010101" pitchFamily="2" charset="-122"/>
                <a:ea typeface="华文新魏" panose="02010800040101010101" pitchFamily="2" charset="-122"/>
              </a:rPr>
              <a:t>9X </a:t>
            </a:r>
            <a:endParaRPr lang="en-US" altLang="zh-CN" sz="2000" b="1">
              <a:latin typeface="华文新魏" panose="02010800040101010101" pitchFamily="2" charset="-122"/>
              <a:ea typeface="华文新魏" panose="02010800040101010101" pitchFamily="2" charset="-122"/>
            </a:endParaRPr>
          </a:p>
          <a:p>
            <a:pPr lvl="0">
              <a:lnSpc>
                <a:spcPct val="80000"/>
              </a:lnSpc>
            </a:pPr>
            <a:r>
              <a:rPr lang="zh-CN" altLang="en-US" sz="2000" b="1">
                <a:latin typeface="华文新魏" panose="02010800040101010101" pitchFamily="2" charset="-122"/>
                <a:ea typeface="华文新魏" panose="02010800040101010101" pitchFamily="2" charset="-122"/>
              </a:rPr>
              <a:t>速腾：</a:t>
            </a:r>
            <a:r>
              <a:rPr lang="en-US" altLang="zh-CN" sz="2000" b="1">
                <a:latin typeface="华文新魏" panose="02010800040101010101" pitchFamily="2" charset="-122"/>
                <a:ea typeface="华文新魏" panose="02010800040101010101" pitchFamily="2" charset="-122"/>
              </a:rPr>
              <a:t>9L   </a:t>
            </a:r>
            <a:r>
              <a:rPr lang="zh-CN" altLang="en-US" sz="2000" b="1">
                <a:latin typeface="华文新魏" panose="02010800040101010101" pitchFamily="2" charset="-122"/>
                <a:ea typeface="华文新魏" panose="02010800040101010101" pitchFamily="2" charset="-122"/>
              </a:rPr>
              <a:t>高尔夫：</a:t>
            </a:r>
            <a:r>
              <a:rPr lang="en-US" altLang="zh-CN" sz="2000" b="1">
                <a:latin typeface="华文新魏" panose="02010800040101010101" pitchFamily="2" charset="-122"/>
                <a:ea typeface="华文新魏" panose="02010800040101010101" pitchFamily="2" charset="-122"/>
              </a:rPr>
              <a:t>2J   </a:t>
            </a:r>
            <a:r>
              <a:rPr lang="zh-CN" altLang="en-US" sz="2000" b="1">
                <a:latin typeface="华文新魏" panose="02010800040101010101" pitchFamily="2" charset="-122"/>
                <a:ea typeface="华文新魏" panose="02010800040101010101" pitchFamily="2" charset="-122"/>
              </a:rPr>
              <a:t>进口迈腾：</a:t>
            </a:r>
            <a:r>
              <a:rPr lang="en-US" altLang="zh-CN" sz="2000" b="1">
                <a:latin typeface="华文新魏" panose="02010800040101010101" pitchFamily="2" charset="-122"/>
                <a:ea typeface="华文新魏" panose="02010800040101010101" pitchFamily="2" charset="-122"/>
              </a:rPr>
              <a:t>3C</a:t>
            </a:r>
            <a:endParaRPr lang="en-US" altLang="zh-CN" sz="2000" b="1">
              <a:latin typeface="华文新魏" panose="02010800040101010101" pitchFamily="2" charset="-122"/>
              <a:ea typeface="华文新魏" panose="02010800040101010101" pitchFamily="2" charset="-122"/>
            </a:endParaRPr>
          </a:p>
          <a:p>
            <a:pPr lvl="0">
              <a:lnSpc>
                <a:spcPct val="80000"/>
              </a:lnSpc>
            </a:pPr>
            <a:r>
              <a:rPr lang="zh-CN" altLang="en-US" sz="2000" b="1">
                <a:latin typeface="华文新魏" panose="02010800040101010101" pitchFamily="2" charset="-122"/>
                <a:ea typeface="华文新魏" panose="02010800040101010101" pitchFamily="2" charset="-122"/>
              </a:rPr>
              <a:t>第三位：车身</a:t>
            </a:r>
            <a:endParaRPr lang="zh-CN" altLang="en-US" sz="2000" b="1">
              <a:latin typeface="华文新魏" panose="02010800040101010101" pitchFamily="2" charset="-122"/>
              <a:ea typeface="华文新魏" panose="02010800040101010101" pitchFamily="2" charset="-122"/>
            </a:endParaRPr>
          </a:p>
          <a:p>
            <a:pPr lvl="0">
              <a:lnSpc>
                <a:spcPct val="80000"/>
              </a:lnSpc>
            </a:pPr>
            <a:r>
              <a:rPr lang="zh-CN" altLang="en-US" sz="2000" b="1">
                <a:latin typeface="华文新魏" panose="02010800040101010101" pitchFamily="2" charset="-122"/>
                <a:ea typeface="华文新魏" panose="02010800040101010101" pitchFamily="2" charset="-122"/>
              </a:rPr>
              <a:t>第四位：装备</a:t>
            </a:r>
            <a:endParaRPr lang="zh-CN" altLang="en-US" sz="2000" b="1">
              <a:latin typeface="华文新魏" panose="02010800040101010101" pitchFamily="2" charset="-122"/>
              <a:ea typeface="华文新魏" panose="02010800040101010101" pitchFamily="2" charset="-122"/>
            </a:endParaRPr>
          </a:p>
          <a:p>
            <a:pPr lvl="0">
              <a:lnSpc>
                <a:spcPct val="80000"/>
              </a:lnSpc>
            </a:pPr>
            <a:r>
              <a:rPr lang="zh-CN" altLang="en-US" sz="2000" b="1">
                <a:latin typeface="华文新魏" panose="02010800040101010101" pitchFamily="2" charset="-122"/>
                <a:ea typeface="华文新魏" panose="02010800040101010101" pitchFamily="2" charset="-122"/>
              </a:rPr>
              <a:t>第五位：发动机</a:t>
            </a:r>
            <a:endParaRPr lang="zh-CN" altLang="en-US" sz="2000" b="1">
              <a:latin typeface="华文新魏" panose="02010800040101010101" pitchFamily="2" charset="-122"/>
              <a:ea typeface="华文新魏" panose="02010800040101010101" pitchFamily="2" charset="-122"/>
            </a:endParaRPr>
          </a:p>
          <a:p>
            <a:pPr lvl="0">
              <a:lnSpc>
                <a:spcPct val="80000"/>
              </a:lnSpc>
            </a:pPr>
            <a:r>
              <a:rPr lang="en-US" altLang="zh-CN" sz="2000" b="1">
                <a:latin typeface="华文新魏" panose="02010800040101010101" pitchFamily="2" charset="-122"/>
                <a:ea typeface="华文新魏" panose="02010800040101010101" pitchFamily="2" charset="-122"/>
              </a:rPr>
              <a:t>MPI  ----------------------------------------M</a:t>
            </a:r>
            <a:endParaRPr lang="en-US" altLang="zh-CN" sz="2000" b="1">
              <a:latin typeface="华文新魏" panose="02010800040101010101" pitchFamily="2" charset="-122"/>
              <a:ea typeface="华文新魏" panose="02010800040101010101" pitchFamily="2" charset="-122"/>
            </a:endParaRPr>
          </a:p>
          <a:p>
            <a:pPr lvl="0">
              <a:lnSpc>
                <a:spcPct val="80000"/>
              </a:lnSpc>
            </a:pPr>
            <a:r>
              <a:rPr lang="en-US" altLang="zh-CN" sz="2000" b="1">
                <a:latin typeface="华文新魏" panose="02010800040101010101" pitchFamily="2" charset="-122"/>
                <a:ea typeface="华文新魏" panose="02010800040101010101" pitchFamily="2" charset="-122"/>
              </a:rPr>
              <a:t>SDI  ----------------------------------------D</a:t>
            </a:r>
            <a:endParaRPr lang="en-US" altLang="zh-CN" sz="2000" b="1">
              <a:latin typeface="华文新魏" panose="02010800040101010101" pitchFamily="2" charset="-122"/>
              <a:ea typeface="华文新魏" panose="02010800040101010101" pitchFamily="2" charset="-122"/>
            </a:endParaRPr>
          </a:p>
          <a:p>
            <a:pPr lvl="0">
              <a:lnSpc>
                <a:spcPct val="80000"/>
              </a:lnSpc>
            </a:pPr>
            <a:r>
              <a:rPr lang="zh-CN" altLang="en-US" sz="2000" b="1">
                <a:latin typeface="华文新魏" panose="02010800040101010101" pitchFamily="2" charset="-122"/>
                <a:ea typeface="华文新魏" panose="02010800040101010101" pitchFamily="2" charset="-122"/>
              </a:rPr>
              <a:t>第六位：传动器</a:t>
            </a:r>
            <a:endParaRPr lang="zh-CN" altLang="en-US" sz="2000" b="1">
              <a:latin typeface="华文新魏" panose="02010800040101010101" pitchFamily="2" charset="-122"/>
              <a:ea typeface="华文新魏" panose="02010800040101010101" pitchFamily="2" charset="-122"/>
            </a:endParaRPr>
          </a:p>
          <a:p>
            <a:pPr lvl="0">
              <a:lnSpc>
                <a:spcPct val="80000"/>
              </a:lnSpc>
            </a:pPr>
            <a:r>
              <a:rPr lang="zh-CN" altLang="en-US" sz="2000" b="1">
                <a:latin typeface="华文新魏" panose="02010800040101010101" pitchFamily="2" charset="-122"/>
                <a:ea typeface="华文新魏" panose="02010800040101010101" pitchFamily="2" charset="-122"/>
              </a:rPr>
              <a:t>    自动变速箱</a:t>
            </a:r>
            <a:r>
              <a:rPr lang="en-US" altLang="zh-CN" sz="2000" b="1">
                <a:latin typeface="华文新魏" panose="02010800040101010101" pitchFamily="2" charset="-122"/>
                <a:ea typeface="华文新魏" panose="02010800040101010101" pitchFamily="2" charset="-122"/>
              </a:rPr>
              <a:t>01M---------------3</a:t>
            </a:r>
            <a:endParaRPr lang="en-US" altLang="zh-CN" sz="2000" b="1">
              <a:latin typeface="华文新魏" panose="02010800040101010101" pitchFamily="2" charset="-122"/>
              <a:ea typeface="华文新魏" panose="02010800040101010101" pitchFamily="2" charset="-122"/>
            </a:endParaRPr>
          </a:p>
          <a:p>
            <a:pPr lvl="0">
              <a:lnSpc>
                <a:spcPct val="80000"/>
              </a:lnSpc>
            </a:pPr>
            <a:r>
              <a:rPr lang="en-US" altLang="zh-CN" sz="2000" b="1">
                <a:latin typeface="华文新魏" panose="02010800040101010101" pitchFamily="2" charset="-122"/>
                <a:ea typeface="华文新魏" panose="02010800040101010101" pitchFamily="2" charset="-122"/>
              </a:rPr>
              <a:t>    5</a:t>
            </a:r>
            <a:r>
              <a:rPr lang="zh-CN" altLang="en-US" sz="2000" b="1">
                <a:latin typeface="华文新魏" panose="02010800040101010101" pitchFamily="2" charset="-122"/>
                <a:ea typeface="华文新魏" panose="02010800040101010101" pitchFamily="2" charset="-122"/>
              </a:rPr>
              <a:t>档手动变速箱</a:t>
            </a:r>
            <a:r>
              <a:rPr lang="en-US" altLang="zh-CN" sz="2000" b="1">
                <a:latin typeface="华文新魏" panose="02010800040101010101" pitchFamily="2" charset="-122"/>
                <a:ea typeface="华文新魏" panose="02010800040101010101" pitchFamily="2" charset="-122"/>
              </a:rPr>
              <a:t>---------------</a:t>
            </a:r>
            <a:r>
              <a:rPr lang="en-US" altLang="zh-CN" sz="2000" b="1">
                <a:latin typeface="楷体_GB2312" pitchFamily="49" charset="-122"/>
              </a:rPr>
              <a:t>4</a:t>
            </a:r>
            <a:endParaRPr lang="en-US" altLang="zh-CN" sz="2000" b="1">
              <a:latin typeface="楷体_GB2312" pitchFamily="49" charset="-122"/>
            </a:endParaRPr>
          </a:p>
          <a:p>
            <a:pPr lvl="0">
              <a:lnSpc>
                <a:spcPct val="80000"/>
              </a:lnSpc>
            </a:pPr>
            <a:endParaRPr lang="en-US" altLang="zh-CN" sz="2000" b="1">
              <a:latin typeface="楷体_GB2312" pitchFamily="49" charset="-122"/>
            </a:endParaRPr>
          </a:p>
          <a:p>
            <a:pPr lvl="0">
              <a:lnSpc>
                <a:spcPct val="80000"/>
              </a:lnSpc>
            </a:pPr>
            <a:endParaRPr lang="en-US" altLang="zh-CN" sz="1800"/>
          </a:p>
          <a:p>
            <a:pPr lvl="0">
              <a:lnSpc>
                <a:spcPct val="80000"/>
              </a:lnSpc>
            </a:pPr>
            <a:endParaRPr lang="en-US" altLang="zh-CN" sz="1800">
              <a:hlinkClick r:id="" action="ppaction://noaction"/>
            </a:endParaRPr>
          </a:p>
          <a:p>
            <a:pPr lvl="0">
              <a:lnSpc>
                <a:spcPct val="80000"/>
              </a:lnSpc>
              <a:buNone/>
            </a:pPr>
            <a:endParaRPr lang="zh-CN" altLang="en-US" sz="1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31428"/>
                                        </p:tgtEl>
                                        <p:attrNameLst>
                                          <p:attrName>style.visibility</p:attrName>
                                        </p:attrNameLst>
                                      </p:cBhvr>
                                      <p:to>
                                        <p:strVal val="visible"/>
                                      </p:to>
                                    </p:set>
                                    <p:anim calcmode="discrete" valueType="clr">
                                      <p:cBhvr override="childStyle">
                                        <p:cTn id="7" dur="80"/>
                                        <p:tgtEl>
                                          <p:spTgt spid="23142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1428"/>
                                        </p:tgtEl>
                                        <p:attrNameLst>
                                          <p:attrName>fillcolor</p:attrName>
                                        </p:attrNameLst>
                                      </p:cBhvr>
                                      <p:tavLst>
                                        <p:tav tm="0">
                                          <p:val>
                                            <p:clrVal>
                                              <a:schemeClr val="accent2"/>
                                            </p:clrVal>
                                          </p:val>
                                        </p:tav>
                                        <p:tav tm="50000">
                                          <p:val>
                                            <p:clrVal>
                                              <a:schemeClr val="hlink"/>
                                            </p:clrVal>
                                          </p:val>
                                        </p:tav>
                                      </p:tavLst>
                                    </p:anim>
                                    <p:set>
                                      <p:cBhvr>
                                        <p:cTn id="9" dur="80"/>
                                        <p:tgtEl>
                                          <p:spTgt spid="231428"/>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231429"/>
                                        </p:tgtEl>
                                        <p:attrNameLst>
                                          <p:attrName>style.visibility</p:attrName>
                                        </p:attrNameLst>
                                      </p:cBhvr>
                                      <p:to>
                                        <p:strVal val="visible"/>
                                      </p:to>
                                    </p:set>
                                    <p:anim calcmode="discrete" valueType="clr">
                                      <p:cBhvr override="childStyle">
                                        <p:cTn id="12" dur="80"/>
                                        <p:tgtEl>
                                          <p:spTgt spid="23142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31429"/>
                                        </p:tgtEl>
                                        <p:attrNameLst>
                                          <p:attrName>fillcolor</p:attrName>
                                        </p:attrNameLst>
                                      </p:cBhvr>
                                      <p:tavLst>
                                        <p:tav tm="0">
                                          <p:val>
                                            <p:clrVal>
                                              <a:schemeClr val="accent2"/>
                                            </p:clrVal>
                                          </p:val>
                                        </p:tav>
                                        <p:tav tm="50000">
                                          <p:val>
                                            <p:clrVal>
                                              <a:schemeClr val="hlink"/>
                                            </p:clrVal>
                                          </p:val>
                                        </p:tav>
                                      </p:tavLst>
                                    </p:anim>
                                    <p:set>
                                      <p:cBhvr>
                                        <p:cTn id="14" dur="80"/>
                                        <p:tgtEl>
                                          <p:spTgt spid="23142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8" grpId="0" animBg="1"/>
      <p:bldP spid="23142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9618"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任务三  完成索赔申请</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239620" name="矩形 239619"/>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dirty="0">
                <a:solidFill>
                  <a:schemeClr val="accent2"/>
                </a:solidFill>
                <a:latin typeface="黑体" panose="02010609060101010101" pitchFamily="2" charset="-122"/>
                <a:ea typeface="黑体" panose="02010609060101010101" pitchFamily="2" charset="-122"/>
              </a:rPr>
              <a:t>索赔登记卡的填写</a:t>
            </a:r>
            <a:endParaRPr lang="zh-CN" altLang="en-US" sz="2800" b="1">
              <a:solidFill>
                <a:schemeClr val="bg1"/>
              </a:solidFill>
              <a:latin typeface="Times New Roman" panose="02020603050405020304" pitchFamily="18" charset="0"/>
              <a:ea typeface="楷体_GB2312" pitchFamily="49" charset="-122"/>
            </a:endParaRPr>
          </a:p>
        </p:txBody>
      </p:sp>
      <p:sp>
        <p:nvSpPr>
          <p:cNvPr id="239621" name="矩形 239620"/>
          <p:cNvSpPr/>
          <p:nvPr/>
        </p:nvSpPr>
        <p:spPr>
          <a:xfrm>
            <a:off x="755650" y="2060575"/>
            <a:ext cx="7416800" cy="519113"/>
          </a:xfrm>
          <a:prstGeom prst="rect">
            <a:avLst/>
          </a:prstGeom>
          <a:solidFill>
            <a:schemeClr val="bg1"/>
          </a:solidFill>
          <a:ln w="9525">
            <a:noFill/>
          </a:ln>
        </p:spPr>
        <p:txBody>
          <a:bodyPr>
            <a:spAutoFit/>
          </a:bodyPr>
          <a:p>
            <a:pPr algn="ctr">
              <a:spcBef>
                <a:spcPct val="50000"/>
              </a:spcBef>
            </a:pPr>
            <a:r>
              <a:rPr lang="zh-CN" altLang="en-US" sz="2800" b="1" dirty="0">
                <a:latin typeface="Times New Roman" panose="02020603050405020304" pitchFamily="18" charset="0"/>
                <a:ea typeface="楷体_GB2312" pitchFamily="49" charset="-122"/>
              </a:rPr>
              <a:t>填写说明</a:t>
            </a:r>
            <a:r>
              <a:rPr lang="en-US" altLang="zh-CN" sz="2800" b="1">
                <a:latin typeface="Times New Roman" panose="02020603050405020304" pitchFamily="18" charset="0"/>
                <a:ea typeface="楷体_GB2312" pitchFamily="49" charset="-122"/>
              </a:rPr>
              <a:t>—</a:t>
            </a:r>
            <a:r>
              <a:rPr lang="zh-CN" altLang="en-US" sz="2800" b="1" dirty="0">
                <a:latin typeface="Times New Roman" panose="02020603050405020304" pitchFamily="18" charset="0"/>
                <a:ea typeface="楷体_GB2312" pitchFamily="49" charset="-122"/>
              </a:rPr>
              <a:t>引导数据</a:t>
            </a:r>
            <a:endParaRPr lang="zh-CN" altLang="en-US" sz="2800">
              <a:latin typeface="Times New Roman" panose="02020603050405020304" pitchFamily="18" charset="0"/>
              <a:ea typeface="楷体_GB2312" pitchFamily="49" charset="-122"/>
            </a:endParaRPr>
          </a:p>
        </p:txBody>
      </p:sp>
      <p:pic>
        <p:nvPicPr>
          <p:cNvPr id="239623" name="图片 239622" descr="RSL01"/>
          <p:cNvPicPr>
            <a:picLocks noChangeAspect="1"/>
          </p:cNvPicPr>
          <p:nvPr/>
        </p:nvPicPr>
        <p:blipFill>
          <a:blip r:embed="rId1"/>
          <a:stretch>
            <a:fillRect/>
          </a:stretch>
        </p:blipFill>
        <p:spPr>
          <a:xfrm>
            <a:off x="6507163" y="3384550"/>
            <a:ext cx="2403475" cy="2671763"/>
          </a:xfrm>
          <a:prstGeom prst="rect">
            <a:avLst/>
          </a:prstGeom>
          <a:noFill/>
          <a:ln w="9525">
            <a:noFill/>
          </a:ln>
        </p:spPr>
      </p:pic>
      <p:sp>
        <p:nvSpPr>
          <p:cNvPr id="239624" name="矩形 239623"/>
          <p:cNvSpPr/>
          <p:nvPr/>
        </p:nvSpPr>
        <p:spPr>
          <a:xfrm>
            <a:off x="1150938" y="2708275"/>
            <a:ext cx="5535612" cy="3387725"/>
          </a:xfrm>
          <a:prstGeom prst="rect">
            <a:avLst/>
          </a:prstGeom>
          <a:noFill/>
          <a:ln w="9525">
            <a:noFill/>
          </a:ln>
        </p:spPr>
        <p: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v"/>
              <a:defRPr sz="32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stStyle>
          <a:p>
            <a:pPr lvl="0">
              <a:buNone/>
            </a:pPr>
            <a:r>
              <a:rPr lang="zh-CN" altLang="en-US"/>
              <a:t> </a:t>
            </a:r>
            <a:r>
              <a:rPr lang="zh-CN" altLang="en-US" dirty="0"/>
              <a:t> </a:t>
            </a:r>
            <a:r>
              <a:rPr lang="zh-CN" altLang="en-US" sz="2400" b="1" dirty="0">
                <a:latin typeface="华文新魏" panose="02010800040101010101" pitchFamily="2" charset="-122"/>
                <a:ea typeface="华文新魏" panose="02010800040101010101" pitchFamily="2" charset="-122"/>
              </a:rPr>
              <a:t>引导</a:t>
            </a:r>
            <a:r>
              <a:rPr lang="zh-CN" altLang="en-US" sz="2400" b="1">
                <a:latin typeface="华文新魏" panose="02010800040101010101" pitchFamily="2" charset="-122"/>
                <a:ea typeface="华文新魏" panose="02010800040101010101" pitchFamily="2" charset="-122"/>
              </a:rPr>
              <a:t>数据，共</a:t>
            </a:r>
            <a:r>
              <a:rPr lang="en-US" altLang="zh-CN" sz="2400" b="1">
                <a:latin typeface="华文新魏" panose="02010800040101010101" pitchFamily="2" charset="-122"/>
                <a:ea typeface="华文新魏" panose="02010800040101010101" pitchFamily="2" charset="-122"/>
              </a:rPr>
              <a:t>4</a:t>
            </a:r>
            <a:r>
              <a:rPr lang="zh-CN" altLang="en-US" sz="2400" b="1">
                <a:latin typeface="华文新魏" panose="02010800040101010101" pitchFamily="2" charset="-122"/>
                <a:ea typeface="华文新魏" panose="02010800040101010101" pitchFamily="2" charset="-122"/>
              </a:rPr>
              <a:t>位，揭示各类质量担保形式的可能性，每一位数都有一定的揭示作用，各位数字分别代表：</a:t>
            </a:r>
            <a:endParaRPr lang="zh-CN" altLang="en-US" sz="2400" b="1">
              <a:latin typeface="华文新魏" panose="02010800040101010101" pitchFamily="2" charset="-122"/>
              <a:ea typeface="华文新魏" panose="02010800040101010101" pitchFamily="2" charset="-122"/>
            </a:endParaRPr>
          </a:p>
          <a:p>
            <a:pPr lvl="0">
              <a:buNone/>
            </a:pPr>
            <a:r>
              <a:rPr lang="zh-CN" altLang="en-US" sz="2400" b="1">
                <a:latin typeface="华文新魏" panose="02010800040101010101" pitchFamily="2" charset="-122"/>
                <a:ea typeface="华文新魏" panose="02010800040101010101" pitchFamily="2" charset="-122"/>
              </a:rPr>
              <a:t>    第一位数： 保用车型</a:t>
            </a:r>
            <a:endParaRPr lang="zh-CN" altLang="en-US" sz="2400" b="1">
              <a:latin typeface="华文新魏" panose="02010800040101010101" pitchFamily="2" charset="-122"/>
              <a:ea typeface="华文新魏" panose="02010800040101010101" pitchFamily="2" charset="-122"/>
            </a:endParaRPr>
          </a:p>
          <a:p>
            <a:pPr lvl="0">
              <a:buNone/>
            </a:pPr>
            <a:r>
              <a:rPr lang="zh-CN" altLang="en-US" sz="2400" b="1">
                <a:latin typeface="华文新魏" panose="02010800040101010101" pitchFamily="2" charset="-122"/>
                <a:ea typeface="华文新魏" panose="02010800040101010101" pitchFamily="2" charset="-122"/>
              </a:rPr>
              <a:t>    第二位数： 记帐形式</a:t>
            </a:r>
            <a:endParaRPr lang="zh-CN" altLang="en-US" sz="2400" b="1">
              <a:latin typeface="华文新魏" panose="02010800040101010101" pitchFamily="2" charset="-122"/>
              <a:ea typeface="华文新魏" panose="02010800040101010101" pitchFamily="2" charset="-122"/>
            </a:endParaRPr>
          </a:p>
          <a:p>
            <a:pPr lvl="0">
              <a:buNone/>
            </a:pPr>
            <a:r>
              <a:rPr lang="zh-CN" altLang="en-US" sz="2400" b="1">
                <a:latin typeface="华文新魏" panose="02010800040101010101" pitchFamily="2" charset="-122"/>
                <a:ea typeface="华文新魏" panose="02010800040101010101" pitchFamily="2" charset="-122"/>
              </a:rPr>
              <a:t>    第三位数： 保用内容</a:t>
            </a:r>
            <a:endParaRPr lang="zh-CN" altLang="en-US" sz="2400" b="1">
              <a:latin typeface="华文新魏" panose="02010800040101010101" pitchFamily="2" charset="-122"/>
              <a:ea typeface="华文新魏" panose="02010800040101010101" pitchFamily="2" charset="-122"/>
            </a:endParaRPr>
          </a:p>
          <a:p>
            <a:pPr lvl="0">
              <a:buNone/>
            </a:pPr>
            <a:r>
              <a:rPr lang="zh-CN" altLang="en-US" sz="2400" b="1">
                <a:latin typeface="华文新魏" panose="02010800040101010101" pitchFamily="2" charset="-122"/>
                <a:ea typeface="华文新魏" panose="02010800040101010101" pitchFamily="2" charset="-122"/>
              </a:rPr>
              <a:t>    第四位数： 合同方式</a:t>
            </a:r>
            <a:endParaRPr lang="zh-CN" altLang="en-US" sz="2400" b="1">
              <a:latin typeface="华文新魏" panose="02010800040101010101" pitchFamily="2" charset="-122"/>
              <a:ea typeface="华文新魏" panose="02010800040101010101" pitchFamily="2" charset="-122"/>
            </a:endParaRPr>
          </a:p>
          <a:p>
            <a:pPr lvl="0">
              <a:buNone/>
            </a:pPr>
            <a:r>
              <a:rPr lang="zh-CN" altLang="en-US" sz="2400" b="1">
                <a:latin typeface="华文新魏" panose="02010800040101010101" pitchFamily="2" charset="-122"/>
                <a:ea typeface="华文新魏" panose="02010800040101010101" pitchFamily="2" charset="-122"/>
              </a:rPr>
              <a:t>     </a:t>
            </a:r>
            <a:endParaRPr lang="zh-CN" altLang="en-US" sz="2400" b="1">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39620"/>
                                        </p:tgtEl>
                                        <p:attrNameLst>
                                          <p:attrName>style.visibility</p:attrName>
                                        </p:attrNameLst>
                                      </p:cBhvr>
                                      <p:to>
                                        <p:strVal val="visible"/>
                                      </p:to>
                                    </p:set>
                                    <p:anim calcmode="discrete" valueType="clr">
                                      <p:cBhvr override="childStyle">
                                        <p:cTn id="7" dur="80"/>
                                        <p:tgtEl>
                                          <p:spTgt spid="23962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9620"/>
                                        </p:tgtEl>
                                        <p:attrNameLst>
                                          <p:attrName>fillcolor</p:attrName>
                                        </p:attrNameLst>
                                      </p:cBhvr>
                                      <p:tavLst>
                                        <p:tav tm="0">
                                          <p:val>
                                            <p:clrVal>
                                              <a:schemeClr val="accent2"/>
                                            </p:clrVal>
                                          </p:val>
                                        </p:tav>
                                        <p:tav tm="50000">
                                          <p:val>
                                            <p:clrVal>
                                              <a:schemeClr val="hlink"/>
                                            </p:clrVal>
                                          </p:val>
                                        </p:tav>
                                      </p:tavLst>
                                    </p:anim>
                                    <p:set>
                                      <p:cBhvr>
                                        <p:cTn id="9" dur="80"/>
                                        <p:tgtEl>
                                          <p:spTgt spid="239620"/>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239621"/>
                                        </p:tgtEl>
                                        <p:attrNameLst>
                                          <p:attrName>style.visibility</p:attrName>
                                        </p:attrNameLst>
                                      </p:cBhvr>
                                      <p:to>
                                        <p:strVal val="visible"/>
                                      </p:to>
                                    </p:set>
                                    <p:anim calcmode="discrete" valueType="clr">
                                      <p:cBhvr override="childStyle">
                                        <p:cTn id="12" dur="80"/>
                                        <p:tgtEl>
                                          <p:spTgt spid="23962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39621"/>
                                        </p:tgtEl>
                                        <p:attrNameLst>
                                          <p:attrName>fillcolor</p:attrName>
                                        </p:attrNameLst>
                                      </p:cBhvr>
                                      <p:tavLst>
                                        <p:tav tm="0">
                                          <p:val>
                                            <p:clrVal>
                                              <a:schemeClr val="accent2"/>
                                            </p:clrVal>
                                          </p:val>
                                        </p:tav>
                                        <p:tav tm="50000">
                                          <p:val>
                                            <p:clrVal>
                                              <a:schemeClr val="hlink"/>
                                            </p:clrVal>
                                          </p:val>
                                        </p:tav>
                                      </p:tavLst>
                                    </p:anim>
                                    <p:set>
                                      <p:cBhvr>
                                        <p:cTn id="14" dur="80"/>
                                        <p:tgtEl>
                                          <p:spTgt spid="23962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20" grpId="0" animBg="1"/>
      <p:bldP spid="23962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57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任务三  完成索赔申请</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237572" name="矩形 237571"/>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dirty="0">
                <a:solidFill>
                  <a:schemeClr val="accent2"/>
                </a:solidFill>
                <a:latin typeface="黑体" panose="02010609060101010101" pitchFamily="2" charset="-122"/>
                <a:ea typeface="黑体" panose="02010609060101010101" pitchFamily="2" charset="-122"/>
              </a:rPr>
              <a:t>索赔登记卡的填写</a:t>
            </a:r>
            <a:endParaRPr lang="zh-CN" altLang="en-US" sz="2800" b="1">
              <a:solidFill>
                <a:schemeClr val="bg1"/>
              </a:solidFill>
              <a:latin typeface="Times New Roman" panose="02020603050405020304" pitchFamily="18" charset="0"/>
              <a:ea typeface="楷体_GB2312" pitchFamily="49" charset="-122"/>
            </a:endParaRPr>
          </a:p>
        </p:txBody>
      </p:sp>
      <p:sp>
        <p:nvSpPr>
          <p:cNvPr id="237573" name="矩形 237572"/>
          <p:cNvSpPr/>
          <p:nvPr/>
        </p:nvSpPr>
        <p:spPr>
          <a:xfrm>
            <a:off x="755650" y="2060575"/>
            <a:ext cx="7416800" cy="519113"/>
          </a:xfrm>
          <a:prstGeom prst="rect">
            <a:avLst/>
          </a:prstGeom>
          <a:solidFill>
            <a:schemeClr val="bg1"/>
          </a:solidFill>
          <a:ln w="9525">
            <a:noFill/>
          </a:ln>
        </p:spPr>
        <p:txBody>
          <a:bodyPr>
            <a:spAutoFit/>
          </a:bodyPr>
          <a:p>
            <a:pPr algn="ctr">
              <a:spcBef>
                <a:spcPct val="50000"/>
              </a:spcBef>
            </a:pPr>
            <a:r>
              <a:rPr lang="zh-CN" altLang="en-US" sz="2800" b="1" dirty="0">
                <a:latin typeface="Times New Roman" panose="02020603050405020304" pitchFamily="18" charset="0"/>
                <a:ea typeface="楷体_GB2312" pitchFamily="49" charset="-122"/>
              </a:rPr>
              <a:t>填写</a:t>
            </a:r>
            <a:r>
              <a:rPr lang="zh-CN" altLang="en-US" sz="2800" b="1">
                <a:latin typeface="Times New Roman" panose="02020603050405020304" pitchFamily="18" charset="0"/>
                <a:ea typeface="楷体_GB2312" pitchFamily="49" charset="-122"/>
              </a:rPr>
              <a:t>说明</a:t>
            </a:r>
            <a:r>
              <a:rPr lang="en-US" altLang="zh-CN" sz="2800" b="1">
                <a:latin typeface="Times New Roman" panose="02020603050405020304" pitchFamily="18" charset="0"/>
                <a:ea typeface="楷体_GB2312" pitchFamily="49" charset="-122"/>
              </a:rPr>
              <a:t>—</a:t>
            </a:r>
            <a:r>
              <a:rPr lang="zh-CN" altLang="en-US" sz="2800" b="1" dirty="0">
                <a:latin typeface="Times New Roman" panose="02020603050405020304" pitchFamily="18" charset="0"/>
                <a:ea typeface="楷体_GB2312" pitchFamily="49" charset="-122"/>
              </a:rPr>
              <a:t>引导数据</a:t>
            </a:r>
            <a:endParaRPr lang="zh-CN" altLang="en-US" sz="2800">
              <a:latin typeface="Times New Roman" panose="02020603050405020304" pitchFamily="18" charset="0"/>
              <a:ea typeface="楷体_GB2312" pitchFamily="49" charset="-122"/>
            </a:endParaRPr>
          </a:p>
        </p:txBody>
      </p:sp>
      <p:pic>
        <p:nvPicPr>
          <p:cNvPr id="237575" name="图片 237574" descr="RSL01"/>
          <p:cNvPicPr>
            <a:picLocks noChangeAspect="1"/>
          </p:cNvPicPr>
          <p:nvPr/>
        </p:nvPicPr>
        <p:blipFill>
          <a:blip r:embed="rId1"/>
          <a:stretch>
            <a:fillRect/>
          </a:stretch>
        </p:blipFill>
        <p:spPr>
          <a:xfrm>
            <a:off x="6507163" y="3384550"/>
            <a:ext cx="2403475" cy="2671763"/>
          </a:xfrm>
          <a:prstGeom prst="rect">
            <a:avLst/>
          </a:prstGeom>
          <a:noFill/>
          <a:ln w="9525">
            <a:noFill/>
          </a:ln>
        </p:spPr>
      </p:pic>
      <p:sp>
        <p:nvSpPr>
          <p:cNvPr id="237576" name="矩形 237575"/>
          <p:cNvSpPr/>
          <p:nvPr/>
        </p:nvSpPr>
        <p:spPr>
          <a:xfrm>
            <a:off x="1258888" y="2636838"/>
            <a:ext cx="5219700" cy="3733800"/>
          </a:xfrm>
          <a:prstGeom prst="rect">
            <a:avLst/>
          </a:prstGeom>
          <a:noFill/>
          <a:ln w="9525">
            <a:noFill/>
          </a:ln>
        </p:spPr>
        <p: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v"/>
              <a:defRPr sz="32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stStyle>
          <a:p>
            <a:pPr lvl="0">
              <a:buNone/>
            </a:pPr>
            <a:r>
              <a:rPr lang="en-US" altLang="zh-CN" sz="2400" b="1">
                <a:latin typeface="华文新魏" panose="02010800040101010101" pitchFamily="2" charset="-122"/>
                <a:ea typeface="华文新魏" panose="02010800040101010101" pitchFamily="2" charset="-122"/>
              </a:rPr>
              <a:t>A. </a:t>
            </a:r>
            <a:r>
              <a:rPr lang="zh-CN" altLang="en-US" sz="2400" b="1">
                <a:latin typeface="华文新魏" panose="02010800040101010101" pitchFamily="2" charset="-122"/>
                <a:ea typeface="华文新魏" panose="02010800040101010101" pitchFamily="2" charset="-122"/>
              </a:rPr>
              <a:t>保用车型</a:t>
            </a:r>
            <a:endParaRPr lang="zh-CN" altLang="en-US" sz="2400" b="1">
              <a:latin typeface="华文新魏" panose="02010800040101010101" pitchFamily="2" charset="-122"/>
              <a:ea typeface="华文新魏" panose="02010800040101010101" pitchFamily="2" charset="-122"/>
            </a:endParaRPr>
          </a:p>
          <a:p>
            <a:pPr lvl="0"/>
            <a:r>
              <a:rPr lang="zh-CN" altLang="en-US" sz="2400" b="1">
                <a:latin typeface="华文新魏" panose="02010800040101010101" pitchFamily="2" charset="-122"/>
                <a:ea typeface="华文新魏" panose="02010800040101010101" pitchFamily="2" charset="-122"/>
              </a:rPr>
              <a:t>	</a:t>
            </a:r>
            <a:r>
              <a:rPr lang="en-US" altLang="zh-CN" sz="2400" b="1">
                <a:latin typeface="华文新魏" panose="02010800040101010101" pitchFamily="2" charset="-122"/>
                <a:ea typeface="华文新魏" panose="02010800040101010101" pitchFamily="2" charset="-122"/>
              </a:rPr>
              <a:t>1——</a:t>
            </a:r>
            <a:r>
              <a:rPr lang="zh-CN" altLang="en-US" sz="2400" b="1">
                <a:latin typeface="华文新魏" panose="02010800040101010101" pitchFamily="2" charset="-122"/>
                <a:ea typeface="华文新魏" panose="02010800040101010101" pitchFamily="2" charset="-122"/>
              </a:rPr>
              <a:t>大众轿车</a:t>
            </a:r>
            <a:endParaRPr lang="zh-CN" altLang="en-US" sz="2400" b="1">
              <a:latin typeface="华文新魏" panose="02010800040101010101" pitchFamily="2" charset="-122"/>
              <a:ea typeface="华文新魏" panose="02010800040101010101" pitchFamily="2" charset="-122"/>
            </a:endParaRPr>
          </a:p>
          <a:p>
            <a:pPr lvl="0"/>
            <a:r>
              <a:rPr lang="zh-CN" altLang="en-US" sz="2400" b="1">
                <a:latin typeface="华文新魏" panose="02010800040101010101" pitchFamily="2" charset="-122"/>
                <a:ea typeface="华文新魏" panose="02010800040101010101" pitchFamily="2" charset="-122"/>
              </a:rPr>
              <a:t>	</a:t>
            </a:r>
            <a:r>
              <a:rPr lang="en-US" altLang="zh-CN" sz="2400" b="1">
                <a:latin typeface="华文新魏" panose="02010800040101010101" pitchFamily="2" charset="-122"/>
                <a:ea typeface="华文新魏" panose="02010800040101010101" pitchFamily="2" charset="-122"/>
              </a:rPr>
              <a:t>2——</a:t>
            </a:r>
            <a:r>
              <a:rPr lang="zh-CN" altLang="en-US" sz="2400" b="1">
                <a:latin typeface="华文新魏" panose="02010800040101010101" pitchFamily="2" charset="-122"/>
                <a:ea typeface="华文新魏" panose="02010800040101010101" pitchFamily="2" charset="-122"/>
              </a:rPr>
              <a:t>大众载重车</a:t>
            </a:r>
            <a:endParaRPr lang="zh-CN" altLang="en-US" sz="2400" b="1">
              <a:latin typeface="华文新魏" panose="02010800040101010101" pitchFamily="2" charset="-122"/>
              <a:ea typeface="华文新魏" panose="02010800040101010101" pitchFamily="2" charset="-122"/>
            </a:endParaRPr>
          </a:p>
          <a:p>
            <a:pPr lvl="0"/>
            <a:r>
              <a:rPr lang="zh-CN" altLang="en-US" sz="2400" b="1">
                <a:latin typeface="华文新魏" panose="02010800040101010101" pitchFamily="2" charset="-122"/>
                <a:ea typeface="华文新魏" panose="02010800040101010101" pitchFamily="2" charset="-122"/>
              </a:rPr>
              <a:t>	</a:t>
            </a:r>
            <a:r>
              <a:rPr lang="en-US" altLang="zh-CN" sz="2400" b="1">
                <a:latin typeface="华文新魏" panose="02010800040101010101" pitchFamily="2" charset="-122"/>
                <a:ea typeface="华文新魏" panose="02010800040101010101" pitchFamily="2" charset="-122"/>
              </a:rPr>
              <a:t>4——</a:t>
            </a:r>
            <a:r>
              <a:rPr lang="zh-CN" altLang="en-US" sz="2400" b="1">
                <a:latin typeface="华文新魏" panose="02010800040101010101" pitchFamily="2" charset="-122"/>
                <a:ea typeface="华文新魏" panose="02010800040101010101" pitchFamily="2" charset="-122"/>
              </a:rPr>
              <a:t>奥迪轿车</a:t>
            </a:r>
            <a:endParaRPr lang="zh-CN" altLang="en-US" sz="2400" b="1">
              <a:latin typeface="华文新魏" panose="02010800040101010101" pitchFamily="2" charset="-122"/>
              <a:ea typeface="华文新魏" panose="02010800040101010101" pitchFamily="2" charset="-122"/>
            </a:endParaRPr>
          </a:p>
          <a:p>
            <a:pPr lvl="0">
              <a:buNone/>
            </a:pPr>
            <a:r>
              <a:rPr lang="en-US" altLang="zh-CN" sz="2400" b="1">
                <a:latin typeface="华文新魏" panose="02010800040101010101" pitchFamily="2" charset="-122"/>
                <a:ea typeface="华文新魏" panose="02010800040101010101" pitchFamily="2" charset="-122"/>
              </a:rPr>
              <a:t>B.   </a:t>
            </a:r>
            <a:r>
              <a:rPr lang="zh-CN" altLang="en-US" sz="2400" b="1">
                <a:latin typeface="华文新魏" panose="02010800040101010101" pitchFamily="2" charset="-122"/>
                <a:ea typeface="华文新魏" panose="02010800040101010101" pitchFamily="2" charset="-122"/>
              </a:rPr>
              <a:t>记帐形式</a:t>
            </a:r>
            <a:endParaRPr lang="zh-CN" altLang="en-US" sz="2400" b="1">
              <a:latin typeface="华文新魏" panose="02010800040101010101" pitchFamily="2" charset="-122"/>
              <a:ea typeface="华文新魏" panose="02010800040101010101" pitchFamily="2" charset="-122"/>
            </a:endParaRPr>
          </a:p>
          <a:p>
            <a:pPr lvl="0"/>
            <a:r>
              <a:rPr lang="zh-CN" altLang="en-US" sz="2400" b="1">
                <a:latin typeface="华文新魏" panose="02010800040101010101" pitchFamily="2" charset="-122"/>
                <a:ea typeface="华文新魏" panose="02010800040101010101" pitchFamily="2" charset="-122"/>
              </a:rPr>
              <a:t>	</a:t>
            </a:r>
            <a:r>
              <a:rPr lang="en-US" altLang="zh-CN" sz="2400" b="1">
                <a:latin typeface="华文新魏" panose="02010800040101010101" pitchFamily="2" charset="-122"/>
                <a:ea typeface="华文新魏" panose="02010800040101010101" pitchFamily="2" charset="-122"/>
              </a:rPr>
              <a:t>1——</a:t>
            </a:r>
            <a:r>
              <a:rPr lang="zh-CN" altLang="en-US" sz="2400" b="1">
                <a:latin typeface="华文新魏" panose="02010800040101010101" pitchFamily="2" charset="-122"/>
                <a:ea typeface="华文新魏" panose="02010800040101010101" pitchFamily="2" charset="-122"/>
              </a:rPr>
              <a:t>贷方凭证</a:t>
            </a:r>
            <a:endParaRPr lang="zh-CN" altLang="en-US" sz="2400" b="1">
              <a:latin typeface="华文新魏" panose="02010800040101010101" pitchFamily="2" charset="-122"/>
              <a:ea typeface="华文新魏" panose="02010800040101010101" pitchFamily="2" charset="-122"/>
            </a:endParaRPr>
          </a:p>
          <a:p>
            <a:pPr lvl="0"/>
            <a:r>
              <a:rPr lang="zh-CN" altLang="en-US" sz="2400" b="1">
                <a:latin typeface="华文新魏" panose="02010800040101010101" pitchFamily="2" charset="-122"/>
                <a:ea typeface="华文新魏" panose="02010800040101010101" pitchFamily="2" charset="-122"/>
              </a:rPr>
              <a:t>	</a:t>
            </a:r>
            <a:r>
              <a:rPr lang="en-US" altLang="zh-CN" sz="2400" b="1">
                <a:latin typeface="华文新魏" panose="02010800040101010101" pitchFamily="2" charset="-122"/>
                <a:ea typeface="华文新魏" panose="02010800040101010101" pitchFamily="2" charset="-122"/>
              </a:rPr>
              <a:t>2——</a:t>
            </a:r>
            <a:r>
              <a:rPr lang="zh-CN" altLang="en-US" sz="2400" b="1">
                <a:latin typeface="华文新魏" panose="02010800040101010101" pitchFamily="2" charset="-122"/>
                <a:ea typeface="华文新魏" panose="02010800040101010101" pitchFamily="2" charset="-122"/>
              </a:rPr>
              <a:t>额外支付款额</a:t>
            </a:r>
            <a:endParaRPr lang="zh-CN" altLang="en-US" sz="2400" b="1">
              <a:latin typeface="华文新魏" panose="02010800040101010101" pitchFamily="2" charset="-122"/>
              <a:ea typeface="华文新魏" panose="02010800040101010101" pitchFamily="2" charset="-122"/>
            </a:endParaRPr>
          </a:p>
          <a:p>
            <a:pPr lvl="0"/>
            <a:r>
              <a:rPr lang="zh-CN" altLang="en-US" sz="2400" b="1">
                <a:latin typeface="华文新魏" panose="02010800040101010101" pitchFamily="2" charset="-122"/>
                <a:ea typeface="华文新魏" panose="02010800040101010101" pitchFamily="2" charset="-122"/>
              </a:rPr>
              <a:t>	</a:t>
            </a:r>
            <a:r>
              <a:rPr lang="en-US" altLang="zh-CN" sz="2400" b="1">
                <a:latin typeface="华文新魏" panose="02010800040101010101" pitchFamily="2" charset="-122"/>
                <a:ea typeface="华文新魏" panose="02010800040101010101" pitchFamily="2" charset="-122"/>
              </a:rPr>
              <a:t>3——</a:t>
            </a:r>
            <a:r>
              <a:rPr lang="zh-CN" altLang="en-US" sz="2400" b="1">
                <a:latin typeface="华文新魏" panose="02010800040101010101" pitchFamily="2" charset="-122"/>
                <a:ea typeface="华文新魏" panose="02010800040101010101" pitchFamily="2" charset="-122"/>
              </a:rPr>
              <a:t>顾客全付款额</a:t>
            </a:r>
            <a:endParaRPr lang="zh-CN" altLang="en-US" sz="2400" b="1">
              <a:latin typeface="华文新魏" panose="02010800040101010101" pitchFamily="2" charset="-122"/>
              <a:ea typeface="华文新魏" panose="02010800040101010101" pitchFamily="2" charset="-122"/>
            </a:endParaRPr>
          </a:p>
          <a:p>
            <a:pPr lvl="0"/>
            <a:endParaRPr lang="zh-CN" altLang="en-US" sz="2400">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37572"/>
                                        </p:tgtEl>
                                        <p:attrNameLst>
                                          <p:attrName>style.visibility</p:attrName>
                                        </p:attrNameLst>
                                      </p:cBhvr>
                                      <p:to>
                                        <p:strVal val="visible"/>
                                      </p:to>
                                    </p:set>
                                    <p:anim calcmode="discrete" valueType="clr">
                                      <p:cBhvr override="childStyle">
                                        <p:cTn id="7" dur="80"/>
                                        <p:tgtEl>
                                          <p:spTgt spid="23757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7572"/>
                                        </p:tgtEl>
                                        <p:attrNameLst>
                                          <p:attrName>fillcolor</p:attrName>
                                        </p:attrNameLst>
                                      </p:cBhvr>
                                      <p:tavLst>
                                        <p:tav tm="0">
                                          <p:val>
                                            <p:clrVal>
                                              <a:schemeClr val="accent2"/>
                                            </p:clrVal>
                                          </p:val>
                                        </p:tav>
                                        <p:tav tm="50000">
                                          <p:val>
                                            <p:clrVal>
                                              <a:schemeClr val="hlink"/>
                                            </p:clrVal>
                                          </p:val>
                                        </p:tav>
                                      </p:tavLst>
                                    </p:anim>
                                    <p:set>
                                      <p:cBhvr>
                                        <p:cTn id="9" dur="80"/>
                                        <p:tgtEl>
                                          <p:spTgt spid="237572"/>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237573"/>
                                        </p:tgtEl>
                                        <p:attrNameLst>
                                          <p:attrName>style.visibility</p:attrName>
                                        </p:attrNameLst>
                                      </p:cBhvr>
                                      <p:to>
                                        <p:strVal val="visible"/>
                                      </p:to>
                                    </p:set>
                                    <p:anim calcmode="discrete" valueType="clr">
                                      <p:cBhvr override="childStyle">
                                        <p:cTn id="12" dur="80"/>
                                        <p:tgtEl>
                                          <p:spTgt spid="237573"/>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37573"/>
                                        </p:tgtEl>
                                        <p:attrNameLst>
                                          <p:attrName>fillcolor</p:attrName>
                                        </p:attrNameLst>
                                      </p:cBhvr>
                                      <p:tavLst>
                                        <p:tav tm="0">
                                          <p:val>
                                            <p:clrVal>
                                              <a:schemeClr val="accent2"/>
                                            </p:clrVal>
                                          </p:val>
                                        </p:tav>
                                        <p:tav tm="50000">
                                          <p:val>
                                            <p:clrVal>
                                              <a:schemeClr val="hlink"/>
                                            </p:clrVal>
                                          </p:val>
                                        </p:tav>
                                      </p:tavLst>
                                    </p:anim>
                                    <p:set>
                                      <p:cBhvr>
                                        <p:cTn id="14" dur="80"/>
                                        <p:tgtEl>
                                          <p:spTgt spid="23757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2" grpId="0" animBg="1"/>
      <p:bldP spid="23757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22"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任务三  完成索赔申请</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235524" name="矩形 235523"/>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dirty="0">
                <a:solidFill>
                  <a:schemeClr val="accent2"/>
                </a:solidFill>
                <a:latin typeface="黑体" panose="02010609060101010101" pitchFamily="2" charset="-122"/>
                <a:ea typeface="黑体" panose="02010609060101010101" pitchFamily="2" charset="-122"/>
              </a:rPr>
              <a:t>索赔登记卡的填写</a:t>
            </a:r>
            <a:endParaRPr lang="zh-CN" altLang="en-US" sz="2800" b="1">
              <a:solidFill>
                <a:schemeClr val="bg1"/>
              </a:solidFill>
              <a:latin typeface="Times New Roman" panose="02020603050405020304" pitchFamily="18" charset="0"/>
              <a:ea typeface="楷体_GB2312" pitchFamily="49" charset="-122"/>
            </a:endParaRPr>
          </a:p>
        </p:txBody>
      </p:sp>
      <p:sp>
        <p:nvSpPr>
          <p:cNvPr id="235525" name="矩形 235524"/>
          <p:cNvSpPr/>
          <p:nvPr/>
        </p:nvSpPr>
        <p:spPr>
          <a:xfrm>
            <a:off x="755650" y="2060575"/>
            <a:ext cx="7416800" cy="519113"/>
          </a:xfrm>
          <a:prstGeom prst="rect">
            <a:avLst/>
          </a:prstGeom>
          <a:solidFill>
            <a:schemeClr val="bg1"/>
          </a:solidFill>
          <a:ln w="9525">
            <a:noFill/>
          </a:ln>
        </p:spPr>
        <p:txBody>
          <a:bodyPr>
            <a:spAutoFit/>
          </a:bodyPr>
          <a:p>
            <a:pPr algn="ctr">
              <a:spcBef>
                <a:spcPct val="50000"/>
              </a:spcBef>
            </a:pPr>
            <a:r>
              <a:rPr lang="zh-CN" altLang="en-US" sz="2800" b="1" dirty="0">
                <a:latin typeface="Times New Roman" panose="02020603050405020304" pitchFamily="18" charset="0"/>
                <a:ea typeface="楷体_GB2312" pitchFamily="49" charset="-122"/>
              </a:rPr>
              <a:t>填写</a:t>
            </a:r>
            <a:r>
              <a:rPr lang="zh-CN" altLang="en-US" sz="2800" b="1">
                <a:latin typeface="Times New Roman" panose="02020603050405020304" pitchFamily="18" charset="0"/>
                <a:ea typeface="楷体_GB2312" pitchFamily="49" charset="-122"/>
              </a:rPr>
              <a:t>说明</a:t>
            </a:r>
            <a:r>
              <a:rPr lang="en-US" altLang="zh-CN" sz="2800" b="1">
                <a:latin typeface="Times New Roman" panose="02020603050405020304" pitchFamily="18" charset="0"/>
                <a:ea typeface="楷体_GB2312" pitchFamily="49" charset="-122"/>
              </a:rPr>
              <a:t>—</a:t>
            </a:r>
            <a:r>
              <a:rPr lang="zh-CN" altLang="en-US" sz="2800" b="1" dirty="0">
                <a:latin typeface="Times New Roman" panose="02020603050405020304" pitchFamily="18" charset="0"/>
                <a:ea typeface="楷体_GB2312" pitchFamily="49" charset="-122"/>
              </a:rPr>
              <a:t>引导数据</a:t>
            </a:r>
            <a:endParaRPr lang="zh-CN" altLang="en-US" sz="2800">
              <a:latin typeface="Times New Roman" panose="02020603050405020304" pitchFamily="18" charset="0"/>
              <a:ea typeface="楷体_GB2312" pitchFamily="49" charset="-122"/>
            </a:endParaRPr>
          </a:p>
        </p:txBody>
      </p:sp>
      <p:pic>
        <p:nvPicPr>
          <p:cNvPr id="235527" name="图片 235526" descr="RSL01"/>
          <p:cNvPicPr>
            <a:picLocks noChangeAspect="1"/>
          </p:cNvPicPr>
          <p:nvPr/>
        </p:nvPicPr>
        <p:blipFill>
          <a:blip r:embed="rId1"/>
          <a:stretch>
            <a:fillRect/>
          </a:stretch>
        </p:blipFill>
        <p:spPr>
          <a:xfrm>
            <a:off x="6507163" y="3384550"/>
            <a:ext cx="2403475" cy="2671763"/>
          </a:xfrm>
          <a:prstGeom prst="rect">
            <a:avLst/>
          </a:prstGeom>
          <a:noFill/>
          <a:ln w="9525">
            <a:noFill/>
          </a:ln>
        </p:spPr>
      </p:pic>
      <p:sp>
        <p:nvSpPr>
          <p:cNvPr id="235528" name="矩形 235527"/>
          <p:cNvSpPr/>
          <p:nvPr/>
        </p:nvSpPr>
        <p:spPr>
          <a:xfrm>
            <a:off x="684213" y="2349500"/>
            <a:ext cx="5849937" cy="3597275"/>
          </a:xfrm>
          <a:prstGeom prst="rect">
            <a:avLst/>
          </a:prstGeom>
          <a:noFill/>
          <a:ln w="9525">
            <a:noFill/>
          </a:ln>
        </p:spPr>
        <p: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v"/>
              <a:defRPr sz="32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stStyle>
          <a:p>
            <a:pPr lvl="0">
              <a:lnSpc>
                <a:spcPct val="80000"/>
              </a:lnSpc>
              <a:buNone/>
            </a:pPr>
            <a:r>
              <a:rPr lang="en-US" altLang="zh-CN" sz="1800" b="1">
                <a:latin typeface="华文新魏" panose="02010800040101010101" pitchFamily="2" charset="-122"/>
                <a:ea typeface="华文新魏" panose="02010800040101010101" pitchFamily="2" charset="-122"/>
              </a:rPr>
              <a:t>C. </a:t>
            </a:r>
            <a:r>
              <a:rPr lang="zh-CN" altLang="en-US" sz="1800" b="1">
                <a:latin typeface="华文新魏" panose="02010800040101010101" pitchFamily="2" charset="-122"/>
                <a:ea typeface="华文新魏" panose="02010800040101010101" pitchFamily="2" charset="-122"/>
              </a:rPr>
              <a:t>保用内容</a:t>
            </a:r>
            <a:endParaRPr lang="zh-CN" altLang="en-US" sz="1800" b="1">
              <a:latin typeface="华文新魏" panose="02010800040101010101" pitchFamily="2" charset="-122"/>
              <a:ea typeface="华文新魏" panose="02010800040101010101" pitchFamily="2" charset="-122"/>
            </a:endParaRPr>
          </a:p>
          <a:p>
            <a:pPr lvl="0">
              <a:lnSpc>
                <a:spcPct val="80000"/>
              </a:lnSpc>
            </a:pPr>
            <a:r>
              <a:rPr lang="zh-CN" altLang="en-US" sz="1800" b="1">
                <a:latin typeface="华文新魏" panose="02010800040101010101" pitchFamily="2" charset="-122"/>
                <a:ea typeface="华文新魏" panose="02010800040101010101" pitchFamily="2" charset="-122"/>
              </a:rPr>
              <a:t>       </a:t>
            </a:r>
            <a:r>
              <a:rPr lang="en-US" altLang="zh-CN" sz="1800" b="1">
                <a:latin typeface="华文新魏" panose="02010800040101010101" pitchFamily="2" charset="-122"/>
                <a:ea typeface="华文新魏" panose="02010800040101010101" pitchFamily="2" charset="-122"/>
              </a:rPr>
              <a:t>1——</a:t>
            </a:r>
            <a:r>
              <a:rPr lang="zh-CN" altLang="en-US" sz="1800" b="1">
                <a:latin typeface="华文新魏" panose="02010800040101010101" pitchFamily="2" charset="-122"/>
                <a:ea typeface="华文新魏" panose="02010800040101010101" pitchFamily="2" charset="-122"/>
              </a:rPr>
              <a:t>整车</a:t>
            </a:r>
            <a:endParaRPr lang="zh-CN" altLang="en-US" sz="1800" b="1">
              <a:latin typeface="华文新魏" panose="02010800040101010101" pitchFamily="2" charset="-122"/>
              <a:ea typeface="华文新魏" panose="02010800040101010101" pitchFamily="2" charset="-122"/>
            </a:endParaRPr>
          </a:p>
          <a:p>
            <a:pPr lvl="0">
              <a:lnSpc>
                <a:spcPct val="80000"/>
              </a:lnSpc>
            </a:pPr>
            <a:r>
              <a:rPr lang="zh-CN" altLang="en-US" sz="1800" b="1">
                <a:latin typeface="华文新魏" panose="02010800040101010101" pitchFamily="2" charset="-122"/>
                <a:ea typeface="华文新魏" panose="02010800040101010101" pitchFamily="2" charset="-122"/>
              </a:rPr>
              <a:t>       </a:t>
            </a:r>
            <a:r>
              <a:rPr lang="en-US" altLang="zh-CN" sz="1800" b="1">
                <a:latin typeface="华文新魏" panose="02010800040101010101" pitchFamily="2" charset="-122"/>
                <a:ea typeface="华文新魏" panose="02010800040101010101" pitchFamily="2" charset="-122"/>
              </a:rPr>
              <a:t>2——</a:t>
            </a:r>
            <a:r>
              <a:rPr lang="zh-CN" altLang="en-US" sz="1800" b="1">
                <a:latin typeface="华文新魏" panose="02010800040101010101" pitchFamily="2" charset="-122"/>
                <a:ea typeface="华文新魏" panose="02010800040101010101" pitchFamily="2" charset="-122"/>
              </a:rPr>
              <a:t>新部件</a:t>
            </a:r>
            <a:endParaRPr lang="zh-CN" altLang="en-US" sz="1800" b="1">
              <a:latin typeface="华文新魏" panose="02010800040101010101" pitchFamily="2" charset="-122"/>
              <a:ea typeface="华文新魏" panose="02010800040101010101" pitchFamily="2" charset="-122"/>
            </a:endParaRPr>
          </a:p>
          <a:p>
            <a:pPr lvl="0">
              <a:lnSpc>
                <a:spcPct val="80000"/>
              </a:lnSpc>
            </a:pPr>
            <a:r>
              <a:rPr lang="zh-CN" altLang="en-US" sz="1800" b="1">
                <a:latin typeface="华文新魏" panose="02010800040101010101" pitchFamily="2" charset="-122"/>
                <a:ea typeface="华文新魏" panose="02010800040101010101" pitchFamily="2" charset="-122"/>
              </a:rPr>
              <a:t>       </a:t>
            </a:r>
            <a:r>
              <a:rPr lang="en-US" altLang="zh-CN" sz="1800" b="1">
                <a:latin typeface="华文新魏" panose="02010800040101010101" pitchFamily="2" charset="-122"/>
                <a:ea typeface="华文新魏" panose="02010800040101010101" pitchFamily="2" charset="-122"/>
              </a:rPr>
              <a:t>3——</a:t>
            </a:r>
            <a:r>
              <a:rPr lang="zh-CN" altLang="en-US" sz="1800" b="1">
                <a:latin typeface="华文新魏" panose="02010800040101010101" pitchFamily="2" charset="-122"/>
                <a:ea typeface="华文新魏" panose="02010800040101010101" pitchFamily="2" charset="-122"/>
              </a:rPr>
              <a:t>修复件</a:t>
            </a:r>
            <a:endParaRPr lang="zh-CN" altLang="en-US" sz="1800" b="1">
              <a:latin typeface="华文新魏" panose="02010800040101010101" pitchFamily="2" charset="-122"/>
              <a:ea typeface="华文新魏" panose="02010800040101010101" pitchFamily="2" charset="-122"/>
            </a:endParaRPr>
          </a:p>
          <a:p>
            <a:pPr lvl="0">
              <a:lnSpc>
                <a:spcPct val="80000"/>
              </a:lnSpc>
            </a:pPr>
            <a:r>
              <a:rPr lang="zh-CN" altLang="en-US" sz="1800" b="1">
                <a:latin typeface="华文新魏" panose="02010800040101010101" pitchFamily="2" charset="-122"/>
                <a:ea typeface="华文新魏" panose="02010800040101010101" pitchFamily="2" charset="-122"/>
              </a:rPr>
              <a:t>       </a:t>
            </a:r>
            <a:r>
              <a:rPr lang="en-US" altLang="zh-CN" sz="1800" b="1">
                <a:latin typeface="华文新魏" panose="02010800040101010101" pitchFamily="2" charset="-122"/>
                <a:ea typeface="华文新魏" panose="02010800040101010101" pitchFamily="2" charset="-122"/>
              </a:rPr>
              <a:t>4——</a:t>
            </a:r>
            <a:r>
              <a:rPr lang="zh-CN" altLang="en-US" sz="1800" b="1">
                <a:latin typeface="华文新魏" panose="02010800040101010101" pitchFamily="2" charset="-122"/>
                <a:ea typeface="华文新魏" panose="02010800040101010101" pitchFamily="2" charset="-122"/>
              </a:rPr>
              <a:t>工业用发动机</a:t>
            </a:r>
            <a:endParaRPr lang="zh-CN" altLang="en-US" sz="1800" b="1">
              <a:latin typeface="华文新魏" panose="02010800040101010101" pitchFamily="2" charset="-122"/>
              <a:ea typeface="华文新魏" panose="02010800040101010101" pitchFamily="2" charset="-122"/>
            </a:endParaRPr>
          </a:p>
          <a:p>
            <a:pPr lvl="0">
              <a:lnSpc>
                <a:spcPct val="80000"/>
              </a:lnSpc>
            </a:pPr>
            <a:r>
              <a:rPr lang="zh-CN" altLang="en-US" sz="1800" b="1">
                <a:latin typeface="华文新魏" panose="02010800040101010101" pitchFamily="2" charset="-122"/>
                <a:ea typeface="华文新魏" panose="02010800040101010101" pitchFamily="2" charset="-122"/>
              </a:rPr>
              <a:t>       </a:t>
            </a:r>
            <a:r>
              <a:rPr lang="en-US" altLang="zh-CN" sz="1800" b="1">
                <a:latin typeface="华文新魏" panose="02010800040101010101" pitchFamily="2" charset="-122"/>
                <a:ea typeface="华文新魏" panose="02010800040101010101" pitchFamily="2" charset="-122"/>
              </a:rPr>
              <a:t>5——</a:t>
            </a:r>
            <a:r>
              <a:rPr lang="zh-CN" altLang="en-US" sz="1800" b="1">
                <a:latin typeface="华文新魏" panose="02010800040101010101" pitchFamily="2" charset="-122"/>
                <a:ea typeface="华文新魏" panose="02010800040101010101" pitchFamily="2" charset="-122"/>
              </a:rPr>
              <a:t>油漆</a:t>
            </a:r>
            <a:endParaRPr lang="zh-CN" altLang="en-US" sz="1800" b="1">
              <a:latin typeface="华文新魏" panose="02010800040101010101" pitchFamily="2" charset="-122"/>
              <a:ea typeface="华文新魏" panose="02010800040101010101" pitchFamily="2" charset="-122"/>
            </a:endParaRPr>
          </a:p>
          <a:p>
            <a:pPr lvl="0">
              <a:lnSpc>
                <a:spcPct val="80000"/>
              </a:lnSpc>
            </a:pPr>
            <a:r>
              <a:rPr lang="zh-CN" altLang="en-US" sz="1800" b="1">
                <a:latin typeface="华文新魏" panose="02010800040101010101" pitchFamily="2" charset="-122"/>
                <a:ea typeface="华文新魏" panose="02010800040101010101" pitchFamily="2" charset="-122"/>
              </a:rPr>
              <a:t>       </a:t>
            </a:r>
            <a:r>
              <a:rPr lang="en-US" altLang="zh-CN" sz="1800" b="1">
                <a:latin typeface="华文新魏" panose="02010800040101010101" pitchFamily="2" charset="-122"/>
                <a:ea typeface="华文新魏" panose="02010800040101010101" pitchFamily="2" charset="-122"/>
              </a:rPr>
              <a:t>6——</a:t>
            </a:r>
            <a:r>
              <a:rPr lang="zh-CN" altLang="en-US" sz="1800" b="1">
                <a:latin typeface="华文新魏" panose="02010800040101010101" pitchFamily="2" charset="-122"/>
                <a:ea typeface="华文新魏" panose="02010800040101010101" pitchFamily="2" charset="-122"/>
              </a:rPr>
              <a:t>锈蚀</a:t>
            </a:r>
            <a:endParaRPr lang="zh-CN" altLang="en-US" sz="1800" b="1">
              <a:latin typeface="华文新魏" panose="02010800040101010101" pitchFamily="2" charset="-122"/>
              <a:ea typeface="华文新魏" panose="02010800040101010101" pitchFamily="2" charset="-122"/>
            </a:endParaRPr>
          </a:p>
          <a:p>
            <a:pPr lvl="0">
              <a:lnSpc>
                <a:spcPct val="80000"/>
              </a:lnSpc>
            </a:pPr>
            <a:r>
              <a:rPr lang="zh-CN" altLang="en-US" sz="1800" b="1">
                <a:latin typeface="华文新魏" panose="02010800040101010101" pitchFamily="2" charset="-122"/>
                <a:ea typeface="华文新魏" panose="02010800040101010101" pitchFamily="2" charset="-122"/>
              </a:rPr>
              <a:t>       </a:t>
            </a:r>
            <a:r>
              <a:rPr lang="en-US" altLang="zh-CN" sz="1800" b="1">
                <a:latin typeface="华文新魏" panose="02010800040101010101" pitchFamily="2" charset="-122"/>
                <a:ea typeface="华文新魏" panose="02010800040101010101" pitchFamily="2" charset="-122"/>
              </a:rPr>
              <a:t>7——</a:t>
            </a:r>
            <a:r>
              <a:rPr lang="zh-CN" altLang="en-US" sz="1800" b="1">
                <a:latin typeface="华文新魏" panose="02010800040101010101" pitchFamily="2" charset="-122"/>
                <a:ea typeface="华文新魏" panose="02010800040101010101" pitchFamily="2" charset="-122"/>
              </a:rPr>
              <a:t>返修</a:t>
            </a:r>
            <a:endParaRPr lang="zh-CN" altLang="en-US" sz="1800" b="1">
              <a:latin typeface="华文新魏" panose="02010800040101010101" pitchFamily="2" charset="-122"/>
              <a:ea typeface="华文新魏" panose="02010800040101010101" pitchFamily="2" charset="-122"/>
            </a:endParaRPr>
          </a:p>
          <a:p>
            <a:pPr lvl="0">
              <a:lnSpc>
                <a:spcPct val="80000"/>
              </a:lnSpc>
            </a:pPr>
            <a:r>
              <a:rPr lang="zh-CN" altLang="en-US" sz="1800" b="1">
                <a:latin typeface="华文新魏" panose="02010800040101010101" pitchFamily="2" charset="-122"/>
                <a:ea typeface="华文新魏" panose="02010800040101010101" pitchFamily="2" charset="-122"/>
              </a:rPr>
              <a:t>       </a:t>
            </a:r>
            <a:r>
              <a:rPr lang="en-US" altLang="zh-CN" sz="1800" b="1">
                <a:latin typeface="华文新魏" panose="02010800040101010101" pitchFamily="2" charset="-122"/>
                <a:ea typeface="华文新魏" panose="02010800040101010101" pitchFamily="2" charset="-122"/>
              </a:rPr>
              <a:t>8——</a:t>
            </a:r>
            <a:r>
              <a:rPr lang="zh-CN" altLang="en-US" sz="1800" b="1">
                <a:latin typeface="华文新魏" panose="02010800040101010101" pitchFamily="2" charset="-122"/>
                <a:ea typeface="华文新魏" panose="02010800040101010101" pitchFamily="2" charset="-122"/>
              </a:rPr>
              <a:t>库存部件</a:t>
            </a:r>
            <a:endParaRPr lang="zh-CN" altLang="en-US" sz="1800" b="1">
              <a:latin typeface="华文新魏" panose="02010800040101010101" pitchFamily="2" charset="-122"/>
              <a:ea typeface="华文新魏" panose="02010800040101010101" pitchFamily="2" charset="-122"/>
            </a:endParaRPr>
          </a:p>
          <a:p>
            <a:pPr lvl="0">
              <a:lnSpc>
                <a:spcPct val="80000"/>
              </a:lnSpc>
              <a:buNone/>
            </a:pPr>
            <a:r>
              <a:rPr lang="en-US" altLang="zh-CN" sz="1800" b="1">
                <a:latin typeface="华文新魏" panose="02010800040101010101" pitchFamily="2" charset="-122"/>
                <a:ea typeface="华文新魏" panose="02010800040101010101" pitchFamily="2" charset="-122"/>
              </a:rPr>
              <a:t>D. </a:t>
            </a:r>
            <a:r>
              <a:rPr lang="zh-CN" altLang="en-US" sz="1800" b="1">
                <a:latin typeface="华文新魏" panose="02010800040101010101" pitchFamily="2" charset="-122"/>
                <a:ea typeface="华文新魏" panose="02010800040101010101" pitchFamily="2" charset="-122"/>
              </a:rPr>
              <a:t>合同方式</a:t>
            </a:r>
            <a:endParaRPr lang="zh-CN" altLang="en-US" sz="1800" b="1">
              <a:latin typeface="华文新魏" panose="02010800040101010101" pitchFamily="2" charset="-122"/>
              <a:ea typeface="华文新魏" panose="02010800040101010101" pitchFamily="2" charset="-122"/>
            </a:endParaRPr>
          </a:p>
          <a:p>
            <a:pPr lvl="0">
              <a:lnSpc>
                <a:spcPct val="80000"/>
              </a:lnSpc>
            </a:pPr>
            <a:r>
              <a:rPr lang="zh-CN" altLang="en-US" sz="1800" b="1">
                <a:latin typeface="华文新魏" panose="02010800040101010101" pitchFamily="2" charset="-122"/>
                <a:ea typeface="华文新魏" panose="02010800040101010101" pitchFamily="2" charset="-122"/>
              </a:rPr>
              <a:t>	</a:t>
            </a:r>
            <a:r>
              <a:rPr lang="en-US" altLang="zh-CN" sz="1800" b="1">
                <a:latin typeface="华文新魏" panose="02010800040101010101" pitchFamily="2" charset="-122"/>
                <a:ea typeface="华文新魏" panose="02010800040101010101" pitchFamily="2" charset="-122"/>
              </a:rPr>
              <a:t>1——</a:t>
            </a:r>
            <a:r>
              <a:rPr lang="zh-CN" altLang="en-US" sz="1800" b="1">
                <a:latin typeface="华文新魏" panose="02010800040101010101" pitchFamily="2" charset="-122"/>
                <a:ea typeface="华文新魏" panose="02010800040101010101" pitchFamily="2" charset="-122"/>
              </a:rPr>
              <a:t>保用</a:t>
            </a:r>
            <a:endParaRPr lang="zh-CN" altLang="en-US" sz="1800" b="1">
              <a:latin typeface="华文新魏" panose="02010800040101010101" pitchFamily="2" charset="-122"/>
              <a:ea typeface="华文新魏" panose="02010800040101010101" pitchFamily="2" charset="-122"/>
            </a:endParaRPr>
          </a:p>
          <a:p>
            <a:pPr lvl="0">
              <a:lnSpc>
                <a:spcPct val="80000"/>
              </a:lnSpc>
            </a:pPr>
            <a:r>
              <a:rPr lang="zh-CN" altLang="en-US" sz="1800" b="1">
                <a:latin typeface="华文新魏" panose="02010800040101010101" pitchFamily="2" charset="-122"/>
                <a:ea typeface="华文新魏" panose="02010800040101010101" pitchFamily="2" charset="-122"/>
              </a:rPr>
              <a:t>	</a:t>
            </a:r>
            <a:r>
              <a:rPr lang="en-US" altLang="zh-CN" sz="1800" b="1">
                <a:latin typeface="华文新魏" panose="02010800040101010101" pitchFamily="2" charset="-122"/>
                <a:ea typeface="华文新魏" panose="02010800040101010101" pitchFamily="2" charset="-122"/>
              </a:rPr>
              <a:t>2——</a:t>
            </a:r>
            <a:r>
              <a:rPr lang="zh-CN" altLang="en-US" sz="1800" b="1">
                <a:latin typeface="华文新魏" panose="02010800040101010101" pitchFamily="2" charset="-122"/>
                <a:ea typeface="华文新魏" panose="02010800040101010101" pitchFamily="2" charset="-122"/>
              </a:rPr>
              <a:t>保用期外优惠待遇（根据保用期外优惠待遇有关规定）</a:t>
            </a:r>
            <a:endParaRPr lang="zh-CN" altLang="en-US" sz="1800" b="1">
              <a:latin typeface="华文新魏" panose="02010800040101010101" pitchFamily="2" charset="-122"/>
              <a:ea typeface="华文新魏" panose="02010800040101010101" pitchFamily="2" charset="-122"/>
            </a:endParaRPr>
          </a:p>
          <a:p>
            <a:pPr lvl="0">
              <a:lnSpc>
                <a:spcPct val="80000"/>
              </a:lnSpc>
            </a:pPr>
            <a:r>
              <a:rPr lang="zh-CN" altLang="en-US" sz="1800" b="1">
                <a:latin typeface="华文新魏" panose="02010800040101010101" pitchFamily="2" charset="-122"/>
                <a:ea typeface="华文新魏" panose="02010800040101010101" pitchFamily="2" charset="-122"/>
              </a:rPr>
              <a:t>	</a:t>
            </a:r>
            <a:r>
              <a:rPr lang="en-US" altLang="zh-CN" sz="1800" b="1">
                <a:latin typeface="华文新魏" panose="02010800040101010101" pitchFamily="2" charset="-122"/>
                <a:ea typeface="华文新魏" panose="02010800040101010101" pitchFamily="2" charset="-122"/>
              </a:rPr>
              <a:t>3——</a:t>
            </a:r>
            <a:r>
              <a:rPr lang="zh-CN" altLang="en-US" sz="1800" b="1">
                <a:latin typeface="华文新魏" panose="02010800040101010101" pitchFamily="2" charset="-122"/>
                <a:ea typeface="华文新魏" panose="02010800040101010101" pitchFamily="2" charset="-122"/>
              </a:rPr>
              <a:t>保用期外优惠待遇（征得有关人员同意）</a:t>
            </a:r>
            <a:endParaRPr lang="zh-CN" altLang="en-US" sz="1800" b="1">
              <a:latin typeface="华文新魏" panose="02010800040101010101" pitchFamily="2" charset="-122"/>
              <a:ea typeface="华文新魏" panose="02010800040101010101" pitchFamily="2" charset="-122"/>
            </a:endParaRPr>
          </a:p>
          <a:p>
            <a:pPr lvl="0">
              <a:lnSpc>
                <a:spcPct val="80000"/>
              </a:lnSpc>
            </a:pPr>
            <a:r>
              <a:rPr lang="zh-CN" altLang="en-US" sz="1800" b="1">
                <a:latin typeface="华文新魏" panose="02010800040101010101" pitchFamily="2" charset="-122"/>
                <a:ea typeface="华文新魏" panose="02010800040101010101" pitchFamily="2" charset="-122"/>
              </a:rPr>
              <a:t>	</a:t>
            </a:r>
            <a:r>
              <a:rPr lang="en-US" altLang="zh-CN" sz="1800" b="1">
                <a:latin typeface="华文新魏" panose="02010800040101010101" pitchFamily="2" charset="-122"/>
                <a:ea typeface="华文新魏" panose="02010800040101010101" pitchFamily="2" charset="-122"/>
              </a:rPr>
              <a:t>4——</a:t>
            </a:r>
            <a:r>
              <a:rPr lang="zh-CN" altLang="en-US" sz="1800" b="1">
                <a:latin typeface="华文新魏" panose="02010800040101010101" pitchFamily="2" charset="-122"/>
                <a:ea typeface="华文新魏" panose="02010800040101010101" pitchFamily="2" charset="-122"/>
              </a:rPr>
              <a:t>保用期外优惠待遇询问书</a:t>
            </a:r>
            <a:endParaRPr lang="zh-CN" altLang="en-US" sz="1800" b="1">
              <a:latin typeface="华文新魏" panose="02010800040101010101" pitchFamily="2" charset="-122"/>
              <a:ea typeface="华文新魏" panose="02010800040101010101" pitchFamily="2" charset="-122"/>
            </a:endParaRPr>
          </a:p>
          <a:p>
            <a:pPr lvl="0">
              <a:lnSpc>
                <a:spcPct val="80000"/>
              </a:lnSpc>
            </a:pPr>
            <a:endParaRPr lang="zh-CN" altLang="en-US" sz="1800" b="1">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35524"/>
                                        </p:tgtEl>
                                        <p:attrNameLst>
                                          <p:attrName>style.visibility</p:attrName>
                                        </p:attrNameLst>
                                      </p:cBhvr>
                                      <p:to>
                                        <p:strVal val="visible"/>
                                      </p:to>
                                    </p:set>
                                    <p:anim calcmode="discrete" valueType="clr">
                                      <p:cBhvr override="childStyle">
                                        <p:cTn id="7" dur="80"/>
                                        <p:tgtEl>
                                          <p:spTgt spid="23552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5524"/>
                                        </p:tgtEl>
                                        <p:attrNameLst>
                                          <p:attrName>fillcolor</p:attrName>
                                        </p:attrNameLst>
                                      </p:cBhvr>
                                      <p:tavLst>
                                        <p:tav tm="0">
                                          <p:val>
                                            <p:clrVal>
                                              <a:schemeClr val="accent2"/>
                                            </p:clrVal>
                                          </p:val>
                                        </p:tav>
                                        <p:tav tm="50000">
                                          <p:val>
                                            <p:clrVal>
                                              <a:schemeClr val="hlink"/>
                                            </p:clrVal>
                                          </p:val>
                                        </p:tav>
                                      </p:tavLst>
                                    </p:anim>
                                    <p:set>
                                      <p:cBhvr>
                                        <p:cTn id="9" dur="80"/>
                                        <p:tgtEl>
                                          <p:spTgt spid="235524"/>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235525"/>
                                        </p:tgtEl>
                                        <p:attrNameLst>
                                          <p:attrName>style.visibility</p:attrName>
                                        </p:attrNameLst>
                                      </p:cBhvr>
                                      <p:to>
                                        <p:strVal val="visible"/>
                                      </p:to>
                                    </p:set>
                                    <p:anim calcmode="discrete" valueType="clr">
                                      <p:cBhvr override="childStyle">
                                        <p:cTn id="12" dur="80"/>
                                        <p:tgtEl>
                                          <p:spTgt spid="23552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35525"/>
                                        </p:tgtEl>
                                        <p:attrNameLst>
                                          <p:attrName>fillcolor</p:attrName>
                                        </p:attrNameLst>
                                      </p:cBhvr>
                                      <p:tavLst>
                                        <p:tav tm="0">
                                          <p:val>
                                            <p:clrVal>
                                              <a:schemeClr val="accent2"/>
                                            </p:clrVal>
                                          </p:val>
                                        </p:tav>
                                        <p:tav tm="50000">
                                          <p:val>
                                            <p:clrVal>
                                              <a:schemeClr val="hlink"/>
                                            </p:clrVal>
                                          </p:val>
                                        </p:tav>
                                      </p:tavLst>
                                    </p:anim>
                                    <p:set>
                                      <p:cBhvr>
                                        <p:cTn id="14" dur="80"/>
                                        <p:tgtEl>
                                          <p:spTgt spid="2355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4" grpId="0" animBg="1"/>
      <p:bldP spid="23552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3474"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任务三  完成索赔申请</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233476" name="矩形 233475"/>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dirty="0">
                <a:solidFill>
                  <a:schemeClr val="accent2"/>
                </a:solidFill>
                <a:latin typeface="黑体" panose="02010609060101010101" pitchFamily="2" charset="-122"/>
                <a:ea typeface="黑体" panose="02010609060101010101" pitchFamily="2" charset="-122"/>
              </a:rPr>
              <a:t>索赔登记卡的填写</a:t>
            </a:r>
            <a:endParaRPr lang="zh-CN" altLang="en-US" sz="2800" b="1">
              <a:solidFill>
                <a:schemeClr val="bg1"/>
              </a:solidFill>
              <a:latin typeface="Times New Roman" panose="02020603050405020304" pitchFamily="18" charset="0"/>
              <a:ea typeface="楷体_GB2312" pitchFamily="49" charset="-122"/>
            </a:endParaRPr>
          </a:p>
        </p:txBody>
      </p:sp>
      <p:sp>
        <p:nvSpPr>
          <p:cNvPr id="233477" name="矩形 233476"/>
          <p:cNvSpPr/>
          <p:nvPr/>
        </p:nvSpPr>
        <p:spPr>
          <a:xfrm>
            <a:off x="755650" y="2060575"/>
            <a:ext cx="7416800" cy="519113"/>
          </a:xfrm>
          <a:prstGeom prst="rect">
            <a:avLst/>
          </a:prstGeom>
          <a:solidFill>
            <a:schemeClr val="bg1"/>
          </a:solidFill>
          <a:ln w="9525">
            <a:noFill/>
          </a:ln>
        </p:spPr>
        <p:txBody>
          <a:bodyPr>
            <a:spAutoFit/>
          </a:bodyPr>
          <a:p>
            <a:pPr algn="ctr">
              <a:spcBef>
                <a:spcPct val="50000"/>
              </a:spcBef>
            </a:pPr>
            <a:r>
              <a:rPr lang="zh-CN" altLang="en-US" sz="2800" b="1" dirty="0">
                <a:latin typeface="Times New Roman" panose="02020603050405020304" pitchFamily="18" charset="0"/>
                <a:ea typeface="楷体_GB2312" pitchFamily="49" charset="-122"/>
              </a:rPr>
              <a:t>填写</a:t>
            </a:r>
            <a:r>
              <a:rPr lang="zh-CN" altLang="en-US" sz="2800" b="1">
                <a:latin typeface="Times New Roman" panose="02020603050405020304" pitchFamily="18" charset="0"/>
                <a:ea typeface="楷体_GB2312" pitchFamily="49" charset="-122"/>
              </a:rPr>
              <a:t>说明</a:t>
            </a:r>
            <a:r>
              <a:rPr lang="en-US" altLang="zh-CN" sz="2800" b="1">
                <a:latin typeface="Times New Roman" panose="02020603050405020304" pitchFamily="18" charset="0"/>
                <a:ea typeface="楷体_GB2312" pitchFamily="49" charset="-122"/>
              </a:rPr>
              <a:t>—</a:t>
            </a:r>
            <a:r>
              <a:rPr lang="zh-CN" altLang="en-US" sz="2800" b="1" dirty="0">
                <a:latin typeface="Times New Roman" panose="02020603050405020304" pitchFamily="18" charset="0"/>
                <a:ea typeface="楷体_GB2312" pitchFamily="49" charset="-122"/>
              </a:rPr>
              <a:t>引导数据</a:t>
            </a:r>
            <a:endParaRPr lang="zh-CN" altLang="en-US" sz="2800">
              <a:latin typeface="Times New Roman" panose="02020603050405020304" pitchFamily="18" charset="0"/>
              <a:ea typeface="楷体_GB2312" pitchFamily="49" charset="-122"/>
            </a:endParaRPr>
          </a:p>
        </p:txBody>
      </p:sp>
      <p:pic>
        <p:nvPicPr>
          <p:cNvPr id="233479" name="图片 233478" descr="RSL01"/>
          <p:cNvPicPr>
            <a:picLocks noChangeAspect="1"/>
          </p:cNvPicPr>
          <p:nvPr/>
        </p:nvPicPr>
        <p:blipFill>
          <a:blip r:embed="rId1"/>
          <a:stretch>
            <a:fillRect/>
          </a:stretch>
        </p:blipFill>
        <p:spPr>
          <a:xfrm>
            <a:off x="6507163" y="3384550"/>
            <a:ext cx="2403475" cy="2671763"/>
          </a:xfrm>
          <a:prstGeom prst="rect">
            <a:avLst/>
          </a:prstGeom>
          <a:noFill/>
          <a:ln w="9525">
            <a:noFill/>
          </a:ln>
        </p:spPr>
      </p:pic>
      <p:graphicFrame>
        <p:nvGraphicFramePr>
          <p:cNvPr id="233494" name="表格 233493"/>
          <p:cNvGraphicFramePr/>
          <p:nvPr/>
        </p:nvGraphicFramePr>
        <p:xfrm>
          <a:off x="1403350" y="3500438"/>
          <a:ext cx="5040313" cy="1490663"/>
        </p:xfrm>
        <a:graphic>
          <a:graphicData uri="http://schemas.openxmlformats.org/drawingml/2006/table">
            <a:tbl>
              <a:tblPr/>
              <a:tblGrid>
                <a:gridCol w="1679575"/>
                <a:gridCol w="1679575"/>
                <a:gridCol w="1681163"/>
              </a:tblGrid>
              <a:tr h="820738">
                <a:tc>
                  <a:txBody>
                    <a:bodyPr/>
                    <a:lstStyle>
                      <a:lvl1pPr marL="342900" lvl="0" indent="-342900" algn="l" defTabSz="914400" eaLnBrk="1" fontAlgn="base" latinLnBrk="0" hangingPunct="1">
                        <a:spcBef>
                          <a:spcPct val="20000"/>
                        </a:spcBef>
                        <a:spcAft>
                          <a:spcPct val="0"/>
                        </a:spcAft>
                        <a:buClr>
                          <a:schemeClr val="hlink"/>
                        </a:buClr>
                        <a:buSzTx/>
                        <a:buFont typeface="Wingdings" panose="05000000000000000000" pitchFamily="2" charset="2"/>
                        <a:buChar char="v"/>
                        <a:defRPr sz="28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SzTx/>
                        <a:buFont typeface="Wingdings" panose="05000000000000000000" pitchFamily="2" charset="2"/>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5pPr>
                    </a:lstStyle>
                    <a:p>
                      <a:pPr marL="0" lvl="0" indent="0" algn="ctr">
                        <a:spcBef>
                          <a:spcPct val="0"/>
                        </a:spcBef>
                        <a:buNone/>
                      </a:pPr>
                      <a:r>
                        <a:rPr lang="zh-CN" altLang="en-US" sz="2400">
                          <a:solidFill>
                            <a:srgbClr val="463634"/>
                          </a:solidFill>
                          <a:latin typeface="华文新魏" panose="02010800040101010101" pitchFamily="2" charset="-122"/>
                          <a:ea typeface="华文新魏" panose="02010800040101010101" pitchFamily="2" charset="-122"/>
                        </a:rPr>
                        <a:t>车型</a:t>
                      </a:r>
                      <a:endParaRPr lang="zh-CN" altLang="en-US" sz="2400">
                        <a:latin typeface="华文新魏" panose="02010800040101010101" pitchFamily="2" charset="-122"/>
                        <a:ea typeface="华文新魏" panose="02010800040101010101" pitchFamily="2" charset="-122"/>
                      </a:endParaRPr>
                    </a:p>
                  </a:txBody>
                  <a:tcPr>
                    <a:lnL w="28575" cap="flat" cmpd="sng">
                      <a:solidFill>
                        <a:srgbClr val="463634"/>
                      </a:solidFill>
                      <a:prstDash val="solid"/>
                      <a:headEnd type="none" w="med" len="med"/>
                      <a:tailEnd type="none" w="med" len="med"/>
                    </a:lnL>
                    <a:lnR w="12700" cap="flat" cmpd="sng">
                      <a:solidFill>
                        <a:srgbClr val="463634"/>
                      </a:solidFill>
                      <a:prstDash val="solid"/>
                      <a:headEnd type="none" w="med" len="med"/>
                      <a:tailEnd type="none" w="med" len="med"/>
                    </a:lnR>
                    <a:lnT w="28575" cap="flat" cmpd="sng">
                      <a:solidFill>
                        <a:srgbClr val="463634"/>
                      </a:solidFill>
                      <a:prstDash val="solid"/>
                      <a:headEnd type="none" w="med" len="med"/>
                      <a:tailEnd type="none" w="med" len="med"/>
                    </a:lnT>
                    <a:lnB w="12700" cap="flat" cmpd="sng">
                      <a:solidFill>
                        <a:srgbClr val="463634"/>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SzTx/>
                        <a:buFont typeface="Wingdings" panose="05000000000000000000" pitchFamily="2" charset="2"/>
                        <a:buChar char="v"/>
                        <a:defRPr sz="28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SzTx/>
                        <a:buFont typeface="Wingdings" panose="05000000000000000000" pitchFamily="2" charset="2"/>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5pPr>
                    </a:lstStyle>
                    <a:p>
                      <a:pPr marL="0" lvl="0" indent="0" algn="ctr">
                        <a:spcBef>
                          <a:spcPct val="0"/>
                        </a:spcBef>
                        <a:buNone/>
                      </a:pPr>
                      <a:r>
                        <a:rPr lang="zh-CN" altLang="en-US" sz="2400">
                          <a:solidFill>
                            <a:srgbClr val="463634"/>
                          </a:solidFill>
                          <a:latin typeface="华文新魏" panose="02010800040101010101" pitchFamily="2" charset="-122"/>
                          <a:ea typeface="华文新魏" panose="02010800040101010101" pitchFamily="2" charset="-122"/>
                        </a:rPr>
                        <a:t>原车索赔</a:t>
                      </a:r>
                      <a:r>
                        <a:rPr lang="en-US" altLang="zh-CN" sz="2400">
                          <a:solidFill>
                            <a:srgbClr val="463634"/>
                          </a:solidFill>
                          <a:latin typeface="华文新魏" panose="02010800040101010101" pitchFamily="2" charset="-122"/>
                          <a:ea typeface="华文新魏" panose="02010800040101010101" pitchFamily="2" charset="-122"/>
                        </a:rPr>
                        <a:t>/</a:t>
                      </a:r>
                      <a:r>
                        <a:rPr lang="zh-CN" altLang="en-US" sz="2400">
                          <a:solidFill>
                            <a:srgbClr val="463634"/>
                          </a:solidFill>
                          <a:latin typeface="华文新魏" panose="02010800040101010101" pitchFamily="2" charset="-122"/>
                          <a:ea typeface="华文新魏" panose="02010800040101010101" pitchFamily="2" charset="-122"/>
                        </a:rPr>
                        <a:t>优惠索赔</a:t>
                      </a:r>
                      <a:endParaRPr lang="zh-CN" altLang="en-US" sz="2400">
                        <a:latin typeface="华文新魏" panose="02010800040101010101" pitchFamily="2" charset="-122"/>
                        <a:ea typeface="华文新魏" panose="02010800040101010101" pitchFamily="2" charset="-122"/>
                      </a:endParaRPr>
                    </a:p>
                  </a:txBody>
                  <a:tcPr>
                    <a:lnL w="12700" cap="flat" cmpd="sng">
                      <a:solidFill>
                        <a:srgbClr val="463634"/>
                      </a:solidFill>
                      <a:prstDash val="solid"/>
                      <a:headEnd type="none" w="med" len="med"/>
                      <a:tailEnd type="none" w="med" len="med"/>
                    </a:lnL>
                    <a:lnR w="12700" cap="flat" cmpd="sng">
                      <a:solidFill>
                        <a:srgbClr val="463634"/>
                      </a:solidFill>
                      <a:prstDash val="solid"/>
                      <a:headEnd type="none" w="med" len="med"/>
                      <a:tailEnd type="none" w="med" len="med"/>
                    </a:lnR>
                    <a:lnT w="28575" cap="flat" cmpd="sng">
                      <a:solidFill>
                        <a:srgbClr val="463634"/>
                      </a:solidFill>
                      <a:prstDash val="solid"/>
                      <a:headEnd type="none" w="med" len="med"/>
                      <a:tailEnd type="none" w="med" len="med"/>
                    </a:lnT>
                    <a:lnB w="12700" cap="flat" cmpd="sng">
                      <a:solidFill>
                        <a:srgbClr val="463634"/>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SzTx/>
                        <a:buFont typeface="Wingdings" panose="05000000000000000000" pitchFamily="2" charset="2"/>
                        <a:buChar char="v"/>
                        <a:defRPr sz="28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SzTx/>
                        <a:buFont typeface="Wingdings" panose="05000000000000000000" pitchFamily="2" charset="2"/>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5pPr>
                    </a:lstStyle>
                    <a:p>
                      <a:pPr marL="0" lvl="0" indent="0" algn="ctr">
                        <a:spcBef>
                          <a:spcPct val="0"/>
                        </a:spcBef>
                        <a:buNone/>
                      </a:pPr>
                      <a:r>
                        <a:rPr lang="zh-CN" altLang="en-US" sz="2400">
                          <a:solidFill>
                            <a:srgbClr val="463634"/>
                          </a:solidFill>
                          <a:latin typeface="华文新魏" panose="02010800040101010101" pitchFamily="2" charset="-122"/>
                          <a:ea typeface="华文新魏" panose="02010800040101010101" pitchFamily="2" charset="-122"/>
                        </a:rPr>
                        <a:t>备件索赔</a:t>
                      </a:r>
                      <a:r>
                        <a:rPr lang="en-US" altLang="zh-CN" sz="2400">
                          <a:solidFill>
                            <a:srgbClr val="463634"/>
                          </a:solidFill>
                          <a:latin typeface="华文新魏" panose="02010800040101010101" pitchFamily="2" charset="-122"/>
                          <a:ea typeface="华文新魏" panose="02010800040101010101" pitchFamily="2" charset="-122"/>
                        </a:rPr>
                        <a:t>/</a:t>
                      </a:r>
                      <a:r>
                        <a:rPr lang="zh-CN" altLang="en-US" sz="2400">
                          <a:solidFill>
                            <a:srgbClr val="463634"/>
                          </a:solidFill>
                          <a:latin typeface="华文新魏" panose="02010800040101010101" pitchFamily="2" charset="-122"/>
                          <a:ea typeface="华文新魏" panose="02010800040101010101" pitchFamily="2" charset="-122"/>
                        </a:rPr>
                        <a:t>行动索赔</a:t>
                      </a:r>
                      <a:endParaRPr lang="zh-CN" altLang="en-US" sz="2400">
                        <a:latin typeface="华文新魏" panose="02010800040101010101" pitchFamily="2" charset="-122"/>
                        <a:ea typeface="华文新魏" panose="02010800040101010101" pitchFamily="2" charset="-122"/>
                      </a:endParaRPr>
                    </a:p>
                  </a:txBody>
                  <a:tcPr>
                    <a:lnL w="12700" cap="flat" cmpd="sng">
                      <a:solidFill>
                        <a:srgbClr val="463634"/>
                      </a:solidFill>
                      <a:prstDash val="solid"/>
                      <a:headEnd type="none" w="med" len="med"/>
                      <a:tailEnd type="none" w="med" len="med"/>
                    </a:lnL>
                    <a:lnR w="28575" cap="flat" cmpd="sng">
                      <a:solidFill>
                        <a:srgbClr val="463634"/>
                      </a:solidFill>
                      <a:prstDash val="solid"/>
                      <a:headEnd type="none" w="med" len="med"/>
                      <a:tailEnd type="none" w="med" len="med"/>
                    </a:lnR>
                    <a:lnT w="28575" cap="flat" cmpd="sng">
                      <a:solidFill>
                        <a:srgbClr val="463634"/>
                      </a:solidFill>
                      <a:prstDash val="solid"/>
                      <a:headEnd type="none" w="med" len="med"/>
                      <a:tailEnd type="none" w="med" len="med"/>
                    </a:lnT>
                    <a:lnB w="12700" cap="flat" cmpd="sng">
                      <a:solidFill>
                        <a:srgbClr val="463634"/>
                      </a:solidFill>
                      <a:prstDash val="solid"/>
                      <a:headEnd type="none" w="med" len="med"/>
                      <a:tailEnd type="none" w="med" len="med"/>
                    </a:lnB>
                    <a:lnTlToBr>
                      <a:noFill/>
                    </a:lnTlToBr>
                    <a:lnBlToTr>
                      <a:noFill/>
                    </a:lnBlToTr>
                    <a:noFill/>
                  </a:tcPr>
                </a:tc>
              </a:tr>
              <a:tr h="669925">
                <a:tc>
                  <a:txBody>
                    <a:bodyPr/>
                    <a:lstStyle>
                      <a:lvl1pPr marL="342900" lvl="0" indent="-342900" algn="l" defTabSz="914400" eaLnBrk="1" fontAlgn="base" latinLnBrk="0" hangingPunct="1">
                        <a:spcBef>
                          <a:spcPct val="20000"/>
                        </a:spcBef>
                        <a:spcAft>
                          <a:spcPct val="0"/>
                        </a:spcAft>
                        <a:buClr>
                          <a:schemeClr val="hlink"/>
                        </a:buClr>
                        <a:buSzTx/>
                        <a:buFont typeface="Wingdings" panose="05000000000000000000" pitchFamily="2" charset="2"/>
                        <a:buChar char="v"/>
                        <a:defRPr sz="28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SzTx/>
                        <a:buFont typeface="Wingdings" panose="05000000000000000000" pitchFamily="2" charset="2"/>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5pPr>
                    </a:lstStyle>
                    <a:p>
                      <a:pPr marL="0" lvl="0" indent="0" algn="ctr">
                        <a:spcBef>
                          <a:spcPct val="0"/>
                        </a:spcBef>
                        <a:buNone/>
                      </a:pPr>
                      <a:r>
                        <a:rPr lang="zh-CN" altLang="en-US" sz="2400">
                          <a:latin typeface="华文新魏" panose="02010800040101010101" pitchFamily="2" charset="-122"/>
                          <a:ea typeface="华文新魏" panose="02010800040101010101" pitchFamily="2" charset="-122"/>
                        </a:rPr>
                        <a:t>大众车型</a:t>
                      </a:r>
                      <a:endParaRPr lang="zh-CN" altLang="en-US" sz="2400">
                        <a:latin typeface="华文新魏" panose="02010800040101010101" pitchFamily="2" charset="-122"/>
                        <a:ea typeface="华文新魏" panose="02010800040101010101" pitchFamily="2" charset="-122"/>
                      </a:endParaRPr>
                    </a:p>
                  </a:txBody>
                  <a:tcPr>
                    <a:lnL w="28575" cap="flat" cmpd="sng">
                      <a:solidFill>
                        <a:srgbClr val="463634"/>
                      </a:solidFill>
                      <a:prstDash val="solid"/>
                      <a:headEnd type="none" w="med" len="med"/>
                      <a:tailEnd type="none" w="med" len="med"/>
                    </a:lnL>
                    <a:lnR w="12700" cap="flat" cmpd="sng">
                      <a:solidFill>
                        <a:srgbClr val="463634"/>
                      </a:solidFill>
                      <a:prstDash val="solid"/>
                      <a:headEnd type="none" w="med" len="med"/>
                      <a:tailEnd type="none" w="med" len="med"/>
                    </a:lnR>
                    <a:lnT w="12700" cap="flat" cmpd="sng">
                      <a:solidFill>
                        <a:srgbClr val="463634"/>
                      </a:solidFill>
                      <a:prstDash val="solid"/>
                      <a:headEnd type="none" w="med" len="med"/>
                      <a:tailEnd type="none" w="med" len="med"/>
                    </a:lnT>
                    <a:lnB w="28575" cap="flat" cmpd="sng">
                      <a:solidFill>
                        <a:srgbClr val="463634"/>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SzTx/>
                        <a:buFont typeface="Wingdings" panose="05000000000000000000" pitchFamily="2" charset="2"/>
                        <a:buChar char="v"/>
                        <a:defRPr sz="28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SzTx/>
                        <a:buFont typeface="Wingdings" panose="05000000000000000000" pitchFamily="2" charset="2"/>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5pPr>
                    </a:lstStyle>
                    <a:p>
                      <a:pPr marL="0" lvl="0" indent="0" algn="ctr">
                        <a:spcBef>
                          <a:spcPct val="0"/>
                        </a:spcBef>
                        <a:buNone/>
                      </a:pPr>
                      <a:r>
                        <a:rPr lang="en-US" altLang="zh-CN" sz="2400">
                          <a:solidFill>
                            <a:srgbClr val="463634"/>
                          </a:solidFill>
                          <a:latin typeface="华文新魏" panose="02010800040101010101" pitchFamily="2" charset="-122"/>
                          <a:ea typeface="华文新魏" panose="02010800040101010101" pitchFamily="2" charset="-122"/>
                        </a:rPr>
                        <a:t>1111/1112</a:t>
                      </a:r>
                      <a:endParaRPr lang="en-US" altLang="zh-CN" sz="2400">
                        <a:latin typeface="华文新魏" panose="02010800040101010101" pitchFamily="2" charset="-122"/>
                        <a:ea typeface="华文新魏" panose="02010800040101010101" pitchFamily="2" charset="-122"/>
                      </a:endParaRPr>
                    </a:p>
                  </a:txBody>
                  <a:tcPr>
                    <a:lnL w="12700" cap="flat" cmpd="sng">
                      <a:solidFill>
                        <a:srgbClr val="463634"/>
                      </a:solidFill>
                      <a:prstDash val="solid"/>
                      <a:headEnd type="none" w="med" len="med"/>
                      <a:tailEnd type="none" w="med" len="med"/>
                    </a:lnL>
                    <a:lnR w="12700" cap="flat" cmpd="sng">
                      <a:solidFill>
                        <a:srgbClr val="463634"/>
                      </a:solidFill>
                      <a:prstDash val="solid"/>
                      <a:headEnd type="none" w="med" len="med"/>
                      <a:tailEnd type="none" w="med" len="med"/>
                    </a:lnR>
                    <a:lnT w="12700" cap="flat" cmpd="sng">
                      <a:solidFill>
                        <a:srgbClr val="463634"/>
                      </a:solidFill>
                      <a:prstDash val="solid"/>
                      <a:headEnd type="none" w="med" len="med"/>
                      <a:tailEnd type="none" w="med" len="med"/>
                    </a:lnT>
                    <a:lnB w="28575" cap="flat" cmpd="sng">
                      <a:solidFill>
                        <a:srgbClr val="463634"/>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SzTx/>
                        <a:buFont typeface="Wingdings" panose="05000000000000000000" pitchFamily="2" charset="2"/>
                        <a:buChar char="v"/>
                        <a:defRPr sz="28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SzTx/>
                        <a:buFont typeface="Wingdings" panose="05000000000000000000" pitchFamily="2" charset="2"/>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lrTx/>
                        <a:buSzTx/>
                        <a:buFont typeface="Wingdings" panose="05000000000000000000" pitchFamily="2" charset="2"/>
                        <a:buChar char="»"/>
                        <a:defRPr sz="1800" b="0" i="0" u="none" kern="1200" baseline="0">
                          <a:solidFill>
                            <a:schemeClr val="tx1"/>
                          </a:solidFill>
                          <a:latin typeface="+mn-lt"/>
                          <a:ea typeface="+mn-ea"/>
                          <a:cs typeface="+mn-cs"/>
                        </a:defRPr>
                      </a:lvl5pPr>
                    </a:lstStyle>
                    <a:p>
                      <a:pPr marL="0" lvl="0" indent="0" algn="ctr">
                        <a:spcBef>
                          <a:spcPct val="0"/>
                        </a:spcBef>
                        <a:buNone/>
                      </a:pPr>
                      <a:r>
                        <a:rPr lang="en-US" altLang="zh-CN" sz="2400">
                          <a:solidFill>
                            <a:srgbClr val="463634"/>
                          </a:solidFill>
                          <a:latin typeface="华文新魏" panose="02010800040101010101" pitchFamily="2" charset="-122"/>
                          <a:ea typeface="华文新魏" panose="02010800040101010101" pitchFamily="2" charset="-122"/>
                        </a:rPr>
                        <a:t>1121/11X1</a:t>
                      </a:r>
                      <a:endParaRPr lang="en-US" altLang="zh-CN" sz="2400">
                        <a:latin typeface="华文新魏" panose="02010800040101010101" pitchFamily="2" charset="-122"/>
                        <a:ea typeface="华文新魏" panose="02010800040101010101" pitchFamily="2" charset="-122"/>
                      </a:endParaRPr>
                    </a:p>
                  </a:txBody>
                  <a:tcPr>
                    <a:lnL w="12700" cap="flat" cmpd="sng">
                      <a:solidFill>
                        <a:srgbClr val="463634"/>
                      </a:solidFill>
                      <a:prstDash val="solid"/>
                      <a:headEnd type="none" w="med" len="med"/>
                      <a:tailEnd type="none" w="med" len="med"/>
                    </a:lnL>
                    <a:lnR w="28575" cap="flat" cmpd="sng">
                      <a:solidFill>
                        <a:srgbClr val="463634"/>
                      </a:solidFill>
                      <a:prstDash val="solid"/>
                      <a:headEnd type="none" w="med" len="med"/>
                      <a:tailEnd type="none" w="med" len="med"/>
                    </a:lnR>
                    <a:lnT w="12700" cap="flat" cmpd="sng">
                      <a:solidFill>
                        <a:srgbClr val="463634"/>
                      </a:solidFill>
                      <a:prstDash val="solid"/>
                      <a:headEnd type="none" w="med" len="med"/>
                      <a:tailEnd type="none" w="med" len="med"/>
                    </a:lnT>
                    <a:lnB w="28575" cap="flat" cmpd="sng">
                      <a:solidFill>
                        <a:srgbClr val="463634"/>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33476"/>
                                        </p:tgtEl>
                                        <p:attrNameLst>
                                          <p:attrName>style.visibility</p:attrName>
                                        </p:attrNameLst>
                                      </p:cBhvr>
                                      <p:to>
                                        <p:strVal val="visible"/>
                                      </p:to>
                                    </p:set>
                                    <p:anim calcmode="discrete" valueType="clr">
                                      <p:cBhvr override="childStyle">
                                        <p:cTn id="7" dur="80"/>
                                        <p:tgtEl>
                                          <p:spTgt spid="23347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3476"/>
                                        </p:tgtEl>
                                        <p:attrNameLst>
                                          <p:attrName>fillcolor</p:attrName>
                                        </p:attrNameLst>
                                      </p:cBhvr>
                                      <p:tavLst>
                                        <p:tav tm="0">
                                          <p:val>
                                            <p:clrVal>
                                              <a:schemeClr val="accent2"/>
                                            </p:clrVal>
                                          </p:val>
                                        </p:tav>
                                        <p:tav tm="50000">
                                          <p:val>
                                            <p:clrVal>
                                              <a:schemeClr val="hlink"/>
                                            </p:clrVal>
                                          </p:val>
                                        </p:tav>
                                      </p:tavLst>
                                    </p:anim>
                                    <p:set>
                                      <p:cBhvr>
                                        <p:cTn id="9" dur="80"/>
                                        <p:tgtEl>
                                          <p:spTgt spid="233476"/>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233477"/>
                                        </p:tgtEl>
                                        <p:attrNameLst>
                                          <p:attrName>style.visibility</p:attrName>
                                        </p:attrNameLst>
                                      </p:cBhvr>
                                      <p:to>
                                        <p:strVal val="visible"/>
                                      </p:to>
                                    </p:set>
                                    <p:anim calcmode="discrete" valueType="clr">
                                      <p:cBhvr override="childStyle">
                                        <p:cTn id="12" dur="80"/>
                                        <p:tgtEl>
                                          <p:spTgt spid="233477"/>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33477"/>
                                        </p:tgtEl>
                                        <p:attrNameLst>
                                          <p:attrName>fillcolor</p:attrName>
                                        </p:attrNameLst>
                                      </p:cBhvr>
                                      <p:tavLst>
                                        <p:tav tm="0">
                                          <p:val>
                                            <p:clrVal>
                                              <a:schemeClr val="accent2"/>
                                            </p:clrVal>
                                          </p:val>
                                        </p:tav>
                                        <p:tav tm="50000">
                                          <p:val>
                                            <p:clrVal>
                                              <a:schemeClr val="hlink"/>
                                            </p:clrVal>
                                          </p:val>
                                        </p:tav>
                                      </p:tavLst>
                                    </p:anim>
                                    <p:set>
                                      <p:cBhvr>
                                        <p:cTn id="14" dur="80"/>
                                        <p:tgtEl>
                                          <p:spTgt spid="23347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6" grpId="0" animBg="1"/>
      <p:bldP spid="23347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1666"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任务三  完成索赔申请</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241668" name="矩形 241667"/>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dirty="0">
                <a:solidFill>
                  <a:schemeClr val="accent2"/>
                </a:solidFill>
                <a:latin typeface="黑体" panose="02010609060101010101" pitchFamily="2" charset="-122"/>
                <a:ea typeface="黑体" panose="02010609060101010101" pitchFamily="2" charset="-122"/>
              </a:rPr>
              <a:t>索赔登记卡的填写</a:t>
            </a:r>
            <a:endParaRPr lang="zh-CN" altLang="en-US" sz="2800" b="1">
              <a:solidFill>
                <a:schemeClr val="bg1"/>
              </a:solidFill>
              <a:latin typeface="Times New Roman" panose="02020603050405020304" pitchFamily="18" charset="0"/>
              <a:ea typeface="楷体_GB2312" pitchFamily="49" charset="-122"/>
            </a:endParaRPr>
          </a:p>
        </p:txBody>
      </p:sp>
      <p:sp>
        <p:nvSpPr>
          <p:cNvPr id="241669" name="矩形 241668"/>
          <p:cNvSpPr/>
          <p:nvPr/>
        </p:nvSpPr>
        <p:spPr>
          <a:xfrm>
            <a:off x="755650" y="2060575"/>
            <a:ext cx="7416800" cy="519113"/>
          </a:xfrm>
          <a:prstGeom prst="rect">
            <a:avLst/>
          </a:prstGeom>
          <a:solidFill>
            <a:schemeClr val="bg1"/>
          </a:solidFill>
          <a:ln w="9525">
            <a:noFill/>
          </a:ln>
        </p:spPr>
        <p:txBody>
          <a:bodyPr>
            <a:spAutoFit/>
          </a:bodyPr>
          <a:p>
            <a:pPr algn="ctr">
              <a:spcBef>
                <a:spcPct val="50000"/>
              </a:spcBef>
            </a:pPr>
            <a:r>
              <a:rPr lang="zh-CN" altLang="en-US" sz="2800" b="1" dirty="0">
                <a:latin typeface="Times New Roman" panose="02020603050405020304" pitchFamily="18" charset="0"/>
                <a:ea typeface="楷体_GB2312" pitchFamily="49" charset="-122"/>
              </a:rPr>
              <a:t>填写说明</a:t>
            </a:r>
            <a:r>
              <a:rPr lang="en-US" altLang="zh-CN" sz="2800" b="1">
                <a:latin typeface="Times New Roman" panose="02020603050405020304" pitchFamily="18" charset="0"/>
                <a:ea typeface="楷体_GB2312" pitchFamily="49" charset="-122"/>
              </a:rPr>
              <a:t>—</a:t>
            </a:r>
            <a:r>
              <a:rPr lang="zh-CN" altLang="en-US" sz="2800" b="1" dirty="0">
                <a:latin typeface="Times New Roman" panose="02020603050405020304" pitchFamily="18" charset="0"/>
                <a:ea typeface="楷体_GB2312" pitchFamily="49" charset="-122"/>
              </a:rPr>
              <a:t>索赔类别</a:t>
            </a:r>
            <a:endParaRPr lang="zh-CN" altLang="en-US" sz="2800">
              <a:latin typeface="Times New Roman" panose="02020603050405020304" pitchFamily="18" charset="0"/>
              <a:ea typeface="楷体_GB2312" pitchFamily="49" charset="-122"/>
            </a:endParaRPr>
          </a:p>
        </p:txBody>
      </p:sp>
      <p:pic>
        <p:nvPicPr>
          <p:cNvPr id="241671" name="图片 241670" descr="RSL01"/>
          <p:cNvPicPr>
            <a:picLocks noChangeAspect="1"/>
          </p:cNvPicPr>
          <p:nvPr/>
        </p:nvPicPr>
        <p:blipFill>
          <a:blip r:embed="rId1"/>
          <a:stretch>
            <a:fillRect/>
          </a:stretch>
        </p:blipFill>
        <p:spPr>
          <a:xfrm>
            <a:off x="6507163" y="3384550"/>
            <a:ext cx="2403475" cy="2671763"/>
          </a:xfrm>
          <a:prstGeom prst="rect">
            <a:avLst/>
          </a:prstGeom>
          <a:noFill/>
          <a:ln w="9525">
            <a:noFill/>
          </a:ln>
        </p:spPr>
      </p:pic>
      <p:sp>
        <p:nvSpPr>
          <p:cNvPr id="241672" name="矩形 241671"/>
          <p:cNvSpPr/>
          <p:nvPr/>
        </p:nvSpPr>
        <p:spPr>
          <a:xfrm>
            <a:off x="881063" y="2303463"/>
            <a:ext cx="5626100" cy="3103562"/>
          </a:xfrm>
          <a:prstGeom prst="rect">
            <a:avLst/>
          </a:prstGeom>
          <a:noFill/>
          <a:ln w="9525">
            <a:noFill/>
          </a:ln>
        </p:spPr>
        <p: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v"/>
              <a:defRPr sz="32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stStyle>
          <a:p>
            <a:pPr marL="952500" lvl="0" indent="-952500">
              <a:lnSpc>
                <a:spcPct val="90000"/>
              </a:lnSpc>
              <a:buNone/>
            </a:pPr>
            <a:endParaRPr lang="en-US" altLang="zh-CN" b="1">
              <a:latin typeface="楷体_GB2312" pitchFamily="49" charset="-122"/>
            </a:endParaRPr>
          </a:p>
          <a:p>
            <a:pPr marL="952500" lvl="0" indent="-952500">
              <a:lnSpc>
                <a:spcPct val="90000"/>
              </a:lnSpc>
              <a:buNone/>
            </a:pPr>
            <a:r>
              <a:rPr lang="zh-CN" altLang="en-US" sz="2400" b="1">
                <a:latin typeface="华文新魏" panose="02010800040101010101" pitchFamily="2" charset="-122"/>
                <a:ea typeface="华文新魏" panose="02010800040101010101" pitchFamily="2" charset="-122"/>
              </a:rPr>
              <a:t>索赔类别（由索赔件的来源决定</a:t>
            </a:r>
            <a:r>
              <a:rPr lang="en-US" altLang="zh-CN" sz="2400" b="1">
                <a:latin typeface="华文新魏" panose="02010800040101010101" pitchFamily="2" charset="-122"/>
                <a:ea typeface="华文新魏" panose="02010800040101010101" pitchFamily="2" charset="-122"/>
              </a:rPr>
              <a:t>)</a:t>
            </a:r>
            <a:endParaRPr lang="en-US" altLang="zh-CN" sz="2400" b="1">
              <a:latin typeface="华文新魏" panose="02010800040101010101" pitchFamily="2" charset="-122"/>
              <a:ea typeface="华文新魏" panose="02010800040101010101" pitchFamily="2" charset="-122"/>
            </a:endParaRPr>
          </a:p>
          <a:p>
            <a:pPr marL="952500" lvl="0" indent="-952500">
              <a:lnSpc>
                <a:spcPct val="90000"/>
              </a:lnSpc>
              <a:buNone/>
            </a:pPr>
            <a:r>
              <a:rPr lang="en-US" altLang="zh-CN" sz="2400" b="1">
                <a:latin typeface="华文新魏" panose="02010800040101010101" pitchFamily="2" charset="-122"/>
                <a:ea typeface="华文新魏" panose="02010800040101010101" pitchFamily="2" charset="-122"/>
              </a:rPr>
              <a:t>     A             </a:t>
            </a:r>
            <a:r>
              <a:rPr lang="zh-CN" altLang="en-US" sz="2400" b="1" dirty="0">
                <a:latin typeface="华文新魏" panose="02010800040101010101" pitchFamily="2" charset="-122"/>
                <a:ea typeface="华文新魏" panose="02010800040101010101" pitchFamily="2" charset="-122"/>
              </a:rPr>
              <a:t>          </a:t>
            </a:r>
            <a:r>
              <a:rPr lang="en-US" altLang="zh-CN" sz="2400" b="1">
                <a:latin typeface="华文新魏" panose="02010800040101010101" pitchFamily="2" charset="-122"/>
                <a:ea typeface="华文新魏" panose="02010800040101010101" pitchFamily="2" charset="-122"/>
              </a:rPr>
              <a:t>C                      S</a:t>
            </a:r>
            <a:endParaRPr lang="en-US" altLang="zh-CN" sz="2400" b="1">
              <a:latin typeface="华文新魏" panose="02010800040101010101" pitchFamily="2" charset="-122"/>
              <a:ea typeface="华文新魏" panose="02010800040101010101" pitchFamily="2" charset="-122"/>
            </a:endParaRPr>
          </a:p>
          <a:p>
            <a:pPr marL="952500" lvl="0" indent="-952500">
              <a:lnSpc>
                <a:spcPct val="90000"/>
              </a:lnSpc>
            </a:pPr>
            <a:endParaRPr lang="en-US" altLang="zh-CN" sz="2400" b="1">
              <a:latin typeface="华文新魏" panose="02010800040101010101" pitchFamily="2" charset="-122"/>
              <a:ea typeface="华文新魏" panose="02010800040101010101" pitchFamily="2" charset="-122"/>
            </a:endParaRPr>
          </a:p>
          <a:p>
            <a:pPr marL="952500" lvl="0" indent="-952500">
              <a:lnSpc>
                <a:spcPct val="90000"/>
              </a:lnSpc>
            </a:pPr>
            <a:endParaRPr lang="en-US" altLang="zh-CN" sz="2400" b="1">
              <a:latin typeface="华文新魏" panose="02010800040101010101" pitchFamily="2" charset="-122"/>
              <a:ea typeface="华文新魏" panose="02010800040101010101" pitchFamily="2" charset="-122"/>
            </a:endParaRPr>
          </a:p>
          <a:p>
            <a:pPr marL="952500" lvl="0" indent="-952500">
              <a:lnSpc>
                <a:spcPct val="90000"/>
              </a:lnSpc>
            </a:pPr>
            <a:endParaRPr lang="en-US" altLang="zh-CN" sz="2400" b="1">
              <a:latin typeface="华文新魏" panose="02010800040101010101" pitchFamily="2" charset="-122"/>
              <a:ea typeface="华文新魏" panose="02010800040101010101" pitchFamily="2" charset="-122"/>
            </a:endParaRPr>
          </a:p>
          <a:p>
            <a:pPr marL="952500" lvl="0" indent="-952500">
              <a:lnSpc>
                <a:spcPct val="90000"/>
              </a:lnSpc>
              <a:buNone/>
            </a:pPr>
            <a:r>
              <a:rPr lang="zh-CN" altLang="en-US" sz="2400" b="1" dirty="0">
                <a:latin typeface="华文新魏" panose="02010800040101010101" pitchFamily="2" charset="-122"/>
                <a:ea typeface="华文新魏" panose="02010800040101010101" pitchFamily="2" charset="-122"/>
              </a:rPr>
              <a:t>规定</a:t>
            </a:r>
            <a:r>
              <a:rPr lang="zh-CN" altLang="en-US" sz="2400" b="1">
                <a:latin typeface="华文新魏" panose="02010800040101010101" pitchFamily="2" charset="-122"/>
                <a:ea typeface="华文新魏" panose="02010800040101010101" pitchFamily="2" charset="-122"/>
              </a:rPr>
              <a:t>：凡是超出一年发生的进口件索赔</a:t>
            </a:r>
            <a:r>
              <a:rPr lang="en-US" altLang="zh-CN" sz="2400" b="1">
                <a:latin typeface="华文新魏" panose="02010800040101010101" pitchFamily="2" charset="-122"/>
                <a:ea typeface="华文新魏" panose="02010800040101010101" pitchFamily="2" charset="-122"/>
              </a:rPr>
              <a:t>,</a:t>
            </a:r>
            <a:r>
              <a:rPr lang="zh-CN" altLang="en-US" sz="2400" b="1">
                <a:latin typeface="华文新魏" panose="02010800040101010101" pitchFamily="2" charset="-122"/>
                <a:ea typeface="华文新魏" panose="02010800040101010101" pitchFamily="2" charset="-122"/>
              </a:rPr>
              <a:t>索赔类 别均为“</a:t>
            </a:r>
            <a:r>
              <a:rPr lang="en-US" altLang="zh-CN" sz="2400" b="1">
                <a:latin typeface="华文新魏" panose="02010800040101010101" pitchFamily="2" charset="-122"/>
                <a:ea typeface="华文新魏" panose="02010800040101010101" pitchFamily="2" charset="-122"/>
              </a:rPr>
              <a:t>S”</a:t>
            </a:r>
            <a:r>
              <a:rPr lang="zh-CN" altLang="en-US" sz="2400" b="1">
                <a:latin typeface="华文新魏" panose="02010800040101010101" pitchFamily="2" charset="-122"/>
                <a:ea typeface="华文新魏" panose="02010800040101010101" pitchFamily="2" charset="-122"/>
              </a:rPr>
              <a:t>，厂家代码填写</a:t>
            </a:r>
            <a:r>
              <a:rPr lang="en-US" altLang="zh-CN" sz="2400" b="1">
                <a:latin typeface="华文新魏" panose="02010800040101010101" pitchFamily="2" charset="-122"/>
                <a:ea typeface="华文新魏" panose="02010800040101010101" pitchFamily="2" charset="-122"/>
              </a:rPr>
              <a:t>CAP</a:t>
            </a:r>
            <a:r>
              <a:rPr lang="zh-CN" altLang="en-US" sz="2400" b="1">
                <a:latin typeface="华文新魏" panose="02010800040101010101" pitchFamily="2" charset="-122"/>
                <a:ea typeface="华文新魏" panose="02010800040101010101" pitchFamily="2" charset="-122"/>
              </a:rPr>
              <a:t>。</a:t>
            </a:r>
            <a:endParaRPr lang="zh-CN" altLang="en-US" sz="2400" b="1">
              <a:latin typeface="华文新魏" panose="02010800040101010101" pitchFamily="2" charset="-122"/>
              <a:ea typeface="华文新魏" panose="02010800040101010101" pitchFamily="2" charset="-122"/>
            </a:endParaRPr>
          </a:p>
        </p:txBody>
      </p:sp>
      <p:sp>
        <p:nvSpPr>
          <p:cNvPr id="241673" name="右箭头标注 241672"/>
          <p:cNvSpPr/>
          <p:nvPr/>
        </p:nvSpPr>
        <p:spPr>
          <a:xfrm rot="16200000">
            <a:off x="1112838" y="3503613"/>
            <a:ext cx="692150" cy="1406525"/>
          </a:xfrm>
          <a:prstGeom prst="rightArrowCallout">
            <a:avLst>
              <a:gd name="adj1" fmla="val 50802"/>
              <a:gd name="adj2" fmla="val 50802"/>
              <a:gd name="adj3" fmla="val 16666"/>
              <a:gd name="adj4" fmla="val 66667"/>
            </a:avLst>
          </a:prstGeom>
          <a:solidFill>
            <a:srgbClr val="FF9900"/>
          </a:solidFill>
          <a:ln w="9525" cap="flat" cmpd="sng">
            <a:solidFill>
              <a:schemeClr val="tx1"/>
            </a:solidFill>
            <a:prstDash val="solid"/>
            <a:miter/>
            <a:headEnd type="none" w="med" len="med"/>
            <a:tailEnd type="none" w="med" len="med"/>
          </a:ln>
        </p:spPr>
        <p:txBody>
          <a:bodyPr rot="0" vert="eaVert" wrap="none" anchor="ctr" anchorCtr="0"/>
          <a:p>
            <a:pPr algn="ctr"/>
            <a:r>
              <a:rPr lang="zh-CN" altLang="en-US" sz="2400">
                <a:latin typeface="Times New Roman" panose="02020603050405020304" pitchFamily="18" charset="0"/>
              </a:rPr>
              <a:t>国产件</a:t>
            </a:r>
            <a:endParaRPr lang="zh-CN" altLang="en-US" sz="2400">
              <a:latin typeface="Times New Roman" panose="02020603050405020304" pitchFamily="18" charset="0"/>
            </a:endParaRPr>
          </a:p>
        </p:txBody>
      </p:sp>
      <p:sp>
        <p:nvSpPr>
          <p:cNvPr id="241674" name="右箭头标注 241673"/>
          <p:cNvSpPr/>
          <p:nvPr/>
        </p:nvSpPr>
        <p:spPr>
          <a:xfrm rot="16200000">
            <a:off x="3011488" y="3403600"/>
            <a:ext cx="782637" cy="1406525"/>
          </a:xfrm>
          <a:prstGeom prst="rightArrowCallout">
            <a:avLst>
              <a:gd name="adj1" fmla="val 44929"/>
              <a:gd name="adj2" fmla="val 44929"/>
              <a:gd name="adj3" fmla="val 16666"/>
              <a:gd name="adj4" fmla="val 66667"/>
            </a:avLst>
          </a:prstGeom>
          <a:solidFill>
            <a:srgbClr val="33CCCC"/>
          </a:solidFill>
          <a:ln w="9525" cap="flat" cmpd="sng">
            <a:solidFill>
              <a:schemeClr val="tx1"/>
            </a:solidFill>
            <a:prstDash val="solid"/>
            <a:miter/>
            <a:headEnd type="none" w="med" len="med"/>
            <a:tailEnd type="none" w="med" len="med"/>
          </a:ln>
        </p:spPr>
        <p:txBody>
          <a:bodyPr rot="0" vert="eaVert" wrap="none" anchor="ctr" anchorCtr="0"/>
          <a:p>
            <a:pPr algn="ctr"/>
            <a:r>
              <a:rPr lang="zh-CN" altLang="en-US" sz="2400">
                <a:latin typeface="Times New Roman" panose="02020603050405020304" pitchFamily="18" charset="0"/>
              </a:rPr>
              <a:t>进口件</a:t>
            </a:r>
            <a:endParaRPr lang="zh-CN" altLang="en-US" sz="2400">
              <a:latin typeface="Times New Roman" panose="02020603050405020304" pitchFamily="18" charset="0"/>
            </a:endParaRPr>
          </a:p>
        </p:txBody>
      </p:sp>
      <p:sp>
        <p:nvSpPr>
          <p:cNvPr id="241675" name="右箭头标注 241674"/>
          <p:cNvSpPr/>
          <p:nvPr/>
        </p:nvSpPr>
        <p:spPr>
          <a:xfrm rot="16200000">
            <a:off x="4838700" y="3449638"/>
            <a:ext cx="782638" cy="1316037"/>
          </a:xfrm>
          <a:prstGeom prst="rightArrowCallout">
            <a:avLst>
              <a:gd name="adj1" fmla="val 42038"/>
              <a:gd name="adj2" fmla="val 42038"/>
              <a:gd name="adj3" fmla="val 16666"/>
              <a:gd name="adj4" fmla="val 66667"/>
            </a:avLst>
          </a:prstGeom>
          <a:solidFill>
            <a:srgbClr val="99CCFF"/>
          </a:solidFill>
          <a:ln w="9525" cap="flat" cmpd="sng">
            <a:solidFill>
              <a:schemeClr val="tx1"/>
            </a:solidFill>
            <a:prstDash val="solid"/>
            <a:miter/>
            <a:headEnd type="none" w="med" len="med"/>
            <a:tailEnd type="none" w="med" len="med"/>
          </a:ln>
        </p:spPr>
        <p:txBody>
          <a:bodyPr rot="0" vert="eaVert" wrap="none" anchor="ctr" anchorCtr="0"/>
          <a:p>
            <a:pPr algn="ctr"/>
            <a:r>
              <a:rPr lang="zh-CN" altLang="en-US" sz="2400">
                <a:latin typeface="Times New Roman" panose="02020603050405020304" pitchFamily="18" charset="0"/>
              </a:rPr>
              <a:t>一汽</a:t>
            </a:r>
            <a:r>
              <a:rPr lang="en-US" altLang="zh-CN" sz="2400">
                <a:latin typeface="Times New Roman" panose="02020603050405020304" pitchFamily="18" charset="0"/>
              </a:rPr>
              <a:t>-</a:t>
            </a:r>
            <a:r>
              <a:rPr lang="zh-CN" altLang="en-US" sz="2400">
                <a:latin typeface="Times New Roman" panose="02020603050405020304" pitchFamily="18" charset="0"/>
              </a:rPr>
              <a:t>大众</a:t>
            </a:r>
            <a:endParaRPr lang="zh-CN" altLang="en-US" sz="240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41668"/>
                                        </p:tgtEl>
                                        <p:attrNameLst>
                                          <p:attrName>style.visibility</p:attrName>
                                        </p:attrNameLst>
                                      </p:cBhvr>
                                      <p:to>
                                        <p:strVal val="visible"/>
                                      </p:to>
                                    </p:set>
                                    <p:anim calcmode="discrete" valueType="clr">
                                      <p:cBhvr override="childStyle">
                                        <p:cTn id="7" dur="80"/>
                                        <p:tgtEl>
                                          <p:spTgt spid="2416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1668"/>
                                        </p:tgtEl>
                                        <p:attrNameLst>
                                          <p:attrName>fillcolor</p:attrName>
                                        </p:attrNameLst>
                                      </p:cBhvr>
                                      <p:tavLst>
                                        <p:tav tm="0">
                                          <p:val>
                                            <p:clrVal>
                                              <a:schemeClr val="accent2"/>
                                            </p:clrVal>
                                          </p:val>
                                        </p:tav>
                                        <p:tav tm="50000">
                                          <p:val>
                                            <p:clrVal>
                                              <a:schemeClr val="hlink"/>
                                            </p:clrVal>
                                          </p:val>
                                        </p:tav>
                                      </p:tavLst>
                                    </p:anim>
                                    <p:set>
                                      <p:cBhvr>
                                        <p:cTn id="9" dur="80"/>
                                        <p:tgtEl>
                                          <p:spTgt spid="241668"/>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241669"/>
                                        </p:tgtEl>
                                        <p:attrNameLst>
                                          <p:attrName>style.visibility</p:attrName>
                                        </p:attrNameLst>
                                      </p:cBhvr>
                                      <p:to>
                                        <p:strVal val="visible"/>
                                      </p:to>
                                    </p:set>
                                    <p:anim calcmode="discrete" valueType="clr">
                                      <p:cBhvr override="childStyle">
                                        <p:cTn id="12" dur="80"/>
                                        <p:tgtEl>
                                          <p:spTgt spid="24166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41669"/>
                                        </p:tgtEl>
                                        <p:attrNameLst>
                                          <p:attrName>fillcolor</p:attrName>
                                        </p:attrNameLst>
                                      </p:cBhvr>
                                      <p:tavLst>
                                        <p:tav tm="0">
                                          <p:val>
                                            <p:clrVal>
                                              <a:schemeClr val="accent2"/>
                                            </p:clrVal>
                                          </p:val>
                                        </p:tav>
                                        <p:tav tm="50000">
                                          <p:val>
                                            <p:clrVal>
                                              <a:schemeClr val="hlink"/>
                                            </p:clrVal>
                                          </p:val>
                                        </p:tav>
                                      </p:tavLst>
                                    </p:anim>
                                    <p:set>
                                      <p:cBhvr>
                                        <p:cTn id="14" dur="80"/>
                                        <p:tgtEl>
                                          <p:spTgt spid="24166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8" grpId="0" animBg="1"/>
      <p:bldP spid="24166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9378"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任务三  完成索赔申请</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229380" name="矩形 229379"/>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dirty="0">
                <a:solidFill>
                  <a:schemeClr val="accent2"/>
                </a:solidFill>
                <a:latin typeface="黑体" panose="02010609060101010101" pitchFamily="2" charset="-122"/>
                <a:ea typeface="黑体" panose="02010609060101010101" pitchFamily="2" charset="-122"/>
              </a:rPr>
              <a:t>索赔登记卡的填写</a:t>
            </a:r>
            <a:endParaRPr lang="zh-CN" altLang="en-US" sz="2800" b="1">
              <a:solidFill>
                <a:schemeClr val="bg1"/>
              </a:solidFill>
              <a:latin typeface="Times New Roman" panose="02020603050405020304" pitchFamily="18" charset="0"/>
              <a:ea typeface="楷体_GB2312" pitchFamily="49" charset="-122"/>
            </a:endParaRPr>
          </a:p>
        </p:txBody>
      </p:sp>
      <p:sp>
        <p:nvSpPr>
          <p:cNvPr id="229381" name="矩形 229380"/>
          <p:cNvSpPr/>
          <p:nvPr/>
        </p:nvSpPr>
        <p:spPr>
          <a:xfrm>
            <a:off x="755650" y="2060575"/>
            <a:ext cx="7416800" cy="519113"/>
          </a:xfrm>
          <a:prstGeom prst="rect">
            <a:avLst/>
          </a:prstGeom>
          <a:solidFill>
            <a:schemeClr val="bg1"/>
          </a:solidFill>
          <a:ln w="9525">
            <a:noFill/>
          </a:ln>
        </p:spPr>
        <p:txBody>
          <a:bodyPr>
            <a:spAutoFit/>
          </a:bodyPr>
          <a:p>
            <a:pPr algn="ctr">
              <a:spcBef>
                <a:spcPct val="50000"/>
              </a:spcBef>
            </a:pPr>
            <a:r>
              <a:rPr lang="zh-CN" altLang="en-US" sz="2800" b="1" dirty="0">
                <a:latin typeface="Times New Roman" panose="02020603050405020304" pitchFamily="18" charset="0"/>
                <a:ea typeface="楷体_GB2312" pitchFamily="49" charset="-122"/>
              </a:rPr>
              <a:t>填写</a:t>
            </a:r>
            <a:r>
              <a:rPr lang="zh-CN" altLang="en-US" sz="2800" b="1">
                <a:latin typeface="Times New Roman" panose="02020603050405020304" pitchFamily="18" charset="0"/>
                <a:ea typeface="楷体_GB2312" pitchFamily="49" charset="-122"/>
              </a:rPr>
              <a:t>说明</a:t>
            </a:r>
            <a:r>
              <a:rPr lang="en-US" altLang="zh-CN" sz="2800" b="1">
                <a:latin typeface="Times New Roman" panose="02020603050405020304" pitchFamily="18" charset="0"/>
                <a:ea typeface="楷体_GB2312" pitchFamily="49" charset="-122"/>
              </a:rPr>
              <a:t>—RA</a:t>
            </a:r>
            <a:r>
              <a:rPr lang="zh-CN" altLang="en-US" sz="2800" b="1" dirty="0">
                <a:latin typeface="Times New Roman" panose="02020603050405020304" pitchFamily="18" charset="0"/>
                <a:ea typeface="楷体_GB2312" pitchFamily="49" charset="-122"/>
              </a:rPr>
              <a:t>标记</a:t>
            </a:r>
            <a:endParaRPr lang="zh-CN" altLang="en-US" sz="2800" dirty="0">
              <a:latin typeface="Times New Roman" panose="02020603050405020304" pitchFamily="18" charset="0"/>
              <a:ea typeface="楷体_GB2312" pitchFamily="49" charset="-122"/>
            </a:endParaRPr>
          </a:p>
        </p:txBody>
      </p:sp>
      <p:pic>
        <p:nvPicPr>
          <p:cNvPr id="229383" name="图片 229382" descr="RSL01"/>
          <p:cNvPicPr>
            <a:picLocks noChangeAspect="1"/>
          </p:cNvPicPr>
          <p:nvPr/>
        </p:nvPicPr>
        <p:blipFill>
          <a:blip r:embed="rId1"/>
          <a:stretch>
            <a:fillRect/>
          </a:stretch>
        </p:blipFill>
        <p:spPr>
          <a:xfrm>
            <a:off x="6507163" y="3384550"/>
            <a:ext cx="2403475" cy="2671763"/>
          </a:xfrm>
          <a:prstGeom prst="rect">
            <a:avLst/>
          </a:prstGeom>
          <a:noFill/>
          <a:ln w="9525">
            <a:noFill/>
          </a:ln>
        </p:spPr>
      </p:pic>
      <p:pic>
        <p:nvPicPr>
          <p:cNvPr id="229385" name="图片 229384"/>
          <p:cNvPicPr>
            <a:picLocks noChangeAspect="1"/>
          </p:cNvPicPr>
          <p:nvPr/>
        </p:nvPicPr>
        <p:blipFill>
          <a:blip r:embed="rId2"/>
          <a:stretch>
            <a:fillRect/>
          </a:stretch>
        </p:blipFill>
        <p:spPr>
          <a:xfrm>
            <a:off x="1476375" y="3141663"/>
            <a:ext cx="4448175" cy="29146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29380"/>
                                        </p:tgtEl>
                                        <p:attrNameLst>
                                          <p:attrName>style.visibility</p:attrName>
                                        </p:attrNameLst>
                                      </p:cBhvr>
                                      <p:to>
                                        <p:strVal val="visible"/>
                                      </p:to>
                                    </p:set>
                                    <p:anim calcmode="discrete" valueType="clr">
                                      <p:cBhvr override="childStyle">
                                        <p:cTn id="7" dur="80"/>
                                        <p:tgtEl>
                                          <p:spTgt spid="22938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9380"/>
                                        </p:tgtEl>
                                        <p:attrNameLst>
                                          <p:attrName>fillcolor</p:attrName>
                                        </p:attrNameLst>
                                      </p:cBhvr>
                                      <p:tavLst>
                                        <p:tav tm="0">
                                          <p:val>
                                            <p:clrVal>
                                              <a:schemeClr val="accent2"/>
                                            </p:clrVal>
                                          </p:val>
                                        </p:tav>
                                        <p:tav tm="50000">
                                          <p:val>
                                            <p:clrVal>
                                              <a:schemeClr val="hlink"/>
                                            </p:clrVal>
                                          </p:val>
                                        </p:tav>
                                      </p:tavLst>
                                    </p:anim>
                                    <p:set>
                                      <p:cBhvr>
                                        <p:cTn id="9" dur="80"/>
                                        <p:tgtEl>
                                          <p:spTgt spid="229380"/>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229381"/>
                                        </p:tgtEl>
                                        <p:attrNameLst>
                                          <p:attrName>style.visibility</p:attrName>
                                        </p:attrNameLst>
                                      </p:cBhvr>
                                      <p:to>
                                        <p:strVal val="visible"/>
                                      </p:to>
                                    </p:set>
                                    <p:anim calcmode="discrete" valueType="clr">
                                      <p:cBhvr override="childStyle">
                                        <p:cTn id="12" dur="80"/>
                                        <p:tgtEl>
                                          <p:spTgt spid="22938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29381"/>
                                        </p:tgtEl>
                                        <p:attrNameLst>
                                          <p:attrName>fillcolor</p:attrName>
                                        </p:attrNameLst>
                                      </p:cBhvr>
                                      <p:tavLst>
                                        <p:tav tm="0">
                                          <p:val>
                                            <p:clrVal>
                                              <a:schemeClr val="accent2"/>
                                            </p:clrVal>
                                          </p:val>
                                        </p:tav>
                                        <p:tav tm="50000">
                                          <p:val>
                                            <p:clrVal>
                                              <a:schemeClr val="hlink"/>
                                            </p:clrVal>
                                          </p:val>
                                        </p:tav>
                                      </p:tavLst>
                                    </p:anim>
                                    <p:set>
                                      <p:cBhvr>
                                        <p:cTn id="14" dur="80"/>
                                        <p:tgtEl>
                                          <p:spTgt spid="22938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80" grpId="0" animBg="1"/>
      <p:bldP spid="22938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解读家用汽车产品的三包规定</a:t>
            </a:r>
            <a:endParaRPr lang="en-US" altLang="zh-CN" sz="2800" b="1" dirty="0">
              <a:solidFill>
                <a:schemeClr val="bg1"/>
              </a:solidFill>
              <a:latin typeface="楷体_GB2312" pitchFamily="49" charset="-122"/>
              <a:ea typeface="楷体_GB2312" pitchFamily="49" charset="-122"/>
            </a:endParaRPr>
          </a:p>
        </p:txBody>
      </p:sp>
      <p:sp>
        <p:nvSpPr>
          <p:cNvPr id="16387" name="文本框 2"/>
          <p:cNvSpPr txBox="1"/>
          <p:nvPr/>
        </p:nvSpPr>
        <p:spPr>
          <a:xfrm>
            <a:off x="755650" y="2997200"/>
            <a:ext cx="5184775" cy="1938020"/>
          </a:xfrm>
          <a:prstGeom prst="rect">
            <a:avLst/>
          </a:prstGeom>
          <a:noFill/>
          <a:ln w="9525">
            <a:noFill/>
          </a:ln>
        </p:spPr>
        <p:txBody>
          <a:bodyPr>
            <a:spAutoFit/>
          </a:bodyPr>
          <a:p>
            <a:r>
              <a:rPr lang="en-US" altLang="zh-CN" sz="2400" b="1">
                <a:solidFill>
                  <a:schemeClr val="accent2"/>
                </a:solidFill>
                <a:latin typeface="黑体" panose="02010609060101010101" pitchFamily="2" charset="-122"/>
                <a:ea typeface="黑体" panose="02010609060101010101" pitchFamily="2" charset="-122"/>
                <a:sym typeface="+mn-ea"/>
              </a:rPr>
              <a:t>1.</a:t>
            </a:r>
            <a:r>
              <a:rPr lang="zh-CN" altLang="en-US" sz="2400" b="1">
                <a:solidFill>
                  <a:schemeClr val="accent2"/>
                </a:solidFill>
                <a:latin typeface="黑体" panose="02010609060101010101" pitchFamily="2" charset="-122"/>
                <a:ea typeface="黑体" panose="02010609060101010101" pitchFamily="2" charset="-122"/>
                <a:sym typeface="+mn-ea"/>
              </a:rPr>
              <a:t>什么是质量担保期？</a:t>
            </a:r>
            <a:endParaRPr lang="zh-CN" altLang="en-US" sz="2400" b="1">
              <a:solidFill>
                <a:schemeClr val="accent2"/>
              </a:solidFill>
              <a:latin typeface="黑体" panose="02010609060101010101" pitchFamily="2" charset="-122"/>
              <a:ea typeface="黑体" panose="02010609060101010101" pitchFamily="2" charset="-122"/>
              <a:sym typeface="+mn-ea"/>
            </a:endParaRPr>
          </a:p>
          <a:p>
            <a:r>
              <a:rPr lang="zh-CN" altLang="en-US" sz="2400" b="1">
                <a:solidFill>
                  <a:schemeClr val="bg1"/>
                </a:solidFill>
                <a:latin typeface="Times New Roman" panose="02020603050405020304" pitchFamily="18" charset="0"/>
                <a:ea typeface="楷体_GB2312" pitchFamily="49" charset="-122"/>
                <a:sym typeface="+mn-ea"/>
              </a:rPr>
              <a:t> </a:t>
            </a:r>
            <a:endParaRPr lang="zh-CN" altLang="en-US" sz="2400" b="1">
              <a:solidFill>
                <a:schemeClr val="bg1"/>
              </a:solidFill>
              <a:latin typeface="Times New Roman" panose="02020603050405020304" pitchFamily="18" charset="0"/>
              <a:ea typeface="楷体_GB2312" pitchFamily="49" charset="-122"/>
              <a:sym typeface="+mn-ea"/>
            </a:endParaRPr>
          </a:p>
          <a:p>
            <a:r>
              <a:rPr lang="zh-CN" altLang="en-US" sz="2400" b="1" dirty="0">
                <a:latin typeface="Arial" panose="020B0604020202020204" pitchFamily="34" charset="0"/>
                <a:ea typeface="华文新魏" panose="02010800040101010101" pitchFamily="2" charset="-122"/>
              </a:rPr>
              <a:t>所有的汽车生产企业一般都会给出行驶时间和行驶里程两个质量担保期的限定条件，而且还要以先达到者为准。</a:t>
            </a:r>
            <a:r>
              <a:rPr lang="zh-CN" altLang="en-US" dirty="0">
                <a:latin typeface="Arial" panose="020B0604020202020204" pitchFamily="34" charset="0"/>
              </a:rPr>
              <a:t> </a:t>
            </a:r>
            <a:endParaRPr lang="zh-CN" altLang="en-US" dirty="0">
              <a:latin typeface="Arial" panose="020B0604020202020204" pitchFamily="34" charset="0"/>
            </a:endParaRPr>
          </a:p>
        </p:txBody>
      </p:sp>
      <p:pic>
        <p:nvPicPr>
          <p:cNvPr id="16389" name="图片 1"/>
          <p:cNvPicPr>
            <a:picLocks noChangeAspect="1"/>
          </p:cNvPicPr>
          <p:nvPr/>
        </p:nvPicPr>
        <p:blipFill>
          <a:blip r:embed="rId1"/>
          <a:stretch>
            <a:fillRect/>
          </a:stretch>
        </p:blipFill>
        <p:spPr>
          <a:xfrm>
            <a:off x="6443663" y="2692400"/>
            <a:ext cx="1733550" cy="3479800"/>
          </a:xfrm>
          <a:prstGeom prst="rect">
            <a:avLst/>
          </a:prstGeom>
          <a:noFill/>
          <a:ln w="9525">
            <a:noFill/>
          </a:ln>
        </p:spPr>
      </p:pic>
      <p:sp>
        <p:nvSpPr>
          <p:cNvPr id="10" name="灯片编号占位符 9"/>
          <p:cNvSpPr>
            <a:spLocks noGrp="1"/>
          </p:cNvSpPr>
          <p:nvPr>
            <p:ph type="sldNum" sz="quarter" idx="10"/>
          </p:nvPr>
        </p:nvSpPr>
        <p:spPr>
          <a:xfrm>
            <a:off x="3779838" y="6453188"/>
            <a:ext cx="884238" cy="320675"/>
          </a:xfrm>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394" name="矩形 16393"/>
          <p:cNvSpPr/>
          <p:nvPr/>
        </p:nvSpPr>
        <p:spPr>
          <a:xfrm>
            <a:off x="1395730" y="1514475"/>
            <a:ext cx="5192395" cy="521970"/>
          </a:xfrm>
          <a:prstGeom prst="rect">
            <a:avLst/>
          </a:prstGeom>
          <a:solidFill>
            <a:schemeClr val="bg1"/>
          </a:solidFill>
          <a:ln w="127000" cap="flat" cmpd="sng">
            <a:solidFill>
              <a:schemeClr val="accent1"/>
            </a:solidFill>
            <a:prstDash val="solid"/>
            <a:miter/>
            <a:headEnd type="none" w="med" len="med"/>
            <a:tailEnd type="none" w="med" len="med"/>
          </a:ln>
        </p:spPr>
        <p:txBody>
          <a:bodyPr wrap="square">
            <a:spAutoFit/>
          </a:bodyPr>
          <a:p>
            <a:pPr algn="ctr">
              <a:spcBef>
                <a:spcPct val="50000"/>
              </a:spcBef>
            </a:pPr>
            <a:r>
              <a:rPr lang="zh-CN" altLang="en-US" sz="2800" b="1">
                <a:solidFill>
                  <a:schemeClr val="tx2"/>
                </a:solidFill>
                <a:latin typeface="Times New Roman" panose="02020603050405020304" pitchFamily="18" charset="0"/>
                <a:ea typeface="楷体_GB2312" pitchFamily="49" charset="-122"/>
              </a:rPr>
              <a:t>一、家用汽车产品的三包规定</a:t>
            </a:r>
            <a:endParaRPr lang="zh-CN" altLang="en-US" sz="2800" b="1">
              <a:solidFill>
                <a:schemeClr val="tx2"/>
              </a:solidFill>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394"/>
                                        </p:tgtEl>
                                        <p:attrNameLst>
                                          <p:attrName>style.visibility</p:attrName>
                                        </p:attrNameLst>
                                      </p:cBhvr>
                                      <p:to>
                                        <p:strVal val="visible"/>
                                      </p:to>
                                    </p:set>
                                    <p:anim calcmode="discrete" valueType="clr">
                                      <p:cBhvr override="childStyle">
                                        <p:cTn id="7" dur="80"/>
                                        <p:tgtEl>
                                          <p:spTgt spid="1639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394"/>
                                        </p:tgtEl>
                                        <p:attrNameLst>
                                          <p:attrName>fillcolor</p:attrName>
                                        </p:attrNameLst>
                                      </p:cBhvr>
                                      <p:tavLst>
                                        <p:tav tm="0">
                                          <p:val>
                                            <p:clrVal>
                                              <a:schemeClr val="accent2"/>
                                            </p:clrVal>
                                          </p:val>
                                        </p:tav>
                                        <p:tav tm="50000">
                                          <p:val>
                                            <p:clrVal>
                                              <a:schemeClr val="hlink"/>
                                            </p:clrVal>
                                          </p:val>
                                        </p:tav>
                                      </p:tavLst>
                                    </p:anim>
                                    <p:set>
                                      <p:cBhvr>
                                        <p:cTn id="9" dur="80"/>
                                        <p:tgtEl>
                                          <p:spTgt spid="1639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7330"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任务三  完成索赔申请</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227332" name="矩形 227331"/>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dirty="0">
                <a:solidFill>
                  <a:schemeClr val="accent2"/>
                </a:solidFill>
                <a:latin typeface="黑体" panose="02010609060101010101" pitchFamily="2" charset="-122"/>
                <a:ea typeface="黑体" panose="02010609060101010101" pitchFamily="2" charset="-122"/>
              </a:rPr>
              <a:t>索赔登记卡的填写</a:t>
            </a:r>
            <a:endParaRPr lang="zh-CN" altLang="en-US" sz="2800" b="1">
              <a:solidFill>
                <a:schemeClr val="bg1"/>
              </a:solidFill>
              <a:latin typeface="Times New Roman" panose="02020603050405020304" pitchFamily="18" charset="0"/>
              <a:ea typeface="楷体_GB2312" pitchFamily="49" charset="-122"/>
            </a:endParaRPr>
          </a:p>
        </p:txBody>
      </p:sp>
      <p:sp>
        <p:nvSpPr>
          <p:cNvPr id="227333" name="矩形 227332"/>
          <p:cNvSpPr/>
          <p:nvPr/>
        </p:nvSpPr>
        <p:spPr>
          <a:xfrm>
            <a:off x="755650" y="2060575"/>
            <a:ext cx="7416800" cy="519113"/>
          </a:xfrm>
          <a:prstGeom prst="rect">
            <a:avLst/>
          </a:prstGeom>
          <a:solidFill>
            <a:schemeClr val="bg1"/>
          </a:solidFill>
          <a:ln w="9525">
            <a:noFill/>
          </a:ln>
        </p:spPr>
        <p:txBody>
          <a:bodyPr>
            <a:spAutoFit/>
          </a:bodyPr>
          <a:p>
            <a:pPr algn="ctr">
              <a:spcBef>
                <a:spcPct val="50000"/>
              </a:spcBef>
            </a:pPr>
            <a:r>
              <a:rPr lang="zh-CN" altLang="en-US" sz="2800" b="1" dirty="0">
                <a:latin typeface="Times New Roman" panose="02020603050405020304" pitchFamily="18" charset="0"/>
                <a:ea typeface="楷体_GB2312" pitchFamily="49" charset="-122"/>
              </a:rPr>
              <a:t>填写</a:t>
            </a:r>
            <a:r>
              <a:rPr lang="zh-CN" altLang="en-US" sz="2800" b="1">
                <a:latin typeface="Times New Roman" panose="02020603050405020304" pitchFamily="18" charset="0"/>
                <a:ea typeface="楷体_GB2312" pitchFamily="49" charset="-122"/>
              </a:rPr>
              <a:t>说明</a:t>
            </a:r>
            <a:r>
              <a:rPr lang="en-US" altLang="zh-CN" sz="2800" b="1">
                <a:latin typeface="Times New Roman" panose="02020603050405020304" pitchFamily="18" charset="0"/>
                <a:ea typeface="楷体_GB2312" pitchFamily="49" charset="-122"/>
              </a:rPr>
              <a:t>—RA</a:t>
            </a:r>
            <a:r>
              <a:rPr lang="zh-CN" altLang="en-US" sz="2800" b="1" dirty="0">
                <a:latin typeface="Times New Roman" panose="02020603050405020304" pitchFamily="18" charset="0"/>
                <a:ea typeface="楷体_GB2312" pitchFamily="49" charset="-122"/>
              </a:rPr>
              <a:t>标记</a:t>
            </a:r>
            <a:endParaRPr lang="zh-CN" altLang="en-US" sz="2800" dirty="0">
              <a:latin typeface="Times New Roman" panose="02020603050405020304" pitchFamily="18" charset="0"/>
              <a:ea typeface="楷体_GB2312" pitchFamily="49" charset="-122"/>
            </a:endParaRPr>
          </a:p>
        </p:txBody>
      </p:sp>
      <p:pic>
        <p:nvPicPr>
          <p:cNvPr id="227335" name="图片 227334" descr="RSL01"/>
          <p:cNvPicPr>
            <a:picLocks noChangeAspect="1"/>
          </p:cNvPicPr>
          <p:nvPr/>
        </p:nvPicPr>
        <p:blipFill>
          <a:blip r:embed="rId1"/>
          <a:stretch>
            <a:fillRect/>
          </a:stretch>
        </p:blipFill>
        <p:spPr>
          <a:xfrm>
            <a:off x="6507163" y="3384550"/>
            <a:ext cx="2403475" cy="2671763"/>
          </a:xfrm>
          <a:prstGeom prst="rect">
            <a:avLst/>
          </a:prstGeom>
          <a:noFill/>
          <a:ln w="9525">
            <a:noFill/>
          </a:ln>
        </p:spPr>
      </p:pic>
      <p:sp>
        <p:nvSpPr>
          <p:cNvPr id="227336" name="矩形 227335"/>
          <p:cNvSpPr/>
          <p:nvPr/>
        </p:nvSpPr>
        <p:spPr>
          <a:xfrm>
            <a:off x="1106488" y="2663825"/>
            <a:ext cx="5310187" cy="3195638"/>
          </a:xfrm>
          <a:prstGeom prst="rect">
            <a:avLst/>
          </a:prstGeom>
          <a:noFill/>
          <a:ln w="9525">
            <a:noFill/>
          </a:ln>
        </p:spPr>
        <p: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v"/>
              <a:defRPr sz="32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stStyle>
          <a:p>
            <a:pPr lvl="0">
              <a:buNone/>
            </a:pPr>
            <a:r>
              <a:rPr lang="zh-CN" altLang="en-US" sz="2000" b="1">
                <a:latin typeface="华文新魏" panose="02010800040101010101" pitchFamily="2" charset="-122"/>
                <a:ea typeface="华文新魏" panose="02010800040101010101" pitchFamily="2" charset="-122"/>
              </a:rPr>
              <a:t>关于</a:t>
            </a:r>
            <a:r>
              <a:rPr lang="en-US" altLang="zh-CN" sz="2000" b="1">
                <a:latin typeface="华文新魏" panose="02010800040101010101" pitchFamily="2" charset="-122"/>
                <a:ea typeface="华文新魏" panose="02010800040101010101" pitchFamily="2" charset="-122"/>
              </a:rPr>
              <a:t>RA</a:t>
            </a:r>
            <a:r>
              <a:rPr lang="zh-CN" altLang="en-US" sz="2000" b="1">
                <a:latin typeface="华文新魏" panose="02010800040101010101" pitchFamily="2" charset="-122"/>
                <a:ea typeface="华文新魏" panose="02010800040101010101" pitchFamily="2" charset="-122"/>
              </a:rPr>
              <a:t>码标记说明：</a:t>
            </a:r>
            <a:endParaRPr lang="zh-CN" altLang="en-US" sz="2000" b="1">
              <a:latin typeface="华文新魏" panose="02010800040101010101" pitchFamily="2" charset="-122"/>
              <a:ea typeface="华文新魏" panose="02010800040101010101" pitchFamily="2" charset="-122"/>
            </a:endParaRPr>
          </a:p>
          <a:p>
            <a:pPr lvl="0">
              <a:buNone/>
            </a:pPr>
            <a:r>
              <a:rPr lang="zh-CN" altLang="en-US" sz="2000" b="1">
                <a:latin typeface="华文新魏" panose="02010800040101010101" pitchFamily="2" charset="-122"/>
                <a:ea typeface="华文新魏" panose="02010800040101010101" pitchFamily="2" charset="-122"/>
              </a:rPr>
              <a:t>索赔内容属于下列各项之一的， </a:t>
            </a:r>
            <a:r>
              <a:rPr lang="en-US" altLang="zh-CN" sz="2000" b="1">
                <a:latin typeface="华文新魏" panose="02010800040101010101" pitchFamily="2" charset="-122"/>
                <a:ea typeface="华文新魏" panose="02010800040101010101" pitchFamily="2" charset="-122"/>
              </a:rPr>
              <a:t>RA</a:t>
            </a:r>
            <a:r>
              <a:rPr lang="zh-CN" altLang="en-US" sz="2000" b="1">
                <a:latin typeface="华文新魏" panose="02010800040101010101" pitchFamily="2" charset="-122"/>
                <a:ea typeface="华文新魏" panose="02010800040101010101" pitchFamily="2" charset="-122"/>
              </a:rPr>
              <a:t>码必须为“</a:t>
            </a:r>
            <a:r>
              <a:rPr lang="en-US" altLang="zh-CN" sz="2000" b="1">
                <a:latin typeface="华文新魏" panose="02010800040101010101" pitchFamily="2" charset="-122"/>
                <a:ea typeface="华文新魏" panose="02010800040101010101" pitchFamily="2" charset="-122"/>
              </a:rPr>
              <a:t>1”</a:t>
            </a:r>
            <a:r>
              <a:rPr lang="zh-CN" altLang="en-US" sz="2000" b="1">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p>
            <a:pPr lvl="1">
              <a:buNone/>
            </a:pPr>
            <a:r>
              <a:rPr lang="zh-CN" altLang="en-US" sz="2000" b="1">
                <a:latin typeface="华文新魏" panose="02010800040101010101" pitchFamily="2" charset="-122"/>
                <a:ea typeface="华文新魏" panose="02010800040101010101" pitchFamily="2" charset="-122"/>
              </a:rPr>
              <a:t>    外出服务、运费、油漆、充氟、修复</a:t>
            </a:r>
            <a:endParaRPr lang="zh-CN" altLang="en-US" sz="2000" b="1">
              <a:latin typeface="华文新魏" panose="02010800040101010101" pitchFamily="2" charset="-122"/>
              <a:ea typeface="华文新魏" panose="02010800040101010101" pitchFamily="2" charset="-122"/>
            </a:endParaRPr>
          </a:p>
          <a:p>
            <a:pPr lvl="1">
              <a:buNone/>
            </a:pPr>
            <a:r>
              <a:rPr lang="zh-CN" altLang="en-US" sz="2000" b="1">
                <a:latin typeface="华文新魏" panose="02010800040101010101" pitchFamily="2" charset="-122"/>
                <a:ea typeface="华文新魏" panose="02010800040101010101" pitchFamily="2" charset="-122"/>
              </a:rPr>
              <a:t>为了保证见件索赔的严密性，凡是发生材料费用而没有旧件返回的索赔如各种油（液）类，</a:t>
            </a:r>
            <a:r>
              <a:rPr lang="en-US" altLang="zh-CN" sz="2000" b="1">
                <a:latin typeface="华文新魏" panose="02010800040101010101" pitchFamily="2" charset="-122"/>
                <a:ea typeface="华文新魏" panose="02010800040101010101" pitchFamily="2" charset="-122"/>
              </a:rPr>
              <a:t>RA=2</a:t>
            </a:r>
            <a:r>
              <a:rPr lang="zh-CN" altLang="en-US" sz="2000" b="1">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p>
            <a:pPr lvl="1">
              <a:buNone/>
            </a:pPr>
            <a:r>
              <a:rPr lang="zh-CN" altLang="en-US" sz="2000" b="1">
                <a:latin typeface="华文新魏" panose="02010800040101010101" pitchFamily="2" charset="-122"/>
                <a:ea typeface="华文新魏" panose="02010800040101010101" pitchFamily="2" charset="-122"/>
              </a:rPr>
              <a:t>具体做法：填写一张索赔申请单并附条形码，与装箱单一起放在索赔件包装箱内寄到一汽</a:t>
            </a:r>
            <a:r>
              <a:rPr lang="en-US" altLang="zh-CN" sz="2000" b="1">
                <a:latin typeface="华文新魏" panose="02010800040101010101" pitchFamily="2" charset="-122"/>
                <a:ea typeface="华文新魏" panose="02010800040101010101" pitchFamily="2" charset="-122"/>
              </a:rPr>
              <a:t>-</a:t>
            </a:r>
            <a:r>
              <a:rPr lang="zh-CN" altLang="en-US" sz="2000" b="1">
                <a:latin typeface="华文新魏" panose="02010800040101010101" pitchFamily="2" charset="-122"/>
                <a:ea typeface="华文新魏" panose="02010800040101010101" pitchFamily="2" charset="-122"/>
              </a:rPr>
              <a:t>大众公司指定地点。</a:t>
            </a:r>
            <a:endParaRPr lang="zh-CN" altLang="en-US" sz="2000" b="1">
              <a:latin typeface="华文新魏" panose="02010800040101010101" pitchFamily="2" charset="-122"/>
              <a:ea typeface="华文新魏" panose="02010800040101010101" pitchFamily="2" charset="-122"/>
            </a:endParaRPr>
          </a:p>
          <a:p>
            <a:pPr lvl="1">
              <a:buNone/>
            </a:pPr>
            <a:endParaRPr lang="zh-CN" altLang="en-US" sz="2000" b="1">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27332"/>
                                        </p:tgtEl>
                                        <p:attrNameLst>
                                          <p:attrName>style.visibility</p:attrName>
                                        </p:attrNameLst>
                                      </p:cBhvr>
                                      <p:to>
                                        <p:strVal val="visible"/>
                                      </p:to>
                                    </p:set>
                                    <p:anim calcmode="discrete" valueType="clr">
                                      <p:cBhvr override="childStyle">
                                        <p:cTn id="7" dur="80"/>
                                        <p:tgtEl>
                                          <p:spTgt spid="22733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7332"/>
                                        </p:tgtEl>
                                        <p:attrNameLst>
                                          <p:attrName>fillcolor</p:attrName>
                                        </p:attrNameLst>
                                      </p:cBhvr>
                                      <p:tavLst>
                                        <p:tav tm="0">
                                          <p:val>
                                            <p:clrVal>
                                              <a:schemeClr val="accent2"/>
                                            </p:clrVal>
                                          </p:val>
                                        </p:tav>
                                        <p:tav tm="50000">
                                          <p:val>
                                            <p:clrVal>
                                              <a:schemeClr val="hlink"/>
                                            </p:clrVal>
                                          </p:val>
                                        </p:tav>
                                      </p:tavLst>
                                    </p:anim>
                                    <p:set>
                                      <p:cBhvr>
                                        <p:cTn id="9" dur="80"/>
                                        <p:tgtEl>
                                          <p:spTgt spid="227332"/>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227333"/>
                                        </p:tgtEl>
                                        <p:attrNameLst>
                                          <p:attrName>style.visibility</p:attrName>
                                        </p:attrNameLst>
                                      </p:cBhvr>
                                      <p:to>
                                        <p:strVal val="visible"/>
                                      </p:to>
                                    </p:set>
                                    <p:anim calcmode="discrete" valueType="clr">
                                      <p:cBhvr override="childStyle">
                                        <p:cTn id="12" dur="80"/>
                                        <p:tgtEl>
                                          <p:spTgt spid="227333"/>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27333"/>
                                        </p:tgtEl>
                                        <p:attrNameLst>
                                          <p:attrName>fillcolor</p:attrName>
                                        </p:attrNameLst>
                                      </p:cBhvr>
                                      <p:tavLst>
                                        <p:tav tm="0">
                                          <p:val>
                                            <p:clrVal>
                                              <a:schemeClr val="accent2"/>
                                            </p:clrVal>
                                          </p:val>
                                        </p:tav>
                                        <p:tav tm="50000">
                                          <p:val>
                                            <p:clrVal>
                                              <a:schemeClr val="hlink"/>
                                            </p:clrVal>
                                          </p:val>
                                        </p:tav>
                                      </p:tavLst>
                                    </p:anim>
                                    <p:set>
                                      <p:cBhvr>
                                        <p:cTn id="14" dur="80"/>
                                        <p:tgtEl>
                                          <p:spTgt spid="2273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2" grpId="0" animBg="1"/>
      <p:bldP spid="22733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82"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任务三  完成索赔申请</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225284" name="矩形 225283"/>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dirty="0">
                <a:solidFill>
                  <a:schemeClr val="accent2"/>
                </a:solidFill>
                <a:latin typeface="黑体" panose="02010609060101010101" pitchFamily="2" charset="-122"/>
                <a:ea typeface="黑体" panose="02010609060101010101" pitchFamily="2" charset="-122"/>
              </a:rPr>
              <a:t>索赔登记卡的填写</a:t>
            </a:r>
            <a:endParaRPr lang="zh-CN" altLang="en-US" sz="2800" b="1">
              <a:solidFill>
                <a:schemeClr val="bg1"/>
              </a:solidFill>
              <a:latin typeface="Times New Roman" panose="02020603050405020304" pitchFamily="18" charset="0"/>
              <a:ea typeface="楷体_GB2312" pitchFamily="49" charset="-122"/>
            </a:endParaRPr>
          </a:p>
        </p:txBody>
      </p:sp>
      <p:sp>
        <p:nvSpPr>
          <p:cNvPr id="225285" name="矩形 225284"/>
          <p:cNvSpPr/>
          <p:nvPr/>
        </p:nvSpPr>
        <p:spPr>
          <a:xfrm>
            <a:off x="755650" y="2060575"/>
            <a:ext cx="7416800" cy="519113"/>
          </a:xfrm>
          <a:prstGeom prst="rect">
            <a:avLst/>
          </a:prstGeom>
          <a:solidFill>
            <a:schemeClr val="bg1"/>
          </a:solidFill>
          <a:ln w="9525">
            <a:noFill/>
          </a:ln>
        </p:spPr>
        <p:txBody>
          <a:bodyPr>
            <a:spAutoFit/>
          </a:bodyPr>
          <a:p>
            <a:pPr algn="ctr">
              <a:spcBef>
                <a:spcPct val="50000"/>
              </a:spcBef>
            </a:pPr>
            <a:r>
              <a:rPr lang="zh-CN" altLang="en-US" sz="2800" b="1" dirty="0">
                <a:latin typeface="Times New Roman" panose="02020603050405020304" pitchFamily="18" charset="0"/>
                <a:ea typeface="楷体_GB2312" pitchFamily="49" charset="-122"/>
              </a:rPr>
              <a:t>填写</a:t>
            </a:r>
            <a:r>
              <a:rPr lang="zh-CN" altLang="en-US" sz="2800" b="1">
                <a:latin typeface="Times New Roman" panose="02020603050405020304" pitchFamily="18" charset="0"/>
                <a:ea typeface="楷体_GB2312" pitchFamily="49" charset="-122"/>
              </a:rPr>
              <a:t>说明</a:t>
            </a:r>
            <a:r>
              <a:rPr lang="en-US" altLang="zh-CN" sz="2800" b="1">
                <a:latin typeface="Times New Roman" panose="02020603050405020304" pitchFamily="18" charset="0"/>
                <a:ea typeface="楷体_GB2312" pitchFamily="49" charset="-122"/>
              </a:rPr>
              <a:t>—</a:t>
            </a:r>
            <a:r>
              <a:rPr lang="zh-CN" altLang="en-US" sz="2800" b="1" dirty="0">
                <a:latin typeface="Times New Roman" panose="02020603050405020304" pitchFamily="18" charset="0"/>
                <a:ea typeface="楷体_GB2312" pitchFamily="49" charset="-122"/>
              </a:rPr>
              <a:t>车辆类别</a:t>
            </a:r>
            <a:endParaRPr lang="zh-CN" altLang="en-US" sz="2800">
              <a:latin typeface="Times New Roman" panose="02020603050405020304" pitchFamily="18" charset="0"/>
              <a:ea typeface="楷体_GB2312" pitchFamily="49" charset="-122"/>
            </a:endParaRPr>
          </a:p>
        </p:txBody>
      </p:sp>
      <p:pic>
        <p:nvPicPr>
          <p:cNvPr id="225287" name="图片 225286" descr="RSL01"/>
          <p:cNvPicPr>
            <a:picLocks noChangeAspect="1"/>
          </p:cNvPicPr>
          <p:nvPr/>
        </p:nvPicPr>
        <p:blipFill>
          <a:blip r:embed="rId1"/>
          <a:stretch>
            <a:fillRect/>
          </a:stretch>
        </p:blipFill>
        <p:spPr>
          <a:xfrm>
            <a:off x="6507163" y="3384550"/>
            <a:ext cx="2403475" cy="2671763"/>
          </a:xfrm>
          <a:prstGeom prst="rect">
            <a:avLst/>
          </a:prstGeom>
          <a:noFill/>
          <a:ln w="9525">
            <a:noFill/>
          </a:ln>
        </p:spPr>
      </p:pic>
      <p:sp>
        <p:nvSpPr>
          <p:cNvPr id="225288" name="矩形 225287"/>
          <p:cNvSpPr/>
          <p:nvPr/>
        </p:nvSpPr>
        <p:spPr>
          <a:xfrm>
            <a:off x="611188" y="2214563"/>
            <a:ext cx="7772400" cy="1752600"/>
          </a:xfrm>
          <a:prstGeom prst="rect">
            <a:avLst/>
          </a:prstGeom>
          <a:noFill/>
          <a:ln w="9525">
            <a:noFill/>
          </a:ln>
        </p:spPr>
        <p: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v"/>
              <a:defRPr sz="320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stStyle>
          <a:p>
            <a:pPr marL="609600" lvl="0" indent="-609600"/>
            <a:endParaRPr lang="zh-CN" altLang="en-US"/>
          </a:p>
          <a:p>
            <a:pPr marL="609600" lvl="0" indent="-609600">
              <a:buNone/>
            </a:pPr>
            <a:r>
              <a:rPr lang="zh-CN" altLang="en-US" sz="2400" b="1">
                <a:latin typeface="华文新魏" panose="02010800040101010101" pitchFamily="2" charset="-122"/>
                <a:ea typeface="华文新魏" panose="02010800040101010101" pitchFamily="2" charset="-122"/>
              </a:rPr>
              <a:t>车辆类别：共一位，车辆用途。</a:t>
            </a:r>
            <a:endParaRPr lang="zh-CN" altLang="en-US" sz="2400" b="1">
              <a:latin typeface="华文新魏" panose="02010800040101010101" pitchFamily="2" charset="-122"/>
              <a:ea typeface="华文新魏" panose="02010800040101010101" pitchFamily="2" charset="-122"/>
            </a:endParaRPr>
          </a:p>
          <a:p>
            <a:pPr marL="609600" lvl="0" indent="-609600">
              <a:buNone/>
            </a:pPr>
            <a:r>
              <a:rPr lang="zh-CN" altLang="en-US" sz="2400" b="1">
                <a:latin typeface="华文新魏" panose="02010800040101010101" pitchFamily="2" charset="-122"/>
                <a:ea typeface="华文新魏" panose="02010800040101010101" pitchFamily="2" charset="-122"/>
              </a:rPr>
              <a:t>  </a:t>
            </a:r>
            <a:endParaRPr lang="zh-CN" altLang="en-US" sz="2400" b="1">
              <a:latin typeface="华文新魏" panose="02010800040101010101" pitchFamily="2" charset="-122"/>
              <a:ea typeface="华文新魏" panose="02010800040101010101" pitchFamily="2" charset="-122"/>
            </a:endParaRPr>
          </a:p>
          <a:p>
            <a:pPr marL="609600" lvl="0" indent="-609600">
              <a:buNone/>
            </a:pPr>
            <a:r>
              <a:rPr lang="zh-CN" altLang="en-US" sz="2400" b="1">
                <a:latin typeface="华文新魏" panose="02010800040101010101" pitchFamily="2" charset="-122"/>
                <a:ea typeface="华文新魏" panose="02010800040101010101" pitchFamily="2" charset="-122"/>
              </a:rPr>
              <a:t>   含义：</a:t>
            </a:r>
            <a:endParaRPr lang="zh-CN" altLang="en-US" sz="2400" b="1">
              <a:latin typeface="华文新魏" panose="02010800040101010101" pitchFamily="2" charset="-122"/>
              <a:ea typeface="华文新魏" panose="02010800040101010101" pitchFamily="2" charset="-122"/>
            </a:endParaRPr>
          </a:p>
          <a:p>
            <a:pPr marL="609600" lvl="0" indent="-609600">
              <a:buNone/>
            </a:pPr>
            <a:r>
              <a:rPr lang="zh-CN" altLang="en-US" sz="2400" b="1">
                <a:latin typeface="华文新魏" panose="02010800040101010101" pitchFamily="2" charset="-122"/>
                <a:ea typeface="华文新魏" panose="02010800040101010101" pitchFamily="2" charset="-122"/>
              </a:rPr>
              <a:t>               </a:t>
            </a:r>
            <a:r>
              <a:rPr lang="en-US" altLang="zh-CN" sz="2400" b="1">
                <a:latin typeface="华文新魏" panose="02010800040101010101" pitchFamily="2" charset="-122"/>
                <a:ea typeface="华文新魏" panose="02010800040101010101" pitchFamily="2" charset="-122"/>
              </a:rPr>
              <a:t>T------</a:t>
            </a:r>
            <a:r>
              <a:rPr lang="zh-CN" altLang="en-US" sz="2400" b="1">
                <a:latin typeface="华文新魏" panose="02010800040101010101" pitchFamily="2" charset="-122"/>
                <a:ea typeface="华文新魏" panose="02010800040101010101" pitchFamily="2" charset="-122"/>
              </a:rPr>
              <a:t>出租车</a:t>
            </a:r>
            <a:endParaRPr lang="zh-CN" altLang="en-US" sz="2400" b="1">
              <a:latin typeface="华文新魏" panose="02010800040101010101" pitchFamily="2" charset="-122"/>
              <a:ea typeface="华文新魏" panose="02010800040101010101" pitchFamily="2" charset="-122"/>
            </a:endParaRPr>
          </a:p>
          <a:p>
            <a:pPr marL="609600" lvl="0" indent="-609600">
              <a:buNone/>
            </a:pPr>
            <a:r>
              <a:rPr lang="zh-CN" altLang="en-US" sz="2400" b="1">
                <a:latin typeface="华文新魏" panose="02010800040101010101" pitchFamily="2" charset="-122"/>
                <a:ea typeface="华文新魏" panose="02010800040101010101" pitchFamily="2" charset="-122"/>
              </a:rPr>
              <a:t>               </a:t>
            </a:r>
            <a:r>
              <a:rPr lang="en-US" altLang="zh-CN" sz="2400" b="1">
                <a:latin typeface="华文新魏" panose="02010800040101010101" pitchFamily="2" charset="-122"/>
                <a:ea typeface="华文新魏" panose="02010800040101010101" pitchFamily="2" charset="-122"/>
              </a:rPr>
              <a:t>W-----</a:t>
            </a:r>
            <a:r>
              <a:rPr lang="zh-CN" altLang="en-US" sz="2400" b="1">
                <a:latin typeface="华文新魏" panose="02010800040101010101" pitchFamily="2" charset="-122"/>
                <a:ea typeface="华文新魏" panose="02010800040101010101" pitchFamily="2" charset="-122"/>
              </a:rPr>
              <a:t>商品车</a:t>
            </a:r>
            <a:endParaRPr lang="zh-CN" altLang="en-US" sz="2400" b="1">
              <a:latin typeface="华文新魏" panose="02010800040101010101" pitchFamily="2" charset="-122"/>
              <a:ea typeface="华文新魏" panose="02010800040101010101" pitchFamily="2" charset="-122"/>
            </a:endParaRPr>
          </a:p>
          <a:p>
            <a:pPr marL="609600" lvl="0" indent="-609600">
              <a:buNone/>
            </a:pPr>
            <a:r>
              <a:rPr lang="zh-CN" altLang="en-US" sz="2400" b="1">
                <a:latin typeface="华文新魏" panose="02010800040101010101" pitchFamily="2" charset="-122"/>
                <a:ea typeface="华文新魏" panose="02010800040101010101" pitchFamily="2" charset="-122"/>
              </a:rPr>
              <a:t>               </a:t>
            </a:r>
            <a:r>
              <a:rPr lang="en-US" altLang="zh-CN" sz="2400" b="1">
                <a:latin typeface="华文新魏" panose="02010800040101010101" pitchFamily="2" charset="-122"/>
                <a:ea typeface="华文新魏" panose="02010800040101010101" pitchFamily="2" charset="-122"/>
              </a:rPr>
              <a:t>B------</a:t>
            </a:r>
            <a:r>
              <a:rPr lang="zh-CN" altLang="en-US" sz="2400" b="1">
                <a:latin typeface="华文新魏" panose="02010800040101010101" pitchFamily="2" charset="-122"/>
                <a:ea typeface="华文新魏" panose="02010800040101010101" pitchFamily="2" charset="-122"/>
              </a:rPr>
              <a:t>公务用车</a:t>
            </a:r>
            <a:endParaRPr lang="zh-CN" altLang="en-US" sz="2400" b="1">
              <a:latin typeface="华文新魏" panose="02010800040101010101" pitchFamily="2" charset="-122"/>
              <a:ea typeface="华文新魏" panose="02010800040101010101" pitchFamily="2" charset="-122"/>
            </a:endParaRPr>
          </a:p>
          <a:p>
            <a:pPr marL="609600" lvl="0" indent="-609600">
              <a:buNone/>
            </a:pPr>
            <a:r>
              <a:rPr lang="zh-CN" altLang="en-US" sz="2400" b="1">
                <a:latin typeface="华文新魏" panose="02010800040101010101" pitchFamily="2" charset="-122"/>
                <a:ea typeface="华文新魏" panose="02010800040101010101" pitchFamily="2" charset="-122"/>
              </a:rPr>
              <a:t>               </a:t>
            </a:r>
            <a:r>
              <a:rPr lang="en-US" altLang="zh-CN" sz="2400" b="1">
                <a:latin typeface="华文新魏" panose="02010800040101010101" pitchFamily="2" charset="-122"/>
                <a:ea typeface="华文新魏" panose="02010800040101010101" pitchFamily="2" charset="-122"/>
              </a:rPr>
              <a:t>P------</a:t>
            </a:r>
            <a:r>
              <a:rPr lang="zh-CN" altLang="en-US" sz="2400" b="1">
                <a:latin typeface="华文新魏" panose="02010800040101010101" pitchFamily="2" charset="-122"/>
                <a:ea typeface="华文新魏" panose="02010800040101010101" pitchFamily="2" charset="-122"/>
              </a:rPr>
              <a:t>私人用车</a:t>
            </a:r>
            <a:endParaRPr lang="zh-CN" altLang="en-US" sz="2400" b="1">
              <a:latin typeface="华文新魏" panose="02010800040101010101" pitchFamily="2" charset="-122"/>
              <a:ea typeface="华文新魏" panose="02010800040101010101" pitchFamily="2" charset="-122"/>
            </a:endParaRPr>
          </a:p>
          <a:p>
            <a:pPr marL="609600" lvl="0" indent="-609600">
              <a:lnSpc>
                <a:spcPct val="90000"/>
              </a:lnSpc>
              <a:buNone/>
            </a:pPr>
            <a:endParaRPr lang="zh-CN" altLang="en-US" sz="2400" b="1">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25284"/>
                                        </p:tgtEl>
                                        <p:attrNameLst>
                                          <p:attrName>style.visibility</p:attrName>
                                        </p:attrNameLst>
                                      </p:cBhvr>
                                      <p:to>
                                        <p:strVal val="visible"/>
                                      </p:to>
                                    </p:set>
                                    <p:anim calcmode="discrete" valueType="clr">
                                      <p:cBhvr override="childStyle">
                                        <p:cTn id="7" dur="80"/>
                                        <p:tgtEl>
                                          <p:spTgt spid="22528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5284"/>
                                        </p:tgtEl>
                                        <p:attrNameLst>
                                          <p:attrName>fillcolor</p:attrName>
                                        </p:attrNameLst>
                                      </p:cBhvr>
                                      <p:tavLst>
                                        <p:tav tm="0">
                                          <p:val>
                                            <p:clrVal>
                                              <a:schemeClr val="accent2"/>
                                            </p:clrVal>
                                          </p:val>
                                        </p:tav>
                                        <p:tav tm="50000">
                                          <p:val>
                                            <p:clrVal>
                                              <a:schemeClr val="hlink"/>
                                            </p:clrVal>
                                          </p:val>
                                        </p:tav>
                                      </p:tavLst>
                                    </p:anim>
                                    <p:set>
                                      <p:cBhvr>
                                        <p:cTn id="9" dur="80"/>
                                        <p:tgtEl>
                                          <p:spTgt spid="225284"/>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225285"/>
                                        </p:tgtEl>
                                        <p:attrNameLst>
                                          <p:attrName>style.visibility</p:attrName>
                                        </p:attrNameLst>
                                      </p:cBhvr>
                                      <p:to>
                                        <p:strVal val="visible"/>
                                      </p:to>
                                    </p:set>
                                    <p:anim calcmode="discrete" valueType="clr">
                                      <p:cBhvr override="childStyle">
                                        <p:cTn id="12" dur="80"/>
                                        <p:tgtEl>
                                          <p:spTgt spid="22528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25285"/>
                                        </p:tgtEl>
                                        <p:attrNameLst>
                                          <p:attrName>fillcolor</p:attrName>
                                        </p:attrNameLst>
                                      </p:cBhvr>
                                      <p:tavLst>
                                        <p:tav tm="0">
                                          <p:val>
                                            <p:clrVal>
                                              <a:schemeClr val="accent2"/>
                                            </p:clrVal>
                                          </p:val>
                                        </p:tav>
                                        <p:tav tm="50000">
                                          <p:val>
                                            <p:clrVal>
                                              <a:schemeClr val="hlink"/>
                                            </p:clrVal>
                                          </p:val>
                                        </p:tav>
                                      </p:tavLst>
                                    </p:anim>
                                    <p:set>
                                      <p:cBhvr>
                                        <p:cTn id="14" dur="80"/>
                                        <p:tgtEl>
                                          <p:spTgt spid="22528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4" grpId="0" animBg="1"/>
      <p:bldP spid="22528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任务四  </a:t>
            </a:r>
            <a:r>
              <a:rPr lang="zh-CN" altLang="en-US" sz="2800" b="1" dirty="0">
                <a:solidFill>
                  <a:schemeClr val="bg1"/>
                </a:solidFill>
                <a:latin typeface="楷体_GB2312" pitchFamily="49" charset="-122"/>
                <a:ea typeface="楷体_GB2312" pitchFamily="49" charset="-122"/>
                <a:sym typeface="+mn-ea"/>
              </a:rPr>
              <a:t>管理</a:t>
            </a:r>
            <a:r>
              <a:rPr lang="zh-CN" altLang="en-US" sz="2800" b="1" dirty="0">
                <a:solidFill>
                  <a:schemeClr val="bg1"/>
                </a:solidFill>
                <a:latin typeface="楷体_GB2312" pitchFamily="49" charset="-122"/>
                <a:ea typeface="楷体_GB2312" pitchFamily="49" charset="-122"/>
              </a:rPr>
              <a:t>质量担保旧件</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55300" name="矩形 55299"/>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dirty="0">
                <a:solidFill>
                  <a:schemeClr val="accent2"/>
                </a:solidFill>
                <a:latin typeface="黑体" panose="02010609060101010101" pitchFamily="2" charset="-122"/>
                <a:ea typeface="黑体" panose="02010609060101010101" pitchFamily="2" charset="-122"/>
              </a:rPr>
              <a:t>索赔件的管理规定</a:t>
            </a:r>
            <a:endParaRPr lang="zh-CN" altLang="en-US" sz="2800" b="1">
              <a:solidFill>
                <a:schemeClr val="bg1"/>
              </a:solidFill>
              <a:latin typeface="Times New Roman" panose="02020603050405020304" pitchFamily="18" charset="0"/>
              <a:ea typeface="楷体_GB2312" pitchFamily="49" charset="-122"/>
            </a:endParaRPr>
          </a:p>
        </p:txBody>
      </p:sp>
      <p:sp>
        <p:nvSpPr>
          <p:cNvPr id="55304" name="矩形 55303"/>
          <p:cNvSpPr/>
          <p:nvPr/>
        </p:nvSpPr>
        <p:spPr>
          <a:xfrm>
            <a:off x="520700" y="2637155"/>
            <a:ext cx="8074660" cy="2676525"/>
          </a:xfrm>
          <a:prstGeom prst="rect">
            <a:avLst/>
          </a:prstGeom>
          <a:noFill/>
          <a:ln w="9525">
            <a:noFill/>
          </a:ln>
        </p:spPr>
        <p:txBody>
          <a:bodyPr wrap="square">
            <a:spAutoFit/>
          </a:bodyPr>
          <a:p>
            <a:pPr>
              <a:buFont typeface="Wingdings" panose="05000000000000000000" pitchFamily="2" charset="2"/>
            </a:pPr>
            <a:r>
              <a:rPr lang="zh-CN" altLang="en-US" sz="2400" b="1" dirty="0">
                <a:latin typeface="华文新魏" panose="02010800040101010101" pitchFamily="2" charset="-122"/>
                <a:ea typeface="华文新魏" panose="02010800040101010101" pitchFamily="2" charset="-122"/>
              </a:rPr>
              <a:t>（一）索赔库管理规定</a:t>
            </a:r>
            <a:endParaRPr lang="zh-CN" altLang="en-US" sz="2400" b="1" dirty="0">
              <a:latin typeface="华文新魏" panose="02010800040101010101" pitchFamily="2" charset="-122"/>
              <a:ea typeface="华文新魏" panose="02010800040101010101" pitchFamily="2" charset="-122"/>
            </a:endParaRPr>
          </a:p>
          <a:p>
            <a:pPr>
              <a:buFont typeface="Wingdings" panose="05000000000000000000" pitchFamily="2" charset="2"/>
            </a:pPr>
            <a:r>
              <a:rPr lang="zh-CN" altLang="en-US" sz="2400" b="1" dirty="0">
                <a:latin typeface="华文新魏" panose="02010800040101010101" pitchFamily="2" charset="-122"/>
                <a:ea typeface="华文新魏" panose="02010800040101010101" pitchFamily="2" charset="-122"/>
              </a:rPr>
              <a:t>（1）经销商的索赔件库为独立库房（独立区间），不得与其他产品混放。</a:t>
            </a:r>
            <a:endParaRPr lang="zh-CN" altLang="en-US" sz="2400" b="1" dirty="0">
              <a:latin typeface="华文新魏" panose="02010800040101010101" pitchFamily="2" charset="-122"/>
              <a:ea typeface="华文新魏" panose="02010800040101010101" pitchFamily="2" charset="-122"/>
            </a:endParaRPr>
          </a:p>
          <a:p>
            <a:pPr>
              <a:buFont typeface="Wingdings" panose="05000000000000000000" pitchFamily="2" charset="2"/>
            </a:pPr>
            <a:r>
              <a:rPr lang="zh-CN" altLang="en-US" sz="2400" b="1" dirty="0">
                <a:latin typeface="华文新魏" panose="02010800040101010101" pitchFamily="2" charset="-122"/>
                <a:ea typeface="华文新魏" panose="02010800040101010101" pitchFamily="2" charset="-122"/>
              </a:rPr>
              <a:t>（2）索赔件应分区、分类存放，国产、进口件分开存放。</a:t>
            </a:r>
            <a:endParaRPr lang="zh-CN" altLang="en-US" sz="2400" b="1" dirty="0">
              <a:latin typeface="华文新魏" panose="02010800040101010101" pitchFamily="2" charset="-122"/>
              <a:ea typeface="华文新魏" panose="02010800040101010101" pitchFamily="2" charset="-122"/>
            </a:endParaRPr>
          </a:p>
          <a:p>
            <a:pPr>
              <a:buFont typeface="Wingdings" panose="05000000000000000000" pitchFamily="2" charset="2"/>
            </a:pPr>
            <a:r>
              <a:rPr lang="zh-CN" altLang="en-US" sz="2400" b="1" dirty="0">
                <a:latin typeface="华文新魏" panose="02010800040101010101" pitchFamily="2" charset="-122"/>
                <a:ea typeface="华文新魏" panose="02010800040101010101" pitchFamily="2" charset="-122"/>
              </a:rPr>
              <a:t>（3）索赔件库存放的索赔件应为近一个月以内的索赔件。</a:t>
            </a:r>
            <a:endParaRPr lang="zh-CN" altLang="en-US" sz="2400" b="1" dirty="0">
              <a:latin typeface="华文新魏" panose="02010800040101010101" pitchFamily="2" charset="-122"/>
              <a:ea typeface="华文新魏" panose="02010800040101010101" pitchFamily="2" charset="-122"/>
            </a:endParaRPr>
          </a:p>
          <a:p>
            <a:pPr>
              <a:buFont typeface="Wingdings" panose="05000000000000000000" pitchFamily="2" charset="2"/>
            </a:pPr>
            <a:r>
              <a:rPr lang="zh-CN" altLang="en-US" sz="2400" b="1" dirty="0">
                <a:latin typeface="华文新魏" panose="02010800040101010101" pitchFamily="2" charset="-122"/>
                <a:ea typeface="华文新魏" panose="02010800040101010101" pitchFamily="2" charset="-122"/>
              </a:rPr>
              <a:t>（4）索赔件必须粘贴或拴挂相应的条形码。</a:t>
            </a:r>
            <a:endParaRPr lang="zh-CN" altLang="en-US" sz="2400" b="1" dirty="0">
              <a:latin typeface="华文新魏" panose="02010800040101010101" pitchFamily="2" charset="-122"/>
              <a:ea typeface="华文新魏" panose="02010800040101010101" pitchFamily="2" charset="-122"/>
            </a:endParaRPr>
          </a:p>
          <a:p>
            <a:pPr>
              <a:buFont typeface="Wingdings" panose="05000000000000000000" pitchFamily="2" charset="2"/>
            </a:pPr>
            <a:r>
              <a:rPr lang="zh-CN" altLang="en-US" sz="2400" b="1" dirty="0">
                <a:latin typeface="华文新魏" panose="02010800040101010101" pitchFamily="2" charset="-122"/>
                <a:ea typeface="华文新魏" panose="02010800040101010101" pitchFamily="2" charset="-122"/>
              </a:rPr>
              <a:t>（5）索赔件库货架上应粘贴相应的分类、分组标签。</a:t>
            </a:r>
            <a:endParaRPr lang="zh-CN" altLang="en-US" sz="2400" b="1" dirty="0">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55300"/>
                                        </p:tgtEl>
                                        <p:attrNameLst>
                                          <p:attrName>style.visibility</p:attrName>
                                        </p:attrNameLst>
                                      </p:cBhvr>
                                      <p:to>
                                        <p:strVal val="visible"/>
                                      </p:to>
                                    </p:set>
                                    <p:anim calcmode="discrete" valueType="clr">
                                      <p:cBhvr override="childStyle">
                                        <p:cTn id="7" dur="80"/>
                                        <p:tgtEl>
                                          <p:spTgt spid="5530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5300"/>
                                        </p:tgtEl>
                                        <p:attrNameLst>
                                          <p:attrName>fillcolor</p:attrName>
                                        </p:attrNameLst>
                                      </p:cBhvr>
                                      <p:tavLst>
                                        <p:tav tm="0">
                                          <p:val>
                                            <p:clrVal>
                                              <a:schemeClr val="accent2"/>
                                            </p:clrVal>
                                          </p:val>
                                        </p:tav>
                                        <p:tav tm="50000">
                                          <p:val>
                                            <p:clrVal>
                                              <a:schemeClr val="hlink"/>
                                            </p:clrVal>
                                          </p:val>
                                        </p:tav>
                                      </p:tavLst>
                                    </p:anim>
                                    <p:set>
                                      <p:cBhvr>
                                        <p:cTn id="9" dur="80"/>
                                        <p:tgtEl>
                                          <p:spTgt spid="5530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9397" name="对象 59396"/>
          <p:cNvGraphicFramePr>
            <a:graphicFrameLocks noChangeAspect="1"/>
          </p:cNvGraphicFramePr>
          <p:nvPr/>
        </p:nvGraphicFramePr>
        <p:xfrm>
          <a:off x="2862263" y="1628775"/>
          <a:ext cx="3581400" cy="4953000"/>
        </p:xfrm>
        <a:graphic>
          <a:graphicData uri="http://schemas.openxmlformats.org/presentationml/2006/ole">
            <mc:AlternateContent xmlns:mc="http://schemas.openxmlformats.org/markup-compatibility/2006">
              <mc:Choice xmlns:v="urn:schemas-microsoft-com:vml" Requires="v">
                <p:oleObj spid="_x0000_s3076" name="" r:id="rId1" imgW="2381250" imgH="3419475" progId="MSPhotoEd.3">
                  <p:embed/>
                </p:oleObj>
              </mc:Choice>
              <mc:Fallback>
                <p:oleObj name="" r:id="rId1" imgW="2381250" imgH="3419475" progId="MSPhotoEd.3">
                  <p:embed/>
                  <p:pic>
                    <p:nvPicPr>
                      <p:cNvPr id="0" name="图片 3075"/>
                      <p:cNvPicPr/>
                      <p:nvPr/>
                    </p:nvPicPr>
                    <p:blipFill>
                      <a:blip r:embed="rId2"/>
                      <a:stretch>
                        <a:fillRect/>
                      </a:stretch>
                    </p:blipFill>
                    <p:spPr>
                      <a:xfrm>
                        <a:off x="2862263" y="1628775"/>
                        <a:ext cx="3581400" cy="4953000"/>
                      </a:xfrm>
                      <a:prstGeom prst="rect">
                        <a:avLst/>
                      </a:prstGeom>
                      <a:noFill/>
                      <a:ln w="38100">
                        <a:noFill/>
                        <a:miter/>
                      </a:ln>
                    </p:spPr>
                  </p:pic>
                </p:oleObj>
              </mc:Fallback>
            </mc:AlternateContent>
          </a:graphicData>
        </a:graphic>
      </p:graphicFrame>
      <p:sp>
        <p:nvSpPr>
          <p:cNvPr id="59398" name="矩形 4933635"/>
          <p:cNvSpPr/>
          <p:nvPr/>
        </p:nvSpPr>
        <p:spPr>
          <a:xfrm>
            <a:off x="395288" y="260350"/>
            <a:ext cx="7056437" cy="94742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任务四  </a:t>
            </a:r>
            <a:r>
              <a:rPr lang="zh-CN" altLang="en-US" sz="2800" b="1" dirty="0">
                <a:solidFill>
                  <a:schemeClr val="bg1"/>
                </a:solidFill>
                <a:latin typeface="楷体_GB2312" pitchFamily="49" charset="-122"/>
                <a:ea typeface="楷体_GB2312" pitchFamily="49" charset="-122"/>
                <a:sym typeface="+mn-ea"/>
              </a:rPr>
              <a:t>管理</a:t>
            </a:r>
            <a:r>
              <a:rPr lang="zh-CN" altLang="en-US" sz="2800" b="1" dirty="0">
                <a:solidFill>
                  <a:schemeClr val="bg1"/>
                </a:solidFill>
                <a:latin typeface="楷体_GB2312" pitchFamily="49" charset="-122"/>
                <a:ea typeface="楷体_GB2312" pitchFamily="49" charset="-122"/>
                <a:sym typeface="+mn-ea"/>
              </a:rPr>
              <a:t>质量担保旧件</a:t>
            </a:r>
            <a:endParaRPr lang="zh-CN" altLang="en-US" sz="2800" b="1" dirty="0">
              <a:solidFill>
                <a:schemeClr val="bg1"/>
              </a:solidFill>
              <a:latin typeface="楷体_GB2312" pitchFamily="49" charset="-122"/>
              <a:ea typeface="楷体_GB2312" pitchFamily="49" charset="-122"/>
            </a:endParaRPr>
          </a:p>
          <a:p>
            <a:pPr marL="609600" indent="-609600" defTabSz="914400">
              <a:lnSpc>
                <a:spcPct val="110000"/>
              </a:lnSpc>
              <a:buClr>
                <a:srgbClr val="FF9933"/>
              </a:buClr>
              <a:buFont typeface="Wingdings" panose="05000000000000000000" pitchFamily="2" charset="2"/>
              <a:tabLst>
                <a:tab pos="8521700" algn="r"/>
              </a:tabLst>
            </a:pPr>
            <a:endParaRPr lang="zh-CN" altLang="en-US" sz="2800" b="1" dirty="0">
              <a:solidFill>
                <a:schemeClr val="bg1"/>
              </a:solidFill>
              <a:latin typeface="楷体_GB2312" pitchFamily="49" charset="-122"/>
              <a:ea typeface="楷体_GB2312" pitchFamily="49" charset="-122"/>
            </a:endParaRPr>
          </a:p>
        </p:txBody>
      </p:sp>
      <p:sp>
        <p:nvSpPr>
          <p:cNvPr id="59399" name="矩形 59398"/>
          <p:cNvSpPr/>
          <p:nvPr/>
        </p:nvSpPr>
        <p:spPr>
          <a:xfrm>
            <a:off x="2916238" y="1125538"/>
            <a:ext cx="3455987" cy="706437"/>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dirty="0">
                <a:solidFill>
                  <a:schemeClr val="accent2"/>
                </a:solidFill>
                <a:latin typeface="黑体" panose="02010609060101010101" pitchFamily="2" charset="-122"/>
                <a:ea typeface="黑体" panose="02010609060101010101" pitchFamily="2" charset="-122"/>
              </a:rPr>
              <a:t>索赔件库</a:t>
            </a:r>
            <a:endParaRPr lang="zh-CN" altLang="en-US" sz="2800" b="1">
              <a:solidFill>
                <a:schemeClr val="bg1"/>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59399"/>
                                        </p:tgtEl>
                                        <p:attrNameLst>
                                          <p:attrName>style.visibility</p:attrName>
                                        </p:attrNameLst>
                                      </p:cBhvr>
                                      <p:to>
                                        <p:strVal val="visible"/>
                                      </p:to>
                                    </p:set>
                                    <p:anim calcmode="discrete" valueType="clr">
                                      <p:cBhvr override="childStyle">
                                        <p:cTn id="7" dur="80"/>
                                        <p:tgtEl>
                                          <p:spTgt spid="5939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9399"/>
                                        </p:tgtEl>
                                        <p:attrNameLst>
                                          <p:attrName>fillcolor</p:attrName>
                                        </p:attrNameLst>
                                      </p:cBhvr>
                                      <p:tavLst>
                                        <p:tav tm="0">
                                          <p:val>
                                            <p:clrVal>
                                              <a:schemeClr val="accent2"/>
                                            </p:clrVal>
                                          </p:val>
                                        </p:tav>
                                        <p:tav tm="50000">
                                          <p:val>
                                            <p:clrVal>
                                              <a:schemeClr val="hlink"/>
                                            </p:clrVal>
                                          </p:val>
                                        </p:tav>
                                      </p:tavLst>
                                    </p:anim>
                                    <p:set>
                                      <p:cBhvr>
                                        <p:cTn id="9" dur="80"/>
                                        <p:tgtEl>
                                          <p:spTgt spid="5939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任务四  </a:t>
            </a:r>
            <a:r>
              <a:rPr lang="zh-CN" altLang="en-US" sz="2800" b="1" dirty="0">
                <a:solidFill>
                  <a:schemeClr val="bg1"/>
                </a:solidFill>
                <a:latin typeface="楷体_GB2312" pitchFamily="49" charset="-122"/>
                <a:ea typeface="楷体_GB2312" pitchFamily="49" charset="-122"/>
                <a:sym typeface="+mn-ea"/>
              </a:rPr>
              <a:t>管理</a:t>
            </a:r>
            <a:r>
              <a:rPr lang="zh-CN" altLang="en-US" sz="2800" b="1" dirty="0">
                <a:solidFill>
                  <a:schemeClr val="bg1"/>
                </a:solidFill>
                <a:latin typeface="楷体_GB2312" pitchFamily="49" charset="-122"/>
                <a:ea typeface="楷体_GB2312" pitchFamily="49" charset="-122"/>
              </a:rPr>
              <a:t>质量担保旧件</a:t>
            </a:r>
            <a:endParaRPr lang="zh-CN" altLang="en-US" sz="2800" b="1" dirty="0">
              <a:solidFill>
                <a:schemeClr val="bg1"/>
              </a:solidFill>
              <a:latin typeface="楷体_GB2312" pitchFamily="49" charset="-122"/>
              <a:ea typeface="楷体_GB2312" pitchFamily="49" charset="-122"/>
            </a:endParaRPr>
          </a:p>
        </p:txBody>
      </p:sp>
      <p:sp>
        <p:nvSpPr>
          <p:cNvPr id="10" name="灯片编号占位符 9"/>
          <p:cNvSpPr>
            <a:spLocks noGrp="1"/>
          </p:cNvSpPr>
          <p:nvPr/>
        </p:nvSpPr>
        <p:spPr>
          <a:xfrm>
            <a:off x="3779838" y="6453188"/>
            <a:ext cx="884238" cy="320675"/>
          </a:xfrm>
          <a:prstGeom prst="rect">
            <a:avLst/>
          </a:prstGeom>
          <a:solidFill>
            <a:schemeClr val="accent5"/>
          </a:solidFill>
          <a:ln w="9525">
            <a:noFill/>
            <a:miter/>
          </a:ln>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55300" name="矩形 55299"/>
          <p:cNvSpPr/>
          <p:nvPr/>
        </p:nvSpPr>
        <p:spPr>
          <a:xfrm>
            <a:off x="1692275" y="1196975"/>
            <a:ext cx="5761038" cy="706438"/>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zh-CN" altLang="en-US" sz="3200" b="1" dirty="0">
                <a:solidFill>
                  <a:schemeClr val="accent2"/>
                </a:solidFill>
                <a:latin typeface="黑体" panose="02010609060101010101" pitchFamily="2" charset="-122"/>
                <a:ea typeface="黑体" panose="02010609060101010101" pitchFamily="2" charset="-122"/>
              </a:rPr>
              <a:t>索赔件的管理规定</a:t>
            </a:r>
            <a:endParaRPr lang="zh-CN" altLang="en-US" sz="2800" b="1">
              <a:solidFill>
                <a:schemeClr val="bg1"/>
              </a:solidFill>
              <a:latin typeface="Times New Roman" panose="02020603050405020304" pitchFamily="18" charset="0"/>
              <a:ea typeface="楷体_GB2312" pitchFamily="49" charset="-122"/>
            </a:endParaRPr>
          </a:p>
        </p:txBody>
      </p:sp>
      <p:sp>
        <p:nvSpPr>
          <p:cNvPr id="55304" name="矩形 55303"/>
          <p:cNvSpPr/>
          <p:nvPr/>
        </p:nvSpPr>
        <p:spPr>
          <a:xfrm>
            <a:off x="323215" y="2204720"/>
            <a:ext cx="8519795" cy="4061460"/>
          </a:xfrm>
          <a:prstGeom prst="rect">
            <a:avLst/>
          </a:prstGeom>
          <a:noFill/>
          <a:ln w="9525">
            <a:noFill/>
          </a:ln>
        </p:spPr>
        <p:txBody>
          <a:bodyPr wrap="square">
            <a:spAutoFit/>
          </a:bodyPr>
          <a:p>
            <a:pPr>
              <a:buFont typeface="Wingdings" panose="05000000000000000000" pitchFamily="2" charset="2"/>
            </a:pPr>
            <a:r>
              <a:rPr lang="zh-CN" altLang="en-US" sz="2400" b="1" dirty="0">
                <a:latin typeface="华文新魏" panose="02010800040101010101" pitchFamily="2" charset="-122"/>
                <a:ea typeface="华文新魏" panose="02010800040101010101" pitchFamily="2" charset="-122"/>
              </a:rPr>
              <a:t>（二）索赔件的管理规定</a:t>
            </a:r>
            <a:endParaRPr lang="zh-CN" altLang="en-US" sz="2400" b="1" dirty="0">
              <a:latin typeface="华文新魏" panose="02010800040101010101" pitchFamily="2" charset="-122"/>
              <a:ea typeface="华文新魏" panose="02010800040101010101" pitchFamily="2" charset="-122"/>
            </a:endParaRPr>
          </a:p>
          <a:p>
            <a:pPr>
              <a:buFont typeface="Wingdings" panose="05000000000000000000" pitchFamily="2" charset="2"/>
            </a:pPr>
            <a:r>
              <a:rPr lang="zh-CN" altLang="en-US" sz="1800" b="1" dirty="0">
                <a:latin typeface="华文新魏" panose="02010800040101010101" pitchFamily="2" charset="-122"/>
                <a:ea typeface="华文新魏" panose="02010800040101010101" pitchFamily="2" charset="-122"/>
              </a:rPr>
              <a:t>1.索赔件条形码规定</a:t>
            </a:r>
            <a:endParaRPr lang="zh-CN" altLang="en-US" sz="1800" b="1" dirty="0">
              <a:latin typeface="华文新魏" panose="02010800040101010101" pitchFamily="2" charset="-122"/>
              <a:ea typeface="华文新魏" panose="02010800040101010101" pitchFamily="2" charset="-122"/>
            </a:endParaRPr>
          </a:p>
          <a:p>
            <a:pPr>
              <a:buFont typeface="Wingdings" panose="05000000000000000000" pitchFamily="2" charset="2"/>
            </a:pPr>
            <a:r>
              <a:rPr lang="zh-CN" altLang="en-US" sz="1800" b="1" dirty="0">
                <a:latin typeface="华文新魏" panose="02010800040101010101" pitchFamily="2" charset="-122"/>
                <a:ea typeface="华文新魏" panose="02010800040101010101" pitchFamily="2" charset="-122"/>
              </a:rPr>
              <a:t>索赔件要粘贴或拴挂条形码.</a:t>
            </a:r>
            <a:endParaRPr lang="zh-CN" altLang="en-US" sz="1800" b="1" dirty="0">
              <a:latin typeface="华文新魏" panose="02010800040101010101" pitchFamily="2" charset="-122"/>
              <a:ea typeface="华文新魏" panose="02010800040101010101" pitchFamily="2" charset="-122"/>
            </a:endParaRPr>
          </a:p>
          <a:p>
            <a:pPr>
              <a:buFont typeface="Wingdings" panose="05000000000000000000" pitchFamily="2" charset="2"/>
            </a:pPr>
            <a:r>
              <a:rPr lang="zh-CN" altLang="en-US" sz="1800" b="1" dirty="0">
                <a:latin typeface="华文新魏" panose="02010800040101010101" pitchFamily="2" charset="-122"/>
                <a:ea typeface="华文新魏" panose="02010800040101010101" pitchFamily="2" charset="-122"/>
              </a:rPr>
              <a:t>2.索赔件操作规范</a:t>
            </a:r>
            <a:endParaRPr lang="zh-CN" altLang="en-US" sz="1800" b="1" dirty="0">
              <a:latin typeface="华文新魏" panose="02010800040101010101" pitchFamily="2" charset="-122"/>
              <a:ea typeface="华文新魏" panose="02010800040101010101" pitchFamily="2" charset="-122"/>
            </a:endParaRPr>
          </a:p>
          <a:p>
            <a:pPr>
              <a:buFont typeface="Wingdings" panose="05000000000000000000" pitchFamily="2" charset="2"/>
            </a:pPr>
            <a:r>
              <a:rPr lang="zh-CN" altLang="en-US" sz="1800" b="1" dirty="0">
                <a:latin typeface="华文新魏" panose="02010800040101010101" pitchFamily="2" charset="-122"/>
                <a:ea typeface="华文新魏" panose="02010800040101010101" pitchFamily="2" charset="-122"/>
              </a:rPr>
              <a:t>（1）对于有平整表面的索赔件，条形码可以直接粘贴在索赔件平面的空白处。为便于条形码扫描，还要注意以下要求。</a:t>
            </a:r>
            <a:endParaRPr lang="zh-CN" altLang="en-US" sz="1800" b="1" dirty="0">
              <a:latin typeface="华文新魏" panose="02010800040101010101" pitchFamily="2" charset="-122"/>
              <a:ea typeface="华文新魏" panose="02010800040101010101" pitchFamily="2" charset="-122"/>
            </a:endParaRPr>
          </a:p>
          <a:p>
            <a:pPr>
              <a:buFont typeface="Wingdings" panose="05000000000000000000" pitchFamily="2" charset="2"/>
            </a:pPr>
            <a:r>
              <a:rPr lang="zh-CN" altLang="en-US" sz="1800" b="1" dirty="0">
                <a:latin typeface="华文新魏" panose="02010800040101010101" pitchFamily="2" charset="-122"/>
                <a:ea typeface="华文新魏" panose="02010800040101010101" pitchFamily="2" charset="-122"/>
              </a:rPr>
              <a:t>（2）对于不能直接粘贴条形码的索赔件，需要先将条形码粘贴在索赔挂签上，再将索赔挂签牢固地拴挂在索赔件上。</a:t>
            </a:r>
            <a:endParaRPr lang="zh-CN" altLang="en-US" sz="1800" b="1" dirty="0">
              <a:latin typeface="华文新魏" panose="02010800040101010101" pitchFamily="2" charset="-122"/>
              <a:ea typeface="华文新魏" panose="02010800040101010101" pitchFamily="2" charset="-122"/>
            </a:endParaRPr>
          </a:p>
          <a:p>
            <a:pPr>
              <a:buFont typeface="Wingdings" panose="05000000000000000000" pitchFamily="2" charset="2"/>
            </a:pPr>
            <a:r>
              <a:rPr lang="zh-CN" altLang="en-US" sz="1800" b="1" dirty="0">
                <a:latin typeface="华文新魏" panose="02010800040101010101" pitchFamily="2" charset="-122"/>
                <a:ea typeface="华文新魏" panose="02010800040101010101" pitchFamily="2" charset="-122"/>
              </a:rPr>
              <a:t>（3）多个索赔件的捆绑要求：一张《索赔申请单》对应有两件或两件以上索赔件时，索赔件必须都捆绑在一起，而且要保证扫描人员能直观看到厂家代码、厂家标识、生产日期等标记。对轻、软、钝的索赔件可以使用绳或胶带捆绑。对重、硬、锐的索赔件必须用铁丝捆绑。</a:t>
            </a:r>
            <a:endParaRPr lang="zh-CN" altLang="en-US" sz="1800" b="1" dirty="0">
              <a:latin typeface="华文新魏" panose="02010800040101010101" pitchFamily="2" charset="-122"/>
              <a:ea typeface="华文新魏" panose="02010800040101010101" pitchFamily="2" charset="-122"/>
            </a:endParaRPr>
          </a:p>
          <a:p>
            <a:pPr>
              <a:buFont typeface="Wingdings" panose="05000000000000000000" pitchFamily="2" charset="2"/>
            </a:pPr>
            <a:r>
              <a:rPr lang="zh-CN" altLang="en-US" sz="1800" b="1" dirty="0">
                <a:latin typeface="华文新魏" panose="02010800040101010101" pitchFamily="2" charset="-122"/>
                <a:ea typeface="华文新魏" panose="02010800040101010101" pitchFamily="2" charset="-122"/>
              </a:rPr>
              <a:t>（4）索赔件清理要求：凡是存有机油、汽油、冷却液等液体的索赔件必须将残液倒放干净；凡是索赔件粘有油污、泥土等污物，必须清洗干净。</a:t>
            </a:r>
            <a:endParaRPr lang="zh-CN" altLang="en-US" sz="1800" b="1" dirty="0">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55300"/>
                                        </p:tgtEl>
                                        <p:attrNameLst>
                                          <p:attrName>style.visibility</p:attrName>
                                        </p:attrNameLst>
                                      </p:cBhvr>
                                      <p:to>
                                        <p:strVal val="visible"/>
                                      </p:to>
                                    </p:set>
                                    <p:anim calcmode="discrete" valueType="clr">
                                      <p:cBhvr override="childStyle">
                                        <p:cTn id="7" dur="80"/>
                                        <p:tgtEl>
                                          <p:spTgt spid="5530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5300"/>
                                        </p:tgtEl>
                                        <p:attrNameLst>
                                          <p:attrName>fillcolor</p:attrName>
                                        </p:attrNameLst>
                                      </p:cBhvr>
                                      <p:tavLst>
                                        <p:tav tm="0">
                                          <p:val>
                                            <p:clrVal>
                                              <a:schemeClr val="accent2"/>
                                            </p:clrVal>
                                          </p:val>
                                        </p:tav>
                                        <p:tav tm="50000">
                                          <p:val>
                                            <p:clrVal>
                                              <a:schemeClr val="hlink"/>
                                            </p:clrVal>
                                          </p:val>
                                        </p:tav>
                                      </p:tavLst>
                                    </p:anim>
                                    <p:set>
                                      <p:cBhvr>
                                        <p:cTn id="9" dur="80"/>
                                        <p:tgtEl>
                                          <p:spTgt spid="5530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3" name="矩形 4933635"/>
          <p:cNvSpPr/>
          <p:nvPr/>
        </p:nvSpPr>
        <p:spPr>
          <a:xfrm>
            <a:off x="395288" y="260350"/>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任务四  </a:t>
            </a:r>
            <a:r>
              <a:rPr lang="zh-CN" altLang="en-US" sz="2800" b="1" dirty="0">
                <a:solidFill>
                  <a:schemeClr val="bg1"/>
                </a:solidFill>
                <a:latin typeface="楷体_GB2312" pitchFamily="49" charset="-122"/>
                <a:ea typeface="楷体_GB2312" pitchFamily="49" charset="-122"/>
                <a:sym typeface="+mn-ea"/>
              </a:rPr>
              <a:t>管理</a:t>
            </a:r>
            <a:r>
              <a:rPr lang="zh-CN" altLang="en-US" sz="2800" b="1" dirty="0">
                <a:solidFill>
                  <a:schemeClr val="bg1"/>
                </a:solidFill>
                <a:latin typeface="楷体_GB2312" pitchFamily="49" charset="-122"/>
                <a:ea typeface="楷体_GB2312" pitchFamily="49" charset="-122"/>
                <a:sym typeface="+mn-ea"/>
              </a:rPr>
              <a:t>质量担保旧件</a:t>
            </a:r>
            <a:endParaRPr lang="zh-CN" altLang="en-US" sz="2800" b="1" dirty="0">
              <a:solidFill>
                <a:schemeClr val="bg1"/>
              </a:solidFill>
              <a:latin typeface="楷体_GB2312" pitchFamily="49" charset="-122"/>
              <a:ea typeface="楷体_GB2312" pitchFamily="49" charset="-122"/>
            </a:endParaRPr>
          </a:p>
        </p:txBody>
      </p:sp>
      <p:sp>
        <p:nvSpPr>
          <p:cNvPr id="148484" name="矩形 148483"/>
          <p:cNvSpPr/>
          <p:nvPr/>
        </p:nvSpPr>
        <p:spPr>
          <a:xfrm>
            <a:off x="1908175" y="1125538"/>
            <a:ext cx="4319588" cy="706437"/>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1.</a:t>
            </a:r>
            <a:r>
              <a:rPr lang="zh-CN" altLang="en-US" sz="3200" b="1" dirty="0">
                <a:solidFill>
                  <a:schemeClr val="accent2"/>
                </a:solidFill>
                <a:latin typeface="黑体" panose="02010609060101010101" pitchFamily="2" charset="-122"/>
                <a:ea typeface="黑体" panose="02010609060101010101" pitchFamily="2" charset="-122"/>
              </a:rPr>
              <a:t>零件的索赔案例</a:t>
            </a:r>
            <a:endParaRPr lang="zh-CN" altLang="en-US" sz="2800" b="1">
              <a:solidFill>
                <a:schemeClr val="bg1"/>
              </a:solidFill>
              <a:latin typeface="Times New Roman" panose="02020603050405020304" pitchFamily="18" charset="0"/>
              <a:ea typeface="楷体_GB2312" pitchFamily="49" charset="-122"/>
            </a:endParaRPr>
          </a:p>
        </p:txBody>
      </p:sp>
      <p:sp>
        <p:nvSpPr>
          <p:cNvPr id="148485" name="矩形 148484"/>
          <p:cNvSpPr/>
          <p:nvPr/>
        </p:nvSpPr>
        <p:spPr>
          <a:xfrm>
            <a:off x="1547813" y="1812925"/>
            <a:ext cx="6192837" cy="4473575"/>
          </a:xfrm>
          <a:prstGeom prst="rect">
            <a:avLst/>
          </a:prstGeom>
          <a:noFill/>
          <a:ln w="9525">
            <a:noFill/>
          </a:ln>
        </p:spPr>
        <p:txBody>
          <a:bodyPr anchor="ctr" anchorCtr="0">
            <a:spAutoFit/>
          </a:bodyPr>
          <a:p>
            <a:pPr algn="ctr" defTabSz="914400">
              <a:tabLst>
                <a:tab pos="228600" algn="l"/>
              </a:tabLst>
            </a:pPr>
            <a:r>
              <a:rPr lang="zh-CN" altLang="en-US" sz="2400" dirty="0">
                <a:latin typeface="华文新魏" panose="02010800040101010101" pitchFamily="2" charset="-122"/>
                <a:ea typeface="华文新魏" panose="02010800040101010101" pitchFamily="2" charset="-122"/>
              </a:rPr>
              <a:t>案例描述：</a:t>
            </a:r>
            <a:endParaRPr lang="zh-CN" altLang="en-US" sz="2400" dirty="0">
              <a:latin typeface="华文新魏" panose="02010800040101010101" pitchFamily="2" charset="-122"/>
              <a:ea typeface="华文新魏" panose="02010800040101010101" pitchFamily="2" charset="-122"/>
            </a:endParaRPr>
          </a:p>
          <a:p>
            <a:pPr defTabSz="914400">
              <a:tabLst>
                <a:tab pos="228600" algn="l"/>
              </a:tabLst>
            </a:pPr>
            <a:r>
              <a:rPr lang="zh-CN" altLang="en-US" sz="2400" dirty="0">
                <a:latin typeface="华文新魏" panose="02010800040101010101" pitchFamily="2" charset="-122"/>
                <a:ea typeface="华文新魏" panose="02010800040101010101" pitchFamily="2" charset="-122"/>
              </a:rPr>
              <a:t>     </a:t>
            </a:r>
            <a:r>
              <a:rPr lang="zh-CN" altLang="en-US" sz="2400" b="1" dirty="0">
                <a:latin typeface="华文新魏" panose="02010800040101010101" pitchFamily="2" charset="-122"/>
                <a:ea typeface="华文新魏" panose="02010800040101010101" pitchFamily="2" charset="-122"/>
              </a:rPr>
              <a:t>车主赵女士于</a:t>
            </a:r>
            <a:r>
              <a:rPr lang="en-US" altLang="zh-CN" sz="2400" b="1">
                <a:latin typeface="华文新魏" panose="02010800040101010101" pitchFamily="2" charset="-122"/>
                <a:ea typeface="华文新魏" panose="02010800040101010101" pitchFamily="2" charset="-122"/>
              </a:rPr>
              <a:t>2013</a:t>
            </a:r>
            <a:r>
              <a:rPr lang="zh-CN" altLang="en-US" sz="2400" b="1" dirty="0">
                <a:latin typeface="华文新魏" panose="02010800040101010101" pitchFamily="2" charset="-122"/>
                <a:ea typeface="华文新魏" panose="02010800040101010101" pitchFamily="2" charset="-122"/>
              </a:rPr>
              <a:t>年</a:t>
            </a:r>
            <a:r>
              <a:rPr lang="en-US" altLang="zh-CN" sz="2400" b="1">
                <a:latin typeface="华文新魏" panose="02010800040101010101" pitchFamily="2" charset="-122"/>
                <a:ea typeface="华文新魏" panose="02010800040101010101" pitchFamily="2" charset="-122"/>
              </a:rPr>
              <a:t>3</a:t>
            </a:r>
            <a:r>
              <a:rPr lang="zh-CN" altLang="en-US" sz="2400" b="1" dirty="0">
                <a:latin typeface="华文新魏" panose="02010800040101010101" pitchFamily="2" charset="-122"/>
                <a:ea typeface="华文新魏" panose="02010800040101010101" pitchFamily="2" charset="-122"/>
              </a:rPr>
              <a:t>月购入某品牌轿车，洗车后发现前照灯灯罩内有水珠凝结。赵女士通过与</a:t>
            </a:r>
            <a:r>
              <a:rPr lang="en-US" altLang="zh-CN" sz="2400" b="1">
                <a:latin typeface="华文新魏" panose="02010800040101010101" pitchFamily="2" charset="-122"/>
                <a:ea typeface="华文新魏" panose="02010800040101010101" pitchFamily="2" charset="-122"/>
              </a:rPr>
              <a:t>4S</a:t>
            </a:r>
            <a:r>
              <a:rPr lang="zh-CN" altLang="en-US" sz="2400" b="1" dirty="0">
                <a:latin typeface="华文新魏" panose="02010800040101010101" pitchFamily="2" charset="-122"/>
                <a:ea typeface="华文新魏" panose="02010800040101010101" pitchFamily="2" charset="-122"/>
              </a:rPr>
              <a:t>店技术人员电话咨询，了解到前照灯灯罩内凝结的水珠是由于洗车时进了水，只要打开大灯照射（加热），使灯罩内水雾蒸发就可以使灯罩内的水珠消失。赵女士按照</a:t>
            </a:r>
            <a:r>
              <a:rPr lang="en-US" altLang="zh-CN" sz="2400" b="1">
                <a:latin typeface="华文新魏" panose="02010800040101010101" pitchFamily="2" charset="-122"/>
                <a:ea typeface="华文新魏" panose="02010800040101010101" pitchFamily="2" charset="-122"/>
              </a:rPr>
              <a:t>4S</a:t>
            </a:r>
            <a:r>
              <a:rPr lang="zh-CN" altLang="en-US" sz="2400" b="1" dirty="0">
                <a:latin typeface="华文新魏" panose="02010800040101010101" pitchFamily="2" charset="-122"/>
                <a:ea typeface="华文新魏" panose="02010800040101010101" pitchFamily="2" charset="-122"/>
              </a:rPr>
              <a:t>店的指导解决了问题；最近由南方阴雨天多，灯罩内又发现了凝结的水珠，心里十分郁闷。赵女士去</a:t>
            </a:r>
            <a:r>
              <a:rPr lang="en-US" altLang="zh-CN" sz="2400" b="1">
                <a:latin typeface="华文新魏" panose="02010800040101010101" pitchFamily="2" charset="-122"/>
                <a:ea typeface="华文新魏" panose="02010800040101010101" pitchFamily="2" charset="-122"/>
              </a:rPr>
              <a:t>4S</a:t>
            </a:r>
            <a:r>
              <a:rPr lang="zh-CN" altLang="en-US" sz="2400" b="1" dirty="0">
                <a:latin typeface="华文新魏" panose="02010800040101010101" pitchFamily="2" charset="-122"/>
                <a:ea typeface="华文新魏" panose="02010800040101010101" pitchFamily="2" charset="-122"/>
              </a:rPr>
              <a:t>店询问有没有根本的解决办法，如果没有办法要求更换前照灯。</a:t>
            </a:r>
            <a:endParaRPr lang="zh-CN" altLang="en-US" sz="2400" b="1" dirty="0">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8484"/>
                                        </p:tgtEl>
                                        <p:attrNameLst>
                                          <p:attrName>style.visibility</p:attrName>
                                        </p:attrNameLst>
                                      </p:cBhvr>
                                      <p:to>
                                        <p:strVal val="visible"/>
                                      </p:to>
                                    </p:set>
                                    <p:anim calcmode="discrete" valueType="clr">
                                      <p:cBhvr override="childStyle">
                                        <p:cTn id="7" dur="80"/>
                                        <p:tgtEl>
                                          <p:spTgt spid="14848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8484"/>
                                        </p:tgtEl>
                                        <p:attrNameLst>
                                          <p:attrName>fillcolor</p:attrName>
                                        </p:attrNameLst>
                                      </p:cBhvr>
                                      <p:tavLst>
                                        <p:tav tm="0">
                                          <p:val>
                                            <p:clrVal>
                                              <a:schemeClr val="accent2"/>
                                            </p:clrVal>
                                          </p:val>
                                        </p:tav>
                                        <p:tav tm="50000">
                                          <p:val>
                                            <p:clrVal>
                                              <a:schemeClr val="hlink"/>
                                            </p:clrVal>
                                          </p:val>
                                        </p:tav>
                                      </p:tavLst>
                                    </p:anim>
                                    <p:set>
                                      <p:cBhvr>
                                        <p:cTn id="9" dur="80"/>
                                        <p:tgtEl>
                                          <p:spTgt spid="14848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6" name="矩形 4933635"/>
          <p:cNvSpPr/>
          <p:nvPr/>
        </p:nvSpPr>
        <p:spPr>
          <a:xfrm>
            <a:off x="395288" y="260350"/>
            <a:ext cx="7056437" cy="94742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sym typeface="+mn-ea"/>
              </a:rPr>
              <a:t>任务四  </a:t>
            </a:r>
            <a:r>
              <a:rPr lang="zh-CN" altLang="en-US" sz="2800" b="1" dirty="0">
                <a:solidFill>
                  <a:schemeClr val="bg1"/>
                </a:solidFill>
                <a:latin typeface="楷体_GB2312" pitchFamily="49" charset="-122"/>
                <a:ea typeface="楷体_GB2312" pitchFamily="49" charset="-122"/>
                <a:sym typeface="+mn-ea"/>
              </a:rPr>
              <a:t>管理</a:t>
            </a:r>
            <a:r>
              <a:rPr lang="zh-CN" altLang="en-US" sz="2800" b="1" dirty="0">
                <a:solidFill>
                  <a:schemeClr val="bg1"/>
                </a:solidFill>
                <a:latin typeface="楷体_GB2312" pitchFamily="49" charset="-122"/>
                <a:ea typeface="楷体_GB2312" pitchFamily="49" charset="-122"/>
                <a:sym typeface="+mn-ea"/>
              </a:rPr>
              <a:t>质量担保旧件</a:t>
            </a:r>
            <a:endParaRPr lang="zh-CN" altLang="en-US" sz="2800" b="1" dirty="0">
              <a:solidFill>
                <a:schemeClr val="bg1"/>
              </a:solidFill>
              <a:latin typeface="楷体_GB2312" pitchFamily="49" charset="-122"/>
              <a:ea typeface="楷体_GB2312" pitchFamily="49" charset="-122"/>
            </a:endParaRPr>
          </a:p>
          <a:p>
            <a:pPr marL="609600" indent="-609600" defTabSz="914400">
              <a:lnSpc>
                <a:spcPct val="110000"/>
              </a:lnSpc>
              <a:buClr>
                <a:srgbClr val="FF9933"/>
              </a:buClr>
              <a:buFont typeface="Wingdings" panose="05000000000000000000" pitchFamily="2" charset="2"/>
              <a:tabLst>
                <a:tab pos="8521700" algn="r"/>
              </a:tabLst>
            </a:pPr>
            <a:endParaRPr lang="zh-CN" altLang="en-US" sz="2800" b="1" dirty="0">
              <a:solidFill>
                <a:schemeClr val="bg1"/>
              </a:solidFill>
              <a:latin typeface="楷体_GB2312" pitchFamily="49" charset="-122"/>
              <a:ea typeface="楷体_GB2312" pitchFamily="49" charset="-122"/>
            </a:endParaRPr>
          </a:p>
        </p:txBody>
      </p:sp>
      <p:sp>
        <p:nvSpPr>
          <p:cNvPr id="149507" name="矩形 149506"/>
          <p:cNvSpPr/>
          <p:nvPr/>
        </p:nvSpPr>
        <p:spPr>
          <a:xfrm>
            <a:off x="1908175" y="1125538"/>
            <a:ext cx="5327650" cy="706437"/>
          </a:xfrm>
          <a:prstGeom prst="rect">
            <a:avLst/>
          </a:prstGeom>
          <a:solidFill>
            <a:schemeClr val="bg1"/>
          </a:solidFill>
          <a:ln w="127000" cap="flat" cmpd="sng">
            <a:solidFill>
              <a:schemeClr val="accent1"/>
            </a:solidFill>
            <a:prstDash val="solid"/>
            <a:miter/>
            <a:headEnd type="none" w="med" len="med"/>
            <a:tailEnd type="none" w="med" len="med"/>
          </a:ln>
        </p:spPr>
        <p:txBody>
          <a:bodyPr>
            <a:spAutoFit/>
          </a:bodyPr>
          <a:p>
            <a:pPr algn="ctr">
              <a:spcBef>
                <a:spcPct val="50000"/>
              </a:spcBef>
            </a:pPr>
            <a:r>
              <a:rPr lang="en-US" altLang="zh-CN" sz="3200" b="1">
                <a:solidFill>
                  <a:schemeClr val="accent2"/>
                </a:solidFill>
                <a:latin typeface="黑体" panose="02010609060101010101" pitchFamily="2" charset="-122"/>
                <a:ea typeface="黑体" panose="02010609060101010101" pitchFamily="2" charset="-122"/>
              </a:rPr>
              <a:t>2.</a:t>
            </a:r>
            <a:r>
              <a:rPr lang="zh-CN" altLang="en-US" sz="3200" b="1" dirty="0">
                <a:solidFill>
                  <a:schemeClr val="accent2"/>
                </a:solidFill>
                <a:latin typeface="黑体" panose="02010609060101010101" pitchFamily="2" charset="-122"/>
                <a:ea typeface="黑体" panose="02010609060101010101" pitchFamily="2" charset="-122"/>
              </a:rPr>
              <a:t>整车退换的索赔案例</a:t>
            </a:r>
            <a:endParaRPr lang="zh-CN" altLang="en-US" sz="2800" b="1">
              <a:solidFill>
                <a:schemeClr val="bg1"/>
              </a:solidFill>
              <a:latin typeface="Times New Roman" panose="02020603050405020304" pitchFamily="18" charset="0"/>
              <a:ea typeface="楷体_GB2312" pitchFamily="49" charset="-122"/>
            </a:endParaRPr>
          </a:p>
        </p:txBody>
      </p:sp>
      <p:sp>
        <p:nvSpPr>
          <p:cNvPr id="149508" name="矩形 149507"/>
          <p:cNvSpPr/>
          <p:nvPr/>
        </p:nvSpPr>
        <p:spPr>
          <a:xfrm>
            <a:off x="1547813" y="1995488"/>
            <a:ext cx="6192837" cy="4108450"/>
          </a:xfrm>
          <a:prstGeom prst="rect">
            <a:avLst/>
          </a:prstGeom>
          <a:noFill/>
          <a:ln w="9525">
            <a:noFill/>
          </a:ln>
        </p:spPr>
        <p:txBody>
          <a:bodyPr anchor="ctr" anchorCtr="0">
            <a:spAutoFit/>
          </a:bodyPr>
          <a:p>
            <a:pPr algn="ctr" defTabSz="914400">
              <a:tabLst>
                <a:tab pos="228600" algn="l"/>
              </a:tabLst>
            </a:pPr>
            <a:r>
              <a:rPr lang="zh-CN" altLang="en-US" sz="2400" b="1" dirty="0">
                <a:latin typeface="华文新魏" panose="02010800040101010101" pitchFamily="2" charset="-122"/>
                <a:ea typeface="华文新魏" panose="02010800040101010101" pitchFamily="2" charset="-122"/>
              </a:rPr>
              <a:t>案例描述</a:t>
            </a:r>
            <a:endParaRPr lang="zh-CN" altLang="en-US" sz="2400" b="1" dirty="0">
              <a:latin typeface="华文新魏" panose="02010800040101010101" pitchFamily="2" charset="-122"/>
              <a:ea typeface="华文新魏" panose="02010800040101010101" pitchFamily="2" charset="-122"/>
            </a:endParaRPr>
          </a:p>
          <a:p>
            <a:pPr defTabSz="914400">
              <a:tabLst>
                <a:tab pos="228600" algn="l"/>
              </a:tabLst>
            </a:pPr>
            <a:r>
              <a:rPr lang="zh-CN" altLang="en-US" sz="2400" b="1" dirty="0">
                <a:latin typeface="华文新魏" panose="02010800040101010101" pitchFamily="2" charset="-122"/>
                <a:ea typeface="华文新魏" panose="02010800040101010101" pitchFamily="2" charset="-122"/>
              </a:rPr>
              <a:t>张先生于</a:t>
            </a:r>
            <a:r>
              <a:rPr lang="en-US" altLang="zh-CN" sz="2400" b="1">
                <a:latin typeface="华文新魏" panose="02010800040101010101" pitchFamily="2" charset="-122"/>
                <a:ea typeface="华文新魏" panose="02010800040101010101" pitchFamily="2" charset="-122"/>
              </a:rPr>
              <a:t>2012</a:t>
            </a:r>
            <a:r>
              <a:rPr lang="zh-CN" altLang="en-US" sz="2400" b="1" dirty="0">
                <a:latin typeface="华文新魏" panose="02010800040101010101" pitchFamily="2" charset="-122"/>
                <a:ea typeface="华文新魏" panose="02010800040101010101" pitchFamily="2" charset="-122"/>
              </a:rPr>
              <a:t>年</a:t>
            </a:r>
            <a:r>
              <a:rPr lang="en-US" altLang="zh-CN" sz="2400" b="1">
                <a:latin typeface="华文新魏" panose="02010800040101010101" pitchFamily="2" charset="-122"/>
                <a:ea typeface="华文新魏" panose="02010800040101010101" pitchFamily="2" charset="-122"/>
              </a:rPr>
              <a:t>1</a:t>
            </a:r>
            <a:r>
              <a:rPr lang="zh-CN" altLang="en-US" sz="2400" b="1" dirty="0">
                <a:latin typeface="华文新魏" panose="02010800040101010101" pitchFamily="2" charset="-122"/>
                <a:ea typeface="华文新魏" panose="02010800040101010101" pitchFamily="2" charset="-122"/>
              </a:rPr>
              <a:t>月购买某品牌轿车，同年</a:t>
            </a:r>
            <a:r>
              <a:rPr lang="en-US" altLang="zh-CN" sz="2400" b="1">
                <a:latin typeface="华文新魏" panose="02010800040101010101" pitchFamily="2" charset="-122"/>
                <a:ea typeface="华文新魏" panose="02010800040101010101" pitchFamily="2" charset="-122"/>
              </a:rPr>
              <a:t>6</a:t>
            </a:r>
            <a:r>
              <a:rPr lang="zh-CN" altLang="en-US" sz="2400" b="1" dirty="0">
                <a:latin typeface="华文新魏" panose="02010800040101010101" pitchFamily="2" charset="-122"/>
                <a:ea typeface="华文新魏" panose="02010800040101010101" pitchFamily="2" charset="-122"/>
              </a:rPr>
              <a:t>月车辆行驶约</a:t>
            </a:r>
            <a:r>
              <a:rPr lang="en-US" altLang="zh-CN" sz="2400" b="1">
                <a:latin typeface="华文新魏" panose="02010800040101010101" pitchFamily="2" charset="-122"/>
                <a:ea typeface="华文新魏" panose="02010800040101010101" pitchFamily="2" charset="-122"/>
              </a:rPr>
              <a:t>10000</a:t>
            </a:r>
            <a:r>
              <a:rPr lang="zh-CN" altLang="en-US" sz="2400" b="1" dirty="0">
                <a:latin typeface="华文新魏" panose="02010800040101010101" pitchFamily="2" charset="-122"/>
                <a:ea typeface="华文新魏" panose="02010800040101010101" pitchFamily="2" charset="-122"/>
              </a:rPr>
              <a:t>公里时车辆右侧</a:t>
            </a:r>
            <a:r>
              <a:rPr lang="en-US" altLang="zh-CN" sz="2400" b="1">
                <a:latin typeface="华文新魏" panose="02010800040101010101" pitchFamily="2" charset="-122"/>
                <a:ea typeface="华文新魏" panose="02010800040101010101" pitchFamily="2" charset="-122"/>
              </a:rPr>
              <a:t>A</a:t>
            </a:r>
            <a:r>
              <a:rPr lang="zh-CN" altLang="en-US" sz="2400" b="1" dirty="0">
                <a:latin typeface="华文新魏" panose="02010800040101010101" pitchFamily="2" charset="-122"/>
                <a:ea typeface="华文新魏" panose="02010800040101010101" pitchFamily="2" charset="-122"/>
              </a:rPr>
              <a:t>柱出现异响。在</a:t>
            </a:r>
            <a:r>
              <a:rPr lang="en-US" altLang="zh-CN" sz="2400" b="1">
                <a:latin typeface="华文新魏" panose="02010800040101010101" pitchFamily="2" charset="-122"/>
                <a:ea typeface="华文新魏" panose="02010800040101010101" pitchFamily="2" charset="-122"/>
              </a:rPr>
              <a:t>4S</a:t>
            </a:r>
            <a:r>
              <a:rPr lang="zh-CN" altLang="en-US" sz="2400" b="1" dirty="0">
                <a:latin typeface="华文新魏" panose="02010800040101010101" pitchFamily="2" charset="-122"/>
                <a:ea typeface="华文新魏" panose="02010800040101010101" pitchFamily="2" charset="-122"/>
              </a:rPr>
              <a:t>店进行</a:t>
            </a:r>
            <a:r>
              <a:rPr lang="en-US" altLang="zh-CN" sz="2400" b="1">
                <a:latin typeface="华文新魏" panose="02010800040101010101" pitchFamily="2" charset="-122"/>
                <a:ea typeface="华文新魏" panose="02010800040101010101" pitchFamily="2" charset="-122"/>
              </a:rPr>
              <a:t>10000</a:t>
            </a:r>
            <a:r>
              <a:rPr lang="zh-CN" altLang="en-US" sz="2400" b="1" dirty="0">
                <a:latin typeface="华文新魏" panose="02010800040101010101" pitchFamily="2" charset="-122"/>
                <a:ea typeface="华文新魏" panose="02010800040101010101" pitchFamily="2" charset="-122"/>
              </a:rPr>
              <a:t>公里保养时对异响进行了维修，问题没得到解决，同时左侧</a:t>
            </a:r>
            <a:r>
              <a:rPr lang="en-US" altLang="zh-CN" sz="2400" b="1">
                <a:latin typeface="华文新魏" panose="02010800040101010101" pitchFamily="2" charset="-122"/>
                <a:ea typeface="华文新魏" panose="02010800040101010101" pitchFamily="2" charset="-122"/>
              </a:rPr>
              <a:t>A</a:t>
            </a:r>
            <a:r>
              <a:rPr lang="zh-CN" altLang="en-US" sz="2400" b="1" dirty="0">
                <a:latin typeface="华文新魏" panose="02010800040101010101" pitchFamily="2" charset="-122"/>
                <a:ea typeface="华文新魏" panose="02010800040101010101" pitchFamily="2" charset="-122"/>
              </a:rPr>
              <a:t>柱也出现异响。后在</a:t>
            </a:r>
            <a:r>
              <a:rPr lang="en-US" altLang="zh-CN" sz="2400" b="1">
                <a:latin typeface="华文新魏" panose="02010800040101010101" pitchFamily="2" charset="-122"/>
                <a:ea typeface="华文新魏" panose="02010800040101010101" pitchFamily="2" charset="-122"/>
              </a:rPr>
              <a:t>4S</a:t>
            </a:r>
            <a:r>
              <a:rPr lang="zh-CN" altLang="en-US" sz="2400" b="1" dirty="0">
                <a:latin typeface="华文新魏" panose="02010800040101010101" pitchFamily="2" charset="-122"/>
                <a:ea typeface="华文新魏" panose="02010800040101010101" pitchFamily="2" charset="-122"/>
              </a:rPr>
              <a:t>店数次维修，但均没有任何起色，轿车的生产企业也没有给他任何答复，所提出的要对维修方案有一个书面保证的要求也被</a:t>
            </a:r>
            <a:r>
              <a:rPr lang="en-US" altLang="zh-CN" sz="2400" b="1">
                <a:latin typeface="华文新魏" panose="02010800040101010101" pitchFamily="2" charset="-122"/>
                <a:ea typeface="华文新魏" panose="02010800040101010101" pitchFamily="2" charset="-122"/>
              </a:rPr>
              <a:t>4S</a:t>
            </a:r>
            <a:r>
              <a:rPr lang="zh-CN" altLang="en-US" sz="2400" b="1" dirty="0">
                <a:latin typeface="华文新魏" panose="02010800040101010101" pitchFamily="2" charset="-122"/>
                <a:ea typeface="华文新魏" panose="02010800040101010101" pitchFamily="2" charset="-122"/>
              </a:rPr>
              <a:t>店断然拒绝。张先生对此事无法认同，并希望能通过媒体的力量帮他获得一个合理的解决方案。     </a:t>
            </a:r>
            <a:endParaRPr lang="zh-CN" altLang="en-US" sz="2400" b="1" dirty="0">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9507"/>
                                        </p:tgtEl>
                                        <p:attrNameLst>
                                          <p:attrName>style.visibility</p:attrName>
                                        </p:attrNameLst>
                                      </p:cBhvr>
                                      <p:to>
                                        <p:strVal val="visible"/>
                                      </p:to>
                                    </p:set>
                                    <p:anim calcmode="discrete" valueType="clr">
                                      <p:cBhvr override="childStyle">
                                        <p:cTn id="7" dur="80"/>
                                        <p:tgtEl>
                                          <p:spTgt spid="14950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9507"/>
                                        </p:tgtEl>
                                        <p:attrNameLst>
                                          <p:attrName>fillcolor</p:attrName>
                                        </p:attrNameLst>
                                      </p:cBhvr>
                                      <p:tavLst>
                                        <p:tav tm="0">
                                          <p:val>
                                            <p:clrVal>
                                              <a:schemeClr val="accent2"/>
                                            </p:clrVal>
                                          </p:val>
                                        </p:tav>
                                        <p:tav tm="50000">
                                          <p:val>
                                            <p:clrVal>
                                              <a:schemeClr val="hlink"/>
                                            </p:clrVal>
                                          </p:val>
                                        </p:tav>
                                      </p:tavLst>
                                    </p:anim>
                                    <p:set>
                                      <p:cBhvr>
                                        <p:cTn id="9" dur="80"/>
                                        <p:tgtEl>
                                          <p:spTgt spid="14950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解读家用汽车产品的三包规定</a:t>
            </a:r>
            <a:endParaRPr lang="en-US" altLang="zh-CN" sz="2800" b="1" dirty="0">
              <a:solidFill>
                <a:schemeClr val="bg1"/>
              </a:solidFill>
              <a:latin typeface="楷体_GB2312" pitchFamily="49" charset="-122"/>
              <a:ea typeface="楷体_GB2312" pitchFamily="49" charset="-122"/>
            </a:endParaRPr>
          </a:p>
        </p:txBody>
      </p:sp>
      <p:sp>
        <p:nvSpPr>
          <p:cNvPr id="16387" name="文本框 2"/>
          <p:cNvSpPr txBox="1"/>
          <p:nvPr/>
        </p:nvSpPr>
        <p:spPr>
          <a:xfrm>
            <a:off x="755650" y="2564765"/>
            <a:ext cx="5831840" cy="3415030"/>
          </a:xfrm>
          <a:prstGeom prst="rect">
            <a:avLst/>
          </a:prstGeom>
          <a:noFill/>
          <a:ln w="9525">
            <a:noFill/>
          </a:ln>
        </p:spPr>
        <p:txBody>
          <a:bodyPr wrap="square">
            <a:spAutoFit/>
          </a:bodyPr>
          <a:p>
            <a:r>
              <a:rPr lang="en-US" altLang="zh-CN" sz="2400" b="1">
                <a:solidFill>
                  <a:schemeClr val="accent2"/>
                </a:solidFill>
                <a:latin typeface="黑体" panose="02010609060101010101" pitchFamily="2" charset="-122"/>
                <a:ea typeface="黑体" panose="02010609060101010101" pitchFamily="2" charset="-122"/>
                <a:sym typeface="+mn-ea"/>
              </a:rPr>
              <a:t>2.</a:t>
            </a:r>
            <a:r>
              <a:rPr lang="zh-CN" altLang="en-US" sz="2400" b="1">
                <a:solidFill>
                  <a:schemeClr val="accent2"/>
                </a:solidFill>
                <a:latin typeface="黑体" panose="02010609060101010101" pitchFamily="2" charset="-122"/>
                <a:ea typeface="黑体" panose="02010609060101010101" pitchFamily="2" charset="-122"/>
                <a:sym typeface="+mn-ea"/>
              </a:rPr>
              <a:t>三包有效期的规定</a:t>
            </a:r>
            <a:endParaRPr lang="zh-CN" altLang="en-US" sz="2400" b="1">
              <a:solidFill>
                <a:schemeClr val="accent2"/>
              </a:solidFill>
              <a:latin typeface="黑体" panose="02010609060101010101" pitchFamily="2" charset="-122"/>
              <a:ea typeface="黑体" panose="02010609060101010101" pitchFamily="2" charset="-122"/>
              <a:sym typeface="+mn-ea"/>
            </a:endParaRPr>
          </a:p>
          <a:p>
            <a:r>
              <a:rPr lang="zh-CN" altLang="en-US" sz="2400" b="1">
                <a:solidFill>
                  <a:schemeClr val="bg1"/>
                </a:solidFill>
                <a:latin typeface="Times New Roman" panose="02020603050405020304" pitchFamily="18" charset="0"/>
                <a:ea typeface="楷体_GB2312" pitchFamily="49" charset="-122"/>
                <a:sym typeface="+mn-ea"/>
              </a:rPr>
              <a:t> </a:t>
            </a:r>
            <a:endParaRPr lang="zh-CN" altLang="en-US" sz="2400" b="1">
              <a:solidFill>
                <a:schemeClr val="bg1"/>
              </a:solidFill>
              <a:latin typeface="Times New Roman" panose="02020603050405020304" pitchFamily="18" charset="0"/>
              <a:ea typeface="楷体_GB2312" pitchFamily="49" charset="-122"/>
              <a:sym typeface="+mn-ea"/>
            </a:endParaRPr>
          </a:p>
          <a:p>
            <a:r>
              <a:rPr lang="zh-CN" altLang="en-US" sz="2400" b="1" dirty="0">
                <a:latin typeface="Arial" panose="020B0604020202020204" pitchFamily="34" charset="0"/>
                <a:ea typeface="华文新魏" panose="02010800040101010101" pitchFamily="2" charset="-122"/>
              </a:rPr>
              <a:t>家用汽车产品的三包有效期不得低于2年或者行驶里程50,000公里，以先到者为准；包修期不得低于3年或者行驶里程60,000公里，以先到者为准。三包有效期和包修期自销售者开具购车发票之日起计算；开具购车发票日期与交付家用汽车产品日期不一致的，自交付之日起计算。</a:t>
            </a:r>
            <a:r>
              <a:rPr lang="zh-CN" altLang="en-US" dirty="0">
                <a:latin typeface="Arial" panose="020B0604020202020204" pitchFamily="34" charset="0"/>
              </a:rPr>
              <a:t> </a:t>
            </a:r>
            <a:endParaRPr lang="zh-CN" altLang="en-US" dirty="0">
              <a:latin typeface="Arial" panose="020B0604020202020204" pitchFamily="34" charset="0"/>
            </a:endParaRPr>
          </a:p>
        </p:txBody>
      </p:sp>
      <p:pic>
        <p:nvPicPr>
          <p:cNvPr id="16389" name="图片 1"/>
          <p:cNvPicPr>
            <a:picLocks noChangeAspect="1"/>
          </p:cNvPicPr>
          <p:nvPr/>
        </p:nvPicPr>
        <p:blipFill>
          <a:blip r:embed="rId1"/>
          <a:stretch>
            <a:fillRect/>
          </a:stretch>
        </p:blipFill>
        <p:spPr>
          <a:xfrm>
            <a:off x="6443663" y="2692400"/>
            <a:ext cx="1733550" cy="3479800"/>
          </a:xfrm>
          <a:prstGeom prst="rect">
            <a:avLst/>
          </a:prstGeom>
          <a:noFill/>
          <a:ln w="9525">
            <a:noFill/>
          </a:ln>
        </p:spPr>
      </p:pic>
      <p:sp>
        <p:nvSpPr>
          <p:cNvPr id="10" name="灯片编号占位符 9"/>
          <p:cNvSpPr>
            <a:spLocks noGrp="1"/>
          </p:cNvSpPr>
          <p:nvPr>
            <p:ph type="sldNum" sz="quarter" idx="10"/>
          </p:nvPr>
        </p:nvSpPr>
        <p:spPr>
          <a:xfrm>
            <a:off x="3779838" y="6453188"/>
            <a:ext cx="884238" cy="320675"/>
          </a:xfrm>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394" name="矩形 16393"/>
          <p:cNvSpPr/>
          <p:nvPr/>
        </p:nvSpPr>
        <p:spPr>
          <a:xfrm>
            <a:off x="1395730" y="1514475"/>
            <a:ext cx="5192395" cy="521970"/>
          </a:xfrm>
          <a:prstGeom prst="rect">
            <a:avLst/>
          </a:prstGeom>
          <a:solidFill>
            <a:schemeClr val="bg1"/>
          </a:solidFill>
          <a:ln w="127000" cap="flat" cmpd="sng">
            <a:solidFill>
              <a:schemeClr val="accent1"/>
            </a:solidFill>
            <a:prstDash val="solid"/>
            <a:miter/>
            <a:headEnd type="none" w="med" len="med"/>
            <a:tailEnd type="none" w="med" len="med"/>
          </a:ln>
        </p:spPr>
        <p:txBody>
          <a:bodyPr wrap="square">
            <a:spAutoFit/>
          </a:bodyPr>
          <a:p>
            <a:pPr algn="ctr">
              <a:spcBef>
                <a:spcPct val="50000"/>
              </a:spcBef>
            </a:pPr>
            <a:r>
              <a:rPr lang="zh-CN" altLang="en-US" sz="2800" b="1">
                <a:solidFill>
                  <a:schemeClr val="tx2"/>
                </a:solidFill>
                <a:latin typeface="Times New Roman" panose="02020603050405020304" pitchFamily="18" charset="0"/>
                <a:ea typeface="楷体_GB2312" pitchFamily="49" charset="-122"/>
              </a:rPr>
              <a:t>一、家用汽车产品的三包规定</a:t>
            </a:r>
            <a:endParaRPr lang="zh-CN" altLang="en-US" sz="2800" b="1">
              <a:solidFill>
                <a:schemeClr val="tx2"/>
              </a:solidFill>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394"/>
                                        </p:tgtEl>
                                        <p:attrNameLst>
                                          <p:attrName>style.visibility</p:attrName>
                                        </p:attrNameLst>
                                      </p:cBhvr>
                                      <p:to>
                                        <p:strVal val="visible"/>
                                      </p:to>
                                    </p:set>
                                    <p:anim calcmode="discrete" valueType="clr">
                                      <p:cBhvr override="childStyle">
                                        <p:cTn id="7" dur="80"/>
                                        <p:tgtEl>
                                          <p:spTgt spid="1639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394"/>
                                        </p:tgtEl>
                                        <p:attrNameLst>
                                          <p:attrName>fillcolor</p:attrName>
                                        </p:attrNameLst>
                                      </p:cBhvr>
                                      <p:tavLst>
                                        <p:tav tm="0">
                                          <p:val>
                                            <p:clrVal>
                                              <a:schemeClr val="accent2"/>
                                            </p:clrVal>
                                          </p:val>
                                        </p:tav>
                                        <p:tav tm="50000">
                                          <p:val>
                                            <p:clrVal>
                                              <a:schemeClr val="hlink"/>
                                            </p:clrVal>
                                          </p:val>
                                        </p:tav>
                                      </p:tavLst>
                                    </p:anim>
                                    <p:set>
                                      <p:cBhvr>
                                        <p:cTn id="9" dur="80"/>
                                        <p:tgtEl>
                                          <p:spTgt spid="1639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解读家用汽车产品的三包规定</a:t>
            </a:r>
            <a:endParaRPr lang="en-US" altLang="zh-CN" sz="2800" b="1" dirty="0">
              <a:solidFill>
                <a:schemeClr val="bg1"/>
              </a:solidFill>
              <a:latin typeface="楷体_GB2312" pitchFamily="49" charset="-122"/>
              <a:ea typeface="楷体_GB2312" pitchFamily="49" charset="-122"/>
            </a:endParaRPr>
          </a:p>
        </p:txBody>
      </p:sp>
      <p:sp>
        <p:nvSpPr>
          <p:cNvPr id="16387" name="文本框 2"/>
          <p:cNvSpPr txBox="1"/>
          <p:nvPr/>
        </p:nvSpPr>
        <p:spPr>
          <a:xfrm>
            <a:off x="755650" y="2564765"/>
            <a:ext cx="5879465" cy="3872230"/>
          </a:xfrm>
          <a:prstGeom prst="rect">
            <a:avLst/>
          </a:prstGeom>
          <a:noFill/>
          <a:ln w="9525">
            <a:noFill/>
          </a:ln>
        </p:spPr>
        <p:txBody>
          <a:bodyPr wrap="square">
            <a:noAutofit/>
          </a:bodyPr>
          <a:p>
            <a:r>
              <a:rPr lang="en-US" altLang="zh-CN" sz="2400" b="1">
                <a:solidFill>
                  <a:schemeClr val="accent2"/>
                </a:solidFill>
                <a:latin typeface="黑体" panose="02010609060101010101" pitchFamily="2" charset="-122"/>
                <a:ea typeface="黑体" panose="02010609060101010101" pitchFamily="2" charset="-122"/>
                <a:sym typeface="+mn-ea"/>
              </a:rPr>
              <a:t>3.</a:t>
            </a:r>
            <a:r>
              <a:rPr lang="zh-CN" altLang="en-US" sz="2400" b="1">
                <a:solidFill>
                  <a:schemeClr val="accent2"/>
                </a:solidFill>
                <a:latin typeface="黑体" panose="02010609060101010101" pitchFamily="2" charset="-122"/>
                <a:ea typeface="黑体" panose="02010609060101010101" pitchFamily="2" charset="-122"/>
                <a:sym typeface="+mn-ea"/>
              </a:rPr>
              <a:t>免费更换零部件的规定</a:t>
            </a:r>
            <a:r>
              <a:rPr lang="zh-CN" altLang="en-US" sz="2400" b="1">
                <a:solidFill>
                  <a:schemeClr val="bg1"/>
                </a:solidFill>
                <a:latin typeface="Times New Roman" panose="02020603050405020304" pitchFamily="18" charset="0"/>
                <a:ea typeface="楷体_GB2312" pitchFamily="49" charset="-122"/>
                <a:sym typeface="+mn-ea"/>
              </a:rPr>
              <a:t> </a:t>
            </a:r>
            <a:endParaRPr lang="zh-CN" altLang="en-US" sz="2400" b="1">
              <a:solidFill>
                <a:schemeClr val="bg1"/>
              </a:solidFill>
              <a:latin typeface="Times New Roman" panose="02020603050405020304" pitchFamily="18" charset="0"/>
              <a:ea typeface="楷体_GB2312" pitchFamily="49" charset="-122"/>
              <a:sym typeface="+mn-ea"/>
            </a:endParaRPr>
          </a:p>
          <a:p>
            <a:r>
              <a:rPr lang="zh-CN" altLang="en-US" sz="2400" b="1" dirty="0">
                <a:latin typeface="Arial" panose="020B0604020202020204" pitchFamily="34" charset="0"/>
                <a:ea typeface="华文新魏" panose="02010800040101010101" pitchFamily="2" charset="-122"/>
              </a:rPr>
              <a:t>开具购车发票之日起60日内或者行驶里程3000公里之内（以先到者为准）</a:t>
            </a:r>
            <a:endParaRPr lang="zh-CN" altLang="en-US" sz="2400" b="1" dirty="0">
              <a:latin typeface="Arial" panose="020B0604020202020204" pitchFamily="34" charset="0"/>
              <a:ea typeface="华文新魏" panose="02010800040101010101" pitchFamily="2" charset="-122"/>
            </a:endParaRPr>
          </a:p>
          <a:p>
            <a:r>
              <a:rPr lang="zh-CN" altLang="en-US" dirty="0">
                <a:latin typeface="Arial" panose="020B0604020202020204" pitchFamily="34" charset="0"/>
              </a:rPr>
              <a:t>（1）发动机、变速器、动力蓄电池、行驶驱动电机的主要零件出现产品质量问题的，消费者可以凭三包凭证免费更换。</a:t>
            </a:r>
            <a:endParaRPr lang="zh-CN" altLang="en-US" dirty="0">
              <a:latin typeface="Arial" panose="020B0604020202020204" pitchFamily="34" charset="0"/>
            </a:endParaRPr>
          </a:p>
          <a:p>
            <a:r>
              <a:rPr lang="zh-CN" altLang="en-US" dirty="0">
                <a:latin typeface="Arial" panose="020B0604020202020204" pitchFamily="34" charset="0"/>
              </a:rPr>
              <a:t>（2）出现转向系统失效、制动系统失效、车身开裂或燃油泄漏，消费者选择更换家用汽车产品或退货的，销售者应当负责免费更换或退货。对于新能源汽车在“三包”期内出现动力蓄电池起火，消费者选择更换家用汽车产品或退货的，销售者应当负责免费更换或退货。</a:t>
            </a:r>
            <a:endParaRPr lang="zh-CN" altLang="en-US" dirty="0">
              <a:latin typeface="Arial" panose="020B0604020202020204" pitchFamily="34" charset="0"/>
            </a:endParaRPr>
          </a:p>
        </p:txBody>
      </p:sp>
      <p:pic>
        <p:nvPicPr>
          <p:cNvPr id="16389" name="图片 1"/>
          <p:cNvPicPr>
            <a:picLocks noChangeAspect="1"/>
          </p:cNvPicPr>
          <p:nvPr/>
        </p:nvPicPr>
        <p:blipFill>
          <a:blip r:embed="rId1"/>
          <a:stretch>
            <a:fillRect/>
          </a:stretch>
        </p:blipFill>
        <p:spPr>
          <a:xfrm>
            <a:off x="6443663" y="2692400"/>
            <a:ext cx="1733550" cy="3479800"/>
          </a:xfrm>
          <a:prstGeom prst="rect">
            <a:avLst/>
          </a:prstGeom>
          <a:noFill/>
          <a:ln w="9525">
            <a:noFill/>
          </a:ln>
        </p:spPr>
      </p:pic>
      <p:sp>
        <p:nvSpPr>
          <p:cNvPr id="10" name="灯片编号占位符 9"/>
          <p:cNvSpPr>
            <a:spLocks noGrp="1"/>
          </p:cNvSpPr>
          <p:nvPr>
            <p:ph type="sldNum" sz="quarter" idx="10"/>
          </p:nvPr>
        </p:nvSpPr>
        <p:spPr>
          <a:xfrm>
            <a:off x="3779838" y="6453188"/>
            <a:ext cx="884238" cy="320675"/>
          </a:xfrm>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394" name="矩形 16393"/>
          <p:cNvSpPr/>
          <p:nvPr/>
        </p:nvSpPr>
        <p:spPr>
          <a:xfrm>
            <a:off x="1395730" y="1514475"/>
            <a:ext cx="5192395" cy="521970"/>
          </a:xfrm>
          <a:prstGeom prst="rect">
            <a:avLst/>
          </a:prstGeom>
          <a:solidFill>
            <a:schemeClr val="bg1"/>
          </a:solidFill>
          <a:ln w="127000" cap="flat" cmpd="sng">
            <a:solidFill>
              <a:schemeClr val="accent1"/>
            </a:solidFill>
            <a:prstDash val="solid"/>
            <a:miter/>
            <a:headEnd type="none" w="med" len="med"/>
            <a:tailEnd type="none" w="med" len="med"/>
          </a:ln>
        </p:spPr>
        <p:txBody>
          <a:bodyPr wrap="square">
            <a:spAutoFit/>
          </a:bodyPr>
          <a:p>
            <a:pPr algn="ctr">
              <a:spcBef>
                <a:spcPct val="50000"/>
              </a:spcBef>
            </a:pPr>
            <a:r>
              <a:rPr lang="zh-CN" altLang="en-US" sz="2800" b="1">
                <a:solidFill>
                  <a:schemeClr val="tx2"/>
                </a:solidFill>
                <a:latin typeface="Times New Roman" panose="02020603050405020304" pitchFamily="18" charset="0"/>
                <a:ea typeface="楷体_GB2312" pitchFamily="49" charset="-122"/>
              </a:rPr>
              <a:t>一、家用汽车产品的三包规定</a:t>
            </a:r>
            <a:endParaRPr lang="zh-CN" altLang="en-US" sz="2800" b="1">
              <a:solidFill>
                <a:schemeClr val="tx2"/>
              </a:solidFill>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394"/>
                                        </p:tgtEl>
                                        <p:attrNameLst>
                                          <p:attrName>style.visibility</p:attrName>
                                        </p:attrNameLst>
                                      </p:cBhvr>
                                      <p:to>
                                        <p:strVal val="visible"/>
                                      </p:to>
                                    </p:set>
                                    <p:anim calcmode="discrete" valueType="clr">
                                      <p:cBhvr override="childStyle">
                                        <p:cTn id="7" dur="80"/>
                                        <p:tgtEl>
                                          <p:spTgt spid="1639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394"/>
                                        </p:tgtEl>
                                        <p:attrNameLst>
                                          <p:attrName>fillcolor</p:attrName>
                                        </p:attrNameLst>
                                      </p:cBhvr>
                                      <p:tavLst>
                                        <p:tav tm="0">
                                          <p:val>
                                            <p:clrVal>
                                              <a:schemeClr val="accent2"/>
                                            </p:clrVal>
                                          </p:val>
                                        </p:tav>
                                        <p:tav tm="50000">
                                          <p:val>
                                            <p:clrVal>
                                              <a:schemeClr val="hlink"/>
                                            </p:clrVal>
                                          </p:val>
                                        </p:tav>
                                      </p:tavLst>
                                    </p:anim>
                                    <p:set>
                                      <p:cBhvr>
                                        <p:cTn id="9" dur="80"/>
                                        <p:tgtEl>
                                          <p:spTgt spid="1639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解读家用汽车产品的三包规定</a:t>
            </a:r>
            <a:endParaRPr lang="en-US" altLang="zh-CN" sz="2800" b="1" dirty="0">
              <a:solidFill>
                <a:schemeClr val="bg1"/>
              </a:solidFill>
              <a:latin typeface="楷体_GB2312" pitchFamily="49" charset="-122"/>
              <a:ea typeface="楷体_GB2312" pitchFamily="49" charset="-122"/>
            </a:endParaRPr>
          </a:p>
        </p:txBody>
      </p:sp>
      <p:sp>
        <p:nvSpPr>
          <p:cNvPr id="16387" name="文本框 2"/>
          <p:cNvSpPr txBox="1"/>
          <p:nvPr/>
        </p:nvSpPr>
        <p:spPr>
          <a:xfrm>
            <a:off x="755650" y="2564765"/>
            <a:ext cx="5879465" cy="3872230"/>
          </a:xfrm>
          <a:prstGeom prst="rect">
            <a:avLst/>
          </a:prstGeom>
          <a:noFill/>
          <a:ln w="9525">
            <a:noFill/>
          </a:ln>
        </p:spPr>
        <p:txBody>
          <a:bodyPr wrap="square">
            <a:noAutofit/>
          </a:bodyPr>
          <a:p>
            <a:r>
              <a:rPr lang="en-US" altLang="zh-CN" sz="2400" b="1">
                <a:solidFill>
                  <a:schemeClr val="accent2"/>
                </a:solidFill>
                <a:latin typeface="黑体" panose="02010609060101010101" pitchFamily="2" charset="-122"/>
                <a:ea typeface="黑体" panose="02010609060101010101" pitchFamily="2" charset="-122"/>
                <a:sym typeface="+mn-ea"/>
              </a:rPr>
              <a:t>4.</a:t>
            </a:r>
            <a:r>
              <a:rPr lang="zh-CN" altLang="en-US" sz="2400" b="1">
                <a:solidFill>
                  <a:schemeClr val="accent2"/>
                </a:solidFill>
                <a:latin typeface="黑体" panose="02010609060101010101" pitchFamily="2" charset="-122"/>
                <a:ea typeface="黑体" panose="02010609060101010101" pitchFamily="2" charset="-122"/>
                <a:sym typeface="+mn-ea"/>
              </a:rPr>
              <a:t>退换车</a:t>
            </a:r>
            <a:r>
              <a:rPr lang="zh-CN" altLang="en-US" sz="2400" b="1">
                <a:solidFill>
                  <a:schemeClr val="accent2"/>
                </a:solidFill>
                <a:latin typeface="黑体" panose="02010609060101010101" pitchFamily="2" charset="-122"/>
                <a:ea typeface="黑体" panose="02010609060101010101" pitchFamily="2" charset="-122"/>
                <a:sym typeface="+mn-ea"/>
              </a:rPr>
              <a:t>的规定</a:t>
            </a:r>
            <a:r>
              <a:rPr lang="zh-CN" altLang="en-US" sz="2400" b="1">
                <a:solidFill>
                  <a:schemeClr val="bg1"/>
                </a:solidFill>
                <a:latin typeface="Times New Roman" panose="02020603050405020304" pitchFamily="18" charset="0"/>
                <a:ea typeface="楷体_GB2312" pitchFamily="49" charset="-122"/>
                <a:sym typeface="+mn-ea"/>
              </a:rPr>
              <a:t> </a:t>
            </a:r>
            <a:endParaRPr lang="zh-CN" altLang="en-US" sz="2400" b="1">
              <a:solidFill>
                <a:schemeClr val="bg1"/>
              </a:solidFill>
              <a:latin typeface="Times New Roman" panose="02020603050405020304" pitchFamily="18" charset="0"/>
              <a:ea typeface="楷体_GB2312" pitchFamily="49" charset="-122"/>
              <a:sym typeface="+mn-ea"/>
            </a:endParaRPr>
          </a:p>
          <a:p>
            <a:r>
              <a:rPr lang="zh-CN" altLang="en-US" sz="2400" b="1" dirty="0">
                <a:latin typeface="Arial" panose="020B0604020202020204" pitchFamily="34" charset="0"/>
                <a:ea typeface="华文新魏" panose="02010800040101010101" pitchFamily="2" charset="-122"/>
              </a:rPr>
              <a:t>（1）家用汽车产品自三包有效期起算之日起7日内，因质量问题需要更换发动机、变速器、动力蓄电池、行驶驱动电机或者其主要零部件的，消费者可以凭购车发票、三包凭证选择免费更换家用汽车产品或者退货。</a:t>
            </a:r>
            <a:endParaRPr lang="zh-CN" altLang="en-US" sz="2400" b="1" dirty="0">
              <a:latin typeface="Arial" panose="020B0604020202020204" pitchFamily="34" charset="0"/>
              <a:ea typeface="华文新魏" panose="02010800040101010101" pitchFamily="2" charset="-122"/>
            </a:endParaRPr>
          </a:p>
        </p:txBody>
      </p:sp>
      <p:pic>
        <p:nvPicPr>
          <p:cNvPr id="16389" name="图片 1"/>
          <p:cNvPicPr>
            <a:picLocks noChangeAspect="1"/>
          </p:cNvPicPr>
          <p:nvPr/>
        </p:nvPicPr>
        <p:blipFill>
          <a:blip r:embed="rId1"/>
          <a:stretch>
            <a:fillRect/>
          </a:stretch>
        </p:blipFill>
        <p:spPr>
          <a:xfrm>
            <a:off x="6443663" y="2692400"/>
            <a:ext cx="1733550" cy="3479800"/>
          </a:xfrm>
          <a:prstGeom prst="rect">
            <a:avLst/>
          </a:prstGeom>
          <a:noFill/>
          <a:ln w="9525">
            <a:noFill/>
          </a:ln>
        </p:spPr>
      </p:pic>
      <p:sp>
        <p:nvSpPr>
          <p:cNvPr id="10" name="灯片编号占位符 9"/>
          <p:cNvSpPr>
            <a:spLocks noGrp="1"/>
          </p:cNvSpPr>
          <p:nvPr>
            <p:ph type="sldNum" sz="quarter" idx="10"/>
          </p:nvPr>
        </p:nvSpPr>
        <p:spPr>
          <a:xfrm>
            <a:off x="3779838" y="6453188"/>
            <a:ext cx="884238" cy="320675"/>
          </a:xfrm>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394" name="矩形 16393"/>
          <p:cNvSpPr/>
          <p:nvPr/>
        </p:nvSpPr>
        <p:spPr>
          <a:xfrm>
            <a:off x="1395730" y="1514475"/>
            <a:ext cx="5192395" cy="521970"/>
          </a:xfrm>
          <a:prstGeom prst="rect">
            <a:avLst/>
          </a:prstGeom>
          <a:solidFill>
            <a:schemeClr val="bg1"/>
          </a:solidFill>
          <a:ln w="127000" cap="flat" cmpd="sng">
            <a:solidFill>
              <a:schemeClr val="accent1"/>
            </a:solidFill>
            <a:prstDash val="solid"/>
            <a:miter/>
            <a:headEnd type="none" w="med" len="med"/>
            <a:tailEnd type="none" w="med" len="med"/>
          </a:ln>
        </p:spPr>
        <p:txBody>
          <a:bodyPr wrap="square">
            <a:spAutoFit/>
          </a:bodyPr>
          <a:p>
            <a:pPr algn="ctr">
              <a:spcBef>
                <a:spcPct val="50000"/>
              </a:spcBef>
            </a:pPr>
            <a:r>
              <a:rPr lang="zh-CN" altLang="en-US" sz="2800" b="1">
                <a:solidFill>
                  <a:schemeClr val="tx2"/>
                </a:solidFill>
                <a:latin typeface="Times New Roman" panose="02020603050405020304" pitchFamily="18" charset="0"/>
                <a:ea typeface="楷体_GB2312" pitchFamily="49" charset="-122"/>
              </a:rPr>
              <a:t>一、家用汽车产品的三包规定</a:t>
            </a:r>
            <a:endParaRPr lang="zh-CN" altLang="en-US" sz="2800" b="1">
              <a:solidFill>
                <a:schemeClr val="tx2"/>
              </a:solidFill>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394"/>
                                        </p:tgtEl>
                                        <p:attrNameLst>
                                          <p:attrName>style.visibility</p:attrName>
                                        </p:attrNameLst>
                                      </p:cBhvr>
                                      <p:to>
                                        <p:strVal val="visible"/>
                                      </p:to>
                                    </p:set>
                                    <p:anim calcmode="discrete" valueType="clr">
                                      <p:cBhvr override="childStyle">
                                        <p:cTn id="7" dur="80"/>
                                        <p:tgtEl>
                                          <p:spTgt spid="1639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394"/>
                                        </p:tgtEl>
                                        <p:attrNameLst>
                                          <p:attrName>fillcolor</p:attrName>
                                        </p:attrNameLst>
                                      </p:cBhvr>
                                      <p:tavLst>
                                        <p:tav tm="0">
                                          <p:val>
                                            <p:clrVal>
                                              <a:schemeClr val="accent2"/>
                                            </p:clrVal>
                                          </p:val>
                                        </p:tav>
                                        <p:tav tm="50000">
                                          <p:val>
                                            <p:clrVal>
                                              <a:schemeClr val="hlink"/>
                                            </p:clrVal>
                                          </p:val>
                                        </p:tav>
                                      </p:tavLst>
                                    </p:anim>
                                    <p:set>
                                      <p:cBhvr>
                                        <p:cTn id="9" dur="80"/>
                                        <p:tgtEl>
                                          <p:spTgt spid="1639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解读家用汽车产品的三包规定</a:t>
            </a:r>
            <a:endParaRPr lang="en-US" altLang="zh-CN" sz="2800" b="1" dirty="0">
              <a:solidFill>
                <a:schemeClr val="bg1"/>
              </a:solidFill>
              <a:latin typeface="楷体_GB2312" pitchFamily="49" charset="-122"/>
              <a:ea typeface="楷体_GB2312" pitchFamily="49" charset="-122"/>
            </a:endParaRPr>
          </a:p>
        </p:txBody>
      </p:sp>
      <p:sp>
        <p:nvSpPr>
          <p:cNvPr id="16387" name="文本框 2"/>
          <p:cNvSpPr txBox="1"/>
          <p:nvPr/>
        </p:nvSpPr>
        <p:spPr>
          <a:xfrm>
            <a:off x="755650" y="2564765"/>
            <a:ext cx="5879465" cy="3872230"/>
          </a:xfrm>
          <a:prstGeom prst="rect">
            <a:avLst/>
          </a:prstGeom>
          <a:noFill/>
          <a:ln w="9525">
            <a:noFill/>
          </a:ln>
        </p:spPr>
        <p:txBody>
          <a:bodyPr wrap="square">
            <a:noAutofit/>
          </a:bodyPr>
          <a:p>
            <a:r>
              <a:rPr lang="en-US" altLang="zh-CN" sz="2400" b="1">
                <a:solidFill>
                  <a:schemeClr val="accent2"/>
                </a:solidFill>
                <a:latin typeface="黑体" panose="02010609060101010101" pitchFamily="2" charset="-122"/>
                <a:ea typeface="黑体" panose="02010609060101010101" pitchFamily="2" charset="-122"/>
                <a:sym typeface="+mn-ea"/>
              </a:rPr>
              <a:t>4.</a:t>
            </a:r>
            <a:r>
              <a:rPr lang="zh-CN" altLang="en-US" sz="2400" b="1">
                <a:solidFill>
                  <a:schemeClr val="accent2"/>
                </a:solidFill>
                <a:latin typeface="黑体" panose="02010609060101010101" pitchFamily="2" charset="-122"/>
                <a:ea typeface="黑体" panose="02010609060101010101" pitchFamily="2" charset="-122"/>
                <a:sym typeface="+mn-ea"/>
              </a:rPr>
              <a:t>退换车</a:t>
            </a:r>
            <a:r>
              <a:rPr lang="zh-CN" altLang="en-US" sz="2400" b="1">
                <a:solidFill>
                  <a:schemeClr val="accent2"/>
                </a:solidFill>
                <a:latin typeface="黑体" panose="02010609060101010101" pitchFamily="2" charset="-122"/>
                <a:ea typeface="黑体" panose="02010609060101010101" pitchFamily="2" charset="-122"/>
                <a:sym typeface="+mn-ea"/>
              </a:rPr>
              <a:t>的规定</a:t>
            </a:r>
            <a:r>
              <a:rPr lang="zh-CN" altLang="en-US" sz="2400" b="1">
                <a:solidFill>
                  <a:schemeClr val="bg1"/>
                </a:solidFill>
                <a:latin typeface="Times New Roman" panose="02020603050405020304" pitchFamily="18" charset="0"/>
                <a:ea typeface="楷体_GB2312" pitchFamily="49" charset="-122"/>
                <a:sym typeface="+mn-ea"/>
              </a:rPr>
              <a:t> </a:t>
            </a:r>
            <a:endParaRPr lang="zh-CN" altLang="en-US" sz="2400" b="1">
              <a:solidFill>
                <a:schemeClr val="bg1"/>
              </a:solidFill>
              <a:latin typeface="Times New Roman" panose="02020603050405020304" pitchFamily="18" charset="0"/>
              <a:ea typeface="楷体_GB2312" pitchFamily="49" charset="-122"/>
              <a:sym typeface="+mn-ea"/>
            </a:endParaRPr>
          </a:p>
          <a:p>
            <a:r>
              <a:rPr lang="zh-CN" altLang="en-US" sz="2400" b="1" dirty="0">
                <a:latin typeface="Arial" panose="020B0604020202020204" pitchFamily="34" charset="0"/>
                <a:ea typeface="华文新魏" panose="02010800040101010101" pitchFamily="2" charset="-122"/>
              </a:rPr>
              <a:t>（2）《规定》明确：在家用汽车产品三包有效期内，发生下列情况之一，消费者选择更换或退货的，销售者应当负责更换或退货。</a:t>
            </a:r>
            <a:endParaRPr lang="zh-CN" altLang="en-US" sz="2400" b="1" dirty="0">
              <a:latin typeface="Arial" panose="020B0604020202020204" pitchFamily="34" charset="0"/>
              <a:ea typeface="华文新魏" panose="02010800040101010101" pitchFamily="2" charset="-122"/>
            </a:endParaRPr>
          </a:p>
          <a:p>
            <a:r>
              <a:rPr lang="zh-CN" altLang="en-US" sz="1400" b="1" dirty="0">
                <a:latin typeface="Arial" panose="020B0604020202020204" pitchFamily="34" charset="0"/>
                <a:ea typeface="华文新魏" panose="02010800040101010101" pitchFamily="2" charset="-122"/>
              </a:rPr>
              <a:t>①因严重安全性能故障累计进行了2次修理，严重安全性能故障仍未排除或者又出现新的严重安全性能故障的。</a:t>
            </a:r>
            <a:endParaRPr lang="zh-CN" altLang="en-US" sz="1400" b="1" dirty="0">
              <a:latin typeface="Arial" panose="020B0604020202020204" pitchFamily="34" charset="0"/>
              <a:ea typeface="华文新魏" panose="02010800040101010101" pitchFamily="2" charset="-122"/>
            </a:endParaRPr>
          </a:p>
          <a:p>
            <a:r>
              <a:rPr lang="zh-CN" altLang="en-US" sz="1400" b="1" dirty="0">
                <a:latin typeface="Arial" panose="020B0604020202020204" pitchFamily="34" charset="0"/>
                <a:ea typeface="华文新魏" panose="02010800040101010101" pitchFamily="2" charset="-122"/>
              </a:rPr>
              <a:t>②发动机、变速器、动力蓄电池、行驶驱动电机累计更换2次后，仍不能正常使用的，可以退换车辆。主要零件更换次数不重复计算。</a:t>
            </a:r>
            <a:endParaRPr lang="zh-CN" altLang="en-US" sz="1400" b="1" dirty="0">
              <a:latin typeface="Arial" panose="020B0604020202020204" pitchFamily="34" charset="0"/>
              <a:ea typeface="华文新魏" panose="02010800040101010101" pitchFamily="2" charset="-122"/>
            </a:endParaRPr>
          </a:p>
          <a:p>
            <a:r>
              <a:rPr lang="zh-CN" altLang="en-US" sz="1400" b="1" dirty="0">
                <a:latin typeface="Arial" panose="020B0604020202020204" pitchFamily="34" charset="0"/>
                <a:ea typeface="华文新魏" panose="02010800040101010101" pitchFamily="2" charset="-122"/>
              </a:rPr>
              <a:t>③发动机、变速器、动力蓄电池、行驶驱动电机、转向系统、制动系统、悬架系统、传动系统、污染控制装置、车身的同一主要零部件因其质量问题累计更换2次，仍不能正常使用的。</a:t>
            </a:r>
            <a:endParaRPr lang="zh-CN" altLang="en-US" sz="1400" b="1" dirty="0">
              <a:latin typeface="Arial" panose="020B0604020202020204" pitchFamily="34" charset="0"/>
              <a:ea typeface="华文新魏" panose="02010800040101010101" pitchFamily="2" charset="-122"/>
            </a:endParaRPr>
          </a:p>
          <a:p>
            <a:r>
              <a:rPr lang="zh-CN" altLang="en-US" sz="1400" b="1" dirty="0">
                <a:latin typeface="Arial" panose="020B0604020202020204" pitchFamily="34" charset="0"/>
                <a:ea typeface="华文新魏" panose="02010800040101010101" pitchFamily="2" charset="-122"/>
              </a:rPr>
              <a:t>④因质量问题累计修理时间超过30日，或者因同一质量问题累计修理超过4次的。</a:t>
            </a:r>
            <a:endParaRPr lang="zh-CN" altLang="en-US" sz="1400" b="1" dirty="0">
              <a:latin typeface="Arial" panose="020B0604020202020204" pitchFamily="34" charset="0"/>
              <a:ea typeface="华文新魏" panose="02010800040101010101" pitchFamily="2" charset="-122"/>
            </a:endParaRPr>
          </a:p>
        </p:txBody>
      </p:sp>
      <p:pic>
        <p:nvPicPr>
          <p:cNvPr id="16389" name="图片 1"/>
          <p:cNvPicPr>
            <a:picLocks noChangeAspect="1"/>
          </p:cNvPicPr>
          <p:nvPr/>
        </p:nvPicPr>
        <p:blipFill>
          <a:blip r:embed="rId1"/>
          <a:stretch>
            <a:fillRect/>
          </a:stretch>
        </p:blipFill>
        <p:spPr>
          <a:xfrm>
            <a:off x="6443663" y="2692400"/>
            <a:ext cx="1733550" cy="3479800"/>
          </a:xfrm>
          <a:prstGeom prst="rect">
            <a:avLst/>
          </a:prstGeom>
          <a:noFill/>
          <a:ln w="9525">
            <a:noFill/>
          </a:ln>
        </p:spPr>
      </p:pic>
      <p:sp>
        <p:nvSpPr>
          <p:cNvPr id="10" name="灯片编号占位符 9"/>
          <p:cNvSpPr>
            <a:spLocks noGrp="1"/>
          </p:cNvSpPr>
          <p:nvPr>
            <p:ph type="sldNum" sz="quarter" idx="10"/>
          </p:nvPr>
        </p:nvSpPr>
        <p:spPr>
          <a:xfrm>
            <a:off x="3779838" y="6453188"/>
            <a:ext cx="884238" cy="320675"/>
          </a:xfrm>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394" name="矩形 16393"/>
          <p:cNvSpPr/>
          <p:nvPr/>
        </p:nvSpPr>
        <p:spPr>
          <a:xfrm>
            <a:off x="1395730" y="1514475"/>
            <a:ext cx="5192395" cy="521970"/>
          </a:xfrm>
          <a:prstGeom prst="rect">
            <a:avLst/>
          </a:prstGeom>
          <a:solidFill>
            <a:schemeClr val="bg1"/>
          </a:solidFill>
          <a:ln w="127000" cap="flat" cmpd="sng">
            <a:solidFill>
              <a:schemeClr val="accent1"/>
            </a:solidFill>
            <a:prstDash val="solid"/>
            <a:miter/>
            <a:headEnd type="none" w="med" len="med"/>
            <a:tailEnd type="none" w="med" len="med"/>
          </a:ln>
        </p:spPr>
        <p:txBody>
          <a:bodyPr wrap="square">
            <a:spAutoFit/>
          </a:bodyPr>
          <a:p>
            <a:pPr algn="ctr">
              <a:spcBef>
                <a:spcPct val="50000"/>
              </a:spcBef>
            </a:pPr>
            <a:r>
              <a:rPr lang="zh-CN" altLang="en-US" sz="2800" b="1">
                <a:solidFill>
                  <a:schemeClr val="tx2"/>
                </a:solidFill>
                <a:latin typeface="Times New Roman" panose="02020603050405020304" pitchFamily="18" charset="0"/>
                <a:ea typeface="楷体_GB2312" pitchFamily="49" charset="-122"/>
              </a:rPr>
              <a:t>一、家用汽车产品的三包规定</a:t>
            </a:r>
            <a:endParaRPr lang="zh-CN" altLang="en-US" sz="2800" b="1">
              <a:solidFill>
                <a:schemeClr val="tx2"/>
              </a:solidFill>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394"/>
                                        </p:tgtEl>
                                        <p:attrNameLst>
                                          <p:attrName>style.visibility</p:attrName>
                                        </p:attrNameLst>
                                      </p:cBhvr>
                                      <p:to>
                                        <p:strVal val="visible"/>
                                      </p:to>
                                    </p:set>
                                    <p:anim calcmode="discrete" valueType="clr">
                                      <p:cBhvr override="childStyle">
                                        <p:cTn id="7" dur="80"/>
                                        <p:tgtEl>
                                          <p:spTgt spid="1639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394"/>
                                        </p:tgtEl>
                                        <p:attrNameLst>
                                          <p:attrName>fillcolor</p:attrName>
                                        </p:attrNameLst>
                                      </p:cBhvr>
                                      <p:tavLst>
                                        <p:tav tm="0">
                                          <p:val>
                                            <p:clrVal>
                                              <a:schemeClr val="accent2"/>
                                            </p:clrVal>
                                          </p:val>
                                        </p:tav>
                                        <p:tav tm="50000">
                                          <p:val>
                                            <p:clrVal>
                                              <a:schemeClr val="hlink"/>
                                            </p:clrVal>
                                          </p:val>
                                        </p:tav>
                                      </p:tavLst>
                                    </p:anim>
                                    <p:set>
                                      <p:cBhvr>
                                        <p:cTn id="9" dur="80"/>
                                        <p:tgtEl>
                                          <p:spTgt spid="1639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解读家用汽车产品的三包规定</a:t>
            </a:r>
            <a:endParaRPr lang="en-US" altLang="zh-CN" sz="2800" b="1" dirty="0">
              <a:solidFill>
                <a:schemeClr val="bg1"/>
              </a:solidFill>
              <a:latin typeface="楷体_GB2312" pitchFamily="49" charset="-122"/>
              <a:ea typeface="楷体_GB2312" pitchFamily="49" charset="-122"/>
            </a:endParaRPr>
          </a:p>
        </p:txBody>
      </p:sp>
      <p:sp>
        <p:nvSpPr>
          <p:cNvPr id="16387" name="文本框 2"/>
          <p:cNvSpPr txBox="1"/>
          <p:nvPr/>
        </p:nvSpPr>
        <p:spPr>
          <a:xfrm>
            <a:off x="755650" y="2564765"/>
            <a:ext cx="5879465" cy="3872230"/>
          </a:xfrm>
          <a:prstGeom prst="rect">
            <a:avLst/>
          </a:prstGeom>
          <a:noFill/>
          <a:ln w="9525">
            <a:noFill/>
          </a:ln>
        </p:spPr>
        <p:txBody>
          <a:bodyPr wrap="square">
            <a:noAutofit/>
          </a:bodyPr>
          <a:p>
            <a:r>
              <a:rPr lang="en-US" altLang="zh-CN" sz="2400" b="1">
                <a:solidFill>
                  <a:schemeClr val="accent2"/>
                </a:solidFill>
                <a:latin typeface="黑体" panose="02010609060101010101" pitchFamily="2" charset="-122"/>
                <a:ea typeface="黑体" panose="02010609060101010101" pitchFamily="2" charset="-122"/>
                <a:sym typeface="+mn-ea"/>
              </a:rPr>
              <a:t>4.</a:t>
            </a:r>
            <a:r>
              <a:rPr lang="zh-CN" altLang="en-US" sz="2400" b="1">
                <a:solidFill>
                  <a:schemeClr val="accent2"/>
                </a:solidFill>
                <a:latin typeface="黑体" panose="02010609060101010101" pitchFamily="2" charset="-122"/>
                <a:ea typeface="黑体" panose="02010609060101010101" pitchFamily="2" charset="-122"/>
                <a:sym typeface="+mn-ea"/>
              </a:rPr>
              <a:t>退换车</a:t>
            </a:r>
            <a:r>
              <a:rPr lang="zh-CN" altLang="en-US" sz="2400" b="1">
                <a:solidFill>
                  <a:schemeClr val="accent2"/>
                </a:solidFill>
                <a:latin typeface="黑体" panose="02010609060101010101" pitchFamily="2" charset="-122"/>
                <a:ea typeface="黑体" panose="02010609060101010101" pitchFamily="2" charset="-122"/>
                <a:sym typeface="+mn-ea"/>
              </a:rPr>
              <a:t>的规定</a:t>
            </a:r>
            <a:r>
              <a:rPr lang="zh-CN" altLang="en-US" sz="2400" b="1">
                <a:solidFill>
                  <a:schemeClr val="bg1"/>
                </a:solidFill>
                <a:latin typeface="Times New Roman" panose="02020603050405020304" pitchFamily="18" charset="0"/>
                <a:ea typeface="楷体_GB2312" pitchFamily="49" charset="-122"/>
                <a:sym typeface="+mn-ea"/>
              </a:rPr>
              <a:t> </a:t>
            </a:r>
            <a:endParaRPr lang="zh-CN" altLang="en-US" sz="2400" b="1">
              <a:solidFill>
                <a:schemeClr val="bg1"/>
              </a:solidFill>
              <a:latin typeface="Times New Roman" panose="02020603050405020304" pitchFamily="18" charset="0"/>
              <a:ea typeface="楷体_GB2312" pitchFamily="49" charset="-122"/>
              <a:sym typeface="+mn-ea"/>
            </a:endParaRPr>
          </a:p>
          <a:p>
            <a:r>
              <a:rPr lang="zh-CN" altLang="en-US" sz="2400" b="1" dirty="0">
                <a:latin typeface="Arial" panose="020B0604020202020204" pitchFamily="34" charset="0"/>
                <a:ea typeface="华文新魏" panose="02010800040101010101" pitchFamily="2" charset="-122"/>
              </a:rPr>
              <a:t>（3）退换车按二手车销售：新三包规定销售者销售按照本规定更换、退货的家用汽车产品的，应当检验合格，并书面告知其属于“三包换退车”以及更换、退货的原因。“三包换退车”的三包责任，按照当事人约定执行。退换车信息“三包”网站可查。</a:t>
            </a:r>
            <a:endParaRPr lang="zh-CN" altLang="en-US" sz="2400" b="1" dirty="0">
              <a:latin typeface="Arial" panose="020B0604020202020204" pitchFamily="34" charset="0"/>
              <a:ea typeface="华文新魏" panose="02010800040101010101" pitchFamily="2" charset="-122"/>
            </a:endParaRPr>
          </a:p>
        </p:txBody>
      </p:sp>
      <p:pic>
        <p:nvPicPr>
          <p:cNvPr id="16389" name="图片 1"/>
          <p:cNvPicPr>
            <a:picLocks noChangeAspect="1"/>
          </p:cNvPicPr>
          <p:nvPr/>
        </p:nvPicPr>
        <p:blipFill>
          <a:blip r:embed="rId1"/>
          <a:stretch>
            <a:fillRect/>
          </a:stretch>
        </p:blipFill>
        <p:spPr>
          <a:xfrm>
            <a:off x="6443663" y="2692400"/>
            <a:ext cx="1733550" cy="3479800"/>
          </a:xfrm>
          <a:prstGeom prst="rect">
            <a:avLst/>
          </a:prstGeom>
          <a:noFill/>
          <a:ln w="9525">
            <a:noFill/>
          </a:ln>
        </p:spPr>
      </p:pic>
      <p:sp>
        <p:nvSpPr>
          <p:cNvPr id="10" name="灯片编号占位符 9"/>
          <p:cNvSpPr>
            <a:spLocks noGrp="1"/>
          </p:cNvSpPr>
          <p:nvPr>
            <p:ph type="sldNum" sz="quarter" idx="10"/>
          </p:nvPr>
        </p:nvSpPr>
        <p:spPr>
          <a:xfrm>
            <a:off x="3779838" y="6453188"/>
            <a:ext cx="884238" cy="320675"/>
          </a:xfrm>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394" name="矩形 16393"/>
          <p:cNvSpPr/>
          <p:nvPr/>
        </p:nvSpPr>
        <p:spPr>
          <a:xfrm>
            <a:off x="1395730" y="1514475"/>
            <a:ext cx="5192395" cy="521970"/>
          </a:xfrm>
          <a:prstGeom prst="rect">
            <a:avLst/>
          </a:prstGeom>
          <a:solidFill>
            <a:schemeClr val="bg1"/>
          </a:solidFill>
          <a:ln w="127000" cap="flat" cmpd="sng">
            <a:solidFill>
              <a:schemeClr val="accent1"/>
            </a:solidFill>
            <a:prstDash val="solid"/>
            <a:miter/>
            <a:headEnd type="none" w="med" len="med"/>
            <a:tailEnd type="none" w="med" len="med"/>
          </a:ln>
        </p:spPr>
        <p:txBody>
          <a:bodyPr wrap="square">
            <a:spAutoFit/>
          </a:bodyPr>
          <a:p>
            <a:pPr algn="ctr">
              <a:spcBef>
                <a:spcPct val="50000"/>
              </a:spcBef>
            </a:pPr>
            <a:r>
              <a:rPr lang="zh-CN" altLang="en-US" sz="2800" b="1">
                <a:solidFill>
                  <a:schemeClr val="tx2"/>
                </a:solidFill>
                <a:latin typeface="Times New Roman" panose="02020603050405020304" pitchFamily="18" charset="0"/>
                <a:ea typeface="楷体_GB2312" pitchFamily="49" charset="-122"/>
              </a:rPr>
              <a:t>一、家用汽车产品的三包规定</a:t>
            </a:r>
            <a:endParaRPr lang="zh-CN" altLang="en-US" sz="2800" b="1">
              <a:solidFill>
                <a:schemeClr val="tx2"/>
              </a:solidFill>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394"/>
                                        </p:tgtEl>
                                        <p:attrNameLst>
                                          <p:attrName>style.visibility</p:attrName>
                                        </p:attrNameLst>
                                      </p:cBhvr>
                                      <p:to>
                                        <p:strVal val="visible"/>
                                      </p:to>
                                    </p:set>
                                    <p:anim calcmode="discrete" valueType="clr">
                                      <p:cBhvr override="childStyle">
                                        <p:cTn id="7" dur="80"/>
                                        <p:tgtEl>
                                          <p:spTgt spid="1639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394"/>
                                        </p:tgtEl>
                                        <p:attrNameLst>
                                          <p:attrName>fillcolor</p:attrName>
                                        </p:attrNameLst>
                                      </p:cBhvr>
                                      <p:tavLst>
                                        <p:tav tm="0">
                                          <p:val>
                                            <p:clrVal>
                                              <a:schemeClr val="accent2"/>
                                            </p:clrVal>
                                          </p:val>
                                        </p:tav>
                                        <p:tav tm="50000">
                                          <p:val>
                                            <p:clrVal>
                                              <a:schemeClr val="hlink"/>
                                            </p:clrVal>
                                          </p:val>
                                        </p:tav>
                                      </p:tavLst>
                                    </p:anim>
                                    <p:set>
                                      <p:cBhvr>
                                        <p:cTn id="9" dur="80"/>
                                        <p:tgtEl>
                                          <p:spTgt spid="1639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矩形 4933635"/>
          <p:cNvSpPr/>
          <p:nvPr/>
        </p:nvSpPr>
        <p:spPr>
          <a:xfrm>
            <a:off x="395288" y="219075"/>
            <a:ext cx="7056437" cy="473710"/>
          </a:xfrm>
          <a:prstGeom prst="rect">
            <a:avLst/>
          </a:prstGeom>
          <a:noFill/>
          <a:ln w="6350">
            <a:noFill/>
          </a:ln>
        </p:spPr>
        <p:txBody>
          <a:bodyPr lIns="0" tIns="0" rIns="0" bIns="0">
            <a:spAutoFit/>
          </a:bodyPr>
          <a:p>
            <a:pPr marL="609600" indent="-609600" defTabSz="914400">
              <a:lnSpc>
                <a:spcPct val="110000"/>
              </a:lnSpc>
              <a:buClr>
                <a:srgbClr val="FF9933"/>
              </a:buClr>
              <a:buFont typeface="Wingdings" panose="05000000000000000000" pitchFamily="2" charset="2"/>
              <a:tabLst>
                <a:tab pos="8521700" algn="r"/>
              </a:tabLst>
            </a:pPr>
            <a:r>
              <a:rPr lang="zh-CN" altLang="en-US" sz="2800" b="1" dirty="0">
                <a:solidFill>
                  <a:schemeClr val="bg1"/>
                </a:solidFill>
                <a:latin typeface="楷体_GB2312" pitchFamily="49" charset="-122"/>
                <a:ea typeface="楷体_GB2312" pitchFamily="49" charset="-122"/>
              </a:rPr>
              <a:t>任务一 解读家用汽车产品的三包规定</a:t>
            </a:r>
            <a:endParaRPr lang="en-US" altLang="zh-CN" sz="2800" b="1" dirty="0">
              <a:solidFill>
                <a:schemeClr val="bg1"/>
              </a:solidFill>
              <a:latin typeface="楷体_GB2312" pitchFamily="49" charset="-122"/>
              <a:ea typeface="楷体_GB2312" pitchFamily="49" charset="-122"/>
            </a:endParaRPr>
          </a:p>
        </p:txBody>
      </p:sp>
      <p:sp>
        <p:nvSpPr>
          <p:cNvPr id="16387" name="文本框 2"/>
          <p:cNvSpPr txBox="1"/>
          <p:nvPr/>
        </p:nvSpPr>
        <p:spPr>
          <a:xfrm>
            <a:off x="755650" y="2564765"/>
            <a:ext cx="5879465" cy="3872230"/>
          </a:xfrm>
          <a:prstGeom prst="rect">
            <a:avLst/>
          </a:prstGeom>
          <a:noFill/>
          <a:ln w="9525">
            <a:noFill/>
          </a:ln>
        </p:spPr>
        <p:txBody>
          <a:bodyPr wrap="square">
            <a:noAutofit/>
          </a:bodyPr>
          <a:p>
            <a:r>
              <a:rPr lang="en-US" altLang="zh-CN" sz="2400" b="1">
                <a:solidFill>
                  <a:schemeClr val="accent2"/>
                </a:solidFill>
                <a:latin typeface="黑体" panose="02010609060101010101" pitchFamily="2" charset="-122"/>
                <a:ea typeface="黑体" panose="02010609060101010101" pitchFamily="2" charset="-122"/>
                <a:sym typeface="+mn-ea"/>
              </a:rPr>
              <a:t>5.</a:t>
            </a:r>
            <a:r>
              <a:rPr lang="zh-CN" altLang="en-US" sz="2400" b="1">
                <a:solidFill>
                  <a:schemeClr val="accent2"/>
                </a:solidFill>
                <a:latin typeface="黑体" panose="02010609060101010101" pitchFamily="2" charset="-122"/>
                <a:ea typeface="黑体" panose="02010609060101010101" pitchFamily="2" charset="-122"/>
                <a:sym typeface="+mn-ea"/>
              </a:rPr>
              <a:t>消费者的其他权利</a:t>
            </a:r>
            <a:r>
              <a:rPr lang="zh-CN" altLang="en-US" sz="2400" b="1">
                <a:solidFill>
                  <a:schemeClr val="bg1"/>
                </a:solidFill>
                <a:latin typeface="Times New Roman" panose="02020603050405020304" pitchFamily="18" charset="0"/>
                <a:ea typeface="楷体_GB2312" pitchFamily="49" charset="-122"/>
                <a:sym typeface="+mn-ea"/>
              </a:rPr>
              <a:t> </a:t>
            </a:r>
            <a:endParaRPr lang="zh-CN" altLang="en-US" sz="2400" b="1">
              <a:solidFill>
                <a:schemeClr val="bg1"/>
              </a:solidFill>
              <a:latin typeface="Times New Roman" panose="02020603050405020304" pitchFamily="18" charset="0"/>
              <a:ea typeface="楷体_GB2312" pitchFamily="49" charset="-122"/>
              <a:sym typeface="+mn-ea"/>
            </a:endParaRPr>
          </a:p>
          <a:p>
            <a:r>
              <a:rPr lang="zh-CN" altLang="en-US" sz="1800" b="1" dirty="0">
                <a:latin typeface="Arial" panose="020B0604020202020204" pitchFamily="34" charset="0"/>
                <a:ea typeface="华文新魏" panose="02010800040101010101" pitchFamily="2" charset="-122"/>
              </a:rPr>
              <a:t>（1）《规定》明确，在家用汽车包修时，如每次修理时间超过5日，则经营者应当向消费者提供备用车，或者给予合理的交通费用补偿。</a:t>
            </a:r>
            <a:endParaRPr lang="zh-CN" altLang="en-US" sz="1800" b="1" dirty="0">
              <a:latin typeface="Arial" panose="020B0604020202020204" pitchFamily="34" charset="0"/>
              <a:ea typeface="华文新魏" panose="02010800040101010101" pitchFamily="2" charset="-122"/>
            </a:endParaRPr>
          </a:p>
          <a:p>
            <a:r>
              <a:rPr lang="zh-CN" altLang="en-US" sz="1800" b="1" dirty="0">
                <a:latin typeface="Arial" panose="020B0604020202020204" pitchFamily="34" charset="0"/>
                <a:ea typeface="华文新魏" panose="02010800040101010101" pitchFamily="2" charset="-122"/>
              </a:rPr>
              <a:t>（2）《规定》明确，在家用汽车产品三包有效期内，消费者书面要求更换、退货的，销售者应当自收到消费者书面要求更换、退货之日起10个工作日内，作出书面答复。逾期未答复或者未按本规定负责更换、退货的，视为故意拖延或者无正当理由拒绝。</a:t>
            </a:r>
            <a:endParaRPr lang="zh-CN" altLang="en-US" sz="1800" b="1" dirty="0">
              <a:latin typeface="Arial" panose="020B0604020202020204" pitchFamily="34" charset="0"/>
              <a:ea typeface="华文新魏" panose="02010800040101010101" pitchFamily="2" charset="-122"/>
            </a:endParaRPr>
          </a:p>
          <a:p>
            <a:r>
              <a:rPr lang="zh-CN" altLang="en-US" sz="1800" b="1" dirty="0">
                <a:latin typeface="Arial" panose="020B0604020202020204" pitchFamily="34" charset="0"/>
                <a:ea typeface="华文新魏" panose="02010800040101010101" pitchFamily="2" charset="-122"/>
              </a:rPr>
              <a:t>（3）《规定》明确，经营者不得限制消费者自主选择对家用汽车产品维护、保养的企业，并将其作为拒绝承担三包责任的理由。</a:t>
            </a:r>
            <a:endParaRPr lang="zh-CN" altLang="en-US" sz="1800" b="1" dirty="0">
              <a:latin typeface="Arial" panose="020B0604020202020204" pitchFamily="34" charset="0"/>
              <a:ea typeface="华文新魏" panose="02010800040101010101" pitchFamily="2" charset="-122"/>
            </a:endParaRPr>
          </a:p>
        </p:txBody>
      </p:sp>
      <p:pic>
        <p:nvPicPr>
          <p:cNvPr id="16389" name="图片 1"/>
          <p:cNvPicPr>
            <a:picLocks noChangeAspect="1"/>
          </p:cNvPicPr>
          <p:nvPr/>
        </p:nvPicPr>
        <p:blipFill>
          <a:blip r:embed="rId1"/>
          <a:stretch>
            <a:fillRect/>
          </a:stretch>
        </p:blipFill>
        <p:spPr>
          <a:xfrm>
            <a:off x="6443663" y="2692400"/>
            <a:ext cx="1733550" cy="3479800"/>
          </a:xfrm>
          <a:prstGeom prst="rect">
            <a:avLst/>
          </a:prstGeom>
          <a:noFill/>
          <a:ln w="9525">
            <a:noFill/>
          </a:ln>
        </p:spPr>
      </p:pic>
      <p:sp>
        <p:nvSpPr>
          <p:cNvPr id="10" name="灯片编号占位符 9"/>
          <p:cNvSpPr>
            <a:spLocks noGrp="1"/>
          </p:cNvSpPr>
          <p:nvPr>
            <p:ph type="sldNum" sz="quarter" idx="10"/>
          </p:nvPr>
        </p:nvSpPr>
        <p:spPr>
          <a:xfrm>
            <a:off x="3779838" y="6453188"/>
            <a:ext cx="884238" cy="320675"/>
          </a:xfrm>
        </p:spPr>
        <p:txBody>
          <a:bodyPr/>
          <a:p>
            <a:pPr lvl="0" fontAlgn="base"/>
            <a:fld id="{9A0DB2DC-4C9A-4742-B13C-FB6460FD3503}" type="slidenum">
              <a:rPr lang="zh-CN" strike="noStrike" noProof="1">
                <a:latin typeface="Verdana" panose="020B0604030504040204" pitchFamily="34" charset="0"/>
                <a:ea typeface="宋体" panose="02010600030101010101" pitchFamily="2" charset="-122"/>
                <a:cs typeface="+mn-ea"/>
              </a:rPr>
            </a:fld>
            <a:endParaRPr lang="zh-CN" strike="noStrike" noProof="1"/>
          </a:p>
        </p:txBody>
      </p:sp>
      <p:sp>
        <p:nvSpPr>
          <p:cNvPr id="16394" name="矩形 16393"/>
          <p:cNvSpPr/>
          <p:nvPr/>
        </p:nvSpPr>
        <p:spPr>
          <a:xfrm>
            <a:off x="1395730" y="1514475"/>
            <a:ext cx="5192395" cy="521970"/>
          </a:xfrm>
          <a:prstGeom prst="rect">
            <a:avLst/>
          </a:prstGeom>
          <a:solidFill>
            <a:schemeClr val="bg1"/>
          </a:solidFill>
          <a:ln w="127000" cap="flat" cmpd="sng">
            <a:solidFill>
              <a:schemeClr val="accent1"/>
            </a:solidFill>
            <a:prstDash val="solid"/>
            <a:miter/>
            <a:headEnd type="none" w="med" len="med"/>
            <a:tailEnd type="none" w="med" len="med"/>
          </a:ln>
        </p:spPr>
        <p:txBody>
          <a:bodyPr wrap="square">
            <a:spAutoFit/>
          </a:bodyPr>
          <a:p>
            <a:pPr algn="ctr">
              <a:spcBef>
                <a:spcPct val="50000"/>
              </a:spcBef>
            </a:pPr>
            <a:r>
              <a:rPr lang="zh-CN" altLang="en-US" sz="2800" b="1">
                <a:solidFill>
                  <a:schemeClr val="tx2"/>
                </a:solidFill>
                <a:latin typeface="Times New Roman" panose="02020603050405020304" pitchFamily="18" charset="0"/>
                <a:ea typeface="楷体_GB2312" pitchFamily="49" charset="-122"/>
              </a:rPr>
              <a:t>一、家用汽车产品的三包规定</a:t>
            </a:r>
            <a:endParaRPr lang="zh-CN" altLang="en-US" sz="2800" b="1">
              <a:solidFill>
                <a:schemeClr val="tx2"/>
              </a:solidFill>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394"/>
                                        </p:tgtEl>
                                        <p:attrNameLst>
                                          <p:attrName>style.visibility</p:attrName>
                                        </p:attrNameLst>
                                      </p:cBhvr>
                                      <p:to>
                                        <p:strVal val="visible"/>
                                      </p:to>
                                    </p:set>
                                    <p:anim calcmode="discrete" valueType="clr">
                                      <p:cBhvr override="childStyle">
                                        <p:cTn id="7" dur="80"/>
                                        <p:tgtEl>
                                          <p:spTgt spid="1639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394"/>
                                        </p:tgtEl>
                                        <p:attrNameLst>
                                          <p:attrName>fillcolor</p:attrName>
                                        </p:attrNameLst>
                                      </p:cBhvr>
                                      <p:tavLst>
                                        <p:tav tm="0">
                                          <p:val>
                                            <p:clrVal>
                                              <a:schemeClr val="accent2"/>
                                            </p:clrVal>
                                          </p:val>
                                        </p:tav>
                                        <p:tav tm="50000">
                                          <p:val>
                                            <p:clrVal>
                                              <a:schemeClr val="hlink"/>
                                            </p:clrVal>
                                          </p:val>
                                        </p:tav>
                                      </p:tavLst>
                                    </p:anim>
                                    <p:set>
                                      <p:cBhvr>
                                        <p:cTn id="9" dur="80"/>
                                        <p:tgtEl>
                                          <p:spTgt spid="1639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4" grpId="0" animBg="1"/>
    </p:bldLst>
  </p:timing>
</p:sld>
</file>

<file path=ppt/tags/tag1.xml><?xml version="1.0" encoding="utf-8"?>
<p:tagLst xmlns:p="http://schemas.openxmlformats.org/presentationml/2006/main">
  <p:tag name="commondata" val="eyJoZGlkIjoiYzg3ODgzMTJjYWE5MzlmODkyODVhNTRkOTY5MWVjODYifQ=="/>
</p:tagLst>
</file>

<file path=ppt/theme/theme1.xml><?xml version="1.0" encoding="utf-8"?>
<a:theme xmlns:a="http://schemas.openxmlformats.org/drawingml/2006/main" name="完美的ppt模板">
  <a:themeElements>
    <a:clrScheme name="">
      <a:dk1>
        <a:srgbClr val="163794"/>
      </a:dk1>
      <a:lt1>
        <a:srgbClr val="FFFFFF"/>
      </a:lt1>
      <a:dk2>
        <a:srgbClr val="000000"/>
      </a:dk2>
      <a:lt2>
        <a:srgbClr val="C0C0C0"/>
      </a:lt2>
      <a:accent1>
        <a:srgbClr val="009999"/>
      </a:accent1>
      <a:accent2>
        <a:srgbClr val="990000"/>
      </a:accent2>
      <a:accent3>
        <a:srgbClr val="FFFFFF"/>
      </a:accent3>
      <a:accent4>
        <a:srgbClr val="112E7F"/>
      </a:accent4>
      <a:accent5>
        <a:srgbClr val="AACACA"/>
      </a:accent5>
      <a:accent6>
        <a:srgbClr val="890000"/>
      </a:accent6>
      <a:hlink>
        <a:srgbClr val="6699FF"/>
      </a:hlink>
      <a:folHlink>
        <a:srgbClr val="969696"/>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163794"/>
        </a:dk1>
        <a:lt1>
          <a:srgbClr val="FFFFFF"/>
        </a:lt1>
        <a:dk2>
          <a:srgbClr val="000000"/>
        </a:dk2>
        <a:lt2>
          <a:srgbClr val="C0C0C0"/>
        </a:lt2>
        <a:accent1>
          <a:srgbClr val="009999"/>
        </a:accent1>
        <a:accent2>
          <a:srgbClr val="990000"/>
        </a:accent2>
        <a:accent3>
          <a:srgbClr val="FFFFFF"/>
        </a:accent3>
        <a:accent4>
          <a:srgbClr val="112E7F"/>
        </a:accent4>
        <a:accent5>
          <a:srgbClr val="AACACA"/>
        </a:accent5>
        <a:accent6>
          <a:srgbClr val="89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
        <a:dk1>
          <a:srgbClr val="29698D"/>
        </a:dk1>
        <a:lt1>
          <a:srgbClr val="FFFFFF"/>
        </a:lt1>
        <a:dk2>
          <a:srgbClr val="000000"/>
        </a:dk2>
        <a:lt2>
          <a:srgbClr val="A1BABD"/>
        </a:lt2>
        <a:accent1>
          <a:srgbClr val="FF5050"/>
        </a:accent1>
        <a:accent2>
          <a:srgbClr val="FF9933"/>
        </a:accent2>
        <a:accent3>
          <a:srgbClr val="FFFFFF"/>
        </a:accent3>
        <a:accent4>
          <a:srgbClr val="225979"/>
        </a:accent4>
        <a:accent5>
          <a:srgbClr val="FFB3B3"/>
        </a:accent5>
        <a:accent6>
          <a:srgbClr val="E589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
        <a:dk1>
          <a:srgbClr val="666699"/>
        </a:dk1>
        <a:lt1>
          <a:srgbClr val="FFFFFF"/>
        </a:lt1>
        <a:dk2>
          <a:srgbClr val="000000"/>
        </a:dk2>
        <a:lt2>
          <a:srgbClr val="C0C0C0"/>
        </a:lt2>
        <a:accent1>
          <a:srgbClr val="72B88E"/>
        </a:accent1>
        <a:accent2>
          <a:srgbClr val="C78DD7"/>
        </a:accent2>
        <a:accent3>
          <a:srgbClr val="FFFFFF"/>
        </a:accent3>
        <a:accent4>
          <a:srgbClr val="575783"/>
        </a:accent4>
        <a:accent5>
          <a:srgbClr val="BCD8C6"/>
        </a:accent5>
        <a:accent6>
          <a:srgbClr val="B27EC1"/>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完美的ppt模板">
  <a:themeElements>
    <a:clrScheme name="">
      <a:dk1>
        <a:srgbClr val="163794"/>
      </a:dk1>
      <a:lt1>
        <a:srgbClr val="FFFFFF"/>
      </a:lt1>
      <a:dk2>
        <a:srgbClr val="000000"/>
      </a:dk2>
      <a:lt2>
        <a:srgbClr val="C0C0C0"/>
      </a:lt2>
      <a:accent1>
        <a:srgbClr val="009999"/>
      </a:accent1>
      <a:accent2>
        <a:srgbClr val="990000"/>
      </a:accent2>
      <a:accent3>
        <a:srgbClr val="FFFFFF"/>
      </a:accent3>
      <a:accent4>
        <a:srgbClr val="112E7F"/>
      </a:accent4>
      <a:accent5>
        <a:srgbClr val="AACACA"/>
      </a:accent5>
      <a:accent6>
        <a:srgbClr val="890000"/>
      </a:accent6>
      <a:hlink>
        <a:srgbClr val="6699FF"/>
      </a:hlink>
      <a:folHlink>
        <a:srgbClr val="969696"/>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163794"/>
        </a:dk1>
        <a:lt1>
          <a:srgbClr val="FFFFFF"/>
        </a:lt1>
        <a:dk2>
          <a:srgbClr val="000000"/>
        </a:dk2>
        <a:lt2>
          <a:srgbClr val="C0C0C0"/>
        </a:lt2>
        <a:accent1>
          <a:srgbClr val="009999"/>
        </a:accent1>
        <a:accent2>
          <a:srgbClr val="990000"/>
        </a:accent2>
        <a:accent3>
          <a:srgbClr val="FFFFFF"/>
        </a:accent3>
        <a:accent4>
          <a:srgbClr val="112E7F"/>
        </a:accent4>
        <a:accent5>
          <a:srgbClr val="AACACA"/>
        </a:accent5>
        <a:accent6>
          <a:srgbClr val="89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
        <a:dk1>
          <a:srgbClr val="29698D"/>
        </a:dk1>
        <a:lt1>
          <a:srgbClr val="FFFFFF"/>
        </a:lt1>
        <a:dk2>
          <a:srgbClr val="000000"/>
        </a:dk2>
        <a:lt2>
          <a:srgbClr val="A1BABD"/>
        </a:lt2>
        <a:accent1>
          <a:srgbClr val="FF5050"/>
        </a:accent1>
        <a:accent2>
          <a:srgbClr val="FF9933"/>
        </a:accent2>
        <a:accent3>
          <a:srgbClr val="FFFFFF"/>
        </a:accent3>
        <a:accent4>
          <a:srgbClr val="225979"/>
        </a:accent4>
        <a:accent5>
          <a:srgbClr val="FFB3B3"/>
        </a:accent5>
        <a:accent6>
          <a:srgbClr val="E589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
        <a:dk1>
          <a:srgbClr val="666699"/>
        </a:dk1>
        <a:lt1>
          <a:srgbClr val="FFFFFF"/>
        </a:lt1>
        <a:dk2>
          <a:srgbClr val="000000"/>
        </a:dk2>
        <a:lt2>
          <a:srgbClr val="C0C0C0"/>
        </a:lt2>
        <a:accent1>
          <a:srgbClr val="72B88E"/>
        </a:accent1>
        <a:accent2>
          <a:srgbClr val="C78DD7"/>
        </a:accent2>
        <a:accent3>
          <a:srgbClr val="FFFFFF"/>
        </a:accent3>
        <a:accent4>
          <a:srgbClr val="575783"/>
        </a:accent4>
        <a:accent5>
          <a:srgbClr val="BCD8C6"/>
        </a:accent5>
        <a:accent6>
          <a:srgbClr val="B27EC1"/>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5864</Words>
  <Application>WPS 演示</Application>
  <PresentationFormat>在屏幕上显示</PresentationFormat>
  <Paragraphs>450</Paragraphs>
  <Slides>36</Slides>
  <Notes>34</Notes>
  <HiddenSlides>0</HiddenSlides>
  <MMClips>0</MMClips>
  <ScaleCrop>false</ScaleCrop>
  <HeadingPairs>
    <vt:vector size="8" baseType="variant">
      <vt:variant>
        <vt:lpstr>已用的字体</vt:lpstr>
      </vt:variant>
      <vt:variant>
        <vt:i4>16</vt:i4>
      </vt:variant>
      <vt:variant>
        <vt:lpstr>主题</vt:lpstr>
      </vt:variant>
      <vt:variant>
        <vt:i4>2</vt:i4>
      </vt:variant>
      <vt:variant>
        <vt:lpstr>嵌入 OLE 服务器</vt:lpstr>
      </vt:variant>
      <vt:variant>
        <vt:i4>1</vt:i4>
      </vt:variant>
      <vt:variant>
        <vt:lpstr>幻灯片标题</vt:lpstr>
      </vt:variant>
      <vt:variant>
        <vt:i4>36</vt:i4>
      </vt:variant>
    </vt:vector>
  </HeadingPairs>
  <TitlesOfParts>
    <vt:vector size="55" baseType="lpstr">
      <vt:lpstr>Arial</vt:lpstr>
      <vt:lpstr>宋体</vt:lpstr>
      <vt:lpstr>Wingdings</vt:lpstr>
      <vt:lpstr>幼圆</vt:lpstr>
      <vt:lpstr>Verdana</vt:lpstr>
      <vt:lpstr>仿宋_GB2312</vt:lpstr>
      <vt:lpstr>仿宋</vt:lpstr>
      <vt:lpstr>华文彩云</vt:lpstr>
      <vt:lpstr>楷体_GB2312</vt:lpstr>
      <vt:lpstr>新宋体</vt:lpstr>
      <vt:lpstr>黑体</vt:lpstr>
      <vt:lpstr>Times New Roman</vt:lpstr>
      <vt:lpstr>华文新魏</vt:lpstr>
      <vt:lpstr>微软雅黑</vt:lpstr>
      <vt:lpstr>Arial Unicode MS</vt:lpstr>
      <vt:lpstr>Calibri</vt:lpstr>
      <vt:lpstr>完美的ppt模板</vt:lpstr>
      <vt:lpstr>1_完美的ppt模板</vt:lpstr>
      <vt:lpstr>MSPhotoEd.3</vt:lpstr>
      <vt:lpstr>汽车售后服务管理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wlxj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Lhj</dc:creator>
  <cp:lastModifiedBy>WPS_641331643</cp:lastModifiedBy>
  <cp:revision>376</cp:revision>
  <dcterms:created xsi:type="dcterms:W3CDTF">2009-08-19T08:58:00Z</dcterms:created>
  <dcterms:modified xsi:type="dcterms:W3CDTF">2024-07-13T05:31:46Z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CD796E422C394DF78473C2E02369E107_12</vt:lpwstr>
  </property>
</Properties>
</file>