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heme/themeOverride2.xml" ContentType="application/vnd.openxmlformats-officedocument.themeOverride+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notesSlides/notesSlide1.xml" ContentType="application/vnd.openxmlformats-officedocument.presentationml.notesSlide+xml"/>
  <Override PartName="/ppt/tags/tag54.xml" ContentType="application/vnd.openxmlformats-officedocument.presentationml.tags+xml"/>
  <Override PartName="/ppt/tags/tag55.xml" ContentType="application/vnd.openxmlformats-officedocument.presentationml.tags+xml"/>
  <Override PartName="/ppt/notesSlides/notesSlide2.xml" ContentType="application/vnd.openxmlformats-officedocument.presentationml.notesSlide+xml"/>
  <Override PartName="/ppt/tags/tag56.xml" ContentType="application/vnd.openxmlformats-officedocument.presentationml.tags+xml"/>
  <Override PartName="/ppt/tags/tag57.xml" ContentType="application/vnd.openxmlformats-officedocument.presentationml.tags+xml"/>
  <Override PartName="/ppt/notesSlides/notesSlide3.xml" ContentType="application/vnd.openxmlformats-officedocument.presentationml.notesSlide+xml"/>
  <Override PartName="/ppt/tags/tag58.xml" ContentType="application/vnd.openxmlformats-officedocument.presentationml.tags+xml"/>
  <Override PartName="/ppt/tags/tag59.xml" ContentType="application/vnd.openxmlformats-officedocument.presentationml.tags+xml"/>
  <Override PartName="/ppt/notesSlides/notesSlide4.xml" ContentType="application/vnd.openxmlformats-officedocument.presentationml.notesSlide+xml"/>
  <Override PartName="/ppt/tags/tag60.xml" ContentType="application/vnd.openxmlformats-officedocument.presentationml.tags+xml"/>
  <Override PartName="/ppt/tags/tag61.xml" ContentType="application/vnd.openxmlformats-officedocument.presentationml.tags+xml"/>
  <Override PartName="/ppt/notesSlides/notesSlide5.xml" ContentType="application/vnd.openxmlformats-officedocument.presentationml.notesSlide+xml"/>
  <Override PartName="/ppt/tags/tag62.xml" ContentType="application/vnd.openxmlformats-officedocument.presentationml.tags+xml"/>
  <Override PartName="/ppt/tags/tag63.xml" ContentType="application/vnd.openxmlformats-officedocument.presentationml.tags+xml"/>
  <Override PartName="/ppt/notesSlides/notesSlide6.xml" ContentType="application/vnd.openxmlformats-officedocument.presentationml.notesSlide+xml"/>
  <Override PartName="/ppt/tags/tag64.xml" ContentType="application/vnd.openxmlformats-officedocument.presentationml.tags+xml"/>
  <Override PartName="/ppt/tags/tag65.xml" ContentType="application/vnd.openxmlformats-officedocument.presentationml.tags+xml"/>
  <Override PartName="/ppt/notesSlides/notesSlide7.xml" ContentType="application/vnd.openxmlformats-officedocument.presentationml.notesSlide+xml"/>
  <Override PartName="/ppt/tags/tag66.xml" ContentType="application/vnd.openxmlformats-officedocument.presentationml.tags+xml"/>
  <Override PartName="/ppt/tags/tag67.xml" ContentType="application/vnd.openxmlformats-officedocument.presentationml.tags+xml"/>
  <Override PartName="/ppt/notesSlides/notesSlide8.xml" ContentType="application/vnd.openxmlformats-officedocument.presentationml.notesSlide+xml"/>
  <Override PartName="/ppt/tags/tag68.xml" ContentType="application/vnd.openxmlformats-officedocument.presentationml.tags+xml"/>
  <Override PartName="/ppt/tags/tag69.xml" ContentType="application/vnd.openxmlformats-officedocument.presentationml.tags+xml"/>
  <Override PartName="/ppt/notesSlides/notesSlide9.xml" ContentType="application/vnd.openxmlformats-officedocument.presentationml.notesSlide+xml"/>
  <Override PartName="/ppt/tags/tag70.xml" ContentType="application/vnd.openxmlformats-officedocument.presentationml.tags+xml"/>
  <Override PartName="/ppt/tags/tag71.xml" ContentType="application/vnd.openxmlformats-officedocument.presentationml.tags+xml"/>
  <Override PartName="/ppt/notesSlides/notesSlide10.xml" ContentType="application/vnd.openxmlformats-officedocument.presentationml.notesSlide+xml"/>
  <Override PartName="/ppt/tags/tag72.xml" ContentType="application/vnd.openxmlformats-officedocument.presentationml.tags+xml"/>
  <Override PartName="/ppt/tags/tag73.xml" ContentType="application/vnd.openxmlformats-officedocument.presentationml.tags+xml"/>
  <Override PartName="/ppt/notesSlides/notesSlide11.xml" ContentType="application/vnd.openxmlformats-officedocument.presentationml.notesSlide+xml"/>
  <Override PartName="/ppt/tags/tag74.xml" ContentType="application/vnd.openxmlformats-officedocument.presentationml.tags+xml"/>
  <Override PartName="/ppt/tags/tag75.xml" ContentType="application/vnd.openxmlformats-officedocument.presentationml.tags+xml"/>
  <Override PartName="/ppt/notesSlides/notesSlide12.xml" ContentType="application/vnd.openxmlformats-officedocument.presentationml.notesSlide+xml"/>
  <Override PartName="/ppt/tags/tag76.xml" ContentType="application/vnd.openxmlformats-officedocument.presentationml.tags+xml"/>
  <Override PartName="/ppt/tags/tag77.xml" ContentType="application/vnd.openxmlformats-officedocument.presentationml.tags+xml"/>
  <Override PartName="/ppt/notesSlides/notesSlide13.xml" ContentType="application/vnd.openxmlformats-officedocument.presentationml.notesSlide+xml"/>
  <Override PartName="/ppt/tags/tag78.xml" ContentType="application/vnd.openxmlformats-officedocument.presentationml.tags+xml"/>
  <Override PartName="/ppt/tags/tag79.xml" ContentType="application/vnd.openxmlformats-officedocument.presentationml.tags+xml"/>
  <Override PartName="/ppt/notesSlides/notesSlide14.xml" ContentType="application/vnd.openxmlformats-officedocument.presentationml.notesSlide+xml"/>
  <Override PartName="/ppt/tags/tag80.xml" ContentType="application/vnd.openxmlformats-officedocument.presentationml.tags+xml"/>
  <Override PartName="/ppt/tags/tag81.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82.xml" ContentType="application/vnd.openxmlformats-officedocument.presentationml.tags+xml"/>
  <Override PartName="/ppt/notesSlides/notesSlide22.xml" ContentType="application/vnd.openxmlformats-officedocument.presentationml.notesSlide+xml"/>
  <Override PartName="/ppt/theme/themeOverride3.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4"/>
  </p:sldMasterIdLst>
  <p:notesMasterIdLst>
    <p:notesMasterId r:id="rId33"/>
  </p:notesMasterIdLst>
  <p:handoutMasterIdLst>
    <p:handoutMasterId r:id="rId34"/>
  </p:handoutMasterIdLst>
  <p:sldIdLst>
    <p:sldId id="256" r:id="rId5"/>
    <p:sldId id="305" r:id="rId6"/>
    <p:sldId id="258" r:id="rId7"/>
    <p:sldId id="630" r:id="rId8"/>
    <p:sldId id="581" r:id="rId9"/>
    <p:sldId id="631" r:id="rId10"/>
    <p:sldId id="670" r:id="rId11"/>
    <p:sldId id="671" r:id="rId12"/>
    <p:sldId id="672" r:id="rId13"/>
    <p:sldId id="673" r:id="rId14"/>
    <p:sldId id="674" r:id="rId15"/>
    <p:sldId id="675" r:id="rId16"/>
    <p:sldId id="634" r:id="rId17"/>
    <p:sldId id="677" r:id="rId18"/>
    <p:sldId id="678" r:id="rId19"/>
    <p:sldId id="679" r:id="rId20"/>
    <p:sldId id="676" r:id="rId21"/>
    <p:sldId id="680" r:id="rId22"/>
    <p:sldId id="681" r:id="rId23"/>
    <p:sldId id="682" r:id="rId24"/>
    <p:sldId id="647" r:id="rId25"/>
    <p:sldId id="582" r:id="rId26"/>
    <p:sldId id="583" r:id="rId27"/>
    <p:sldId id="684" r:id="rId28"/>
    <p:sldId id="685" r:id="rId29"/>
    <p:sldId id="686" r:id="rId30"/>
    <p:sldId id="602" r:id="rId31"/>
    <p:sldId id="261" r:id="rId32"/>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DD5ED"/>
    <a:srgbClr val="0000FF"/>
    <a:srgbClr val="3F82C4"/>
    <a:srgbClr val="A20000"/>
    <a:srgbClr val="A40000"/>
    <a:srgbClr val="9E0000"/>
    <a:srgbClr val="C7450B"/>
    <a:srgbClr val="E24E0C"/>
    <a:srgbClr val="DC6140"/>
    <a:srgbClr val="E6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171" autoAdjust="0"/>
    <p:restoredTop sz="96182" autoAdjust="0"/>
  </p:normalViewPr>
  <p:slideViewPr>
    <p:cSldViewPr snapToGrid="0">
      <p:cViewPr varScale="1">
        <p:scale>
          <a:sx n="110" d="100"/>
          <a:sy n="110" d="100"/>
        </p:scale>
        <p:origin x="420" y="108"/>
      </p:cViewPr>
      <p:guideLst/>
    </p:cSldViewPr>
  </p:slideViewPr>
  <p:notesTextViewPr>
    <p:cViewPr>
      <p:scale>
        <a:sx n="3" d="2"/>
        <a:sy n="3" d="2"/>
      </p:scale>
      <p:origin x="0" y="0"/>
    </p:cViewPr>
  </p:notesTextViewPr>
  <p:sorterViewPr>
    <p:cViewPr>
      <p:scale>
        <a:sx n="75" d="100"/>
        <a:sy n="75" d="100"/>
      </p:scale>
      <p:origin x="0" y="0"/>
    </p:cViewPr>
  </p:sorterViewPr>
  <p:notesViewPr>
    <p:cSldViewPr snapToGrid="0">
      <p:cViewPr varScale="1">
        <p:scale>
          <a:sx n="80" d="100"/>
          <a:sy n="80" d="100"/>
        </p:scale>
        <p:origin x="3204"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ags" Target="tags/tag1.xml"/><Relationship Id="rId8" Type="http://schemas.openxmlformats.org/officeDocument/2006/relationships/slide" Target="slides/slide4.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478E0E4-DC06-4041-AFA7-BB6F527FFA3F}" type="datetimeFigureOut">
              <a:rPr lang="zh-CN" altLang="en-US" smtClean="0"/>
              <a:t>2024/7/18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14B7432-8BB0-4EFA-A417-EFCDC17B2811}"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6D8963-CFCD-4740-AF60-049850373CDF}" type="datetimeFigureOut">
              <a:rPr lang="zh-CN" altLang="en-US" smtClean="0"/>
              <a:t>2024/7/18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E6FDB6-6D2B-46C1-9FA1-D82906A37C3A}"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5d529af2-5332-42f8-80df-57a1784a11d8.source.4.zh-Hans</a:t>
            </a:r>
            <a:endParaRPr lang="zh-CN" altLang="en-US" dirty="0"/>
          </a:p>
        </p:txBody>
      </p:sp>
      <p:sp>
        <p:nvSpPr>
          <p:cNvPr id="4" name="灯片编号占位符 3"/>
          <p:cNvSpPr>
            <a:spLocks noGrp="1"/>
          </p:cNvSpPr>
          <p:nvPr>
            <p:ph type="sldNum" sz="quarter" idx="10"/>
          </p:nvPr>
        </p:nvSpPr>
        <p:spPr/>
        <p:txBody>
          <a:bodyPr/>
          <a:lstStyle/>
          <a:p>
            <a:fld id="{A3ED8765-8EF3-408C-9341-152904E414ED}" type="slidenum">
              <a:rPr lang="zh-CN" altLang="en-US" smtClean="0"/>
              <a:t>5</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14</a:t>
            </a:fld>
            <a:endParaRPr lang="zh-CN" altLang="en-US"/>
          </a:p>
        </p:txBody>
      </p:sp>
    </p:spTree>
    <p:extLst>
      <p:ext uri="{BB962C8B-B14F-4D97-AF65-F5344CB8AC3E}">
        <p14:creationId xmlns:p14="http://schemas.microsoft.com/office/powerpoint/2010/main" val="5155577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15</a:t>
            </a:fld>
            <a:endParaRPr lang="zh-CN" altLang="en-US"/>
          </a:p>
        </p:txBody>
      </p:sp>
    </p:spTree>
    <p:extLst>
      <p:ext uri="{BB962C8B-B14F-4D97-AF65-F5344CB8AC3E}">
        <p14:creationId xmlns:p14="http://schemas.microsoft.com/office/powerpoint/2010/main" val="20360463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16</a:t>
            </a:fld>
            <a:endParaRPr lang="zh-CN" altLang="en-US"/>
          </a:p>
        </p:txBody>
      </p:sp>
    </p:spTree>
    <p:extLst>
      <p:ext uri="{BB962C8B-B14F-4D97-AF65-F5344CB8AC3E}">
        <p14:creationId xmlns:p14="http://schemas.microsoft.com/office/powerpoint/2010/main" val="20098514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17</a:t>
            </a:fld>
            <a:endParaRPr lang="zh-CN" altLang="en-US"/>
          </a:p>
        </p:txBody>
      </p:sp>
    </p:spTree>
    <p:extLst>
      <p:ext uri="{BB962C8B-B14F-4D97-AF65-F5344CB8AC3E}">
        <p14:creationId xmlns:p14="http://schemas.microsoft.com/office/powerpoint/2010/main" val="17587225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18</a:t>
            </a:fld>
            <a:endParaRPr lang="zh-CN" altLang="en-US"/>
          </a:p>
        </p:txBody>
      </p:sp>
    </p:spTree>
    <p:extLst>
      <p:ext uri="{BB962C8B-B14F-4D97-AF65-F5344CB8AC3E}">
        <p14:creationId xmlns:p14="http://schemas.microsoft.com/office/powerpoint/2010/main" val="29366796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19</a:t>
            </a:fld>
            <a:endParaRPr lang="zh-CN" altLang="en-US"/>
          </a:p>
        </p:txBody>
      </p:sp>
    </p:spTree>
    <p:extLst>
      <p:ext uri="{BB962C8B-B14F-4D97-AF65-F5344CB8AC3E}">
        <p14:creationId xmlns:p14="http://schemas.microsoft.com/office/powerpoint/2010/main" val="14114269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5d529af2-5332-42f8-80df-57a1784a11d8.source.4.zh-Hans</a:t>
            </a:r>
            <a:endParaRPr lang="zh-CN" altLang="en-US" dirty="0"/>
          </a:p>
        </p:txBody>
      </p:sp>
      <p:sp>
        <p:nvSpPr>
          <p:cNvPr id="4" name="灯片编号占位符 3"/>
          <p:cNvSpPr>
            <a:spLocks noGrp="1"/>
          </p:cNvSpPr>
          <p:nvPr>
            <p:ph type="sldNum" sz="quarter" idx="10"/>
          </p:nvPr>
        </p:nvSpPr>
        <p:spPr/>
        <p:txBody>
          <a:bodyPr/>
          <a:lstStyle/>
          <a:p>
            <a:fld id="{A3ED8765-8EF3-408C-9341-152904E414ED}" type="slidenum">
              <a:rPr lang="zh-CN" altLang="en-US" smtClean="0"/>
              <a:t>21</a:t>
            </a:fld>
            <a:endParaRPr lang="zh-CN" altLang="en-US"/>
          </a:p>
        </p:txBody>
      </p:sp>
    </p:spTree>
    <p:extLst>
      <p:ext uri="{BB962C8B-B14F-4D97-AF65-F5344CB8AC3E}">
        <p14:creationId xmlns:p14="http://schemas.microsoft.com/office/powerpoint/2010/main" val="3971894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22</a:t>
            </a:fld>
            <a:endParaRPr lang="zh-CN" altLang="en-US"/>
          </a:p>
        </p:txBody>
      </p:sp>
    </p:spTree>
    <p:extLst>
      <p:ext uri="{BB962C8B-B14F-4D97-AF65-F5344CB8AC3E}">
        <p14:creationId xmlns:p14="http://schemas.microsoft.com/office/powerpoint/2010/main" val="13857040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23</a:t>
            </a:fld>
            <a:endParaRPr lang="zh-CN" altLang="en-US"/>
          </a:p>
        </p:txBody>
      </p:sp>
    </p:spTree>
    <p:extLst>
      <p:ext uri="{BB962C8B-B14F-4D97-AF65-F5344CB8AC3E}">
        <p14:creationId xmlns:p14="http://schemas.microsoft.com/office/powerpoint/2010/main" val="20589066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24</a:t>
            </a:fld>
            <a:endParaRPr lang="zh-CN" altLang="en-US"/>
          </a:p>
        </p:txBody>
      </p:sp>
    </p:spTree>
    <p:extLst>
      <p:ext uri="{BB962C8B-B14F-4D97-AF65-F5344CB8AC3E}">
        <p14:creationId xmlns:p14="http://schemas.microsoft.com/office/powerpoint/2010/main" val="8814836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6</a:t>
            </a:fld>
            <a:endParaRPr lang="zh-CN" altLang="en-US"/>
          </a:p>
        </p:txBody>
      </p:sp>
    </p:spTree>
    <p:extLst>
      <p:ext uri="{BB962C8B-B14F-4D97-AF65-F5344CB8AC3E}">
        <p14:creationId xmlns:p14="http://schemas.microsoft.com/office/powerpoint/2010/main" val="10233953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25</a:t>
            </a:fld>
            <a:endParaRPr lang="zh-CN" altLang="en-US"/>
          </a:p>
        </p:txBody>
      </p:sp>
    </p:spTree>
    <p:extLst>
      <p:ext uri="{BB962C8B-B14F-4D97-AF65-F5344CB8AC3E}">
        <p14:creationId xmlns:p14="http://schemas.microsoft.com/office/powerpoint/2010/main" val="21861256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26</a:t>
            </a:fld>
            <a:endParaRPr lang="zh-CN" altLang="en-US"/>
          </a:p>
        </p:txBody>
      </p:sp>
    </p:spTree>
    <p:extLst>
      <p:ext uri="{BB962C8B-B14F-4D97-AF65-F5344CB8AC3E}">
        <p14:creationId xmlns:p14="http://schemas.microsoft.com/office/powerpoint/2010/main" val="2423545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27</a:t>
            </a:fld>
            <a:endParaRPr lang="zh-CN" altLang="en-US"/>
          </a:p>
        </p:txBody>
      </p:sp>
    </p:spTree>
    <p:extLst>
      <p:ext uri="{BB962C8B-B14F-4D97-AF65-F5344CB8AC3E}">
        <p14:creationId xmlns:p14="http://schemas.microsoft.com/office/powerpoint/2010/main" val="6988501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7</a:t>
            </a:fld>
            <a:endParaRPr lang="zh-CN" altLang="en-US"/>
          </a:p>
        </p:txBody>
      </p:sp>
    </p:spTree>
    <p:extLst>
      <p:ext uri="{BB962C8B-B14F-4D97-AF65-F5344CB8AC3E}">
        <p14:creationId xmlns:p14="http://schemas.microsoft.com/office/powerpoint/2010/main" val="14860497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8</a:t>
            </a:fld>
            <a:endParaRPr lang="zh-CN" altLang="en-US"/>
          </a:p>
        </p:txBody>
      </p:sp>
    </p:spTree>
    <p:extLst>
      <p:ext uri="{BB962C8B-B14F-4D97-AF65-F5344CB8AC3E}">
        <p14:creationId xmlns:p14="http://schemas.microsoft.com/office/powerpoint/2010/main" val="4194828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9</a:t>
            </a:fld>
            <a:endParaRPr lang="zh-CN" altLang="en-US"/>
          </a:p>
        </p:txBody>
      </p:sp>
    </p:spTree>
    <p:extLst>
      <p:ext uri="{BB962C8B-B14F-4D97-AF65-F5344CB8AC3E}">
        <p14:creationId xmlns:p14="http://schemas.microsoft.com/office/powerpoint/2010/main" val="2869441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10</a:t>
            </a:fld>
            <a:endParaRPr lang="zh-CN" altLang="en-US"/>
          </a:p>
        </p:txBody>
      </p:sp>
    </p:spTree>
    <p:extLst>
      <p:ext uri="{BB962C8B-B14F-4D97-AF65-F5344CB8AC3E}">
        <p14:creationId xmlns:p14="http://schemas.microsoft.com/office/powerpoint/2010/main" val="8255466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11</a:t>
            </a:fld>
            <a:endParaRPr lang="zh-CN" altLang="en-US"/>
          </a:p>
        </p:txBody>
      </p:sp>
    </p:spTree>
    <p:extLst>
      <p:ext uri="{BB962C8B-B14F-4D97-AF65-F5344CB8AC3E}">
        <p14:creationId xmlns:p14="http://schemas.microsoft.com/office/powerpoint/2010/main" val="18934900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12</a:t>
            </a:fld>
            <a:endParaRPr lang="zh-CN" altLang="en-US"/>
          </a:p>
        </p:txBody>
      </p:sp>
    </p:spTree>
    <p:extLst>
      <p:ext uri="{BB962C8B-B14F-4D97-AF65-F5344CB8AC3E}">
        <p14:creationId xmlns:p14="http://schemas.microsoft.com/office/powerpoint/2010/main" val="19978004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13</a:t>
            </a:fld>
            <a:endParaRPr lang="zh-CN" altLang="en-US"/>
          </a:p>
        </p:txBody>
      </p:sp>
    </p:spTree>
    <p:extLst>
      <p:ext uri="{BB962C8B-B14F-4D97-AF65-F5344CB8AC3E}">
        <p14:creationId xmlns:p14="http://schemas.microsoft.com/office/powerpoint/2010/main" val="75060577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userDrawn="1">
  <p:cSld name="标题幻灯片">
    <p:spTree>
      <p:nvGrpSpPr>
        <p:cNvPr id="1" name=""/>
        <p:cNvGrpSpPr/>
        <p:nvPr/>
      </p:nvGrpSpPr>
      <p:grpSpPr>
        <a:xfrm>
          <a:off x="0" y="0"/>
          <a:ext cx="0" cy="0"/>
          <a:chOff x="0" y="0"/>
          <a:chExt cx="0" cy="0"/>
        </a:xfrm>
      </p:grpSpPr>
      <p:pic>
        <p:nvPicPr>
          <p:cNvPr id="6" name="图形 5"/>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0"/>
            <a:ext cx="12192000" cy="6858000"/>
          </a:xfrm>
          <a:prstGeom prst="rect">
            <a:avLst/>
          </a:prstGeom>
        </p:spPr>
      </p:pic>
      <p:sp>
        <p:nvSpPr>
          <p:cNvPr id="9801" name="副标题 9800"/>
          <p:cNvSpPr>
            <a:spLocks noGrp="1"/>
          </p:cNvSpPr>
          <p:nvPr userDrawn="1">
            <p:ph type="subTitle" idx="1"/>
          </p:nvPr>
        </p:nvSpPr>
        <p:spPr>
          <a:xfrm>
            <a:off x="1041399" y="5633743"/>
            <a:ext cx="7175501" cy="558799"/>
          </a:xfrm>
        </p:spPr>
        <p:txBody>
          <a:bodyPr anchor="t">
            <a:normAutofit/>
          </a:bodyPr>
          <a:lstStyle>
            <a:lvl1pPr marL="0" indent="0" algn="l">
              <a:buNone/>
              <a:defRPr sz="1600">
                <a:solidFill>
                  <a:srgbClr val="3F82C4"/>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9802" name="标题 9801"/>
          <p:cNvSpPr>
            <a:spLocks noGrp="1"/>
          </p:cNvSpPr>
          <p:nvPr userDrawn="1">
            <p:ph type="ctrTitle"/>
          </p:nvPr>
        </p:nvSpPr>
        <p:spPr>
          <a:xfrm>
            <a:off x="1041399" y="3086100"/>
            <a:ext cx="7175501" cy="2237785"/>
          </a:xfrm>
        </p:spPr>
        <p:txBody>
          <a:bodyPr anchor="b">
            <a:normAutofit/>
          </a:bodyPr>
          <a:lstStyle>
            <a:lvl1pPr algn="l">
              <a:defRPr sz="4000">
                <a:solidFill>
                  <a:srgbClr val="3F82C4"/>
                </a:solidFill>
              </a:defRPr>
            </a:lvl1pPr>
          </a:lstStyle>
          <a:p>
            <a:r>
              <a:rPr lang="en-US" dirty="0"/>
              <a:t>Click to edit Master title style</a:t>
            </a:r>
            <a:endParaRPr lang="zh-CN" altLang="en-US" dirty="0"/>
          </a:p>
        </p:txBody>
      </p:sp>
      <p:sp>
        <p:nvSpPr>
          <p:cNvPr id="12" name="文本占位符 11"/>
          <p:cNvSpPr>
            <a:spLocks noGrp="1"/>
          </p:cNvSpPr>
          <p:nvPr userDrawn="1">
            <p:ph type="body" sz="quarter" idx="10" hasCustomPrompt="1"/>
          </p:nvPr>
        </p:nvSpPr>
        <p:spPr>
          <a:xfrm>
            <a:off x="8331199" y="3086100"/>
            <a:ext cx="2565401" cy="245363"/>
          </a:xfrm>
        </p:spPr>
        <p:txBody>
          <a:bodyPr vert="horz" anchor="ctr">
            <a:noAutofit/>
          </a:bodyPr>
          <a:lstStyle>
            <a:lvl1pPr marL="0" indent="0" algn="l">
              <a:buNone/>
              <a:defRPr sz="1400" b="0">
                <a:solidFill>
                  <a:schemeClr val="accent1">
                    <a:lumMod val="60000"/>
                    <a:lumOff val="4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Signature</a:t>
            </a:r>
          </a:p>
        </p:txBody>
      </p:sp>
      <p:sp>
        <p:nvSpPr>
          <p:cNvPr id="13" name="文本占位符 12"/>
          <p:cNvSpPr>
            <a:spLocks noGrp="1"/>
          </p:cNvSpPr>
          <p:nvPr userDrawn="1">
            <p:ph type="body" sz="quarter" idx="11" hasCustomPrompt="1"/>
          </p:nvPr>
        </p:nvSpPr>
        <p:spPr>
          <a:xfrm>
            <a:off x="8331199" y="3382371"/>
            <a:ext cx="2565401" cy="245363"/>
          </a:xfrm>
        </p:spPr>
        <p:txBody>
          <a:bodyPr vert="horz" anchor="ctr">
            <a:noAutofit/>
          </a:bodyPr>
          <a:lstStyle>
            <a:lvl1pPr marL="0" indent="0" algn="l">
              <a:buNone/>
              <a:defRPr sz="1400" b="0">
                <a:solidFill>
                  <a:schemeClr val="accent1">
                    <a:lumMod val="60000"/>
                    <a:lumOff val="4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Date</a:t>
            </a:r>
            <a:endParaRPr lang="zh-CN" altLang="en-US" dirty="0"/>
          </a:p>
        </p:txBody>
      </p:sp>
      <p:cxnSp>
        <p:nvCxnSpPr>
          <p:cNvPr id="7" name="直接连接符 6"/>
          <p:cNvCxnSpPr/>
          <p:nvPr userDrawn="1"/>
        </p:nvCxnSpPr>
        <p:spPr>
          <a:xfrm>
            <a:off x="1041399" y="5511167"/>
            <a:ext cx="7175501" cy="0"/>
          </a:xfrm>
          <a:prstGeom prst="line">
            <a:avLst/>
          </a:prstGeom>
          <a:ln>
            <a:solidFill>
              <a:srgbClr val="D1E1EB"/>
            </a:solidFill>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userDrawn="1">
  <p:cSld name="节标题">
    <p:spTree>
      <p:nvGrpSpPr>
        <p:cNvPr id="1" name=""/>
        <p:cNvGrpSpPr/>
        <p:nvPr/>
      </p:nvGrpSpPr>
      <p:grpSpPr>
        <a:xfrm>
          <a:off x="0" y="0"/>
          <a:ext cx="0" cy="0"/>
          <a:chOff x="0" y="0"/>
          <a:chExt cx="0" cy="0"/>
        </a:xfrm>
      </p:grpSpPr>
      <p:sp>
        <p:nvSpPr>
          <p:cNvPr id="20" name="标题 19"/>
          <p:cNvSpPr>
            <a:spLocks noGrp="1"/>
          </p:cNvSpPr>
          <p:nvPr userDrawn="1">
            <p:ph type="title"/>
          </p:nvPr>
        </p:nvSpPr>
        <p:spPr>
          <a:xfrm>
            <a:off x="2352098" y="2533650"/>
            <a:ext cx="5419185" cy="895350"/>
          </a:xfrm>
        </p:spPr>
        <p:txBody>
          <a:bodyPr anchor="b">
            <a:normAutofit/>
          </a:bodyPr>
          <a:lstStyle>
            <a:lvl1pPr algn="l">
              <a:defRPr sz="2400" b="1">
                <a:solidFill>
                  <a:schemeClr val="tx1"/>
                </a:solidFill>
              </a:defRPr>
            </a:lvl1pPr>
          </a:lstStyle>
          <a:p>
            <a:r>
              <a:rPr lang="en-US" dirty="0"/>
              <a:t>Click to edit Master title style</a:t>
            </a:r>
            <a:endParaRPr lang="zh-CN" altLang="en-US" dirty="0"/>
          </a:p>
        </p:txBody>
      </p:sp>
      <p:sp>
        <p:nvSpPr>
          <p:cNvPr id="21" name="文本占位符 20"/>
          <p:cNvSpPr>
            <a:spLocks noGrp="1"/>
          </p:cNvSpPr>
          <p:nvPr userDrawn="1">
            <p:ph type="body" idx="1"/>
          </p:nvPr>
        </p:nvSpPr>
        <p:spPr>
          <a:xfrm>
            <a:off x="2353214" y="3733086"/>
            <a:ext cx="5419185" cy="1015623"/>
          </a:xfrm>
        </p:spPr>
        <p:txBody>
          <a:bodyPr anchor="t">
            <a:normAutofit/>
          </a:bodyPr>
          <a:lstStyle>
            <a:lvl1pPr marL="0" indent="0" algn="l">
              <a:lnSpc>
                <a:spcPct val="150000"/>
              </a:lnSpc>
              <a:spcBef>
                <a:spcPts val="0"/>
              </a:spcBef>
              <a:buNone/>
              <a:defRPr sz="11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Edit Master text styles</a:t>
            </a:r>
          </a:p>
        </p:txBody>
      </p:sp>
      <p:pic>
        <p:nvPicPr>
          <p:cNvPr id="4" name="图形 3"/>
          <p:cNvPicPr>
            <a:picLocks noChangeAspect="1"/>
          </p:cNvPicPr>
          <p:nvPr userDrawn="1"/>
        </p:nvPicPr>
        <p:blipFill rotWithShape="1">
          <a:blip r:embed="rId2">
            <a:extLst>
              <a:ext uri="{96DAC541-7B7A-43D3-8B79-37D633B846F1}">
                <asvg:svgBlip xmlns:asvg="http://schemas.microsoft.com/office/drawing/2016/SVG/main" r:embed="rId3"/>
              </a:ext>
            </a:extLst>
          </a:blip>
          <a:srcRect l="469" r="65582"/>
          <a:stretch>
            <a:fillRect/>
          </a:stretch>
        </p:blipFill>
        <p:spPr>
          <a:xfrm flipH="1" flipV="1">
            <a:off x="8013701" y="0"/>
            <a:ext cx="4178299" cy="6858000"/>
          </a:xfrm>
          <a:prstGeom prst="rect">
            <a:avLst/>
          </a:prstGeom>
        </p:spPr>
      </p:pic>
      <p:cxnSp>
        <p:nvCxnSpPr>
          <p:cNvPr id="5" name="直接连接符 4"/>
          <p:cNvCxnSpPr/>
          <p:nvPr userDrawn="1"/>
        </p:nvCxnSpPr>
        <p:spPr>
          <a:xfrm>
            <a:off x="2352098" y="3590746"/>
            <a:ext cx="7175501" cy="0"/>
          </a:xfrm>
          <a:prstGeom prst="line">
            <a:avLst/>
          </a:prstGeom>
          <a:ln>
            <a:solidFill>
              <a:srgbClr val="D1E1EB"/>
            </a:solidFill>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userDrawn="1">
  <p:cSld name="仅标题页">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en-US" altLang="zh-CN" dirty="0"/>
              <a:t>Click to edit Master title style</a:t>
            </a:r>
            <a:endParaRPr lang="en-US" dirty="0"/>
          </a:p>
        </p:txBody>
      </p:sp>
      <p:sp>
        <p:nvSpPr>
          <p:cNvPr id="3" name="日期占位符 2"/>
          <p:cNvSpPr>
            <a:spLocks noGrp="1"/>
          </p:cNvSpPr>
          <p:nvPr>
            <p:ph type="dt" sz="half" idx="10"/>
          </p:nvPr>
        </p:nvSpPr>
        <p:spPr/>
        <p:txBody>
          <a:bodyPr/>
          <a:lstStyle/>
          <a:p>
            <a:fld id="{6489D9C7-5DC6-4263-87FF-7C99F6FB63C3}" type="datetime1">
              <a:rPr lang="zh-CN" altLang="en-US" smtClean="0"/>
              <a:t>2024/7/18</a:t>
            </a:fld>
            <a:endParaRPr lang="zh-CN" altLang="en-US"/>
          </a:p>
        </p:txBody>
      </p:sp>
      <p:sp>
        <p:nvSpPr>
          <p:cNvPr id="4" name="页脚占位符 3"/>
          <p:cNvSpPr>
            <a:spLocks noGrp="1"/>
          </p:cNvSpPr>
          <p:nvPr>
            <p:ph type="ftr" sz="quarter" idx="11"/>
          </p:nvPr>
        </p:nvSpPr>
        <p:spPr/>
        <p:txBody>
          <a:bodyPr/>
          <a:lstStyle/>
          <a:p>
            <a:r>
              <a:rPr lang="en-US" altLang="zh-CN"/>
              <a:t>OfficePLUS</a:t>
            </a:r>
            <a:endParaRPr lang="zh-CN" altLang="en-US" dirty="0"/>
          </a:p>
        </p:txBody>
      </p:sp>
      <p:sp>
        <p:nvSpPr>
          <p:cNvPr id="5" name="灯片编号占位符 4"/>
          <p:cNvSpPr>
            <a:spLocks noGrp="1"/>
          </p:cNvSpPr>
          <p:nvPr>
            <p:ph type="sldNum" sz="quarter" idx="12"/>
          </p:nvPr>
        </p:nvSpPr>
        <p:spPr/>
        <p:txBody>
          <a:bodyPr/>
          <a:lstStyle/>
          <a:p>
            <a:fld id="{5DD3DB80-B894-403A-B48E-6FDC1A72010E}"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末尾幻灯片">
    <p:spTree>
      <p:nvGrpSpPr>
        <p:cNvPr id="1" name=""/>
        <p:cNvGrpSpPr/>
        <p:nvPr/>
      </p:nvGrpSpPr>
      <p:grpSpPr>
        <a:xfrm>
          <a:off x="0" y="0"/>
          <a:ext cx="0" cy="0"/>
          <a:chOff x="0" y="0"/>
          <a:chExt cx="0" cy="0"/>
        </a:xfrm>
      </p:grpSpPr>
      <p:pic>
        <p:nvPicPr>
          <p:cNvPr id="5" name="图形 4"/>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0"/>
            <a:ext cx="12192000" cy="6858000"/>
          </a:xfrm>
          <a:prstGeom prst="rect">
            <a:avLst/>
          </a:prstGeom>
        </p:spPr>
      </p:pic>
      <p:sp>
        <p:nvSpPr>
          <p:cNvPr id="13" name="标题 12"/>
          <p:cNvSpPr>
            <a:spLocks noGrp="1"/>
          </p:cNvSpPr>
          <p:nvPr userDrawn="1">
            <p:ph type="ctrTitle" hasCustomPrompt="1"/>
          </p:nvPr>
        </p:nvSpPr>
        <p:spPr>
          <a:xfrm>
            <a:off x="1346202" y="3001963"/>
            <a:ext cx="6426198" cy="1621509"/>
          </a:xfrm>
        </p:spPr>
        <p:txBody>
          <a:bodyPr anchor="b">
            <a:normAutofit/>
          </a:bodyPr>
          <a:lstStyle>
            <a:lvl1pPr marL="0" indent="0" algn="l">
              <a:buFont typeface="Arial" panose="020B0604020202020204" pitchFamily="34" charset="0"/>
              <a:buNone/>
              <a:defRPr sz="3200">
                <a:solidFill>
                  <a:schemeClr val="accent1">
                    <a:lumMod val="60000"/>
                    <a:lumOff val="40000"/>
                  </a:schemeClr>
                </a:solidFill>
              </a:defRPr>
            </a:lvl1pPr>
          </a:lstStyle>
          <a:p>
            <a:r>
              <a:rPr lang="en-US" altLang="zh-CN" dirty="0"/>
              <a:t>Conclusion</a:t>
            </a:r>
            <a:endParaRPr lang="zh-CN" altLang="en-US" dirty="0"/>
          </a:p>
        </p:txBody>
      </p:sp>
      <p:sp>
        <p:nvSpPr>
          <p:cNvPr id="15" name="文本占位符 14"/>
          <p:cNvSpPr>
            <a:spLocks noGrp="1"/>
          </p:cNvSpPr>
          <p:nvPr userDrawn="1">
            <p:ph type="body" sz="quarter" idx="18" hasCustomPrompt="1"/>
          </p:nvPr>
        </p:nvSpPr>
        <p:spPr>
          <a:xfrm>
            <a:off x="1346202" y="5308199"/>
            <a:ext cx="6426198" cy="310871"/>
          </a:xfrm>
        </p:spPr>
        <p:txBody>
          <a:bodyPr vert="horz" lIns="91440" tIns="45720" rIns="91440" bIns="45720" rtlCol="0">
            <a:normAutofit/>
          </a:bodyPr>
          <a:lstStyle>
            <a:lvl1pPr marL="0" indent="0" algn="l">
              <a:buNone/>
              <a:defRPr lang="zh-CN" altLang="en-US" sz="1400" smtClean="0">
                <a:solidFill>
                  <a:schemeClr val="accent1">
                    <a:lumMod val="60000"/>
                    <a:lumOff val="40000"/>
                  </a:schemeClr>
                </a:solidFill>
              </a:defRPr>
            </a:lvl1pPr>
            <a:lvl2pPr>
              <a:defRPr lang="zh-CN" altLang="en-US" sz="2000" smtClean="0"/>
            </a:lvl2pPr>
            <a:lvl3pPr>
              <a:defRPr lang="zh-CN" altLang="en-US" sz="1800" smtClean="0"/>
            </a:lvl3pPr>
            <a:lvl4pPr>
              <a:defRPr lang="zh-CN" altLang="en-US" sz="1600" smtClean="0"/>
            </a:lvl4pPr>
            <a:lvl5pPr>
              <a:defRPr lang="zh-CN" altLang="en-US" sz="1600"/>
            </a:lvl5pPr>
          </a:lstStyle>
          <a:p>
            <a:pPr marL="228600" marR="0" lvl="0" indent="-228600" fontAlgn="auto">
              <a:spcAft>
                <a:spcPts val="0"/>
              </a:spcAft>
              <a:buClrTx/>
              <a:buSzTx/>
            </a:pPr>
            <a:r>
              <a:rPr lang="en-US" altLang="zh-CN" dirty="0"/>
              <a:t>Data</a:t>
            </a:r>
          </a:p>
        </p:txBody>
      </p:sp>
      <p:sp>
        <p:nvSpPr>
          <p:cNvPr id="6" name="文本占位符 5"/>
          <p:cNvSpPr>
            <a:spLocks noGrp="1"/>
          </p:cNvSpPr>
          <p:nvPr>
            <p:ph type="body" sz="quarter" idx="10" hasCustomPrompt="1"/>
          </p:nvPr>
        </p:nvSpPr>
        <p:spPr>
          <a:xfrm>
            <a:off x="1346204" y="5011928"/>
            <a:ext cx="6426198" cy="296271"/>
          </a:xfrm>
        </p:spPr>
        <p:txBody>
          <a:bodyPr vert="horz" anchor="ctr">
            <a:noAutofit/>
          </a:bodyPr>
          <a:lstStyle>
            <a:lvl1pPr marL="0" indent="0" algn="l">
              <a:buNone/>
              <a:defRPr sz="1400" b="0">
                <a:solidFill>
                  <a:schemeClr val="accent1">
                    <a:lumMod val="60000"/>
                    <a:lumOff val="4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Signature</a:t>
            </a:r>
          </a:p>
        </p:txBody>
      </p:sp>
      <p:cxnSp>
        <p:nvCxnSpPr>
          <p:cNvPr id="7" name="直接连接符 6"/>
          <p:cNvCxnSpPr/>
          <p:nvPr userDrawn="1"/>
        </p:nvCxnSpPr>
        <p:spPr>
          <a:xfrm>
            <a:off x="1346202" y="4850767"/>
            <a:ext cx="6426198" cy="0"/>
          </a:xfrm>
          <a:prstGeom prst="line">
            <a:avLst/>
          </a:prstGeom>
          <a:ln>
            <a:solidFill>
              <a:srgbClr val="D1E1EB"/>
            </a:solidFill>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Blank-OfficePLUS">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6" name="日期占位符 1"/>
          <p:cNvSpPr>
            <a:spLocks noGrp="1"/>
          </p:cNvSpPr>
          <p:nvPr>
            <p:ph type="dt" sz="half" idx="10"/>
          </p:nvPr>
        </p:nvSpPr>
        <p:spPr>
          <a:xfrm>
            <a:off x="5504656" y="6438900"/>
            <a:ext cx="1802924" cy="215900"/>
          </a:xfrm>
        </p:spPr>
        <p:txBody>
          <a:bodyPr/>
          <a:lstStyle/>
          <a:p>
            <a:fld id="{A50ECBEB-8597-4EA4-9D29-E1D7025CFAA0}" type="datetime1">
              <a:rPr lang="zh-CN" altLang="en-US" smtClean="0"/>
              <a:t>2024/7/18</a:t>
            </a:fld>
            <a:endParaRPr lang="zh-CN" altLang="en-US"/>
          </a:p>
        </p:txBody>
      </p:sp>
      <p:sp>
        <p:nvSpPr>
          <p:cNvPr id="7" name="页脚占位符 2"/>
          <p:cNvSpPr>
            <a:spLocks noGrp="1"/>
          </p:cNvSpPr>
          <p:nvPr>
            <p:ph type="ftr" sz="quarter" idx="11"/>
          </p:nvPr>
        </p:nvSpPr>
        <p:spPr>
          <a:xfrm>
            <a:off x="660401" y="6438900"/>
            <a:ext cx="3992171" cy="215900"/>
          </a:xfrm>
        </p:spPr>
        <p:txBody>
          <a:bodyPr/>
          <a:lstStyle/>
          <a:p>
            <a:endParaRPr lang="zh-CN" altLang="en-US"/>
          </a:p>
        </p:txBody>
      </p:sp>
      <p:sp>
        <p:nvSpPr>
          <p:cNvPr id="8" name="灯片编号占位符 3"/>
          <p:cNvSpPr>
            <a:spLocks noGrp="1"/>
          </p:cNvSpPr>
          <p:nvPr>
            <p:ph type="sldNum" sz="quarter" idx="12"/>
          </p:nvPr>
        </p:nvSpPr>
        <p:spPr>
          <a:xfrm>
            <a:off x="8857452" y="6438900"/>
            <a:ext cx="2661448" cy="215900"/>
          </a:xfrm>
        </p:spPr>
        <p:txBody>
          <a:bodyPr/>
          <a:lstStyle/>
          <a:p>
            <a:fld id="{7F65B630-C7FF-41C0-9923-C5E5E29EED81}"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69924" y="1"/>
            <a:ext cx="10850563" cy="1028699"/>
          </a:xfrm>
          <a:prstGeom prst="rect">
            <a:avLst/>
          </a:prstGeom>
        </p:spPr>
        <p:txBody>
          <a:bodyPr vert="horz" lIns="91440" tIns="45720" rIns="91440" bIns="45720" rtlCol="0" anchor="b">
            <a:normAutofit/>
          </a:bodyPr>
          <a:lstStyle/>
          <a:p>
            <a:r>
              <a:rPr lang="en-US" altLang="zh-CN" dirty="0"/>
              <a:t>Click to edit Master title style</a:t>
            </a:r>
            <a:endParaRPr lang="zh-CN" altLang="en-US" dirty="0"/>
          </a:p>
        </p:txBody>
      </p:sp>
      <p:sp>
        <p:nvSpPr>
          <p:cNvPr id="3" name="文本占位符 2"/>
          <p:cNvSpPr>
            <a:spLocks noGrp="1"/>
          </p:cNvSpPr>
          <p:nvPr>
            <p:ph type="body" idx="1"/>
          </p:nvPr>
        </p:nvSpPr>
        <p:spPr>
          <a:xfrm>
            <a:off x="669924" y="1123950"/>
            <a:ext cx="10850563" cy="5019675"/>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zh-CN" altLang="en-US" dirty="0"/>
          </a:p>
        </p:txBody>
      </p:sp>
      <p:cxnSp>
        <p:nvCxnSpPr>
          <p:cNvPr id="7" name="直接连接符 6"/>
          <p:cNvCxnSpPr/>
          <p:nvPr userDrawn="1"/>
        </p:nvCxnSpPr>
        <p:spPr>
          <a:xfrm>
            <a:off x="669924" y="1028700"/>
            <a:ext cx="10850563" cy="0"/>
          </a:xfrm>
          <a:prstGeom prst="line">
            <a:avLst/>
          </a:prstGeom>
          <a:ln w="31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日期占位符 7"/>
          <p:cNvSpPr>
            <a:spLocks noGrp="1"/>
          </p:cNvSpPr>
          <p:nvPr>
            <p:ph type="dt" sz="half" idx="2"/>
          </p:nvPr>
        </p:nvSpPr>
        <p:spPr>
          <a:xfrm>
            <a:off x="5401732" y="6240463"/>
            <a:ext cx="1388536" cy="206381"/>
          </a:xfrm>
          <a:prstGeom prst="rect">
            <a:avLst/>
          </a:prstGeom>
        </p:spPr>
        <p:txBody>
          <a:bodyPr vert="horz" lIns="91440" tIns="45720" rIns="91440" bIns="45720" rtlCol="0" anchor="ctr"/>
          <a:lstStyle>
            <a:lvl1pPr algn="ctr">
              <a:defRPr sz="1000">
                <a:solidFill>
                  <a:schemeClr val="tx1">
                    <a:lumMod val="50000"/>
                    <a:lumOff val="50000"/>
                  </a:schemeClr>
                </a:solidFill>
              </a:defRPr>
            </a:lvl1pPr>
          </a:lstStyle>
          <a:p>
            <a:fld id="{6489D9C7-5DC6-4263-87FF-7C99F6FB63C3}" type="datetime1">
              <a:rPr lang="zh-CN" altLang="en-US" smtClean="0"/>
              <a:t>2024/7/18</a:t>
            </a:fld>
            <a:endParaRPr lang="zh-CN" altLang="en-US"/>
          </a:p>
        </p:txBody>
      </p:sp>
      <p:sp>
        <p:nvSpPr>
          <p:cNvPr id="9" name="页脚占位符 8"/>
          <p:cNvSpPr>
            <a:spLocks noGrp="1"/>
          </p:cNvSpPr>
          <p:nvPr>
            <p:ph type="ftr" sz="quarter" idx="3"/>
          </p:nvPr>
        </p:nvSpPr>
        <p:spPr>
          <a:xfrm>
            <a:off x="669924" y="6240463"/>
            <a:ext cx="4140201" cy="206381"/>
          </a:xfrm>
          <a:prstGeom prst="rect">
            <a:avLst/>
          </a:prstGeom>
        </p:spPr>
        <p:txBody>
          <a:bodyPr vert="horz" lIns="91440" tIns="45720" rIns="91440" bIns="45720" rtlCol="0" anchor="ctr"/>
          <a:lstStyle>
            <a:lvl1pPr algn="l">
              <a:defRPr sz="1000">
                <a:solidFill>
                  <a:schemeClr val="tx1">
                    <a:lumMod val="50000"/>
                    <a:lumOff val="50000"/>
                  </a:schemeClr>
                </a:solidFill>
              </a:defRPr>
            </a:lvl1pPr>
          </a:lstStyle>
          <a:p>
            <a:r>
              <a:rPr lang="en-US" altLang="zh-CN" dirty="0"/>
              <a:t>OfficePLUS</a:t>
            </a:r>
            <a:endParaRPr lang="zh-CN" altLang="en-US" dirty="0"/>
          </a:p>
        </p:txBody>
      </p:sp>
      <p:sp>
        <p:nvSpPr>
          <p:cNvPr id="10" name="灯片编号占位符 9"/>
          <p:cNvSpPr>
            <a:spLocks noGrp="1"/>
          </p:cNvSpPr>
          <p:nvPr>
            <p:ph type="sldNum" sz="quarter" idx="4"/>
          </p:nvPr>
        </p:nvSpPr>
        <p:spPr>
          <a:xfrm>
            <a:off x="8610599" y="6240463"/>
            <a:ext cx="2909888" cy="206381"/>
          </a:xfrm>
          <a:prstGeom prst="rect">
            <a:avLst/>
          </a:prstGeom>
        </p:spPr>
        <p:txBody>
          <a:bodyPr vert="horz" lIns="91440" tIns="45720" rIns="91440" bIns="45720" rtlCol="0" anchor="ctr"/>
          <a:lstStyle>
            <a:lvl1pPr algn="r">
              <a:defRPr sz="1000">
                <a:solidFill>
                  <a:schemeClr val="tx1">
                    <a:lumMod val="50000"/>
                    <a:lumOff val="50000"/>
                  </a:schemeClr>
                </a:solidFill>
              </a:defRPr>
            </a:lvl1pPr>
          </a:lstStyle>
          <a:p>
            <a:fld id="{5DD3DB80-B894-403A-B48E-6FDC1A72010E}"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hf hdr="0" dt="0"/>
  <p:txStyles>
    <p:title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themeOverride" Target="../theme/themeOverride1.xml"/><Relationship Id="rId4" Type="http://schemas.openxmlformats.org/officeDocument/2006/relationships/image" Target="../media/image3.emf"/></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3.xml"/><Relationship Id="rId1" Type="http://schemas.openxmlformats.org/officeDocument/2006/relationships/tags" Target="../tags/tag62.xml"/><Relationship Id="rId4" Type="http://schemas.openxmlformats.org/officeDocument/2006/relationships/notesSlide" Target="../notesSlides/notesSlide6.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5.xml"/><Relationship Id="rId1" Type="http://schemas.openxmlformats.org/officeDocument/2006/relationships/tags" Target="../tags/tag64.xml"/><Relationship Id="rId4" Type="http://schemas.openxmlformats.org/officeDocument/2006/relationships/notesSlide" Target="../notesSlides/notesSlide7.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7.xml"/><Relationship Id="rId1" Type="http://schemas.openxmlformats.org/officeDocument/2006/relationships/tags" Target="../tags/tag66.xml"/><Relationship Id="rId4" Type="http://schemas.openxmlformats.org/officeDocument/2006/relationships/notesSlide" Target="../notesSlides/notesSlide8.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9.xml"/><Relationship Id="rId1" Type="http://schemas.openxmlformats.org/officeDocument/2006/relationships/tags" Target="../tags/tag68.xml"/><Relationship Id="rId5" Type="http://schemas.openxmlformats.org/officeDocument/2006/relationships/image" Target="../media/image4.png"/><Relationship Id="rId4" Type="http://schemas.openxmlformats.org/officeDocument/2006/relationships/notesSlide" Target="../notesSlides/notesSlide9.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1.xml"/><Relationship Id="rId1" Type="http://schemas.openxmlformats.org/officeDocument/2006/relationships/tags" Target="../tags/tag70.xml"/><Relationship Id="rId4" Type="http://schemas.openxmlformats.org/officeDocument/2006/relationships/notesSlide" Target="../notesSlides/notesSlide10.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3.xml"/><Relationship Id="rId1" Type="http://schemas.openxmlformats.org/officeDocument/2006/relationships/tags" Target="../tags/tag72.xml"/><Relationship Id="rId5" Type="http://schemas.openxmlformats.org/officeDocument/2006/relationships/image" Target="../media/image5.png"/><Relationship Id="rId4" Type="http://schemas.openxmlformats.org/officeDocument/2006/relationships/notesSlide" Target="../notesSlides/notesSlide11.xml"/></Relationships>
</file>

<file path=ppt/slides/_rels/slide16.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slideLayout" Target="../slideLayouts/slideLayout7.xml"/><Relationship Id="rId7" Type="http://schemas.openxmlformats.org/officeDocument/2006/relationships/image" Target="../media/image8.emf"/><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image" Target="../media/image7.emf"/><Relationship Id="rId5" Type="http://schemas.openxmlformats.org/officeDocument/2006/relationships/image" Target="../media/image6.emf"/><Relationship Id="rId4" Type="http://schemas.openxmlformats.org/officeDocument/2006/relationships/notesSlide" Target="../notesSlides/notesSlide1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7.xml"/><Relationship Id="rId1" Type="http://schemas.openxmlformats.org/officeDocument/2006/relationships/tags" Target="../tags/tag76.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notesSlide" Target="../notesSlides/notesSlide13.xml"/></Relationships>
</file>

<file path=ppt/slides/_rels/slide18.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slideLayout" Target="../slideLayouts/slideLayout7.xml"/><Relationship Id="rId7" Type="http://schemas.openxmlformats.org/officeDocument/2006/relationships/image" Target="../media/image14.png"/><Relationship Id="rId2" Type="http://schemas.openxmlformats.org/officeDocument/2006/relationships/tags" Target="../tags/tag79.xml"/><Relationship Id="rId1" Type="http://schemas.openxmlformats.org/officeDocument/2006/relationships/tags" Target="../tags/tag78.xml"/><Relationship Id="rId6" Type="http://schemas.openxmlformats.org/officeDocument/2006/relationships/image" Target="../media/image13.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notesSlide" Target="../notesSlides/notesSlide14.xml"/><Relationship Id="rId9"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1.xml"/><Relationship Id="rId1" Type="http://schemas.openxmlformats.org/officeDocument/2006/relationships/tags" Target="../tags/tag80.xml"/><Relationship Id="rId4"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3" Type="http://schemas.openxmlformats.org/officeDocument/2006/relationships/tags" Target="../tags/tag14.xml"/><Relationship Id="rId18" Type="http://schemas.openxmlformats.org/officeDocument/2006/relationships/tags" Target="../tags/tag19.xml"/><Relationship Id="rId26" Type="http://schemas.openxmlformats.org/officeDocument/2006/relationships/tags" Target="../tags/tag27.xml"/><Relationship Id="rId3" Type="http://schemas.openxmlformats.org/officeDocument/2006/relationships/tags" Target="../tags/tag4.xml"/><Relationship Id="rId21" Type="http://schemas.openxmlformats.org/officeDocument/2006/relationships/tags" Target="../tags/tag22.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5" Type="http://schemas.openxmlformats.org/officeDocument/2006/relationships/tags" Target="../tags/tag26.xml"/><Relationship Id="rId33" Type="http://schemas.openxmlformats.org/officeDocument/2006/relationships/slideLayout" Target="../slideLayouts/slideLayout3.xml"/><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tags" Target="../tags/tag21.xml"/><Relationship Id="rId29" Type="http://schemas.openxmlformats.org/officeDocument/2006/relationships/tags" Target="../tags/tag30.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24" Type="http://schemas.openxmlformats.org/officeDocument/2006/relationships/tags" Target="../tags/tag25.xml"/><Relationship Id="rId32" Type="http://schemas.openxmlformats.org/officeDocument/2006/relationships/tags" Target="../tags/tag33.xml"/><Relationship Id="rId5" Type="http://schemas.openxmlformats.org/officeDocument/2006/relationships/tags" Target="../tags/tag6.xml"/><Relationship Id="rId15" Type="http://schemas.openxmlformats.org/officeDocument/2006/relationships/tags" Target="../tags/tag16.xml"/><Relationship Id="rId23" Type="http://schemas.openxmlformats.org/officeDocument/2006/relationships/tags" Target="../tags/tag24.xml"/><Relationship Id="rId28" Type="http://schemas.openxmlformats.org/officeDocument/2006/relationships/tags" Target="../tags/tag29.xml"/><Relationship Id="rId10" Type="http://schemas.openxmlformats.org/officeDocument/2006/relationships/tags" Target="../tags/tag11.xml"/><Relationship Id="rId19" Type="http://schemas.openxmlformats.org/officeDocument/2006/relationships/tags" Target="../tags/tag20.xml"/><Relationship Id="rId31" Type="http://schemas.openxmlformats.org/officeDocument/2006/relationships/tags" Target="../tags/tag32.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 Id="rId22" Type="http://schemas.openxmlformats.org/officeDocument/2006/relationships/tags" Target="../tags/tag23.xml"/><Relationship Id="rId27" Type="http://schemas.openxmlformats.org/officeDocument/2006/relationships/tags" Target="../tags/tag28.xml"/><Relationship Id="rId30" Type="http://schemas.openxmlformats.org/officeDocument/2006/relationships/tags" Target="../tags/tag31.xml"/><Relationship Id="rId8" Type="http://schemas.openxmlformats.org/officeDocument/2006/relationships/tags" Target="../tags/tag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19.emf"/></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tags" Target="../tags/tag82.xml"/></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6.xml"/><Relationship Id="rId1" Type="http://schemas.openxmlformats.org/officeDocument/2006/relationships/themeOverride" Target="../theme/themeOverride3.xml"/><Relationship Id="rId4" Type="http://schemas.openxmlformats.org/officeDocument/2006/relationships/image" Target="../media/image3.emf"/></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tags" Target="../tags/tag41.xml"/><Relationship Id="rId13" Type="http://schemas.openxmlformats.org/officeDocument/2006/relationships/tags" Target="../tags/tag46.xml"/><Relationship Id="rId18" Type="http://schemas.openxmlformats.org/officeDocument/2006/relationships/tags" Target="../tags/tag51.xml"/><Relationship Id="rId3" Type="http://schemas.openxmlformats.org/officeDocument/2006/relationships/tags" Target="../tags/tag36.xml"/><Relationship Id="rId21" Type="http://schemas.openxmlformats.org/officeDocument/2006/relationships/slideLayout" Target="../slideLayouts/slideLayout8.xml"/><Relationship Id="rId7" Type="http://schemas.openxmlformats.org/officeDocument/2006/relationships/tags" Target="../tags/tag40.xml"/><Relationship Id="rId12" Type="http://schemas.openxmlformats.org/officeDocument/2006/relationships/tags" Target="../tags/tag45.xml"/><Relationship Id="rId17" Type="http://schemas.openxmlformats.org/officeDocument/2006/relationships/tags" Target="../tags/tag50.xml"/><Relationship Id="rId2" Type="http://schemas.openxmlformats.org/officeDocument/2006/relationships/tags" Target="../tags/tag35.xml"/><Relationship Id="rId16" Type="http://schemas.openxmlformats.org/officeDocument/2006/relationships/tags" Target="../tags/tag49.xml"/><Relationship Id="rId20" Type="http://schemas.openxmlformats.org/officeDocument/2006/relationships/tags" Target="../tags/tag53.xml"/><Relationship Id="rId1" Type="http://schemas.openxmlformats.org/officeDocument/2006/relationships/tags" Target="../tags/tag34.xml"/><Relationship Id="rId6" Type="http://schemas.openxmlformats.org/officeDocument/2006/relationships/tags" Target="../tags/tag39.xml"/><Relationship Id="rId11" Type="http://schemas.openxmlformats.org/officeDocument/2006/relationships/tags" Target="../tags/tag44.xml"/><Relationship Id="rId5" Type="http://schemas.openxmlformats.org/officeDocument/2006/relationships/tags" Target="../tags/tag38.xml"/><Relationship Id="rId15" Type="http://schemas.openxmlformats.org/officeDocument/2006/relationships/tags" Target="../tags/tag48.xml"/><Relationship Id="rId10" Type="http://schemas.openxmlformats.org/officeDocument/2006/relationships/tags" Target="../tags/tag43.xml"/><Relationship Id="rId19" Type="http://schemas.openxmlformats.org/officeDocument/2006/relationships/tags" Target="../tags/tag52.xml"/><Relationship Id="rId4" Type="http://schemas.openxmlformats.org/officeDocument/2006/relationships/tags" Target="../tags/tag37.xml"/><Relationship Id="rId9" Type="http://schemas.openxmlformats.org/officeDocument/2006/relationships/tags" Target="../tags/tag42.xml"/><Relationship Id="rId14" Type="http://schemas.openxmlformats.org/officeDocument/2006/relationships/tags" Target="../tags/tag47.xml"/><Relationship Id="rId22" Type="http://schemas.openxmlformats.org/officeDocument/2006/relationships/notesSlide" Target="../notesSlides/notesSlide1.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5.xml"/><Relationship Id="rId1" Type="http://schemas.openxmlformats.org/officeDocument/2006/relationships/tags" Target="../tags/tag54.xml"/><Relationship Id="rId4" Type="http://schemas.openxmlformats.org/officeDocument/2006/relationships/notesSlide" Target="../notesSlides/notesSlide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7.xml"/><Relationship Id="rId1" Type="http://schemas.openxmlformats.org/officeDocument/2006/relationships/tags" Target="../tags/tag56.xml"/><Relationship Id="rId4" Type="http://schemas.openxmlformats.org/officeDocument/2006/relationships/notesSlide" Target="../notesSlides/notesSlide3.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9.xml"/><Relationship Id="rId1" Type="http://schemas.openxmlformats.org/officeDocument/2006/relationships/tags" Target="../tags/tag58.xml"/><Relationship Id="rId4" Type="http://schemas.openxmlformats.org/officeDocument/2006/relationships/notesSlide" Target="../notesSlides/notesSlide4.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1.xml"/><Relationship Id="rId1" Type="http://schemas.openxmlformats.org/officeDocument/2006/relationships/tags" Target="../tags/tag60.xml"/><Relationship Id="rId4" Type="http://schemas.openxmlformats.org/officeDocument/2006/relationships/notesSlide" Target="../notesSlides/notes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p:cNvGraphicFramePr>
            <a:graphicFrameLocks noChangeAspect="1"/>
          </p:cNvGraphicFramePr>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9525" imgH="9525" progId="TCLayout.ActiveDocument.1">
                  <p:embed/>
                </p:oleObj>
              </mc:Choice>
              <mc:Fallback>
                <p:oleObj name="think-cell Slide" r:id="rId3" imgW="9525" imgH="9525" progId="TCLayout.ActiveDocument.1">
                  <p:embed/>
                  <p:pic>
                    <p:nvPicPr>
                      <p:cNvPr id="0" name="图片 -1" hidden="1"/>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 name="矩形 3" hidden="1"/>
          <p:cNvSpPr/>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lnSpc>
                <a:spcPct val="90000"/>
              </a:lnSpc>
              <a:spcBef>
                <a:spcPct val="0"/>
              </a:spcBef>
              <a:spcAft>
                <a:spcPct val="0"/>
              </a:spcAft>
            </a:pPr>
            <a:endParaRPr lang="en-US" altLang="zh-CN" sz="4000" b="1" dirty="0">
              <a:cs typeface="+mn-ea"/>
              <a:sym typeface="+mn-lt"/>
            </a:endParaRPr>
          </a:p>
        </p:txBody>
      </p:sp>
      <p:sp>
        <p:nvSpPr>
          <p:cNvPr id="5" name="副标题 4"/>
          <p:cNvSpPr>
            <a:spLocks noGrp="1"/>
          </p:cNvSpPr>
          <p:nvPr>
            <p:ph type="subTitle" idx="1"/>
          </p:nvPr>
        </p:nvSpPr>
        <p:spPr>
          <a:xfrm>
            <a:off x="1051559" y="5608507"/>
            <a:ext cx="7175501" cy="424732"/>
          </a:xfrm>
        </p:spPr>
        <p:txBody>
          <a:bodyPr>
            <a:spAutoFit/>
          </a:bodyPr>
          <a:lstStyle/>
          <a:p>
            <a:pPr lvl="0">
              <a:defRPr/>
            </a:pPr>
            <a:r>
              <a:rPr lang="zh-CN" altLang="en-US" sz="2400" b="1" dirty="0">
                <a:solidFill>
                  <a:schemeClr val="accent1"/>
                </a:solidFill>
                <a:latin typeface="+mn-ea"/>
                <a:cs typeface="+mn-ea"/>
                <a:sym typeface="+mn-lt"/>
              </a:rPr>
              <a:t>主讲人：</a:t>
            </a:r>
            <a:endParaRPr lang="en-US" altLang="zh-CN" sz="2400" b="1" dirty="0">
              <a:solidFill>
                <a:schemeClr val="accent1"/>
              </a:solidFill>
              <a:latin typeface="+mn-ea"/>
              <a:cs typeface="+mn-ea"/>
              <a:sym typeface="+mn-lt"/>
            </a:endParaRPr>
          </a:p>
        </p:txBody>
      </p:sp>
      <p:grpSp>
        <p:nvGrpSpPr>
          <p:cNvPr id="22" name="组合 21"/>
          <p:cNvGrpSpPr/>
          <p:nvPr/>
        </p:nvGrpSpPr>
        <p:grpSpPr>
          <a:xfrm>
            <a:off x="1345622" y="1440526"/>
            <a:ext cx="9500755" cy="1200329"/>
            <a:chOff x="1615440" y="1956364"/>
            <a:chExt cx="9347200" cy="1200329"/>
          </a:xfrm>
        </p:grpSpPr>
        <p:sp>
          <p:nvSpPr>
            <p:cNvPr id="21" name="文本框 20"/>
            <p:cNvSpPr txBox="1"/>
            <p:nvPr/>
          </p:nvSpPr>
          <p:spPr>
            <a:xfrm>
              <a:off x="1615440" y="2041316"/>
              <a:ext cx="9347200" cy="1030423"/>
            </a:xfrm>
            <a:prstGeom prst="rect">
              <a:avLst/>
            </a:prstGeom>
            <a:solidFill>
              <a:schemeClr val="bg1"/>
            </a:solidFill>
          </p:spPr>
          <p:txBody>
            <a:bodyPr wrap="square" rtlCol="0">
              <a:spAutoFit/>
            </a:bodyPr>
            <a:lstStyle/>
            <a:p>
              <a:endParaRPr lang="zh-CN" altLang="en-US" dirty="0"/>
            </a:p>
          </p:txBody>
        </p:sp>
        <p:sp>
          <p:nvSpPr>
            <p:cNvPr id="16" name="文本框 15"/>
            <p:cNvSpPr txBox="1"/>
            <p:nvPr/>
          </p:nvSpPr>
          <p:spPr>
            <a:xfrm>
              <a:off x="1615440" y="1956364"/>
              <a:ext cx="9347200" cy="1200329"/>
            </a:xfrm>
            <a:prstGeom prst="rect">
              <a:avLst/>
            </a:prstGeom>
            <a:noFill/>
          </p:spPr>
          <p:txBody>
            <a:bodyPr wrap="square" rtlCol="0">
              <a:spAutoFit/>
            </a:bodyPr>
            <a:lstStyle/>
            <a:p>
              <a:pPr algn="ctr"/>
              <a:r>
                <a:rPr lang="zh-CN" altLang="en-US" sz="7200" b="1" dirty="0">
                  <a:latin typeface="微软雅黑" panose="020B0503020204020204" pitchFamily="34" charset="-122"/>
                  <a:ea typeface="微软雅黑" panose="020B0503020204020204" pitchFamily="34" charset="-122"/>
                </a:rPr>
                <a:t>数控车床综合技能实训</a:t>
              </a:r>
            </a:p>
          </p:txBody>
        </p:sp>
      </p:grpSp>
      <p:sp>
        <p:nvSpPr>
          <p:cNvPr id="18" name="文本框 17"/>
          <p:cNvSpPr txBox="1"/>
          <p:nvPr/>
        </p:nvSpPr>
        <p:spPr>
          <a:xfrm>
            <a:off x="1051559" y="4586477"/>
            <a:ext cx="4550112" cy="830997"/>
          </a:xfrm>
          <a:prstGeom prst="rect">
            <a:avLst/>
          </a:prstGeom>
          <a:noFill/>
        </p:spPr>
        <p:txBody>
          <a:bodyPr wrap="square">
            <a:spAutoFit/>
          </a:bodyPr>
          <a:lstStyle/>
          <a:p>
            <a:pPr algn="just"/>
            <a:r>
              <a:rPr lang="zh-CN" altLang="en-US" sz="2400" b="1" dirty="0">
                <a:solidFill>
                  <a:schemeClr val="accent1"/>
                </a:solidFill>
                <a:latin typeface="微软雅黑" panose="020B0503020204020204" pitchFamily="34" charset="-122"/>
                <a:ea typeface="微软雅黑" panose="020B0503020204020204" pitchFamily="34" charset="-122"/>
              </a:rPr>
              <a:t>主编：</a:t>
            </a:r>
            <a:r>
              <a:rPr lang="zh-CN" altLang="en-US" sz="2400" b="1" i="0" u="none" strike="noStrike" baseline="0" dirty="0">
                <a:solidFill>
                  <a:schemeClr val="accent1"/>
                </a:solidFill>
                <a:latin typeface="微软雅黑" panose="020B0503020204020204" pitchFamily="34" charset="-122"/>
                <a:ea typeface="微软雅黑" panose="020B0503020204020204" pitchFamily="34" charset="-122"/>
              </a:rPr>
              <a:t>柳荣华   谢雪如   黄南军</a:t>
            </a:r>
            <a:endParaRPr lang="en-US" altLang="zh-CN" sz="2400" b="1" i="0" u="none" strike="noStrike" baseline="0" dirty="0">
              <a:solidFill>
                <a:schemeClr val="accent1"/>
              </a:solidFill>
              <a:latin typeface="微软雅黑" panose="020B0503020204020204" pitchFamily="34" charset="-122"/>
              <a:ea typeface="微软雅黑" panose="020B0503020204020204" pitchFamily="34" charset="-122"/>
            </a:endParaRPr>
          </a:p>
          <a:p>
            <a:pPr algn="just"/>
            <a:r>
              <a:rPr lang="zh-CN" altLang="en-US" sz="2400" b="1" dirty="0">
                <a:solidFill>
                  <a:schemeClr val="accent1"/>
                </a:solidFill>
                <a:latin typeface="微软雅黑" panose="020B0503020204020204" pitchFamily="34" charset="-122"/>
                <a:ea typeface="微软雅黑" panose="020B0503020204020204" pitchFamily="34" charset="-122"/>
              </a:rPr>
              <a:t>电  子  科  技  大  学  出  版  社</a:t>
            </a:r>
          </a:p>
        </p:txBody>
      </p:sp>
      <p:cxnSp>
        <p:nvCxnSpPr>
          <p:cNvPr id="17" name="直接连接符 16"/>
          <p:cNvCxnSpPr/>
          <p:nvPr/>
        </p:nvCxnSpPr>
        <p:spPr>
          <a:xfrm>
            <a:off x="1051559" y="5512990"/>
            <a:ext cx="7175501" cy="0"/>
          </a:xfrm>
          <a:prstGeom prst="line">
            <a:avLst/>
          </a:prstGeom>
          <a:ln w="53975" cap="rnd" cmpd="dbl">
            <a:solidFill>
              <a:schemeClr val="accent1"/>
            </a:solidFill>
            <a:prstDash val="solid"/>
            <a:round/>
            <a:headEnd type="none" w="lg" len="lg"/>
            <a:tailEnd type="none" w="lg" len="lg"/>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1587" y="-1"/>
            <a:ext cx="12188825" cy="6858001"/>
            <a:chOff x="1589" y="0"/>
            <a:chExt cx="12188825" cy="6858001"/>
          </a:xfrm>
        </p:grpSpPr>
        <p:sp>
          <p:nvSpPr>
            <p:cNvPr id="41" name="任意多边形 40"/>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lstStyle/>
            <a:p>
              <a:endParaRPr lang="zh-CN" altLang="en-US" dirty="0"/>
            </a:p>
          </p:txBody>
        </p:sp>
        <p:sp>
          <p:nvSpPr>
            <p:cNvPr id="42" name="任意多边形 41"/>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lstStyle/>
            <a:p>
              <a:endParaRPr lang="zh-CN" altLang="en-US"/>
            </a:p>
          </p:txBody>
        </p:sp>
      </p:grpSp>
      <p:sp>
        <p:nvSpPr>
          <p:cNvPr id="16" name="Index-1">
            <a:extLst>
              <a:ext uri="{FF2B5EF4-FFF2-40B4-BE49-F238E27FC236}">
                <a16:creationId xmlns:a16="http://schemas.microsoft.com/office/drawing/2014/main" id="{5C57B6A1-8BF6-9FBE-BBA6-4EBB6B6B80D4}"/>
              </a:ext>
            </a:extLst>
          </p:cNvPr>
          <p:cNvSpPr txBox="1"/>
          <p:nvPr>
            <p:custDataLst>
              <p:tags r:id="rId1"/>
            </p:custDataLst>
          </p:nvPr>
        </p:nvSpPr>
        <p:spPr>
          <a:xfrm>
            <a:off x="907068" y="1169890"/>
            <a:ext cx="2654280" cy="396583"/>
          </a:xfrm>
          <a:prstGeom prst="rect">
            <a:avLst/>
          </a:prstGeom>
          <a:noFill/>
        </p:spPr>
        <p:txBody>
          <a:bodyPr wrap="square" rtlCol="0">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1800" b="1" i="1" u="none" strike="noStrike" kern="1200" cap="none" spc="0" normalizeH="0" baseline="0" noProof="0" dirty="0">
                <a:ln>
                  <a:noFill/>
                </a:ln>
                <a:solidFill>
                  <a:schemeClr val="accent1"/>
                </a:solidFill>
                <a:effectLst/>
                <a:uLnTx/>
                <a:uFillTx/>
                <a:latin typeface="+mn-ea"/>
                <a:cs typeface="+mn-cs"/>
              </a:rPr>
              <a:t>一、</a:t>
            </a:r>
            <a:r>
              <a:rPr lang="zh-CN" altLang="en-US" b="1" dirty="0">
                <a:solidFill>
                  <a:schemeClr val="accent1"/>
                </a:solidFill>
                <a:latin typeface="+mn-ea"/>
              </a:rPr>
              <a:t>变量</a:t>
            </a:r>
            <a:endParaRPr kumimoji="0" lang="en-US" altLang="zh-CN" sz="1800" b="1" u="none" strike="noStrike" kern="1200" cap="none" spc="0" normalizeH="0" baseline="0" noProof="0" dirty="0">
              <a:ln>
                <a:noFill/>
              </a:ln>
              <a:solidFill>
                <a:schemeClr val="accent1"/>
              </a:solidFill>
              <a:effectLst/>
              <a:uLnTx/>
              <a:uFillTx/>
              <a:latin typeface="+mn-ea"/>
              <a:cs typeface="+mn-cs"/>
            </a:endParaRPr>
          </a:p>
        </p:txBody>
      </p:sp>
      <p:cxnSp>
        <p:nvCxnSpPr>
          <p:cNvPr id="18" name="1">
            <a:extLst>
              <a:ext uri="{FF2B5EF4-FFF2-40B4-BE49-F238E27FC236}">
                <a16:creationId xmlns:a16="http://schemas.microsoft.com/office/drawing/2014/main" id="{4A3133FF-7FBF-C6DE-6ED1-E6F216CB66D8}"/>
              </a:ext>
            </a:extLst>
          </p:cNvPr>
          <p:cNvCxnSpPr>
            <a:cxnSpLocks/>
          </p:cNvCxnSpPr>
          <p:nvPr>
            <p:custDataLst>
              <p:tags r:id="rId2"/>
            </p:custDataLst>
          </p:nvPr>
        </p:nvCxnSpPr>
        <p:spPr>
          <a:xfrm>
            <a:off x="752656" y="1221756"/>
            <a:ext cx="0" cy="33991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0" name="文本占位符 5">
            <a:extLst>
              <a:ext uri="{FF2B5EF4-FFF2-40B4-BE49-F238E27FC236}">
                <a16:creationId xmlns:a16="http://schemas.microsoft.com/office/drawing/2014/main" id="{FFD20D2B-910E-38F6-1E20-59F3FBC37F65}"/>
              </a:ext>
            </a:extLst>
          </p:cNvPr>
          <p:cNvSpPr txBox="1"/>
          <p:nvPr/>
        </p:nvSpPr>
        <p:spPr>
          <a:xfrm>
            <a:off x="752656" y="1752480"/>
            <a:ext cx="10816910" cy="1137556"/>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spcBef>
                <a:spcPts val="0"/>
              </a:spcBef>
              <a:buClr>
                <a:schemeClr val="accent1"/>
              </a:buClr>
              <a:buSzPct val="95000"/>
              <a:buNone/>
            </a:pPr>
            <a:r>
              <a:rPr lang="zh-CN" altLang="en-US" b="1" dirty="0">
                <a:solidFill>
                  <a:schemeClr val="accent1"/>
                </a:solidFill>
                <a:latin typeface="方正书宋"/>
              </a:rPr>
              <a:t>（五）变量的运算</a:t>
            </a:r>
            <a:endParaRPr lang="en-US" altLang="zh-CN" b="1" dirty="0">
              <a:solidFill>
                <a:schemeClr val="accent1"/>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宏程序具有赋值、算术运算、逻辑运算、函数运算等功能，其运算指令在运算过程中相似于数学运算，仍用各种数学符号来表示。</a:t>
            </a:r>
            <a:endParaRPr lang="en-US" altLang="zh-CN" dirty="0">
              <a:latin typeface="方正书宋"/>
            </a:endParaRPr>
          </a:p>
        </p:txBody>
      </p:sp>
      <p:sp>
        <p:nvSpPr>
          <p:cNvPr id="22" name="标题 1">
            <a:extLst>
              <a:ext uri="{FF2B5EF4-FFF2-40B4-BE49-F238E27FC236}">
                <a16:creationId xmlns:a16="http://schemas.microsoft.com/office/drawing/2014/main" id="{B81A6A8F-6A7C-DF24-C060-D8AF7326E1AB}"/>
              </a:ext>
            </a:extLst>
          </p:cNvPr>
          <p:cNvSpPr txBox="1"/>
          <p:nvPr/>
        </p:nvSpPr>
        <p:spPr>
          <a:xfrm>
            <a:off x="3063887" y="291516"/>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9.1</a:t>
            </a:r>
            <a:r>
              <a:rPr lang="zh-CN" altLang="en-US" sz="2800" dirty="0">
                <a:latin typeface="+mj-ea"/>
                <a:cs typeface="+mn-ea"/>
                <a:sym typeface="+mn-lt"/>
              </a:rPr>
              <a:t>宏观程序的认知</a:t>
            </a:r>
          </a:p>
        </p:txBody>
      </p:sp>
      <p:graphicFrame>
        <p:nvGraphicFramePr>
          <p:cNvPr id="2" name="表格 1">
            <a:extLst>
              <a:ext uri="{FF2B5EF4-FFF2-40B4-BE49-F238E27FC236}">
                <a16:creationId xmlns:a16="http://schemas.microsoft.com/office/drawing/2014/main" id="{444CE8E6-2A0C-9EEA-A8EB-00B948937A42}"/>
              </a:ext>
            </a:extLst>
          </p:cNvPr>
          <p:cNvGraphicFramePr>
            <a:graphicFrameLocks noGrp="1"/>
          </p:cNvGraphicFramePr>
          <p:nvPr>
            <p:extLst>
              <p:ext uri="{D42A27DB-BD31-4B8C-83A1-F6EECF244321}">
                <p14:modId xmlns:p14="http://schemas.microsoft.com/office/powerpoint/2010/main" val="1286870659"/>
              </p:ext>
            </p:extLst>
          </p:nvPr>
        </p:nvGraphicFramePr>
        <p:xfrm>
          <a:off x="1262024" y="2975761"/>
          <a:ext cx="9110701" cy="3691739"/>
        </p:xfrm>
        <a:graphic>
          <a:graphicData uri="http://schemas.openxmlformats.org/drawingml/2006/table">
            <a:tbl>
              <a:tblPr firstRow="1" bandRow="1">
                <a:tableStyleId>{5C22544A-7EE6-4342-B048-85BDC9FD1C3A}</a:tableStyleId>
              </a:tblPr>
              <a:tblGrid>
                <a:gridCol w="2032000">
                  <a:extLst>
                    <a:ext uri="{9D8B030D-6E8A-4147-A177-3AD203B41FA5}">
                      <a16:colId xmlns:a16="http://schemas.microsoft.com/office/drawing/2014/main" val="3449296078"/>
                    </a:ext>
                  </a:extLst>
                </a:gridCol>
                <a:gridCol w="2011401">
                  <a:extLst>
                    <a:ext uri="{9D8B030D-6E8A-4147-A177-3AD203B41FA5}">
                      <a16:colId xmlns:a16="http://schemas.microsoft.com/office/drawing/2014/main" val="2431032077"/>
                    </a:ext>
                  </a:extLst>
                </a:gridCol>
                <a:gridCol w="2052599">
                  <a:extLst>
                    <a:ext uri="{9D8B030D-6E8A-4147-A177-3AD203B41FA5}">
                      <a16:colId xmlns:a16="http://schemas.microsoft.com/office/drawing/2014/main" val="339973810"/>
                    </a:ext>
                  </a:extLst>
                </a:gridCol>
                <a:gridCol w="3014701">
                  <a:extLst>
                    <a:ext uri="{9D8B030D-6E8A-4147-A177-3AD203B41FA5}">
                      <a16:colId xmlns:a16="http://schemas.microsoft.com/office/drawing/2014/main" val="1758918286"/>
                    </a:ext>
                  </a:extLst>
                </a:gridCol>
              </a:tblGrid>
              <a:tr h="370840">
                <a:tc gridSpan="2">
                  <a:txBody>
                    <a:bodyPr/>
                    <a:lstStyle/>
                    <a:p>
                      <a:pPr algn="ctr"/>
                      <a:r>
                        <a:rPr lang="zh-CN" altLang="en-US" sz="1400" dirty="0"/>
                        <a:t>功能</a:t>
                      </a:r>
                    </a:p>
                  </a:txBody>
                  <a:tcPr/>
                </a:tc>
                <a:tc hMerge="1">
                  <a:txBody>
                    <a:bodyPr/>
                    <a:lstStyle/>
                    <a:p>
                      <a:pPr algn="ctr"/>
                      <a:endParaRPr lang="zh-CN" altLang="en-US" sz="1400" dirty="0"/>
                    </a:p>
                  </a:txBody>
                  <a:tcPr/>
                </a:tc>
                <a:tc>
                  <a:txBody>
                    <a:bodyPr/>
                    <a:lstStyle/>
                    <a:p>
                      <a:pPr algn="ctr"/>
                      <a:r>
                        <a:rPr lang="zh-CN" altLang="en-US" sz="1400" dirty="0"/>
                        <a:t>格式</a:t>
                      </a:r>
                    </a:p>
                  </a:txBody>
                  <a:tcPr/>
                </a:tc>
                <a:tc>
                  <a:txBody>
                    <a:bodyPr/>
                    <a:lstStyle/>
                    <a:p>
                      <a:pPr algn="ctr"/>
                      <a:r>
                        <a:rPr lang="zh-CN" altLang="en-US" sz="1400" dirty="0"/>
                        <a:t>具体实例</a:t>
                      </a:r>
                    </a:p>
                  </a:txBody>
                  <a:tcPr/>
                </a:tc>
                <a:extLst>
                  <a:ext uri="{0D108BD9-81ED-4DB2-BD59-A6C34878D82A}">
                    <a16:rowId xmlns:a16="http://schemas.microsoft.com/office/drawing/2014/main" val="4091619632"/>
                  </a:ext>
                </a:extLst>
              </a:tr>
              <a:tr h="370840">
                <a:tc gridSpan="2">
                  <a:txBody>
                    <a:bodyPr/>
                    <a:lstStyle/>
                    <a:p>
                      <a:pPr algn="ctr"/>
                      <a:r>
                        <a:rPr lang="zh-CN" altLang="en-US" sz="1400" dirty="0"/>
                        <a:t>定义、置换</a:t>
                      </a:r>
                    </a:p>
                  </a:txBody>
                  <a:tcPr/>
                </a:tc>
                <a:tc hMerge="1">
                  <a:txBody>
                    <a:bodyPr/>
                    <a:lstStyle/>
                    <a:p>
                      <a:pPr algn="ctr"/>
                      <a:endParaRPr lang="zh-CN" altLang="en-US" sz="1400" dirty="0"/>
                    </a:p>
                  </a:txBody>
                  <a:tcPr/>
                </a:tc>
                <a:tc>
                  <a:txBody>
                    <a:bodyPr/>
                    <a:lstStyle/>
                    <a:p>
                      <a:pPr algn="ctr"/>
                      <a:r>
                        <a:rPr lang="en-US" altLang="zh-CN" sz="1400" dirty="0"/>
                        <a:t>#i=#j</a:t>
                      </a:r>
                      <a:endParaRPr lang="zh-CN" altLang="en-US" sz="1400" dirty="0"/>
                    </a:p>
                  </a:txBody>
                  <a:tcPr/>
                </a:tc>
                <a:tc>
                  <a:txBody>
                    <a:bodyPr/>
                    <a:lstStyle/>
                    <a:p>
                      <a:pPr marL="0" algn="ctr" defTabSz="914400" rtl="0" eaLnBrk="1" latinLnBrk="0" hangingPunct="1"/>
                      <a:r>
                        <a:rPr lang="en-US" altLang="zh-CN" sz="1400" kern="1200" dirty="0">
                          <a:solidFill>
                            <a:schemeClr val="dk1"/>
                          </a:solidFill>
                          <a:latin typeface="+mn-lt"/>
                          <a:ea typeface="+mn-ea"/>
                          <a:cs typeface="+mn-cs"/>
                        </a:rPr>
                        <a:t>#20=500  #102=#10</a:t>
                      </a:r>
                      <a:endParaRPr lang="zh-CN" altLang="en-US" sz="1400" kern="1200" dirty="0">
                        <a:solidFill>
                          <a:schemeClr val="dk1"/>
                        </a:solidFill>
                        <a:latin typeface="+mn-lt"/>
                        <a:ea typeface="+mn-ea"/>
                        <a:cs typeface="+mn-cs"/>
                      </a:endParaRPr>
                    </a:p>
                  </a:txBody>
                  <a:tcPr/>
                </a:tc>
                <a:extLst>
                  <a:ext uri="{0D108BD9-81ED-4DB2-BD59-A6C34878D82A}">
                    <a16:rowId xmlns:a16="http://schemas.microsoft.com/office/drawing/2014/main" val="50328297"/>
                  </a:ext>
                </a:extLst>
              </a:tr>
              <a:tr h="370840">
                <a:tc rowSpan="4">
                  <a:txBody>
                    <a:bodyPr/>
                    <a:lstStyle/>
                    <a:p>
                      <a:pPr algn="ctr"/>
                      <a:endParaRPr lang="en-US" altLang="zh-CN" sz="1400" dirty="0"/>
                    </a:p>
                    <a:p>
                      <a:pPr algn="ctr"/>
                      <a:endParaRPr lang="en-US" altLang="zh-CN" sz="1400" dirty="0"/>
                    </a:p>
                    <a:p>
                      <a:pPr algn="ctr"/>
                      <a:endParaRPr lang="en-US" altLang="zh-CN" sz="1400" dirty="0"/>
                    </a:p>
                    <a:p>
                      <a:pPr algn="ctr"/>
                      <a:r>
                        <a:rPr lang="zh-CN" altLang="en-US" sz="1400" dirty="0"/>
                        <a:t>算术运算</a:t>
                      </a:r>
                    </a:p>
                  </a:txBody>
                  <a:tcPr/>
                </a:tc>
                <a:tc>
                  <a:txBody>
                    <a:bodyPr/>
                    <a:lstStyle/>
                    <a:p>
                      <a:pPr algn="ctr"/>
                      <a:r>
                        <a:rPr lang="zh-CN" altLang="en-US" sz="1400" dirty="0"/>
                        <a:t>加法</a:t>
                      </a:r>
                    </a:p>
                  </a:txBody>
                  <a:tcPr/>
                </a:tc>
                <a:tc>
                  <a:txBody>
                    <a:bodyPr/>
                    <a:lstStyle/>
                    <a:p>
                      <a:pPr algn="ctr"/>
                      <a:r>
                        <a:rPr lang="en-US" altLang="zh-CN" sz="1400" dirty="0"/>
                        <a:t>#i=#j+#k</a:t>
                      </a:r>
                      <a:endParaRPr lang="zh-CN" altLang="en-US" sz="1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kern="1200" dirty="0">
                          <a:solidFill>
                            <a:schemeClr val="dk1"/>
                          </a:solidFill>
                          <a:latin typeface="+mn-lt"/>
                          <a:ea typeface="+mn-ea"/>
                          <a:cs typeface="+mn-cs"/>
                        </a:rPr>
                        <a:t>  #3=#10+#105 	</a:t>
                      </a:r>
                    </a:p>
                  </a:txBody>
                  <a:tcPr/>
                </a:tc>
                <a:extLst>
                  <a:ext uri="{0D108BD9-81ED-4DB2-BD59-A6C34878D82A}">
                    <a16:rowId xmlns:a16="http://schemas.microsoft.com/office/drawing/2014/main" val="2086468788"/>
                  </a:ext>
                </a:extLst>
              </a:tr>
              <a:tr h="370840">
                <a:tc vMerge="1">
                  <a:txBody>
                    <a:bodyPr/>
                    <a:lstStyle/>
                    <a:p>
                      <a:pPr algn="ctr"/>
                      <a:endParaRPr lang="zh-CN" altLang="en-US" sz="1400" dirty="0"/>
                    </a:p>
                  </a:txBody>
                  <a:tcPr/>
                </a:tc>
                <a:tc>
                  <a:txBody>
                    <a:bodyPr/>
                    <a:lstStyle/>
                    <a:p>
                      <a:pPr algn="ctr"/>
                      <a:r>
                        <a:rPr lang="zh-CN" altLang="en-US" sz="1400" dirty="0"/>
                        <a:t>减法</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t>#i=#j-#k</a:t>
                      </a:r>
                      <a:endParaRPr lang="zh-CN" altLang="en-US" sz="1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kern="1200" dirty="0">
                          <a:solidFill>
                            <a:schemeClr val="dk1"/>
                          </a:solidFill>
                          <a:latin typeface="+mn-lt"/>
                          <a:ea typeface="+mn-ea"/>
                          <a:cs typeface="+mn-cs"/>
                        </a:rPr>
                        <a:t>  #9=#3</a:t>
                      </a:r>
                      <a:r>
                        <a:rPr lang="zh-CN" altLang="en-US" sz="1400" kern="1200" dirty="0">
                          <a:solidFill>
                            <a:schemeClr val="dk1"/>
                          </a:solidFill>
                          <a:latin typeface="+mn-lt"/>
                          <a:ea typeface="+mn-ea"/>
                          <a:cs typeface="+mn-cs"/>
                        </a:rPr>
                        <a:t>−</a:t>
                      </a:r>
                      <a:r>
                        <a:rPr lang="en-US" altLang="zh-CN" sz="1400" kern="1200" dirty="0">
                          <a:solidFill>
                            <a:schemeClr val="dk1"/>
                          </a:solidFill>
                          <a:latin typeface="+mn-lt"/>
                          <a:ea typeface="+mn-ea"/>
                          <a:cs typeface="+mn-cs"/>
                        </a:rPr>
                        <a:t>100 	</a:t>
                      </a:r>
                    </a:p>
                  </a:txBody>
                  <a:tcPr/>
                </a:tc>
                <a:extLst>
                  <a:ext uri="{0D108BD9-81ED-4DB2-BD59-A6C34878D82A}">
                    <a16:rowId xmlns:a16="http://schemas.microsoft.com/office/drawing/2014/main" val="2696997803"/>
                  </a:ext>
                </a:extLst>
              </a:tr>
              <a:tr h="370840">
                <a:tc vMerge="1">
                  <a:txBody>
                    <a:bodyPr/>
                    <a:lstStyle/>
                    <a:p>
                      <a:pPr algn="ctr"/>
                      <a:endParaRPr lang="zh-CN" altLang="en-US" sz="1400" dirty="0"/>
                    </a:p>
                  </a:txBody>
                  <a:tcPr/>
                </a:tc>
                <a:tc>
                  <a:txBody>
                    <a:bodyPr/>
                    <a:lstStyle/>
                    <a:p>
                      <a:pPr algn="ctr"/>
                      <a:r>
                        <a:rPr lang="zh-CN" altLang="en-US" sz="1400" dirty="0"/>
                        <a:t>乘法</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t>#i=#j*#k</a:t>
                      </a:r>
                      <a:endParaRPr lang="zh-CN" altLang="en-US" sz="1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kern="1200" dirty="0">
                          <a:solidFill>
                            <a:schemeClr val="dk1"/>
                          </a:solidFill>
                          <a:latin typeface="+mn-lt"/>
                          <a:ea typeface="+mn-ea"/>
                          <a:cs typeface="+mn-cs"/>
                        </a:rPr>
                        <a:t>           #120=#1*#24 #20=#6*360 	</a:t>
                      </a:r>
                    </a:p>
                  </a:txBody>
                  <a:tcPr/>
                </a:tc>
                <a:extLst>
                  <a:ext uri="{0D108BD9-81ED-4DB2-BD59-A6C34878D82A}">
                    <a16:rowId xmlns:a16="http://schemas.microsoft.com/office/drawing/2014/main" val="4197124791"/>
                  </a:ext>
                </a:extLst>
              </a:tr>
              <a:tr h="370840">
                <a:tc vMerge="1">
                  <a:txBody>
                    <a:bodyPr/>
                    <a:lstStyle/>
                    <a:p>
                      <a:pPr algn="ctr"/>
                      <a:endParaRPr lang="zh-CN" altLang="en-US" sz="1400" dirty="0"/>
                    </a:p>
                  </a:txBody>
                  <a:tcPr/>
                </a:tc>
                <a:tc>
                  <a:txBody>
                    <a:bodyPr/>
                    <a:lstStyle/>
                    <a:p>
                      <a:pPr algn="ctr"/>
                      <a:r>
                        <a:rPr lang="zh-CN" altLang="en-US" sz="1400" dirty="0"/>
                        <a:t>除法</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t>#i=#j/#k</a:t>
                      </a:r>
                      <a:endParaRPr lang="zh-CN" altLang="en-US" sz="1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kern="1200" dirty="0">
                          <a:solidFill>
                            <a:schemeClr val="dk1"/>
                          </a:solidFill>
                          <a:latin typeface="+mn-lt"/>
                          <a:ea typeface="+mn-ea"/>
                          <a:cs typeface="+mn-cs"/>
                        </a:rPr>
                        <a:t>           #105=#8/#7 #80=#21/4 	</a:t>
                      </a:r>
                    </a:p>
                  </a:txBody>
                  <a:tcPr/>
                </a:tc>
                <a:extLst>
                  <a:ext uri="{0D108BD9-81ED-4DB2-BD59-A6C34878D82A}">
                    <a16:rowId xmlns:a16="http://schemas.microsoft.com/office/drawing/2014/main" val="3263167719"/>
                  </a:ext>
                </a:extLst>
              </a:tr>
              <a:tr h="370840">
                <a:tc rowSpan="4">
                  <a:txBody>
                    <a:bodyPr/>
                    <a:lstStyle/>
                    <a:p>
                      <a:pPr algn="ctr"/>
                      <a:endParaRPr lang="en-US" altLang="zh-CN" sz="1400" dirty="0"/>
                    </a:p>
                    <a:p>
                      <a:pPr algn="ctr"/>
                      <a:endParaRPr lang="en-US" altLang="zh-CN" sz="1400" dirty="0"/>
                    </a:p>
                    <a:p>
                      <a:pPr algn="ctr"/>
                      <a:endParaRPr lang="en-US" altLang="zh-CN" sz="1400" dirty="0"/>
                    </a:p>
                    <a:p>
                      <a:pPr algn="ctr"/>
                      <a:r>
                        <a:rPr lang="zh-CN" altLang="en-US" sz="1400" dirty="0"/>
                        <a:t>函数运算</a:t>
                      </a:r>
                    </a:p>
                  </a:txBody>
                  <a:tcPr/>
                </a:tc>
                <a:tc>
                  <a:txBody>
                    <a:bodyPr/>
                    <a:lstStyle/>
                    <a:p>
                      <a:pPr algn="ctr"/>
                      <a:r>
                        <a:rPr lang="zh-CN" altLang="en-US" sz="1400" dirty="0"/>
                        <a:t>正弦（度）</a:t>
                      </a:r>
                    </a:p>
                  </a:txBody>
                  <a:tcPr/>
                </a:tc>
                <a:tc>
                  <a:txBody>
                    <a:bodyPr/>
                    <a:lstStyle/>
                    <a:p>
                      <a:pPr algn="ctr"/>
                      <a:r>
                        <a:rPr lang="en-US" altLang="zh-CN" sz="1400" dirty="0"/>
                        <a:t>#i=SIN[#j]</a:t>
                      </a:r>
                      <a:endParaRPr lang="zh-CN" altLang="en-US" sz="1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kern="1200" dirty="0">
                          <a:solidFill>
                            <a:schemeClr val="dk1"/>
                          </a:solidFill>
                          <a:latin typeface="+mn-lt"/>
                          <a:ea typeface="+mn-ea"/>
                          <a:cs typeface="+mn-cs"/>
                        </a:rPr>
                        <a:t> #10=SIN[#3] 	</a:t>
                      </a:r>
                    </a:p>
                  </a:txBody>
                  <a:tcPr/>
                </a:tc>
                <a:extLst>
                  <a:ext uri="{0D108BD9-81ED-4DB2-BD59-A6C34878D82A}">
                    <a16:rowId xmlns:a16="http://schemas.microsoft.com/office/drawing/2014/main" val="1174778838"/>
                  </a:ext>
                </a:extLst>
              </a:tr>
              <a:tr h="370840">
                <a:tc vMerge="1">
                  <a:txBody>
                    <a:bodyPr/>
                    <a:lstStyle/>
                    <a:p>
                      <a:pPr algn="ctr"/>
                      <a:endParaRPr lang="zh-CN" altLang="en-US" sz="1400" dirty="0"/>
                    </a:p>
                  </a:txBody>
                  <a:tcPr/>
                </a:tc>
                <a:tc>
                  <a:txBody>
                    <a:bodyPr/>
                    <a:lstStyle/>
                    <a:p>
                      <a:pPr algn="ctr"/>
                      <a:r>
                        <a:rPr lang="zh-CN" altLang="en-US" sz="1400" dirty="0"/>
                        <a:t>反正弦</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t>#i=ASIN[#j]</a:t>
                      </a:r>
                      <a:endParaRPr lang="zh-CN" altLang="en-US" sz="1400" dirty="0"/>
                    </a:p>
                  </a:txBody>
                  <a:tcPr/>
                </a:tc>
                <a:tc>
                  <a:txBody>
                    <a:bodyPr/>
                    <a:lstStyle/>
                    <a:p>
                      <a:pPr algn="just"/>
                      <a:r>
                        <a:rPr lang="en-US" altLang="zh-CN" sz="1400" kern="1200" dirty="0">
                          <a:solidFill>
                            <a:schemeClr val="dk1"/>
                          </a:solidFill>
                          <a:latin typeface="+mn-lt"/>
                          <a:ea typeface="+mn-ea"/>
                          <a:cs typeface="+mn-cs"/>
                        </a:rPr>
                        <a:t>           #146=ASIN[#2] </a:t>
                      </a:r>
                      <a:endParaRPr lang="zh-CN" altLang="en-US" sz="1400" dirty="0"/>
                    </a:p>
                  </a:txBody>
                  <a:tcPr/>
                </a:tc>
                <a:extLst>
                  <a:ext uri="{0D108BD9-81ED-4DB2-BD59-A6C34878D82A}">
                    <a16:rowId xmlns:a16="http://schemas.microsoft.com/office/drawing/2014/main" val="1602016581"/>
                  </a:ext>
                </a:extLst>
              </a:tr>
              <a:tr h="370840">
                <a:tc vMerge="1">
                  <a:txBody>
                    <a:bodyPr/>
                    <a:lstStyle/>
                    <a:p>
                      <a:pPr algn="ctr"/>
                      <a:endParaRPr lang="zh-CN" altLang="en-US" sz="1400" dirty="0"/>
                    </a:p>
                  </a:txBody>
                  <a:tcPr/>
                </a:tc>
                <a:tc>
                  <a:txBody>
                    <a:bodyPr/>
                    <a:lstStyle/>
                    <a:p>
                      <a:pPr algn="ctr"/>
                      <a:r>
                        <a:rPr lang="zh-CN" altLang="en-US" sz="1400" dirty="0"/>
                        <a:t>余弦（度）</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kern="1200" dirty="0">
                          <a:solidFill>
                            <a:schemeClr val="dk1"/>
                          </a:solidFill>
                          <a:latin typeface="+mn-lt"/>
                          <a:ea typeface="+mn-ea"/>
                          <a:cs typeface="+mn-cs"/>
                        </a:rPr>
                        <a:t>#i=COS[#j] 	</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kern="1200" dirty="0">
                          <a:solidFill>
                            <a:schemeClr val="dk1"/>
                          </a:solidFill>
                          <a:latin typeface="+mn-lt"/>
                          <a:ea typeface="+mn-ea"/>
                          <a:cs typeface="+mn-cs"/>
                        </a:rPr>
                        <a:t>#132=COS[#30] 	</a:t>
                      </a:r>
                    </a:p>
                  </a:txBody>
                  <a:tcPr/>
                </a:tc>
                <a:extLst>
                  <a:ext uri="{0D108BD9-81ED-4DB2-BD59-A6C34878D82A}">
                    <a16:rowId xmlns:a16="http://schemas.microsoft.com/office/drawing/2014/main" val="2977597222"/>
                  </a:ext>
                </a:extLst>
              </a:tr>
              <a:tr h="354179">
                <a:tc vMerge="1">
                  <a:txBody>
                    <a:bodyPr/>
                    <a:lstStyle/>
                    <a:p>
                      <a:pPr algn="ctr"/>
                      <a:endParaRPr lang="zh-CN" altLang="en-US" sz="1400" dirty="0"/>
                    </a:p>
                  </a:txBody>
                  <a:tcPr/>
                </a:tc>
                <a:tc>
                  <a:txBody>
                    <a:bodyPr/>
                    <a:lstStyle/>
                    <a:p>
                      <a:pPr algn="ctr"/>
                      <a:r>
                        <a:rPr lang="zh-CN" altLang="en-US" sz="1400" dirty="0"/>
                        <a:t>正切（度）</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kern="1200" dirty="0">
                          <a:solidFill>
                            <a:schemeClr val="dk1"/>
                          </a:solidFill>
                          <a:latin typeface="+mn-lt"/>
                          <a:ea typeface="+mn-ea"/>
                          <a:cs typeface="+mn-cs"/>
                        </a:rPr>
                        <a:t>#i=TAN[#j] 	</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kern="1200" dirty="0">
                          <a:solidFill>
                            <a:schemeClr val="dk1"/>
                          </a:solidFill>
                          <a:latin typeface="+mn-lt"/>
                          <a:ea typeface="+mn-ea"/>
                          <a:cs typeface="+mn-cs"/>
                        </a:rPr>
                        <a:t>#30=TAN[#21] 	</a:t>
                      </a:r>
                    </a:p>
                  </a:txBody>
                  <a:tcPr/>
                </a:tc>
                <a:extLst>
                  <a:ext uri="{0D108BD9-81ED-4DB2-BD59-A6C34878D82A}">
                    <a16:rowId xmlns:a16="http://schemas.microsoft.com/office/drawing/2014/main" val="311999921"/>
                  </a:ext>
                </a:extLst>
              </a:tr>
            </a:tbl>
          </a:graphicData>
        </a:graphic>
      </p:graphicFrame>
    </p:spTree>
    <p:extLst>
      <p:ext uri="{BB962C8B-B14F-4D97-AF65-F5344CB8AC3E}">
        <p14:creationId xmlns:p14="http://schemas.microsoft.com/office/powerpoint/2010/main" val="39768421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1587" y="-1"/>
            <a:ext cx="12188825" cy="6858001"/>
            <a:chOff x="1589" y="0"/>
            <a:chExt cx="12188825" cy="6858001"/>
          </a:xfrm>
        </p:grpSpPr>
        <p:sp>
          <p:nvSpPr>
            <p:cNvPr id="41" name="任意多边形 40"/>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lstStyle/>
            <a:p>
              <a:endParaRPr lang="zh-CN" altLang="en-US" dirty="0"/>
            </a:p>
          </p:txBody>
        </p:sp>
        <p:sp>
          <p:nvSpPr>
            <p:cNvPr id="42" name="任意多边形 41"/>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lstStyle/>
            <a:p>
              <a:endParaRPr lang="zh-CN" altLang="en-US"/>
            </a:p>
          </p:txBody>
        </p:sp>
      </p:grpSp>
      <p:sp>
        <p:nvSpPr>
          <p:cNvPr id="16" name="Index-1">
            <a:extLst>
              <a:ext uri="{FF2B5EF4-FFF2-40B4-BE49-F238E27FC236}">
                <a16:creationId xmlns:a16="http://schemas.microsoft.com/office/drawing/2014/main" id="{5C57B6A1-8BF6-9FBE-BBA6-4EBB6B6B80D4}"/>
              </a:ext>
            </a:extLst>
          </p:cNvPr>
          <p:cNvSpPr txBox="1"/>
          <p:nvPr>
            <p:custDataLst>
              <p:tags r:id="rId1"/>
            </p:custDataLst>
          </p:nvPr>
        </p:nvSpPr>
        <p:spPr>
          <a:xfrm>
            <a:off x="907068" y="1169890"/>
            <a:ext cx="2654280" cy="396583"/>
          </a:xfrm>
          <a:prstGeom prst="rect">
            <a:avLst/>
          </a:prstGeom>
          <a:noFill/>
        </p:spPr>
        <p:txBody>
          <a:bodyPr wrap="square" rtlCol="0">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1800" b="1" i="1" u="none" strike="noStrike" kern="1200" cap="none" spc="0" normalizeH="0" baseline="0" noProof="0" dirty="0">
                <a:ln>
                  <a:noFill/>
                </a:ln>
                <a:solidFill>
                  <a:schemeClr val="accent1"/>
                </a:solidFill>
                <a:effectLst/>
                <a:uLnTx/>
                <a:uFillTx/>
                <a:latin typeface="+mn-ea"/>
                <a:cs typeface="+mn-cs"/>
              </a:rPr>
              <a:t>一、</a:t>
            </a:r>
            <a:r>
              <a:rPr lang="zh-CN" altLang="en-US" b="1" dirty="0">
                <a:solidFill>
                  <a:schemeClr val="accent1"/>
                </a:solidFill>
                <a:latin typeface="+mn-ea"/>
              </a:rPr>
              <a:t>变量</a:t>
            </a:r>
            <a:endParaRPr kumimoji="0" lang="en-US" altLang="zh-CN" sz="1800" b="1" u="none" strike="noStrike" kern="1200" cap="none" spc="0" normalizeH="0" baseline="0" noProof="0" dirty="0">
              <a:ln>
                <a:noFill/>
              </a:ln>
              <a:solidFill>
                <a:schemeClr val="accent1"/>
              </a:solidFill>
              <a:effectLst/>
              <a:uLnTx/>
              <a:uFillTx/>
              <a:latin typeface="+mn-ea"/>
              <a:cs typeface="+mn-cs"/>
            </a:endParaRPr>
          </a:p>
        </p:txBody>
      </p:sp>
      <p:cxnSp>
        <p:nvCxnSpPr>
          <p:cNvPr id="18" name="1">
            <a:extLst>
              <a:ext uri="{FF2B5EF4-FFF2-40B4-BE49-F238E27FC236}">
                <a16:creationId xmlns:a16="http://schemas.microsoft.com/office/drawing/2014/main" id="{4A3133FF-7FBF-C6DE-6ED1-E6F216CB66D8}"/>
              </a:ext>
            </a:extLst>
          </p:cNvPr>
          <p:cNvCxnSpPr>
            <a:cxnSpLocks/>
          </p:cNvCxnSpPr>
          <p:nvPr>
            <p:custDataLst>
              <p:tags r:id="rId2"/>
            </p:custDataLst>
          </p:nvPr>
        </p:nvCxnSpPr>
        <p:spPr>
          <a:xfrm>
            <a:off x="752656" y="1221756"/>
            <a:ext cx="0" cy="33991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0" name="文本占位符 5">
            <a:extLst>
              <a:ext uri="{FF2B5EF4-FFF2-40B4-BE49-F238E27FC236}">
                <a16:creationId xmlns:a16="http://schemas.microsoft.com/office/drawing/2014/main" id="{FFD20D2B-910E-38F6-1E20-59F3FBC37F65}"/>
              </a:ext>
            </a:extLst>
          </p:cNvPr>
          <p:cNvSpPr txBox="1"/>
          <p:nvPr/>
        </p:nvSpPr>
        <p:spPr>
          <a:xfrm>
            <a:off x="752656" y="1752480"/>
            <a:ext cx="10816910" cy="1137556"/>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spcBef>
                <a:spcPts val="0"/>
              </a:spcBef>
              <a:buClr>
                <a:schemeClr val="accent1"/>
              </a:buClr>
              <a:buSzPct val="95000"/>
              <a:buNone/>
            </a:pPr>
            <a:r>
              <a:rPr lang="zh-CN" altLang="en-US" b="1" dirty="0">
                <a:solidFill>
                  <a:schemeClr val="accent1"/>
                </a:solidFill>
                <a:latin typeface="方正书宋"/>
              </a:rPr>
              <a:t>（五）变量的运算</a:t>
            </a:r>
            <a:endParaRPr lang="en-US" altLang="zh-CN" b="1" dirty="0">
              <a:solidFill>
                <a:schemeClr val="accent1"/>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宏程序具有赋值、算术运算、逻辑运算、函数运算等功能，其运算指令在运算过程中相似于数学运算，仍用各种数学符号来表示。</a:t>
            </a:r>
            <a:endParaRPr lang="en-US" altLang="zh-CN" dirty="0">
              <a:latin typeface="方正书宋"/>
            </a:endParaRPr>
          </a:p>
        </p:txBody>
      </p:sp>
      <p:sp>
        <p:nvSpPr>
          <p:cNvPr id="22" name="标题 1">
            <a:extLst>
              <a:ext uri="{FF2B5EF4-FFF2-40B4-BE49-F238E27FC236}">
                <a16:creationId xmlns:a16="http://schemas.microsoft.com/office/drawing/2014/main" id="{B81A6A8F-6A7C-DF24-C060-D8AF7326E1AB}"/>
              </a:ext>
            </a:extLst>
          </p:cNvPr>
          <p:cNvSpPr txBox="1"/>
          <p:nvPr/>
        </p:nvSpPr>
        <p:spPr>
          <a:xfrm>
            <a:off x="3063887" y="291516"/>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9.1</a:t>
            </a:r>
            <a:r>
              <a:rPr lang="zh-CN" altLang="en-US" sz="2800" dirty="0">
                <a:latin typeface="+mj-ea"/>
                <a:cs typeface="+mn-ea"/>
                <a:sym typeface="+mn-lt"/>
              </a:rPr>
              <a:t>宏观程序的认知</a:t>
            </a:r>
          </a:p>
        </p:txBody>
      </p:sp>
      <p:graphicFrame>
        <p:nvGraphicFramePr>
          <p:cNvPr id="2" name="表格 1">
            <a:extLst>
              <a:ext uri="{FF2B5EF4-FFF2-40B4-BE49-F238E27FC236}">
                <a16:creationId xmlns:a16="http://schemas.microsoft.com/office/drawing/2014/main" id="{444CE8E6-2A0C-9EEA-A8EB-00B948937A42}"/>
              </a:ext>
            </a:extLst>
          </p:cNvPr>
          <p:cNvGraphicFramePr>
            <a:graphicFrameLocks noGrp="1"/>
          </p:cNvGraphicFramePr>
          <p:nvPr>
            <p:extLst>
              <p:ext uri="{D42A27DB-BD31-4B8C-83A1-F6EECF244321}">
                <p14:modId xmlns:p14="http://schemas.microsoft.com/office/powerpoint/2010/main" val="4272722357"/>
              </p:ext>
            </p:extLst>
          </p:nvPr>
        </p:nvGraphicFramePr>
        <p:xfrm>
          <a:off x="1262024" y="2975761"/>
          <a:ext cx="9110701" cy="3188215"/>
        </p:xfrm>
        <a:graphic>
          <a:graphicData uri="http://schemas.openxmlformats.org/drawingml/2006/table">
            <a:tbl>
              <a:tblPr firstRow="1" bandRow="1">
                <a:tableStyleId>{5C22544A-7EE6-4342-B048-85BDC9FD1C3A}</a:tableStyleId>
              </a:tblPr>
              <a:tblGrid>
                <a:gridCol w="2032000">
                  <a:extLst>
                    <a:ext uri="{9D8B030D-6E8A-4147-A177-3AD203B41FA5}">
                      <a16:colId xmlns:a16="http://schemas.microsoft.com/office/drawing/2014/main" val="3449296078"/>
                    </a:ext>
                  </a:extLst>
                </a:gridCol>
                <a:gridCol w="2011401">
                  <a:extLst>
                    <a:ext uri="{9D8B030D-6E8A-4147-A177-3AD203B41FA5}">
                      <a16:colId xmlns:a16="http://schemas.microsoft.com/office/drawing/2014/main" val="2431032077"/>
                    </a:ext>
                  </a:extLst>
                </a:gridCol>
                <a:gridCol w="2052599">
                  <a:extLst>
                    <a:ext uri="{9D8B030D-6E8A-4147-A177-3AD203B41FA5}">
                      <a16:colId xmlns:a16="http://schemas.microsoft.com/office/drawing/2014/main" val="339973810"/>
                    </a:ext>
                  </a:extLst>
                </a:gridCol>
                <a:gridCol w="3014701">
                  <a:extLst>
                    <a:ext uri="{9D8B030D-6E8A-4147-A177-3AD203B41FA5}">
                      <a16:colId xmlns:a16="http://schemas.microsoft.com/office/drawing/2014/main" val="1758918286"/>
                    </a:ext>
                  </a:extLst>
                </a:gridCol>
              </a:tblGrid>
              <a:tr h="370840">
                <a:tc gridSpan="2">
                  <a:txBody>
                    <a:bodyPr/>
                    <a:lstStyle/>
                    <a:p>
                      <a:pPr algn="ctr"/>
                      <a:r>
                        <a:rPr lang="zh-CN" altLang="en-US" sz="1400" dirty="0"/>
                        <a:t>功能</a:t>
                      </a:r>
                    </a:p>
                  </a:txBody>
                  <a:tcPr/>
                </a:tc>
                <a:tc hMerge="1">
                  <a:txBody>
                    <a:bodyPr/>
                    <a:lstStyle/>
                    <a:p>
                      <a:pPr algn="ctr"/>
                      <a:endParaRPr lang="zh-CN" altLang="en-US" sz="1400" dirty="0"/>
                    </a:p>
                  </a:txBody>
                  <a:tcPr/>
                </a:tc>
                <a:tc>
                  <a:txBody>
                    <a:bodyPr/>
                    <a:lstStyle/>
                    <a:p>
                      <a:pPr algn="ctr"/>
                      <a:r>
                        <a:rPr lang="zh-CN" altLang="en-US" sz="1400" dirty="0"/>
                        <a:t>格式</a:t>
                      </a:r>
                    </a:p>
                  </a:txBody>
                  <a:tcPr/>
                </a:tc>
                <a:tc>
                  <a:txBody>
                    <a:bodyPr/>
                    <a:lstStyle/>
                    <a:p>
                      <a:pPr algn="ctr"/>
                      <a:r>
                        <a:rPr lang="zh-CN" altLang="en-US" sz="1400" dirty="0"/>
                        <a:t>具体实例</a:t>
                      </a:r>
                    </a:p>
                  </a:txBody>
                  <a:tcPr/>
                </a:tc>
                <a:extLst>
                  <a:ext uri="{0D108BD9-81ED-4DB2-BD59-A6C34878D82A}">
                    <a16:rowId xmlns:a16="http://schemas.microsoft.com/office/drawing/2014/main" val="4091619632"/>
                  </a:ext>
                </a:extLst>
              </a:tr>
              <a:tr h="0">
                <a:tc rowSpan="8">
                  <a:txBody>
                    <a:bodyPr/>
                    <a:lstStyle/>
                    <a:p>
                      <a:pPr algn="ctr"/>
                      <a:endParaRPr lang="en-US" altLang="zh-CN" sz="1400" dirty="0"/>
                    </a:p>
                    <a:p>
                      <a:pPr algn="ctr"/>
                      <a:endParaRPr lang="en-US" altLang="zh-CN" sz="1400" dirty="0"/>
                    </a:p>
                    <a:p>
                      <a:pPr algn="ctr"/>
                      <a:endParaRPr lang="en-US" altLang="zh-CN" sz="1400" dirty="0"/>
                    </a:p>
                    <a:p>
                      <a:pPr algn="ctr"/>
                      <a:endParaRPr lang="en-US" altLang="zh-CN" sz="1400" dirty="0"/>
                    </a:p>
                    <a:p>
                      <a:pPr algn="ctr"/>
                      <a:endParaRPr lang="en-US" altLang="zh-CN" sz="1400" dirty="0"/>
                    </a:p>
                    <a:p>
                      <a:pPr algn="ctr"/>
                      <a:endParaRPr lang="en-US" altLang="zh-CN" sz="1400" dirty="0"/>
                    </a:p>
                    <a:p>
                      <a:pPr algn="ctr"/>
                      <a:r>
                        <a:rPr lang="zh-CN" altLang="en-US" sz="1400" dirty="0"/>
                        <a:t>函数运算</a:t>
                      </a:r>
                    </a:p>
                  </a:txBody>
                  <a:tcPr/>
                </a:tc>
                <a:tc>
                  <a:txBody>
                    <a:bodyPr/>
                    <a:lstStyle/>
                    <a:p>
                      <a:pPr algn="ctr"/>
                      <a:r>
                        <a:rPr lang="zh-CN" altLang="en-US" sz="1400" dirty="0"/>
                        <a:t>反正切</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kern="1200" dirty="0">
                          <a:solidFill>
                            <a:schemeClr val="dk1"/>
                          </a:solidFill>
                          <a:latin typeface="+mn-lt"/>
                          <a:ea typeface="+mn-ea"/>
                          <a:cs typeface="+mn-cs"/>
                        </a:rPr>
                        <a:t>     #i=ATAN[#j]/[#k] 	</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kern="1200" dirty="0">
                          <a:solidFill>
                            <a:schemeClr val="dk1"/>
                          </a:solidFill>
                          <a:latin typeface="+mn-lt"/>
                          <a:ea typeface="+mn-ea"/>
                          <a:cs typeface="+mn-cs"/>
                        </a:rPr>
                        <a:t>#146=ATAN[#1]/[2] </a:t>
                      </a:r>
                    </a:p>
                  </a:txBody>
                  <a:tcPr/>
                </a:tc>
                <a:extLst>
                  <a:ext uri="{0D108BD9-81ED-4DB2-BD59-A6C34878D82A}">
                    <a16:rowId xmlns:a16="http://schemas.microsoft.com/office/drawing/2014/main" val="1174778838"/>
                  </a:ext>
                </a:extLst>
              </a:tr>
              <a:tr h="370840">
                <a:tc vMerge="1">
                  <a:txBody>
                    <a:bodyPr/>
                    <a:lstStyle/>
                    <a:p>
                      <a:pPr algn="ctr"/>
                      <a:endParaRPr lang="zh-CN" altLang="en-US" sz="1400" dirty="0"/>
                    </a:p>
                  </a:txBody>
                  <a:tcPr/>
                </a:tc>
                <a:tc>
                  <a:txBody>
                    <a:bodyPr/>
                    <a:lstStyle/>
                    <a:p>
                      <a:pPr algn="ctr"/>
                      <a:r>
                        <a:rPr lang="zh-CN" altLang="en-US" sz="1400" b="0" i="0" u="none" strike="noStrike" kern="1200" baseline="0" dirty="0">
                          <a:solidFill>
                            <a:schemeClr val="dk1"/>
                          </a:solidFill>
                          <a:latin typeface="+mn-lt"/>
                          <a:ea typeface="+mn-ea"/>
                          <a:cs typeface="+mn-cs"/>
                        </a:rPr>
                        <a:t>平凡根</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b="0" i="0" u="none" strike="noStrike" kern="1200" baseline="0" dirty="0">
                          <a:solidFill>
                            <a:schemeClr val="dk1"/>
                          </a:solidFill>
                          <a:latin typeface="+mn-lt"/>
                          <a:ea typeface="+mn-ea"/>
                          <a:cs typeface="+mn-cs"/>
                        </a:rPr>
                        <a:t>     #i=SQRT[#j] 	</a:t>
                      </a:r>
                    </a:p>
                  </a:txBody>
                  <a:tcPr/>
                </a:tc>
                <a:tc>
                  <a:txBody>
                    <a:bodyPr/>
                    <a:lstStyle/>
                    <a:p>
                      <a:pPr algn="ctr"/>
                      <a:r>
                        <a:rPr lang="en-US" altLang="zh-CN" sz="1400" b="0" i="0" u="none" strike="noStrike" kern="1200" baseline="0" dirty="0">
                          <a:solidFill>
                            <a:schemeClr val="dk1"/>
                          </a:solidFill>
                          <a:latin typeface="+mn-lt"/>
                          <a:ea typeface="+mn-ea"/>
                          <a:cs typeface="+mn-cs"/>
                        </a:rPr>
                        <a:t>#136=SQRT[#12] </a:t>
                      </a:r>
                      <a:endParaRPr lang="zh-CN" altLang="en-US" sz="1400" dirty="0"/>
                    </a:p>
                  </a:txBody>
                  <a:tcPr/>
                </a:tc>
                <a:extLst>
                  <a:ext uri="{0D108BD9-81ED-4DB2-BD59-A6C34878D82A}">
                    <a16:rowId xmlns:a16="http://schemas.microsoft.com/office/drawing/2014/main" val="1602016581"/>
                  </a:ext>
                </a:extLst>
              </a:tr>
              <a:tr h="370840">
                <a:tc vMerge="1">
                  <a:txBody>
                    <a:bodyPr/>
                    <a:lstStyle/>
                    <a:p>
                      <a:pPr algn="ctr"/>
                      <a:endParaRPr lang="zh-CN" altLang="en-US" sz="1400" dirty="0"/>
                    </a:p>
                  </a:txBody>
                  <a:tcPr/>
                </a:tc>
                <a:tc>
                  <a:txBody>
                    <a:bodyPr/>
                    <a:lstStyle/>
                    <a:p>
                      <a:pPr algn="ctr"/>
                      <a:r>
                        <a:rPr lang="zh-CN" altLang="en-US" sz="1400" b="0" i="0" u="none" strike="noStrike" kern="1200" baseline="0" dirty="0">
                          <a:solidFill>
                            <a:schemeClr val="dk1"/>
                          </a:solidFill>
                          <a:latin typeface="+mn-lt"/>
                          <a:ea typeface="+mn-ea"/>
                          <a:cs typeface="+mn-cs"/>
                        </a:rPr>
                        <a:t>绝对值</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b="0" i="0" u="none" strike="noStrike" kern="1200" baseline="0" dirty="0">
                          <a:solidFill>
                            <a:schemeClr val="dk1"/>
                          </a:solidFill>
                          <a:latin typeface="+mn-lt"/>
                          <a:ea typeface="+mn-ea"/>
                          <a:cs typeface="+mn-cs"/>
                        </a:rPr>
                        <a:t>#i=ABS[#j] 	</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b="0" i="0" u="none" strike="noStrike" kern="1200" baseline="0" dirty="0">
                          <a:solidFill>
                            <a:schemeClr val="dk1"/>
                          </a:solidFill>
                          <a:latin typeface="+mn-lt"/>
                          <a:ea typeface="+mn-ea"/>
                          <a:cs typeface="+mn-cs"/>
                        </a:rPr>
                        <a:t>       #5=ABS[#102] 	</a:t>
                      </a:r>
                    </a:p>
                  </a:txBody>
                  <a:tcPr/>
                </a:tc>
                <a:extLst>
                  <a:ext uri="{0D108BD9-81ED-4DB2-BD59-A6C34878D82A}">
                    <a16:rowId xmlns:a16="http://schemas.microsoft.com/office/drawing/2014/main" val="2977597222"/>
                  </a:ext>
                </a:extLst>
              </a:tr>
              <a:tr h="354179">
                <a:tc vMerge="1">
                  <a:txBody>
                    <a:bodyPr/>
                    <a:lstStyle/>
                    <a:p>
                      <a:pPr algn="ctr"/>
                      <a:endParaRPr lang="zh-CN" altLang="en-US" sz="1400" dirty="0"/>
                    </a:p>
                  </a:txBody>
                  <a:tcPr/>
                </a:tc>
                <a:tc>
                  <a:txBody>
                    <a:bodyPr/>
                    <a:lstStyle/>
                    <a:p>
                      <a:pPr algn="ctr"/>
                      <a:r>
                        <a:rPr lang="zh-CN" altLang="en-US" sz="1400" b="0" i="0" u="none" strike="noStrike" kern="1200" baseline="0" dirty="0">
                          <a:solidFill>
                            <a:schemeClr val="dk1"/>
                          </a:solidFill>
                          <a:latin typeface="+mn-lt"/>
                          <a:ea typeface="+mn-ea"/>
                          <a:cs typeface="+mn-cs"/>
                        </a:rPr>
                        <a:t>四舍五入整数化</a:t>
                      </a:r>
                    </a:p>
                  </a:txBody>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zh-CN" sz="1400" b="0" i="0" u="none" strike="noStrike" kern="1200" baseline="0" dirty="0">
                          <a:solidFill>
                            <a:schemeClr val="dk1"/>
                          </a:solidFill>
                          <a:latin typeface="+mn-lt"/>
                          <a:ea typeface="+mn-ea"/>
                          <a:cs typeface="+mn-cs"/>
                        </a:rPr>
                        <a:t>      #i=ROUND[#j] 	</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b="0" i="0" u="none" strike="noStrike" kern="1200" baseline="0" dirty="0">
                          <a:solidFill>
                            <a:schemeClr val="dk1"/>
                          </a:solidFill>
                          <a:latin typeface="+mn-lt"/>
                          <a:ea typeface="+mn-ea"/>
                          <a:cs typeface="+mn-cs"/>
                        </a:rPr>
                        <a:t>#112=ROUND[#23] </a:t>
                      </a:r>
                      <a:endParaRPr lang="en-US" altLang="zh-CN" sz="1400" kern="1200" dirty="0">
                        <a:solidFill>
                          <a:schemeClr val="dk1"/>
                        </a:solidFill>
                        <a:latin typeface="+mn-lt"/>
                        <a:ea typeface="+mn-ea"/>
                        <a:cs typeface="+mn-cs"/>
                      </a:endParaRPr>
                    </a:p>
                  </a:txBody>
                  <a:tcPr/>
                </a:tc>
                <a:extLst>
                  <a:ext uri="{0D108BD9-81ED-4DB2-BD59-A6C34878D82A}">
                    <a16:rowId xmlns:a16="http://schemas.microsoft.com/office/drawing/2014/main" val="311999921"/>
                  </a:ext>
                </a:extLst>
              </a:tr>
              <a:tr h="354179">
                <a:tc vMerge="1">
                  <a:txBody>
                    <a:bodyPr/>
                    <a:lstStyle/>
                    <a:p>
                      <a:pPr algn="ctr"/>
                      <a:endParaRPr lang="zh-CN" altLang="en-US" sz="1400" dirty="0"/>
                    </a:p>
                  </a:txBody>
                  <a:tcPr/>
                </a:tc>
                <a:tc>
                  <a:txBody>
                    <a:bodyPr/>
                    <a:lstStyle/>
                    <a:p>
                      <a:pPr algn="ctr"/>
                      <a:r>
                        <a:rPr lang="zh-CN" altLang="en-US" sz="1400" dirty="0"/>
                        <a:t>指数函数</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altLang="zh-CN" sz="1400" b="0" i="0" u="none" strike="noStrike" kern="1200" baseline="0" dirty="0">
                          <a:solidFill>
                            <a:schemeClr val="dk1"/>
                          </a:solidFill>
                          <a:latin typeface="+mn-lt"/>
                          <a:ea typeface="+mn-ea"/>
                          <a:cs typeface="+mn-cs"/>
                        </a:rPr>
                        <a:t>#i=EXP[#j] 	</a:t>
                      </a:r>
                      <a:endParaRPr lang="en-US" altLang="zh-CN" sz="1400" b="0" i="0" u="none" strike="noStrike" kern="1200" baseline="0" dirty="0">
                        <a:solidFill>
                          <a:schemeClr val="dk1"/>
                        </a:solidFill>
                        <a:latin typeface="+mn-lt"/>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altLang="zh-CN" sz="1400" b="0" i="0" u="none" strike="noStrike" kern="1200" baseline="0" dirty="0">
                          <a:solidFill>
                            <a:schemeClr val="dk1"/>
                          </a:solidFill>
                          <a:latin typeface="+mn-lt"/>
                          <a:ea typeface="+mn-ea"/>
                          <a:cs typeface="+mn-cs"/>
                        </a:rPr>
                        <a:t>        #7=EXP[#31] 	</a:t>
                      </a:r>
                    </a:p>
                  </a:txBody>
                  <a:tcPr/>
                </a:tc>
                <a:extLst>
                  <a:ext uri="{0D108BD9-81ED-4DB2-BD59-A6C34878D82A}">
                    <a16:rowId xmlns:a16="http://schemas.microsoft.com/office/drawing/2014/main" val="936522311"/>
                  </a:ext>
                </a:extLst>
              </a:tr>
              <a:tr h="354179">
                <a:tc vMerge="1">
                  <a:txBody>
                    <a:bodyPr/>
                    <a:lstStyle/>
                    <a:p>
                      <a:pPr algn="ctr"/>
                      <a:endParaRPr lang="zh-CN" altLang="en-US" sz="1400" dirty="0"/>
                    </a:p>
                  </a:txBody>
                  <a:tcPr/>
                </a:tc>
                <a:tc>
                  <a:txBody>
                    <a:bodyPr/>
                    <a:lstStyle/>
                    <a:p>
                      <a:pPr algn="ctr"/>
                      <a:r>
                        <a:rPr lang="zh-CN" altLang="en-US" sz="1400" dirty="0"/>
                        <a:t>（自然）对数</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b="0" i="0" u="none" strike="noStrike" kern="1200" baseline="0" dirty="0">
                          <a:solidFill>
                            <a:schemeClr val="dk1"/>
                          </a:solidFill>
                          <a:latin typeface="+mn-lt"/>
                          <a:ea typeface="+mn-ea"/>
                          <a:cs typeface="+mn-cs"/>
                        </a:rPr>
                        <a:t>           #i=LN[#j] 	</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b="0" i="0" u="none" strike="noStrike" kern="1200" baseline="0" dirty="0">
                          <a:solidFill>
                            <a:schemeClr val="dk1"/>
                          </a:solidFill>
                          <a:latin typeface="+mn-lt"/>
                          <a:ea typeface="+mn-ea"/>
                          <a:cs typeface="+mn-cs"/>
                        </a:rPr>
                        <a:t>#4=LN[#200] </a:t>
                      </a:r>
                    </a:p>
                  </a:txBody>
                  <a:tcPr/>
                </a:tc>
                <a:extLst>
                  <a:ext uri="{0D108BD9-81ED-4DB2-BD59-A6C34878D82A}">
                    <a16:rowId xmlns:a16="http://schemas.microsoft.com/office/drawing/2014/main" val="2260032029"/>
                  </a:ext>
                </a:extLst>
              </a:tr>
              <a:tr h="354179">
                <a:tc vMerge="1">
                  <a:txBody>
                    <a:bodyPr/>
                    <a:lstStyle/>
                    <a:p>
                      <a:pPr algn="ctr"/>
                      <a:endParaRPr lang="zh-CN" altLang="en-US" sz="1400" dirty="0"/>
                    </a:p>
                  </a:txBody>
                  <a:tcPr/>
                </a:tc>
                <a:tc>
                  <a:txBody>
                    <a:bodyPr/>
                    <a:lstStyle/>
                    <a:p>
                      <a:pPr algn="ctr"/>
                      <a:r>
                        <a:rPr lang="zh-CN" altLang="en-US" sz="1400" dirty="0"/>
                        <a:t>上取整</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b="0" i="0" u="none" strike="noStrike" kern="1200" baseline="0" dirty="0">
                          <a:solidFill>
                            <a:schemeClr val="dk1"/>
                          </a:solidFill>
                          <a:latin typeface="+mn-lt"/>
                          <a:ea typeface="+mn-ea"/>
                          <a:cs typeface="+mn-cs"/>
                        </a:rPr>
                        <a:t>#i=FIX[#j] </a:t>
                      </a:r>
                      <a:endParaRPr lang="en-US" altLang="zh-CN" sz="1800" b="0" i="0" u="none" strike="noStrike" kern="1200" baseline="0" dirty="0">
                        <a:solidFill>
                          <a:schemeClr val="dk1"/>
                        </a:solidFill>
                        <a:latin typeface="+mn-lt"/>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b="0" i="0" u="none" strike="noStrike" kern="1200" baseline="0" dirty="0">
                          <a:solidFill>
                            <a:schemeClr val="dk1"/>
                          </a:solidFill>
                          <a:latin typeface="+mn-lt"/>
                          <a:ea typeface="+mn-ea"/>
                          <a:cs typeface="+mn-cs"/>
                        </a:rPr>
                        <a:t>#105= FIX[#109] </a:t>
                      </a:r>
                      <a:endParaRPr lang="en-US" altLang="zh-CN" sz="1400" kern="1200" dirty="0">
                        <a:solidFill>
                          <a:schemeClr val="dk1"/>
                        </a:solidFill>
                        <a:latin typeface="+mn-lt"/>
                        <a:ea typeface="+mn-ea"/>
                        <a:cs typeface="+mn-cs"/>
                      </a:endParaRPr>
                    </a:p>
                  </a:txBody>
                  <a:tcPr/>
                </a:tc>
                <a:extLst>
                  <a:ext uri="{0D108BD9-81ED-4DB2-BD59-A6C34878D82A}">
                    <a16:rowId xmlns:a16="http://schemas.microsoft.com/office/drawing/2014/main" val="2159817536"/>
                  </a:ext>
                </a:extLst>
              </a:tr>
              <a:tr h="354179">
                <a:tc vMerge="1">
                  <a:txBody>
                    <a:bodyPr/>
                    <a:lstStyle/>
                    <a:p>
                      <a:pPr algn="ctr"/>
                      <a:endParaRPr lang="zh-CN" altLang="en-US" sz="1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400" b="0" i="0" u="none" strike="noStrike" kern="1200" baseline="0" dirty="0">
                          <a:solidFill>
                            <a:schemeClr val="dk1"/>
                          </a:solidFill>
                          <a:latin typeface="+mn-lt"/>
                          <a:ea typeface="+mn-ea"/>
                          <a:cs typeface="+mn-cs"/>
                        </a:rPr>
                        <a:t>下取整</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b="0" i="0" u="none" strike="noStrike" kern="1200" baseline="0" dirty="0">
                          <a:solidFill>
                            <a:schemeClr val="dk1"/>
                          </a:solidFill>
                          <a:latin typeface="+mn-lt"/>
                          <a:ea typeface="+mn-ea"/>
                          <a:cs typeface="+mn-cs"/>
                        </a:rPr>
                        <a:t>#i=FUP[#j] 	</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b="0" i="0" u="none" strike="noStrike" kern="1200" baseline="0" dirty="0">
                          <a:solidFill>
                            <a:schemeClr val="dk1"/>
                          </a:solidFill>
                          <a:latin typeface="+mn-lt"/>
                          <a:ea typeface="+mn-ea"/>
                          <a:cs typeface="+mn-cs"/>
                        </a:rPr>
                        <a:t>#104=FUP[#33] </a:t>
                      </a:r>
                    </a:p>
                  </a:txBody>
                  <a:tcPr/>
                </a:tc>
                <a:extLst>
                  <a:ext uri="{0D108BD9-81ED-4DB2-BD59-A6C34878D82A}">
                    <a16:rowId xmlns:a16="http://schemas.microsoft.com/office/drawing/2014/main" val="2533891990"/>
                  </a:ext>
                </a:extLst>
              </a:tr>
            </a:tbl>
          </a:graphicData>
        </a:graphic>
      </p:graphicFrame>
    </p:spTree>
    <p:extLst>
      <p:ext uri="{BB962C8B-B14F-4D97-AF65-F5344CB8AC3E}">
        <p14:creationId xmlns:p14="http://schemas.microsoft.com/office/powerpoint/2010/main" val="29227682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1587" y="-1"/>
            <a:ext cx="12188825" cy="6858001"/>
            <a:chOff x="1589" y="0"/>
            <a:chExt cx="12188825" cy="6858001"/>
          </a:xfrm>
        </p:grpSpPr>
        <p:sp>
          <p:nvSpPr>
            <p:cNvPr id="41" name="任意多边形 40"/>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lstStyle/>
            <a:p>
              <a:endParaRPr lang="zh-CN" altLang="en-US" dirty="0"/>
            </a:p>
          </p:txBody>
        </p:sp>
        <p:sp>
          <p:nvSpPr>
            <p:cNvPr id="42" name="任意多边形 41"/>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lstStyle/>
            <a:p>
              <a:endParaRPr lang="zh-CN" altLang="en-US"/>
            </a:p>
          </p:txBody>
        </p:sp>
      </p:grpSp>
      <p:sp>
        <p:nvSpPr>
          <p:cNvPr id="16" name="Index-1">
            <a:extLst>
              <a:ext uri="{FF2B5EF4-FFF2-40B4-BE49-F238E27FC236}">
                <a16:creationId xmlns:a16="http://schemas.microsoft.com/office/drawing/2014/main" id="{5C57B6A1-8BF6-9FBE-BBA6-4EBB6B6B80D4}"/>
              </a:ext>
            </a:extLst>
          </p:cNvPr>
          <p:cNvSpPr txBox="1"/>
          <p:nvPr>
            <p:custDataLst>
              <p:tags r:id="rId1"/>
            </p:custDataLst>
          </p:nvPr>
        </p:nvSpPr>
        <p:spPr>
          <a:xfrm>
            <a:off x="907068" y="1169890"/>
            <a:ext cx="2654280" cy="396583"/>
          </a:xfrm>
          <a:prstGeom prst="rect">
            <a:avLst/>
          </a:prstGeom>
          <a:noFill/>
        </p:spPr>
        <p:txBody>
          <a:bodyPr wrap="square" rtlCol="0">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1800" b="1" i="1" u="none" strike="noStrike" kern="1200" cap="none" spc="0" normalizeH="0" baseline="0" noProof="0" dirty="0">
                <a:ln>
                  <a:noFill/>
                </a:ln>
                <a:solidFill>
                  <a:schemeClr val="accent1"/>
                </a:solidFill>
                <a:effectLst/>
                <a:uLnTx/>
                <a:uFillTx/>
                <a:latin typeface="+mn-ea"/>
                <a:cs typeface="+mn-cs"/>
              </a:rPr>
              <a:t>一、</a:t>
            </a:r>
            <a:r>
              <a:rPr lang="zh-CN" altLang="en-US" b="1" dirty="0">
                <a:solidFill>
                  <a:schemeClr val="accent1"/>
                </a:solidFill>
                <a:latin typeface="+mn-ea"/>
              </a:rPr>
              <a:t>变量</a:t>
            </a:r>
            <a:endParaRPr kumimoji="0" lang="en-US" altLang="zh-CN" sz="1800" b="1" u="none" strike="noStrike" kern="1200" cap="none" spc="0" normalizeH="0" baseline="0" noProof="0" dirty="0">
              <a:ln>
                <a:noFill/>
              </a:ln>
              <a:solidFill>
                <a:schemeClr val="accent1"/>
              </a:solidFill>
              <a:effectLst/>
              <a:uLnTx/>
              <a:uFillTx/>
              <a:latin typeface="+mn-ea"/>
              <a:cs typeface="+mn-cs"/>
            </a:endParaRPr>
          </a:p>
        </p:txBody>
      </p:sp>
      <p:cxnSp>
        <p:nvCxnSpPr>
          <p:cNvPr id="18" name="1">
            <a:extLst>
              <a:ext uri="{FF2B5EF4-FFF2-40B4-BE49-F238E27FC236}">
                <a16:creationId xmlns:a16="http://schemas.microsoft.com/office/drawing/2014/main" id="{4A3133FF-7FBF-C6DE-6ED1-E6F216CB66D8}"/>
              </a:ext>
            </a:extLst>
          </p:cNvPr>
          <p:cNvCxnSpPr>
            <a:cxnSpLocks/>
          </p:cNvCxnSpPr>
          <p:nvPr>
            <p:custDataLst>
              <p:tags r:id="rId2"/>
            </p:custDataLst>
          </p:nvPr>
        </p:nvCxnSpPr>
        <p:spPr>
          <a:xfrm>
            <a:off x="752656" y="1221756"/>
            <a:ext cx="0" cy="33991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0" name="文本占位符 5">
            <a:extLst>
              <a:ext uri="{FF2B5EF4-FFF2-40B4-BE49-F238E27FC236}">
                <a16:creationId xmlns:a16="http://schemas.microsoft.com/office/drawing/2014/main" id="{FFD20D2B-910E-38F6-1E20-59F3FBC37F65}"/>
              </a:ext>
            </a:extLst>
          </p:cNvPr>
          <p:cNvSpPr txBox="1"/>
          <p:nvPr/>
        </p:nvSpPr>
        <p:spPr>
          <a:xfrm>
            <a:off x="752656" y="1752480"/>
            <a:ext cx="10816910" cy="1137556"/>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spcBef>
                <a:spcPts val="0"/>
              </a:spcBef>
              <a:buClr>
                <a:schemeClr val="accent1"/>
              </a:buClr>
              <a:buSzPct val="95000"/>
              <a:buNone/>
            </a:pPr>
            <a:r>
              <a:rPr lang="zh-CN" altLang="en-US" b="1" dirty="0">
                <a:solidFill>
                  <a:schemeClr val="accent1"/>
                </a:solidFill>
                <a:latin typeface="方正书宋"/>
              </a:rPr>
              <a:t>（五）变量的运算</a:t>
            </a:r>
            <a:endParaRPr lang="en-US" altLang="zh-CN" b="1" dirty="0">
              <a:solidFill>
                <a:schemeClr val="accent1"/>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宏程序具有赋值、算术运算、逻辑运算、函数运算等功能，其运算指令在运算过程中相似于数学运算，仍用各种数学符号来表示。</a:t>
            </a:r>
            <a:endParaRPr lang="en-US" altLang="zh-CN" dirty="0">
              <a:latin typeface="方正书宋"/>
            </a:endParaRPr>
          </a:p>
        </p:txBody>
      </p:sp>
      <p:sp>
        <p:nvSpPr>
          <p:cNvPr id="22" name="标题 1">
            <a:extLst>
              <a:ext uri="{FF2B5EF4-FFF2-40B4-BE49-F238E27FC236}">
                <a16:creationId xmlns:a16="http://schemas.microsoft.com/office/drawing/2014/main" id="{B81A6A8F-6A7C-DF24-C060-D8AF7326E1AB}"/>
              </a:ext>
            </a:extLst>
          </p:cNvPr>
          <p:cNvSpPr txBox="1"/>
          <p:nvPr/>
        </p:nvSpPr>
        <p:spPr>
          <a:xfrm>
            <a:off x="3063887" y="291516"/>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9.1</a:t>
            </a:r>
            <a:r>
              <a:rPr lang="zh-CN" altLang="en-US" sz="2800" dirty="0">
                <a:latin typeface="+mj-ea"/>
                <a:cs typeface="+mn-ea"/>
                <a:sym typeface="+mn-lt"/>
              </a:rPr>
              <a:t>宏观程序的认知</a:t>
            </a:r>
          </a:p>
        </p:txBody>
      </p:sp>
      <p:graphicFrame>
        <p:nvGraphicFramePr>
          <p:cNvPr id="2" name="表格 1">
            <a:extLst>
              <a:ext uri="{FF2B5EF4-FFF2-40B4-BE49-F238E27FC236}">
                <a16:creationId xmlns:a16="http://schemas.microsoft.com/office/drawing/2014/main" id="{444CE8E6-2A0C-9EEA-A8EB-00B948937A42}"/>
              </a:ext>
            </a:extLst>
          </p:cNvPr>
          <p:cNvGraphicFramePr>
            <a:graphicFrameLocks noGrp="1"/>
          </p:cNvGraphicFramePr>
          <p:nvPr>
            <p:extLst>
              <p:ext uri="{D42A27DB-BD31-4B8C-83A1-F6EECF244321}">
                <p14:modId xmlns:p14="http://schemas.microsoft.com/office/powerpoint/2010/main" val="2675060886"/>
              </p:ext>
            </p:extLst>
          </p:nvPr>
        </p:nvGraphicFramePr>
        <p:xfrm>
          <a:off x="1263536" y="3076043"/>
          <a:ext cx="9110701" cy="2226230"/>
        </p:xfrm>
        <a:graphic>
          <a:graphicData uri="http://schemas.openxmlformats.org/drawingml/2006/table">
            <a:tbl>
              <a:tblPr firstRow="1" bandRow="1">
                <a:tableStyleId>{5C22544A-7EE6-4342-B048-85BDC9FD1C3A}</a:tableStyleId>
              </a:tblPr>
              <a:tblGrid>
                <a:gridCol w="2032000">
                  <a:extLst>
                    <a:ext uri="{9D8B030D-6E8A-4147-A177-3AD203B41FA5}">
                      <a16:colId xmlns:a16="http://schemas.microsoft.com/office/drawing/2014/main" val="3449296078"/>
                    </a:ext>
                  </a:extLst>
                </a:gridCol>
                <a:gridCol w="2011401">
                  <a:extLst>
                    <a:ext uri="{9D8B030D-6E8A-4147-A177-3AD203B41FA5}">
                      <a16:colId xmlns:a16="http://schemas.microsoft.com/office/drawing/2014/main" val="2431032077"/>
                    </a:ext>
                  </a:extLst>
                </a:gridCol>
                <a:gridCol w="2052599">
                  <a:extLst>
                    <a:ext uri="{9D8B030D-6E8A-4147-A177-3AD203B41FA5}">
                      <a16:colId xmlns:a16="http://schemas.microsoft.com/office/drawing/2014/main" val="339973810"/>
                    </a:ext>
                  </a:extLst>
                </a:gridCol>
                <a:gridCol w="3014701">
                  <a:extLst>
                    <a:ext uri="{9D8B030D-6E8A-4147-A177-3AD203B41FA5}">
                      <a16:colId xmlns:a16="http://schemas.microsoft.com/office/drawing/2014/main" val="1758918286"/>
                    </a:ext>
                  </a:extLst>
                </a:gridCol>
              </a:tblGrid>
              <a:tr h="370840">
                <a:tc gridSpan="2">
                  <a:txBody>
                    <a:bodyPr/>
                    <a:lstStyle/>
                    <a:p>
                      <a:pPr algn="ctr"/>
                      <a:r>
                        <a:rPr lang="zh-CN" altLang="en-US" sz="1400" dirty="0"/>
                        <a:t>功能</a:t>
                      </a:r>
                    </a:p>
                  </a:txBody>
                  <a:tcPr/>
                </a:tc>
                <a:tc hMerge="1">
                  <a:txBody>
                    <a:bodyPr/>
                    <a:lstStyle/>
                    <a:p>
                      <a:pPr algn="ctr"/>
                      <a:endParaRPr lang="zh-CN" altLang="en-US" sz="1400" dirty="0"/>
                    </a:p>
                  </a:txBody>
                  <a:tcPr/>
                </a:tc>
                <a:tc>
                  <a:txBody>
                    <a:bodyPr/>
                    <a:lstStyle/>
                    <a:p>
                      <a:pPr algn="ctr"/>
                      <a:r>
                        <a:rPr lang="zh-CN" altLang="en-US" sz="1400" dirty="0"/>
                        <a:t>格式</a:t>
                      </a:r>
                    </a:p>
                  </a:txBody>
                  <a:tcPr/>
                </a:tc>
                <a:tc>
                  <a:txBody>
                    <a:bodyPr/>
                    <a:lstStyle/>
                    <a:p>
                      <a:pPr algn="ctr"/>
                      <a:r>
                        <a:rPr lang="zh-CN" altLang="en-US" sz="1400" dirty="0"/>
                        <a:t>具体实例</a:t>
                      </a:r>
                    </a:p>
                  </a:txBody>
                  <a:tcPr/>
                </a:tc>
                <a:extLst>
                  <a:ext uri="{0D108BD9-81ED-4DB2-BD59-A6C34878D82A}">
                    <a16:rowId xmlns:a16="http://schemas.microsoft.com/office/drawing/2014/main" val="4091619632"/>
                  </a:ext>
                </a:extLst>
              </a:tr>
              <a:tr h="0">
                <a:tc rowSpan="3">
                  <a:txBody>
                    <a:bodyPr/>
                    <a:lstStyle/>
                    <a:p>
                      <a:pPr algn="ctr"/>
                      <a:endParaRPr lang="en-US" altLang="zh-CN" sz="1400" dirty="0"/>
                    </a:p>
                    <a:p>
                      <a:pPr algn="ctr"/>
                      <a:endParaRPr lang="en-US" altLang="zh-CN" sz="1400" dirty="0"/>
                    </a:p>
                    <a:p>
                      <a:pPr algn="ctr"/>
                      <a:r>
                        <a:rPr lang="zh-CN" altLang="en-US" sz="1400" dirty="0"/>
                        <a:t>逻辑运算</a:t>
                      </a:r>
                    </a:p>
                  </a:txBody>
                  <a:tcPr/>
                </a:tc>
                <a:tc>
                  <a:txBody>
                    <a:bodyPr/>
                    <a:lstStyle/>
                    <a:p>
                      <a:pPr algn="ctr"/>
                      <a:r>
                        <a:rPr lang="zh-CN" altLang="en-US" sz="1400" dirty="0"/>
                        <a:t>与</a:t>
                      </a:r>
                    </a:p>
                  </a:txBody>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zh-CN" sz="1400" b="0" i="0" u="none" strike="noStrike" kern="1200" baseline="0" dirty="0">
                          <a:solidFill>
                            <a:schemeClr val="dk1"/>
                          </a:solidFill>
                          <a:latin typeface="+mn-lt"/>
                          <a:ea typeface="+mn-ea"/>
                          <a:cs typeface="+mn-cs"/>
                        </a:rPr>
                        <a:t>          #i AND #j </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b="0" i="0" u="none" strike="noStrike" kern="1200" baseline="0" dirty="0">
                          <a:solidFill>
                            <a:schemeClr val="dk1"/>
                          </a:solidFill>
                          <a:latin typeface="+mn-lt"/>
                          <a:ea typeface="+mn-ea"/>
                          <a:cs typeface="+mn-cs"/>
                        </a:rPr>
                        <a:t>#126=#10AND#11 </a:t>
                      </a:r>
                      <a:endParaRPr lang="en-US" altLang="zh-CN" sz="1400" kern="1200" dirty="0">
                        <a:solidFill>
                          <a:schemeClr val="dk1"/>
                        </a:solidFill>
                        <a:latin typeface="+mn-lt"/>
                        <a:ea typeface="+mn-ea"/>
                        <a:cs typeface="+mn-cs"/>
                      </a:endParaRPr>
                    </a:p>
                  </a:txBody>
                  <a:tcPr/>
                </a:tc>
                <a:extLst>
                  <a:ext uri="{0D108BD9-81ED-4DB2-BD59-A6C34878D82A}">
                    <a16:rowId xmlns:a16="http://schemas.microsoft.com/office/drawing/2014/main" val="1174778838"/>
                  </a:ext>
                </a:extLst>
              </a:tr>
              <a:tr h="284813">
                <a:tc vMerge="1">
                  <a:txBody>
                    <a:bodyPr/>
                    <a:lstStyle/>
                    <a:p>
                      <a:pPr algn="ctr"/>
                      <a:endParaRPr lang="zh-CN" altLang="en-US" sz="1400" dirty="0"/>
                    </a:p>
                  </a:txBody>
                  <a:tcPr/>
                </a:tc>
                <a:tc>
                  <a:txBody>
                    <a:bodyPr/>
                    <a:lstStyle/>
                    <a:p>
                      <a:pPr algn="ctr"/>
                      <a:r>
                        <a:rPr lang="zh-CN" altLang="en-US" sz="1400" b="0" i="0" u="none" strike="noStrike" kern="1200" baseline="0" dirty="0">
                          <a:solidFill>
                            <a:schemeClr val="dk1"/>
                          </a:solidFill>
                          <a:latin typeface="+mn-lt"/>
                          <a:ea typeface="+mn-ea"/>
                          <a:cs typeface="+mn-cs"/>
                        </a:rPr>
                        <a:t>或</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b="0" i="0" u="none" strike="noStrike" kern="1200" baseline="0" dirty="0">
                          <a:solidFill>
                            <a:schemeClr val="dk1"/>
                          </a:solidFill>
                          <a:latin typeface="+mn-lt"/>
                          <a:ea typeface="+mn-ea"/>
                          <a:cs typeface="+mn-cs"/>
                        </a:rPr>
                        <a:t>          #i OR #j 	</a:t>
                      </a:r>
                    </a:p>
                  </a:txBody>
                  <a:tcPr/>
                </a:tc>
                <a:tc>
                  <a:txBody>
                    <a:bodyPr/>
                    <a:lstStyle/>
                    <a:p>
                      <a:pPr algn="ctr"/>
                      <a:r>
                        <a:rPr lang="en-US" altLang="zh-CN" sz="1400" b="0" i="0" u="none" strike="noStrike" kern="1200" baseline="0" dirty="0">
                          <a:solidFill>
                            <a:schemeClr val="dk1"/>
                          </a:solidFill>
                          <a:latin typeface="+mn-lt"/>
                          <a:ea typeface="+mn-ea"/>
                          <a:cs typeface="+mn-cs"/>
                        </a:rPr>
                        <a:t>#22=#5OR#18 </a:t>
                      </a:r>
                      <a:endParaRPr lang="zh-CN" altLang="en-US" sz="1400" dirty="0"/>
                    </a:p>
                  </a:txBody>
                  <a:tcPr/>
                </a:tc>
                <a:extLst>
                  <a:ext uri="{0D108BD9-81ED-4DB2-BD59-A6C34878D82A}">
                    <a16:rowId xmlns:a16="http://schemas.microsoft.com/office/drawing/2014/main" val="1602016581"/>
                  </a:ext>
                </a:extLst>
              </a:tr>
              <a:tr h="413256">
                <a:tc vMerge="1">
                  <a:txBody>
                    <a:bodyPr/>
                    <a:lstStyle/>
                    <a:p>
                      <a:pPr algn="ctr"/>
                      <a:endParaRPr lang="zh-CN" altLang="en-US" sz="1400" dirty="0"/>
                    </a:p>
                  </a:txBody>
                  <a:tcPr/>
                </a:tc>
                <a:tc>
                  <a:txBody>
                    <a:bodyPr/>
                    <a:lstStyle/>
                    <a:p>
                      <a:pPr algn="ctr"/>
                      <a:r>
                        <a:rPr lang="zh-CN" altLang="en-US" sz="1400" b="0" i="0" u="none" strike="noStrike" kern="1200" baseline="0" dirty="0">
                          <a:solidFill>
                            <a:schemeClr val="dk1"/>
                          </a:solidFill>
                          <a:latin typeface="+mn-lt"/>
                          <a:ea typeface="+mn-ea"/>
                          <a:cs typeface="+mn-cs"/>
                        </a:rPr>
                        <a:t>异或</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altLang="zh-CN" sz="1400" b="0" i="0" u="none" strike="noStrike" kern="1200" baseline="0" dirty="0">
                          <a:solidFill>
                            <a:schemeClr val="dk1"/>
                          </a:solidFill>
                          <a:latin typeface="+mn-lt"/>
                          <a:ea typeface="+mn-ea"/>
                          <a:cs typeface="+mn-cs"/>
                        </a:rPr>
                        <a:t>         #i XOR #j </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altLang="zh-CN" sz="1400" b="0" i="0" u="none" strike="noStrike" kern="1200" baseline="0" dirty="0">
                          <a:solidFill>
                            <a:schemeClr val="dk1"/>
                          </a:solidFill>
                          <a:latin typeface="+mn-lt"/>
                          <a:ea typeface="+mn-ea"/>
                          <a:cs typeface="+mn-cs"/>
                        </a:rPr>
                        <a:t>#12=#15XOR25 </a:t>
                      </a:r>
                      <a:endParaRPr lang="en-US" altLang="zh-CN" sz="1400" b="0" i="0" u="none" strike="noStrike" kern="1200" baseline="0" dirty="0">
                        <a:solidFill>
                          <a:schemeClr val="dk1"/>
                        </a:solidFill>
                        <a:latin typeface="+mn-lt"/>
                        <a:ea typeface="+mn-ea"/>
                        <a:cs typeface="+mn-cs"/>
                      </a:endParaRPr>
                    </a:p>
                  </a:txBody>
                  <a:tcPr/>
                </a:tc>
                <a:extLst>
                  <a:ext uri="{0D108BD9-81ED-4DB2-BD59-A6C34878D82A}">
                    <a16:rowId xmlns:a16="http://schemas.microsoft.com/office/drawing/2014/main" val="2977597222"/>
                  </a:ext>
                </a:extLst>
              </a:tr>
              <a:tr h="415263">
                <a:tc gridSpan="2">
                  <a:txBody>
                    <a:bodyPr/>
                    <a:lstStyle/>
                    <a:p>
                      <a:pPr algn="ctr"/>
                      <a:r>
                        <a:rPr lang="zh-CN" altLang="en-US" sz="1400" b="0" i="0" u="none" strike="noStrike" kern="1200" baseline="0" dirty="0">
                          <a:solidFill>
                            <a:schemeClr val="dk1"/>
                          </a:solidFill>
                          <a:latin typeface="+mn-lt"/>
                          <a:ea typeface="+mn-ea"/>
                          <a:cs typeface="+mn-cs"/>
                        </a:rPr>
                        <a:t>十进制（</a:t>
                      </a:r>
                      <a:r>
                        <a:rPr lang="en-US" altLang="zh-CN" sz="1400" b="0" i="0" u="none" strike="noStrike" kern="1200" baseline="0" dirty="0">
                          <a:solidFill>
                            <a:schemeClr val="dk1"/>
                          </a:solidFill>
                          <a:latin typeface="+mn-lt"/>
                          <a:ea typeface="+mn-ea"/>
                          <a:cs typeface="+mn-cs"/>
                        </a:rPr>
                        <a:t>BCD</a:t>
                      </a:r>
                      <a:r>
                        <a:rPr lang="zh-CN" altLang="en-US" sz="1400" b="0" i="0" u="none" strike="noStrike" kern="1200" baseline="0" dirty="0">
                          <a:solidFill>
                            <a:schemeClr val="dk1"/>
                          </a:solidFill>
                          <a:latin typeface="+mn-lt"/>
                          <a:ea typeface="+mn-ea"/>
                          <a:cs typeface="+mn-cs"/>
                        </a:rPr>
                        <a:t>）转化为二进制</a:t>
                      </a:r>
                    </a:p>
                  </a:txBody>
                  <a:tcPr/>
                </a:tc>
                <a:tc hMerge="1">
                  <a:txBody>
                    <a:bodyPr/>
                    <a:lstStyle/>
                    <a:p>
                      <a:pPr algn="ctr"/>
                      <a:endParaRPr lang="zh-CN" altLang="en-US" sz="1400" b="0" i="0" u="none" strike="noStrike" kern="1200" baseline="0" dirty="0">
                        <a:solidFill>
                          <a:schemeClr val="dk1"/>
                        </a:solidFill>
                        <a:latin typeface="+mn-lt"/>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b="0" i="0" u="none" strike="noStrike" kern="1200" baseline="0" dirty="0">
                          <a:solidFill>
                            <a:schemeClr val="dk1"/>
                          </a:solidFill>
                          <a:latin typeface="+mn-lt"/>
                          <a:ea typeface="+mn-ea"/>
                          <a:cs typeface="+mn-cs"/>
                        </a:rPr>
                        <a:t>        #i =BIN[#j] 	</a:t>
                      </a:r>
                    </a:p>
                  </a:txBody>
                  <a:tcPr/>
                </a:tc>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400" b="0" i="0" u="none" strike="noStrike" kern="1200" baseline="0" dirty="0">
                          <a:solidFill>
                            <a:schemeClr val="dk1"/>
                          </a:solidFill>
                          <a:latin typeface="+mn-lt"/>
                          <a:ea typeface="+mn-ea"/>
                          <a:cs typeface="+mn-cs"/>
                        </a:rPr>
                        <a:t>           用于与</a:t>
                      </a:r>
                      <a:r>
                        <a:rPr lang="en-US" altLang="zh-CN" sz="1400" b="0" i="0" u="none" strike="noStrike" kern="1200" baseline="0" dirty="0">
                          <a:solidFill>
                            <a:schemeClr val="dk1"/>
                          </a:solidFill>
                          <a:latin typeface="+mn-lt"/>
                          <a:ea typeface="+mn-ea"/>
                          <a:cs typeface="+mn-cs"/>
                        </a:rPr>
                        <a:t>PMC </a:t>
                      </a:r>
                      <a:r>
                        <a:rPr lang="zh-CN" altLang="en-US" sz="1400" b="0" i="0" u="none" strike="noStrike" kern="1200" baseline="0" dirty="0">
                          <a:solidFill>
                            <a:schemeClr val="dk1"/>
                          </a:solidFill>
                          <a:latin typeface="+mn-lt"/>
                          <a:ea typeface="+mn-ea"/>
                          <a:cs typeface="+mn-cs"/>
                        </a:rPr>
                        <a:t>的信号交换	</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zh-CN" sz="1400" kern="1200" dirty="0">
                        <a:solidFill>
                          <a:schemeClr val="dk1"/>
                        </a:solidFill>
                        <a:latin typeface="+mn-lt"/>
                        <a:ea typeface="+mn-ea"/>
                        <a:cs typeface="+mn-cs"/>
                      </a:endParaRPr>
                    </a:p>
                  </a:txBody>
                  <a:tcPr/>
                </a:tc>
                <a:extLst>
                  <a:ext uri="{0D108BD9-81ED-4DB2-BD59-A6C34878D82A}">
                    <a16:rowId xmlns:a16="http://schemas.microsoft.com/office/drawing/2014/main" val="311999921"/>
                  </a:ext>
                </a:extLst>
              </a:tr>
              <a:tr h="417271">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400" b="0" i="0" u="none" strike="noStrike" kern="1200" baseline="0" dirty="0">
                          <a:solidFill>
                            <a:schemeClr val="dk1"/>
                          </a:solidFill>
                          <a:latin typeface="+mn-lt"/>
                          <a:ea typeface="+mn-ea"/>
                          <a:cs typeface="+mn-cs"/>
                        </a:rPr>
                        <a:t>二进制（</a:t>
                      </a:r>
                      <a:r>
                        <a:rPr lang="en-US" altLang="zh-CN" sz="1400" b="0" i="0" u="none" strike="noStrike" kern="1200" baseline="0" dirty="0">
                          <a:solidFill>
                            <a:schemeClr val="dk1"/>
                          </a:solidFill>
                          <a:latin typeface="+mn-lt"/>
                          <a:ea typeface="+mn-ea"/>
                          <a:cs typeface="+mn-cs"/>
                        </a:rPr>
                        <a:t>BCD</a:t>
                      </a:r>
                      <a:r>
                        <a:rPr lang="zh-CN" altLang="en-US" sz="1400" b="0" i="0" u="none" strike="noStrike" kern="1200" baseline="0" dirty="0">
                          <a:solidFill>
                            <a:schemeClr val="dk1"/>
                          </a:solidFill>
                          <a:latin typeface="+mn-lt"/>
                          <a:ea typeface="+mn-ea"/>
                          <a:cs typeface="+mn-cs"/>
                        </a:rPr>
                        <a:t>）转化为十进制</a:t>
                      </a:r>
                    </a:p>
                  </a:txBody>
                  <a:tcPr/>
                </a:tc>
                <a:tc hMerge="1">
                  <a:txBody>
                    <a:bodyPr/>
                    <a:lstStyle/>
                    <a:p>
                      <a:pPr algn="ctr"/>
                      <a:endParaRPr lang="zh-CN" altLang="en-US" sz="1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b="0" i="0" u="none" strike="noStrike" kern="1200" baseline="0" dirty="0">
                          <a:solidFill>
                            <a:schemeClr val="dk1"/>
                          </a:solidFill>
                          <a:latin typeface="+mn-lt"/>
                          <a:ea typeface="+mn-ea"/>
                          <a:cs typeface="+mn-cs"/>
                        </a:rPr>
                        <a:t>#i=BCD[#j]</a:t>
                      </a:r>
                    </a:p>
                  </a:txBody>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sv-SE" altLang="zh-CN" sz="1400" b="0" i="0" u="none" strike="noStrike" kern="1200" baseline="0" dirty="0">
                        <a:solidFill>
                          <a:schemeClr val="dk1"/>
                        </a:solidFill>
                        <a:latin typeface="+mn-lt"/>
                        <a:ea typeface="+mn-ea"/>
                        <a:cs typeface="+mn-cs"/>
                      </a:endParaRPr>
                    </a:p>
                  </a:txBody>
                  <a:tcPr/>
                </a:tc>
                <a:extLst>
                  <a:ext uri="{0D108BD9-81ED-4DB2-BD59-A6C34878D82A}">
                    <a16:rowId xmlns:a16="http://schemas.microsoft.com/office/drawing/2014/main" val="936522311"/>
                  </a:ext>
                </a:extLst>
              </a:tr>
            </a:tbl>
          </a:graphicData>
        </a:graphic>
      </p:graphicFrame>
    </p:spTree>
    <p:extLst>
      <p:ext uri="{BB962C8B-B14F-4D97-AF65-F5344CB8AC3E}">
        <p14:creationId xmlns:p14="http://schemas.microsoft.com/office/powerpoint/2010/main" val="41019465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1587" y="-1"/>
            <a:ext cx="12188825" cy="6858001"/>
            <a:chOff x="1589" y="0"/>
            <a:chExt cx="12188825" cy="6858001"/>
          </a:xfrm>
        </p:grpSpPr>
        <p:sp>
          <p:nvSpPr>
            <p:cNvPr id="41" name="任意多边形 40"/>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lstStyle/>
            <a:p>
              <a:endParaRPr lang="zh-CN" altLang="en-US" dirty="0"/>
            </a:p>
          </p:txBody>
        </p:sp>
        <p:sp>
          <p:nvSpPr>
            <p:cNvPr id="42" name="任意多边形 41"/>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lstStyle/>
            <a:p>
              <a:endParaRPr lang="zh-CN" altLang="en-US"/>
            </a:p>
          </p:txBody>
        </p:sp>
      </p:grpSp>
      <p:sp>
        <p:nvSpPr>
          <p:cNvPr id="16" name="Index-1">
            <a:extLst>
              <a:ext uri="{FF2B5EF4-FFF2-40B4-BE49-F238E27FC236}">
                <a16:creationId xmlns:a16="http://schemas.microsoft.com/office/drawing/2014/main" id="{5C57B6A1-8BF6-9FBE-BBA6-4EBB6B6B80D4}"/>
              </a:ext>
            </a:extLst>
          </p:cNvPr>
          <p:cNvSpPr txBox="1"/>
          <p:nvPr>
            <p:custDataLst>
              <p:tags r:id="rId1"/>
            </p:custDataLst>
          </p:nvPr>
        </p:nvSpPr>
        <p:spPr>
          <a:xfrm>
            <a:off x="907068" y="1169890"/>
            <a:ext cx="4473454" cy="396583"/>
          </a:xfrm>
          <a:prstGeom prst="rect">
            <a:avLst/>
          </a:prstGeom>
          <a:noFill/>
        </p:spPr>
        <p:txBody>
          <a:bodyPr wrap="square" rtlCol="0">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lang="zh-CN" altLang="en-US" b="1" dirty="0">
                <a:solidFill>
                  <a:schemeClr val="accent2"/>
                </a:solidFill>
                <a:latin typeface="+mn-ea"/>
              </a:rPr>
              <a:t>二</a:t>
            </a:r>
            <a:r>
              <a:rPr kumimoji="0" lang="zh-CN" altLang="en-US" sz="1800" b="1" i="1" u="none" strike="noStrike" kern="1200" cap="none" spc="0" normalizeH="0" baseline="0" noProof="0" dirty="0">
                <a:ln>
                  <a:noFill/>
                </a:ln>
                <a:solidFill>
                  <a:schemeClr val="accent2"/>
                </a:solidFill>
                <a:effectLst/>
                <a:uLnTx/>
                <a:uFillTx/>
                <a:latin typeface="+mn-ea"/>
                <a:cs typeface="+mn-cs"/>
              </a:rPr>
              <a:t>、</a:t>
            </a:r>
            <a:r>
              <a:rPr kumimoji="0" lang="zh-CN" altLang="en-US" sz="1800" b="1" u="none" strike="noStrike" kern="1200" cap="none" spc="0" normalizeH="0" baseline="0" noProof="0" dirty="0">
                <a:ln>
                  <a:noFill/>
                </a:ln>
                <a:solidFill>
                  <a:schemeClr val="accent2"/>
                </a:solidFill>
                <a:effectLst/>
                <a:uLnTx/>
                <a:uFillTx/>
                <a:latin typeface="+mn-ea"/>
                <a:cs typeface="+mn-cs"/>
              </a:rPr>
              <a:t>控制指令</a:t>
            </a:r>
            <a:endParaRPr kumimoji="0" lang="en-US" altLang="zh-CN" sz="1800" b="1" u="none" strike="noStrike" kern="1200" cap="none" spc="0" normalizeH="0" baseline="0" noProof="0" dirty="0">
              <a:ln>
                <a:noFill/>
              </a:ln>
              <a:solidFill>
                <a:schemeClr val="accent2"/>
              </a:solidFill>
              <a:effectLst/>
              <a:uLnTx/>
              <a:uFillTx/>
              <a:latin typeface="+mn-ea"/>
              <a:cs typeface="+mn-cs"/>
            </a:endParaRPr>
          </a:p>
        </p:txBody>
      </p:sp>
      <p:cxnSp>
        <p:nvCxnSpPr>
          <p:cNvPr id="18" name="1">
            <a:extLst>
              <a:ext uri="{FF2B5EF4-FFF2-40B4-BE49-F238E27FC236}">
                <a16:creationId xmlns:a16="http://schemas.microsoft.com/office/drawing/2014/main" id="{4A3133FF-7FBF-C6DE-6ED1-E6F216CB66D8}"/>
              </a:ext>
            </a:extLst>
          </p:cNvPr>
          <p:cNvCxnSpPr>
            <a:cxnSpLocks/>
          </p:cNvCxnSpPr>
          <p:nvPr>
            <p:custDataLst>
              <p:tags r:id="rId2"/>
            </p:custDataLst>
          </p:nvPr>
        </p:nvCxnSpPr>
        <p:spPr>
          <a:xfrm>
            <a:off x="752656" y="1221756"/>
            <a:ext cx="0" cy="339910"/>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0" name="文本占位符 5">
            <a:extLst>
              <a:ext uri="{FF2B5EF4-FFF2-40B4-BE49-F238E27FC236}">
                <a16:creationId xmlns:a16="http://schemas.microsoft.com/office/drawing/2014/main" id="{FFD20D2B-910E-38F6-1E20-59F3FBC37F65}"/>
              </a:ext>
            </a:extLst>
          </p:cNvPr>
          <p:cNvSpPr txBox="1"/>
          <p:nvPr/>
        </p:nvSpPr>
        <p:spPr>
          <a:xfrm>
            <a:off x="752657" y="1671167"/>
            <a:ext cx="10653280" cy="41735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spcAft>
                <a:spcPts val="1000"/>
              </a:spcAft>
              <a:buClr>
                <a:schemeClr val="accent1"/>
              </a:buClr>
              <a:buSzPct val="95000"/>
              <a:buNone/>
            </a:pPr>
            <a:r>
              <a:rPr lang="zh-CN" altLang="en-US" b="1" dirty="0">
                <a:solidFill>
                  <a:schemeClr val="accent2"/>
                </a:solidFill>
                <a:latin typeface="方正书宋"/>
              </a:rPr>
              <a:t>（一）无条件转移（</a:t>
            </a:r>
            <a:r>
              <a:rPr lang="en-US" altLang="zh-CN" b="1" dirty="0">
                <a:solidFill>
                  <a:schemeClr val="accent2"/>
                </a:solidFill>
                <a:latin typeface="方正书宋"/>
              </a:rPr>
              <a:t>GOTO</a:t>
            </a:r>
            <a:r>
              <a:rPr lang="zh-CN" altLang="en-US" b="1" dirty="0">
                <a:solidFill>
                  <a:schemeClr val="accent2"/>
                </a:solidFill>
                <a:latin typeface="方正书宋"/>
              </a:rPr>
              <a:t>语句）</a:t>
            </a:r>
            <a:endParaRPr lang="en-US" altLang="zh-CN" b="1" dirty="0">
              <a:solidFill>
                <a:schemeClr val="accent2"/>
              </a:solidFill>
              <a:latin typeface="方正书宋"/>
            </a:endParaRPr>
          </a:p>
        </p:txBody>
      </p:sp>
      <p:sp>
        <p:nvSpPr>
          <p:cNvPr id="13" name="文本框 12">
            <a:extLst>
              <a:ext uri="{FF2B5EF4-FFF2-40B4-BE49-F238E27FC236}">
                <a16:creationId xmlns:a16="http://schemas.microsoft.com/office/drawing/2014/main" id="{1782F8E5-6D93-EFEF-5FCF-95BAB61195D7}"/>
              </a:ext>
            </a:extLst>
          </p:cNvPr>
          <p:cNvSpPr txBox="1"/>
          <p:nvPr/>
        </p:nvSpPr>
        <p:spPr>
          <a:xfrm>
            <a:off x="1376431" y="2088525"/>
            <a:ext cx="10062912" cy="1497654"/>
          </a:xfrm>
          <a:prstGeom prst="rect">
            <a:avLst/>
          </a:prstGeom>
          <a:noFill/>
        </p:spPr>
        <p:txBody>
          <a:bodyPr wrap="square">
            <a:spAutoFit/>
          </a:bodyPr>
          <a:lstStyle/>
          <a:p>
            <a:pPr marL="0" indent="0" algn="just">
              <a:lnSpc>
                <a:spcPct val="130000"/>
              </a:lnSpc>
              <a:spcBef>
                <a:spcPts val="0"/>
              </a:spcBef>
              <a:buNone/>
            </a:pPr>
            <a:r>
              <a:rPr lang="zh-CN" altLang="en-US" sz="1800" b="0" i="0" u="none" strike="noStrike" baseline="0" dirty="0">
                <a:solidFill>
                  <a:srgbClr val="221E1F"/>
                </a:solidFill>
                <a:latin typeface="方正书宋"/>
              </a:rPr>
              <a:t>转移（跳转）到标有顺序号</a:t>
            </a:r>
            <a:r>
              <a:rPr lang="en-US" altLang="zh-CN" sz="1800" b="0" i="0" u="none" strike="noStrike" baseline="0" dirty="0">
                <a:solidFill>
                  <a:srgbClr val="221E1F"/>
                </a:solidFill>
                <a:latin typeface="方正书宋"/>
              </a:rPr>
              <a:t>n</a:t>
            </a:r>
            <a:r>
              <a:rPr lang="zh-CN" altLang="en-US" sz="1800" b="0" i="0" u="none" strike="noStrike" baseline="0" dirty="0">
                <a:solidFill>
                  <a:srgbClr val="221E1F"/>
                </a:solidFill>
                <a:latin typeface="方正书宋"/>
              </a:rPr>
              <a:t>（即俗称的行号）的程序段。当指定</a:t>
            </a:r>
            <a:r>
              <a:rPr lang="en-US" altLang="zh-CN" sz="1800" b="0" i="0" u="none" strike="noStrike" baseline="0" dirty="0">
                <a:solidFill>
                  <a:srgbClr val="221E1F"/>
                </a:solidFill>
                <a:latin typeface="方正书宋"/>
              </a:rPr>
              <a:t>1~9999 </a:t>
            </a:r>
            <a:r>
              <a:rPr lang="zh-CN" altLang="en-US" sz="1800" b="0" i="0" u="none" strike="noStrike" baseline="0" dirty="0">
                <a:solidFill>
                  <a:srgbClr val="221E1F"/>
                </a:solidFill>
                <a:latin typeface="方正书宋"/>
              </a:rPr>
              <a:t>以外的顺序号时，会触发</a:t>
            </a:r>
            <a:r>
              <a:rPr lang="en-US" altLang="zh-CN" sz="1800" b="0" i="0" u="none" strike="noStrike" baseline="0" dirty="0">
                <a:solidFill>
                  <a:srgbClr val="221E1F"/>
                </a:solidFill>
                <a:latin typeface="方正书宋"/>
              </a:rPr>
              <a:t>P/S </a:t>
            </a:r>
            <a:r>
              <a:rPr lang="zh-CN" altLang="en-US" sz="1800" b="0" i="0" u="none" strike="noStrike" baseline="0" dirty="0">
                <a:solidFill>
                  <a:srgbClr val="221E1F"/>
                </a:solidFill>
                <a:latin typeface="方正书宋"/>
              </a:rPr>
              <a:t>报警</a:t>
            </a:r>
            <a:r>
              <a:rPr lang="en-US" altLang="zh-CN" sz="1800" b="0" i="0" u="none" strike="noStrike" baseline="0" dirty="0">
                <a:solidFill>
                  <a:srgbClr val="221E1F"/>
                </a:solidFill>
                <a:latin typeface="方正书宋"/>
              </a:rPr>
              <a:t>No.128</a:t>
            </a:r>
            <a:r>
              <a:rPr lang="zh-CN" altLang="en-US" sz="1800" b="0" i="0" u="none" strike="noStrike" baseline="0" dirty="0">
                <a:solidFill>
                  <a:srgbClr val="221E1F"/>
                </a:solidFill>
                <a:latin typeface="方正书宋"/>
              </a:rPr>
              <a:t>。</a:t>
            </a:r>
          </a:p>
          <a:p>
            <a:pPr marL="0" indent="0" algn="just">
              <a:lnSpc>
                <a:spcPct val="130000"/>
              </a:lnSpc>
              <a:spcBef>
                <a:spcPts val="0"/>
              </a:spcBef>
              <a:buNone/>
            </a:pPr>
            <a:r>
              <a:rPr lang="zh-CN" altLang="en-US" sz="1800" b="0" i="0" u="none" strike="noStrike" baseline="0" dirty="0">
                <a:solidFill>
                  <a:srgbClr val="221E1F"/>
                </a:solidFill>
                <a:latin typeface="方正书宋"/>
              </a:rPr>
              <a:t>其格式为：</a:t>
            </a:r>
            <a:r>
              <a:rPr lang="en-US" altLang="zh-CN" sz="1800" b="0" i="0" u="none" strike="noStrike" baseline="0" dirty="0">
                <a:solidFill>
                  <a:srgbClr val="221E1F"/>
                </a:solidFill>
                <a:latin typeface="方正书宋"/>
              </a:rPr>
              <a:t>GOTO n</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n </a:t>
            </a:r>
            <a:r>
              <a:rPr lang="zh-CN" altLang="en-US" sz="1800" b="0" i="0" u="none" strike="noStrike" baseline="0" dirty="0">
                <a:solidFill>
                  <a:srgbClr val="221E1F"/>
                </a:solidFill>
                <a:latin typeface="方正书宋"/>
              </a:rPr>
              <a:t>为顺序号（</a:t>
            </a:r>
            <a:r>
              <a:rPr lang="en-US" altLang="zh-CN" sz="1800" b="0" i="0" u="none" strike="noStrike" baseline="0" dirty="0">
                <a:solidFill>
                  <a:srgbClr val="221E1F"/>
                </a:solidFill>
                <a:latin typeface="方正书宋"/>
              </a:rPr>
              <a:t>1~9999</a:t>
            </a:r>
            <a:r>
              <a:rPr lang="zh-CN" altLang="en-US" sz="1800" b="0" i="0" u="none" strike="noStrike" baseline="0" dirty="0">
                <a:solidFill>
                  <a:srgbClr val="221E1F"/>
                </a:solidFill>
                <a:latin typeface="方正书宋"/>
              </a:rPr>
              <a:t>） </a:t>
            </a:r>
          </a:p>
          <a:p>
            <a:pPr marL="0" indent="0" algn="just">
              <a:lnSpc>
                <a:spcPct val="130000"/>
              </a:lnSpc>
              <a:spcBef>
                <a:spcPts val="0"/>
              </a:spcBef>
              <a:buNone/>
            </a:pPr>
            <a:r>
              <a:rPr lang="zh-CN" altLang="en-US" sz="1800" b="0" i="0" u="none" strike="noStrike" baseline="0" dirty="0">
                <a:solidFill>
                  <a:srgbClr val="221E1F"/>
                </a:solidFill>
                <a:latin typeface="方正书宋"/>
              </a:rPr>
              <a:t>例如：</a:t>
            </a:r>
            <a:r>
              <a:rPr lang="en-US" altLang="zh-CN" sz="1800" b="0" i="0" u="none" strike="noStrike" baseline="0" dirty="0">
                <a:solidFill>
                  <a:srgbClr val="221E1F"/>
                </a:solidFill>
                <a:latin typeface="方正书宋"/>
              </a:rPr>
              <a:t>GOTO 100</a:t>
            </a:r>
            <a:r>
              <a:rPr lang="zh-CN" altLang="en-US" sz="1800" b="0" i="0" u="none" strike="noStrike" baseline="0" dirty="0">
                <a:solidFill>
                  <a:srgbClr val="221E1F"/>
                </a:solidFill>
                <a:latin typeface="方正书宋"/>
              </a:rPr>
              <a:t>，即转移至</a:t>
            </a:r>
            <a:r>
              <a:rPr lang="en-US" altLang="zh-CN" sz="1800" b="0" i="0" u="none" strike="noStrike" baseline="0" dirty="0">
                <a:solidFill>
                  <a:srgbClr val="221E1F"/>
                </a:solidFill>
                <a:latin typeface="方正书宋"/>
              </a:rPr>
              <a:t>N100 </a:t>
            </a:r>
            <a:r>
              <a:rPr lang="zh-CN" altLang="en-US" sz="1800" b="0" i="0" u="none" strike="noStrike" baseline="0" dirty="0">
                <a:solidFill>
                  <a:srgbClr val="221E1F"/>
                </a:solidFill>
                <a:latin typeface="方正书宋"/>
              </a:rPr>
              <a:t>行。</a:t>
            </a:r>
            <a:endParaRPr lang="en-US" altLang="zh-CN" dirty="0">
              <a:latin typeface="方正书宋"/>
            </a:endParaRPr>
          </a:p>
        </p:txBody>
      </p:sp>
      <p:sp>
        <p:nvSpPr>
          <p:cNvPr id="19" name="文本框 18">
            <a:extLst>
              <a:ext uri="{FF2B5EF4-FFF2-40B4-BE49-F238E27FC236}">
                <a16:creationId xmlns:a16="http://schemas.microsoft.com/office/drawing/2014/main" id="{6A7FFE6F-A2C2-BE7C-A8B2-86A8B1773B51}"/>
              </a:ext>
            </a:extLst>
          </p:cNvPr>
          <p:cNvSpPr txBox="1"/>
          <p:nvPr/>
        </p:nvSpPr>
        <p:spPr>
          <a:xfrm>
            <a:off x="1376431" y="3931897"/>
            <a:ext cx="10029506" cy="1137556"/>
          </a:xfrm>
          <a:prstGeom prst="rect">
            <a:avLst/>
          </a:prstGeom>
          <a:noFill/>
        </p:spPr>
        <p:txBody>
          <a:bodyPr wrap="square">
            <a:spAutoFit/>
          </a:bodyPr>
          <a:lstStyle/>
          <a:p>
            <a:pPr algn="just">
              <a:lnSpc>
                <a:spcPct val="130000"/>
              </a:lnSpc>
            </a:pPr>
            <a:r>
              <a:rPr lang="zh-CN" altLang="en-US" sz="1800" b="0" i="0" u="none" strike="noStrike" baseline="0" dirty="0">
                <a:solidFill>
                  <a:srgbClr val="221E1F"/>
                </a:solidFill>
                <a:latin typeface="+mn-ea"/>
              </a:rPr>
              <a:t>（</a:t>
            </a:r>
            <a:r>
              <a:rPr lang="en-US" altLang="zh-CN" sz="1800" b="0" i="0" u="none" strike="noStrike" baseline="0" dirty="0">
                <a:solidFill>
                  <a:srgbClr val="221E1F"/>
                </a:solidFill>
                <a:latin typeface="+mn-ea"/>
              </a:rPr>
              <a:t>1</a:t>
            </a:r>
            <a:r>
              <a:rPr lang="zh-CN" altLang="en-US" sz="1800" b="0" i="0" u="none" strike="noStrike" baseline="0" dirty="0">
                <a:solidFill>
                  <a:srgbClr val="221E1F"/>
                </a:solidFill>
                <a:latin typeface="+mn-ea"/>
              </a:rPr>
              <a:t>）语句一：</a:t>
            </a:r>
            <a:r>
              <a:rPr lang="en-US" altLang="zh-CN" sz="1800" b="0" i="0" u="none" strike="noStrike" baseline="0" dirty="0">
                <a:solidFill>
                  <a:srgbClr val="221E1F"/>
                </a:solidFill>
                <a:latin typeface="+mn-ea"/>
              </a:rPr>
              <a:t>IF[&lt; </a:t>
            </a:r>
            <a:r>
              <a:rPr lang="zh-CN" altLang="en-US" sz="1800" b="0" i="0" u="none" strike="noStrike" baseline="0" dirty="0">
                <a:solidFill>
                  <a:srgbClr val="221E1F"/>
                </a:solidFill>
                <a:latin typeface="+mn-ea"/>
              </a:rPr>
              <a:t>条件表达式</a:t>
            </a:r>
            <a:r>
              <a:rPr lang="en-US" altLang="zh-CN" sz="1800" b="0" i="0" u="none" strike="noStrike" baseline="0" dirty="0">
                <a:solidFill>
                  <a:srgbClr val="221E1F"/>
                </a:solidFill>
                <a:latin typeface="+mn-ea"/>
              </a:rPr>
              <a:t>&gt;] GOTO n</a:t>
            </a:r>
            <a:r>
              <a:rPr lang="zh-CN" altLang="en-US" sz="1800" b="0" i="0" u="none" strike="noStrike" baseline="0" dirty="0">
                <a:solidFill>
                  <a:srgbClr val="221E1F"/>
                </a:solidFill>
                <a:latin typeface="+mn-ea"/>
              </a:rPr>
              <a:t>。</a:t>
            </a:r>
          </a:p>
          <a:p>
            <a:pPr algn="just">
              <a:lnSpc>
                <a:spcPct val="130000"/>
              </a:lnSpc>
            </a:pPr>
            <a:r>
              <a:rPr lang="zh-CN" altLang="en-US" sz="1800" b="0" i="0" u="none" strike="noStrike" baseline="0" dirty="0">
                <a:solidFill>
                  <a:srgbClr val="221E1F"/>
                </a:solidFill>
                <a:latin typeface="+mn-ea"/>
              </a:rPr>
              <a:t>表示如果指定的条件表达式满足时，则转移（跳转）到标有顺序号</a:t>
            </a:r>
            <a:r>
              <a:rPr lang="en-US" altLang="zh-CN" sz="1800" b="0" i="0" u="none" strike="noStrike" baseline="0" dirty="0">
                <a:solidFill>
                  <a:srgbClr val="221E1F"/>
                </a:solidFill>
                <a:latin typeface="+mn-ea"/>
              </a:rPr>
              <a:t>n </a:t>
            </a:r>
            <a:r>
              <a:rPr lang="zh-CN" altLang="en-US" sz="1800" b="0" i="0" u="none" strike="noStrike" baseline="0" dirty="0">
                <a:solidFill>
                  <a:srgbClr val="221E1F"/>
                </a:solidFill>
                <a:latin typeface="+mn-ea"/>
              </a:rPr>
              <a:t>的程序段。如果不满足指定的条件表达式，则顺序执行下个程序段，</a:t>
            </a:r>
            <a:endParaRPr lang="zh-CN" altLang="en-US" dirty="0">
              <a:latin typeface="+mn-ea"/>
            </a:endParaRPr>
          </a:p>
        </p:txBody>
      </p:sp>
      <p:pic>
        <p:nvPicPr>
          <p:cNvPr id="22" name="图片 21">
            <a:extLst>
              <a:ext uri="{FF2B5EF4-FFF2-40B4-BE49-F238E27FC236}">
                <a16:creationId xmlns:a16="http://schemas.microsoft.com/office/drawing/2014/main" id="{21C9312E-0BF1-079F-FCA3-04A2CEA2CA5B}"/>
              </a:ext>
            </a:extLst>
          </p:cNvPr>
          <p:cNvPicPr>
            <a:picLocks noChangeAspect="1"/>
          </p:cNvPicPr>
          <p:nvPr/>
        </p:nvPicPr>
        <p:blipFill>
          <a:blip r:embed="rId5"/>
          <a:stretch>
            <a:fillRect/>
          </a:stretch>
        </p:blipFill>
        <p:spPr>
          <a:xfrm>
            <a:off x="3975063" y="5262319"/>
            <a:ext cx="4208468" cy="1281384"/>
          </a:xfrm>
          <a:prstGeom prst="rect">
            <a:avLst/>
          </a:prstGeom>
        </p:spPr>
      </p:pic>
      <p:sp>
        <p:nvSpPr>
          <p:cNvPr id="23" name="文本占位符 5">
            <a:extLst>
              <a:ext uri="{FF2B5EF4-FFF2-40B4-BE49-F238E27FC236}">
                <a16:creationId xmlns:a16="http://schemas.microsoft.com/office/drawing/2014/main" id="{A0177C40-E048-EBFF-290D-7948425E6D88}"/>
              </a:ext>
            </a:extLst>
          </p:cNvPr>
          <p:cNvSpPr txBox="1"/>
          <p:nvPr/>
        </p:nvSpPr>
        <p:spPr>
          <a:xfrm>
            <a:off x="752657" y="3520432"/>
            <a:ext cx="10653280" cy="41735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spcAft>
                <a:spcPts val="1000"/>
              </a:spcAft>
              <a:buClr>
                <a:schemeClr val="accent1"/>
              </a:buClr>
              <a:buSzPct val="95000"/>
              <a:buNone/>
            </a:pPr>
            <a:r>
              <a:rPr lang="zh-CN" altLang="en-US" b="1" dirty="0">
                <a:solidFill>
                  <a:schemeClr val="accent2"/>
                </a:solidFill>
                <a:latin typeface="方正书宋"/>
              </a:rPr>
              <a:t>（二）条件转移（</a:t>
            </a:r>
            <a:r>
              <a:rPr lang="en-US" altLang="zh-CN" b="1" dirty="0">
                <a:solidFill>
                  <a:schemeClr val="accent2"/>
                </a:solidFill>
                <a:latin typeface="方正书宋"/>
              </a:rPr>
              <a:t>IF</a:t>
            </a:r>
            <a:r>
              <a:rPr lang="zh-CN" altLang="en-US" b="1" dirty="0">
                <a:solidFill>
                  <a:schemeClr val="accent2"/>
                </a:solidFill>
                <a:latin typeface="方正书宋"/>
              </a:rPr>
              <a:t>语句）</a:t>
            </a:r>
            <a:endParaRPr lang="en-US" altLang="zh-CN" b="1" dirty="0">
              <a:solidFill>
                <a:schemeClr val="accent2"/>
              </a:solidFill>
              <a:latin typeface="方正书宋"/>
            </a:endParaRPr>
          </a:p>
        </p:txBody>
      </p:sp>
      <p:sp>
        <p:nvSpPr>
          <p:cNvPr id="24" name="标题 1">
            <a:extLst>
              <a:ext uri="{FF2B5EF4-FFF2-40B4-BE49-F238E27FC236}">
                <a16:creationId xmlns:a16="http://schemas.microsoft.com/office/drawing/2014/main" id="{916379A0-E67F-8102-8BB2-F6EB8C3DE809}"/>
              </a:ext>
            </a:extLst>
          </p:cNvPr>
          <p:cNvSpPr txBox="1"/>
          <p:nvPr/>
        </p:nvSpPr>
        <p:spPr>
          <a:xfrm>
            <a:off x="3063887" y="291516"/>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9.1</a:t>
            </a:r>
            <a:r>
              <a:rPr lang="zh-CN" altLang="en-US" sz="2800" dirty="0">
                <a:latin typeface="+mj-ea"/>
                <a:cs typeface="+mn-ea"/>
                <a:sym typeface="+mn-lt"/>
              </a:rPr>
              <a:t>宏观程序的认知</a:t>
            </a:r>
          </a:p>
        </p:txBody>
      </p:sp>
    </p:spTree>
    <p:extLst>
      <p:ext uri="{BB962C8B-B14F-4D97-AF65-F5344CB8AC3E}">
        <p14:creationId xmlns:p14="http://schemas.microsoft.com/office/powerpoint/2010/main" val="26801208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1587" y="-1"/>
            <a:ext cx="12188825" cy="6858001"/>
            <a:chOff x="1589" y="0"/>
            <a:chExt cx="12188825" cy="6858001"/>
          </a:xfrm>
        </p:grpSpPr>
        <p:sp>
          <p:nvSpPr>
            <p:cNvPr id="41" name="任意多边形 40"/>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lstStyle/>
            <a:p>
              <a:endParaRPr lang="zh-CN" altLang="en-US" dirty="0"/>
            </a:p>
          </p:txBody>
        </p:sp>
        <p:sp>
          <p:nvSpPr>
            <p:cNvPr id="42" name="任意多边形 41"/>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lstStyle/>
            <a:p>
              <a:endParaRPr lang="zh-CN" altLang="en-US"/>
            </a:p>
          </p:txBody>
        </p:sp>
      </p:grpSp>
      <p:sp>
        <p:nvSpPr>
          <p:cNvPr id="16" name="Index-1">
            <a:extLst>
              <a:ext uri="{FF2B5EF4-FFF2-40B4-BE49-F238E27FC236}">
                <a16:creationId xmlns:a16="http://schemas.microsoft.com/office/drawing/2014/main" id="{5C57B6A1-8BF6-9FBE-BBA6-4EBB6B6B80D4}"/>
              </a:ext>
            </a:extLst>
          </p:cNvPr>
          <p:cNvSpPr txBox="1"/>
          <p:nvPr>
            <p:custDataLst>
              <p:tags r:id="rId1"/>
            </p:custDataLst>
          </p:nvPr>
        </p:nvSpPr>
        <p:spPr>
          <a:xfrm>
            <a:off x="907068" y="1169890"/>
            <a:ext cx="4473454" cy="396583"/>
          </a:xfrm>
          <a:prstGeom prst="rect">
            <a:avLst/>
          </a:prstGeom>
          <a:noFill/>
        </p:spPr>
        <p:txBody>
          <a:bodyPr wrap="square" rtlCol="0">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lang="zh-CN" altLang="en-US" b="1" dirty="0">
                <a:solidFill>
                  <a:schemeClr val="accent2"/>
                </a:solidFill>
                <a:latin typeface="+mn-ea"/>
              </a:rPr>
              <a:t>二</a:t>
            </a:r>
            <a:r>
              <a:rPr kumimoji="0" lang="zh-CN" altLang="en-US" sz="1800" b="1" i="1" u="none" strike="noStrike" kern="1200" cap="none" spc="0" normalizeH="0" baseline="0" noProof="0" dirty="0">
                <a:ln>
                  <a:noFill/>
                </a:ln>
                <a:solidFill>
                  <a:schemeClr val="accent2"/>
                </a:solidFill>
                <a:effectLst/>
                <a:uLnTx/>
                <a:uFillTx/>
                <a:latin typeface="+mn-ea"/>
                <a:cs typeface="+mn-cs"/>
              </a:rPr>
              <a:t>、</a:t>
            </a:r>
            <a:r>
              <a:rPr kumimoji="0" lang="zh-CN" altLang="en-US" sz="1800" b="1" u="none" strike="noStrike" kern="1200" cap="none" spc="0" normalizeH="0" baseline="0" noProof="0" dirty="0">
                <a:ln>
                  <a:noFill/>
                </a:ln>
                <a:solidFill>
                  <a:schemeClr val="accent2"/>
                </a:solidFill>
                <a:effectLst/>
                <a:uLnTx/>
                <a:uFillTx/>
                <a:latin typeface="+mn-ea"/>
                <a:cs typeface="+mn-cs"/>
              </a:rPr>
              <a:t>控制指令</a:t>
            </a:r>
            <a:endParaRPr kumimoji="0" lang="en-US" altLang="zh-CN" sz="1800" b="1" u="none" strike="noStrike" kern="1200" cap="none" spc="0" normalizeH="0" baseline="0" noProof="0" dirty="0">
              <a:ln>
                <a:noFill/>
              </a:ln>
              <a:solidFill>
                <a:schemeClr val="accent2"/>
              </a:solidFill>
              <a:effectLst/>
              <a:uLnTx/>
              <a:uFillTx/>
              <a:latin typeface="+mn-ea"/>
              <a:cs typeface="+mn-cs"/>
            </a:endParaRPr>
          </a:p>
        </p:txBody>
      </p:sp>
      <p:cxnSp>
        <p:nvCxnSpPr>
          <p:cNvPr id="18" name="1">
            <a:extLst>
              <a:ext uri="{FF2B5EF4-FFF2-40B4-BE49-F238E27FC236}">
                <a16:creationId xmlns:a16="http://schemas.microsoft.com/office/drawing/2014/main" id="{4A3133FF-7FBF-C6DE-6ED1-E6F216CB66D8}"/>
              </a:ext>
            </a:extLst>
          </p:cNvPr>
          <p:cNvCxnSpPr>
            <a:cxnSpLocks/>
          </p:cNvCxnSpPr>
          <p:nvPr>
            <p:custDataLst>
              <p:tags r:id="rId2"/>
            </p:custDataLst>
          </p:nvPr>
        </p:nvCxnSpPr>
        <p:spPr>
          <a:xfrm>
            <a:off x="752656" y="1221756"/>
            <a:ext cx="0" cy="339910"/>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9" name="文本框 18">
            <a:extLst>
              <a:ext uri="{FF2B5EF4-FFF2-40B4-BE49-F238E27FC236}">
                <a16:creationId xmlns:a16="http://schemas.microsoft.com/office/drawing/2014/main" id="{6A7FFE6F-A2C2-BE7C-A8B2-86A8B1773B51}"/>
              </a:ext>
            </a:extLst>
          </p:cNvPr>
          <p:cNvSpPr txBox="1"/>
          <p:nvPr/>
        </p:nvSpPr>
        <p:spPr>
          <a:xfrm>
            <a:off x="1263536" y="2136338"/>
            <a:ext cx="10029506" cy="2938048"/>
          </a:xfrm>
          <a:prstGeom prst="rect">
            <a:avLst/>
          </a:prstGeom>
          <a:noFill/>
        </p:spPr>
        <p:txBody>
          <a:bodyPr wrap="square">
            <a:spAutoFit/>
          </a:bodyPr>
          <a:lstStyle/>
          <a:p>
            <a:pPr algn="just">
              <a:lnSpc>
                <a:spcPct val="130000"/>
              </a:lnSpc>
            </a:pPr>
            <a:r>
              <a:rPr lang="zh-CN" altLang="en-US" sz="1800" b="0" i="0" u="none" strike="noStrike" baseline="0" dirty="0">
                <a:solidFill>
                  <a:srgbClr val="221E1F"/>
                </a:solidFill>
                <a:latin typeface="+mn-ea"/>
              </a:rPr>
              <a:t>（</a:t>
            </a:r>
            <a:r>
              <a:rPr lang="en-US" altLang="zh-CN" sz="1800" b="0" i="0" u="none" strike="noStrike" baseline="0" dirty="0">
                <a:solidFill>
                  <a:srgbClr val="221E1F"/>
                </a:solidFill>
                <a:latin typeface="+mn-ea"/>
              </a:rPr>
              <a:t>2</a:t>
            </a:r>
            <a:r>
              <a:rPr lang="zh-CN" altLang="en-US" sz="1800" b="0" i="0" u="none" strike="noStrike" baseline="0" dirty="0">
                <a:solidFill>
                  <a:srgbClr val="221E1F"/>
                </a:solidFill>
                <a:latin typeface="+mn-ea"/>
              </a:rPr>
              <a:t>）语句二：</a:t>
            </a:r>
            <a:r>
              <a:rPr lang="en-US" altLang="zh-CN" sz="1800" b="0" i="0" u="none" strike="noStrike" baseline="0" dirty="0">
                <a:solidFill>
                  <a:srgbClr val="221E1F"/>
                </a:solidFill>
                <a:latin typeface="方正书宋"/>
              </a:rPr>
              <a:t>IF[&lt; </a:t>
            </a:r>
            <a:r>
              <a:rPr lang="zh-CN" altLang="en-US" sz="1800" b="0" i="0" u="none" strike="noStrike" baseline="0" dirty="0">
                <a:solidFill>
                  <a:srgbClr val="221E1F"/>
                </a:solidFill>
                <a:latin typeface="方正书宋"/>
              </a:rPr>
              <a:t>条件表达式</a:t>
            </a:r>
            <a:r>
              <a:rPr lang="en-US" altLang="zh-CN" sz="1800" b="0" i="0" u="none" strike="noStrike" baseline="0" dirty="0">
                <a:solidFill>
                  <a:srgbClr val="221E1F"/>
                </a:solidFill>
                <a:latin typeface="方正书宋"/>
              </a:rPr>
              <a:t>&gt;] THEN</a:t>
            </a:r>
            <a:r>
              <a:rPr lang="zh-CN" altLang="en-US" sz="1800" b="0" i="0" u="none" strike="noStrike" baseline="0" dirty="0">
                <a:solidFill>
                  <a:srgbClr val="221E1F"/>
                </a:solidFill>
                <a:latin typeface="方正书宋"/>
              </a:rPr>
              <a:t>。</a:t>
            </a:r>
          </a:p>
          <a:p>
            <a:pPr algn="just">
              <a:lnSpc>
                <a:spcPct val="130000"/>
              </a:lnSpc>
            </a:pPr>
            <a:r>
              <a:rPr lang="zh-CN" altLang="en-US" sz="1800" b="0" i="0" u="none" strike="noStrike" baseline="0" dirty="0">
                <a:solidFill>
                  <a:srgbClr val="221E1F"/>
                </a:solidFill>
                <a:latin typeface="方正书宋"/>
              </a:rPr>
              <a:t>如果指定的条件表达式满足时，则执行预先指定的宏程序语句，而且只执行一个宏程序语句。</a:t>
            </a:r>
            <a:endParaRPr lang="en-US" altLang="zh-CN" sz="1800" b="0" i="0" u="none" strike="noStrike" baseline="0" dirty="0">
              <a:solidFill>
                <a:srgbClr val="221E1F"/>
              </a:solidFill>
              <a:latin typeface="方正书宋"/>
            </a:endParaRPr>
          </a:p>
          <a:p>
            <a:pPr algn="just">
              <a:lnSpc>
                <a:spcPct val="130000"/>
              </a:lnSpc>
            </a:pPr>
            <a:r>
              <a:rPr lang="zh-CN" altLang="en-US" sz="1800" b="0" i="0" u="none" strike="noStrike" baseline="0" dirty="0">
                <a:solidFill>
                  <a:srgbClr val="221E1F"/>
                </a:solidFill>
                <a:latin typeface="方正书宋"/>
              </a:rPr>
              <a:t>例如： </a:t>
            </a:r>
            <a:r>
              <a:rPr lang="en-US" altLang="zh-CN" sz="1800" b="0" i="0" u="none" strike="noStrike" baseline="0" dirty="0">
                <a:solidFill>
                  <a:srgbClr val="221E1F"/>
                </a:solidFill>
                <a:latin typeface="方正书宋"/>
              </a:rPr>
              <a:t>IF [#1 EQ #2] THEN #3=10</a:t>
            </a:r>
            <a:r>
              <a:rPr lang="zh-CN" altLang="en-US" sz="1800" b="0" i="0" u="none" strike="noStrike" baseline="0" dirty="0">
                <a:solidFill>
                  <a:srgbClr val="221E1F"/>
                </a:solidFill>
                <a:latin typeface="方正书宋"/>
              </a:rPr>
              <a:t>； 如果</a:t>
            </a:r>
            <a:r>
              <a:rPr lang="en-US" altLang="zh-CN" sz="1800" b="0" i="0" u="none" strike="noStrike" baseline="0" dirty="0">
                <a:solidFill>
                  <a:srgbClr val="221E1F"/>
                </a:solidFill>
                <a:latin typeface="方正书宋"/>
              </a:rPr>
              <a:t>#1 </a:t>
            </a:r>
            <a:r>
              <a:rPr lang="zh-CN" altLang="en-US" sz="1800" b="0" i="0" u="none" strike="noStrike" baseline="0" dirty="0">
                <a:solidFill>
                  <a:srgbClr val="221E1F"/>
                </a:solidFill>
                <a:latin typeface="方正书宋"/>
              </a:rPr>
              <a:t>和</a:t>
            </a:r>
            <a:r>
              <a:rPr lang="en-US" altLang="zh-CN" sz="1800" b="0" i="0" u="none" strike="noStrike" baseline="0" dirty="0">
                <a:solidFill>
                  <a:srgbClr val="221E1F"/>
                </a:solidFill>
                <a:latin typeface="方正书宋"/>
              </a:rPr>
              <a:t>#2 </a:t>
            </a:r>
            <a:r>
              <a:rPr lang="zh-CN" altLang="en-US" sz="1800" b="0" i="0" u="none" strike="noStrike" baseline="0" dirty="0">
                <a:solidFill>
                  <a:srgbClr val="221E1F"/>
                </a:solidFill>
                <a:latin typeface="方正书宋"/>
              </a:rPr>
              <a:t>的值相同，</a:t>
            </a:r>
            <a:r>
              <a:rPr lang="en-US" altLang="zh-CN" sz="1800" b="0" i="0" u="none" strike="noStrike" baseline="0" dirty="0">
                <a:solidFill>
                  <a:srgbClr val="221E1F"/>
                </a:solidFill>
                <a:latin typeface="方正书宋"/>
              </a:rPr>
              <a:t>10 </a:t>
            </a:r>
            <a:r>
              <a:rPr lang="zh-CN" altLang="en-US" sz="1800" b="0" i="0" u="none" strike="noStrike" baseline="0" dirty="0">
                <a:solidFill>
                  <a:srgbClr val="221E1F"/>
                </a:solidFill>
                <a:latin typeface="方正书宋"/>
              </a:rPr>
              <a:t>赋值给</a:t>
            </a:r>
            <a:r>
              <a:rPr lang="en-US" altLang="zh-CN" sz="1800" b="0" i="0" u="none" strike="noStrike" baseline="0" dirty="0">
                <a:solidFill>
                  <a:srgbClr val="221E1F"/>
                </a:solidFill>
                <a:latin typeface="方正书宋"/>
              </a:rPr>
              <a:t>#3</a:t>
            </a:r>
            <a:r>
              <a:rPr lang="zh-CN" altLang="en-US" sz="1800" b="0" i="0" u="none" strike="noStrike" baseline="0" dirty="0">
                <a:solidFill>
                  <a:srgbClr val="221E1F"/>
                </a:solidFill>
                <a:latin typeface="方正书宋"/>
              </a:rPr>
              <a:t>。</a:t>
            </a:r>
          </a:p>
          <a:p>
            <a:pPr algn="just">
              <a:lnSpc>
                <a:spcPct val="130000"/>
              </a:lnSpc>
            </a:pPr>
            <a:r>
              <a:rPr lang="en-US" altLang="zh-CN" sz="1800" b="1" i="0" u="none" strike="noStrike" baseline="0" dirty="0">
                <a:solidFill>
                  <a:schemeClr val="accent2"/>
                </a:solidFill>
                <a:latin typeface="方正书宋"/>
              </a:rPr>
              <a:t>【</a:t>
            </a:r>
            <a:r>
              <a:rPr lang="zh-CN" altLang="en-US" sz="1800" b="1" i="0" u="none" strike="noStrike" baseline="0" dirty="0">
                <a:solidFill>
                  <a:schemeClr val="accent2"/>
                </a:solidFill>
                <a:latin typeface="方正书宋"/>
              </a:rPr>
              <a:t>说明</a:t>
            </a:r>
            <a:r>
              <a:rPr lang="en-US" altLang="zh-CN" sz="1800" b="1" i="0" u="none" strike="noStrike" baseline="0" dirty="0">
                <a:solidFill>
                  <a:schemeClr val="accent2"/>
                </a:solidFill>
                <a:latin typeface="方正书宋"/>
              </a:rPr>
              <a:t>】</a:t>
            </a:r>
          </a:p>
          <a:p>
            <a:pPr algn="just">
              <a:lnSpc>
                <a:spcPct val="130000"/>
              </a:lnSpc>
            </a:pPr>
            <a:r>
              <a:rPr lang="zh-CN" altLang="en-US" sz="1800" b="0" i="0" u="none" strike="noStrike" baseline="0" dirty="0">
                <a:solidFill>
                  <a:srgbClr val="221E1F"/>
                </a:solidFill>
                <a:latin typeface="方正书宋"/>
              </a:rPr>
              <a:t>① 条件表达式：条件表达式必须包括运算符。运算符插在两个变量中间或变量和常量中间，并且用“［］”封闭。</a:t>
            </a:r>
          </a:p>
          <a:p>
            <a:pPr algn="just">
              <a:lnSpc>
                <a:spcPct val="130000"/>
              </a:lnSpc>
            </a:pPr>
            <a:r>
              <a:rPr lang="zh-CN" altLang="en-US" sz="1800" b="0" i="0" u="none" strike="noStrike" baseline="0" dirty="0">
                <a:solidFill>
                  <a:srgbClr val="221E1F"/>
                </a:solidFill>
                <a:latin typeface="方正书宋"/>
              </a:rPr>
              <a:t>② 运算符：运算符由</a:t>
            </a:r>
            <a:r>
              <a:rPr lang="en-US" altLang="zh-CN" sz="1800" b="0" i="0" u="none" strike="noStrike" baseline="0" dirty="0">
                <a:solidFill>
                  <a:srgbClr val="221E1F"/>
                </a:solidFill>
                <a:latin typeface="方正书宋"/>
              </a:rPr>
              <a:t>2 </a:t>
            </a:r>
            <a:r>
              <a:rPr lang="zh-CN" altLang="en-US" sz="1800" b="0" i="0" u="none" strike="noStrike" baseline="0" dirty="0">
                <a:solidFill>
                  <a:srgbClr val="221E1F"/>
                </a:solidFill>
                <a:latin typeface="方正书宋"/>
              </a:rPr>
              <a:t>个字母组成，用于两个值的比较，以决定它们是相等还是一个值小于或大于另一个值。</a:t>
            </a:r>
            <a:endParaRPr lang="zh-CN" altLang="en-US" dirty="0">
              <a:latin typeface="+mn-ea"/>
            </a:endParaRPr>
          </a:p>
        </p:txBody>
      </p:sp>
      <p:sp>
        <p:nvSpPr>
          <p:cNvPr id="23" name="文本占位符 5">
            <a:extLst>
              <a:ext uri="{FF2B5EF4-FFF2-40B4-BE49-F238E27FC236}">
                <a16:creationId xmlns:a16="http://schemas.microsoft.com/office/drawing/2014/main" id="{A0177C40-E048-EBFF-290D-7948425E6D88}"/>
              </a:ext>
            </a:extLst>
          </p:cNvPr>
          <p:cNvSpPr txBox="1"/>
          <p:nvPr/>
        </p:nvSpPr>
        <p:spPr>
          <a:xfrm>
            <a:off x="769358" y="1669287"/>
            <a:ext cx="10653280" cy="41735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spcAft>
                <a:spcPts val="1000"/>
              </a:spcAft>
              <a:buClr>
                <a:schemeClr val="accent1"/>
              </a:buClr>
              <a:buSzPct val="95000"/>
              <a:buNone/>
            </a:pPr>
            <a:r>
              <a:rPr lang="zh-CN" altLang="en-US" b="1" dirty="0">
                <a:solidFill>
                  <a:schemeClr val="accent2"/>
                </a:solidFill>
                <a:latin typeface="方正书宋"/>
              </a:rPr>
              <a:t>（二）条件转移（</a:t>
            </a:r>
            <a:r>
              <a:rPr lang="en-US" altLang="zh-CN" b="1" dirty="0">
                <a:solidFill>
                  <a:schemeClr val="accent2"/>
                </a:solidFill>
                <a:latin typeface="方正书宋"/>
              </a:rPr>
              <a:t>IF</a:t>
            </a:r>
            <a:r>
              <a:rPr lang="zh-CN" altLang="en-US" b="1" dirty="0">
                <a:solidFill>
                  <a:schemeClr val="accent2"/>
                </a:solidFill>
                <a:latin typeface="方正书宋"/>
              </a:rPr>
              <a:t>语句）</a:t>
            </a:r>
            <a:endParaRPr lang="en-US" altLang="zh-CN" b="1" dirty="0">
              <a:solidFill>
                <a:schemeClr val="accent2"/>
              </a:solidFill>
              <a:latin typeface="方正书宋"/>
            </a:endParaRPr>
          </a:p>
        </p:txBody>
      </p:sp>
      <p:graphicFrame>
        <p:nvGraphicFramePr>
          <p:cNvPr id="2" name="表格 1">
            <a:extLst>
              <a:ext uri="{FF2B5EF4-FFF2-40B4-BE49-F238E27FC236}">
                <a16:creationId xmlns:a16="http://schemas.microsoft.com/office/drawing/2014/main" id="{7F9D890C-816E-664D-F30D-614B935C6AD3}"/>
              </a:ext>
            </a:extLst>
          </p:cNvPr>
          <p:cNvGraphicFramePr>
            <a:graphicFrameLocks noGrp="1"/>
          </p:cNvGraphicFramePr>
          <p:nvPr>
            <p:extLst>
              <p:ext uri="{D42A27DB-BD31-4B8C-83A1-F6EECF244321}">
                <p14:modId xmlns:p14="http://schemas.microsoft.com/office/powerpoint/2010/main" val="205152478"/>
              </p:ext>
            </p:extLst>
          </p:nvPr>
        </p:nvGraphicFramePr>
        <p:xfrm>
          <a:off x="2214289" y="5128864"/>
          <a:ext cx="8127999" cy="148336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1653360679"/>
                    </a:ext>
                  </a:extLst>
                </a:gridCol>
                <a:gridCol w="2709333">
                  <a:extLst>
                    <a:ext uri="{9D8B030D-6E8A-4147-A177-3AD203B41FA5}">
                      <a16:colId xmlns:a16="http://schemas.microsoft.com/office/drawing/2014/main" val="2011140544"/>
                    </a:ext>
                  </a:extLst>
                </a:gridCol>
                <a:gridCol w="2709333">
                  <a:extLst>
                    <a:ext uri="{9D8B030D-6E8A-4147-A177-3AD203B41FA5}">
                      <a16:colId xmlns:a16="http://schemas.microsoft.com/office/drawing/2014/main" val="873655644"/>
                    </a:ext>
                  </a:extLst>
                </a:gridCol>
              </a:tblGrid>
              <a:tr h="370840">
                <a:tc>
                  <a:txBody>
                    <a:bodyPr/>
                    <a:lstStyle/>
                    <a:p>
                      <a:pPr algn="ctr"/>
                      <a:r>
                        <a:rPr lang="zh-CN" altLang="en-US" sz="1400" dirty="0"/>
                        <a:t>运算符</a:t>
                      </a:r>
                    </a:p>
                  </a:txBody>
                  <a:tcPr/>
                </a:tc>
                <a:tc>
                  <a:txBody>
                    <a:bodyPr/>
                    <a:lstStyle/>
                    <a:p>
                      <a:pPr algn="ctr"/>
                      <a:r>
                        <a:rPr lang="zh-CN" altLang="en-US" sz="1400" dirty="0"/>
                        <a:t>含义</a:t>
                      </a:r>
                    </a:p>
                  </a:txBody>
                  <a:tcPr/>
                </a:tc>
                <a:tc>
                  <a:txBody>
                    <a:bodyPr/>
                    <a:lstStyle/>
                    <a:p>
                      <a:pPr algn="ctr"/>
                      <a:r>
                        <a:rPr lang="zh-CN" altLang="en-US" sz="1400" dirty="0"/>
                        <a:t>英文名</a:t>
                      </a:r>
                    </a:p>
                  </a:txBody>
                  <a:tcPr/>
                </a:tc>
                <a:extLst>
                  <a:ext uri="{0D108BD9-81ED-4DB2-BD59-A6C34878D82A}">
                    <a16:rowId xmlns:a16="http://schemas.microsoft.com/office/drawing/2014/main" val="3789663152"/>
                  </a:ext>
                </a:extLst>
              </a:tr>
              <a:tr h="370840">
                <a:tc>
                  <a:txBody>
                    <a:bodyPr/>
                    <a:lstStyle/>
                    <a:p>
                      <a:pPr algn="ctr"/>
                      <a:r>
                        <a:rPr lang="en-US" altLang="zh-CN" sz="1400" dirty="0"/>
                        <a:t>EQ</a:t>
                      </a:r>
                      <a:endParaRPr lang="zh-CN" altLang="en-US" sz="1400" dirty="0"/>
                    </a:p>
                  </a:txBody>
                  <a:tcPr/>
                </a:tc>
                <a:tc>
                  <a:txBody>
                    <a:bodyPr/>
                    <a:lstStyle/>
                    <a:p>
                      <a:pPr algn="ctr"/>
                      <a:r>
                        <a:rPr lang="zh-CN" altLang="en-US" sz="1400" dirty="0"/>
                        <a:t>等于（</a:t>
                      </a:r>
                      <a:r>
                        <a:rPr lang="en-US" altLang="zh-CN" sz="1400" dirty="0"/>
                        <a:t>=</a:t>
                      </a:r>
                      <a:r>
                        <a:rPr lang="zh-CN" altLang="en-US" sz="1400" dirty="0"/>
                        <a:t>）</a:t>
                      </a:r>
                    </a:p>
                  </a:txBody>
                  <a:tcPr/>
                </a:tc>
                <a:tc>
                  <a:txBody>
                    <a:bodyPr/>
                    <a:lstStyle/>
                    <a:p>
                      <a:pPr algn="ctr"/>
                      <a:r>
                        <a:rPr lang="en-US" altLang="zh-CN" sz="1400" dirty="0"/>
                        <a:t>Equal</a:t>
                      </a:r>
                      <a:endParaRPr lang="zh-CN" altLang="en-US" sz="1400" dirty="0"/>
                    </a:p>
                  </a:txBody>
                  <a:tcPr/>
                </a:tc>
                <a:extLst>
                  <a:ext uri="{0D108BD9-81ED-4DB2-BD59-A6C34878D82A}">
                    <a16:rowId xmlns:a16="http://schemas.microsoft.com/office/drawing/2014/main" val="1602064316"/>
                  </a:ext>
                </a:extLst>
              </a:tr>
              <a:tr h="370840">
                <a:tc>
                  <a:txBody>
                    <a:bodyPr/>
                    <a:lstStyle/>
                    <a:p>
                      <a:pPr algn="ctr"/>
                      <a:r>
                        <a:rPr lang="en-US" altLang="zh-CN" sz="1400" dirty="0"/>
                        <a:t>NE</a:t>
                      </a:r>
                      <a:endParaRPr lang="zh-CN" altLang="en-US" sz="1400" dirty="0"/>
                    </a:p>
                  </a:txBody>
                  <a:tcPr/>
                </a:tc>
                <a:tc>
                  <a:txBody>
                    <a:bodyPr/>
                    <a:lstStyle/>
                    <a:p>
                      <a:pPr algn="ctr"/>
                      <a:r>
                        <a:rPr lang="zh-CN" altLang="en-US" sz="1400" dirty="0"/>
                        <a:t>不等于（≠）</a:t>
                      </a:r>
                    </a:p>
                  </a:txBody>
                  <a:tcPr/>
                </a:tc>
                <a:tc>
                  <a:txBody>
                    <a:bodyPr/>
                    <a:lstStyle/>
                    <a:p>
                      <a:pPr algn="ctr"/>
                      <a:r>
                        <a:rPr lang="en-US" altLang="zh-CN" sz="1400" dirty="0"/>
                        <a:t>Not Equal</a:t>
                      </a:r>
                      <a:endParaRPr lang="zh-CN" altLang="en-US" sz="1400" dirty="0"/>
                    </a:p>
                  </a:txBody>
                  <a:tcPr/>
                </a:tc>
                <a:extLst>
                  <a:ext uri="{0D108BD9-81ED-4DB2-BD59-A6C34878D82A}">
                    <a16:rowId xmlns:a16="http://schemas.microsoft.com/office/drawing/2014/main" val="3701580273"/>
                  </a:ext>
                </a:extLst>
              </a:tr>
              <a:tr h="370840">
                <a:tc>
                  <a:txBody>
                    <a:bodyPr/>
                    <a:lstStyle/>
                    <a:p>
                      <a:pPr algn="ctr"/>
                      <a:r>
                        <a:rPr lang="en-US" altLang="zh-CN" sz="1400" dirty="0"/>
                        <a:t>GT</a:t>
                      </a:r>
                      <a:endParaRPr lang="zh-CN" altLang="en-US" sz="1400" dirty="0"/>
                    </a:p>
                  </a:txBody>
                  <a:tcPr/>
                </a:tc>
                <a:tc>
                  <a:txBody>
                    <a:bodyPr/>
                    <a:lstStyle/>
                    <a:p>
                      <a:pPr algn="ctr"/>
                      <a:r>
                        <a:rPr lang="zh-CN" altLang="en-US" sz="1400" dirty="0"/>
                        <a:t>大于（＞）</a:t>
                      </a:r>
                    </a:p>
                  </a:txBody>
                  <a:tcPr/>
                </a:tc>
                <a:tc>
                  <a:txBody>
                    <a:bodyPr/>
                    <a:lstStyle/>
                    <a:p>
                      <a:pPr algn="ctr"/>
                      <a:r>
                        <a:rPr lang="en-US" altLang="zh-CN" sz="1400" dirty="0"/>
                        <a:t>Great Than</a:t>
                      </a:r>
                      <a:endParaRPr lang="zh-CN" altLang="en-US" sz="1400" dirty="0"/>
                    </a:p>
                  </a:txBody>
                  <a:tcPr/>
                </a:tc>
                <a:extLst>
                  <a:ext uri="{0D108BD9-81ED-4DB2-BD59-A6C34878D82A}">
                    <a16:rowId xmlns:a16="http://schemas.microsoft.com/office/drawing/2014/main" val="1606325084"/>
                  </a:ext>
                </a:extLst>
              </a:tr>
            </a:tbl>
          </a:graphicData>
        </a:graphic>
      </p:graphicFrame>
      <p:sp>
        <p:nvSpPr>
          <p:cNvPr id="3" name="标题 1">
            <a:extLst>
              <a:ext uri="{FF2B5EF4-FFF2-40B4-BE49-F238E27FC236}">
                <a16:creationId xmlns:a16="http://schemas.microsoft.com/office/drawing/2014/main" id="{31D729D7-FE75-25A6-67CE-96CE2044CD3E}"/>
              </a:ext>
            </a:extLst>
          </p:cNvPr>
          <p:cNvSpPr txBox="1"/>
          <p:nvPr/>
        </p:nvSpPr>
        <p:spPr>
          <a:xfrm>
            <a:off x="3063887" y="291516"/>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9.1</a:t>
            </a:r>
            <a:r>
              <a:rPr lang="zh-CN" altLang="en-US" sz="2800" dirty="0">
                <a:latin typeface="+mj-ea"/>
                <a:cs typeface="+mn-ea"/>
                <a:sym typeface="+mn-lt"/>
              </a:rPr>
              <a:t>宏观程序的认知</a:t>
            </a:r>
          </a:p>
        </p:txBody>
      </p:sp>
    </p:spTree>
    <p:extLst>
      <p:ext uri="{BB962C8B-B14F-4D97-AF65-F5344CB8AC3E}">
        <p14:creationId xmlns:p14="http://schemas.microsoft.com/office/powerpoint/2010/main" val="40525824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1587" y="-1"/>
            <a:ext cx="12188825" cy="6858001"/>
            <a:chOff x="1589" y="0"/>
            <a:chExt cx="12188825" cy="6858001"/>
          </a:xfrm>
        </p:grpSpPr>
        <p:sp>
          <p:nvSpPr>
            <p:cNvPr id="41" name="任意多边形 40"/>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lstStyle/>
            <a:p>
              <a:endParaRPr lang="zh-CN" altLang="en-US" dirty="0"/>
            </a:p>
          </p:txBody>
        </p:sp>
        <p:sp>
          <p:nvSpPr>
            <p:cNvPr id="42" name="任意多边形 41"/>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lstStyle/>
            <a:p>
              <a:endParaRPr lang="zh-CN" altLang="en-US"/>
            </a:p>
          </p:txBody>
        </p:sp>
      </p:grpSp>
      <p:sp>
        <p:nvSpPr>
          <p:cNvPr id="16" name="Index-1">
            <a:extLst>
              <a:ext uri="{FF2B5EF4-FFF2-40B4-BE49-F238E27FC236}">
                <a16:creationId xmlns:a16="http://schemas.microsoft.com/office/drawing/2014/main" id="{5C57B6A1-8BF6-9FBE-BBA6-4EBB6B6B80D4}"/>
              </a:ext>
            </a:extLst>
          </p:cNvPr>
          <p:cNvSpPr txBox="1"/>
          <p:nvPr>
            <p:custDataLst>
              <p:tags r:id="rId1"/>
            </p:custDataLst>
          </p:nvPr>
        </p:nvSpPr>
        <p:spPr>
          <a:xfrm>
            <a:off x="907068" y="1169890"/>
            <a:ext cx="4473454" cy="396583"/>
          </a:xfrm>
          <a:prstGeom prst="rect">
            <a:avLst/>
          </a:prstGeom>
          <a:noFill/>
        </p:spPr>
        <p:txBody>
          <a:bodyPr wrap="square" rtlCol="0">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lang="zh-CN" altLang="en-US" b="1" dirty="0">
                <a:solidFill>
                  <a:schemeClr val="accent2"/>
                </a:solidFill>
                <a:latin typeface="+mn-ea"/>
              </a:rPr>
              <a:t>二</a:t>
            </a:r>
            <a:r>
              <a:rPr kumimoji="0" lang="zh-CN" altLang="en-US" sz="1800" b="1" i="1" u="none" strike="noStrike" kern="1200" cap="none" spc="0" normalizeH="0" baseline="0" noProof="0" dirty="0">
                <a:ln>
                  <a:noFill/>
                </a:ln>
                <a:solidFill>
                  <a:schemeClr val="accent2"/>
                </a:solidFill>
                <a:effectLst/>
                <a:uLnTx/>
                <a:uFillTx/>
                <a:latin typeface="+mn-ea"/>
                <a:cs typeface="+mn-cs"/>
              </a:rPr>
              <a:t>、</a:t>
            </a:r>
            <a:r>
              <a:rPr kumimoji="0" lang="zh-CN" altLang="en-US" sz="1800" b="1" u="none" strike="noStrike" kern="1200" cap="none" spc="0" normalizeH="0" baseline="0" noProof="0" dirty="0">
                <a:ln>
                  <a:noFill/>
                </a:ln>
                <a:solidFill>
                  <a:schemeClr val="accent2"/>
                </a:solidFill>
                <a:effectLst/>
                <a:uLnTx/>
                <a:uFillTx/>
                <a:latin typeface="+mn-ea"/>
                <a:cs typeface="+mn-cs"/>
              </a:rPr>
              <a:t>控制指令</a:t>
            </a:r>
            <a:endParaRPr kumimoji="0" lang="en-US" altLang="zh-CN" sz="1800" b="1" u="none" strike="noStrike" kern="1200" cap="none" spc="0" normalizeH="0" baseline="0" noProof="0" dirty="0">
              <a:ln>
                <a:noFill/>
              </a:ln>
              <a:solidFill>
                <a:schemeClr val="accent2"/>
              </a:solidFill>
              <a:effectLst/>
              <a:uLnTx/>
              <a:uFillTx/>
              <a:latin typeface="+mn-ea"/>
              <a:cs typeface="+mn-cs"/>
            </a:endParaRPr>
          </a:p>
        </p:txBody>
      </p:sp>
      <p:cxnSp>
        <p:nvCxnSpPr>
          <p:cNvPr id="18" name="1">
            <a:extLst>
              <a:ext uri="{FF2B5EF4-FFF2-40B4-BE49-F238E27FC236}">
                <a16:creationId xmlns:a16="http://schemas.microsoft.com/office/drawing/2014/main" id="{4A3133FF-7FBF-C6DE-6ED1-E6F216CB66D8}"/>
              </a:ext>
            </a:extLst>
          </p:cNvPr>
          <p:cNvCxnSpPr>
            <a:cxnSpLocks/>
          </p:cNvCxnSpPr>
          <p:nvPr>
            <p:custDataLst>
              <p:tags r:id="rId2"/>
            </p:custDataLst>
          </p:nvPr>
        </p:nvCxnSpPr>
        <p:spPr>
          <a:xfrm>
            <a:off x="752656" y="1221756"/>
            <a:ext cx="0" cy="339910"/>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graphicFrame>
        <p:nvGraphicFramePr>
          <p:cNvPr id="2" name="表格 1">
            <a:extLst>
              <a:ext uri="{FF2B5EF4-FFF2-40B4-BE49-F238E27FC236}">
                <a16:creationId xmlns:a16="http://schemas.microsoft.com/office/drawing/2014/main" id="{7F9D890C-816E-664D-F30D-614B935C6AD3}"/>
              </a:ext>
            </a:extLst>
          </p:cNvPr>
          <p:cNvGraphicFramePr>
            <a:graphicFrameLocks noGrp="1"/>
          </p:cNvGraphicFramePr>
          <p:nvPr>
            <p:extLst>
              <p:ext uri="{D42A27DB-BD31-4B8C-83A1-F6EECF244321}">
                <p14:modId xmlns:p14="http://schemas.microsoft.com/office/powerpoint/2010/main" val="322906003"/>
              </p:ext>
            </p:extLst>
          </p:nvPr>
        </p:nvGraphicFramePr>
        <p:xfrm>
          <a:off x="1890439" y="1661764"/>
          <a:ext cx="8127999" cy="148336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1653360679"/>
                    </a:ext>
                  </a:extLst>
                </a:gridCol>
                <a:gridCol w="2709333">
                  <a:extLst>
                    <a:ext uri="{9D8B030D-6E8A-4147-A177-3AD203B41FA5}">
                      <a16:colId xmlns:a16="http://schemas.microsoft.com/office/drawing/2014/main" val="2011140544"/>
                    </a:ext>
                  </a:extLst>
                </a:gridCol>
                <a:gridCol w="2709333">
                  <a:extLst>
                    <a:ext uri="{9D8B030D-6E8A-4147-A177-3AD203B41FA5}">
                      <a16:colId xmlns:a16="http://schemas.microsoft.com/office/drawing/2014/main" val="873655644"/>
                    </a:ext>
                  </a:extLst>
                </a:gridCol>
              </a:tblGrid>
              <a:tr h="370840">
                <a:tc>
                  <a:txBody>
                    <a:bodyPr/>
                    <a:lstStyle/>
                    <a:p>
                      <a:pPr algn="ctr"/>
                      <a:r>
                        <a:rPr lang="zh-CN" altLang="en-US" sz="1400" dirty="0"/>
                        <a:t>运算符</a:t>
                      </a:r>
                    </a:p>
                  </a:txBody>
                  <a:tcPr/>
                </a:tc>
                <a:tc>
                  <a:txBody>
                    <a:bodyPr/>
                    <a:lstStyle/>
                    <a:p>
                      <a:pPr algn="ctr"/>
                      <a:r>
                        <a:rPr lang="zh-CN" altLang="en-US" sz="1400" dirty="0"/>
                        <a:t>含义</a:t>
                      </a:r>
                    </a:p>
                  </a:txBody>
                  <a:tcPr/>
                </a:tc>
                <a:tc>
                  <a:txBody>
                    <a:bodyPr/>
                    <a:lstStyle/>
                    <a:p>
                      <a:pPr algn="ctr"/>
                      <a:r>
                        <a:rPr lang="zh-CN" altLang="en-US" sz="1400" dirty="0"/>
                        <a:t>英文名</a:t>
                      </a:r>
                    </a:p>
                  </a:txBody>
                  <a:tcPr/>
                </a:tc>
                <a:extLst>
                  <a:ext uri="{0D108BD9-81ED-4DB2-BD59-A6C34878D82A}">
                    <a16:rowId xmlns:a16="http://schemas.microsoft.com/office/drawing/2014/main" val="3789663152"/>
                  </a:ext>
                </a:extLst>
              </a:tr>
              <a:tr h="370840">
                <a:tc>
                  <a:txBody>
                    <a:bodyPr/>
                    <a:lstStyle/>
                    <a:p>
                      <a:pPr algn="ctr"/>
                      <a:r>
                        <a:rPr lang="en-US" altLang="zh-CN" sz="1400" dirty="0"/>
                        <a:t>GE</a:t>
                      </a:r>
                      <a:endParaRPr lang="zh-CN" altLang="en-US" sz="1400" dirty="0"/>
                    </a:p>
                  </a:txBody>
                  <a:tcPr/>
                </a:tc>
                <a:tc>
                  <a:txBody>
                    <a:bodyPr/>
                    <a:lstStyle/>
                    <a:p>
                      <a:pPr algn="ctr"/>
                      <a:r>
                        <a:rPr lang="zh-CN" altLang="en-US" sz="1400" dirty="0"/>
                        <a:t>大于或等于（≥）</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t>Great Than</a:t>
                      </a:r>
                      <a:r>
                        <a:rPr lang="zh-CN" altLang="en-US" sz="1400" dirty="0"/>
                        <a:t> </a:t>
                      </a:r>
                      <a:r>
                        <a:rPr lang="en-US" altLang="zh-CN" sz="1400" dirty="0"/>
                        <a:t>or Equal</a:t>
                      </a:r>
                      <a:endParaRPr lang="zh-CN" altLang="en-US" sz="1400" dirty="0"/>
                    </a:p>
                  </a:txBody>
                  <a:tcPr/>
                </a:tc>
                <a:extLst>
                  <a:ext uri="{0D108BD9-81ED-4DB2-BD59-A6C34878D82A}">
                    <a16:rowId xmlns:a16="http://schemas.microsoft.com/office/drawing/2014/main" val="1602064316"/>
                  </a:ext>
                </a:extLst>
              </a:tr>
              <a:tr h="370840">
                <a:tc>
                  <a:txBody>
                    <a:bodyPr/>
                    <a:lstStyle/>
                    <a:p>
                      <a:pPr algn="ctr"/>
                      <a:r>
                        <a:rPr lang="en-US" altLang="zh-CN" sz="1400" dirty="0"/>
                        <a:t>LT</a:t>
                      </a:r>
                      <a:endParaRPr lang="zh-CN" altLang="en-US" sz="1400" dirty="0"/>
                    </a:p>
                  </a:txBody>
                  <a:tcPr/>
                </a:tc>
                <a:tc>
                  <a:txBody>
                    <a:bodyPr/>
                    <a:lstStyle/>
                    <a:p>
                      <a:pPr algn="ctr"/>
                      <a:r>
                        <a:rPr lang="zh-CN" altLang="en-US" sz="1400" dirty="0"/>
                        <a:t>小于（＜）</a:t>
                      </a:r>
                    </a:p>
                  </a:txBody>
                  <a:tcPr/>
                </a:tc>
                <a:tc>
                  <a:txBody>
                    <a:bodyPr/>
                    <a:lstStyle/>
                    <a:p>
                      <a:pPr algn="ctr"/>
                      <a:r>
                        <a:rPr lang="en-US" altLang="zh-CN" sz="1400" dirty="0"/>
                        <a:t>Less Than</a:t>
                      </a:r>
                      <a:endParaRPr lang="zh-CN" altLang="en-US" sz="1400" dirty="0"/>
                    </a:p>
                  </a:txBody>
                  <a:tcPr/>
                </a:tc>
                <a:extLst>
                  <a:ext uri="{0D108BD9-81ED-4DB2-BD59-A6C34878D82A}">
                    <a16:rowId xmlns:a16="http://schemas.microsoft.com/office/drawing/2014/main" val="3701580273"/>
                  </a:ext>
                </a:extLst>
              </a:tr>
              <a:tr h="370840">
                <a:tc>
                  <a:txBody>
                    <a:bodyPr/>
                    <a:lstStyle/>
                    <a:p>
                      <a:pPr algn="ctr"/>
                      <a:r>
                        <a:rPr lang="en-US" altLang="zh-CN" sz="1400" dirty="0"/>
                        <a:t>LE</a:t>
                      </a:r>
                      <a:endParaRPr lang="zh-CN" altLang="en-US" sz="1400" dirty="0"/>
                    </a:p>
                  </a:txBody>
                  <a:tcPr/>
                </a:tc>
                <a:tc>
                  <a:txBody>
                    <a:bodyPr/>
                    <a:lstStyle/>
                    <a:p>
                      <a:pPr algn="ctr"/>
                      <a:r>
                        <a:rPr lang="zh-CN" altLang="en-US" sz="1400" dirty="0"/>
                        <a:t>小于或等于（≤）</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t>Less Than</a:t>
                      </a:r>
                      <a:r>
                        <a:rPr lang="zh-CN" altLang="en-US" sz="1400" dirty="0"/>
                        <a:t> </a:t>
                      </a:r>
                      <a:r>
                        <a:rPr lang="en-US" altLang="zh-CN" sz="1400" dirty="0"/>
                        <a:t>or Equal</a:t>
                      </a:r>
                      <a:endParaRPr lang="zh-CN" altLang="en-US" sz="1400" dirty="0"/>
                    </a:p>
                  </a:txBody>
                  <a:tcPr/>
                </a:tc>
                <a:extLst>
                  <a:ext uri="{0D108BD9-81ED-4DB2-BD59-A6C34878D82A}">
                    <a16:rowId xmlns:a16="http://schemas.microsoft.com/office/drawing/2014/main" val="1606325084"/>
                  </a:ext>
                </a:extLst>
              </a:tr>
            </a:tbl>
          </a:graphicData>
        </a:graphic>
      </p:graphicFrame>
      <p:sp>
        <p:nvSpPr>
          <p:cNvPr id="5" name="文本占位符 5">
            <a:extLst>
              <a:ext uri="{FF2B5EF4-FFF2-40B4-BE49-F238E27FC236}">
                <a16:creationId xmlns:a16="http://schemas.microsoft.com/office/drawing/2014/main" id="{BACBAD93-8519-752A-AAD0-523966CA83EF}"/>
              </a:ext>
            </a:extLst>
          </p:cNvPr>
          <p:cNvSpPr txBox="1"/>
          <p:nvPr/>
        </p:nvSpPr>
        <p:spPr>
          <a:xfrm>
            <a:off x="769358" y="3550986"/>
            <a:ext cx="10653280" cy="41735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spcAft>
                <a:spcPts val="1000"/>
              </a:spcAft>
              <a:buClr>
                <a:schemeClr val="accent1"/>
              </a:buClr>
              <a:buSzPct val="95000"/>
              <a:buNone/>
            </a:pPr>
            <a:r>
              <a:rPr lang="zh-CN" altLang="en-US" b="1" dirty="0">
                <a:solidFill>
                  <a:schemeClr val="accent2"/>
                </a:solidFill>
                <a:latin typeface="方正书宋"/>
              </a:rPr>
              <a:t>（三）循环（</a:t>
            </a:r>
            <a:r>
              <a:rPr lang="en-US" altLang="zh-CN" b="1" dirty="0">
                <a:solidFill>
                  <a:schemeClr val="accent2"/>
                </a:solidFill>
                <a:latin typeface="方正书宋"/>
              </a:rPr>
              <a:t>WHILE </a:t>
            </a:r>
            <a:r>
              <a:rPr lang="zh-CN" altLang="en-US" b="1" dirty="0">
                <a:solidFill>
                  <a:schemeClr val="accent2"/>
                </a:solidFill>
                <a:latin typeface="方正书宋"/>
              </a:rPr>
              <a:t>语句）</a:t>
            </a:r>
            <a:endParaRPr lang="en-US" altLang="zh-CN" b="1" dirty="0">
              <a:solidFill>
                <a:schemeClr val="accent2"/>
              </a:solidFill>
              <a:latin typeface="方正书宋"/>
            </a:endParaRPr>
          </a:p>
        </p:txBody>
      </p:sp>
      <p:sp>
        <p:nvSpPr>
          <p:cNvPr id="6" name="文本框 5">
            <a:extLst>
              <a:ext uri="{FF2B5EF4-FFF2-40B4-BE49-F238E27FC236}">
                <a16:creationId xmlns:a16="http://schemas.microsoft.com/office/drawing/2014/main" id="{631FF28C-A429-0A2F-425F-D8A749BC07E4}"/>
              </a:ext>
            </a:extLst>
          </p:cNvPr>
          <p:cNvSpPr txBox="1"/>
          <p:nvPr/>
        </p:nvSpPr>
        <p:spPr>
          <a:xfrm>
            <a:off x="1393132" y="3985477"/>
            <a:ext cx="10029506" cy="777457"/>
          </a:xfrm>
          <a:prstGeom prst="rect">
            <a:avLst/>
          </a:prstGeom>
          <a:noFill/>
        </p:spPr>
        <p:txBody>
          <a:bodyPr wrap="square">
            <a:spAutoFit/>
          </a:bodyPr>
          <a:lstStyle/>
          <a:p>
            <a:pPr algn="just">
              <a:lnSpc>
                <a:spcPct val="130000"/>
              </a:lnSpc>
            </a:pPr>
            <a:r>
              <a:rPr lang="zh-CN" altLang="en-US" sz="1800" b="0" i="0" u="none" strike="noStrike" baseline="0" dirty="0">
                <a:solidFill>
                  <a:srgbClr val="221E1F"/>
                </a:solidFill>
                <a:latin typeface="方正书宋"/>
              </a:rPr>
              <a:t>在</a:t>
            </a:r>
            <a:r>
              <a:rPr lang="en-US" altLang="zh-CN" sz="1800" b="0" i="0" u="none" strike="noStrike" baseline="0" dirty="0">
                <a:solidFill>
                  <a:srgbClr val="221E1F"/>
                </a:solidFill>
                <a:latin typeface="方正书宋"/>
              </a:rPr>
              <a:t>WHILE </a:t>
            </a:r>
            <a:r>
              <a:rPr lang="zh-CN" altLang="en-US" sz="1800" b="0" i="0" u="none" strike="noStrike" baseline="0" dirty="0">
                <a:solidFill>
                  <a:srgbClr val="221E1F"/>
                </a:solidFill>
                <a:latin typeface="方正书宋"/>
              </a:rPr>
              <a:t>后指定一个条件表达式，当指定条件满足时，则反复执行从</a:t>
            </a:r>
            <a:r>
              <a:rPr lang="en-US" altLang="zh-CN" sz="1800" b="0" i="0" u="none" strike="noStrike" baseline="0" dirty="0">
                <a:solidFill>
                  <a:srgbClr val="221E1F"/>
                </a:solidFill>
                <a:latin typeface="方正书宋"/>
              </a:rPr>
              <a:t>DO </a:t>
            </a:r>
            <a:r>
              <a:rPr lang="zh-CN" altLang="en-US" sz="1800" b="0" i="0" u="none" strike="noStrike" baseline="0" dirty="0">
                <a:solidFill>
                  <a:srgbClr val="221E1F"/>
                </a:solidFill>
                <a:latin typeface="方正书宋"/>
              </a:rPr>
              <a:t>到</a:t>
            </a:r>
            <a:r>
              <a:rPr lang="en-US" altLang="zh-CN" sz="1800" b="0" i="0" u="none" strike="noStrike" baseline="0" dirty="0">
                <a:solidFill>
                  <a:srgbClr val="221E1F"/>
                </a:solidFill>
                <a:latin typeface="方正书宋"/>
              </a:rPr>
              <a:t>END </a:t>
            </a:r>
            <a:r>
              <a:rPr lang="zh-CN" altLang="en-US" sz="1800" b="0" i="0" u="none" strike="noStrike" baseline="0" dirty="0">
                <a:solidFill>
                  <a:srgbClr val="221E1F"/>
                </a:solidFill>
                <a:latin typeface="方正书宋"/>
              </a:rPr>
              <a:t>之间的程序。否则，转到</a:t>
            </a:r>
            <a:r>
              <a:rPr lang="en-US" altLang="zh-CN" sz="1800" b="0" i="0" u="none" strike="noStrike" baseline="0" dirty="0">
                <a:solidFill>
                  <a:srgbClr val="221E1F"/>
                </a:solidFill>
                <a:latin typeface="方正书宋"/>
              </a:rPr>
              <a:t>END </a:t>
            </a:r>
            <a:r>
              <a:rPr lang="zh-CN" altLang="en-US" sz="1800" b="0" i="0" u="none" strike="noStrike" baseline="0" dirty="0">
                <a:solidFill>
                  <a:srgbClr val="221E1F"/>
                </a:solidFill>
                <a:latin typeface="方正书宋"/>
              </a:rPr>
              <a:t>后的下一个程序段。</a:t>
            </a:r>
            <a:endParaRPr lang="zh-CN" altLang="en-US" dirty="0">
              <a:latin typeface="+mn-ea"/>
            </a:endParaRPr>
          </a:p>
        </p:txBody>
      </p:sp>
      <p:pic>
        <p:nvPicPr>
          <p:cNvPr id="8" name="图片 7">
            <a:extLst>
              <a:ext uri="{FF2B5EF4-FFF2-40B4-BE49-F238E27FC236}">
                <a16:creationId xmlns:a16="http://schemas.microsoft.com/office/drawing/2014/main" id="{76970802-7A7A-4379-7D3E-3AD02C842269}"/>
              </a:ext>
            </a:extLst>
          </p:cNvPr>
          <p:cNvPicPr>
            <a:picLocks noChangeAspect="1"/>
          </p:cNvPicPr>
          <p:nvPr/>
        </p:nvPicPr>
        <p:blipFill>
          <a:blip r:embed="rId5"/>
          <a:stretch>
            <a:fillRect/>
          </a:stretch>
        </p:blipFill>
        <p:spPr>
          <a:xfrm>
            <a:off x="3733164" y="4750168"/>
            <a:ext cx="4725668" cy="1307356"/>
          </a:xfrm>
          <a:prstGeom prst="rect">
            <a:avLst/>
          </a:prstGeom>
        </p:spPr>
      </p:pic>
      <p:sp>
        <p:nvSpPr>
          <p:cNvPr id="12" name="标题 1">
            <a:extLst>
              <a:ext uri="{FF2B5EF4-FFF2-40B4-BE49-F238E27FC236}">
                <a16:creationId xmlns:a16="http://schemas.microsoft.com/office/drawing/2014/main" id="{CA0CF327-0EF6-E06C-5C0F-C852FE17C816}"/>
              </a:ext>
            </a:extLst>
          </p:cNvPr>
          <p:cNvSpPr txBox="1"/>
          <p:nvPr/>
        </p:nvSpPr>
        <p:spPr>
          <a:xfrm>
            <a:off x="3063887" y="291516"/>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9.1</a:t>
            </a:r>
            <a:r>
              <a:rPr lang="zh-CN" altLang="en-US" sz="2800" dirty="0">
                <a:latin typeface="+mj-ea"/>
                <a:cs typeface="+mn-ea"/>
                <a:sym typeface="+mn-lt"/>
              </a:rPr>
              <a:t>宏观程序的认知</a:t>
            </a:r>
          </a:p>
        </p:txBody>
      </p:sp>
    </p:spTree>
    <p:extLst>
      <p:ext uri="{BB962C8B-B14F-4D97-AF65-F5344CB8AC3E}">
        <p14:creationId xmlns:p14="http://schemas.microsoft.com/office/powerpoint/2010/main" val="35812755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1587" y="-1"/>
            <a:ext cx="12188825" cy="6858001"/>
            <a:chOff x="1589" y="0"/>
            <a:chExt cx="12188825" cy="6858001"/>
          </a:xfrm>
        </p:grpSpPr>
        <p:sp>
          <p:nvSpPr>
            <p:cNvPr id="41" name="任意多边形 40"/>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lstStyle/>
            <a:p>
              <a:endParaRPr lang="zh-CN" altLang="en-US" dirty="0"/>
            </a:p>
          </p:txBody>
        </p:sp>
        <p:sp>
          <p:nvSpPr>
            <p:cNvPr id="42" name="任意多边形 41"/>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lstStyle/>
            <a:p>
              <a:endParaRPr lang="zh-CN" altLang="en-US"/>
            </a:p>
          </p:txBody>
        </p:sp>
      </p:grpSp>
      <p:sp>
        <p:nvSpPr>
          <p:cNvPr id="16" name="Index-1">
            <a:extLst>
              <a:ext uri="{FF2B5EF4-FFF2-40B4-BE49-F238E27FC236}">
                <a16:creationId xmlns:a16="http://schemas.microsoft.com/office/drawing/2014/main" id="{5C57B6A1-8BF6-9FBE-BBA6-4EBB6B6B80D4}"/>
              </a:ext>
            </a:extLst>
          </p:cNvPr>
          <p:cNvSpPr txBox="1"/>
          <p:nvPr>
            <p:custDataLst>
              <p:tags r:id="rId1"/>
            </p:custDataLst>
          </p:nvPr>
        </p:nvSpPr>
        <p:spPr>
          <a:xfrm>
            <a:off x="907068" y="1169890"/>
            <a:ext cx="4473454" cy="396583"/>
          </a:xfrm>
          <a:prstGeom prst="rect">
            <a:avLst/>
          </a:prstGeom>
          <a:noFill/>
        </p:spPr>
        <p:txBody>
          <a:bodyPr wrap="square" rtlCol="0">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lang="zh-CN" altLang="en-US" b="1" dirty="0">
                <a:solidFill>
                  <a:schemeClr val="accent2"/>
                </a:solidFill>
                <a:latin typeface="+mn-ea"/>
              </a:rPr>
              <a:t>二</a:t>
            </a:r>
            <a:r>
              <a:rPr kumimoji="0" lang="zh-CN" altLang="en-US" sz="1800" b="1" i="1" u="none" strike="noStrike" kern="1200" cap="none" spc="0" normalizeH="0" baseline="0" noProof="0" dirty="0">
                <a:ln>
                  <a:noFill/>
                </a:ln>
                <a:solidFill>
                  <a:schemeClr val="accent2"/>
                </a:solidFill>
                <a:effectLst/>
                <a:uLnTx/>
                <a:uFillTx/>
                <a:latin typeface="+mn-ea"/>
                <a:cs typeface="+mn-cs"/>
              </a:rPr>
              <a:t>、</a:t>
            </a:r>
            <a:r>
              <a:rPr kumimoji="0" lang="zh-CN" altLang="en-US" sz="1800" b="1" u="none" strike="noStrike" kern="1200" cap="none" spc="0" normalizeH="0" baseline="0" noProof="0" dirty="0">
                <a:ln>
                  <a:noFill/>
                </a:ln>
                <a:solidFill>
                  <a:schemeClr val="accent2"/>
                </a:solidFill>
                <a:effectLst/>
                <a:uLnTx/>
                <a:uFillTx/>
                <a:latin typeface="+mn-ea"/>
                <a:cs typeface="+mn-cs"/>
              </a:rPr>
              <a:t>控制指令</a:t>
            </a:r>
            <a:endParaRPr kumimoji="0" lang="en-US" altLang="zh-CN" sz="1800" b="1" u="none" strike="noStrike" kern="1200" cap="none" spc="0" normalizeH="0" baseline="0" noProof="0" dirty="0">
              <a:ln>
                <a:noFill/>
              </a:ln>
              <a:solidFill>
                <a:schemeClr val="accent2"/>
              </a:solidFill>
              <a:effectLst/>
              <a:uLnTx/>
              <a:uFillTx/>
              <a:latin typeface="+mn-ea"/>
              <a:cs typeface="+mn-cs"/>
            </a:endParaRPr>
          </a:p>
        </p:txBody>
      </p:sp>
      <p:cxnSp>
        <p:nvCxnSpPr>
          <p:cNvPr id="18" name="1">
            <a:extLst>
              <a:ext uri="{FF2B5EF4-FFF2-40B4-BE49-F238E27FC236}">
                <a16:creationId xmlns:a16="http://schemas.microsoft.com/office/drawing/2014/main" id="{4A3133FF-7FBF-C6DE-6ED1-E6F216CB66D8}"/>
              </a:ext>
            </a:extLst>
          </p:cNvPr>
          <p:cNvCxnSpPr>
            <a:cxnSpLocks/>
          </p:cNvCxnSpPr>
          <p:nvPr>
            <p:custDataLst>
              <p:tags r:id="rId2"/>
            </p:custDataLst>
          </p:nvPr>
        </p:nvCxnSpPr>
        <p:spPr>
          <a:xfrm>
            <a:off x="752656" y="1221756"/>
            <a:ext cx="0" cy="339910"/>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sp>
        <p:nvSpPr>
          <p:cNvPr id="5" name="文本占位符 5">
            <a:extLst>
              <a:ext uri="{FF2B5EF4-FFF2-40B4-BE49-F238E27FC236}">
                <a16:creationId xmlns:a16="http://schemas.microsoft.com/office/drawing/2014/main" id="{BACBAD93-8519-752A-AAD0-523966CA83EF}"/>
              </a:ext>
            </a:extLst>
          </p:cNvPr>
          <p:cNvSpPr txBox="1"/>
          <p:nvPr/>
        </p:nvSpPr>
        <p:spPr>
          <a:xfrm>
            <a:off x="752656" y="1673443"/>
            <a:ext cx="10653280" cy="41735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spcAft>
                <a:spcPts val="1000"/>
              </a:spcAft>
              <a:buClr>
                <a:schemeClr val="accent1"/>
              </a:buClr>
              <a:buSzPct val="95000"/>
              <a:buNone/>
            </a:pPr>
            <a:r>
              <a:rPr lang="zh-CN" altLang="en-US" b="1" dirty="0">
                <a:solidFill>
                  <a:schemeClr val="accent2"/>
                </a:solidFill>
                <a:latin typeface="方正书宋"/>
              </a:rPr>
              <a:t>（三）循环（</a:t>
            </a:r>
            <a:r>
              <a:rPr lang="en-US" altLang="zh-CN" b="1" dirty="0">
                <a:solidFill>
                  <a:schemeClr val="accent2"/>
                </a:solidFill>
                <a:latin typeface="方正书宋"/>
              </a:rPr>
              <a:t>WHILE </a:t>
            </a:r>
            <a:r>
              <a:rPr lang="zh-CN" altLang="en-US" b="1" dirty="0">
                <a:solidFill>
                  <a:schemeClr val="accent2"/>
                </a:solidFill>
                <a:latin typeface="方正书宋"/>
              </a:rPr>
              <a:t>语句）</a:t>
            </a:r>
            <a:endParaRPr lang="en-US" altLang="zh-CN" b="1" dirty="0">
              <a:solidFill>
                <a:schemeClr val="accent2"/>
              </a:solidFill>
              <a:latin typeface="方正书宋"/>
            </a:endParaRPr>
          </a:p>
        </p:txBody>
      </p:sp>
      <p:sp>
        <p:nvSpPr>
          <p:cNvPr id="4" name="文本框 3">
            <a:extLst>
              <a:ext uri="{FF2B5EF4-FFF2-40B4-BE49-F238E27FC236}">
                <a16:creationId xmlns:a16="http://schemas.microsoft.com/office/drawing/2014/main" id="{40F59AB2-C956-E05E-460A-16FF7BE6C035}"/>
              </a:ext>
            </a:extLst>
          </p:cNvPr>
          <p:cNvSpPr txBox="1"/>
          <p:nvPr/>
        </p:nvSpPr>
        <p:spPr>
          <a:xfrm>
            <a:off x="1263536" y="2197771"/>
            <a:ext cx="10142400" cy="1857303"/>
          </a:xfrm>
          <a:prstGeom prst="rect">
            <a:avLst/>
          </a:prstGeom>
          <a:noFill/>
        </p:spPr>
        <p:txBody>
          <a:bodyPr wrap="square">
            <a:spAutoFit/>
          </a:bodyPr>
          <a:lstStyle/>
          <a:p>
            <a:pPr algn="just">
              <a:lnSpc>
                <a:spcPct val="130000"/>
              </a:lnSpc>
            </a:pP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1</a:t>
            </a:r>
            <a:r>
              <a:rPr lang="zh-CN" altLang="en-US" sz="1800" b="0" i="0" u="none" strike="noStrike" baseline="0" dirty="0">
                <a:solidFill>
                  <a:srgbClr val="221E1F"/>
                </a:solidFill>
                <a:latin typeface="方正书宋"/>
              </a:rPr>
              <a:t>） 识别号：</a:t>
            </a:r>
            <a:r>
              <a:rPr lang="en-US" altLang="zh-CN" sz="1800" b="0" i="0" u="none" strike="noStrike" baseline="0" dirty="0">
                <a:solidFill>
                  <a:srgbClr val="221E1F"/>
                </a:solidFill>
                <a:latin typeface="方正书宋"/>
              </a:rPr>
              <a:t>m</a:t>
            </a:r>
            <a:r>
              <a:rPr lang="zh-CN" altLang="en-US" sz="1800" b="0" i="0" u="none" strike="noStrike" baseline="0" dirty="0">
                <a:solidFill>
                  <a:srgbClr val="221E1F"/>
                </a:solidFill>
                <a:latin typeface="方正书宋"/>
              </a:rPr>
              <a:t>是指定程序执行范围的识别号，可使用</a:t>
            </a:r>
            <a:r>
              <a:rPr lang="en-US" altLang="zh-CN" sz="1800" b="0" i="0" u="none" strike="noStrike" baseline="0" dirty="0">
                <a:solidFill>
                  <a:srgbClr val="221E1F"/>
                </a:solidFill>
                <a:latin typeface="方正书宋"/>
              </a:rPr>
              <a:t>1</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2</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3</a:t>
            </a:r>
            <a:r>
              <a:rPr lang="zh-CN" altLang="en-US" sz="1800" b="0" i="0" u="none" strike="noStrike" baseline="0" dirty="0">
                <a:solidFill>
                  <a:srgbClr val="221E1F"/>
                </a:solidFill>
                <a:latin typeface="方正书宋"/>
              </a:rPr>
              <a:t>，若用其他数字系统会出现报警。</a:t>
            </a:r>
          </a:p>
          <a:p>
            <a:pPr algn="just">
              <a:lnSpc>
                <a:spcPct val="130000"/>
              </a:lnSpc>
            </a:pP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2</a:t>
            </a:r>
            <a:r>
              <a:rPr lang="zh-CN" altLang="en-US" sz="1800" b="0" i="0" u="none" strike="noStrike" baseline="0" dirty="0">
                <a:solidFill>
                  <a:srgbClr val="221E1F"/>
                </a:solidFill>
                <a:latin typeface="方正书宋"/>
              </a:rPr>
              <a:t>） 嵌套：在</a:t>
            </a:r>
            <a:r>
              <a:rPr lang="en-US" altLang="zh-CN" sz="1800" b="0" i="0" u="none" strike="noStrike" baseline="0" dirty="0">
                <a:solidFill>
                  <a:srgbClr val="221E1F"/>
                </a:solidFill>
                <a:latin typeface="方正书宋"/>
              </a:rPr>
              <a:t>DO~END </a:t>
            </a:r>
            <a:r>
              <a:rPr lang="zh-CN" altLang="en-US" sz="1800" b="0" i="0" u="none" strike="noStrike" baseline="0" dirty="0">
                <a:solidFill>
                  <a:srgbClr val="221E1F"/>
                </a:solidFill>
                <a:latin typeface="方正书宋"/>
              </a:rPr>
              <a:t>循环中的识别号</a:t>
            </a:r>
            <a:r>
              <a:rPr lang="en-US" altLang="zh-CN" sz="1800" b="0" i="0" u="none" strike="noStrike" baseline="0" dirty="0">
                <a:solidFill>
                  <a:srgbClr val="221E1F"/>
                </a:solidFill>
                <a:latin typeface="方正书宋"/>
              </a:rPr>
              <a:t>1~3 </a:t>
            </a:r>
            <a:r>
              <a:rPr lang="zh-CN" altLang="en-US" sz="1800" b="0" i="0" u="none" strike="noStrike" baseline="0" dirty="0">
                <a:solidFill>
                  <a:srgbClr val="221E1F"/>
                </a:solidFill>
                <a:latin typeface="方正书宋"/>
              </a:rPr>
              <a:t>可根据需要多次使用。但当程序有交叉重复，循环  </a:t>
            </a:r>
            <a:r>
              <a:rPr lang="en-US" altLang="zh-CN" sz="1800" b="0" i="0" u="none" strike="noStrike" baseline="0" dirty="0">
                <a:solidFill>
                  <a:srgbClr val="221E1F"/>
                </a:solidFill>
                <a:latin typeface="方正书宋"/>
              </a:rPr>
              <a:t>DO </a:t>
            </a:r>
            <a:r>
              <a:rPr lang="zh-CN" altLang="en-US" sz="1800" b="0" i="0" u="none" strike="noStrike" baseline="0" dirty="0">
                <a:solidFill>
                  <a:srgbClr val="221E1F"/>
                </a:solidFill>
                <a:latin typeface="方正书宋"/>
              </a:rPr>
              <a:t>范围的重叠时，系统出现报警。主要有</a:t>
            </a:r>
            <a:r>
              <a:rPr lang="en-US" altLang="zh-CN" sz="1800" b="0" i="0" u="none" strike="noStrike" baseline="0" dirty="0">
                <a:solidFill>
                  <a:srgbClr val="221E1F"/>
                </a:solidFill>
                <a:latin typeface="方正书宋"/>
              </a:rPr>
              <a:t>5 </a:t>
            </a:r>
            <a:r>
              <a:rPr lang="zh-CN" altLang="en-US" sz="1800" b="0" i="0" u="none" strike="noStrike" baseline="0" dirty="0">
                <a:solidFill>
                  <a:srgbClr val="221E1F"/>
                </a:solidFill>
                <a:latin typeface="方正书宋"/>
              </a:rPr>
              <a:t>种情况，如下图所示。</a:t>
            </a:r>
          </a:p>
          <a:p>
            <a:pPr algn="just">
              <a:lnSpc>
                <a:spcPct val="130000"/>
              </a:lnSpc>
            </a:pP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3</a:t>
            </a:r>
            <a:r>
              <a:rPr lang="zh-CN" altLang="en-US" sz="1800" b="0" i="0" u="none" strike="noStrike" baseline="0" dirty="0">
                <a:solidFill>
                  <a:srgbClr val="221E1F"/>
                </a:solidFill>
                <a:latin typeface="方正书宋"/>
              </a:rPr>
              <a:t>）注意：一般</a:t>
            </a:r>
            <a:r>
              <a:rPr lang="en-US" altLang="zh-CN" sz="1800" b="0" i="0" u="none" strike="noStrike" baseline="0" dirty="0">
                <a:solidFill>
                  <a:srgbClr val="221E1F"/>
                </a:solidFill>
                <a:latin typeface="方正书宋"/>
              </a:rPr>
              <a:t>FANUC </a:t>
            </a:r>
            <a:r>
              <a:rPr lang="zh-CN" altLang="en-US" sz="1800" b="0" i="0" u="none" strike="noStrike" baseline="0" dirty="0">
                <a:solidFill>
                  <a:srgbClr val="221E1F"/>
                </a:solidFill>
                <a:latin typeface="方正书宋"/>
              </a:rPr>
              <a:t>的宏编程只能在精车时独立使用，不能在</a:t>
            </a:r>
            <a:r>
              <a:rPr lang="en-US" altLang="zh-CN" sz="1800" b="0" i="0" u="none" strike="noStrike" baseline="0" dirty="0">
                <a:solidFill>
                  <a:srgbClr val="221E1F"/>
                </a:solidFill>
                <a:latin typeface="方正书宋"/>
              </a:rPr>
              <a:t>G71 </a:t>
            </a:r>
            <a:r>
              <a:rPr lang="zh-CN" altLang="en-US" sz="1800" b="0" i="0" u="none" strike="noStrike" baseline="0" dirty="0">
                <a:solidFill>
                  <a:srgbClr val="221E1F"/>
                </a:solidFill>
                <a:latin typeface="方正书宋"/>
              </a:rPr>
              <a:t>粗车循环中使用（在</a:t>
            </a:r>
            <a:r>
              <a:rPr lang="en-US" altLang="zh-CN" sz="1800" b="0" i="0" u="none" strike="noStrike" baseline="0" dirty="0">
                <a:solidFill>
                  <a:srgbClr val="221E1F"/>
                </a:solidFill>
                <a:latin typeface="方正书宋"/>
              </a:rPr>
              <a:t>G73 </a:t>
            </a:r>
            <a:r>
              <a:rPr lang="zh-CN" altLang="en-US" sz="1800" b="0" i="0" u="none" strike="noStrike" baseline="0" dirty="0">
                <a:solidFill>
                  <a:srgbClr val="221E1F"/>
                </a:solidFill>
                <a:latin typeface="方正书宋"/>
              </a:rPr>
              <a:t>中可以）；而</a:t>
            </a:r>
            <a:r>
              <a:rPr lang="en-US" altLang="zh-CN" sz="1800" b="0" i="0" u="none" strike="noStrike" baseline="0" dirty="0">
                <a:solidFill>
                  <a:srgbClr val="221E1F"/>
                </a:solidFill>
                <a:latin typeface="方正书宋"/>
              </a:rPr>
              <a:t>HNC</a:t>
            </a:r>
            <a:r>
              <a:rPr lang="zh-CN" altLang="en-US" sz="1800" b="0" i="0" u="none" strike="noStrike" baseline="0" dirty="0">
                <a:solidFill>
                  <a:srgbClr val="221E1F"/>
                </a:solidFill>
                <a:latin typeface="方正书宋"/>
              </a:rPr>
              <a:t>系统在</a:t>
            </a:r>
            <a:r>
              <a:rPr lang="en-US" altLang="zh-CN" sz="1800" b="0" i="0" u="none" strike="noStrike" baseline="0" dirty="0">
                <a:solidFill>
                  <a:srgbClr val="221E1F"/>
                </a:solidFill>
                <a:latin typeface="方正书宋"/>
              </a:rPr>
              <a:t>G71</a:t>
            </a:r>
            <a:r>
              <a:rPr lang="zh-CN" altLang="en-US" sz="1800" b="0" i="0" u="none" strike="noStrike" baseline="0" dirty="0">
                <a:solidFill>
                  <a:srgbClr val="221E1F"/>
                </a:solidFill>
                <a:latin typeface="方正书宋"/>
              </a:rPr>
              <a:t>循环中可以使用宏程序，这使得</a:t>
            </a:r>
            <a:r>
              <a:rPr lang="en-US" altLang="zh-CN" sz="1800" b="0" i="0" u="none" strike="noStrike" baseline="0" dirty="0">
                <a:solidFill>
                  <a:srgbClr val="221E1F"/>
                </a:solidFill>
                <a:latin typeface="方正书宋"/>
              </a:rPr>
              <a:t>HNC</a:t>
            </a:r>
            <a:r>
              <a:rPr lang="zh-CN" altLang="en-US" sz="1800" b="0" i="0" u="none" strike="noStrike" baseline="0" dirty="0">
                <a:solidFill>
                  <a:srgbClr val="221E1F"/>
                </a:solidFill>
                <a:latin typeface="方正书宋"/>
              </a:rPr>
              <a:t>的车削宏编程技术更具实用性。 </a:t>
            </a:r>
            <a:endParaRPr lang="zh-CN" altLang="en-US" dirty="0"/>
          </a:p>
        </p:txBody>
      </p:sp>
      <p:pic>
        <p:nvPicPr>
          <p:cNvPr id="9" name="图片 8">
            <a:extLst>
              <a:ext uri="{FF2B5EF4-FFF2-40B4-BE49-F238E27FC236}">
                <a16:creationId xmlns:a16="http://schemas.microsoft.com/office/drawing/2014/main" id="{69596616-6DC9-900F-BE6B-F21DC830DA48}"/>
              </a:ext>
            </a:extLst>
          </p:cNvPr>
          <p:cNvPicPr>
            <a:picLocks noChangeAspect="1"/>
          </p:cNvPicPr>
          <p:nvPr/>
        </p:nvPicPr>
        <p:blipFill>
          <a:blip r:embed="rId5"/>
          <a:stretch>
            <a:fillRect/>
          </a:stretch>
        </p:blipFill>
        <p:spPr>
          <a:xfrm>
            <a:off x="1397731" y="4361820"/>
            <a:ext cx="2347786" cy="2084048"/>
          </a:xfrm>
          <a:prstGeom prst="rect">
            <a:avLst/>
          </a:prstGeom>
        </p:spPr>
      </p:pic>
      <p:pic>
        <p:nvPicPr>
          <p:cNvPr id="12" name="图片 11">
            <a:extLst>
              <a:ext uri="{FF2B5EF4-FFF2-40B4-BE49-F238E27FC236}">
                <a16:creationId xmlns:a16="http://schemas.microsoft.com/office/drawing/2014/main" id="{7C9B63A3-4D5C-4589-39A5-6300CFF3B93E}"/>
              </a:ext>
            </a:extLst>
          </p:cNvPr>
          <p:cNvPicPr>
            <a:picLocks noChangeAspect="1"/>
          </p:cNvPicPr>
          <p:nvPr/>
        </p:nvPicPr>
        <p:blipFill>
          <a:blip r:embed="rId6"/>
          <a:stretch>
            <a:fillRect/>
          </a:stretch>
        </p:blipFill>
        <p:spPr>
          <a:xfrm>
            <a:off x="4053854" y="4361821"/>
            <a:ext cx="2730463" cy="2084047"/>
          </a:xfrm>
          <a:prstGeom prst="rect">
            <a:avLst/>
          </a:prstGeom>
        </p:spPr>
      </p:pic>
      <p:pic>
        <p:nvPicPr>
          <p:cNvPr id="14" name="图片 13">
            <a:extLst>
              <a:ext uri="{FF2B5EF4-FFF2-40B4-BE49-F238E27FC236}">
                <a16:creationId xmlns:a16="http://schemas.microsoft.com/office/drawing/2014/main" id="{06C89CE6-36AF-D24B-A95B-778119D948F6}"/>
              </a:ext>
            </a:extLst>
          </p:cNvPr>
          <p:cNvPicPr>
            <a:picLocks noChangeAspect="1"/>
          </p:cNvPicPr>
          <p:nvPr/>
        </p:nvPicPr>
        <p:blipFill>
          <a:blip r:embed="rId7"/>
          <a:stretch>
            <a:fillRect/>
          </a:stretch>
        </p:blipFill>
        <p:spPr>
          <a:xfrm>
            <a:off x="7092654" y="4361820"/>
            <a:ext cx="2337096" cy="2084048"/>
          </a:xfrm>
          <a:prstGeom prst="rect">
            <a:avLst/>
          </a:prstGeom>
        </p:spPr>
      </p:pic>
      <p:pic>
        <p:nvPicPr>
          <p:cNvPr id="17" name="图片 16">
            <a:extLst>
              <a:ext uri="{FF2B5EF4-FFF2-40B4-BE49-F238E27FC236}">
                <a16:creationId xmlns:a16="http://schemas.microsoft.com/office/drawing/2014/main" id="{16A42F84-0621-4C2F-F6AB-2E7F0FC709A2}"/>
              </a:ext>
            </a:extLst>
          </p:cNvPr>
          <p:cNvPicPr>
            <a:picLocks noChangeAspect="1"/>
          </p:cNvPicPr>
          <p:nvPr/>
        </p:nvPicPr>
        <p:blipFill>
          <a:blip r:embed="rId8"/>
          <a:stretch>
            <a:fillRect/>
          </a:stretch>
        </p:blipFill>
        <p:spPr>
          <a:xfrm>
            <a:off x="9738087" y="4361820"/>
            <a:ext cx="2053863" cy="2077702"/>
          </a:xfrm>
          <a:prstGeom prst="rect">
            <a:avLst/>
          </a:prstGeom>
        </p:spPr>
      </p:pic>
      <p:sp>
        <p:nvSpPr>
          <p:cNvPr id="19" name="标题 1">
            <a:extLst>
              <a:ext uri="{FF2B5EF4-FFF2-40B4-BE49-F238E27FC236}">
                <a16:creationId xmlns:a16="http://schemas.microsoft.com/office/drawing/2014/main" id="{5066484E-3F62-3C99-D280-7B893A07F377}"/>
              </a:ext>
            </a:extLst>
          </p:cNvPr>
          <p:cNvSpPr txBox="1"/>
          <p:nvPr/>
        </p:nvSpPr>
        <p:spPr>
          <a:xfrm>
            <a:off x="3063887" y="291516"/>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9.1</a:t>
            </a:r>
            <a:r>
              <a:rPr lang="zh-CN" altLang="en-US" sz="2800" dirty="0">
                <a:latin typeface="+mj-ea"/>
                <a:cs typeface="+mn-ea"/>
                <a:sym typeface="+mn-lt"/>
              </a:rPr>
              <a:t>宏观程序的认知</a:t>
            </a:r>
          </a:p>
        </p:txBody>
      </p:sp>
    </p:spTree>
    <p:extLst>
      <p:ext uri="{BB962C8B-B14F-4D97-AF65-F5344CB8AC3E}">
        <p14:creationId xmlns:p14="http://schemas.microsoft.com/office/powerpoint/2010/main" val="33360544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1587" y="-1"/>
            <a:ext cx="12188825" cy="6858001"/>
            <a:chOff x="1589" y="0"/>
            <a:chExt cx="12188825" cy="6858001"/>
          </a:xfrm>
        </p:grpSpPr>
        <p:sp>
          <p:nvSpPr>
            <p:cNvPr id="41" name="任意多边形 40"/>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lstStyle/>
            <a:p>
              <a:endParaRPr lang="zh-CN" altLang="en-US" dirty="0"/>
            </a:p>
          </p:txBody>
        </p:sp>
        <p:sp>
          <p:nvSpPr>
            <p:cNvPr id="42" name="任意多边形 41"/>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lstStyle/>
            <a:p>
              <a:endParaRPr lang="zh-CN" altLang="en-US"/>
            </a:p>
          </p:txBody>
        </p:sp>
      </p:grpSp>
      <p:sp>
        <p:nvSpPr>
          <p:cNvPr id="16" name="Index-1">
            <a:extLst>
              <a:ext uri="{FF2B5EF4-FFF2-40B4-BE49-F238E27FC236}">
                <a16:creationId xmlns:a16="http://schemas.microsoft.com/office/drawing/2014/main" id="{5C57B6A1-8BF6-9FBE-BBA6-4EBB6B6B80D4}"/>
              </a:ext>
            </a:extLst>
          </p:cNvPr>
          <p:cNvSpPr txBox="1"/>
          <p:nvPr>
            <p:custDataLst>
              <p:tags r:id="rId1"/>
            </p:custDataLst>
          </p:nvPr>
        </p:nvSpPr>
        <p:spPr>
          <a:xfrm>
            <a:off x="907068" y="1169890"/>
            <a:ext cx="4473454" cy="396583"/>
          </a:xfrm>
          <a:prstGeom prst="rect">
            <a:avLst/>
          </a:prstGeom>
          <a:noFill/>
        </p:spPr>
        <p:txBody>
          <a:bodyPr wrap="square" rtlCol="0">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lang="zh-CN" altLang="en-US" b="1" dirty="0">
                <a:solidFill>
                  <a:schemeClr val="accent3"/>
                </a:solidFill>
                <a:latin typeface="+mn-ea"/>
              </a:rPr>
              <a:t>三</a:t>
            </a:r>
            <a:r>
              <a:rPr kumimoji="0" lang="zh-CN" altLang="en-US" sz="1800" b="1" i="1" u="none" strike="noStrike" kern="1200" cap="none" spc="0" normalizeH="0" baseline="0" noProof="0" dirty="0">
                <a:ln>
                  <a:noFill/>
                </a:ln>
                <a:solidFill>
                  <a:schemeClr val="accent3"/>
                </a:solidFill>
                <a:effectLst/>
                <a:uLnTx/>
                <a:uFillTx/>
                <a:latin typeface="+mn-ea"/>
                <a:cs typeface="+mn-cs"/>
              </a:rPr>
              <a:t>、</a:t>
            </a:r>
            <a:r>
              <a:rPr lang="zh-CN" altLang="en-US" b="1" dirty="0">
                <a:solidFill>
                  <a:schemeClr val="accent3"/>
                </a:solidFill>
                <a:latin typeface="+mn-ea"/>
              </a:rPr>
              <a:t>宏程序调用</a:t>
            </a:r>
            <a:endParaRPr kumimoji="0" lang="en-US" altLang="zh-CN" sz="1800" b="1" u="none" strike="noStrike" kern="1200" cap="none" spc="0" normalizeH="0" baseline="0" noProof="0" dirty="0">
              <a:ln>
                <a:noFill/>
              </a:ln>
              <a:solidFill>
                <a:schemeClr val="accent3"/>
              </a:solidFill>
              <a:effectLst/>
              <a:uLnTx/>
              <a:uFillTx/>
              <a:latin typeface="+mn-ea"/>
              <a:cs typeface="+mn-cs"/>
            </a:endParaRPr>
          </a:p>
        </p:txBody>
      </p:sp>
      <p:cxnSp>
        <p:nvCxnSpPr>
          <p:cNvPr id="18" name="1">
            <a:extLst>
              <a:ext uri="{FF2B5EF4-FFF2-40B4-BE49-F238E27FC236}">
                <a16:creationId xmlns:a16="http://schemas.microsoft.com/office/drawing/2014/main" id="{4A3133FF-7FBF-C6DE-6ED1-E6F216CB66D8}"/>
              </a:ext>
            </a:extLst>
          </p:cNvPr>
          <p:cNvCxnSpPr>
            <a:cxnSpLocks/>
          </p:cNvCxnSpPr>
          <p:nvPr>
            <p:custDataLst>
              <p:tags r:id="rId2"/>
            </p:custDataLst>
          </p:nvPr>
        </p:nvCxnSpPr>
        <p:spPr>
          <a:xfrm>
            <a:off x="752656" y="1221756"/>
            <a:ext cx="0" cy="33991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sp>
        <p:nvSpPr>
          <p:cNvPr id="20" name="文本占位符 5">
            <a:extLst>
              <a:ext uri="{FF2B5EF4-FFF2-40B4-BE49-F238E27FC236}">
                <a16:creationId xmlns:a16="http://schemas.microsoft.com/office/drawing/2014/main" id="{FFD20D2B-910E-38F6-1E20-59F3FBC37F65}"/>
              </a:ext>
            </a:extLst>
          </p:cNvPr>
          <p:cNvSpPr txBox="1"/>
          <p:nvPr/>
        </p:nvSpPr>
        <p:spPr>
          <a:xfrm>
            <a:off x="752657" y="1671167"/>
            <a:ext cx="10653280" cy="41735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Aft>
                <a:spcPts val="1000"/>
              </a:spcAft>
              <a:buClr>
                <a:schemeClr val="accent3"/>
              </a:buClr>
              <a:buSzPct val="95000"/>
              <a:buFont typeface="Wingdings" panose="05000000000000000000" pitchFamily="2" charset="2"/>
              <a:buChar char="n"/>
            </a:pPr>
            <a:r>
              <a:rPr lang="zh-CN" altLang="en-US" b="1" dirty="0">
                <a:solidFill>
                  <a:schemeClr val="accent3"/>
                </a:solidFill>
                <a:latin typeface="方正书宋"/>
              </a:rPr>
              <a:t>放在主程序体中</a:t>
            </a:r>
            <a:endParaRPr lang="en-US" altLang="zh-CN" b="1" dirty="0">
              <a:solidFill>
                <a:schemeClr val="accent3"/>
              </a:solidFill>
              <a:latin typeface="方正书宋"/>
            </a:endParaRPr>
          </a:p>
        </p:txBody>
      </p:sp>
      <p:sp>
        <p:nvSpPr>
          <p:cNvPr id="19" name="文本框 18">
            <a:extLst>
              <a:ext uri="{FF2B5EF4-FFF2-40B4-BE49-F238E27FC236}">
                <a16:creationId xmlns:a16="http://schemas.microsoft.com/office/drawing/2014/main" id="{6A7FFE6F-A2C2-BE7C-A8B2-86A8B1773B51}"/>
              </a:ext>
            </a:extLst>
          </p:cNvPr>
          <p:cNvSpPr txBox="1"/>
          <p:nvPr/>
        </p:nvSpPr>
        <p:spPr>
          <a:xfrm>
            <a:off x="907068" y="2088525"/>
            <a:ext cx="6096000" cy="1497654"/>
          </a:xfrm>
          <a:prstGeom prst="rect">
            <a:avLst/>
          </a:prstGeom>
          <a:noFill/>
        </p:spPr>
        <p:txBody>
          <a:bodyPr wrap="square">
            <a:spAutoFit/>
          </a:bodyPr>
          <a:lstStyle/>
          <a:p>
            <a:pPr algn="just"/>
            <a:r>
              <a:rPr lang="en-US" altLang="zh-CN" sz="1800" b="0" i="0" u="none" strike="noStrike" baseline="0" dirty="0">
                <a:solidFill>
                  <a:srgbClr val="221E1F"/>
                </a:solidFill>
                <a:latin typeface="方正书宋"/>
              </a:rPr>
              <a:t>…… </a:t>
            </a:r>
          </a:p>
          <a:p>
            <a:pPr algn="just"/>
            <a:r>
              <a:rPr lang="en-US" altLang="zh-CN" sz="1800" b="0" i="0" u="none" strike="noStrike" baseline="0" dirty="0">
                <a:solidFill>
                  <a:srgbClr val="221E1F"/>
                </a:solidFill>
                <a:latin typeface="方正书宋"/>
              </a:rPr>
              <a:t>N50 #100=30.0</a:t>
            </a:r>
            <a:r>
              <a:rPr lang="zh-CN" altLang="en-US" sz="1800" b="0" i="0" u="none" strike="noStrike" baseline="0" dirty="0">
                <a:solidFill>
                  <a:srgbClr val="221E1F"/>
                </a:solidFill>
                <a:latin typeface="方正书宋"/>
              </a:rPr>
              <a:t>； </a:t>
            </a:r>
          </a:p>
          <a:p>
            <a:pPr algn="just"/>
            <a:r>
              <a:rPr lang="en-US" altLang="zh-CN" sz="1800" b="0" i="0" u="none" strike="noStrike" baseline="0" dirty="0">
                <a:solidFill>
                  <a:srgbClr val="221E1F"/>
                </a:solidFill>
                <a:latin typeface="方正书宋"/>
              </a:rPr>
              <a:t>N60 #101=20.0</a:t>
            </a:r>
            <a:r>
              <a:rPr lang="zh-CN" altLang="en-US" sz="1800" b="0" i="0" u="none" strike="noStrike" baseline="0" dirty="0">
                <a:solidFill>
                  <a:srgbClr val="221E1F"/>
                </a:solidFill>
                <a:latin typeface="方正书宋"/>
              </a:rPr>
              <a:t>； </a:t>
            </a:r>
          </a:p>
          <a:p>
            <a:pPr algn="just"/>
            <a:r>
              <a:rPr lang="es-ES" altLang="zh-CN" sz="1800" b="0" i="0" u="none" strike="noStrike" baseline="0" dirty="0">
                <a:solidFill>
                  <a:srgbClr val="221E1F"/>
                </a:solidFill>
                <a:latin typeface="方正书宋"/>
              </a:rPr>
              <a:t>N70 G01 X#100 Y#101 F500</a:t>
            </a:r>
            <a:r>
              <a:rPr lang="zh-CN" altLang="es-ES" sz="1800" b="0" i="0" u="none" strike="noStrike" baseline="0" dirty="0">
                <a:solidFill>
                  <a:srgbClr val="221E1F"/>
                </a:solidFill>
                <a:latin typeface="方正书宋"/>
              </a:rPr>
              <a:t>； </a:t>
            </a:r>
          </a:p>
          <a:p>
            <a:pPr algn="just"/>
            <a:r>
              <a:rPr lang="en-US" altLang="zh-CN" sz="1800" b="0" i="0" u="none" strike="noStrike" baseline="0" dirty="0">
                <a:solidFill>
                  <a:srgbClr val="221E1F"/>
                </a:solidFill>
                <a:latin typeface="方正书宋"/>
              </a:rPr>
              <a:t>…… </a:t>
            </a:r>
            <a:endParaRPr lang="zh-CN" altLang="en-US" dirty="0">
              <a:latin typeface="+mn-ea"/>
            </a:endParaRPr>
          </a:p>
        </p:txBody>
      </p:sp>
      <p:sp>
        <p:nvSpPr>
          <p:cNvPr id="2" name="文本占位符 5">
            <a:extLst>
              <a:ext uri="{FF2B5EF4-FFF2-40B4-BE49-F238E27FC236}">
                <a16:creationId xmlns:a16="http://schemas.microsoft.com/office/drawing/2014/main" id="{97B7519E-8EC5-6303-EC04-04921B493E76}"/>
              </a:ext>
            </a:extLst>
          </p:cNvPr>
          <p:cNvSpPr txBox="1"/>
          <p:nvPr/>
        </p:nvSpPr>
        <p:spPr>
          <a:xfrm>
            <a:off x="752656" y="3558369"/>
            <a:ext cx="10653280" cy="41735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Aft>
                <a:spcPts val="1000"/>
              </a:spcAft>
              <a:buClr>
                <a:schemeClr val="accent3"/>
              </a:buClr>
              <a:buSzPct val="95000"/>
              <a:buFont typeface="Wingdings" panose="05000000000000000000" pitchFamily="2" charset="2"/>
              <a:buChar char="n"/>
            </a:pPr>
            <a:r>
              <a:rPr lang="zh-CN" altLang="en-US" b="1" dirty="0">
                <a:solidFill>
                  <a:schemeClr val="accent3"/>
                </a:solidFill>
                <a:latin typeface="方正书宋"/>
              </a:rPr>
              <a:t>作子程序来调用</a:t>
            </a:r>
            <a:endParaRPr lang="en-US" altLang="zh-CN" b="1" dirty="0">
              <a:solidFill>
                <a:schemeClr val="accent3"/>
              </a:solidFill>
              <a:latin typeface="方正书宋"/>
            </a:endParaRPr>
          </a:p>
        </p:txBody>
      </p:sp>
      <p:sp>
        <p:nvSpPr>
          <p:cNvPr id="4" name="文本框 3">
            <a:extLst>
              <a:ext uri="{FF2B5EF4-FFF2-40B4-BE49-F238E27FC236}">
                <a16:creationId xmlns:a16="http://schemas.microsoft.com/office/drawing/2014/main" id="{C8D3146C-911C-7A77-2CF6-AC9ABBB2757D}"/>
              </a:ext>
            </a:extLst>
          </p:cNvPr>
          <p:cNvSpPr txBox="1"/>
          <p:nvPr/>
        </p:nvSpPr>
        <p:spPr>
          <a:xfrm>
            <a:off x="907068" y="4057618"/>
            <a:ext cx="5812819" cy="2308324"/>
          </a:xfrm>
          <a:prstGeom prst="rect">
            <a:avLst/>
          </a:prstGeom>
          <a:noFill/>
        </p:spPr>
        <p:txBody>
          <a:bodyPr wrap="square">
            <a:spAutoFit/>
          </a:bodyPr>
          <a:lstStyle/>
          <a:p>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1</a:t>
            </a:r>
            <a:r>
              <a:rPr lang="zh-CN" altLang="en-US" sz="1800" b="0" i="0" u="none" strike="noStrike" baseline="0" dirty="0">
                <a:solidFill>
                  <a:srgbClr val="221E1F"/>
                </a:solidFill>
                <a:latin typeface="方正书宋"/>
              </a:rPr>
              <a:t>）指令格式：</a:t>
            </a:r>
            <a:endParaRPr lang="en-US" altLang="zh-CN" sz="1800" b="0" i="0" u="none" strike="noStrike" baseline="0" dirty="0">
              <a:solidFill>
                <a:srgbClr val="221E1F"/>
              </a:solidFill>
              <a:latin typeface="方正书宋"/>
            </a:endParaRPr>
          </a:p>
          <a:p>
            <a:endParaRPr lang="en-US" altLang="zh-CN" dirty="0">
              <a:solidFill>
                <a:srgbClr val="221E1F"/>
              </a:solidFill>
              <a:latin typeface="方正书宋"/>
            </a:endParaRPr>
          </a:p>
          <a:p>
            <a:endParaRPr lang="en-US" altLang="zh-CN" dirty="0">
              <a:solidFill>
                <a:srgbClr val="221E1F"/>
              </a:solidFill>
              <a:latin typeface="方正书宋"/>
            </a:endParaRPr>
          </a:p>
          <a:p>
            <a:endParaRPr lang="en-US" altLang="zh-CN" dirty="0">
              <a:solidFill>
                <a:srgbClr val="221E1F"/>
              </a:solidFill>
              <a:latin typeface="方正书宋"/>
            </a:endParaRPr>
          </a:p>
          <a:p>
            <a:endParaRPr lang="en-US" altLang="zh-CN" dirty="0">
              <a:solidFill>
                <a:srgbClr val="221E1F"/>
              </a:solidFill>
              <a:latin typeface="方正书宋"/>
            </a:endParaRPr>
          </a:p>
          <a:p>
            <a:endParaRPr lang="en-US" altLang="zh-CN" dirty="0">
              <a:solidFill>
                <a:srgbClr val="221E1F"/>
              </a:solidFill>
              <a:latin typeface="方正书宋"/>
            </a:endParaRPr>
          </a:p>
          <a:p>
            <a:r>
              <a:rPr lang="zh-CN" altLang="en-US" dirty="0">
                <a:solidFill>
                  <a:srgbClr val="221E1F"/>
                </a:solidFill>
                <a:latin typeface="方正书宋"/>
              </a:rPr>
              <a:t>（</a:t>
            </a:r>
            <a:r>
              <a:rPr lang="en-US" altLang="zh-CN" dirty="0">
                <a:solidFill>
                  <a:srgbClr val="221E1F"/>
                </a:solidFill>
                <a:latin typeface="方正书宋"/>
              </a:rPr>
              <a:t>2</a:t>
            </a:r>
            <a:r>
              <a:rPr lang="zh-CN" altLang="en-US" dirty="0">
                <a:solidFill>
                  <a:srgbClr val="221E1F"/>
                </a:solidFill>
                <a:latin typeface="方正书宋"/>
              </a:rPr>
              <a:t>）</a:t>
            </a:r>
            <a:r>
              <a:rPr lang="zh-CN" altLang="en-US" sz="1800" b="0" i="0" u="none" strike="noStrike" baseline="0" dirty="0">
                <a:solidFill>
                  <a:srgbClr val="221E1F"/>
                </a:solidFill>
                <a:latin typeface="方正书宋"/>
              </a:rPr>
              <a:t>当指定</a:t>
            </a:r>
            <a:r>
              <a:rPr lang="en-US" altLang="zh-CN" sz="1800" b="0" i="0" u="none" strike="noStrike" baseline="0" dirty="0">
                <a:solidFill>
                  <a:srgbClr val="221E1F"/>
                </a:solidFill>
                <a:latin typeface="方正书宋"/>
              </a:rPr>
              <a:t>G65 </a:t>
            </a:r>
            <a:r>
              <a:rPr lang="zh-CN" altLang="en-US" sz="1800" b="0" i="0" u="none" strike="noStrike" baseline="0" dirty="0">
                <a:solidFill>
                  <a:srgbClr val="221E1F"/>
                </a:solidFill>
                <a:latin typeface="方正书宋"/>
              </a:rPr>
              <a:t>时，以地址</a:t>
            </a:r>
            <a:r>
              <a:rPr lang="en-US" altLang="zh-CN" sz="1800" b="0" i="0" u="none" strike="noStrike" baseline="0" dirty="0">
                <a:solidFill>
                  <a:srgbClr val="221E1F"/>
                </a:solidFill>
                <a:latin typeface="方正书宋"/>
              </a:rPr>
              <a:t>P </a:t>
            </a:r>
            <a:r>
              <a:rPr lang="zh-CN" altLang="en-US" sz="1800" b="0" i="0" u="none" strike="noStrike" baseline="0" dirty="0">
                <a:solidFill>
                  <a:srgbClr val="221E1F"/>
                </a:solidFill>
                <a:latin typeface="方正书宋"/>
              </a:rPr>
              <a:t>指定的用户宏程序被调用，数据自变量能传递到用户宏程序主体中。</a:t>
            </a:r>
            <a:endParaRPr lang="zh-CN" altLang="en-US" dirty="0"/>
          </a:p>
        </p:txBody>
      </p:sp>
      <p:pic>
        <p:nvPicPr>
          <p:cNvPr id="6" name="图片 5">
            <a:extLst>
              <a:ext uri="{FF2B5EF4-FFF2-40B4-BE49-F238E27FC236}">
                <a16:creationId xmlns:a16="http://schemas.microsoft.com/office/drawing/2014/main" id="{4F77F1DF-8A60-D135-0ADF-0EABB022B1CD}"/>
              </a:ext>
            </a:extLst>
          </p:cNvPr>
          <p:cNvPicPr>
            <a:picLocks noChangeAspect="1"/>
          </p:cNvPicPr>
          <p:nvPr/>
        </p:nvPicPr>
        <p:blipFill>
          <a:blip r:embed="rId5"/>
          <a:stretch>
            <a:fillRect/>
          </a:stretch>
        </p:blipFill>
        <p:spPr>
          <a:xfrm>
            <a:off x="1370201" y="4490423"/>
            <a:ext cx="3724275" cy="1047750"/>
          </a:xfrm>
          <a:prstGeom prst="rect">
            <a:avLst/>
          </a:prstGeom>
        </p:spPr>
      </p:pic>
      <p:pic>
        <p:nvPicPr>
          <p:cNvPr id="8" name="图片 7">
            <a:extLst>
              <a:ext uri="{FF2B5EF4-FFF2-40B4-BE49-F238E27FC236}">
                <a16:creationId xmlns:a16="http://schemas.microsoft.com/office/drawing/2014/main" id="{348AA4DC-CEC0-484A-6DE2-D72D4758DF1E}"/>
              </a:ext>
            </a:extLst>
          </p:cNvPr>
          <p:cNvPicPr>
            <a:picLocks noChangeAspect="1"/>
          </p:cNvPicPr>
          <p:nvPr/>
        </p:nvPicPr>
        <p:blipFill>
          <a:blip r:embed="rId6"/>
          <a:stretch>
            <a:fillRect/>
          </a:stretch>
        </p:blipFill>
        <p:spPr>
          <a:xfrm>
            <a:off x="6617479" y="5493364"/>
            <a:ext cx="4593446" cy="1275118"/>
          </a:xfrm>
          <a:prstGeom prst="rect">
            <a:avLst/>
          </a:prstGeom>
        </p:spPr>
      </p:pic>
      <p:sp>
        <p:nvSpPr>
          <p:cNvPr id="9" name="标题 1">
            <a:extLst>
              <a:ext uri="{FF2B5EF4-FFF2-40B4-BE49-F238E27FC236}">
                <a16:creationId xmlns:a16="http://schemas.microsoft.com/office/drawing/2014/main" id="{959EEB15-70D8-AE84-1628-FB98B018D2BD}"/>
              </a:ext>
            </a:extLst>
          </p:cNvPr>
          <p:cNvSpPr txBox="1"/>
          <p:nvPr/>
        </p:nvSpPr>
        <p:spPr>
          <a:xfrm>
            <a:off x="3063887" y="291516"/>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9.1</a:t>
            </a:r>
            <a:r>
              <a:rPr lang="zh-CN" altLang="en-US" sz="2800" dirty="0">
                <a:latin typeface="+mj-ea"/>
                <a:cs typeface="+mn-ea"/>
                <a:sym typeface="+mn-lt"/>
              </a:rPr>
              <a:t>宏观程序的认知</a:t>
            </a:r>
          </a:p>
        </p:txBody>
      </p:sp>
    </p:spTree>
    <p:extLst>
      <p:ext uri="{BB962C8B-B14F-4D97-AF65-F5344CB8AC3E}">
        <p14:creationId xmlns:p14="http://schemas.microsoft.com/office/powerpoint/2010/main" val="6062290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1587" y="-1"/>
            <a:ext cx="12188825" cy="6858001"/>
            <a:chOff x="1589" y="0"/>
            <a:chExt cx="12188825" cy="6858001"/>
          </a:xfrm>
        </p:grpSpPr>
        <p:sp>
          <p:nvSpPr>
            <p:cNvPr id="41" name="任意多边形 40"/>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lstStyle/>
            <a:p>
              <a:endParaRPr lang="zh-CN" altLang="en-US" dirty="0"/>
            </a:p>
          </p:txBody>
        </p:sp>
        <p:sp>
          <p:nvSpPr>
            <p:cNvPr id="42" name="任意多边形 41"/>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lstStyle/>
            <a:p>
              <a:endParaRPr lang="zh-CN" altLang="en-US"/>
            </a:p>
          </p:txBody>
        </p:sp>
      </p:grpSp>
      <p:sp>
        <p:nvSpPr>
          <p:cNvPr id="16" name="Index-1">
            <a:extLst>
              <a:ext uri="{FF2B5EF4-FFF2-40B4-BE49-F238E27FC236}">
                <a16:creationId xmlns:a16="http://schemas.microsoft.com/office/drawing/2014/main" id="{5C57B6A1-8BF6-9FBE-BBA6-4EBB6B6B80D4}"/>
              </a:ext>
            </a:extLst>
          </p:cNvPr>
          <p:cNvSpPr txBox="1"/>
          <p:nvPr>
            <p:custDataLst>
              <p:tags r:id="rId1"/>
            </p:custDataLst>
          </p:nvPr>
        </p:nvSpPr>
        <p:spPr>
          <a:xfrm>
            <a:off x="907068" y="1169890"/>
            <a:ext cx="4473454" cy="396583"/>
          </a:xfrm>
          <a:prstGeom prst="rect">
            <a:avLst/>
          </a:prstGeom>
          <a:noFill/>
        </p:spPr>
        <p:txBody>
          <a:bodyPr wrap="square" rtlCol="0">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lang="zh-CN" altLang="en-US" b="1" dirty="0">
                <a:solidFill>
                  <a:schemeClr val="accent4"/>
                </a:solidFill>
                <a:latin typeface="+mn-ea"/>
              </a:rPr>
              <a:t>四</a:t>
            </a:r>
            <a:r>
              <a:rPr kumimoji="0" lang="zh-CN" altLang="en-US" sz="1800" b="1" i="1" u="none" strike="noStrike" kern="1200" cap="none" spc="0" normalizeH="0" baseline="0" noProof="0" dirty="0">
                <a:ln>
                  <a:noFill/>
                </a:ln>
                <a:solidFill>
                  <a:schemeClr val="accent4"/>
                </a:solidFill>
                <a:effectLst/>
                <a:uLnTx/>
                <a:uFillTx/>
                <a:latin typeface="+mn-ea"/>
                <a:cs typeface="+mn-cs"/>
              </a:rPr>
              <a:t>、</a:t>
            </a:r>
            <a:r>
              <a:rPr lang="zh-CN" altLang="en-US" b="1" dirty="0">
                <a:solidFill>
                  <a:schemeClr val="accent4"/>
                </a:solidFill>
                <a:latin typeface="+mn-ea"/>
              </a:rPr>
              <a:t>宏编程的教学基础</a:t>
            </a:r>
            <a:endParaRPr kumimoji="0" lang="en-US" altLang="zh-CN" sz="1800" b="1" u="none" strike="noStrike" kern="1200" cap="none" spc="0" normalizeH="0" baseline="0" noProof="0" dirty="0">
              <a:ln>
                <a:noFill/>
              </a:ln>
              <a:solidFill>
                <a:schemeClr val="accent4"/>
              </a:solidFill>
              <a:effectLst/>
              <a:uLnTx/>
              <a:uFillTx/>
              <a:latin typeface="+mn-ea"/>
              <a:cs typeface="+mn-cs"/>
            </a:endParaRPr>
          </a:p>
        </p:txBody>
      </p:sp>
      <p:cxnSp>
        <p:nvCxnSpPr>
          <p:cNvPr id="18" name="1">
            <a:extLst>
              <a:ext uri="{FF2B5EF4-FFF2-40B4-BE49-F238E27FC236}">
                <a16:creationId xmlns:a16="http://schemas.microsoft.com/office/drawing/2014/main" id="{4A3133FF-7FBF-C6DE-6ED1-E6F216CB66D8}"/>
              </a:ext>
            </a:extLst>
          </p:cNvPr>
          <p:cNvCxnSpPr>
            <a:cxnSpLocks/>
          </p:cNvCxnSpPr>
          <p:nvPr>
            <p:custDataLst>
              <p:tags r:id="rId2"/>
            </p:custDataLst>
          </p:nvPr>
        </p:nvCxnSpPr>
        <p:spPr>
          <a:xfrm>
            <a:off x="752656" y="1221756"/>
            <a:ext cx="0" cy="33991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
        <p:nvSpPr>
          <p:cNvPr id="20" name="文本占位符 5">
            <a:extLst>
              <a:ext uri="{FF2B5EF4-FFF2-40B4-BE49-F238E27FC236}">
                <a16:creationId xmlns:a16="http://schemas.microsoft.com/office/drawing/2014/main" id="{FFD20D2B-910E-38F6-1E20-59F3FBC37F65}"/>
              </a:ext>
            </a:extLst>
          </p:cNvPr>
          <p:cNvSpPr txBox="1"/>
          <p:nvPr/>
        </p:nvSpPr>
        <p:spPr>
          <a:xfrm>
            <a:off x="752657" y="1671167"/>
            <a:ext cx="10653280" cy="41735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Aft>
                <a:spcPts val="1000"/>
              </a:spcAft>
              <a:buClr>
                <a:schemeClr val="accent4"/>
              </a:buClr>
              <a:buSzPct val="95000"/>
              <a:buFont typeface="Wingdings" panose="05000000000000000000" pitchFamily="2" charset="2"/>
              <a:buChar char="n"/>
            </a:pPr>
            <a:r>
              <a:rPr lang="zh-CN" altLang="en-US" b="1" dirty="0">
                <a:solidFill>
                  <a:schemeClr val="accent4"/>
                </a:solidFill>
                <a:latin typeface="方正书宋"/>
              </a:rPr>
              <a:t>常见曲线的标准方程和参数方程</a:t>
            </a:r>
            <a:endParaRPr lang="en-US" altLang="zh-CN" b="1" dirty="0">
              <a:solidFill>
                <a:schemeClr val="accent4"/>
              </a:solidFill>
              <a:latin typeface="方正书宋"/>
            </a:endParaRPr>
          </a:p>
        </p:txBody>
      </p:sp>
      <p:graphicFrame>
        <p:nvGraphicFramePr>
          <p:cNvPr id="3" name="表格 2">
            <a:extLst>
              <a:ext uri="{FF2B5EF4-FFF2-40B4-BE49-F238E27FC236}">
                <a16:creationId xmlns:a16="http://schemas.microsoft.com/office/drawing/2014/main" id="{45FC3A72-95CF-2878-9E07-4086DD60E6D9}"/>
              </a:ext>
            </a:extLst>
          </p:cNvPr>
          <p:cNvGraphicFramePr>
            <a:graphicFrameLocks noGrp="1"/>
          </p:cNvGraphicFramePr>
          <p:nvPr>
            <p:extLst>
              <p:ext uri="{D42A27DB-BD31-4B8C-83A1-F6EECF244321}">
                <p14:modId xmlns:p14="http://schemas.microsoft.com/office/powerpoint/2010/main" val="2153921296"/>
              </p:ext>
            </p:extLst>
          </p:nvPr>
        </p:nvGraphicFramePr>
        <p:xfrm>
          <a:off x="1870075" y="2179468"/>
          <a:ext cx="8128000" cy="3159760"/>
        </p:xfrm>
        <a:graphic>
          <a:graphicData uri="http://schemas.openxmlformats.org/drawingml/2006/table">
            <a:tbl>
              <a:tblPr firstRow="1" bandRow="1">
                <a:tableStyleId>{5C22544A-7EE6-4342-B048-85BDC9FD1C3A}</a:tableStyleId>
              </a:tblPr>
              <a:tblGrid>
                <a:gridCol w="2032000">
                  <a:extLst>
                    <a:ext uri="{9D8B030D-6E8A-4147-A177-3AD203B41FA5}">
                      <a16:colId xmlns:a16="http://schemas.microsoft.com/office/drawing/2014/main" val="685433950"/>
                    </a:ext>
                  </a:extLst>
                </a:gridCol>
                <a:gridCol w="2032000">
                  <a:extLst>
                    <a:ext uri="{9D8B030D-6E8A-4147-A177-3AD203B41FA5}">
                      <a16:colId xmlns:a16="http://schemas.microsoft.com/office/drawing/2014/main" val="3783255026"/>
                    </a:ext>
                  </a:extLst>
                </a:gridCol>
                <a:gridCol w="2032000">
                  <a:extLst>
                    <a:ext uri="{9D8B030D-6E8A-4147-A177-3AD203B41FA5}">
                      <a16:colId xmlns:a16="http://schemas.microsoft.com/office/drawing/2014/main" val="563979964"/>
                    </a:ext>
                  </a:extLst>
                </a:gridCol>
                <a:gridCol w="2032000">
                  <a:extLst>
                    <a:ext uri="{9D8B030D-6E8A-4147-A177-3AD203B41FA5}">
                      <a16:colId xmlns:a16="http://schemas.microsoft.com/office/drawing/2014/main" val="2689826224"/>
                    </a:ext>
                  </a:extLst>
                </a:gridCol>
              </a:tblGrid>
              <a:tr h="370840">
                <a:tc>
                  <a:txBody>
                    <a:bodyPr/>
                    <a:lstStyle/>
                    <a:p>
                      <a:pPr algn="ctr"/>
                      <a:r>
                        <a:rPr lang="zh-CN" altLang="en-US" sz="1400" dirty="0"/>
                        <a:t>曲线类型</a:t>
                      </a:r>
                    </a:p>
                  </a:txBody>
                  <a:tcPr>
                    <a:solidFill>
                      <a:schemeClr val="accent4">
                        <a:lumMod val="40000"/>
                        <a:lumOff val="60000"/>
                      </a:schemeClr>
                    </a:solidFill>
                  </a:tcPr>
                </a:tc>
                <a:tc>
                  <a:txBody>
                    <a:bodyPr/>
                    <a:lstStyle/>
                    <a:p>
                      <a:pPr algn="ctr"/>
                      <a:r>
                        <a:rPr lang="zh-CN" altLang="en-US" sz="1400" dirty="0"/>
                        <a:t>标准方程</a:t>
                      </a:r>
                    </a:p>
                  </a:txBody>
                  <a:tcPr>
                    <a:solidFill>
                      <a:schemeClr val="accent4">
                        <a:lumMod val="40000"/>
                        <a:lumOff val="60000"/>
                      </a:schemeClr>
                    </a:solidFill>
                  </a:tcPr>
                </a:tc>
                <a:tc>
                  <a:txBody>
                    <a:bodyPr/>
                    <a:lstStyle/>
                    <a:p>
                      <a:pPr algn="ctr"/>
                      <a:r>
                        <a:rPr lang="zh-CN" altLang="en-US" sz="1400" dirty="0"/>
                        <a:t>参数方程</a:t>
                      </a:r>
                    </a:p>
                  </a:txBody>
                  <a:tcPr>
                    <a:solidFill>
                      <a:schemeClr val="accent4">
                        <a:lumMod val="40000"/>
                        <a:lumOff val="60000"/>
                      </a:schemeClr>
                    </a:solidFill>
                  </a:tcPr>
                </a:tc>
                <a:tc>
                  <a:txBody>
                    <a:bodyPr/>
                    <a:lstStyle/>
                    <a:p>
                      <a:pPr algn="ctr"/>
                      <a:r>
                        <a:rPr lang="zh-CN" altLang="en-US" sz="1400" dirty="0"/>
                        <a:t>参数说明</a:t>
                      </a:r>
                    </a:p>
                  </a:txBody>
                  <a:tcPr>
                    <a:solidFill>
                      <a:schemeClr val="accent4">
                        <a:lumMod val="40000"/>
                        <a:lumOff val="60000"/>
                      </a:schemeClr>
                    </a:solidFill>
                  </a:tcPr>
                </a:tc>
                <a:extLst>
                  <a:ext uri="{0D108BD9-81ED-4DB2-BD59-A6C34878D82A}">
                    <a16:rowId xmlns:a16="http://schemas.microsoft.com/office/drawing/2014/main" val="79602819"/>
                  </a:ext>
                </a:extLst>
              </a:tr>
              <a:tr h="370840">
                <a:tc>
                  <a:txBody>
                    <a:bodyPr/>
                    <a:lstStyle/>
                    <a:p>
                      <a:pPr algn="ctr"/>
                      <a:endParaRPr lang="en-US" altLang="zh-CN" sz="1400" dirty="0"/>
                    </a:p>
                    <a:p>
                      <a:pPr algn="ctr"/>
                      <a:r>
                        <a:rPr lang="zh-CN" altLang="en-US" sz="1400" dirty="0"/>
                        <a:t>椭圆</a:t>
                      </a:r>
                    </a:p>
                  </a:txBody>
                  <a:tcPr>
                    <a:solidFill>
                      <a:schemeClr val="accent4">
                        <a:lumMod val="40000"/>
                        <a:lumOff val="60000"/>
                      </a:schemeClr>
                    </a:solidFill>
                  </a:tcPr>
                </a:tc>
                <a:tc>
                  <a:txBody>
                    <a:bodyPr/>
                    <a:lstStyle/>
                    <a:p>
                      <a:pPr algn="ctr"/>
                      <a:endParaRPr lang="en-US" altLang="zh-CN" sz="1400" dirty="0"/>
                    </a:p>
                    <a:p>
                      <a:pPr algn="ctr"/>
                      <a:endParaRPr lang="en-US" altLang="zh-CN" sz="1400" dirty="0"/>
                    </a:p>
                    <a:p>
                      <a:pPr algn="ctr"/>
                      <a:endParaRPr lang="en-US" altLang="zh-CN" sz="1400" dirty="0"/>
                    </a:p>
                  </a:txBody>
                  <a:tcPr>
                    <a:solidFill>
                      <a:schemeClr val="accent4">
                        <a:lumMod val="40000"/>
                        <a:lumOff val="60000"/>
                      </a:schemeClr>
                    </a:solidFill>
                  </a:tcPr>
                </a:tc>
                <a:tc>
                  <a:txBody>
                    <a:bodyPr/>
                    <a:lstStyle/>
                    <a:p>
                      <a:pPr algn="ctr"/>
                      <a:endParaRPr lang="zh-CN" altLang="en-US" sz="1400" dirty="0"/>
                    </a:p>
                  </a:txBody>
                  <a:tcPr>
                    <a:solidFill>
                      <a:schemeClr val="accent4">
                        <a:lumMod val="40000"/>
                        <a:lumOff val="60000"/>
                      </a:schemeClr>
                    </a:solidFill>
                  </a:tcPr>
                </a:tc>
                <a:tc>
                  <a:txBody>
                    <a:bodyPr/>
                    <a:lstStyle/>
                    <a:p>
                      <a:pPr algn="ctr"/>
                      <a:r>
                        <a:rPr lang="en-US" altLang="zh-CN" sz="1400" b="0" i="1" u="none" strike="noStrike" kern="1200" baseline="0" dirty="0">
                          <a:solidFill>
                            <a:schemeClr val="dk1"/>
                          </a:solidFill>
                          <a:latin typeface="+mn-lt"/>
                          <a:ea typeface="+mn-ea"/>
                          <a:cs typeface="+mn-cs"/>
                        </a:rPr>
                        <a:t>t </a:t>
                      </a:r>
                      <a:r>
                        <a:rPr lang="zh-CN" altLang="en-US" sz="1400" b="0" i="0" u="none" strike="noStrike" kern="1200" baseline="0" dirty="0">
                          <a:solidFill>
                            <a:schemeClr val="dk1"/>
                          </a:solidFill>
                          <a:latin typeface="+mn-lt"/>
                          <a:ea typeface="+mn-ea"/>
                          <a:cs typeface="+mn-cs"/>
                        </a:rPr>
                        <a:t>为椭圆上动点的离心角（</a:t>
                      </a:r>
                      <a:r>
                        <a:rPr lang="en-US" altLang="zh-CN" sz="1400" b="0" i="0" u="none" strike="noStrike" kern="1200" baseline="0" dirty="0">
                          <a:solidFill>
                            <a:schemeClr val="dk1"/>
                          </a:solidFill>
                          <a:latin typeface="+mn-lt"/>
                          <a:ea typeface="+mn-ea"/>
                          <a:cs typeface="+mn-cs"/>
                        </a:rPr>
                        <a:t>+</a:t>
                      </a:r>
                      <a:r>
                        <a:rPr lang="en-US" altLang="zh-CN" sz="1400" b="0" i="1" u="none" strike="noStrike" kern="1200" baseline="0" dirty="0">
                          <a:solidFill>
                            <a:schemeClr val="dk1"/>
                          </a:solidFill>
                          <a:latin typeface="+mn-lt"/>
                          <a:ea typeface="+mn-ea"/>
                          <a:cs typeface="+mn-cs"/>
                        </a:rPr>
                        <a:t>X </a:t>
                      </a:r>
                      <a:r>
                        <a:rPr lang="zh-CN" altLang="en-US" sz="1400" b="0" i="0" u="none" strike="noStrike" kern="1200" baseline="0" dirty="0">
                          <a:solidFill>
                            <a:schemeClr val="dk1"/>
                          </a:solidFill>
                          <a:latin typeface="+mn-lt"/>
                          <a:ea typeface="+mn-ea"/>
                          <a:cs typeface="+mn-cs"/>
                        </a:rPr>
                        <a:t>为始边） </a:t>
                      </a:r>
                    </a:p>
                    <a:p>
                      <a:pPr algn="ctr"/>
                      <a:r>
                        <a:rPr lang="zh-CN" altLang="en-US" sz="1400" b="0" i="0" u="none" strike="noStrike" kern="1200" baseline="0" dirty="0">
                          <a:solidFill>
                            <a:schemeClr val="dk1"/>
                          </a:solidFill>
                          <a:latin typeface="+mn-lt"/>
                          <a:ea typeface="+mn-ea"/>
                          <a:cs typeface="+mn-cs"/>
                        </a:rPr>
                        <a:t>      （</a:t>
                      </a:r>
                      <a:r>
                        <a:rPr lang="en-US" altLang="zh-CN" sz="1400" b="0" i="0" u="none" strike="noStrike" kern="1200" baseline="0" dirty="0">
                          <a:solidFill>
                            <a:schemeClr val="dk1"/>
                          </a:solidFill>
                          <a:latin typeface="+mn-lt"/>
                          <a:ea typeface="+mn-ea"/>
                          <a:cs typeface="+mn-cs"/>
                        </a:rPr>
                        <a:t>0 ≤ </a:t>
                      </a:r>
                      <a:r>
                        <a:rPr lang="en-US" altLang="zh-CN" sz="1400" b="0" i="1" u="none" strike="noStrike" kern="1200" baseline="0" dirty="0">
                          <a:solidFill>
                            <a:schemeClr val="dk1"/>
                          </a:solidFill>
                          <a:latin typeface="+mn-lt"/>
                          <a:ea typeface="+mn-ea"/>
                          <a:cs typeface="+mn-cs"/>
                        </a:rPr>
                        <a:t>t </a:t>
                      </a:r>
                      <a:r>
                        <a:rPr lang="zh-CN" altLang="en-US" sz="1400" b="0" i="0" u="none" strike="noStrike" kern="1200" baseline="0" dirty="0">
                          <a:solidFill>
                            <a:schemeClr val="dk1"/>
                          </a:solidFill>
                          <a:latin typeface="+mn-lt"/>
                          <a:ea typeface="+mn-ea"/>
                          <a:cs typeface="+mn-cs"/>
                        </a:rPr>
                        <a:t>＜ </a:t>
                      </a:r>
                      <a:r>
                        <a:rPr lang="en-US" altLang="zh-CN" sz="1400" b="0" i="0" u="none" strike="noStrike" kern="1200" baseline="0" dirty="0">
                          <a:solidFill>
                            <a:schemeClr val="dk1"/>
                          </a:solidFill>
                          <a:latin typeface="+mn-lt"/>
                          <a:ea typeface="+mn-ea"/>
                          <a:cs typeface="+mn-cs"/>
                        </a:rPr>
                        <a:t>2</a:t>
                      </a:r>
                      <a:r>
                        <a:rPr lang="el-GR" altLang="zh-CN" sz="1400" b="0" i="0" u="none" strike="noStrike" kern="1200" baseline="0" dirty="0">
                          <a:solidFill>
                            <a:schemeClr val="dk1"/>
                          </a:solidFill>
                          <a:latin typeface="+mn-lt"/>
                          <a:ea typeface="+mn-ea"/>
                          <a:cs typeface="+mn-cs"/>
                        </a:rPr>
                        <a:t>π</a:t>
                      </a:r>
                      <a:r>
                        <a:rPr lang="zh-CN" altLang="el-GR" sz="1400" b="0" i="0" u="none" strike="noStrike" kern="1200" baseline="0" dirty="0">
                          <a:solidFill>
                            <a:schemeClr val="dk1"/>
                          </a:solidFill>
                          <a:latin typeface="+mn-lt"/>
                          <a:ea typeface="+mn-ea"/>
                          <a:cs typeface="+mn-cs"/>
                        </a:rPr>
                        <a:t>） 	</a:t>
                      </a:r>
                    </a:p>
                    <a:p>
                      <a:pPr algn="ctr"/>
                      <a:endParaRPr lang="zh-CN" altLang="en-US" sz="1100" dirty="0"/>
                    </a:p>
                  </a:txBody>
                  <a:tcPr>
                    <a:solidFill>
                      <a:schemeClr val="accent4">
                        <a:lumMod val="40000"/>
                        <a:lumOff val="60000"/>
                      </a:schemeClr>
                    </a:solidFill>
                  </a:tcPr>
                </a:tc>
                <a:extLst>
                  <a:ext uri="{0D108BD9-81ED-4DB2-BD59-A6C34878D82A}">
                    <a16:rowId xmlns:a16="http://schemas.microsoft.com/office/drawing/2014/main" val="2367879639"/>
                  </a:ext>
                </a:extLst>
              </a:tr>
              <a:tr h="370840">
                <a:tc>
                  <a:txBody>
                    <a:bodyPr/>
                    <a:lstStyle/>
                    <a:p>
                      <a:pPr algn="ctr"/>
                      <a:endParaRPr lang="en-US" altLang="zh-CN" sz="1400" dirty="0"/>
                    </a:p>
                    <a:p>
                      <a:pPr algn="ctr"/>
                      <a:r>
                        <a:rPr lang="zh-CN" altLang="en-US" sz="1400" dirty="0"/>
                        <a:t>抛物线</a:t>
                      </a:r>
                    </a:p>
                  </a:txBody>
                  <a:tcPr>
                    <a:solidFill>
                      <a:schemeClr val="accent4">
                        <a:lumMod val="40000"/>
                        <a:lumOff val="60000"/>
                      </a:schemeClr>
                    </a:solidFill>
                  </a:tcPr>
                </a:tc>
                <a:tc>
                  <a:txBody>
                    <a:bodyPr/>
                    <a:lstStyle/>
                    <a:p>
                      <a:pPr algn="ctr"/>
                      <a:endParaRPr lang="en-US" altLang="zh-CN" sz="1400" dirty="0"/>
                    </a:p>
                    <a:p>
                      <a:pPr algn="ctr"/>
                      <a:endParaRPr lang="en-US" altLang="zh-CN" sz="1400" dirty="0"/>
                    </a:p>
                    <a:p>
                      <a:pPr algn="ctr"/>
                      <a:endParaRPr lang="en-US" altLang="zh-CN" sz="1400" dirty="0"/>
                    </a:p>
                  </a:txBody>
                  <a:tcPr>
                    <a:solidFill>
                      <a:schemeClr val="accent4">
                        <a:lumMod val="40000"/>
                        <a:lumOff val="60000"/>
                      </a:schemeClr>
                    </a:solidFill>
                  </a:tcPr>
                </a:tc>
                <a:tc>
                  <a:txBody>
                    <a:bodyPr/>
                    <a:lstStyle/>
                    <a:p>
                      <a:pPr algn="ctr"/>
                      <a:endParaRPr lang="zh-CN" altLang="en-US" sz="1400" dirty="0"/>
                    </a:p>
                  </a:txBody>
                  <a:tcPr>
                    <a:solidFill>
                      <a:schemeClr val="accent4">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b="0" i="0" u="none" strike="noStrike" kern="1200" baseline="0" dirty="0">
                          <a:solidFill>
                            <a:schemeClr val="dk1"/>
                          </a:solidFill>
                          <a:latin typeface="+mn-lt"/>
                          <a:ea typeface="+mn-ea"/>
                          <a:cs typeface="+mn-cs"/>
                        </a:rPr>
                        <a:t>t </a:t>
                      </a:r>
                      <a:r>
                        <a:rPr lang="zh-CN" altLang="en-US" sz="1400" b="0" i="0" u="none" strike="noStrike" kern="1200" baseline="0" dirty="0">
                          <a:solidFill>
                            <a:schemeClr val="dk1"/>
                          </a:solidFill>
                          <a:latin typeface="+mn-lt"/>
                          <a:ea typeface="+mn-ea"/>
                          <a:cs typeface="+mn-cs"/>
                        </a:rPr>
                        <a:t>为抛物线上除顶点外的点与顶点连线的斜率的倒数。	</a:t>
                      </a:r>
                    </a:p>
                    <a:p>
                      <a:pPr algn="ctr"/>
                      <a:endParaRPr lang="zh-CN" altLang="en-US" sz="1400" dirty="0"/>
                    </a:p>
                  </a:txBody>
                  <a:tcPr>
                    <a:solidFill>
                      <a:schemeClr val="accent4">
                        <a:lumMod val="40000"/>
                        <a:lumOff val="60000"/>
                      </a:schemeClr>
                    </a:solidFill>
                  </a:tcPr>
                </a:tc>
                <a:extLst>
                  <a:ext uri="{0D108BD9-81ED-4DB2-BD59-A6C34878D82A}">
                    <a16:rowId xmlns:a16="http://schemas.microsoft.com/office/drawing/2014/main" val="71534770"/>
                  </a:ext>
                </a:extLst>
              </a:tr>
              <a:tr h="370840">
                <a:tc>
                  <a:txBody>
                    <a:bodyPr/>
                    <a:lstStyle/>
                    <a:p>
                      <a:pPr algn="ctr"/>
                      <a:endParaRPr lang="en-US" altLang="zh-CN" sz="1400" dirty="0"/>
                    </a:p>
                    <a:p>
                      <a:pPr algn="ctr"/>
                      <a:r>
                        <a:rPr lang="zh-CN" altLang="en-US" sz="1400" dirty="0"/>
                        <a:t>双曲线</a:t>
                      </a:r>
                    </a:p>
                  </a:txBody>
                  <a:tcPr>
                    <a:solidFill>
                      <a:schemeClr val="accent4">
                        <a:lumMod val="40000"/>
                        <a:lumOff val="60000"/>
                      </a:schemeClr>
                    </a:solidFill>
                  </a:tcPr>
                </a:tc>
                <a:tc>
                  <a:txBody>
                    <a:bodyPr/>
                    <a:lstStyle/>
                    <a:p>
                      <a:pPr algn="ctr"/>
                      <a:endParaRPr lang="en-US" altLang="zh-CN" sz="1400" dirty="0"/>
                    </a:p>
                    <a:p>
                      <a:pPr algn="ctr"/>
                      <a:endParaRPr lang="en-US" altLang="zh-CN" sz="1400" dirty="0"/>
                    </a:p>
                    <a:p>
                      <a:pPr algn="ctr"/>
                      <a:endParaRPr lang="en-US" altLang="zh-CN" sz="1400" dirty="0"/>
                    </a:p>
                    <a:p>
                      <a:pPr algn="ctr"/>
                      <a:endParaRPr lang="zh-CN" altLang="en-US" sz="1400" dirty="0"/>
                    </a:p>
                  </a:txBody>
                  <a:tcPr>
                    <a:solidFill>
                      <a:schemeClr val="accent4">
                        <a:lumMod val="40000"/>
                        <a:lumOff val="60000"/>
                      </a:schemeClr>
                    </a:solidFill>
                  </a:tcPr>
                </a:tc>
                <a:tc>
                  <a:txBody>
                    <a:bodyPr/>
                    <a:lstStyle/>
                    <a:p>
                      <a:pPr algn="ctr"/>
                      <a:endParaRPr lang="zh-CN" altLang="en-US" sz="1400" b="0" i="0" u="none" strike="noStrike" kern="1200" baseline="0" dirty="0">
                        <a:solidFill>
                          <a:schemeClr val="dk1"/>
                        </a:solidFill>
                        <a:latin typeface="+mn-lt"/>
                        <a:ea typeface="+mn-ea"/>
                        <a:cs typeface="+mn-cs"/>
                      </a:endParaRPr>
                    </a:p>
                  </a:txBody>
                  <a:tcPr>
                    <a:solidFill>
                      <a:schemeClr val="accent4">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b="0" i="0" u="none" strike="noStrike" kern="1200" baseline="0" dirty="0">
                          <a:solidFill>
                            <a:schemeClr val="dk1"/>
                          </a:solidFill>
                          <a:latin typeface="+mn-lt"/>
                          <a:ea typeface="+mn-ea"/>
                          <a:cs typeface="+mn-cs"/>
                        </a:rPr>
                        <a:t>t </a:t>
                      </a:r>
                      <a:r>
                        <a:rPr lang="zh-CN" altLang="en-US" sz="1400" b="0" i="0" u="none" strike="noStrike" kern="1200" baseline="0" dirty="0">
                          <a:solidFill>
                            <a:schemeClr val="dk1"/>
                          </a:solidFill>
                          <a:latin typeface="+mn-lt"/>
                          <a:ea typeface="+mn-ea"/>
                          <a:cs typeface="+mn-cs"/>
                        </a:rPr>
                        <a:t>为双曲线上动点的离 心角。	</a:t>
                      </a:r>
                    </a:p>
                    <a:p>
                      <a:pPr algn="ctr"/>
                      <a:endParaRPr lang="zh-CN" altLang="en-US" sz="1400" b="0" i="0" u="none" strike="noStrike" kern="1200" baseline="0" dirty="0">
                        <a:solidFill>
                          <a:schemeClr val="dk1"/>
                        </a:solidFill>
                        <a:latin typeface="+mn-lt"/>
                        <a:ea typeface="+mn-ea"/>
                        <a:cs typeface="+mn-cs"/>
                      </a:endParaRPr>
                    </a:p>
                  </a:txBody>
                  <a:tcPr>
                    <a:solidFill>
                      <a:schemeClr val="accent4">
                        <a:lumMod val="40000"/>
                        <a:lumOff val="60000"/>
                      </a:schemeClr>
                    </a:solidFill>
                  </a:tcPr>
                </a:tc>
                <a:extLst>
                  <a:ext uri="{0D108BD9-81ED-4DB2-BD59-A6C34878D82A}">
                    <a16:rowId xmlns:a16="http://schemas.microsoft.com/office/drawing/2014/main" val="1424577571"/>
                  </a:ext>
                </a:extLst>
              </a:tr>
            </a:tbl>
          </a:graphicData>
        </a:graphic>
      </p:graphicFrame>
      <p:pic>
        <p:nvPicPr>
          <p:cNvPr id="7" name="图片 6">
            <a:extLst>
              <a:ext uri="{FF2B5EF4-FFF2-40B4-BE49-F238E27FC236}">
                <a16:creationId xmlns:a16="http://schemas.microsoft.com/office/drawing/2014/main" id="{0FAD834F-2ADC-0551-A62A-C57D5F6CD25C}"/>
              </a:ext>
            </a:extLst>
          </p:cNvPr>
          <p:cNvPicPr>
            <a:picLocks noChangeAspect="1"/>
          </p:cNvPicPr>
          <p:nvPr/>
        </p:nvPicPr>
        <p:blipFill>
          <a:blip r:embed="rId5"/>
          <a:stretch>
            <a:fillRect/>
          </a:stretch>
        </p:blipFill>
        <p:spPr>
          <a:xfrm>
            <a:off x="4418497" y="2652633"/>
            <a:ext cx="1028700" cy="571500"/>
          </a:xfrm>
          <a:prstGeom prst="rect">
            <a:avLst/>
          </a:prstGeom>
        </p:spPr>
      </p:pic>
      <p:pic>
        <p:nvPicPr>
          <p:cNvPr id="10" name="图片 9">
            <a:extLst>
              <a:ext uri="{FF2B5EF4-FFF2-40B4-BE49-F238E27FC236}">
                <a16:creationId xmlns:a16="http://schemas.microsoft.com/office/drawing/2014/main" id="{EC8B16C3-6CB7-9415-3D81-F32EE0286905}"/>
              </a:ext>
            </a:extLst>
          </p:cNvPr>
          <p:cNvPicPr>
            <a:picLocks noChangeAspect="1"/>
          </p:cNvPicPr>
          <p:nvPr/>
        </p:nvPicPr>
        <p:blipFill>
          <a:blip r:embed="rId6"/>
          <a:stretch>
            <a:fillRect/>
          </a:stretch>
        </p:blipFill>
        <p:spPr>
          <a:xfrm>
            <a:off x="6491287" y="2614533"/>
            <a:ext cx="1057275" cy="609600"/>
          </a:xfrm>
          <a:prstGeom prst="rect">
            <a:avLst/>
          </a:prstGeom>
        </p:spPr>
      </p:pic>
      <p:pic>
        <p:nvPicPr>
          <p:cNvPr id="13" name="图片 12">
            <a:extLst>
              <a:ext uri="{FF2B5EF4-FFF2-40B4-BE49-F238E27FC236}">
                <a16:creationId xmlns:a16="http://schemas.microsoft.com/office/drawing/2014/main" id="{85C49C53-5D2D-3539-C8FA-3F76231A4F81}"/>
              </a:ext>
            </a:extLst>
          </p:cNvPr>
          <p:cNvPicPr>
            <a:picLocks noChangeAspect="1"/>
          </p:cNvPicPr>
          <p:nvPr/>
        </p:nvPicPr>
        <p:blipFill>
          <a:blip r:embed="rId7"/>
          <a:stretch>
            <a:fillRect/>
          </a:stretch>
        </p:blipFill>
        <p:spPr>
          <a:xfrm>
            <a:off x="4461359" y="3697298"/>
            <a:ext cx="942975" cy="323850"/>
          </a:xfrm>
          <a:prstGeom prst="rect">
            <a:avLst/>
          </a:prstGeom>
        </p:spPr>
      </p:pic>
      <p:pic>
        <p:nvPicPr>
          <p:cNvPr id="15" name="图片 14">
            <a:extLst>
              <a:ext uri="{FF2B5EF4-FFF2-40B4-BE49-F238E27FC236}">
                <a16:creationId xmlns:a16="http://schemas.microsoft.com/office/drawing/2014/main" id="{F1556CDF-F612-091E-8EE8-E18A68F36F02}"/>
              </a:ext>
            </a:extLst>
          </p:cNvPr>
          <p:cNvPicPr>
            <a:picLocks noChangeAspect="1"/>
          </p:cNvPicPr>
          <p:nvPr/>
        </p:nvPicPr>
        <p:blipFill>
          <a:blip r:embed="rId8"/>
          <a:stretch>
            <a:fillRect/>
          </a:stretch>
        </p:blipFill>
        <p:spPr>
          <a:xfrm>
            <a:off x="6619874" y="3511560"/>
            <a:ext cx="800100" cy="619125"/>
          </a:xfrm>
          <a:prstGeom prst="rect">
            <a:avLst/>
          </a:prstGeom>
        </p:spPr>
      </p:pic>
      <p:pic>
        <p:nvPicPr>
          <p:cNvPr id="21" name="图片 20">
            <a:extLst>
              <a:ext uri="{FF2B5EF4-FFF2-40B4-BE49-F238E27FC236}">
                <a16:creationId xmlns:a16="http://schemas.microsoft.com/office/drawing/2014/main" id="{D17CF6A5-F76D-0021-9FA1-85F5AA4F42B6}"/>
              </a:ext>
            </a:extLst>
          </p:cNvPr>
          <p:cNvPicPr>
            <a:picLocks noChangeAspect="1"/>
          </p:cNvPicPr>
          <p:nvPr/>
        </p:nvPicPr>
        <p:blipFill>
          <a:blip r:embed="rId9"/>
          <a:stretch>
            <a:fillRect/>
          </a:stretch>
        </p:blipFill>
        <p:spPr>
          <a:xfrm>
            <a:off x="4428022" y="4628587"/>
            <a:ext cx="1019175" cy="476250"/>
          </a:xfrm>
          <a:prstGeom prst="rect">
            <a:avLst/>
          </a:prstGeom>
        </p:spPr>
      </p:pic>
      <p:pic>
        <p:nvPicPr>
          <p:cNvPr id="23" name="图片 22">
            <a:extLst>
              <a:ext uri="{FF2B5EF4-FFF2-40B4-BE49-F238E27FC236}">
                <a16:creationId xmlns:a16="http://schemas.microsoft.com/office/drawing/2014/main" id="{53157A79-B810-BB58-5720-E03E2E6CBE97}"/>
              </a:ext>
            </a:extLst>
          </p:cNvPr>
          <p:cNvPicPr>
            <a:picLocks noChangeAspect="1"/>
          </p:cNvPicPr>
          <p:nvPr/>
        </p:nvPicPr>
        <p:blipFill>
          <a:blip r:embed="rId10"/>
          <a:stretch>
            <a:fillRect/>
          </a:stretch>
        </p:blipFill>
        <p:spPr>
          <a:xfrm>
            <a:off x="6553199" y="4668554"/>
            <a:ext cx="933450" cy="542925"/>
          </a:xfrm>
          <a:prstGeom prst="rect">
            <a:avLst/>
          </a:prstGeom>
        </p:spPr>
      </p:pic>
      <p:sp>
        <p:nvSpPr>
          <p:cNvPr id="24" name="标题 1">
            <a:extLst>
              <a:ext uri="{FF2B5EF4-FFF2-40B4-BE49-F238E27FC236}">
                <a16:creationId xmlns:a16="http://schemas.microsoft.com/office/drawing/2014/main" id="{CE10E27D-5457-0188-55F5-C2F47C3197A1}"/>
              </a:ext>
            </a:extLst>
          </p:cNvPr>
          <p:cNvSpPr txBox="1"/>
          <p:nvPr/>
        </p:nvSpPr>
        <p:spPr>
          <a:xfrm>
            <a:off x="3063887" y="291516"/>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9.1</a:t>
            </a:r>
            <a:r>
              <a:rPr lang="zh-CN" altLang="en-US" sz="2800" dirty="0">
                <a:latin typeface="+mj-ea"/>
                <a:cs typeface="+mn-ea"/>
                <a:sym typeface="+mn-lt"/>
              </a:rPr>
              <a:t>宏观程序的认知</a:t>
            </a:r>
          </a:p>
        </p:txBody>
      </p:sp>
    </p:spTree>
    <p:extLst>
      <p:ext uri="{BB962C8B-B14F-4D97-AF65-F5344CB8AC3E}">
        <p14:creationId xmlns:p14="http://schemas.microsoft.com/office/powerpoint/2010/main" val="14323688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1587" y="-1"/>
            <a:ext cx="12188825" cy="6858001"/>
            <a:chOff x="1589" y="0"/>
            <a:chExt cx="12188825" cy="6858001"/>
          </a:xfrm>
        </p:grpSpPr>
        <p:sp>
          <p:nvSpPr>
            <p:cNvPr id="41" name="任意多边形 40"/>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lstStyle/>
            <a:p>
              <a:endParaRPr lang="zh-CN" altLang="en-US" dirty="0"/>
            </a:p>
          </p:txBody>
        </p:sp>
        <p:sp>
          <p:nvSpPr>
            <p:cNvPr id="42" name="任意多边形 41"/>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lstStyle/>
            <a:p>
              <a:endParaRPr lang="zh-CN" altLang="en-US"/>
            </a:p>
          </p:txBody>
        </p:sp>
      </p:grpSp>
      <p:sp>
        <p:nvSpPr>
          <p:cNvPr id="16" name="Index-1">
            <a:extLst>
              <a:ext uri="{FF2B5EF4-FFF2-40B4-BE49-F238E27FC236}">
                <a16:creationId xmlns:a16="http://schemas.microsoft.com/office/drawing/2014/main" id="{5C57B6A1-8BF6-9FBE-BBA6-4EBB6B6B80D4}"/>
              </a:ext>
            </a:extLst>
          </p:cNvPr>
          <p:cNvSpPr txBox="1"/>
          <p:nvPr>
            <p:custDataLst>
              <p:tags r:id="rId1"/>
            </p:custDataLst>
          </p:nvPr>
        </p:nvSpPr>
        <p:spPr>
          <a:xfrm>
            <a:off x="907068" y="1169890"/>
            <a:ext cx="4473454" cy="396583"/>
          </a:xfrm>
          <a:prstGeom prst="rect">
            <a:avLst/>
          </a:prstGeom>
          <a:noFill/>
        </p:spPr>
        <p:txBody>
          <a:bodyPr wrap="square" rtlCol="0">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lang="zh-CN" altLang="en-US" b="1" dirty="0">
                <a:solidFill>
                  <a:schemeClr val="accent4"/>
                </a:solidFill>
                <a:latin typeface="+mn-ea"/>
              </a:rPr>
              <a:t>四</a:t>
            </a:r>
            <a:r>
              <a:rPr kumimoji="0" lang="zh-CN" altLang="en-US" sz="1800" b="1" i="1" u="none" strike="noStrike" kern="1200" cap="none" spc="0" normalizeH="0" baseline="0" noProof="0" dirty="0">
                <a:ln>
                  <a:noFill/>
                </a:ln>
                <a:solidFill>
                  <a:schemeClr val="accent4"/>
                </a:solidFill>
                <a:effectLst/>
                <a:uLnTx/>
                <a:uFillTx/>
                <a:latin typeface="+mn-ea"/>
                <a:cs typeface="+mn-cs"/>
              </a:rPr>
              <a:t>、</a:t>
            </a:r>
            <a:r>
              <a:rPr lang="zh-CN" altLang="en-US" b="1" dirty="0">
                <a:solidFill>
                  <a:schemeClr val="accent4"/>
                </a:solidFill>
                <a:latin typeface="+mn-ea"/>
              </a:rPr>
              <a:t>宏编程的教学基础</a:t>
            </a:r>
            <a:endParaRPr kumimoji="0" lang="en-US" altLang="zh-CN" sz="1800" b="1" u="none" strike="noStrike" kern="1200" cap="none" spc="0" normalizeH="0" baseline="0" noProof="0" dirty="0">
              <a:ln>
                <a:noFill/>
              </a:ln>
              <a:solidFill>
                <a:schemeClr val="accent4"/>
              </a:solidFill>
              <a:effectLst/>
              <a:uLnTx/>
              <a:uFillTx/>
              <a:latin typeface="+mn-ea"/>
              <a:cs typeface="+mn-cs"/>
            </a:endParaRPr>
          </a:p>
        </p:txBody>
      </p:sp>
      <p:cxnSp>
        <p:nvCxnSpPr>
          <p:cNvPr id="18" name="1">
            <a:extLst>
              <a:ext uri="{FF2B5EF4-FFF2-40B4-BE49-F238E27FC236}">
                <a16:creationId xmlns:a16="http://schemas.microsoft.com/office/drawing/2014/main" id="{4A3133FF-7FBF-C6DE-6ED1-E6F216CB66D8}"/>
              </a:ext>
            </a:extLst>
          </p:cNvPr>
          <p:cNvCxnSpPr>
            <a:cxnSpLocks/>
          </p:cNvCxnSpPr>
          <p:nvPr>
            <p:custDataLst>
              <p:tags r:id="rId2"/>
            </p:custDataLst>
          </p:nvPr>
        </p:nvCxnSpPr>
        <p:spPr>
          <a:xfrm>
            <a:off x="752656" y="1221756"/>
            <a:ext cx="0" cy="33991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
        <p:nvSpPr>
          <p:cNvPr id="20" name="文本占位符 5">
            <a:extLst>
              <a:ext uri="{FF2B5EF4-FFF2-40B4-BE49-F238E27FC236}">
                <a16:creationId xmlns:a16="http://schemas.microsoft.com/office/drawing/2014/main" id="{FFD20D2B-910E-38F6-1E20-59F3FBC37F65}"/>
              </a:ext>
            </a:extLst>
          </p:cNvPr>
          <p:cNvSpPr txBox="1"/>
          <p:nvPr/>
        </p:nvSpPr>
        <p:spPr>
          <a:xfrm>
            <a:off x="752657" y="1671167"/>
            <a:ext cx="10653280" cy="41735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Aft>
                <a:spcPts val="1000"/>
              </a:spcAft>
              <a:buClr>
                <a:schemeClr val="accent4"/>
              </a:buClr>
              <a:buSzPct val="95000"/>
              <a:buFont typeface="Wingdings" panose="05000000000000000000" pitchFamily="2" charset="2"/>
              <a:buChar char="n"/>
            </a:pPr>
            <a:r>
              <a:rPr lang="zh-CN" altLang="en-US" b="1" dirty="0">
                <a:solidFill>
                  <a:schemeClr val="accent4"/>
                </a:solidFill>
                <a:latin typeface="方正书宋"/>
              </a:rPr>
              <a:t>实操训练：</a:t>
            </a:r>
            <a:endParaRPr lang="en-US" altLang="zh-CN" b="1" dirty="0">
              <a:solidFill>
                <a:schemeClr val="accent4"/>
              </a:solidFill>
              <a:latin typeface="方正书宋"/>
            </a:endParaRPr>
          </a:p>
        </p:txBody>
      </p:sp>
      <p:sp>
        <p:nvSpPr>
          <p:cNvPr id="4" name="文本框 3">
            <a:extLst>
              <a:ext uri="{FF2B5EF4-FFF2-40B4-BE49-F238E27FC236}">
                <a16:creationId xmlns:a16="http://schemas.microsoft.com/office/drawing/2014/main" id="{9619A767-0FE4-BF32-5483-1B14C9423768}"/>
              </a:ext>
            </a:extLst>
          </p:cNvPr>
          <p:cNvSpPr txBox="1"/>
          <p:nvPr/>
        </p:nvSpPr>
        <p:spPr>
          <a:xfrm>
            <a:off x="1790700" y="2399096"/>
            <a:ext cx="3333750" cy="2893100"/>
          </a:xfrm>
          <a:prstGeom prst="rect">
            <a:avLst/>
          </a:prstGeom>
          <a:noFill/>
          <a:ln>
            <a:solidFill>
              <a:schemeClr val="tx1"/>
            </a:solidFill>
          </a:ln>
        </p:spPr>
        <p:txBody>
          <a:bodyPr wrap="square">
            <a:spAutoFit/>
          </a:bodyPr>
          <a:lstStyle/>
          <a:p>
            <a:pPr algn="just"/>
            <a:r>
              <a:rPr lang="en-US" altLang="zh-CN" sz="1400" b="0" i="0" u="none" strike="noStrike" baseline="0" dirty="0">
                <a:solidFill>
                  <a:srgbClr val="221E1F"/>
                </a:solidFill>
                <a:latin typeface="方正细黑一萀"/>
              </a:rPr>
              <a:t>O9001</a:t>
            </a:r>
            <a:r>
              <a:rPr lang="zh-CN" altLang="en-US" sz="1400" b="0" i="0" u="none" strike="noStrike" baseline="0" dirty="0">
                <a:solidFill>
                  <a:srgbClr val="221E1F"/>
                </a:solidFill>
                <a:latin typeface="方正细黑一萀"/>
              </a:rPr>
              <a:t>； </a:t>
            </a:r>
          </a:p>
          <a:p>
            <a:pPr algn="just"/>
            <a:r>
              <a:rPr lang="pt-BR" altLang="zh-CN" sz="1400" b="0" i="0" u="none" strike="noStrike" baseline="0" dirty="0">
                <a:solidFill>
                  <a:srgbClr val="221E1F"/>
                </a:solidFill>
                <a:latin typeface="方正细黑一萀"/>
              </a:rPr>
              <a:t>N010 G21 G40 G97 G99</a:t>
            </a:r>
            <a:r>
              <a:rPr lang="zh-CN" altLang="pt-BR"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N020 M03 S1000 T0202</a:t>
            </a:r>
            <a:r>
              <a:rPr lang="zh-CN" altLang="en-US"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N030 G00 X89.44 Z2.0</a:t>
            </a:r>
            <a:r>
              <a:rPr lang="zh-CN" altLang="en-US"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N040 #26=50</a:t>
            </a:r>
            <a:r>
              <a:rPr lang="zh-CN" altLang="en-US" sz="1400" b="0" i="0" u="none" strike="noStrike" baseline="0" dirty="0">
                <a:solidFill>
                  <a:srgbClr val="221E1F"/>
                </a:solidFill>
                <a:latin typeface="方正细黑一萀"/>
              </a:rPr>
              <a:t>； </a:t>
            </a:r>
          </a:p>
          <a:p>
            <a:pPr algn="just"/>
            <a:r>
              <a:rPr lang="pt-BR" altLang="zh-CN" sz="1400" b="0" i="0" u="none" strike="noStrike" baseline="0" dirty="0">
                <a:solidFill>
                  <a:srgbClr val="221E1F"/>
                </a:solidFill>
                <a:latin typeface="方正细黑一萀"/>
              </a:rPr>
              <a:t>N050 #24=SQRT[40*#26]</a:t>
            </a:r>
            <a:r>
              <a:rPr lang="zh-CN" altLang="pt-BR" sz="1400" b="0" i="0" u="none" strike="noStrike" baseline="0" dirty="0">
                <a:solidFill>
                  <a:srgbClr val="221E1F"/>
                </a:solidFill>
                <a:latin typeface="方正细黑一萀"/>
              </a:rPr>
              <a:t>； </a:t>
            </a:r>
          </a:p>
          <a:p>
            <a:pPr algn="just"/>
            <a:r>
              <a:rPr lang="pl-PL" altLang="zh-CN" sz="1400" b="0" i="0" u="none" strike="noStrike" baseline="0" dirty="0">
                <a:solidFill>
                  <a:srgbClr val="221E1F"/>
                </a:solidFill>
                <a:latin typeface="方正细黑一萀"/>
              </a:rPr>
              <a:t>N060 G01 X[2*#24] Z[#26-50] F0.1</a:t>
            </a:r>
            <a:r>
              <a:rPr lang="zh-CN" altLang="pl-PL"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N070 #26= #26-0.5</a:t>
            </a:r>
            <a:r>
              <a:rPr lang="zh-CN" altLang="en-US"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N080 IF[#26 GE 2.5] GOTO50</a:t>
            </a:r>
            <a:r>
              <a:rPr lang="zh-CN" altLang="en-US" sz="1400" b="0" i="0" u="none" strike="noStrike" baseline="0" dirty="0">
                <a:solidFill>
                  <a:srgbClr val="221E1F"/>
                </a:solidFill>
                <a:latin typeface="方正细黑一萀"/>
              </a:rPr>
              <a:t>； </a:t>
            </a:r>
          </a:p>
          <a:p>
            <a:pPr algn="just"/>
            <a:r>
              <a:rPr lang="pl-PL" altLang="zh-CN" sz="1400" b="0" i="0" u="none" strike="noStrike" baseline="0" dirty="0">
                <a:solidFill>
                  <a:srgbClr val="221E1F"/>
                </a:solidFill>
                <a:latin typeface="方正细黑一萀"/>
              </a:rPr>
              <a:t>N090 G01 X20. 0 Z-47.5 F0.1</a:t>
            </a:r>
            <a:r>
              <a:rPr lang="zh-CN" altLang="pl-PL"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N100 G00 Z2.0</a:t>
            </a:r>
            <a:r>
              <a:rPr lang="zh-CN" altLang="en-US"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N110 X100.0 Z100.0</a:t>
            </a:r>
            <a:r>
              <a:rPr lang="zh-CN" altLang="en-US" sz="1400" b="0" i="0" u="none" strike="noStrike" baseline="0" dirty="0">
                <a:solidFill>
                  <a:srgbClr val="221E1F"/>
                </a:solidFill>
                <a:latin typeface="方正细黑一萀"/>
              </a:rPr>
              <a:t>； </a:t>
            </a:r>
          </a:p>
          <a:p>
            <a:r>
              <a:rPr lang="en-US" altLang="zh-CN" sz="1400" b="0" i="0" u="none" strike="noStrike" baseline="0" dirty="0">
                <a:solidFill>
                  <a:srgbClr val="221E1F"/>
                </a:solidFill>
                <a:latin typeface="方正细黑一萀"/>
              </a:rPr>
              <a:t>N120 M30</a:t>
            </a:r>
            <a:r>
              <a:rPr lang="zh-CN" altLang="en-US" sz="1400" b="0" i="0" u="none" strike="noStrike" baseline="0" dirty="0">
                <a:solidFill>
                  <a:srgbClr val="221E1F"/>
                </a:solidFill>
                <a:latin typeface="方正细黑一萀"/>
              </a:rPr>
              <a:t>； 	</a:t>
            </a:r>
          </a:p>
        </p:txBody>
      </p:sp>
      <p:sp>
        <p:nvSpPr>
          <p:cNvPr id="6" name="文本框 5">
            <a:extLst>
              <a:ext uri="{FF2B5EF4-FFF2-40B4-BE49-F238E27FC236}">
                <a16:creationId xmlns:a16="http://schemas.microsoft.com/office/drawing/2014/main" id="{F9287DD3-7DB8-5B35-854A-677E606BA898}"/>
              </a:ext>
            </a:extLst>
          </p:cNvPr>
          <p:cNvSpPr txBox="1"/>
          <p:nvPr/>
        </p:nvSpPr>
        <p:spPr>
          <a:xfrm>
            <a:off x="5124450" y="2399096"/>
            <a:ext cx="3662613" cy="2893100"/>
          </a:xfrm>
          <a:prstGeom prst="rect">
            <a:avLst/>
          </a:prstGeom>
          <a:noFill/>
          <a:ln>
            <a:solidFill>
              <a:schemeClr val="tx1"/>
            </a:solidFill>
          </a:ln>
        </p:spPr>
        <p:txBody>
          <a:bodyPr wrap="square">
            <a:spAutoFit/>
          </a:bodyPr>
          <a:lstStyle/>
          <a:p>
            <a:pPr algn="just"/>
            <a:endParaRPr lang="en-US" altLang="zh-CN" sz="1400" b="0" i="0" u="none" strike="noStrike" baseline="0" dirty="0">
              <a:solidFill>
                <a:srgbClr val="221E1F"/>
              </a:solidFill>
              <a:latin typeface="方正细黑一萀"/>
            </a:endParaRPr>
          </a:p>
          <a:p>
            <a:pPr algn="just"/>
            <a:r>
              <a:rPr lang="zh-CN" altLang="en-US" sz="1400" b="0" i="0" u="none" strike="noStrike" baseline="0" dirty="0">
                <a:solidFill>
                  <a:srgbClr val="221E1F"/>
                </a:solidFill>
                <a:latin typeface="方正细黑一萀"/>
              </a:rPr>
              <a:t>初始化程序</a:t>
            </a:r>
          </a:p>
          <a:p>
            <a:pPr algn="just"/>
            <a:r>
              <a:rPr lang="zh-CN" altLang="en-US" sz="1400" b="0" i="0" u="none" strike="noStrike" baseline="0" dirty="0">
                <a:solidFill>
                  <a:srgbClr val="221E1F"/>
                </a:solidFill>
                <a:latin typeface="方正细黑一萀"/>
              </a:rPr>
              <a:t>主轴正转</a:t>
            </a:r>
            <a:r>
              <a:rPr lang="en-US" altLang="zh-CN" sz="1400" b="0" i="0" u="none" strike="noStrike" baseline="0" dirty="0">
                <a:solidFill>
                  <a:srgbClr val="221E1F"/>
                </a:solidFill>
                <a:latin typeface="方正细黑一萀"/>
              </a:rPr>
              <a:t>1000r/min</a:t>
            </a:r>
            <a:r>
              <a:rPr lang="zh-CN" altLang="en-US" sz="1400" b="0" i="0" u="none" strike="noStrike" baseline="0" dirty="0">
                <a:solidFill>
                  <a:srgbClr val="221E1F"/>
                </a:solidFill>
                <a:latin typeface="方正细黑一萀"/>
              </a:rPr>
              <a:t>，换</a:t>
            </a:r>
            <a:r>
              <a:rPr lang="en-US" altLang="zh-CN" sz="1400" b="0" i="0" u="none" strike="noStrike" baseline="0" dirty="0">
                <a:solidFill>
                  <a:srgbClr val="221E1F"/>
                </a:solidFill>
                <a:latin typeface="方正细黑一萀"/>
              </a:rPr>
              <a:t>2 </a:t>
            </a:r>
            <a:r>
              <a:rPr lang="zh-CN" altLang="en-US" sz="1400" b="0" i="0" u="none" strike="noStrike" baseline="0" dirty="0">
                <a:solidFill>
                  <a:srgbClr val="221E1F"/>
                </a:solidFill>
                <a:latin typeface="方正细黑一萀"/>
              </a:rPr>
              <a:t>号刀</a:t>
            </a:r>
          </a:p>
          <a:p>
            <a:pPr algn="just"/>
            <a:r>
              <a:rPr lang="zh-CN" altLang="en-US" sz="1400" b="0" i="0" u="none" strike="noStrike" baseline="0" dirty="0">
                <a:solidFill>
                  <a:srgbClr val="221E1F"/>
                </a:solidFill>
                <a:latin typeface="方正细黑一萀"/>
              </a:rPr>
              <a:t>快速定位于起刀点</a:t>
            </a:r>
          </a:p>
          <a:p>
            <a:pPr algn="just"/>
            <a:r>
              <a:rPr lang="zh-CN" altLang="en-US" sz="1400" b="0" i="0" u="none" strike="noStrike" baseline="0" dirty="0">
                <a:solidFill>
                  <a:srgbClr val="221E1F"/>
                </a:solidFill>
                <a:latin typeface="方正细黑一萀"/>
              </a:rPr>
              <a:t>以</a:t>
            </a:r>
            <a:r>
              <a:rPr lang="en-US" altLang="zh-CN" sz="1400" b="0" i="1" u="none" strike="noStrike" baseline="0" dirty="0">
                <a:solidFill>
                  <a:srgbClr val="221E1F"/>
                </a:solidFill>
                <a:latin typeface="Times New Roman" panose="02020603050405020304" pitchFamily="18" charset="0"/>
              </a:rPr>
              <a:t>Z </a:t>
            </a:r>
            <a:r>
              <a:rPr lang="zh-CN" altLang="en-US" sz="1400" b="0" i="0" u="none" strike="noStrike" baseline="0" dirty="0">
                <a:solidFill>
                  <a:srgbClr val="221E1F"/>
                </a:solidFill>
                <a:latin typeface="方正细黑一萀"/>
              </a:rPr>
              <a:t>坐标为循环变量，并赋初值</a:t>
            </a:r>
            <a:r>
              <a:rPr lang="en-US" altLang="zh-CN" sz="1400" b="0" i="0" u="none" strike="noStrike" baseline="0" dirty="0">
                <a:solidFill>
                  <a:srgbClr val="221E1F"/>
                </a:solidFill>
                <a:latin typeface="方正细黑一萀"/>
              </a:rPr>
              <a:t>50 </a:t>
            </a:r>
          </a:p>
          <a:p>
            <a:pPr algn="just"/>
            <a:r>
              <a:rPr lang="zh-CN" altLang="en-US" sz="1400" b="0" i="0" u="none" strike="noStrike" baseline="0" dirty="0">
                <a:solidFill>
                  <a:srgbClr val="221E1F"/>
                </a:solidFill>
                <a:latin typeface="方正细黑一萀"/>
              </a:rPr>
              <a:t>求</a:t>
            </a:r>
            <a:r>
              <a:rPr lang="en-US" altLang="zh-CN" sz="1400" b="0" i="1" u="none" strike="noStrike" baseline="0" dirty="0">
                <a:solidFill>
                  <a:srgbClr val="221E1F"/>
                </a:solidFill>
                <a:latin typeface="Times New Roman" panose="02020603050405020304" pitchFamily="18" charset="0"/>
              </a:rPr>
              <a:t>X </a:t>
            </a:r>
            <a:r>
              <a:rPr lang="zh-CN" altLang="en-US" sz="1400" b="0" i="0" u="none" strike="noStrike" baseline="0" dirty="0">
                <a:solidFill>
                  <a:srgbClr val="221E1F"/>
                </a:solidFill>
                <a:latin typeface="方正细黑一萀"/>
              </a:rPr>
              <a:t>函数值</a:t>
            </a:r>
          </a:p>
          <a:p>
            <a:pPr algn="just"/>
            <a:r>
              <a:rPr lang="zh-CN" altLang="en-US" sz="1400" b="0" i="0" u="none" strike="noStrike" baseline="0" dirty="0">
                <a:solidFill>
                  <a:srgbClr val="221E1F"/>
                </a:solidFill>
                <a:latin typeface="方正细黑一萀"/>
              </a:rPr>
              <a:t>加工拟合的小线段</a:t>
            </a:r>
          </a:p>
          <a:p>
            <a:pPr algn="just"/>
            <a:r>
              <a:rPr lang="en-US" altLang="zh-CN" sz="1400" b="0" i="1" u="none" strike="noStrike" baseline="0" dirty="0">
                <a:solidFill>
                  <a:srgbClr val="221E1F"/>
                </a:solidFill>
                <a:latin typeface="Times New Roman" panose="02020603050405020304" pitchFamily="18" charset="0"/>
              </a:rPr>
              <a:t>Z </a:t>
            </a:r>
            <a:r>
              <a:rPr lang="zh-CN" altLang="en-US" sz="1400" b="0" i="0" u="none" strike="noStrike" baseline="0" dirty="0">
                <a:solidFill>
                  <a:srgbClr val="221E1F"/>
                </a:solidFill>
                <a:latin typeface="方正细黑一萀"/>
              </a:rPr>
              <a:t>坐标变化一个步长（步长</a:t>
            </a:r>
            <a:r>
              <a:rPr lang="en-US" altLang="zh-CN" sz="1400" b="0" i="0" u="none" strike="noStrike" baseline="0" dirty="0">
                <a:solidFill>
                  <a:srgbClr val="221E1F"/>
                </a:solidFill>
                <a:latin typeface="方正细黑一萀"/>
              </a:rPr>
              <a:t>=-0.5</a:t>
            </a:r>
            <a:r>
              <a:rPr lang="zh-CN" altLang="en-US" sz="1400" b="0" i="0" u="none" strike="noStrike" baseline="0" dirty="0">
                <a:solidFill>
                  <a:srgbClr val="221E1F"/>
                </a:solidFill>
                <a:latin typeface="方正细黑一萀"/>
              </a:rPr>
              <a:t>） </a:t>
            </a:r>
          </a:p>
          <a:p>
            <a:pPr algn="just"/>
            <a:r>
              <a:rPr lang="zh-CN" altLang="en-US" sz="1400" b="0" i="0" u="none" strike="noStrike" baseline="0" dirty="0">
                <a:solidFill>
                  <a:srgbClr val="221E1F"/>
                </a:solidFill>
                <a:latin typeface="方正细黑一萀"/>
              </a:rPr>
              <a:t>条件判断</a:t>
            </a:r>
            <a:r>
              <a:rPr lang="en-US" altLang="zh-CN" sz="1400" b="0" i="0" u="none" strike="noStrike" baseline="0" dirty="0">
                <a:solidFill>
                  <a:srgbClr val="221E1F"/>
                </a:solidFill>
                <a:latin typeface="方正细黑一萀"/>
              </a:rPr>
              <a:t>#26 </a:t>
            </a:r>
            <a:r>
              <a:rPr lang="zh-CN" altLang="en-US" sz="1400" b="0" i="0" u="none" strike="noStrike" baseline="0" dirty="0">
                <a:solidFill>
                  <a:srgbClr val="221E1F"/>
                </a:solidFill>
                <a:latin typeface="方正细黑一萀"/>
              </a:rPr>
              <a:t>是否≥ </a:t>
            </a:r>
            <a:r>
              <a:rPr lang="en-US" altLang="zh-CN" sz="1400" b="0" i="0" u="none" strike="noStrike" baseline="0" dirty="0">
                <a:solidFill>
                  <a:srgbClr val="221E1F"/>
                </a:solidFill>
                <a:latin typeface="方正细黑一萀"/>
              </a:rPr>
              <a:t>2.5</a:t>
            </a:r>
            <a:r>
              <a:rPr lang="zh-CN" altLang="en-US" sz="1400" b="0" i="0" u="none" strike="noStrike" baseline="0" dirty="0">
                <a:solidFill>
                  <a:srgbClr val="221E1F"/>
                </a:solidFill>
                <a:latin typeface="方正细黑一萀"/>
              </a:rPr>
              <a:t>，满足则返回</a:t>
            </a:r>
            <a:r>
              <a:rPr lang="en-US" altLang="zh-CN" sz="1400" b="0" i="0" u="none" strike="noStrike" baseline="0" dirty="0">
                <a:solidFill>
                  <a:srgbClr val="221E1F"/>
                </a:solidFill>
                <a:latin typeface="方正细黑一萀"/>
              </a:rPr>
              <a:t>N50 </a:t>
            </a:r>
          </a:p>
          <a:p>
            <a:pPr algn="just"/>
            <a:r>
              <a:rPr lang="zh-CN" altLang="en-US" sz="1400" b="0" i="0" u="none" strike="noStrike" baseline="0" dirty="0">
                <a:solidFill>
                  <a:srgbClr val="221E1F"/>
                </a:solidFill>
                <a:latin typeface="方正细黑一萀"/>
              </a:rPr>
              <a:t>直线插补到点</a:t>
            </a:r>
            <a:r>
              <a:rPr lang="en-US" altLang="zh-CN" sz="1400" b="0" i="0" u="none" strike="noStrike" baseline="0" dirty="0">
                <a:solidFill>
                  <a:srgbClr val="221E1F"/>
                </a:solidFill>
                <a:latin typeface="方正细黑一萀"/>
              </a:rPr>
              <a:t>X20 Z-47.5 </a:t>
            </a:r>
          </a:p>
          <a:p>
            <a:pPr algn="just"/>
            <a:r>
              <a:rPr lang="pl-PL" altLang="zh-CN" sz="1400" b="0" i="1" u="none" strike="noStrike" baseline="0" dirty="0">
                <a:solidFill>
                  <a:srgbClr val="221E1F"/>
                </a:solidFill>
                <a:latin typeface="Times New Roman" panose="02020603050405020304" pitchFamily="18" charset="0"/>
              </a:rPr>
              <a:t>Z </a:t>
            </a:r>
            <a:r>
              <a:rPr lang="zh-CN" altLang="pl-PL" sz="1400" b="0" i="0" u="none" strike="noStrike" baseline="0" dirty="0">
                <a:solidFill>
                  <a:srgbClr val="221E1F"/>
                </a:solidFill>
                <a:latin typeface="方正细黑一萀"/>
              </a:rPr>
              <a:t>向快速退出到</a:t>
            </a:r>
            <a:r>
              <a:rPr lang="pl-PL" altLang="zh-CN" sz="1400" b="0" i="0" u="none" strike="noStrike" baseline="0" dirty="0">
                <a:solidFill>
                  <a:srgbClr val="221E1F"/>
                </a:solidFill>
                <a:latin typeface="方正细黑一萀"/>
              </a:rPr>
              <a:t>Z2 </a:t>
            </a:r>
          </a:p>
          <a:p>
            <a:pPr algn="just"/>
            <a:r>
              <a:rPr lang="zh-CN" altLang="en-US" sz="1400" b="0" i="0" u="none" strike="noStrike" baseline="0" dirty="0">
                <a:solidFill>
                  <a:srgbClr val="221E1F"/>
                </a:solidFill>
                <a:latin typeface="方正细黑一萀"/>
              </a:rPr>
              <a:t>返回换刀点</a:t>
            </a:r>
          </a:p>
          <a:p>
            <a:r>
              <a:rPr lang="zh-CN" altLang="en-US" sz="1400" b="0" i="0" u="none" strike="noStrike" baseline="0" dirty="0">
                <a:solidFill>
                  <a:srgbClr val="221E1F"/>
                </a:solidFill>
                <a:latin typeface="方正细黑一萀"/>
              </a:rPr>
              <a:t>程序结束	</a:t>
            </a:r>
          </a:p>
        </p:txBody>
      </p:sp>
      <p:sp>
        <p:nvSpPr>
          <p:cNvPr id="8" name="标题 1">
            <a:extLst>
              <a:ext uri="{FF2B5EF4-FFF2-40B4-BE49-F238E27FC236}">
                <a16:creationId xmlns:a16="http://schemas.microsoft.com/office/drawing/2014/main" id="{6C22BE79-3710-5C53-F573-0E2098AC95F2}"/>
              </a:ext>
            </a:extLst>
          </p:cNvPr>
          <p:cNvSpPr txBox="1"/>
          <p:nvPr/>
        </p:nvSpPr>
        <p:spPr>
          <a:xfrm>
            <a:off x="3063887" y="291516"/>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9.1</a:t>
            </a:r>
            <a:r>
              <a:rPr lang="zh-CN" altLang="en-US" sz="2800" dirty="0">
                <a:latin typeface="+mj-ea"/>
                <a:cs typeface="+mn-ea"/>
                <a:sym typeface="+mn-lt"/>
              </a:rPr>
              <a:t>宏观程序的认知</a:t>
            </a:r>
          </a:p>
        </p:txBody>
      </p:sp>
    </p:spTree>
    <p:extLst>
      <p:ext uri="{BB962C8B-B14F-4D97-AF65-F5344CB8AC3E}">
        <p14:creationId xmlns:p14="http://schemas.microsoft.com/office/powerpoint/2010/main" val="9908710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294967295"/>
          </p:nvPr>
        </p:nvSpPr>
        <p:spPr>
          <a:xfrm>
            <a:off x="9282113" y="6240463"/>
            <a:ext cx="2909887" cy="206375"/>
          </a:xfrm>
        </p:spPr>
        <p:txBody>
          <a:bodyPr/>
          <a:lstStyle/>
          <a:p>
            <a:fld id="{5DD3DB80-B894-403A-B48E-6FDC1A72010E}" type="slidenum">
              <a:rPr lang="zh-CN" altLang="en-US" smtClean="0">
                <a:cs typeface="+mn-ea"/>
                <a:sym typeface="+mn-lt"/>
              </a:rPr>
              <a:t>2</a:t>
            </a:fld>
            <a:endParaRPr lang="zh-CN" altLang="en-US">
              <a:cs typeface="+mn-ea"/>
              <a:sym typeface="+mn-lt"/>
            </a:endParaRPr>
          </a:p>
        </p:txBody>
      </p:sp>
      <p:grpSp>
        <p:nvGrpSpPr>
          <p:cNvPr id="2" name="组合 1"/>
          <p:cNvGrpSpPr>
            <a:grpSpLocks noChangeAspect="1"/>
          </p:cNvGrpSpPr>
          <p:nvPr>
            <p:custDataLst>
              <p:tags r:id="rId1"/>
            </p:custDataLst>
          </p:nvPr>
        </p:nvGrpSpPr>
        <p:grpSpPr>
          <a:xfrm>
            <a:off x="332724" y="1422530"/>
            <a:ext cx="11526552" cy="2808249"/>
            <a:chOff x="332724" y="1623093"/>
            <a:chExt cx="11526552" cy="3611815"/>
          </a:xfrm>
        </p:grpSpPr>
        <p:grpSp>
          <p:nvGrpSpPr>
            <p:cNvPr id="23" name="组合 22"/>
            <p:cNvGrpSpPr/>
            <p:nvPr/>
          </p:nvGrpSpPr>
          <p:grpSpPr>
            <a:xfrm>
              <a:off x="332724" y="1623093"/>
              <a:ext cx="5488834" cy="859956"/>
              <a:chOff x="1889760" y="4296244"/>
              <a:chExt cx="5488834" cy="859956"/>
            </a:xfrm>
          </p:grpSpPr>
          <p:sp>
            <p:nvSpPr>
              <p:cNvPr id="54" name="1"/>
              <p:cNvSpPr/>
              <p:nvPr>
                <p:custDataLst>
                  <p:tags r:id="rId30"/>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55" name="Index-1"/>
              <p:cNvSpPr/>
              <p:nvPr>
                <p:custDataLst>
                  <p:tags r:id="rId31"/>
                </p:custDataLst>
              </p:nvPr>
            </p:nvSpPr>
            <p:spPr>
              <a:xfrm>
                <a:off x="2302676" y="4459523"/>
                <a:ext cx="1620000" cy="533400"/>
              </a:xfrm>
              <a:prstGeom prst="roundRect">
                <a:avLst>
                  <a:gd name="adj" fmla="val 50000"/>
                </a:avLst>
              </a:prstGeom>
              <a:solidFill>
                <a:schemeClr val="accent1"/>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latin typeface="+mj-ea"/>
                    <a:ea typeface="+mj-ea"/>
                    <a:cs typeface="+mn-ea"/>
                  </a:rPr>
                  <a:t>实训项目 </a:t>
                </a:r>
                <a:r>
                  <a:rPr lang="en-US" altLang="zh-CN" b="1" dirty="0">
                    <a:solidFill>
                      <a:schemeClr val="lt1"/>
                    </a:solidFill>
                    <a:latin typeface="+mj-ea"/>
                    <a:ea typeface="+mj-ea"/>
                    <a:cs typeface="+mn-ea"/>
                  </a:rPr>
                  <a:t>1</a:t>
                </a:r>
                <a:endParaRPr lang="zh-CN" altLang="en-US" b="1" dirty="0">
                  <a:solidFill>
                    <a:schemeClr val="lt1"/>
                  </a:solidFill>
                  <a:latin typeface="+mj-ea"/>
                  <a:ea typeface="+mj-ea"/>
                  <a:cs typeface="+mn-ea"/>
                </a:endParaRPr>
              </a:p>
            </p:txBody>
          </p:sp>
          <p:sp>
            <p:nvSpPr>
              <p:cNvPr id="57" name="Title-1"/>
              <p:cNvSpPr txBox="1"/>
              <p:nvPr>
                <p:custDataLst>
                  <p:tags r:id="rId32"/>
                </p:custDataLst>
              </p:nvPr>
            </p:nvSpPr>
            <p:spPr>
              <a:xfrm>
                <a:off x="3954472" y="4438976"/>
                <a:ext cx="3162873" cy="553946"/>
              </a:xfrm>
              <a:prstGeom prst="rect">
                <a:avLst/>
              </a:prstGeom>
              <a:noFill/>
            </p:spPr>
            <p:txBody>
              <a:bodyPr wrap="square" rtlCol="0">
                <a:noAutofit/>
              </a:bodyPr>
              <a:lstStyle/>
              <a:p>
                <a:r>
                  <a:rPr lang="zh-CN" altLang="en-US" sz="2400" b="1" dirty="0">
                    <a:solidFill>
                      <a:schemeClr val="accent1"/>
                    </a:solidFill>
                  </a:rPr>
                  <a:t>数控车床实训基础</a:t>
                </a:r>
              </a:p>
            </p:txBody>
          </p:sp>
        </p:grpSp>
        <p:grpSp>
          <p:nvGrpSpPr>
            <p:cNvPr id="24" name="组合 23"/>
            <p:cNvGrpSpPr/>
            <p:nvPr/>
          </p:nvGrpSpPr>
          <p:grpSpPr>
            <a:xfrm>
              <a:off x="6370442" y="1623093"/>
              <a:ext cx="5488834" cy="859956"/>
              <a:chOff x="1889760" y="4296244"/>
              <a:chExt cx="5488834" cy="859956"/>
            </a:xfrm>
          </p:grpSpPr>
          <p:sp>
            <p:nvSpPr>
              <p:cNvPr id="49" name="2"/>
              <p:cNvSpPr/>
              <p:nvPr>
                <p:custDataLst>
                  <p:tags r:id="rId27"/>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50" name="Index-2"/>
              <p:cNvSpPr/>
              <p:nvPr>
                <p:custDataLst>
                  <p:tags r:id="rId28"/>
                </p:custDataLst>
              </p:nvPr>
            </p:nvSpPr>
            <p:spPr>
              <a:xfrm>
                <a:off x="2302676" y="4459523"/>
                <a:ext cx="1620000" cy="533400"/>
              </a:xfrm>
              <a:prstGeom prst="roundRect">
                <a:avLst>
                  <a:gd name="adj" fmla="val 50000"/>
                </a:avLst>
              </a:prstGeom>
              <a:solidFill>
                <a:schemeClr val="accent2"/>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solidFill>
                      <a:schemeClr val="lt1"/>
                    </a:solidFill>
                    <a:latin typeface="+mj-ea"/>
                    <a:ea typeface="+mj-ea"/>
                    <a:cs typeface="+mn-ea"/>
                  </a:rPr>
                  <a:t>实训项目 </a:t>
                </a:r>
                <a:r>
                  <a:rPr lang="en-US" altLang="zh-CN" b="1" dirty="0">
                    <a:solidFill>
                      <a:schemeClr val="lt1"/>
                    </a:solidFill>
                    <a:latin typeface="+mj-ea"/>
                    <a:ea typeface="+mj-ea"/>
                    <a:cs typeface="+mn-ea"/>
                  </a:rPr>
                  <a:t>2</a:t>
                </a:r>
                <a:endParaRPr lang="zh-CN" altLang="en-US" b="1" dirty="0">
                  <a:solidFill>
                    <a:schemeClr val="lt1"/>
                  </a:solidFill>
                  <a:latin typeface="+mj-ea"/>
                  <a:ea typeface="+mj-ea"/>
                  <a:cs typeface="+mn-ea"/>
                </a:endParaRPr>
              </a:p>
            </p:txBody>
          </p:sp>
          <p:sp>
            <p:nvSpPr>
              <p:cNvPr id="52" name="Title-2"/>
              <p:cNvSpPr txBox="1"/>
              <p:nvPr>
                <p:custDataLst>
                  <p:tags r:id="rId29"/>
                </p:custDataLst>
              </p:nvPr>
            </p:nvSpPr>
            <p:spPr>
              <a:xfrm>
                <a:off x="3922676" y="4454775"/>
                <a:ext cx="3322466" cy="533400"/>
              </a:xfrm>
              <a:prstGeom prst="rect">
                <a:avLst/>
              </a:prstGeom>
              <a:noFill/>
            </p:spPr>
            <p:txBody>
              <a:bodyPr wrap="square" rtlCol="0">
                <a:noAutofit/>
              </a:bodyPr>
              <a:lstStyle/>
              <a:p>
                <a:r>
                  <a:rPr lang="zh-CN" altLang="en-US" sz="2400" b="1" dirty="0">
                    <a:solidFill>
                      <a:schemeClr val="accent2"/>
                    </a:solidFill>
                  </a:rPr>
                  <a:t>数控车床基本操作训练</a:t>
                </a:r>
              </a:p>
            </p:txBody>
          </p:sp>
        </p:grpSp>
        <p:grpSp>
          <p:nvGrpSpPr>
            <p:cNvPr id="25" name="组合 24"/>
            <p:cNvGrpSpPr/>
            <p:nvPr/>
          </p:nvGrpSpPr>
          <p:grpSpPr>
            <a:xfrm>
              <a:off x="332724" y="2999023"/>
              <a:ext cx="5510676" cy="859956"/>
              <a:chOff x="1889760" y="4296244"/>
              <a:chExt cx="5510676" cy="859956"/>
            </a:xfrm>
          </p:grpSpPr>
          <p:sp>
            <p:nvSpPr>
              <p:cNvPr id="44" name="3"/>
              <p:cNvSpPr/>
              <p:nvPr>
                <p:custDataLst>
                  <p:tags r:id="rId24"/>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45" name="Index-3"/>
              <p:cNvSpPr/>
              <p:nvPr>
                <p:custDataLst>
                  <p:tags r:id="rId25"/>
                </p:custDataLst>
              </p:nvPr>
            </p:nvSpPr>
            <p:spPr>
              <a:xfrm>
                <a:off x="2302676" y="4459523"/>
                <a:ext cx="1620000" cy="533400"/>
              </a:xfrm>
              <a:prstGeom prst="roundRect">
                <a:avLst>
                  <a:gd name="adj" fmla="val 50000"/>
                </a:avLst>
              </a:prstGeom>
              <a:solidFill>
                <a:srgbClr val="3F82C4"/>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latin typeface="+mj-ea"/>
                    <a:ea typeface="+mj-ea"/>
                    <a:cs typeface="+mn-ea"/>
                  </a:rPr>
                  <a:t>实训项目 </a:t>
                </a:r>
                <a:r>
                  <a:rPr lang="en-US" altLang="zh-CN" b="1" dirty="0">
                    <a:latin typeface="+mj-ea"/>
                    <a:ea typeface="+mj-ea"/>
                    <a:cs typeface="+mn-ea"/>
                  </a:rPr>
                  <a:t>3</a:t>
                </a:r>
                <a:endParaRPr lang="zh-CN" altLang="en-US" b="1" dirty="0">
                  <a:latin typeface="+mj-ea"/>
                  <a:ea typeface="+mj-ea"/>
                  <a:cs typeface="+mn-ea"/>
                </a:endParaRPr>
              </a:p>
            </p:txBody>
          </p:sp>
          <p:sp>
            <p:nvSpPr>
              <p:cNvPr id="47" name="Title-3"/>
              <p:cNvSpPr txBox="1"/>
              <p:nvPr>
                <p:custDataLst>
                  <p:tags r:id="rId26"/>
                </p:custDataLst>
              </p:nvPr>
            </p:nvSpPr>
            <p:spPr>
              <a:xfrm>
                <a:off x="3954472" y="4432048"/>
                <a:ext cx="3445964" cy="614643"/>
              </a:xfrm>
              <a:prstGeom prst="rect">
                <a:avLst/>
              </a:prstGeom>
              <a:noFill/>
            </p:spPr>
            <p:txBody>
              <a:bodyPr wrap="square" rtlCol="0">
                <a:noAutofit/>
              </a:bodyPr>
              <a:lstStyle/>
              <a:p>
                <a:r>
                  <a:rPr lang="zh-CN" altLang="en-US" sz="2400" b="1" dirty="0">
                    <a:solidFill>
                      <a:schemeClr val="accent1"/>
                    </a:solidFill>
                  </a:rPr>
                  <a:t>数控车床零件装夹训练</a:t>
                </a:r>
              </a:p>
            </p:txBody>
          </p:sp>
        </p:grpSp>
        <p:grpSp>
          <p:nvGrpSpPr>
            <p:cNvPr id="26" name="组合 25"/>
            <p:cNvGrpSpPr/>
            <p:nvPr/>
          </p:nvGrpSpPr>
          <p:grpSpPr>
            <a:xfrm>
              <a:off x="6370442" y="2999023"/>
              <a:ext cx="5488834" cy="859956"/>
              <a:chOff x="1889760" y="4296244"/>
              <a:chExt cx="5488834" cy="859956"/>
            </a:xfrm>
          </p:grpSpPr>
          <p:sp>
            <p:nvSpPr>
              <p:cNvPr id="39" name="4"/>
              <p:cNvSpPr/>
              <p:nvPr>
                <p:custDataLst>
                  <p:tags r:id="rId22"/>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40" name="Index-4"/>
              <p:cNvSpPr/>
              <p:nvPr>
                <p:custDataLst>
                  <p:tags r:id="rId23"/>
                </p:custDataLst>
              </p:nvPr>
            </p:nvSpPr>
            <p:spPr>
              <a:xfrm>
                <a:off x="2302676" y="4459523"/>
                <a:ext cx="1620000" cy="533400"/>
              </a:xfrm>
              <a:prstGeom prst="roundRect">
                <a:avLst>
                  <a:gd name="adj" fmla="val 50000"/>
                </a:avLst>
              </a:prstGeom>
              <a:solidFill>
                <a:schemeClr val="accent2"/>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solidFill>
                      <a:schemeClr val="lt1"/>
                    </a:solidFill>
                    <a:latin typeface="+mj-ea"/>
                    <a:ea typeface="+mj-ea"/>
                    <a:cs typeface="+mn-ea"/>
                  </a:rPr>
                  <a:t>实训项目 </a:t>
                </a:r>
                <a:r>
                  <a:rPr lang="en-US" altLang="zh-CN" b="1" dirty="0">
                    <a:solidFill>
                      <a:schemeClr val="lt1"/>
                    </a:solidFill>
                    <a:latin typeface="+mj-ea"/>
                    <a:ea typeface="+mj-ea"/>
                    <a:cs typeface="+mn-ea"/>
                  </a:rPr>
                  <a:t>4</a:t>
                </a:r>
                <a:endParaRPr lang="zh-CN" altLang="en-US" b="1" dirty="0">
                  <a:solidFill>
                    <a:schemeClr val="lt1"/>
                  </a:solidFill>
                  <a:latin typeface="+mj-ea"/>
                  <a:ea typeface="+mj-ea"/>
                  <a:cs typeface="+mn-ea"/>
                </a:endParaRPr>
              </a:p>
            </p:txBody>
          </p:sp>
        </p:grpSp>
        <p:grpSp>
          <p:nvGrpSpPr>
            <p:cNvPr id="27" name="组合 26"/>
            <p:cNvGrpSpPr/>
            <p:nvPr/>
          </p:nvGrpSpPr>
          <p:grpSpPr>
            <a:xfrm>
              <a:off x="332724" y="4374952"/>
              <a:ext cx="5488834" cy="859956"/>
              <a:chOff x="1889760" y="4296244"/>
              <a:chExt cx="5488834" cy="859956"/>
            </a:xfrm>
          </p:grpSpPr>
          <p:sp>
            <p:nvSpPr>
              <p:cNvPr id="34" name="5"/>
              <p:cNvSpPr/>
              <p:nvPr>
                <p:custDataLst>
                  <p:tags r:id="rId20"/>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35" name="Index-5"/>
              <p:cNvSpPr/>
              <p:nvPr>
                <p:custDataLst>
                  <p:tags r:id="rId21"/>
                </p:custDataLst>
              </p:nvPr>
            </p:nvSpPr>
            <p:spPr>
              <a:xfrm>
                <a:off x="2302676" y="4459523"/>
                <a:ext cx="1620000" cy="533400"/>
              </a:xfrm>
              <a:prstGeom prst="roundRect">
                <a:avLst>
                  <a:gd name="adj" fmla="val 50000"/>
                </a:avLst>
              </a:prstGeom>
              <a:solidFill>
                <a:schemeClr val="accent1"/>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solidFill>
                      <a:schemeClr val="lt1"/>
                    </a:solidFill>
                    <a:latin typeface="+mj-ea"/>
                    <a:ea typeface="+mj-ea"/>
                    <a:cs typeface="+mn-ea"/>
                  </a:rPr>
                  <a:t>实训项目 </a:t>
                </a:r>
                <a:r>
                  <a:rPr lang="en-US" altLang="zh-CN" b="1" dirty="0">
                    <a:solidFill>
                      <a:schemeClr val="lt1"/>
                    </a:solidFill>
                    <a:latin typeface="+mj-ea"/>
                    <a:ea typeface="+mj-ea"/>
                    <a:cs typeface="+mn-ea"/>
                  </a:rPr>
                  <a:t>5</a:t>
                </a:r>
                <a:endParaRPr lang="zh-CN" altLang="en-US" b="1" dirty="0">
                  <a:solidFill>
                    <a:schemeClr val="lt1"/>
                  </a:solidFill>
                  <a:latin typeface="+mj-ea"/>
                  <a:ea typeface="+mj-ea"/>
                  <a:cs typeface="+mn-ea"/>
                </a:endParaRPr>
              </a:p>
            </p:txBody>
          </p:sp>
        </p:grpSp>
        <p:grpSp>
          <p:nvGrpSpPr>
            <p:cNvPr id="28" name="组合 27"/>
            <p:cNvGrpSpPr/>
            <p:nvPr/>
          </p:nvGrpSpPr>
          <p:grpSpPr>
            <a:xfrm>
              <a:off x="6370442" y="4374952"/>
              <a:ext cx="5488834" cy="859956"/>
              <a:chOff x="1889760" y="4296244"/>
              <a:chExt cx="5488834" cy="859956"/>
            </a:xfrm>
          </p:grpSpPr>
          <p:sp>
            <p:nvSpPr>
              <p:cNvPr id="29" name="6"/>
              <p:cNvSpPr/>
              <p:nvPr>
                <p:custDataLst>
                  <p:tags r:id="rId18"/>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30" name="Index-6"/>
              <p:cNvSpPr/>
              <p:nvPr>
                <p:custDataLst>
                  <p:tags r:id="rId19"/>
                </p:custDataLst>
              </p:nvPr>
            </p:nvSpPr>
            <p:spPr>
              <a:xfrm>
                <a:off x="2302676" y="4459523"/>
                <a:ext cx="1620000" cy="533400"/>
              </a:xfrm>
              <a:prstGeom prst="roundRect">
                <a:avLst>
                  <a:gd name="adj" fmla="val 50000"/>
                </a:avLst>
              </a:prstGeom>
              <a:solidFill>
                <a:schemeClr val="accent2"/>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solidFill>
                      <a:schemeClr val="lt1"/>
                    </a:solidFill>
                    <a:latin typeface="+mj-ea"/>
                    <a:ea typeface="+mj-ea"/>
                    <a:cs typeface="+mn-ea"/>
                  </a:rPr>
                  <a:t>实训项目 </a:t>
                </a:r>
                <a:r>
                  <a:rPr lang="en-US" altLang="zh-CN" b="1" dirty="0">
                    <a:solidFill>
                      <a:schemeClr val="lt1"/>
                    </a:solidFill>
                    <a:latin typeface="+mj-ea"/>
                    <a:ea typeface="+mj-ea"/>
                    <a:cs typeface="+mn-ea"/>
                  </a:rPr>
                  <a:t>6</a:t>
                </a:r>
                <a:endParaRPr lang="zh-CN" altLang="en-US" b="1" dirty="0">
                  <a:solidFill>
                    <a:schemeClr val="lt1"/>
                  </a:solidFill>
                  <a:latin typeface="+mj-ea"/>
                  <a:ea typeface="+mj-ea"/>
                  <a:cs typeface="+mn-ea"/>
                </a:endParaRPr>
              </a:p>
            </p:txBody>
          </p:sp>
        </p:grpSp>
      </p:grpSp>
      <p:grpSp>
        <p:nvGrpSpPr>
          <p:cNvPr id="59" name="组合 58"/>
          <p:cNvGrpSpPr>
            <a:grpSpLocks noChangeAspect="1"/>
          </p:cNvGrpSpPr>
          <p:nvPr>
            <p:custDataLst>
              <p:tags r:id="rId2"/>
            </p:custDataLst>
          </p:nvPr>
        </p:nvGrpSpPr>
        <p:grpSpPr>
          <a:xfrm>
            <a:off x="332724" y="4643058"/>
            <a:ext cx="11526552" cy="1738440"/>
            <a:chOff x="332724" y="1623093"/>
            <a:chExt cx="11526552" cy="2235886"/>
          </a:xfrm>
        </p:grpSpPr>
        <p:grpSp>
          <p:nvGrpSpPr>
            <p:cNvPr id="60" name="组合 59"/>
            <p:cNvGrpSpPr/>
            <p:nvPr/>
          </p:nvGrpSpPr>
          <p:grpSpPr>
            <a:xfrm>
              <a:off x="332724" y="1623093"/>
              <a:ext cx="5488834" cy="859956"/>
              <a:chOff x="1889760" y="4296244"/>
              <a:chExt cx="5488834" cy="859956"/>
            </a:xfrm>
          </p:grpSpPr>
          <p:sp>
            <p:nvSpPr>
              <p:cNvPr id="79" name="1"/>
              <p:cNvSpPr/>
              <p:nvPr>
                <p:custDataLst>
                  <p:tags r:id="rId16"/>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80" name="Index-1"/>
              <p:cNvSpPr/>
              <p:nvPr>
                <p:custDataLst>
                  <p:tags r:id="rId17"/>
                </p:custDataLst>
              </p:nvPr>
            </p:nvSpPr>
            <p:spPr>
              <a:xfrm>
                <a:off x="2302676" y="4459523"/>
                <a:ext cx="1620000" cy="533400"/>
              </a:xfrm>
              <a:prstGeom prst="roundRect">
                <a:avLst>
                  <a:gd name="adj" fmla="val 50000"/>
                </a:avLst>
              </a:prstGeom>
              <a:solidFill>
                <a:schemeClr val="accent1"/>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solidFill>
                      <a:schemeClr val="lt1"/>
                    </a:solidFill>
                    <a:latin typeface="+mj-ea"/>
                    <a:ea typeface="+mj-ea"/>
                    <a:cs typeface="+mn-ea"/>
                  </a:rPr>
                  <a:t>实训项目 </a:t>
                </a:r>
                <a:r>
                  <a:rPr lang="en-US" altLang="zh-CN" b="1" dirty="0">
                    <a:solidFill>
                      <a:schemeClr val="lt1"/>
                    </a:solidFill>
                    <a:latin typeface="+mj-ea"/>
                    <a:ea typeface="+mj-ea"/>
                    <a:cs typeface="+mn-ea"/>
                  </a:rPr>
                  <a:t>7</a:t>
                </a:r>
                <a:endParaRPr lang="zh-CN" altLang="en-US" b="1" dirty="0">
                  <a:solidFill>
                    <a:schemeClr val="lt1"/>
                  </a:solidFill>
                  <a:latin typeface="+mj-ea"/>
                  <a:ea typeface="+mj-ea"/>
                  <a:cs typeface="+mn-ea"/>
                </a:endParaRPr>
              </a:p>
            </p:txBody>
          </p:sp>
        </p:grpSp>
        <p:grpSp>
          <p:nvGrpSpPr>
            <p:cNvPr id="61" name="组合 60"/>
            <p:cNvGrpSpPr/>
            <p:nvPr/>
          </p:nvGrpSpPr>
          <p:grpSpPr>
            <a:xfrm>
              <a:off x="6370442" y="1623093"/>
              <a:ext cx="5488834" cy="859956"/>
              <a:chOff x="1889760" y="4296244"/>
              <a:chExt cx="5488834" cy="859956"/>
            </a:xfrm>
          </p:grpSpPr>
          <p:sp>
            <p:nvSpPr>
              <p:cNvPr id="74" name="2"/>
              <p:cNvSpPr/>
              <p:nvPr>
                <p:custDataLst>
                  <p:tags r:id="rId14"/>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75" name="Index-2"/>
              <p:cNvSpPr/>
              <p:nvPr>
                <p:custDataLst>
                  <p:tags r:id="rId15"/>
                </p:custDataLst>
              </p:nvPr>
            </p:nvSpPr>
            <p:spPr>
              <a:xfrm>
                <a:off x="2302676" y="4459523"/>
                <a:ext cx="1620000" cy="533400"/>
              </a:xfrm>
              <a:prstGeom prst="roundRect">
                <a:avLst>
                  <a:gd name="adj" fmla="val 50000"/>
                </a:avLst>
              </a:prstGeom>
              <a:solidFill>
                <a:schemeClr val="accent2"/>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solidFill>
                      <a:schemeClr val="lt1"/>
                    </a:solidFill>
                    <a:latin typeface="+mj-ea"/>
                    <a:ea typeface="+mj-ea"/>
                    <a:cs typeface="+mn-ea"/>
                  </a:rPr>
                  <a:t>实训项目 </a:t>
                </a:r>
                <a:r>
                  <a:rPr lang="en-US" altLang="zh-CN" b="1" dirty="0">
                    <a:solidFill>
                      <a:schemeClr val="lt1"/>
                    </a:solidFill>
                    <a:latin typeface="+mj-ea"/>
                    <a:ea typeface="+mj-ea"/>
                    <a:cs typeface="+mn-ea"/>
                  </a:rPr>
                  <a:t>8</a:t>
                </a:r>
                <a:endParaRPr lang="zh-CN" altLang="en-US" b="1" dirty="0">
                  <a:solidFill>
                    <a:schemeClr val="lt1"/>
                  </a:solidFill>
                  <a:latin typeface="+mj-ea"/>
                  <a:ea typeface="+mj-ea"/>
                  <a:cs typeface="+mn-ea"/>
                </a:endParaRPr>
              </a:p>
            </p:txBody>
          </p:sp>
        </p:grpSp>
        <p:grpSp>
          <p:nvGrpSpPr>
            <p:cNvPr id="62" name="组合 61"/>
            <p:cNvGrpSpPr/>
            <p:nvPr/>
          </p:nvGrpSpPr>
          <p:grpSpPr>
            <a:xfrm>
              <a:off x="332724" y="2999023"/>
              <a:ext cx="5488834" cy="859956"/>
              <a:chOff x="1889760" y="4296244"/>
              <a:chExt cx="5488834" cy="859956"/>
            </a:xfrm>
          </p:grpSpPr>
          <p:sp>
            <p:nvSpPr>
              <p:cNvPr id="69" name="3"/>
              <p:cNvSpPr/>
              <p:nvPr>
                <p:custDataLst>
                  <p:tags r:id="rId12"/>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70" name="Index-3"/>
              <p:cNvSpPr/>
              <p:nvPr>
                <p:custDataLst>
                  <p:tags r:id="rId13"/>
                </p:custDataLst>
              </p:nvPr>
            </p:nvSpPr>
            <p:spPr>
              <a:xfrm>
                <a:off x="2302676" y="4459523"/>
                <a:ext cx="1620000" cy="533400"/>
              </a:xfrm>
              <a:prstGeom prst="roundRect">
                <a:avLst>
                  <a:gd name="adj" fmla="val 50000"/>
                </a:avLst>
              </a:prstGeom>
              <a:solidFill>
                <a:schemeClr val="accent1"/>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solidFill>
                      <a:schemeClr val="lt1"/>
                    </a:solidFill>
                    <a:latin typeface="+mj-ea"/>
                    <a:ea typeface="+mj-ea"/>
                    <a:cs typeface="+mn-ea"/>
                  </a:rPr>
                  <a:t>实训项目 </a:t>
                </a:r>
                <a:r>
                  <a:rPr lang="en-US" altLang="zh-CN" b="1" dirty="0">
                    <a:latin typeface="+mj-ea"/>
                    <a:ea typeface="+mj-ea"/>
                    <a:cs typeface="+mn-ea"/>
                  </a:rPr>
                  <a:t>9</a:t>
                </a:r>
                <a:endParaRPr lang="zh-CN" altLang="en-US" b="1" dirty="0">
                  <a:solidFill>
                    <a:schemeClr val="lt1"/>
                  </a:solidFill>
                  <a:latin typeface="+mj-ea"/>
                  <a:ea typeface="+mj-ea"/>
                  <a:cs typeface="+mn-ea"/>
                </a:endParaRPr>
              </a:p>
            </p:txBody>
          </p:sp>
        </p:grpSp>
        <p:grpSp>
          <p:nvGrpSpPr>
            <p:cNvPr id="63" name="组合 62"/>
            <p:cNvGrpSpPr/>
            <p:nvPr/>
          </p:nvGrpSpPr>
          <p:grpSpPr>
            <a:xfrm>
              <a:off x="6370442" y="2999023"/>
              <a:ext cx="5488834" cy="859956"/>
              <a:chOff x="1889760" y="4296244"/>
              <a:chExt cx="5488834" cy="859956"/>
            </a:xfrm>
          </p:grpSpPr>
          <p:sp>
            <p:nvSpPr>
              <p:cNvPr id="64" name="4"/>
              <p:cNvSpPr/>
              <p:nvPr>
                <p:custDataLst>
                  <p:tags r:id="rId10"/>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65" name="Index-4"/>
              <p:cNvSpPr/>
              <p:nvPr>
                <p:custDataLst>
                  <p:tags r:id="rId11"/>
                </p:custDataLst>
              </p:nvPr>
            </p:nvSpPr>
            <p:spPr>
              <a:xfrm>
                <a:off x="2302676" y="4459523"/>
                <a:ext cx="1620000" cy="533400"/>
              </a:xfrm>
              <a:prstGeom prst="roundRect">
                <a:avLst>
                  <a:gd name="adj" fmla="val 50000"/>
                </a:avLst>
              </a:prstGeom>
              <a:solidFill>
                <a:schemeClr val="accent2"/>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solidFill>
                      <a:schemeClr val="lt1"/>
                    </a:solidFill>
                    <a:latin typeface="+mj-ea"/>
                    <a:ea typeface="+mj-ea"/>
                    <a:cs typeface="+mn-ea"/>
                  </a:rPr>
                  <a:t>实训项目 </a:t>
                </a:r>
                <a:r>
                  <a:rPr lang="en-US" altLang="zh-CN" b="1" dirty="0">
                    <a:solidFill>
                      <a:schemeClr val="lt1"/>
                    </a:solidFill>
                    <a:latin typeface="+mj-ea"/>
                    <a:ea typeface="+mj-ea"/>
                    <a:cs typeface="+mn-ea"/>
                  </a:rPr>
                  <a:t>10</a:t>
                </a:r>
                <a:endParaRPr lang="zh-CN" altLang="en-US" b="1" dirty="0">
                  <a:solidFill>
                    <a:schemeClr val="lt1"/>
                  </a:solidFill>
                  <a:latin typeface="+mj-ea"/>
                  <a:ea typeface="+mj-ea"/>
                  <a:cs typeface="+mn-ea"/>
                </a:endParaRPr>
              </a:p>
            </p:txBody>
          </p:sp>
        </p:grpSp>
      </p:grpSp>
      <p:sp>
        <p:nvSpPr>
          <p:cNvPr id="84" name="矩形 83"/>
          <p:cNvSpPr/>
          <p:nvPr/>
        </p:nvSpPr>
        <p:spPr>
          <a:xfrm>
            <a:off x="5339949" y="267576"/>
            <a:ext cx="1743994" cy="668632"/>
          </a:xfrm>
          <a:prstGeom prst="rect">
            <a:avLst/>
          </a:prstGeom>
        </p:spPr>
        <p:txBody>
          <a:bodyPr wrap="square" lIns="91440" tIns="45720" rIns="91440" bIns="45720">
            <a:normAutofit lnSpcReduction="10000"/>
          </a:bodyPr>
          <a:lstStyle/>
          <a:p>
            <a:r>
              <a:rPr lang="zh-CN" altLang="en-US" sz="4000" b="1" spc="300" dirty="0">
                <a:solidFill>
                  <a:srgbClr val="3F82C4"/>
                </a:solidFill>
                <a:latin typeface="+mj-ea"/>
                <a:ea typeface="+mj-ea"/>
                <a:cs typeface="+mn-ea"/>
                <a:sym typeface="+mn-lt"/>
              </a:rPr>
              <a:t>目</a:t>
            </a:r>
            <a:r>
              <a:rPr lang="zh-CN" altLang="en-US" sz="4000" b="1" spc="300" dirty="0">
                <a:latin typeface="+mj-ea"/>
                <a:ea typeface="+mj-ea"/>
                <a:cs typeface="+mn-ea"/>
                <a:sym typeface="+mn-lt"/>
              </a:rPr>
              <a:t>  </a:t>
            </a:r>
            <a:r>
              <a:rPr lang="zh-CN" altLang="en-US" sz="4000" b="1" spc="300" dirty="0">
                <a:solidFill>
                  <a:schemeClr val="accent2"/>
                </a:solidFill>
                <a:latin typeface="+mj-ea"/>
                <a:ea typeface="+mj-ea"/>
                <a:cs typeface="+mn-ea"/>
                <a:sym typeface="+mn-lt"/>
              </a:rPr>
              <a:t>录</a:t>
            </a:r>
          </a:p>
        </p:txBody>
      </p:sp>
      <p:sp>
        <p:nvSpPr>
          <p:cNvPr id="85" name="Title-2"/>
          <p:cNvSpPr txBox="1"/>
          <p:nvPr>
            <p:custDataLst>
              <p:tags r:id="rId3"/>
            </p:custDataLst>
          </p:nvPr>
        </p:nvSpPr>
        <p:spPr>
          <a:xfrm>
            <a:off x="8403358" y="2612691"/>
            <a:ext cx="3139002" cy="414728"/>
          </a:xfrm>
          <a:prstGeom prst="rect">
            <a:avLst/>
          </a:prstGeom>
          <a:noFill/>
        </p:spPr>
        <p:txBody>
          <a:bodyPr wrap="square" rtlCol="0">
            <a:noAutofit/>
          </a:bodyPr>
          <a:lstStyle/>
          <a:p>
            <a:r>
              <a:rPr lang="zh-CN" altLang="en-US" sz="2400" b="1" dirty="0">
                <a:solidFill>
                  <a:schemeClr val="accent2"/>
                </a:solidFill>
              </a:rPr>
              <a:t>常用量具认知训练</a:t>
            </a:r>
          </a:p>
        </p:txBody>
      </p:sp>
      <p:sp>
        <p:nvSpPr>
          <p:cNvPr id="86" name="Title-3"/>
          <p:cNvSpPr txBox="1"/>
          <p:nvPr>
            <p:custDataLst>
              <p:tags r:id="rId4"/>
            </p:custDataLst>
          </p:nvPr>
        </p:nvSpPr>
        <p:spPr>
          <a:xfrm>
            <a:off x="2397436" y="3677502"/>
            <a:ext cx="2852216" cy="477896"/>
          </a:xfrm>
          <a:prstGeom prst="rect">
            <a:avLst/>
          </a:prstGeom>
          <a:noFill/>
        </p:spPr>
        <p:txBody>
          <a:bodyPr wrap="square" rtlCol="0">
            <a:noAutofit/>
          </a:bodyPr>
          <a:lstStyle/>
          <a:p>
            <a:r>
              <a:rPr lang="zh-CN" altLang="en-US" sz="2400" b="1" dirty="0">
                <a:solidFill>
                  <a:schemeClr val="accent1"/>
                </a:solidFill>
              </a:rPr>
              <a:t>常用刀具认知训练</a:t>
            </a:r>
          </a:p>
        </p:txBody>
      </p:sp>
      <p:sp>
        <p:nvSpPr>
          <p:cNvPr id="87" name="Title-2"/>
          <p:cNvSpPr txBox="1"/>
          <p:nvPr>
            <p:custDataLst>
              <p:tags r:id="rId5"/>
            </p:custDataLst>
          </p:nvPr>
        </p:nvSpPr>
        <p:spPr>
          <a:xfrm>
            <a:off x="8403358" y="3677502"/>
            <a:ext cx="3139002" cy="414728"/>
          </a:xfrm>
          <a:prstGeom prst="rect">
            <a:avLst/>
          </a:prstGeom>
          <a:noFill/>
        </p:spPr>
        <p:txBody>
          <a:bodyPr wrap="square" rtlCol="0">
            <a:noAutofit/>
          </a:bodyPr>
          <a:lstStyle/>
          <a:p>
            <a:r>
              <a:rPr lang="zh-CN" altLang="en-US" sz="2400" b="1" dirty="0">
                <a:solidFill>
                  <a:schemeClr val="accent2"/>
                </a:solidFill>
              </a:rPr>
              <a:t>轴类零件加工训练</a:t>
            </a:r>
          </a:p>
        </p:txBody>
      </p:sp>
      <p:sp>
        <p:nvSpPr>
          <p:cNvPr id="88" name="Title-3"/>
          <p:cNvSpPr txBox="1"/>
          <p:nvPr>
            <p:custDataLst>
              <p:tags r:id="rId6"/>
            </p:custDataLst>
          </p:nvPr>
        </p:nvSpPr>
        <p:spPr>
          <a:xfrm>
            <a:off x="2365640" y="4770009"/>
            <a:ext cx="3445964" cy="477896"/>
          </a:xfrm>
          <a:prstGeom prst="rect">
            <a:avLst/>
          </a:prstGeom>
          <a:noFill/>
        </p:spPr>
        <p:txBody>
          <a:bodyPr wrap="square" rtlCol="0">
            <a:noAutofit/>
          </a:bodyPr>
          <a:lstStyle/>
          <a:p>
            <a:r>
              <a:rPr lang="zh-CN" altLang="en-US" sz="2400" b="1" dirty="0">
                <a:solidFill>
                  <a:schemeClr val="accent1"/>
                </a:solidFill>
              </a:rPr>
              <a:t>盘套类零件加工训练</a:t>
            </a:r>
          </a:p>
        </p:txBody>
      </p:sp>
      <p:sp>
        <p:nvSpPr>
          <p:cNvPr id="89" name="Title-2"/>
          <p:cNvSpPr txBox="1"/>
          <p:nvPr>
            <p:custDataLst>
              <p:tags r:id="rId7"/>
            </p:custDataLst>
          </p:nvPr>
        </p:nvSpPr>
        <p:spPr>
          <a:xfrm>
            <a:off x="8403358" y="4758375"/>
            <a:ext cx="3139002" cy="414728"/>
          </a:xfrm>
          <a:prstGeom prst="rect">
            <a:avLst/>
          </a:prstGeom>
          <a:noFill/>
        </p:spPr>
        <p:txBody>
          <a:bodyPr wrap="square" rtlCol="0">
            <a:noAutofit/>
          </a:bodyPr>
          <a:lstStyle/>
          <a:p>
            <a:r>
              <a:rPr lang="zh-CN" altLang="en-US" sz="2400" b="1" dirty="0">
                <a:solidFill>
                  <a:schemeClr val="accent2"/>
                </a:solidFill>
              </a:rPr>
              <a:t>螺纹车削加工训练</a:t>
            </a:r>
          </a:p>
        </p:txBody>
      </p:sp>
      <p:sp>
        <p:nvSpPr>
          <p:cNvPr id="90" name="Title-3"/>
          <p:cNvSpPr txBox="1"/>
          <p:nvPr>
            <p:custDataLst>
              <p:tags r:id="rId8"/>
            </p:custDataLst>
          </p:nvPr>
        </p:nvSpPr>
        <p:spPr>
          <a:xfrm>
            <a:off x="2396459" y="5827478"/>
            <a:ext cx="3445964" cy="477896"/>
          </a:xfrm>
          <a:prstGeom prst="rect">
            <a:avLst/>
          </a:prstGeom>
          <a:noFill/>
        </p:spPr>
        <p:txBody>
          <a:bodyPr wrap="square" rtlCol="0">
            <a:noAutofit/>
          </a:bodyPr>
          <a:lstStyle/>
          <a:p>
            <a:r>
              <a:rPr lang="zh-CN" altLang="en-US" sz="2400" b="1" dirty="0">
                <a:solidFill>
                  <a:schemeClr val="accent1"/>
                </a:solidFill>
              </a:rPr>
              <a:t>非圆曲线车削加工训练</a:t>
            </a:r>
          </a:p>
        </p:txBody>
      </p:sp>
      <p:sp>
        <p:nvSpPr>
          <p:cNvPr id="91" name="Title-2"/>
          <p:cNvSpPr txBox="1"/>
          <p:nvPr>
            <p:custDataLst>
              <p:tags r:id="rId9"/>
            </p:custDataLst>
          </p:nvPr>
        </p:nvSpPr>
        <p:spPr>
          <a:xfrm>
            <a:off x="8403358" y="5835698"/>
            <a:ext cx="3322466" cy="414728"/>
          </a:xfrm>
          <a:prstGeom prst="rect">
            <a:avLst/>
          </a:prstGeom>
          <a:noFill/>
        </p:spPr>
        <p:txBody>
          <a:bodyPr wrap="square" rtlCol="0">
            <a:noAutofit/>
          </a:bodyPr>
          <a:lstStyle/>
          <a:p>
            <a:r>
              <a:rPr lang="zh-CN" altLang="en-US" sz="2400" b="1" dirty="0">
                <a:solidFill>
                  <a:schemeClr val="accent2"/>
                </a:solidFill>
              </a:rPr>
              <a:t>中等复杂零件加工训练</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1319783" y="1992296"/>
            <a:ext cx="4550112" cy="707886"/>
          </a:xfrm>
          <a:prstGeom prst="rect">
            <a:avLst/>
          </a:prstGeom>
          <a:noFill/>
        </p:spPr>
        <p:txBody>
          <a:bodyPr wrap="square">
            <a:spAutoFit/>
          </a:bodyPr>
          <a:lstStyle/>
          <a:p>
            <a:pPr algn="just"/>
            <a:r>
              <a:rPr lang="zh-CN" altLang="en-US" sz="4000" b="1" i="0" u="none" strike="noStrike" baseline="0" dirty="0">
                <a:solidFill>
                  <a:schemeClr val="accent1"/>
                </a:solidFill>
                <a:latin typeface="微软雅黑" panose="020B0503020204020204" pitchFamily="34" charset="-122"/>
                <a:ea typeface="微软雅黑" panose="020B0503020204020204" pitchFamily="34" charset="-122"/>
              </a:rPr>
              <a:t>实训项目</a:t>
            </a:r>
            <a:r>
              <a:rPr lang="en-US" altLang="zh-CN" sz="4000" b="1" i="0" u="none" strike="noStrike" baseline="0" dirty="0">
                <a:solidFill>
                  <a:schemeClr val="accent1"/>
                </a:solidFill>
                <a:latin typeface="微软雅黑" panose="020B0503020204020204" pitchFamily="34" charset="-122"/>
                <a:ea typeface="微软雅黑" panose="020B0503020204020204" pitchFamily="34" charset="-122"/>
              </a:rPr>
              <a:t> 9</a:t>
            </a:r>
          </a:p>
        </p:txBody>
      </p:sp>
      <p:sp>
        <p:nvSpPr>
          <p:cNvPr id="4" name="文本占位符 5">
            <a:extLst>
              <a:ext uri="{FF2B5EF4-FFF2-40B4-BE49-F238E27FC236}">
                <a16:creationId xmlns:a16="http://schemas.microsoft.com/office/drawing/2014/main" id="{6731C46A-CBE1-9293-D655-1E026869BE6D}"/>
              </a:ext>
            </a:extLst>
          </p:cNvPr>
          <p:cNvSpPr txBox="1">
            <a:spLocks/>
          </p:cNvSpPr>
          <p:nvPr/>
        </p:nvSpPr>
        <p:spPr>
          <a:xfrm>
            <a:off x="2196459" y="3601487"/>
            <a:ext cx="6529529" cy="1134413"/>
          </a:xfrm>
          <a:prstGeom prst="rect">
            <a:avLst/>
          </a:prstGeom>
        </p:spPr>
        <p:txBody>
          <a:bodyPr vert="horz" wrap="square" lIns="91440" tIns="45720" rIns="91440" bIns="45720" rtlCol="0" anchor="t">
            <a:spAutoFit/>
          </a:bodyPr>
          <a:lstStyle>
            <a:lvl1pPr marL="0" indent="0" algn="l" defTabSz="914400" rtl="0" eaLnBrk="1" latinLnBrk="0" hangingPunct="1">
              <a:lnSpc>
                <a:spcPct val="150000"/>
              </a:lnSpc>
              <a:spcBef>
                <a:spcPts val="0"/>
              </a:spcBef>
              <a:buFont typeface="Arial" panose="020B0604020202020204" pitchFamily="34" charset="0"/>
              <a:buNone/>
              <a:defRPr sz="11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zh-CN" altLang="en-US" sz="2400" b="1" dirty="0">
                <a:solidFill>
                  <a:schemeClr val="bg1">
                    <a:lumMod val="75000"/>
                  </a:schemeClr>
                </a:solidFill>
                <a:cs typeface="+mn-ea"/>
                <a:sym typeface="+mn-lt"/>
              </a:rPr>
              <a:t>任务</a:t>
            </a:r>
            <a:r>
              <a:rPr lang="en-US" altLang="zh-CN" sz="2400" b="1" dirty="0">
                <a:solidFill>
                  <a:schemeClr val="bg1">
                    <a:lumMod val="75000"/>
                  </a:schemeClr>
                </a:solidFill>
                <a:cs typeface="+mn-ea"/>
                <a:sym typeface="+mn-lt"/>
              </a:rPr>
              <a:t>9.1 </a:t>
            </a:r>
            <a:r>
              <a:rPr lang="zh-CN" altLang="en-US" sz="2400" b="1" dirty="0">
                <a:solidFill>
                  <a:schemeClr val="bg1">
                    <a:lumMod val="75000"/>
                  </a:schemeClr>
                </a:solidFill>
                <a:cs typeface="+mn-ea"/>
                <a:sym typeface="+mn-lt"/>
              </a:rPr>
              <a:t>宏观程序的认识</a:t>
            </a:r>
            <a:endParaRPr lang="en-US" altLang="zh-CN" sz="2400" b="1" dirty="0">
              <a:solidFill>
                <a:schemeClr val="bg1">
                  <a:lumMod val="75000"/>
                </a:schemeClr>
              </a:solidFill>
              <a:cs typeface="+mn-ea"/>
              <a:sym typeface="+mn-lt"/>
            </a:endParaRPr>
          </a:p>
          <a:p>
            <a:r>
              <a:rPr lang="zh-CN" altLang="en-US" sz="2400" b="1" dirty="0">
                <a:solidFill>
                  <a:srgbClr val="FF0000"/>
                </a:solidFill>
                <a:cs typeface="+mn-ea"/>
                <a:sym typeface="+mn-lt"/>
              </a:rPr>
              <a:t>任务</a:t>
            </a:r>
            <a:r>
              <a:rPr lang="en-US" altLang="zh-CN" sz="2400" b="1" dirty="0">
                <a:solidFill>
                  <a:srgbClr val="FF0000"/>
                </a:solidFill>
                <a:cs typeface="+mn-ea"/>
                <a:sym typeface="+mn-lt"/>
              </a:rPr>
              <a:t>9.2 </a:t>
            </a:r>
            <a:r>
              <a:rPr lang="zh-CN" altLang="en-US" sz="2400" b="1" dirty="0">
                <a:solidFill>
                  <a:srgbClr val="FF0000"/>
                </a:solidFill>
                <a:cs typeface="+mn-ea"/>
                <a:sym typeface="+mn-lt"/>
              </a:rPr>
              <a:t>非圆曲线加工</a:t>
            </a:r>
            <a:endParaRPr lang="en-US" altLang="zh-CN" sz="2400" b="1" dirty="0">
              <a:solidFill>
                <a:srgbClr val="FF0000"/>
              </a:solidFill>
              <a:cs typeface="+mn-ea"/>
              <a:sym typeface="+mn-lt"/>
            </a:endParaRPr>
          </a:p>
        </p:txBody>
      </p:sp>
      <p:sp>
        <p:nvSpPr>
          <p:cNvPr id="10" name="标题 4">
            <a:extLst>
              <a:ext uri="{FF2B5EF4-FFF2-40B4-BE49-F238E27FC236}">
                <a16:creationId xmlns:a16="http://schemas.microsoft.com/office/drawing/2014/main" id="{B25A22D3-9CD9-5688-080C-48987AD6EDE3}"/>
              </a:ext>
            </a:extLst>
          </p:cNvPr>
          <p:cNvSpPr>
            <a:spLocks noGrp="1"/>
          </p:cNvSpPr>
          <p:nvPr>
            <p:ph type="title"/>
          </p:nvPr>
        </p:nvSpPr>
        <p:spPr>
          <a:xfrm>
            <a:off x="2196459" y="2948869"/>
            <a:ext cx="7861941" cy="480131"/>
          </a:xfrm>
        </p:spPr>
        <p:txBody>
          <a:bodyPr wrap="square">
            <a:spAutoFit/>
          </a:bodyPr>
          <a:lstStyle/>
          <a:p>
            <a:r>
              <a:rPr lang="zh-CN" altLang="en-US" sz="2800" dirty="0">
                <a:latin typeface="+mn-lt"/>
                <a:ea typeface="+mn-ea"/>
                <a:cs typeface="+mn-ea"/>
                <a:sym typeface="+mn-lt"/>
              </a:rPr>
              <a:t>非圆曲线车削加工训练</a:t>
            </a:r>
          </a:p>
        </p:txBody>
      </p:sp>
    </p:spTree>
    <p:extLst>
      <p:ext uri="{BB962C8B-B14F-4D97-AF65-F5344CB8AC3E}">
        <p14:creationId xmlns:p14="http://schemas.microsoft.com/office/powerpoint/2010/main" val="16597318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9.2 </a:t>
            </a:r>
            <a:r>
              <a:rPr lang="zh-CN" altLang="en-US" sz="2800" dirty="0">
                <a:latin typeface="+mj-ea"/>
                <a:cs typeface="+mn-ea"/>
                <a:sym typeface="+mn-lt"/>
              </a:rPr>
              <a:t>非圆曲线加工</a:t>
            </a:r>
          </a:p>
        </p:txBody>
      </p:sp>
      <p:sp>
        <p:nvSpPr>
          <p:cNvPr id="3" name="任意多边形 40"/>
          <p:cNvSpPr/>
          <p:nvPr/>
        </p:nvSpPr>
        <p:spPr bwMode="auto">
          <a:xfrm>
            <a:off x="1587" y="5403846"/>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lstStyle/>
          <a:p>
            <a:endParaRPr lang="zh-CN" altLang="en-US" dirty="0"/>
          </a:p>
        </p:txBody>
      </p:sp>
      <p:sp>
        <p:nvSpPr>
          <p:cNvPr id="4" name="任意多边形 41"/>
          <p:cNvSpPr/>
          <p:nvPr/>
        </p:nvSpPr>
        <p:spPr bwMode="auto">
          <a:xfrm>
            <a:off x="9390024" y="-1"/>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lstStyle/>
          <a:p>
            <a:endParaRPr lang="zh-CN" altLang="en-US"/>
          </a:p>
        </p:txBody>
      </p:sp>
      <p:grpSp>
        <p:nvGrpSpPr>
          <p:cNvPr id="11" name="组合 10">
            <a:extLst>
              <a:ext uri="{FF2B5EF4-FFF2-40B4-BE49-F238E27FC236}">
                <a16:creationId xmlns:a16="http://schemas.microsoft.com/office/drawing/2014/main" id="{664822E7-347C-3D43-0057-4ED2ED3C04F7}"/>
              </a:ext>
            </a:extLst>
          </p:cNvPr>
          <p:cNvGrpSpPr>
            <a:grpSpLocks noChangeAspect="1"/>
          </p:cNvGrpSpPr>
          <p:nvPr/>
        </p:nvGrpSpPr>
        <p:grpSpPr>
          <a:xfrm>
            <a:off x="1974850" y="2196687"/>
            <a:ext cx="8585200" cy="2247535"/>
            <a:chOff x="1803400" y="1899428"/>
            <a:chExt cx="8585200" cy="2247535"/>
          </a:xfrm>
        </p:grpSpPr>
        <p:grpSp>
          <p:nvGrpSpPr>
            <p:cNvPr id="20" name="组合 19">
              <a:extLst>
                <a:ext uri="{FF2B5EF4-FFF2-40B4-BE49-F238E27FC236}">
                  <a16:creationId xmlns:a16="http://schemas.microsoft.com/office/drawing/2014/main" id="{B7931888-E08A-B644-8ACA-5AA7939CE53D}"/>
                </a:ext>
              </a:extLst>
            </p:cNvPr>
            <p:cNvGrpSpPr/>
            <p:nvPr/>
          </p:nvGrpSpPr>
          <p:grpSpPr>
            <a:xfrm>
              <a:off x="1803400" y="1899428"/>
              <a:ext cx="8585200" cy="624315"/>
              <a:chOff x="660400" y="1059498"/>
              <a:chExt cx="8585200" cy="624315"/>
            </a:xfrm>
          </p:grpSpPr>
          <p:sp>
            <p:nvSpPr>
              <p:cNvPr id="38" name="2">
                <a:extLst>
                  <a:ext uri="{FF2B5EF4-FFF2-40B4-BE49-F238E27FC236}">
                    <a16:creationId xmlns:a16="http://schemas.microsoft.com/office/drawing/2014/main" id="{26C5536C-ABAB-B452-7095-7B0E94F55F14}"/>
                  </a:ext>
                </a:extLst>
              </p:cNvPr>
              <p:cNvSpPr/>
              <p:nvPr/>
            </p:nvSpPr>
            <p:spPr>
              <a:xfrm>
                <a:off x="1514764" y="1060315"/>
                <a:ext cx="7730836" cy="622681"/>
              </a:xfrm>
              <a:prstGeom prst="roundRect">
                <a:avLst>
                  <a:gd name="adj" fmla="val 50000"/>
                </a:avLst>
              </a:prstGeom>
              <a:solidFill>
                <a:srgbClr val="FFFFFF"/>
              </a:solidFill>
              <a:ln w="3175">
                <a:noFill/>
              </a:ln>
              <a:effectLst>
                <a:outerShdw blurRad="254000" dist="127000" dir="2700000" algn="tl" rotWithShape="0">
                  <a:schemeClr val="accent2">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2772000" tIns="64452" rIns="120292" bIns="64453"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algn="l" rtl="0" eaLnBrk="1" latinLnBrk="0" hangingPunct="1">
                  <a:lnSpc>
                    <a:spcPct val="130000"/>
                  </a:lnSpc>
                  <a:spcBef>
                    <a:spcPts val="0"/>
                  </a:spcBef>
                  <a:spcAft>
                    <a:spcPts val="0"/>
                  </a:spcAft>
                </a:pPr>
                <a:endParaRPr lang="zh-CN" altLang="zh-CN" sz="1600" dirty="0">
                  <a:solidFill>
                    <a:schemeClr val="dk1">
                      <a:lumMod val="100000"/>
                    </a:schemeClr>
                  </a:solidFill>
                  <a:effectLst/>
                  <a:latin typeface="+mn-ea"/>
                  <a:cs typeface="+mn-ea"/>
                  <a:sym typeface="+mn-ea"/>
                </a:endParaRPr>
              </a:p>
            </p:txBody>
          </p:sp>
          <p:sp>
            <p:nvSpPr>
              <p:cNvPr id="39" name="Index-2">
                <a:extLst>
                  <a:ext uri="{FF2B5EF4-FFF2-40B4-BE49-F238E27FC236}">
                    <a16:creationId xmlns:a16="http://schemas.microsoft.com/office/drawing/2014/main" id="{AF8876E5-9B1F-CC07-D2FB-9086591C5871}"/>
                  </a:ext>
                </a:extLst>
              </p:cNvPr>
              <p:cNvSpPr/>
              <p:nvPr/>
            </p:nvSpPr>
            <p:spPr>
              <a:xfrm>
                <a:off x="660400" y="1059498"/>
                <a:ext cx="624315" cy="624315"/>
              </a:xfrm>
              <a:prstGeom prst="ellipse">
                <a:avLst/>
              </a:prstGeom>
              <a:gradFill flip="none" rotWithShape="1">
                <a:gsLst>
                  <a:gs pos="0">
                    <a:schemeClr val="accent2"/>
                  </a:gs>
                  <a:gs pos="100000">
                    <a:schemeClr val="accent2">
                      <a:lumMod val="75000"/>
                    </a:schemeClr>
                  </a:gs>
                </a:gsLst>
                <a:lin ang="2700000" scaled="1"/>
                <a:tileRect/>
              </a:gradFill>
              <a:ln>
                <a:noFill/>
              </a:ln>
              <a:effectLst>
                <a:outerShdw blurRad="254000" dist="127000" dir="2700000" algn="tl" rotWithShape="0">
                  <a:schemeClr val="accent2">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b="1" dirty="0"/>
                  <a:t>1</a:t>
                </a:r>
                <a:endParaRPr lang="zh-CN" altLang="en-US" b="1" dirty="0"/>
              </a:p>
            </p:txBody>
          </p:sp>
          <p:sp>
            <p:nvSpPr>
              <p:cNvPr id="40" name="Title-2">
                <a:extLst>
                  <a:ext uri="{FF2B5EF4-FFF2-40B4-BE49-F238E27FC236}">
                    <a16:creationId xmlns:a16="http://schemas.microsoft.com/office/drawing/2014/main" id="{F91E3814-C46C-5A67-F4B9-55369B98E0A9}"/>
                  </a:ext>
                </a:extLst>
              </p:cNvPr>
              <p:cNvSpPr txBox="1"/>
              <p:nvPr/>
            </p:nvSpPr>
            <p:spPr>
              <a:xfrm>
                <a:off x="1718800" y="1186989"/>
                <a:ext cx="1338436" cy="369332"/>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a:solidFill>
                      <a:schemeClr val="accent2"/>
                    </a:solidFill>
                  </a:rPr>
                  <a:t>工艺分析</a:t>
                </a:r>
              </a:p>
            </p:txBody>
          </p:sp>
          <p:sp>
            <p:nvSpPr>
              <p:cNvPr id="41" name="Body-2">
                <a:extLst>
                  <a:ext uri="{FF2B5EF4-FFF2-40B4-BE49-F238E27FC236}">
                    <a16:creationId xmlns:a16="http://schemas.microsoft.com/office/drawing/2014/main" id="{24D98FCE-5CA9-70DB-4DBB-91F08F2C2EF3}"/>
                  </a:ext>
                </a:extLst>
              </p:cNvPr>
              <p:cNvSpPr/>
              <p:nvPr/>
            </p:nvSpPr>
            <p:spPr>
              <a:xfrm>
                <a:off x="2865004" y="1117600"/>
                <a:ext cx="6269762" cy="4708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defTabSz="913765" rtl="0" eaLnBrk="1" fontAlgn="auto" latinLnBrk="0" hangingPunct="1">
                  <a:lnSpc>
                    <a:spcPct val="130000"/>
                  </a:lnSpc>
                  <a:spcBef>
                    <a:spcPts val="0"/>
                  </a:spcBef>
                  <a:spcAft>
                    <a:spcPts val="0"/>
                  </a:spcAft>
                  <a:buClrTx/>
                  <a:buSzPct val="100000"/>
                  <a:buFontTx/>
                  <a:buNone/>
                  <a:defRPr/>
                </a:pPr>
                <a:r>
                  <a:rPr kumimoji="0" lang="zh-CN" altLang="en-US" sz="1400" b="0" i="0" u="none" strike="noStrike" kern="1200" cap="none" spc="0" normalizeH="0" baseline="0" noProof="0" dirty="0">
                    <a:ln>
                      <a:noFill/>
                    </a:ln>
                    <a:solidFill>
                      <a:schemeClr val="tx2">
                        <a:lumMod val="75000"/>
                        <a:lumOff val="25000"/>
                      </a:schemeClr>
                    </a:solidFill>
                    <a:effectLst/>
                    <a:uLnTx/>
                    <a:uFillTx/>
                    <a:latin typeface="+mn-ea"/>
                    <a:cs typeface="+mn-cs"/>
                  </a:rPr>
                  <a:t>零件几何特点、确定装夹方案、确定加工顺序、确定切削参数、</a:t>
                </a:r>
                <a:r>
                  <a:rPr lang="zh-CN" altLang="en-US" sz="1400" dirty="0">
                    <a:solidFill>
                      <a:schemeClr val="tx2">
                        <a:lumMod val="75000"/>
                        <a:lumOff val="25000"/>
                      </a:schemeClr>
                    </a:solidFill>
                    <a:latin typeface="+mn-ea"/>
                  </a:rPr>
                  <a:t>刀具</a:t>
                </a:r>
                <a:r>
                  <a:rPr kumimoji="0" lang="zh-CN" altLang="en-US" sz="1400" b="0" i="0" u="none" strike="noStrike" kern="1200" cap="none" spc="0" normalizeH="0" baseline="0" noProof="0" dirty="0">
                    <a:ln>
                      <a:noFill/>
                    </a:ln>
                    <a:solidFill>
                      <a:schemeClr val="tx2">
                        <a:lumMod val="75000"/>
                        <a:lumOff val="25000"/>
                      </a:schemeClr>
                    </a:solidFill>
                    <a:effectLst/>
                    <a:uLnTx/>
                    <a:uFillTx/>
                    <a:latin typeface="+mn-ea"/>
                    <a:cs typeface="+mn-cs"/>
                  </a:rPr>
                  <a:t>选择</a:t>
                </a:r>
                <a:endParaRPr kumimoji="0" lang="en-GB" altLang="zh-CN" sz="1400" b="0" i="0" u="none" strike="noStrike" kern="1200" cap="none" spc="0" normalizeH="0" baseline="0" noProof="0" dirty="0">
                  <a:ln>
                    <a:noFill/>
                  </a:ln>
                  <a:solidFill>
                    <a:schemeClr val="tx2">
                      <a:lumMod val="75000"/>
                      <a:lumOff val="25000"/>
                    </a:schemeClr>
                  </a:solidFill>
                  <a:effectLst/>
                  <a:uLnTx/>
                  <a:uFillTx/>
                  <a:latin typeface="+mn-ea"/>
                  <a:cs typeface="+mn-cs"/>
                </a:endParaRPr>
              </a:p>
            </p:txBody>
          </p:sp>
        </p:grpSp>
        <p:grpSp>
          <p:nvGrpSpPr>
            <p:cNvPr id="24" name="组合 23">
              <a:extLst>
                <a:ext uri="{FF2B5EF4-FFF2-40B4-BE49-F238E27FC236}">
                  <a16:creationId xmlns:a16="http://schemas.microsoft.com/office/drawing/2014/main" id="{B01600E2-4A62-6ECA-8D24-DFDB3F9DCF22}"/>
                </a:ext>
              </a:extLst>
            </p:cNvPr>
            <p:cNvGrpSpPr/>
            <p:nvPr/>
          </p:nvGrpSpPr>
          <p:grpSpPr>
            <a:xfrm>
              <a:off x="1803400" y="2711038"/>
              <a:ext cx="8585200" cy="624315"/>
              <a:chOff x="660400" y="1059498"/>
              <a:chExt cx="8585200" cy="624315"/>
            </a:xfrm>
          </p:grpSpPr>
          <p:sp>
            <p:nvSpPr>
              <p:cNvPr id="34" name="3">
                <a:extLst>
                  <a:ext uri="{FF2B5EF4-FFF2-40B4-BE49-F238E27FC236}">
                    <a16:creationId xmlns:a16="http://schemas.microsoft.com/office/drawing/2014/main" id="{73A0DEEC-5E27-5034-760A-1EC827E16686}"/>
                  </a:ext>
                </a:extLst>
              </p:cNvPr>
              <p:cNvSpPr/>
              <p:nvPr/>
            </p:nvSpPr>
            <p:spPr>
              <a:xfrm>
                <a:off x="1514764" y="1060315"/>
                <a:ext cx="7730836" cy="622681"/>
              </a:xfrm>
              <a:prstGeom prst="roundRect">
                <a:avLst>
                  <a:gd name="adj" fmla="val 50000"/>
                </a:avLst>
              </a:prstGeom>
              <a:solidFill>
                <a:srgbClr val="FFFFFF"/>
              </a:solidFill>
              <a:ln w="3175">
                <a:noFill/>
              </a:ln>
              <a:effectLst>
                <a:outerShdw blurRad="254000" dist="127000" dir="2700000" algn="tl" rotWithShape="0">
                  <a:schemeClr val="accent3">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2772000" tIns="64452" rIns="120292" bIns="64453"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algn="l" rtl="0" eaLnBrk="1" latinLnBrk="0" hangingPunct="1">
                  <a:lnSpc>
                    <a:spcPct val="130000"/>
                  </a:lnSpc>
                  <a:spcBef>
                    <a:spcPts val="0"/>
                  </a:spcBef>
                  <a:spcAft>
                    <a:spcPts val="0"/>
                  </a:spcAft>
                </a:pPr>
                <a:endParaRPr lang="zh-CN" altLang="zh-CN" sz="1600" dirty="0">
                  <a:solidFill>
                    <a:schemeClr val="dk1">
                      <a:lumMod val="100000"/>
                    </a:schemeClr>
                  </a:solidFill>
                  <a:effectLst/>
                  <a:latin typeface="+mn-ea"/>
                  <a:cs typeface="+mn-ea"/>
                  <a:sym typeface="+mn-ea"/>
                </a:endParaRPr>
              </a:p>
            </p:txBody>
          </p:sp>
          <p:sp>
            <p:nvSpPr>
              <p:cNvPr id="35" name="Index-3">
                <a:extLst>
                  <a:ext uri="{FF2B5EF4-FFF2-40B4-BE49-F238E27FC236}">
                    <a16:creationId xmlns:a16="http://schemas.microsoft.com/office/drawing/2014/main" id="{A5070018-35D3-9A5E-A3F0-5C045BA28730}"/>
                  </a:ext>
                </a:extLst>
              </p:cNvPr>
              <p:cNvSpPr/>
              <p:nvPr/>
            </p:nvSpPr>
            <p:spPr>
              <a:xfrm>
                <a:off x="660400" y="1059498"/>
                <a:ext cx="624315" cy="624315"/>
              </a:xfrm>
              <a:prstGeom prst="ellipse">
                <a:avLst/>
              </a:prstGeom>
              <a:gradFill>
                <a:gsLst>
                  <a:gs pos="0">
                    <a:schemeClr val="accent3"/>
                  </a:gs>
                  <a:gs pos="100000">
                    <a:schemeClr val="accent3">
                      <a:lumMod val="75000"/>
                    </a:schemeClr>
                  </a:gs>
                </a:gsLst>
                <a:lin ang="2700000" scaled="0"/>
              </a:gradFill>
              <a:ln>
                <a:noFill/>
              </a:ln>
              <a:effectLst>
                <a:outerShdw blurRad="254000" dist="127000" dir="2700000" algn="tl" rotWithShape="0">
                  <a:schemeClr val="accent3">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b="1" dirty="0"/>
                  <a:t>2</a:t>
                </a:r>
                <a:endParaRPr lang="zh-CN" altLang="en-US" b="1" dirty="0"/>
              </a:p>
            </p:txBody>
          </p:sp>
          <p:sp>
            <p:nvSpPr>
              <p:cNvPr id="36" name="Title-3">
                <a:extLst>
                  <a:ext uri="{FF2B5EF4-FFF2-40B4-BE49-F238E27FC236}">
                    <a16:creationId xmlns:a16="http://schemas.microsoft.com/office/drawing/2014/main" id="{B13D621A-061A-6F9B-EBD4-1F3D310AFD03}"/>
                  </a:ext>
                </a:extLst>
              </p:cNvPr>
              <p:cNvSpPr txBox="1"/>
              <p:nvPr/>
            </p:nvSpPr>
            <p:spPr>
              <a:xfrm>
                <a:off x="1718800" y="1186989"/>
                <a:ext cx="1338436" cy="369332"/>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a:solidFill>
                      <a:schemeClr val="accent3"/>
                    </a:solidFill>
                  </a:rPr>
                  <a:t>加工程序</a:t>
                </a:r>
              </a:p>
            </p:txBody>
          </p:sp>
          <p:sp>
            <p:nvSpPr>
              <p:cNvPr id="37" name="Body-3">
                <a:extLst>
                  <a:ext uri="{FF2B5EF4-FFF2-40B4-BE49-F238E27FC236}">
                    <a16:creationId xmlns:a16="http://schemas.microsoft.com/office/drawing/2014/main" id="{14D39B9E-C075-5E27-C7F9-A402C0BFF567}"/>
                  </a:ext>
                </a:extLst>
              </p:cNvPr>
              <p:cNvSpPr/>
              <p:nvPr/>
            </p:nvSpPr>
            <p:spPr>
              <a:xfrm>
                <a:off x="2865004" y="1117600"/>
                <a:ext cx="6269762" cy="4708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defTabSz="913765" rtl="0" eaLnBrk="1" fontAlgn="auto" latinLnBrk="0" hangingPunct="1">
                  <a:lnSpc>
                    <a:spcPct val="130000"/>
                  </a:lnSpc>
                  <a:spcBef>
                    <a:spcPts val="0"/>
                  </a:spcBef>
                  <a:spcAft>
                    <a:spcPts val="0"/>
                  </a:spcAft>
                  <a:buClrTx/>
                  <a:buSzPct val="100000"/>
                  <a:buFontTx/>
                  <a:buNone/>
                  <a:defRPr/>
                </a:pPr>
                <a:r>
                  <a:rPr lang="zh-CN" altLang="en-US" sz="1400" dirty="0">
                    <a:solidFill>
                      <a:schemeClr val="tx2">
                        <a:lumMod val="75000"/>
                        <a:lumOff val="25000"/>
                      </a:schemeClr>
                    </a:solidFill>
                    <a:latin typeface="+mn-ea"/>
                  </a:rPr>
                  <a:t>确定工件坐标序、参考程序</a:t>
                </a:r>
                <a:endParaRPr kumimoji="0" lang="en-GB" altLang="zh-CN" sz="1400" b="0" i="0" u="none" strike="noStrike" kern="1200" cap="none" spc="0" normalizeH="0" baseline="0" noProof="0" dirty="0">
                  <a:ln>
                    <a:noFill/>
                  </a:ln>
                  <a:solidFill>
                    <a:schemeClr val="tx2">
                      <a:lumMod val="75000"/>
                      <a:lumOff val="25000"/>
                    </a:schemeClr>
                  </a:solidFill>
                  <a:effectLst/>
                  <a:uLnTx/>
                  <a:uFillTx/>
                  <a:latin typeface="+mn-ea"/>
                  <a:cs typeface="+mn-cs"/>
                </a:endParaRPr>
              </a:p>
            </p:txBody>
          </p:sp>
        </p:grpSp>
        <p:grpSp>
          <p:nvGrpSpPr>
            <p:cNvPr id="25" name="组合 24">
              <a:extLst>
                <a:ext uri="{FF2B5EF4-FFF2-40B4-BE49-F238E27FC236}">
                  <a16:creationId xmlns:a16="http://schemas.microsoft.com/office/drawing/2014/main" id="{06157027-1BFD-50F8-A5BF-FBB70BA74E12}"/>
                </a:ext>
              </a:extLst>
            </p:cNvPr>
            <p:cNvGrpSpPr/>
            <p:nvPr/>
          </p:nvGrpSpPr>
          <p:grpSpPr>
            <a:xfrm>
              <a:off x="1803400" y="3522648"/>
              <a:ext cx="8585200" cy="624315"/>
              <a:chOff x="660400" y="1059498"/>
              <a:chExt cx="8585200" cy="624315"/>
            </a:xfrm>
          </p:grpSpPr>
          <p:sp>
            <p:nvSpPr>
              <p:cNvPr id="27" name="4">
                <a:extLst>
                  <a:ext uri="{FF2B5EF4-FFF2-40B4-BE49-F238E27FC236}">
                    <a16:creationId xmlns:a16="http://schemas.microsoft.com/office/drawing/2014/main" id="{EB8BD675-02C7-0913-2632-DAD4616AAA8E}"/>
                  </a:ext>
                </a:extLst>
              </p:cNvPr>
              <p:cNvSpPr/>
              <p:nvPr/>
            </p:nvSpPr>
            <p:spPr>
              <a:xfrm>
                <a:off x="1514764" y="1060315"/>
                <a:ext cx="7730836" cy="622681"/>
              </a:xfrm>
              <a:prstGeom prst="roundRect">
                <a:avLst>
                  <a:gd name="adj" fmla="val 50000"/>
                </a:avLst>
              </a:prstGeom>
              <a:solidFill>
                <a:srgbClr val="FFFFFF"/>
              </a:solidFill>
              <a:ln w="3175">
                <a:noFill/>
              </a:ln>
              <a:effectLst>
                <a:outerShdw blurRad="254000" dist="127000" dir="2700000" algn="tl" rotWithShape="0">
                  <a:schemeClr val="accent4">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2772000" tIns="64452" rIns="120292" bIns="64453"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algn="l" rtl="0" eaLnBrk="1" latinLnBrk="0" hangingPunct="1">
                  <a:lnSpc>
                    <a:spcPct val="130000"/>
                  </a:lnSpc>
                  <a:spcBef>
                    <a:spcPts val="0"/>
                  </a:spcBef>
                  <a:spcAft>
                    <a:spcPts val="0"/>
                  </a:spcAft>
                </a:pPr>
                <a:endParaRPr lang="zh-CN" altLang="zh-CN" sz="1600" dirty="0">
                  <a:solidFill>
                    <a:schemeClr val="dk1">
                      <a:lumMod val="100000"/>
                    </a:schemeClr>
                  </a:solidFill>
                  <a:effectLst/>
                  <a:latin typeface="+mn-ea"/>
                  <a:cs typeface="+mn-ea"/>
                  <a:sym typeface="+mn-ea"/>
                </a:endParaRPr>
              </a:p>
            </p:txBody>
          </p:sp>
          <p:sp>
            <p:nvSpPr>
              <p:cNvPr id="28" name="Index-4">
                <a:extLst>
                  <a:ext uri="{FF2B5EF4-FFF2-40B4-BE49-F238E27FC236}">
                    <a16:creationId xmlns:a16="http://schemas.microsoft.com/office/drawing/2014/main" id="{1DC9D3F3-917D-DF61-6F99-F0927A4DEF04}"/>
                  </a:ext>
                </a:extLst>
              </p:cNvPr>
              <p:cNvSpPr/>
              <p:nvPr/>
            </p:nvSpPr>
            <p:spPr>
              <a:xfrm>
                <a:off x="660400" y="1059498"/>
                <a:ext cx="624315" cy="624315"/>
              </a:xfrm>
              <a:prstGeom prst="ellipse">
                <a:avLst/>
              </a:prstGeom>
              <a:gradFill>
                <a:gsLst>
                  <a:gs pos="0">
                    <a:schemeClr val="accent4"/>
                  </a:gs>
                  <a:gs pos="100000">
                    <a:schemeClr val="accent4">
                      <a:lumMod val="75000"/>
                    </a:schemeClr>
                  </a:gs>
                </a:gsLst>
                <a:lin ang="2700000" scaled="0"/>
              </a:gradFill>
              <a:ln>
                <a:noFill/>
              </a:ln>
              <a:effectLst>
                <a:outerShdw blurRad="254000" dist="127000" dir="2700000" algn="tl" rotWithShape="0">
                  <a:schemeClr val="accent4">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b="1" dirty="0"/>
                  <a:t>3</a:t>
                </a:r>
                <a:endParaRPr lang="zh-CN" altLang="en-US" b="1" dirty="0"/>
              </a:p>
            </p:txBody>
          </p:sp>
          <p:sp>
            <p:nvSpPr>
              <p:cNvPr id="29" name="Title-4">
                <a:extLst>
                  <a:ext uri="{FF2B5EF4-FFF2-40B4-BE49-F238E27FC236}">
                    <a16:creationId xmlns:a16="http://schemas.microsoft.com/office/drawing/2014/main" id="{12A5046F-2E2F-D30D-8AFB-7916E5ADF6DC}"/>
                  </a:ext>
                </a:extLst>
              </p:cNvPr>
              <p:cNvSpPr txBox="1"/>
              <p:nvPr/>
            </p:nvSpPr>
            <p:spPr>
              <a:xfrm>
                <a:off x="1718800" y="1186989"/>
                <a:ext cx="1338436" cy="369332"/>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a:solidFill>
                      <a:schemeClr val="accent4"/>
                    </a:solidFill>
                  </a:rPr>
                  <a:t>实操加工</a:t>
                </a:r>
              </a:p>
            </p:txBody>
          </p:sp>
        </p:grpSp>
      </p:grpSp>
    </p:spTree>
    <p:extLst>
      <p:ext uri="{BB962C8B-B14F-4D97-AF65-F5344CB8AC3E}">
        <p14:creationId xmlns:p14="http://schemas.microsoft.com/office/powerpoint/2010/main" val="39267271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11" name="标题 3">
            <a:extLst>
              <a:ext uri="{FF2B5EF4-FFF2-40B4-BE49-F238E27FC236}">
                <a16:creationId xmlns:a16="http://schemas.microsoft.com/office/drawing/2014/main" id="{F4110DCD-CC68-6A43-FD6A-F3F89A1FEA56}"/>
              </a:ext>
            </a:extLst>
          </p:cNvPr>
          <p:cNvSpPr txBox="1">
            <a:spLocks/>
          </p:cNvSpPr>
          <p:nvPr/>
        </p:nvSpPr>
        <p:spPr>
          <a:xfrm>
            <a:off x="4117374" y="1221261"/>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一</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工艺分析</a:t>
            </a:r>
          </a:p>
        </p:txBody>
      </p:sp>
      <p:sp>
        <p:nvSpPr>
          <p:cNvPr id="12" name="文本占位符 5">
            <a:extLst>
              <a:ext uri="{FF2B5EF4-FFF2-40B4-BE49-F238E27FC236}">
                <a16:creationId xmlns:a16="http://schemas.microsoft.com/office/drawing/2014/main" id="{C475A55B-157E-DBB1-F56E-A37E6DE5940B}"/>
              </a:ext>
            </a:extLst>
          </p:cNvPr>
          <p:cNvSpPr txBox="1"/>
          <p:nvPr/>
        </p:nvSpPr>
        <p:spPr>
          <a:xfrm>
            <a:off x="818566" y="1787749"/>
            <a:ext cx="6000245" cy="420608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1. </a:t>
            </a:r>
            <a:r>
              <a:rPr lang="zh-CN" altLang="en-US" b="1" dirty="0">
                <a:solidFill>
                  <a:schemeClr val="accent1"/>
                </a:solidFill>
                <a:latin typeface="方正书宋"/>
              </a:rPr>
              <a:t>零件几何特点</a:t>
            </a:r>
            <a:endParaRPr lang="en-US" altLang="zh-CN" b="1" dirty="0">
              <a:solidFill>
                <a:schemeClr val="accent1"/>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要加工：</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由抛物线组成的内曲面和右端面</a:t>
            </a:r>
            <a:endParaRPr lang="en-US" altLang="zh-CN" sz="1800" b="0" i="0" u="none" strike="noStrike" baseline="0" dirty="0">
              <a:solidFill>
                <a:srgbClr val="221E1F"/>
              </a:solidFill>
              <a:latin typeface="方正书宋"/>
            </a:endParaRPr>
          </a:p>
          <a:p>
            <a:pPr marL="0" indent="0" algn="just">
              <a:lnSpc>
                <a:spcPct val="130000"/>
              </a:lnSpc>
              <a:spcAft>
                <a:spcPts val="1000"/>
              </a:spcAft>
              <a:buClr>
                <a:schemeClr val="accent1"/>
              </a:buClr>
              <a:buSzPct val="95000"/>
              <a:buNone/>
            </a:pPr>
            <a:r>
              <a:rPr lang="en-US" altLang="zh-CN" b="1" dirty="0">
                <a:solidFill>
                  <a:schemeClr val="accent1"/>
                </a:solidFill>
                <a:latin typeface="方正书宋"/>
              </a:rPr>
              <a:t>2. </a:t>
            </a:r>
            <a:r>
              <a:rPr lang="zh-CN" altLang="en-US" b="1" dirty="0">
                <a:solidFill>
                  <a:schemeClr val="accent1"/>
                </a:solidFill>
                <a:latin typeface="方正书宋"/>
              </a:rPr>
              <a:t>确定装夹方案</a:t>
            </a:r>
            <a:endParaRPr lang="en-US" altLang="zh-CN" b="1" dirty="0">
              <a:solidFill>
                <a:schemeClr val="accent1"/>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该零件采用三爪自定心卡盘装夹。</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零件轮廓简单，一次装夹就可完成加工。</a:t>
            </a:r>
            <a:endParaRPr lang="en-US" altLang="zh-CN" sz="1800" b="0" i="0" u="none" strike="noStrike" baseline="0" dirty="0">
              <a:solidFill>
                <a:srgbClr val="221E1F"/>
              </a:solidFill>
              <a:latin typeface="方正书宋"/>
            </a:endParaRPr>
          </a:p>
          <a:p>
            <a:pPr marL="0" indent="0" algn="just">
              <a:lnSpc>
                <a:spcPct val="130000"/>
              </a:lnSpc>
              <a:buClr>
                <a:schemeClr val="accent1"/>
              </a:buClr>
              <a:buSzPct val="95000"/>
              <a:buNone/>
            </a:pPr>
            <a:r>
              <a:rPr lang="en-US" altLang="zh-CN" b="1" dirty="0">
                <a:solidFill>
                  <a:schemeClr val="accent1"/>
                </a:solidFill>
                <a:latin typeface="方正书宋"/>
              </a:rPr>
              <a:t>3. </a:t>
            </a:r>
            <a:r>
              <a:rPr lang="zh-CN" altLang="en-US" b="1" dirty="0">
                <a:solidFill>
                  <a:schemeClr val="accent1"/>
                </a:solidFill>
                <a:latin typeface="方正书宋"/>
              </a:rPr>
              <a:t>确定加工顺序</a:t>
            </a:r>
            <a:endParaRPr lang="en-US" altLang="zh-CN" b="1" dirty="0">
              <a:solidFill>
                <a:schemeClr val="accent1"/>
              </a:solidFill>
              <a:latin typeface="方正书宋"/>
            </a:endParaRPr>
          </a:p>
          <a:p>
            <a:pPr algn="just">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本零件加工外圆，根据零件图样要求</a:t>
            </a:r>
            <a:endParaRPr lang="en-US" altLang="zh-CN" sz="1800" b="0" i="0" u="none" strike="noStrike" baseline="0" dirty="0">
              <a:solidFill>
                <a:srgbClr val="221E1F"/>
              </a:solidFill>
              <a:latin typeface="方正书宋"/>
            </a:endParaRPr>
          </a:p>
          <a:p>
            <a:pPr algn="just">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加工过程为： </a:t>
            </a:r>
            <a:endParaRPr lang="en-US" altLang="zh-CN" sz="1800" b="0" i="0" u="none" strike="noStrike" baseline="0" dirty="0">
              <a:solidFill>
                <a:srgbClr val="221E1F"/>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用</a:t>
            </a:r>
            <a:r>
              <a:rPr lang="en-US" altLang="zh-CN" sz="1800" b="0" i="0" u="none" strike="noStrike" baseline="0" dirty="0">
                <a:solidFill>
                  <a:srgbClr val="221E1F"/>
                </a:solidFill>
                <a:latin typeface="方正书宋"/>
              </a:rPr>
              <a:t>G94 </a:t>
            </a:r>
            <a:r>
              <a:rPr lang="zh-CN" altLang="en-US" sz="1800" b="0" i="0" u="none" strike="noStrike" baseline="0" dirty="0">
                <a:solidFill>
                  <a:srgbClr val="221E1F"/>
                </a:solidFill>
                <a:latin typeface="方正书宋"/>
              </a:rPr>
              <a:t>指令加工右端面→用宏程序编程粗、精车内轮廓。</a:t>
            </a:r>
            <a:endParaRPr lang="en-US" altLang="zh-CN" dirty="0">
              <a:solidFill>
                <a:srgbClr val="221E1F"/>
              </a:solidFill>
              <a:latin typeface="方正书宋"/>
            </a:endParaRPr>
          </a:p>
        </p:txBody>
      </p:sp>
      <p:sp>
        <p:nvSpPr>
          <p:cNvPr id="10" name="文本框 9">
            <a:extLst>
              <a:ext uri="{FF2B5EF4-FFF2-40B4-BE49-F238E27FC236}">
                <a16:creationId xmlns:a16="http://schemas.microsoft.com/office/drawing/2014/main" id="{A94F947F-87AB-62B6-AB56-6DF57A966225}"/>
              </a:ext>
            </a:extLst>
          </p:cNvPr>
          <p:cNvSpPr txBox="1"/>
          <p:nvPr/>
        </p:nvSpPr>
        <p:spPr>
          <a:xfrm>
            <a:off x="7133587" y="5305149"/>
            <a:ext cx="2081807" cy="338554"/>
          </a:xfrm>
          <a:prstGeom prst="rect">
            <a:avLst/>
          </a:prstGeom>
          <a:noFill/>
        </p:spPr>
        <p:txBody>
          <a:bodyPr wrap="square">
            <a:spAutoFit/>
          </a:bodyPr>
          <a:lstStyle/>
          <a:p>
            <a:pPr algn="ctr"/>
            <a:r>
              <a:rPr lang="zh-CN" altLang="en-US" sz="1600" b="1" spc="-150" dirty="0">
                <a:solidFill>
                  <a:srgbClr val="221E1F"/>
                </a:solidFill>
                <a:latin typeface="方正书宋"/>
              </a:rPr>
              <a:t>粗、精加工路线示意图</a:t>
            </a:r>
            <a:endParaRPr lang="zh-CN" altLang="en-US" sz="1600" b="1" spc="-150" dirty="0"/>
          </a:p>
        </p:txBody>
      </p:sp>
      <p:sp>
        <p:nvSpPr>
          <p:cNvPr id="2" name="标题 1">
            <a:extLst>
              <a:ext uri="{FF2B5EF4-FFF2-40B4-BE49-F238E27FC236}">
                <a16:creationId xmlns:a16="http://schemas.microsoft.com/office/drawing/2014/main" id="{49FB4C87-7848-A27C-F3F3-55A274A8B22A}"/>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9.2 </a:t>
            </a:r>
            <a:r>
              <a:rPr lang="zh-CN" altLang="en-US" sz="2800" dirty="0">
                <a:latin typeface="+mj-ea"/>
                <a:cs typeface="+mn-ea"/>
                <a:sym typeface="+mn-lt"/>
              </a:rPr>
              <a:t>非圆曲线加工</a:t>
            </a:r>
          </a:p>
        </p:txBody>
      </p:sp>
      <p:pic>
        <p:nvPicPr>
          <p:cNvPr id="8" name="图片 7">
            <a:extLst>
              <a:ext uri="{FF2B5EF4-FFF2-40B4-BE49-F238E27FC236}">
                <a16:creationId xmlns:a16="http://schemas.microsoft.com/office/drawing/2014/main" id="{A83CA994-8279-6729-8384-D5A040CA4771}"/>
              </a:ext>
            </a:extLst>
          </p:cNvPr>
          <p:cNvPicPr>
            <a:picLocks noChangeAspect="1"/>
          </p:cNvPicPr>
          <p:nvPr/>
        </p:nvPicPr>
        <p:blipFill>
          <a:blip r:embed="rId3"/>
          <a:stretch>
            <a:fillRect/>
          </a:stretch>
        </p:blipFill>
        <p:spPr>
          <a:xfrm>
            <a:off x="6884243" y="2193961"/>
            <a:ext cx="2580496" cy="3026706"/>
          </a:xfrm>
          <a:prstGeom prst="rect">
            <a:avLst/>
          </a:prstGeom>
        </p:spPr>
      </p:pic>
      <p:pic>
        <p:nvPicPr>
          <p:cNvPr id="13" name="图片 12">
            <a:extLst>
              <a:ext uri="{FF2B5EF4-FFF2-40B4-BE49-F238E27FC236}">
                <a16:creationId xmlns:a16="http://schemas.microsoft.com/office/drawing/2014/main" id="{E499A391-5B58-3B8D-CCF6-F52D7A6EDFE1}"/>
              </a:ext>
            </a:extLst>
          </p:cNvPr>
          <p:cNvPicPr>
            <a:picLocks noChangeAspect="1"/>
          </p:cNvPicPr>
          <p:nvPr/>
        </p:nvPicPr>
        <p:blipFill>
          <a:blip r:embed="rId4"/>
          <a:stretch>
            <a:fillRect/>
          </a:stretch>
        </p:blipFill>
        <p:spPr>
          <a:xfrm>
            <a:off x="9864768" y="2193959"/>
            <a:ext cx="1762550" cy="3026707"/>
          </a:xfrm>
          <a:prstGeom prst="rect">
            <a:avLst/>
          </a:prstGeom>
        </p:spPr>
      </p:pic>
      <p:sp>
        <p:nvSpPr>
          <p:cNvPr id="15" name="文本框 14">
            <a:extLst>
              <a:ext uri="{FF2B5EF4-FFF2-40B4-BE49-F238E27FC236}">
                <a16:creationId xmlns:a16="http://schemas.microsoft.com/office/drawing/2014/main" id="{87CFD5DF-0F1E-2164-E0C3-ED0F60165293}"/>
              </a:ext>
            </a:extLst>
          </p:cNvPr>
          <p:cNvSpPr txBox="1"/>
          <p:nvPr/>
        </p:nvSpPr>
        <p:spPr>
          <a:xfrm>
            <a:off x="9705139" y="5305149"/>
            <a:ext cx="2081807" cy="338554"/>
          </a:xfrm>
          <a:prstGeom prst="rect">
            <a:avLst/>
          </a:prstGeom>
          <a:noFill/>
        </p:spPr>
        <p:txBody>
          <a:bodyPr wrap="square">
            <a:spAutoFit/>
          </a:bodyPr>
          <a:lstStyle/>
          <a:p>
            <a:pPr algn="ctr"/>
            <a:r>
              <a:rPr lang="zh-CN" altLang="en-US" sz="1600" b="1" spc="-150" dirty="0">
                <a:solidFill>
                  <a:srgbClr val="221E1F"/>
                </a:solidFill>
                <a:latin typeface="方正书宋"/>
              </a:rPr>
              <a:t>仿真效果图</a:t>
            </a:r>
            <a:endParaRPr lang="zh-CN" altLang="en-US" sz="1600" b="1" spc="-150" dirty="0"/>
          </a:p>
        </p:txBody>
      </p:sp>
    </p:spTree>
    <p:extLst>
      <p:ext uri="{BB962C8B-B14F-4D97-AF65-F5344CB8AC3E}">
        <p14:creationId xmlns:p14="http://schemas.microsoft.com/office/powerpoint/2010/main" val="1271573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12" name="文本占位符 5">
            <a:extLst>
              <a:ext uri="{FF2B5EF4-FFF2-40B4-BE49-F238E27FC236}">
                <a16:creationId xmlns:a16="http://schemas.microsoft.com/office/drawing/2014/main" id="{C475A55B-157E-DBB1-F56E-A37E6DE5940B}"/>
              </a:ext>
            </a:extLst>
          </p:cNvPr>
          <p:cNvSpPr txBox="1"/>
          <p:nvPr/>
        </p:nvSpPr>
        <p:spPr>
          <a:xfrm>
            <a:off x="837818" y="1917935"/>
            <a:ext cx="2896784" cy="260257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4. </a:t>
            </a:r>
            <a:r>
              <a:rPr lang="zh-CN" altLang="en-US" b="1" dirty="0">
                <a:solidFill>
                  <a:schemeClr val="accent1"/>
                </a:solidFill>
                <a:latin typeface="方正书宋"/>
              </a:rPr>
              <a:t>确定切削参数</a:t>
            </a:r>
            <a:endParaRPr lang="en-US" altLang="zh-CN" b="1" dirty="0">
              <a:solidFill>
                <a:schemeClr val="accent1"/>
              </a:solidFill>
              <a:latin typeface="方正书宋"/>
            </a:endParaRPr>
          </a:p>
          <a:p>
            <a:pPr marL="0" indent="0" algn="just">
              <a:lnSpc>
                <a:spcPct val="130000"/>
              </a:lnSpc>
              <a:buClr>
                <a:schemeClr val="accent1"/>
              </a:buClr>
              <a:buSzPct val="95000"/>
              <a:buNone/>
            </a:pPr>
            <a:r>
              <a:rPr lang="zh-CN" altLang="en-US" dirty="0">
                <a:solidFill>
                  <a:srgbClr val="221E1F"/>
                </a:solidFill>
                <a:latin typeface="方正书宋"/>
              </a:rPr>
              <a:t>如右表所示</a:t>
            </a:r>
            <a:endParaRPr lang="en-US" altLang="zh-CN" dirty="0">
              <a:solidFill>
                <a:srgbClr val="221E1F"/>
              </a:solidFill>
              <a:latin typeface="方正书宋"/>
            </a:endParaRPr>
          </a:p>
          <a:p>
            <a:pPr marL="0" indent="0" algn="just">
              <a:lnSpc>
                <a:spcPct val="130000"/>
              </a:lnSpc>
              <a:buClr>
                <a:schemeClr val="accent1"/>
              </a:buClr>
              <a:buSzPct val="95000"/>
              <a:buNone/>
            </a:pPr>
            <a:r>
              <a:rPr lang="en-US" altLang="zh-CN" b="1" dirty="0">
                <a:solidFill>
                  <a:schemeClr val="accent1"/>
                </a:solidFill>
                <a:latin typeface="方正书宋"/>
              </a:rPr>
              <a:t>5. </a:t>
            </a:r>
            <a:r>
              <a:rPr lang="zh-CN" altLang="en-US" b="1" dirty="0">
                <a:solidFill>
                  <a:schemeClr val="accent1"/>
                </a:solidFill>
                <a:latin typeface="方正书宋"/>
              </a:rPr>
              <a:t>刀具选择</a:t>
            </a:r>
            <a:endParaRPr lang="en-US" altLang="zh-CN" b="1" dirty="0">
              <a:solidFill>
                <a:schemeClr val="accent1"/>
              </a:solidFill>
              <a:latin typeface="方正书宋"/>
            </a:endParaRPr>
          </a:p>
          <a:p>
            <a:pPr marL="0" indent="0" algn="just">
              <a:lnSpc>
                <a:spcPct val="130000"/>
              </a:lnSpc>
              <a:buClr>
                <a:schemeClr val="accent1"/>
              </a:buClr>
              <a:buSzPct val="95000"/>
              <a:buNone/>
            </a:pPr>
            <a:r>
              <a:rPr lang="en-US" altLang="zh-CN" sz="1800" b="0" i="0" u="none" strike="noStrike" baseline="0" dirty="0">
                <a:solidFill>
                  <a:srgbClr val="221E1F"/>
                </a:solidFill>
                <a:latin typeface="方正书宋"/>
              </a:rPr>
              <a:t>T01</a:t>
            </a:r>
            <a:r>
              <a:rPr lang="zh-CN" altLang="en-US" sz="1800" b="0" i="0" u="none" strike="noStrike" baseline="0" dirty="0">
                <a:solidFill>
                  <a:srgbClr val="221E1F"/>
                </a:solidFill>
                <a:latin typeface="方正书宋"/>
              </a:rPr>
              <a:t>选用</a:t>
            </a:r>
            <a:r>
              <a:rPr lang="en-US" altLang="zh-CN" sz="1800" b="0" i="0" u="none" strike="noStrike" baseline="0" dirty="0">
                <a:solidFill>
                  <a:srgbClr val="221E1F"/>
                </a:solidFill>
                <a:latin typeface="方正书宋"/>
              </a:rPr>
              <a:t>93°</a:t>
            </a:r>
            <a:r>
              <a:rPr lang="zh-CN" altLang="en-US" sz="1800" b="0" i="0" u="none" strike="noStrike" baseline="0" dirty="0">
                <a:solidFill>
                  <a:srgbClr val="221E1F"/>
                </a:solidFill>
                <a:latin typeface="方正书宋"/>
              </a:rPr>
              <a:t>硬质合金右偏外圆车刀，</a:t>
            </a:r>
            <a:r>
              <a:rPr lang="en-US" altLang="zh-CN" sz="1800" b="0" i="0" u="none" strike="noStrike" baseline="0" dirty="0">
                <a:solidFill>
                  <a:srgbClr val="221E1F"/>
                </a:solidFill>
                <a:latin typeface="方正书宋"/>
              </a:rPr>
              <a:t>T02</a:t>
            </a:r>
            <a:r>
              <a:rPr lang="zh-CN" altLang="en-US" sz="1800" b="0" i="0" u="none" strike="noStrike" baseline="0" dirty="0">
                <a:solidFill>
                  <a:srgbClr val="221E1F"/>
                </a:solidFill>
                <a:latin typeface="方正书宋"/>
              </a:rPr>
              <a:t>选用</a:t>
            </a:r>
            <a:r>
              <a:rPr lang="en-US" altLang="zh-CN" sz="1800" b="0" i="0" u="none" strike="noStrike" baseline="0" dirty="0">
                <a:solidFill>
                  <a:srgbClr val="221E1F"/>
                </a:solidFill>
                <a:latin typeface="方正书宋"/>
              </a:rPr>
              <a:t>93°</a:t>
            </a:r>
            <a:r>
              <a:rPr lang="zh-CN" altLang="en-US" sz="1800" b="0" i="0" u="none" strike="noStrike" baseline="0" dirty="0">
                <a:solidFill>
                  <a:srgbClr val="221E1F"/>
                </a:solidFill>
                <a:latin typeface="方正书宋"/>
              </a:rPr>
              <a:t>硬质合金右偏内圆车刀。</a:t>
            </a:r>
            <a:endParaRPr lang="en-US" altLang="zh-CN" b="1" dirty="0">
              <a:solidFill>
                <a:schemeClr val="accent1"/>
              </a:solidFill>
              <a:latin typeface="方正书宋"/>
            </a:endParaRPr>
          </a:p>
        </p:txBody>
      </p:sp>
      <p:graphicFrame>
        <p:nvGraphicFramePr>
          <p:cNvPr id="2" name="表格 1">
            <a:extLst>
              <a:ext uri="{FF2B5EF4-FFF2-40B4-BE49-F238E27FC236}">
                <a16:creationId xmlns:a16="http://schemas.microsoft.com/office/drawing/2014/main" id="{B85C645D-829F-78B1-2C83-9F19D7576390}"/>
              </a:ext>
            </a:extLst>
          </p:cNvPr>
          <p:cNvGraphicFramePr>
            <a:graphicFrameLocks noGrp="1"/>
          </p:cNvGraphicFramePr>
          <p:nvPr>
            <p:extLst>
              <p:ext uri="{D42A27DB-BD31-4B8C-83A1-F6EECF244321}">
                <p14:modId xmlns:p14="http://schemas.microsoft.com/office/powerpoint/2010/main" val="1581106199"/>
              </p:ext>
            </p:extLst>
          </p:nvPr>
        </p:nvGraphicFramePr>
        <p:xfrm>
          <a:off x="3854073" y="1917935"/>
          <a:ext cx="8101800" cy="3999120"/>
        </p:xfrm>
        <a:graphic>
          <a:graphicData uri="http://schemas.openxmlformats.org/drawingml/2006/table">
            <a:tbl>
              <a:tblPr firstRow="1" bandRow="1">
                <a:tableStyleId>{5C22544A-7EE6-4342-B048-85BDC9FD1C3A}</a:tableStyleId>
              </a:tblPr>
              <a:tblGrid>
                <a:gridCol w="810180">
                  <a:extLst>
                    <a:ext uri="{9D8B030D-6E8A-4147-A177-3AD203B41FA5}">
                      <a16:colId xmlns:a16="http://schemas.microsoft.com/office/drawing/2014/main" val="1561071239"/>
                    </a:ext>
                  </a:extLst>
                </a:gridCol>
                <a:gridCol w="810180">
                  <a:extLst>
                    <a:ext uri="{9D8B030D-6E8A-4147-A177-3AD203B41FA5}">
                      <a16:colId xmlns:a16="http://schemas.microsoft.com/office/drawing/2014/main" val="2897233387"/>
                    </a:ext>
                  </a:extLst>
                </a:gridCol>
                <a:gridCol w="649781">
                  <a:extLst>
                    <a:ext uri="{9D8B030D-6E8A-4147-A177-3AD203B41FA5}">
                      <a16:colId xmlns:a16="http://schemas.microsoft.com/office/drawing/2014/main" val="3106941086"/>
                    </a:ext>
                  </a:extLst>
                </a:gridCol>
                <a:gridCol w="1048424">
                  <a:extLst>
                    <a:ext uri="{9D8B030D-6E8A-4147-A177-3AD203B41FA5}">
                      <a16:colId xmlns:a16="http://schemas.microsoft.com/office/drawing/2014/main" val="2629949972"/>
                    </a:ext>
                  </a:extLst>
                </a:gridCol>
                <a:gridCol w="732335">
                  <a:extLst>
                    <a:ext uri="{9D8B030D-6E8A-4147-A177-3AD203B41FA5}">
                      <a16:colId xmlns:a16="http://schemas.microsoft.com/office/drawing/2014/main" val="3794644612"/>
                    </a:ext>
                  </a:extLst>
                </a:gridCol>
                <a:gridCol w="810180">
                  <a:extLst>
                    <a:ext uri="{9D8B030D-6E8A-4147-A177-3AD203B41FA5}">
                      <a16:colId xmlns:a16="http://schemas.microsoft.com/office/drawing/2014/main" val="4085759175"/>
                    </a:ext>
                  </a:extLst>
                </a:gridCol>
                <a:gridCol w="810180">
                  <a:extLst>
                    <a:ext uri="{9D8B030D-6E8A-4147-A177-3AD203B41FA5}">
                      <a16:colId xmlns:a16="http://schemas.microsoft.com/office/drawing/2014/main" val="3064957098"/>
                    </a:ext>
                  </a:extLst>
                </a:gridCol>
                <a:gridCol w="905219">
                  <a:extLst>
                    <a:ext uri="{9D8B030D-6E8A-4147-A177-3AD203B41FA5}">
                      <a16:colId xmlns:a16="http://schemas.microsoft.com/office/drawing/2014/main" val="1053340887"/>
                    </a:ext>
                  </a:extLst>
                </a:gridCol>
                <a:gridCol w="715141">
                  <a:extLst>
                    <a:ext uri="{9D8B030D-6E8A-4147-A177-3AD203B41FA5}">
                      <a16:colId xmlns:a16="http://schemas.microsoft.com/office/drawing/2014/main" val="189980174"/>
                    </a:ext>
                  </a:extLst>
                </a:gridCol>
                <a:gridCol w="810180">
                  <a:extLst>
                    <a:ext uri="{9D8B030D-6E8A-4147-A177-3AD203B41FA5}">
                      <a16:colId xmlns:a16="http://schemas.microsoft.com/office/drawing/2014/main" val="473140226"/>
                    </a:ext>
                  </a:extLst>
                </a:gridCol>
              </a:tblGrid>
              <a:tr h="283920">
                <a:tc rowSpan="2" gridSpan="4">
                  <a:txBody>
                    <a:bodyPr/>
                    <a:lstStyle/>
                    <a:p>
                      <a:pPr algn="ctr"/>
                      <a:endParaRPr lang="en-US" altLang="zh-CN" sz="1200" dirty="0"/>
                    </a:p>
                    <a:p>
                      <a:pPr algn="ctr"/>
                      <a:r>
                        <a:rPr lang="zh-CN" altLang="en-US" sz="1200" dirty="0"/>
                        <a:t>数控加工工艺过程卡</a:t>
                      </a:r>
                    </a:p>
                  </a:txBody>
                  <a:tcPr/>
                </a:tc>
                <a:tc rowSpan="2" hMerge="1">
                  <a:txBody>
                    <a:bodyPr/>
                    <a:lstStyle/>
                    <a:p>
                      <a:pPr algn="ctr"/>
                      <a:endParaRPr lang="zh-CN" altLang="en-US" sz="1400" dirty="0"/>
                    </a:p>
                  </a:txBody>
                  <a:tcPr/>
                </a:tc>
                <a:tc rowSpan="2" hMerge="1">
                  <a:txBody>
                    <a:bodyPr/>
                    <a:lstStyle/>
                    <a:p>
                      <a:pPr algn="ctr"/>
                      <a:endParaRPr lang="zh-CN" altLang="en-US" sz="1400" dirty="0"/>
                    </a:p>
                  </a:txBody>
                  <a:tcPr/>
                </a:tc>
                <a:tc rowSpan="2" hMerge="1">
                  <a:txBody>
                    <a:bodyPr/>
                    <a:lstStyle/>
                    <a:p>
                      <a:endParaRPr dirty="0"/>
                    </a:p>
                  </a:txBody>
                  <a:tcPr/>
                </a:tc>
                <a:tc gridSpan="3">
                  <a:txBody>
                    <a:bodyPr/>
                    <a:lstStyle/>
                    <a:p>
                      <a:pPr algn="ctr"/>
                      <a:r>
                        <a:rPr lang="zh-CN" altLang="en-US" sz="1200" dirty="0"/>
                        <a:t>产品名称或代号</a:t>
                      </a:r>
                    </a:p>
                  </a:txBody>
                  <a:tcPr/>
                </a:tc>
                <a:tc hMerge="1">
                  <a:txBody>
                    <a:bodyPr/>
                    <a:lstStyle/>
                    <a:p>
                      <a:pPr algn="ctr"/>
                      <a:endParaRPr lang="zh-CN" altLang="en-US" sz="1400" dirty="0"/>
                    </a:p>
                  </a:txBody>
                  <a:tcPr/>
                </a:tc>
                <a:tc hMerge="1">
                  <a:txBody>
                    <a:bodyPr/>
                    <a:lstStyle/>
                    <a:p>
                      <a:pPr algn="ctr"/>
                      <a:endParaRPr lang="zh-CN" altLang="en-US" sz="1400" dirty="0"/>
                    </a:p>
                  </a:txBody>
                  <a:tcPr/>
                </a:tc>
                <a:tc>
                  <a:txBody>
                    <a:bodyPr/>
                    <a:lstStyle/>
                    <a:p>
                      <a:pPr algn="ctr"/>
                      <a:r>
                        <a:rPr lang="zh-CN" altLang="en-US" sz="1200" dirty="0"/>
                        <a:t>零件名称</a:t>
                      </a:r>
                    </a:p>
                  </a:txBody>
                  <a:tcPr/>
                </a:tc>
                <a:tc gridSpan="2">
                  <a:txBody>
                    <a:bodyPr/>
                    <a:lstStyle/>
                    <a:p>
                      <a:pPr algn="ctr"/>
                      <a:r>
                        <a:rPr lang="zh-CN" altLang="en-US" sz="1200" dirty="0"/>
                        <a:t>零件图号</a:t>
                      </a:r>
                    </a:p>
                  </a:txBody>
                  <a:tcPr/>
                </a:tc>
                <a:tc hMerge="1">
                  <a:txBody>
                    <a:bodyPr/>
                    <a:lstStyle/>
                    <a:p>
                      <a:endParaRPr lang="zh-CN" altLang="en-US" dirty="0"/>
                    </a:p>
                  </a:txBody>
                  <a:tcPr/>
                </a:tc>
                <a:extLst>
                  <a:ext uri="{0D108BD9-81ED-4DB2-BD59-A6C34878D82A}">
                    <a16:rowId xmlns:a16="http://schemas.microsoft.com/office/drawing/2014/main" val="3436261034"/>
                  </a:ext>
                </a:extLst>
              </a:tr>
              <a:tr h="283920">
                <a:tc gridSpan="4" vMerge="1">
                  <a:txBody>
                    <a:bodyPr/>
                    <a:lstStyle/>
                    <a:p>
                      <a:pPr algn="ctr"/>
                      <a:endParaRPr lang="zh-CN" altLang="en-US" sz="1400" dirty="0"/>
                    </a:p>
                  </a:txBody>
                  <a:tcPr/>
                </a:tc>
                <a:tc hMerge="1" vMerge="1">
                  <a:txBody>
                    <a:bodyPr/>
                    <a:lstStyle/>
                    <a:p>
                      <a:pPr algn="ctr"/>
                      <a:endParaRPr lang="zh-CN" altLang="en-US" sz="1400"/>
                    </a:p>
                  </a:txBody>
                  <a:tcPr/>
                </a:tc>
                <a:tc hMerge="1" vMerge="1">
                  <a:txBody>
                    <a:bodyPr/>
                    <a:lstStyle/>
                    <a:p>
                      <a:pPr algn="ctr"/>
                      <a:endParaRPr lang="zh-CN" altLang="en-US" sz="1400" dirty="0"/>
                    </a:p>
                  </a:txBody>
                  <a:tcPr/>
                </a:tc>
                <a:tc hMerge="1" vMerge="1">
                  <a:txBody>
                    <a:bodyPr/>
                    <a:lstStyle/>
                    <a:p>
                      <a:pPr algn="ctr"/>
                      <a:endParaRPr lang="zh-CN" altLang="en-US" sz="1400" dirty="0"/>
                    </a:p>
                  </a:txBody>
                  <a:tcPr/>
                </a:tc>
                <a:tc gridSpan="3">
                  <a:txBody>
                    <a:bodyPr/>
                    <a:lstStyle/>
                    <a:p>
                      <a:pPr algn="ctr"/>
                      <a:endParaRPr lang="zh-CN" altLang="en-US" sz="1200" dirty="0"/>
                    </a:p>
                  </a:txBody>
                  <a:tcPr/>
                </a:tc>
                <a:tc hMerge="1">
                  <a:txBody>
                    <a:bodyPr/>
                    <a:lstStyle/>
                    <a:p>
                      <a:pPr algn="ctr"/>
                      <a:endParaRPr lang="zh-CN" altLang="en-US" sz="1400" dirty="0"/>
                    </a:p>
                  </a:txBody>
                  <a:tcPr/>
                </a:tc>
                <a:tc hMerge="1">
                  <a:txBody>
                    <a:bodyPr/>
                    <a:lstStyle/>
                    <a:p>
                      <a:pPr algn="ctr"/>
                      <a:endParaRPr lang="zh-CN" altLang="en-US" sz="1400" dirty="0"/>
                    </a:p>
                  </a:txBody>
                  <a:tcPr/>
                </a:tc>
                <a:tc>
                  <a:txBody>
                    <a:bodyPr/>
                    <a:lstStyle/>
                    <a:p>
                      <a:pPr algn="ctr"/>
                      <a:r>
                        <a:rPr lang="zh-CN" altLang="en-US" sz="1200" dirty="0"/>
                        <a:t>法兰</a:t>
                      </a:r>
                    </a:p>
                  </a:txBody>
                  <a:tcPr/>
                </a:tc>
                <a:tc gridSpan="2">
                  <a:txBody>
                    <a:bodyPr/>
                    <a:lstStyle/>
                    <a:p>
                      <a:pPr algn="ctr"/>
                      <a:endParaRPr lang="zh-CN" altLang="en-US" sz="1200" dirty="0"/>
                    </a:p>
                  </a:txBody>
                  <a:tcPr/>
                </a:tc>
                <a:tc hMerge="1">
                  <a:txBody>
                    <a:bodyPr/>
                    <a:lstStyle/>
                    <a:p>
                      <a:endParaRPr lang="zh-CN" altLang="en-US" dirty="0"/>
                    </a:p>
                  </a:txBody>
                  <a:tcPr/>
                </a:tc>
                <a:extLst>
                  <a:ext uri="{0D108BD9-81ED-4DB2-BD59-A6C34878D82A}">
                    <a16:rowId xmlns:a16="http://schemas.microsoft.com/office/drawing/2014/main" val="2543110162"/>
                  </a:ext>
                </a:extLst>
              </a:tr>
              <a:tr h="283920">
                <a:tc gridSpan="3">
                  <a:txBody>
                    <a:bodyPr/>
                    <a:lstStyle/>
                    <a:p>
                      <a:pPr algn="ctr"/>
                      <a:r>
                        <a:rPr lang="zh-CN" altLang="en-US" sz="1200" dirty="0"/>
                        <a:t>材料</a:t>
                      </a:r>
                    </a:p>
                  </a:txBody>
                  <a:tcPr/>
                </a:tc>
                <a:tc hMerge="1">
                  <a:txBody>
                    <a:bodyPr/>
                    <a:lstStyle/>
                    <a:p>
                      <a:pPr algn="ctr"/>
                      <a:endParaRPr lang="zh-CN" altLang="en-US" sz="1400" dirty="0"/>
                    </a:p>
                  </a:txBody>
                  <a:tcPr/>
                </a:tc>
                <a:tc hMerge="1">
                  <a:txBody>
                    <a:bodyPr/>
                    <a:lstStyle/>
                    <a:p>
                      <a:pPr algn="ctr"/>
                      <a:endParaRPr lang="zh-CN" altLang="en-US" sz="1400" dirty="0"/>
                    </a:p>
                  </a:txBody>
                  <a:tcPr/>
                </a:tc>
                <a:tc>
                  <a:txBody>
                    <a:bodyPr/>
                    <a:lstStyle/>
                    <a:p>
                      <a:pPr algn="ctr"/>
                      <a:r>
                        <a:rPr lang="zh-CN" altLang="en-US" sz="1200" dirty="0"/>
                        <a:t>程序编号</a:t>
                      </a:r>
                    </a:p>
                  </a:txBody>
                  <a:tcPr/>
                </a:tc>
                <a:tc gridSpan="3">
                  <a:txBody>
                    <a:bodyPr/>
                    <a:lstStyle/>
                    <a:p>
                      <a:pPr algn="ctr"/>
                      <a:r>
                        <a:rPr lang="zh-CN" altLang="en-US" sz="1200" dirty="0"/>
                        <a:t>夹具名称</a:t>
                      </a:r>
                    </a:p>
                  </a:txBody>
                  <a:tcPr/>
                </a:tc>
                <a:tc hMerge="1">
                  <a:txBody>
                    <a:bodyPr/>
                    <a:lstStyle/>
                    <a:p>
                      <a:pPr algn="ctr"/>
                      <a:endParaRPr lang="zh-CN" altLang="en-US" sz="1400" dirty="0"/>
                    </a:p>
                  </a:txBody>
                  <a:tcPr/>
                </a:tc>
                <a:tc hMerge="1">
                  <a:txBody>
                    <a:bodyPr/>
                    <a:lstStyle/>
                    <a:p>
                      <a:pPr algn="ctr"/>
                      <a:endParaRPr lang="zh-CN" altLang="en-US" sz="1400" dirty="0"/>
                    </a:p>
                  </a:txBody>
                  <a:tcPr/>
                </a:tc>
                <a:tc>
                  <a:txBody>
                    <a:bodyPr/>
                    <a:lstStyle/>
                    <a:p>
                      <a:pPr algn="ctr"/>
                      <a:r>
                        <a:rPr lang="zh-CN" altLang="en-US" sz="1200" dirty="0"/>
                        <a:t>加工设备</a:t>
                      </a:r>
                    </a:p>
                  </a:txBody>
                  <a:tcPr/>
                </a:tc>
                <a:tc gridSpan="2">
                  <a:txBody>
                    <a:bodyPr/>
                    <a:lstStyle/>
                    <a:p>
                      <a:pPr algn="ctr"/>
                      <a:r>
                        <a:rPr lang="zh-CN" altLang="en-US" sz="1200" dirty="0"/>
                        <a:t>车间</a:t>
                      </a:r>
                    </a:p>
                  </a:txBody>
                  <a:tcPr/>
                </a:tc>
                <a:tc hMerge="1">
                  <a:txBody>
                    <a:bodyPr/>
                    <a:lstStyle/>
                    <a:p>
                      <a:pPr algn="ctr"/>
                      <a:endParaRPr lang="zh-CN" altLang="en-US" dirty="0"/>
                    </a:p>
                  </a:txBody>
                  <a:tcPr/>
                </a:tc>
                <a:extLst>
                  <a:ext uri="{0D108BD9-81ED-4DB2-BD59-A6C34878D82A}">
                    <a16:rowId xmlns:a16="http://schemas.microsoft.com/office/drawing/2014/main" val="540640783"/>
                  </a:ext>
                </a:extLst>
              </a:tr>
              <a:tr h="283920">
                <a:tc gridSpan="3">
                  <a:txBody>
                    <a:bodyPr/>
                    <a:lstStyle/>
                    <a:p>
                      <a:pPr algn="ctr"/>
                      <a:r>
                        <a:rPr lang="en-US" altLang="zh-CN" sz="1200" dirty="0"/>
                        <a:t>45#</a:t>
                      </a:r>
                      <a:endParaRPr lang="zh-CN" altLang="en-US" sz="1200" dirty="0"/>
                    </a:p>
                  </a:txBody>
                  <a:tcPr/>
                </a:tc>
                <a:tc hMerge="1">
                  <a:txBody>
                    <a:bodyPr/>
                    <a:lstStyle/>
                    <a:p>
                      <a:pPr algn="ctr"/>
                      <a:endParaRPr lang="zh-CN" altLang="en-US" sz="1400" dirty="0"/>
                    </a:p>
                  </a:txBody>
                  <a:tcPr/>
                </a:tc>
                <a:tc hMerge="1">
                  <a:txBody>
                    <a:bodyPr/>
                    <a:lstStyle/>
                    <a:p>
                      <a:pPr algn="ctr"/>
                      <a:endParaRPr lang="zh-CN" altLang="en-US" sz="1400" dirty="0"/>
                    </a:p>
                  </a:txBody>
                  <a:tcPr/>
                </a:tc>
                <a:tc>
                  <a:txBody>
                    <a:bodyPr/>
                    <a:lstStyle/>
                    <a:p>
                      <a:pPr algn="ctr"/>
                      <a:r>
                        <a:rPr lang="en-US" altLang="zh-CN" sz="1200" dirty="0"/>
                        <a:t>O9002</a:t>
                      </a:r>
                      <a:endParaRPr lang="zh-CN" altLang="en-US" sz="1200" dirty="0"/>
                    </a:p>
                  </a:txBody>
                  <a:tcPr/>
                </a:tc>
                <a:tc gridSpan="3">
                  <a:txBody>
                    <a:bodyPr/>
                    <a:lstStyle/>
                    <a:p>
                      <a:pPr algn="ctr"/>
                      <a:r>
                        <a:rPr lang="zh-CN" altLang="en-US" sz="1200" dirty="0"/>
                        <a:t>三爪卡盘</a:t>
                      </a:r>
                    </a:p>
                  </a:txBody>
                  <a:tcPr/>
                </a:tc>
                <a:tc hMerge="1">
                  <a:txBody>
                    <a:bodyPr/>
                    <a:lstStyle/>
                    <a:p>
                      <a:pPr algn="ctr"/>
                      <a:endParaRPr lang="zh-CN" altLang="en-US" sz="1400" dirty="0"/>
                    </a:p>
                  </a:txBody>
                  <a:tcPr/>
                </a:tc>
                <a:tc hMerge="1">
                  <a:txBody>
                    <a:bodyPr/>
                    <a:lstStyle/>
                    <a:p>
                      <a:pPr algn="ctr"/>
                      <a:endParaRPr lang="zh-CN" altLang="en-US" sz="1400" dirty="0"/>
                    </a:p>
                  </a:txBody>
                  <a:tcPr/>
                </a:tc>
                <a:tc>
                  <a:txBody>
                    <a:bodyPr/>
                    <a:lstStyle/>
                    <a:p>
                      <a:pPr algn="ctr"/>
                      <a:r>
                        <a:rPr lang="en-US" altLang="zh-CN" sz="1200" dirty="0"/>
                        <a:t>CK6140</a:t>
                      </a:r>
                      <a:endParaRPr lang="zh-CN" altLang="en-US" sz="1200" dirty="0"/>
                    </a:p>
                  </a:txBody>
                  <a:tcPr/>
                </a:tc>
                <a:tc gridSpan="2">
                  <a:txBody>
                    <a:bodyPr/>
                    <a:lstStyle/>
                    <a:p>
                      <a:pPr algn="ctr"/>
                      <a:r>
                        <a:rPr lang="zh-CN" altLang="en-US" sz="1200" dirty="0"/>
                        <a:t>数控实训中心</a:t>
                      </a:r>
                    </a:p>
                  </a:txBody>
                  <a:tcPr/>
                </a:tc>
                <a:tc hMerge="1">
                  <a:txBody>
                    <a:bodyPr/>
                    <a:lstStyle/>
                    <a:p>
                      <a:pPr algn="ctr"/>
                      <a:endParaRPr lang="zh-CN" altLang="en-US" dirty="0"/>
                    </a:p>
                  </a:txBody>
                  <a:tcPr/>
                </a:tc>
                <a:extLst>
                  <a:ext uri="{0D108BD9-81ED-4DB2-BD59-A6C34878D82A}">
                    <a16:rowId xmlns:a16="http://schemas.microsoft.com/office/drawing/2014/main" val="955102644"/>
                  </a:ext>
                </a:extLst>
              </a:tr>
              <a:tr h="593705">
                <a:tc>
                  <a:txBody>
                    <a:bodyPr/>
                    <a:lstStyle/>
                    <a:p>
                      <a:pPr algn="ctr"/>
                      <a:r>
                        <a:rPr lang="zh-CN" altLang="en-US" sz="1200" dirty="0"/>
                        <a:t>工序号</a:t>
                      </a:r>
                    </a:p>
                  </a:txBody>
                  <a:tcPr/>
                </a:tc>
                <a:tc>
                  <a:txBody>
                    <a:bodyPr/>
                    <a:lstStyle/>
                    <a:p>
                      <a:pPr algn="ctr"/>
                      <a:r>
                        <a:rPr lang="zh-CN" altLang="en-US" sz="1200" dirty="0"/>
                        <a:t>工序名称</a:t>
                      </a:r>
                    </a:p>
                  </a:txBody>
                  <a:tcPr/>
                </a:tc>
                <a:tc>
                  <a:txBody>
                    <a:bodyPr/>
                    <a:lstStyle/>
                    <a:p>
                      <a:pPr algn="ctr"/>
                      <a:r>
                        <a:rPr lang="zh-CN" altLang="en-US" sz="1200" dirty="0"/>
                        <a:t>工步号</a:t>
                      </a:r>
                    </a:p>
                  </a:txBody>
                  <a:tcPr/>
                </a:tc>
                <a:tc>
                  <a:txBody>
                    <a:bodyPr/>
                    <a:lstStyle/>
                    <a:p>
                      <a:pPr algn="ctr"/>
                      <a:r>
                        <a:rPr lang="zh-CN" altLang="en-US" sz="1200" dirty="0"/>
                        <a:t>工步内容</a:t>
                      </a:r>
                    </a:p>
                  </a:txBody>
                  <a:tcPr/>
                </a:tc>
                <a:tc>
                  <a:txBody>
                    <a:bodyPr/>
                    <a:lstStyle/>
                    <a:p>
                      <a:pPr algn="ctr"/>
                      <a:r>
                        <a:rPr lang="zh-CN" altLang="en-US" sz="1200" dirty="0"/>
                        <a:t>刀具号</a:t>
                      </a:r>
                    </a:p>
                  </a:txBody>
                  <a:tcPr/>
                </a:tc>
                <a:tc>
                  <a:txBody>
                    <a:bodyPr/>
                    <a:lstStyle/>
                    <a:p>
                      <a:pPr algn="ctr"/>
                      <a:r>
                        <a:rPr lang="zh-CN" altLang="en-US" sz="1200" dirty="0"/>
                        <a:t>刀具规格</a:t>
                      </a:r>
                    </a:p>
                  </a:txBody>
                  <a:tcPr/>
                </a:tc>
                <a:tc>
                  <a:txBody>
                    <a:bodyPr/>
                    <a:lstStyle/>
                    <a:p>
                      <a:pPr algn="ctr"/>
                      <a:r>
                        <a:rPr lang="zh-CN" altLang="en-US" sz="1200" dirty="0"/>
                        <a:t>主轴</a:t>
                      </a:r>
                      <a:endParaRPr lang="en-US" altLang="zh-CN" sz="1200" dirty="0"/>
                    </a:p>
                    <a:p>
                      <a:pPr algn="ctr"/>
                      <a:r>
                        <a:rPr lang="zh-CN" altLang="en-US" sz="1200" dirty="0"/>
                        <a:t>转速</a:t>
                      </a:r>
                      <a:endParaRPr lang="en-US" altLang="zh-CN" sz="1200" dirty="0"/>
                    </a:p>
                    <a:p>
                      <a:pPr algn="ctr"/>
                      <a:r>
                        <a:rPr lang="zh-CN" altLang="en-US" sz="1200" dirty="0"/>
                        <a:t>（</a:t>
                      </a:r>
                      <a:r>
                        <a:rPr lang="en-US" altLang="zh-CN" sz="1200" dirty="0"/>
                        <a:t>r/min</a:t>
                      </a:r>
                      <a:r>
                        <a:rPr lang="zh-CN" altLang="en-US" sz="1200" dirty="0"/>
                        <a:t>）</a:t>
                      </a:r>
                    </a:p>
                  </a:txBody>
                  <a:tcPr/>
                </a:tc>
                <a:tc>
                  <a:txBody>
                    <a:bodyPr/>
                    <a:lstStyle/>
                    <a:p>
                      <a:pPr algn="ctr"/>
                      <a:r>
                        <a:rPr lang="zh-CN" altLang="en-US" sz="1200" dirty="0"/>
                        <a:t>进给</a:t>
                      </a:r>
                      <a:endParaRPr lang="en-US" altLang="zh-CN" sz="1200" dirty="0"/>
                    </a:p>
                    <a:p>
                      <a:pPr algn="ctr"/>
                      <a:r>
                        <a:rPr lang="zh-CN" altLang="en-US" sz="1200" dirty="0"/>
                        <a:t>速度</a:t>
                      </a:r>
                      <a:endParaRPr lang="en-US" altLang="zh-CN" sz="1200" dirty="0"/>
                    </a:p>
                    <a:p>
                      <a:pPr algn="ctr"/>
                      <a:r>
                        <a:rPr lang="zh-CN" altLang="en-US" sz="1200" dirty="0"/>
                        <a:t>（</a:t>
                      </a:r>
                      <a:r>
                        <a:rPr lang="en-US" altLang="zh-CN" sz="1200" dirty="0"/>
                        <a:t>mm/min</a:t>
                      </a:r>
                      <a:r>
                        <a:rPr lang="zh-CN" altLang="en-US" sz="1200" dirty="0"/>
                        <a:t>）</a:t>
                      </a:r>
                    </a:p>
                  </a:txBody>
                  <a:tcPr/>
                </a:tc>
                <a:tc>
                  <a:txBody>
                    <a:bodyPr/>
                    <a:lstStyle/>
                    <a:p>
                      <a:pPr algn="ctr"/>
                      <a:r>
                        <a:rPr lang="zh-CN" altLang="en-US" sz="1200" dirty="0"/>
                        <a:t>背吃力量</a:t>
                      </a:r>
                      <a:endParaRPr lang="en-US" altLang="zh-CN" sz="1200" dirty="0"/>
                    </a:p>
                    <a:p>
                      <a:pPr algn="ctr"/>
                      <a:r>
                        <a:rPr lang="zh-CN" altLang="en-US" sz="1200" dirty="0"/>
                        <a:t>（</a:t>
                      </a:r>
                      <a:r>
                        <a:rPr lang="en-US" altLang="zh-CN" sz="1200" dirty="0"/>
                        <a:t>mm</a:t>
                      </a:r>
                      <a:r>
                        <a:rPr lang="zh-CN" altLang="en-US" sz="1200" dirty="0"/>
                        <a:t>）</a:t>
                      </a:r>
                    </a:p>
                  </a:txBody>
                  <a:tcPr/>
                </a:tc>
                <a:tc>
                  <a:txBody>
                    <a:bodyPr/>
                    <a:lstStyle/>
                    <a:p>
                      <a:pPr algn="ctr"/>
                      <a:r>
                        <a:rPr lang="zh-CN" altLang="en-US" sz="1200" dirty="0"/>
                        <a:t>检测</a:t>
                      </a:r>
                      <a:endParaRPr lang="en-US" altLang="zh-CN" sz="1200" dirty="0"/>
                    </a:p>
                    <a:p>
                      <a:pPr algn="ctr"/>
                      <a:r>
                        <a:rPr lang="zh-CN" altLang="en-US" sz="1200" dirty="0"/>
                        <a:t>工具</a:t>
                      </a:r>
                    </a:p>
                  </a:txBody>
                  <a:tcPr/>
                </a:tc>
                <a:extLst>
                  <a:ext uri="{0D108BD9-81ED-4DB2-BD59-A6C34878D82A}">
                    <a16:rowId xmlns:a16="http://schemas.microsoft.com/office/drawing/2014/main" val="2639525456"/>
                  </a:ext>
                </a:extLst>
              </a:tr>
              <a:tr h="424075">
                <a:tc>
                  <a:txBody>
                    <a:bodyPr/>
                    <a:lstStyle/>
                    <a:p>
                      <a:pPr algn="ctr"/>
                      <a:r>
                        <a:rPr lang="en-US" altLang="zh-CN" sz="1200" dirty="0"/>
                        <a:t>1</a:t>
                      </a:r>
                      <a:endParaRPr lang="zh-CN" altLang="en-US" sz="1200" dirty="0"/>
                    </a:p>
                  </a:txBody>
                  <a:tcPr/>
                </a:tc>
                <a:tc>
                  <a:txBody>
                    <a:bodyPr/>
                    <a:lstStyle/>
                    <a:p>
                      <a:pPr algn="ctr"/>
                      <a:r>
                        <a:rPr lang="zh-CN" altLang="en-US" sz="1200" dirty="0"/>
                        <a:t>车</a:t>
                      </a:r>
                    </a:p>
                  </a:txBody>
                  <a:tcPr/>
                </a:tc>
                <a:tc>
                  <a:txBody>
                    <a:bodyPr/>
                    <a:lstStyle/>
                    <a:p>
                      <a:pPr algn="ctr"/>
                      <a:r>
                        <a:rPr lang="en-US" altLang="zh-CN" sz="1200" dirty="0"/>
                        <a:t>1</a:t>
                      </a:r>
                      <a:endParaRPr lang="zh-CN" altLang="en-US" sz="1200" dirty="0"/>
                    </a:p>
                  </a:txBody>
                  <a:tcPr/>
                </a:tc>
                <a:tc>
                  <a:txBody>
                    <a:bodyPr/>
                    <a:lstStyle/>
                    <a:p>
                      <a:pPr algn="ctr"/>
                      <a:r>
                        <a:rPr lang="zh-CN" altLang="en-US" sz="1200" dirty="0"/>
                        <a:t>夹持毛胚车右端面</a:t>
                      </a:r>
                    </a:p>
                  </a:txBody>
                  <a:tcPr/>
                </a:tc>
                <a:tc>
                  <a:txBody>
                    <a:bodyPr/>
                    <a:lstStyle/>
                    <a:p>
                      <a:pPr algn="ctr"/>
                      <a:r>
                        <a:rPr lang="en-US" altLang="zh-CN" sz="1200" dirty="0"/>
                        <a:t>T01</a:t>
                      </a:r>
                      <a:endParaRPr lang="zh-CN" altLang="en-US" sz="1200" dirty="0"/>
                    </a:p>
                  </a:txBody>
                  <a:tcPr/>
                </a:tc>
                <a:tc>
                  <a:txBody>
                    <a:bodyPr/>
                    <a:lstStyle/>
                    <a:p>
                      <a:pPr algn="ctr"/>
                      <a:r>
                        <a:rPr lang="en-US" altLang="zh-CN" sz="1200" dirty="0"/>
                        <a:t>93°</a:t>
                      </a:r>
                      <a:r>
                        <a:rPr lang="zh-CN" altLang="en-US" sz="1200" dirty="0"/>
                        <a:t>外圆车刀</a:t>
                      </a:r>
                    </a:p>
                  </a:txBody>
                  <a:tcPr/>
                </a:tc>
                <a:tc>
                  <a:txBody>
                    <a:bodyPr/>
                    <a:lstStyle/>
                    <a:p>
                      <a:pPr algn="ctr"/>
                      <a:r>
                        <a:rPr lang="en-US" altLang="zh-CN" sz="1200" dirty="0"/>
                        <a:t>600</a:t>
                      </a:r>
                      <a:endParaRPr lang="zh-CN" altLang="en-US" sz="1200" dirty="0"/>
                    </a:p>
                  </a:txBody>
                  <a:tcPr/>
                </a:tc>
                <a:tc>
                  <a:txBody>
                    <a:bodyPr/>
                    <a:lstStyle/>
                    <a:p>
                      <a:pPr algn="ctr"/>
                      <a:r>
                        <a:rPr lang="en-US" altLang="zh-CN" sz="1200" dirty="0"/>
                        <a:t>0.3</a:t>
                      </a:r>
                      <a:endParaRPr lang="zh-CN" altLang="en-US" sz="1200" dirty="0"/>
                    </a:p>
                  </a:txBody>
                  <a:tcPr/>
                </a:tc>
                <a:tc>
                  <a:txBody>
                    <a:bodyPr/>
                    <a:lstStyle/>
                    <a:p>
                      <a:pPr algn="ctr"/>
                      <a:endParaRPr lang="zh-CN" altLang="en-US" sz="1200" dirty="0"/>
                    </a:p>
                  </a:txBody>
                  <a:tcPr/>
                </a:tc>
                <a:tc rowSpan="3">
                  <a:txBody>
                    <a:bodyPr/>
                    <a:lstStyle/>
                    <a:p>
                      <a:pPr algn="ctr"/>
                      <a:endParaRPr lang="en-US" altLang="zh-CN" sz="1200" dirty="0"/>
                    </a:p>
                    <a:p>
                      <a:pPr algn="ctr"/>
                      <a:endParaRPr lang="en-US" altLang="zh-CN" sz="1200" dirty="0"/>
                    </a:p>
                    <a:p>
                      <a:pPr algn="ctr"/>
                      <a:endParaRPr lang="en-US" altLang="zh-CN" sz="1200" dirty="0"/>
                    </a:p>
                    <a:p>
                      <a:pPr algn="ctr"/>
                      <a:r>
                        <a:rPr lang="zh-CN" altLang="en-US" sz="1200" dirty="0"/>
                        <a:t>游标卡尺</a:t>
                      </a:r>
                    </a:p>
                  </a:txBody>
                  <a:tcPr/>
                </a:tc>
                <a:extLst>
                  <a:ext uri="{0D108BD9-81ED-4DB2-BD59-A6C34878D82A}">
                    <a16:rowId xmlns:a16="http://schemas.microsoft.com/office/drawing/2014/main" val="1818633816"/>
                  </a:ext>
                </a:extLst>
              </a:tr>
              <a:tr h="438522">
                <a:tc>
                  <a:txBody>
                    <a:bodyPr/>
                    <a:lstStyle/>
                    <a:p>
                      <a:pPr algn="ctr"/>
                      <a:endParaRPr lang="zh-CN" altLang="en-US" sz="12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200" dirty="0"/>
                        <a:t>车</a:t>
                      </a:r>
                    </a:p>
                  </a:txBody>
                  <a:tcPr/>
                </a:tc>
                <a:tc>
                  <a:txBody>
                    <a:bodyPr/>
                    <a:lstStyle/>
                    <a:p>
                      <a:pPr algn="ctr"/>
                      <a:r>
                        <a:rPr lang="en-US" altLang="zh-CN" sz="1200" dirty="0"/>
                        <a:t>2</a:t>
                      </a:r>
                      <a:endParaRPr lang="zh-CN" altLang="en-US" sz="1200" dirty="0"/>
                    </a:p>
                  </a:txBody>
                  <a:tcPr/>
                </a:tc>
                <a:tc>
                  <a:txBody>
                    <a:bodyPr/>
                    <a:lstStyle/>
                    <a:p>
                      <a:pPr algn="ctr"/>
                      <a:r>
                        <a:rPr lang="zh-CN" altLang="en-US" sz="1200" dirty="0"/>
                        <a:t>粗车内轮廓</a:t>
                      </a:r>
                    </a:p>
                  </a:txBody>
                  <a:tcPr/>
                </a:tc>
                <a:tc>
                  <a:txBody>
                    <a:bodyPr/>
                    <a:lstStyle/>
                    <a:p>
                      <a:pPr algn="ctr"/>
                      <a:r>
                        <a:rPr lang="en-US" altLang="zh-CN" sz="1200" dirty="0"/>
                        <a:t>T02</a:t>
                      </a:r>
                      <a:endParaRPr lang="zh-CN" altLang="en-US" sz="1200" dirty="0"/>
                    </a:p>
                  </a:txBody>
                  <a:tcPr/>
                </a:tc>
                <a:tc>
                  <a:txBody>
                    <a:bodyPr/>
                    <a:lstStyle/>
                    <a:p>
                      <a:pPr algn="ctr"/>
                      <a:r>
                        <a:rPr lang="en-US" altLang="zh-CN" sz="1200" dirty="0"/>
                        <a:t>93°</a:t>
                      </a:r>
                      <a:r>
                        <a:rPr lang="zh-CN" altLang="en-US" sz="1200" dirty="0"/>
                        <a:t>外圆车刀</a:t>
                      </a:r>
                    </a:p>
                  </a:txBody>
                  <a:tcPr/>
                </a:tc>
                <a:tc>
                  <a:txBody>
                    <a:bodyPr/>
                    <a:lstStyle/>
                    <a:p>
                      <a:pPr algn="ctr"/>
                      <a:r>
                        <a:rPr lang="en-US" altLang="zh-CN" sz="1200" dirty="0"/>
                        <a:t>600</a:t>
                      </a:r>
                      <a:endParaRPr lang="zh-CN" altLang="en-US" sz="1200" dirty="0"/>
                    </a:p>
                  </a:txBody>
                  <a:tcPr/>
                </a:tc>
                <a:tc>
                  <a:txBody>
                    <a:bodyPr/>
                    <a:lstStyle/>
                    <a:p>
                      <a:pPr algn="ctr"/>
                      <a:r>
                        <a:rPr lang="en-US" altLang="zh-CN" sz="1200" dirty="0"/>
                        <a:t>0.3</a:t>
                      </a:r>
                      <a:endParaRPr lang="zh-CN" altLang="en-US" sz="1200" dirty="0"/>
                    </a:p>
                  </a:txBody>
                  <a:tcPr/>
                </a:tc>
                <a:tc>
                  <a:txBody>
                    <a:bodyPr/>
                    <a:lstStyle/>
                    <a:p>
                      <a:pPr algn="ctr"/>
                      <a:r>
                        <a:rPr lang="en-US" altLang="zh-CN" sz="1200" dirty="0"/>
                        <a:t>2.0</a:t>
                      </a:r>
                      <a:endParaRPr lang="zh-CN" altLang="en-US" sz="1200" dirty="0"/>
                    </a:p>
                  </a:txBody>
                  <a:tcPr/>
                </a:tc>
                <a:tc vMerge="1">
                  <a:txBody>
                    <a:bodyPr/>
                    <a:lstStyle/>
                    <a:p>
                      <a:endParaRPr/>
                    </a:p>
                  </a:txBody>
                  <a:tcPr/>
                </a:tc>
                <a:extLst>
                  <a:ext uri="{0D108BD9-81ED-4DB2-BD59-A6C34878D82A}">
                    <a16:rowId xmlns:a16="http://schemas.microsoft.com/office/drawing/2014/main" val="1690268789"/>
                  </a:ext>
                </a:extLst>
              </a:tr>
              <a:tr h="440093">
                <a:tc>
                  <a:txBody>
                    <a:bodyPr/>
                    <a:lstStyle/>
                    <a:p>
                      <a:pPr algn="ctr"/>
                      <a:endParaRPr lang="zh-CN" altLang="en-US" sz="12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200" dirty="0"/>
                        <a:t>车</a:t>
                      </a:r>
                    </a:p>
                  </a:txBody>
                  <a:tcPr/>
                </a:tc>
                <a:tc>
                  <a:txBody>
                    <a:bodyPr/>
                    <a:lstStyle/>
                    <a:p>
                      <a:pPr algn="ctr"/>
                      <a:r>
                        <a:rPr lang="en-US" altLang="zh-CN" sz="1200" dirty="0"/>
                        <a:t>3</a:t>
                      </a:r>
                      <a:endParaRPr lang="zh-CN" altLang="en-US" sz="1200" dirty="0"/>
                    </a:p>
                  </a:txBody>
                  <a:tcPr/>
                </a:tc>
                <a:tc>
                  <a:txBody>
                    <a:bodyPr/>
                    <a:lstStyle/>
                    <a:p>
                      <a:pPr algn="ctr"/>
                      <a:r>
                        <a:rPr lang="zh-CN" altLang="en-US" sz="1200" dirty="0"/>
                        <a:t>精车内轮廓</a:t>
                      </a:r>
                    </a:p>
                  </a:txBody>
                  <a:tcPr/>
                </a:tc>
                <a:tc>
                  <a:txBody>
                    <a:bodyPr/>
                    <a:lstStyle/>
                    <a:p>
                      <a:pPr algn="ctr"/>
                      <a:r>
                        <a:rPr lang="en-US" altLang="zh-CN" sz="1200" dirty="0"/>
                        <a:t>T02</a:t>
                      </a:r>
                      <a:endParaRPr lang="zh-CN" altLang="en-US" sz="12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a:t>93°</a:t>
                      </a:r>
                      <a:r>
                        <a:rPr lang="zh-CN" altLang="en-US" sz="1200" dirty="0"/>
                        <a:t>外圆车刀</a:t>
                      </a:r>
                    </a:p>
                  </a:txBody>
                  <a:tcPr/>
                </a:tc>
                <a:tc>
                  <a:txBody>
                    <a:bodyPr/>
                    <a:lstStyle/>
                    <a:p>
                      <a:pPr algn="ctr"/>
                      <a:r>
                        <a:rPr lang="en-US" altLang="zh-CN" sz="1200" dirty="0"/>
                        <a:t>1000</a:t>
                      </a:r>
                      <a:endParaRPr lang="zh-CN" altLang="en-US" sz="1200" dirty="0"/>
                    </a:p>
                  </a:txBody>
                  <a:tcPr/>
                </a:tc>
                <a:tc>
                  <a:txBody>
                    <a:bodyPr/>
                    <a:lstStyle/>
                    <a:p>
                      <a:pPr algn="ctr"/>
                      <a:r>
                        <a:rPr lang="en-US" altLang="zh-CN" sz="1200" dirty="0"/>
                        <a:t>0.1</a:t>
                      </a:r>
                      <a:endParaRPr lang="zh-CN" altLang="en-US" sz="1200" dirty="0"/>
                    </a:p>
                  </a:txBody>
                  <a:tcPr/>
                </a:tc>
                <a:tc>
                  <a:txBody>
                    <a:bodyPr/>
                    <a:lstStyle/>
                    <a:p>
                      <a:pPr algn="ctr"/>
                      <a:r>
                        <a:rPr lang="en-US" altLang="zh-CN" sz="1200" dirty="0"/>
                        <a:t>0.4</a:t>
                      </a:r>
                      <a:endParaRPr lang="zh-CN" altLang="en-US" sz="1200" dirty="0"/>
                    </a:p>
                  </a:txBody>
                  <a:tcPr/>
                </a:tc>
                <a:tc vMerge="1">
                  <a:txBody>
                    <a:bodyPr/>
                    <a:lstStyle/>
                    <a:p>
                      <a:endParaRPr dirty="0"/>
                    </a:p>
                  </a:txBody>
                  <a:tcPr/>
                </a:tc>
                <a:extLst>
                  <a:ext uri="{0D108BD9-81ED-4DB2-BD59-A6C34878D82A}">
                    <a16:rowId xmlns:a16="http://schemas.microsoft.com/office/drawing/2014/main" val="3945201307"/>
                  </a:ext>
                </a:extLst>
              </a:tr>
              <a:tr h="283920">
                <a:tc>
                  <a:txBody>
                    <a:bodyPr/>
                    <a:lstStyle/>
                    <a:p>
                      <a:pPr algn="ctr"/>
                      <a:r>
                        <a:rPr lang="en-US" altLang="zh-CN" sz="1200" dirty="0"/>
                        <a:t>2</a:t>
                      </a:r>
                      <a:endParaRPr lang="zh-CN" altLang="en-US" sz="1200" dirty="0"/>
                    </a:p>
                  </a:txBody>
                  <a:tcPr/>
                </a:tc>
                <a:tc>
                  <a:txBody>
                    <a:bodyPr/>
                    <a:lstStyle/>
                    <a:p>
                      <a:pPr algn="ctr"/>
                      <a:r>
                        <a:rPr lang="zh-CN" altLang="en-US" sz="1200" dirty="0"/>
                        <a:t>钳</a:t>
                      </a:r>
                    </a:p>
                  </a:txBody>
                  <a:tcPr/>
                </a:tc>
                <a:tc>
                  <a:txBody>
                    <a:bodyPr/>
                    <a:lstStyle/>
                    <a:p>
                      <a:pPr algn="ctr"/>
                      <a:r>
                        <a:rPr lang="en-US" altLang="zh-CN" sz="1200" dirty="0"/>
                        <a:t>4</a:t>
                      </a:r>
                      <a:endParaRPr lang="zh-CN" altLang="en-US" sz="1200" dirty="0"/>
                    </a:p>
                  </a:txBody>
                  <a:tcPr/>
                </a:tc>
                <a:tc>
                  <a:txBody>
                    <a:bodyPr/>
                    <a:lstStyle/>
                    <a:p>
                      <a:pPr algn="ctr"/>
                      <a:r>
                        <a:rPr lang="zh-CN" altLang="en-US" sz="1200" dirty="0"/>
                        <a:t>去毛刺</a:t>
                      </a:r>
                    </a:p>
                  </a:txBody>
                  <a:tcPr/>
                </a:tc>
                <a:tc>
                  <a:txBody>
                    <a:bodyPr/>
                    <a:lstStyle/>
                    <a:p>
                      <a:pPr algn="ct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extLst>
                  <a:ext uri="{0D108BD9-81ED-4DB2-BD59-A6C34878D82A}">
                    <a16:rowId xmlns:a16="http://schemas.microsoft.com/office/drawing/2014/main" val="2746319009"/>
                  </a:ext>
                </a:extLst>
              </a:tr>
              <a:tr h="283920">
                <a:tc>
                  <a:txBody>
                    <a:bodyPr/>
                    <a:lstStyle/>
                    <a:p>
                      <a:pPr algn="ctr"/>
                      <a:r>
                        <a:rPr lang="en-US" altLang="zh-CN" sz="1200" dirty="0"/>
                        <a:t>3</a:t>
                      </a:r>
                      <a:endParaRPr lang="zh-CN" altLang="en-US" sz="1200" dirty="0"/>
                    </a:p>
                  </a:txBody>
                  <a:tcPr/>
                </a:tc>
                <a:tc>
                  <a:txBody>
                    <a:bodyPr/>
                    <a:lstStyle/>
                    <a:p>
                      <a:pPr algn="ctr"/>
                      <a:r>
                        <a:rPr lang="zh-CN" altLang="en-US" sz="1200" dirty="0"/>
                        <a:t>检验</a:t>
                      </a:r>
                    </a:p>
                  </a:txBody>
                  <a:tcPr/>
                </a:tc>
                <a:tc>
                  <a:txBody>
                    <a:bodyPr/>
                    <a:lstStyle/>
                    <a:p>
                      <a:pPr algn="ctr"/>
                      <a:r>
                        <a:rPr lang="en-US" altLang="zh-CN" sz="1200" dirty="0"/>
                        <a:t>5</a:t>
                      </a: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extLst>
                  <a:ext uri="{0D108BD9-81ED-4DB2-BD59-A6C34878D82A}">
                    <a16:rowId xmlns:a16="http://schemas.microsoft.com/office/drawing/2014/main" val="2118172212"/>
                  </a:ext>
                </a:extLst>
              </a:tr>
              <a:tr h="283920">
                <a:tc>
                  <a:txBody>
                    <a:bodyPr/>
                    <a:lstStyle/>
                    <a:p>
                      <a:pPr algn="ctr"/>
                      <a:endParaRPr lang="zh-CN" altLang="en-US" sz="1200" dirty="0"/>
                    </a:p>
                  </a:txBody>
                  <a:tcPr/>
                </a:tc>
                <a:tc>
                  <a:txBody>
                    <a:bodyPr/>
                    <a:lstStyle/>
                    <a:p>
                      <a:pPr algn="ctr"/>
                      <a:endParaRPr lang="zh-CN" altLang="en-US" sz="1200" dirty="0"/>
                    </a:p>
                  </a:txBody>
                  <a:tcPr/>
                </a:tc>
                <a:tc>
                  <a:txBody>
                    <a:bodyPr/>
                    <a:lstStyle/>
                    <a:p>
                      <a:pPr algn="ctr"/>
                      <a:r>
                        <a:rPr lang="zh-CN" altLang="en-US" sz="1200" dirty="0"/>
                        <a:t>审核</a:t>
                      </a:r>
                    </a:p>
                  </a:txBody>
                  <a:tcPr/>
                </a:tc>
                <a:tc>
                  <a:txBody>
                    <a:bodyPr/>
                    <a:lstStyle/>
                    <a:p>
                      <a:pPr algn="ctr"/>
                      <a:endParaRPr lang="zh-CN" altLang="en-US" sz="1200" dirty="0"/>
                    </a:p>
                  </a:txBody>
                  <a:tcPr/>
                </a:tc>
                <a:tc>
                  <a:txBody>
                    <a:bodyPr/>
                    <a:lstStyle/>
                    <a:p>
                      <a:pPr algn="ctr"/>
                      <a:r>
                        <a:rPr lang="zh-CN" altLang="en-US" sz="1200" dirty="0"/>
                        <a:t>批准</a:t>
                      </a:r>
                    </a:p>
                  </a:txBody>
                  <a:tcPr/>
                </a:tc>
                <a:tc>
                  <a:txBody>
                    <a:bodyPr/>
                    <a:lstStyle/>
                    <a:p>
                      <a:pPr algn="ctr"/>
                      <a:endParaRPr lang="zh-CN" altLang="en-US" sz="1200" dirty="0"/>
                    </a:p>
                  </a:txBody>
                  <a:tcPr/>
                </a:tc>
                <a:tc gridSpan="2">
                  <a:txBody>
                    <a:bodyPr/>
                    <a:lstStyle/>
                    <a:p>
                      <a:pPr algn="ctr"/>
                      <a:r>
                        <a:rPr lang="zh-CN" altLang="en-US" sz="1200" dirty="0"/>
                        <a:t>年  月  日</a:t>
                      </a:r>
                    </a:p>
                  </a:txBody>
                  <a:tcPr/>
                </a:tc>
                <a:tc hMerge="1">
                  <a:txBody>
                    <a:bodyPr/>
                    <a:lstStyle/>
                    <a:p>
                      <a:pPr algn="ctr"/>
                      <a:endParaRPr lang="zh-CN" altLang="en-US" sz="1400" dirty="0"/>
                    </a:p>
                  </a:txBody>
                  <a:tcPr/>
                </a:tc>
                <a:tc>
                  <a:txBody>
                    <a:bodyPr/>
                    <a:lstStyle/>
                    <a:p>
                      <a:pPr algn="ctr"/>
                      <a:r>
                        <a:rPr lang="zh-CN" altLang="en-US" sz="1200" dirty="0"/>
                        <a:t>工  页</a:t>
                      </a:r>
                    </a:p>
                  </a:txBody>
                  <a:tcPr/>
                </a:tc>
                <a:tc>
                  <a:txBody>
                    <a:bodyPr/>
                    <a:lstStyle/>
                    <a:p>
                      <a:pPr algn="ctr"/>
                      <a:r>
                        <a:rPr lang="zh-CN" altLang="en-US" sz="1200" dirty="0"/>
                        <a:t>第  页</a:t>
                      </a:r>
                    </a:p>
                  </a:txBody>
                  <a:tcPr/>
                </a:tc>
                <a:extLst>
                  <a:ext uri="{0D108BD9-81ED-4DB2-BD59-A6C34878D82A}">
                    <a16:rowId xmlns:a16="http://schemas.microsoft.com/office/drawing/2014/main" val="2666636044"/>
                  </a:ext>
                </a:extLst>
              </a:tr>
            </a:tbl>
          </a:graphicData>
        </a:graphic>
      </p:graphicFrame>
      <p:sp>
        <p:nvSpPr>
          <p:cNvPr id="7" name="文本框 6">
            <a:extLst>
              <a:ext uri="{FF2B5EF4-FFF2-40B4-BE49-F238E27FC236}">
                <a16:creationId xmlns:a16="http://schemas.microsoft.com/office/drawing/2014/main" id="{4B22531F-3677-5507-E461-8BCC837BE88A}"/>
              </a:ext>
            </a:extLst>
          </p:cNvPr>
          <p:cNvSpPr txBox="1"/>
          <p:nvPr/>
        </p:nvSpPr>
        <p:spPr>
          <a:xfrm>
            <a:off x="6915065" y="1584655"/>
            <a:ext cx="2646947" cy="307777"/>
          </a:xfrm>
          <a:prstGeom prst="rect">
            <a:avLst/>
          </a:prstGeom>
          <a:noFill/>
        </p:spPr>
        <p:txBody>
          <a:bodyPr wrap="square">
            <a:spAutoFit/>
          </a:bodyPr>
          <a:lstStyle/>
          <a:p>
            <a:r>
              <a:rPr lang="zh-CN" altLang="en-US" sz="1400" b="1" i="0" u="none" strike="noStrike" baseline="0" dirty="0">
                <a:solidFill>
                  <a:srgbClr val="221E1F"/>
                </a:solidFill>
                <a:latin typeface="方正书宋"/>
              </a:rPr>
              <a:t>阶梯轴数据加工工艺过程卡</a:t>
            </a:r>
            <a:endParaRPr lang="zh-CN" altLang="en-US" sz="1400" b="1" dirty="0"/>
          </a:p>
        </p:txBody>
      </p:sp>
      <p:sp>
        <p:nvSpPr>
          <p:cNvPr id="4" name="标题 1">
            <a:extLst>
              <a:ext uri="{FF2B5EF4-FFF2-40B4-BE49-F238E27FC236}">
                <a16:creationId xmlns:a16="http://schemas.microsoft.com/office/drawing/2014/main" id="{9C12A65F-73A6-0B91-D102-64833E460C56}"/>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9.2 </a:t>
            </a:r>
            <a:r>
              <a:rPr lang="zh-CN" altLang="en-US" sz="2800" dirty="0">
                <a:latin typeface="+mj-ea"/>
                <a:cs typeface="+mn-ea"/>
                <a:sym typeface="+mn-lt"/>
              </a:rPr>
              <a:t>非圆曲线加工</a:t>
            </a:r>
          </a:p>
        </p:txBody>
      </p:sp>
      <p:sp>
        <p:nvSpPr>
          <p:cNvPr id="5" name="标题 3">
            <a:extLst>
              <a:ext uri="{FF2B5EF4-FFF2-40B4-BE49-F238E27FC236}">
                <a16:creationId xmlns:a16="http://schemas.microsoft.com/office/drawing/2014/main" id="{718488DB-36BC-3B3B-E106-39D07A0CE491}"/>
              </a:ext>
            </a:extLst>
          </p:cNvPr>
          <p:cNvSpPr txBox="1">
            <a:spLocks/>
          </p:cNvSpPr>
          <p:nvPr/>
        </p:nvSpPr>
        <p:spPr>
          <a:xfrm>
            <a:off x="4117374" y="1221261"/>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一</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工艺分析</a:t>
            </a:r>
          </a:p>
        </p:txBody>
      </p:sp>
    </p:spTree>
    <p:extLst>
      <p:ext uri="{BB962C8B-B14F-4D97-AF65-F5344CB8AC3E}">
        <p14:creationId xmlns:p14="http://schemas.microsoft.com/office/powerpoint/2010/main" val="14669980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11" name="标题 3">
            <a:extLst>
              <a:ext uri="{FF2B5EF4-FFF2-40B4-BE49-F238E27FC236}">
                <a16:creationId xmlns:a16="http://schemas.microsoft.com/office/drawing/2014/main" id="{F4110DCD-CC68-6A43-FD6A-F3F89A1FEA56}"/>
              </a:ext>
            </a:extLst>
          </p:cNvPr>
          <p:cNvSpPr txBox="1">
            <a:spLocks/>
          </p:cNvSpPr>
          <p:nvPr/>
        </p:nvSpPr>
        <p:spPr>
          <a:xfrm>
            <a:off x="4117374" y="1038784"/>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二</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加工程序</a:t>
            </a:r>
          </a:p>
        </p:txBody>
      </p:sp>
      <p:sp>
        <p:nvSpPr>
          <p:cNvPr id="2" name="文本占位符 5">
            <a:extLst>
              <a:ext uri="{FF2B5EF4-FFF2-40B4-BE49-F238E27FC236}">
                <a16:creationId xmlns:a16="http://schemas.microsoft.com/office/drawing/2014/main" id="{EDECEB0E-420F-1642-8AA1-F90AE1A0FC33}"/>
              </a:ext>
            </a:extLst>
          </p:cNvPr>
          <p:cNvSpPr txBox="1"/>
          <p:nvPr/>
        </p:nvSpPr>
        <p:spPr>
          <a:xfrm>
            <a:off x="811466" y="1819813"/>
            <a:ext cx="2644003" cy="221785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1. </a:t>
            </a:r>
            <a:r>
              <a:rPr lang="zh-CN" altLang="en-US" b="1" dirty="0">
                <a:solidFill>
                  <a:schemeClr val="accent1"/>
                </a:solidFill>
                <a:latin typeface="方正书宋"/>
              </a:rPr>
              <a:t>确定工件坐标系</a:t>
            </a:r>
            <a:endParaRPr lang="en-US" altLang="zh-CN" b="1" dirty="0">
              <a:solidFill>
                <a:schemeClr val="accent1"/>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以工件右端面和轴心线的交点为工件原点，</a:t>
            </a:r>
            <a:r>
              <a:rPr lang="zh-CN" altLang="en-US" dirty="0">
                <a:solidFill>
                  <a:srgbClr val="221E1F"/>
                </a:solidFill>
                <a:latin typeface="方正书宋"/>
              </a:rPr>
              <a:t>手动车削内、外圆和右端面进行对刀。</a:t>
            </a:r>
            <a:endParaRPr lang="en-US" altLang="zh-CN" dirty="0">
              <a:solidFill>
                <a:srgbClr val="221E1F"/>
              </a:solidFill>
              <a:latin typeface="方正书宋"/>
            </a:endParaRPr>
          </a:p>
          <a:p>
            <a:pPr marL="0" indent="0" algn="just">
              <a:lnSpc>
                <a:spcPct val="130000"/>
              </a:lnSpc>
              <a:spcBef>
                <a:spcPts val="0"/>
              </a:spcBef>
              <a:buClr>
                <a:schemeClr val="accent1"/>
              </a:buClr>
              <a:buSzPct val="95000"/>
              <a:buNone/>
            </a:pPr>
            <a:r>
              <a:rPr lang="en-US" altLang="zh-CN" b="1" dirty="0">
                <a:solidFill>
                  <a:schemeClr val="accent1"/>
                </a:solidFill>
                <a:latin typeface="方正书宋"/>
              </a:rPr>
              <a:t>2. </a:t>
            </a:r>
            <a:r>
              <a:rPr lang="zh-CN" altLang="en-US" b="1" dirty="0">
                <a:solidFill>
                  <a:schemeClr val="accent1"/>
                </a:solidFill>
                <a:latin typeface="方正书宋"/>
              </a:rPr>
              <a:t>参考程序</a:t>
            </a:r>
            <a:endParaRPr lang="en-US" altLang="zh-CN" b="1" dirty="0">
              <a:solidFill>
                <a:schemeClr val="accent1"/>
              </a:solidFill>
              <a:latin typeface="方正书宋"/>
            </a:endParaRPr>
          </a:p>
        </p:txBody>
      </p:sp>
      <p:sp>
        <p:nvSpPr>
          <p:cNvPr id="8" name="文本框 7">
            <a:extLst>
              <a:ext uri="{FF2B5EF4-FFF2-40B4-BE49-F238E27FC236}">
                <a16:creationId xmlns:a16="http://schemas.microsoft.com/office/drawing/2014/main" id="{04E9DB8E-34DF-BA85-CDA0-AFEA25EEE5A3}"/>
              </a:ext>
            </a:extLst>
          </p:cNvPr>
          <p:cNvSpPr txBox="1"/>
          <p:nvPr/>
        </p:nvSpPr>
        <p:spPr>
          <a:xfrm>
            <a:off x="3957125" y="1595021"/>
            <a:ext cx="3725436" cy="5262979"/>
          </a:xfrm>
          <a:prstGeom prst="rect">
            <a:avLst/>
          </a:prstGeom>
          <a:noFill/>
          <a:ln w="19050">
            <a:solidFill>
              <a:schemeClr val="tx1"/>
            </a:solidFill>
          </a:ln>
        </p:spPr>
        <p:txBody>
          <a:bodyPr wrap="square">
            <a:spAutoFit/>
          </a:bodyPr>
          <a:lstStyle/>
          <a:p>
            <a:pPr algn="just"/>
            <a:r>
              <a:rPr lang="en-US" altLang="zh-CN" sz="1200" b="0" i="0" u="none" strike="noStrike" baseline="0" dirty="0">
                <a:solidFill>
                  <a:srgbClr val="221E1F"/>
                </a:solidFill>
                <a:latin typeface="方正细黑一萀"/>
              </a:rPr>
              <a:t>O9002</a:t>
            </a:r>
            <a:r>
              <a:rPr lang="zh-CN" altLang="en-US" sz="1200" b="0" i="0" u="none" strike="noStrike" baseline="0" dirty="0">
                <a:solidFill>
                  <a:srgbClr val="221E1F"/>
                </a:solidFill>
                <a:latin typeface="方正细黑一萀"/>
              </a:rPr>
              <a:t>； </a:t>
            </a:r>
          </a:p>
          <a:p>
            <a:pPr algn="just"/>
            <a:r>
              <a:rPr lang="pt-BR" altLang="zh-CN" sz="1200" b="0" i="0" u="none" strike="noStrike" baseline="0" dirty="0">
                <a:solidFill>
                  <a:srgbClr val="221E1F"/>
                </a:solidFill>
                <a:latin typeface="方正细黑一萀"/>
              </a:rPr>
              <a:t>N010 G21 G40 G97 G99</a:t>
            </a:r>
            <a:r>
              <a:rPr lang="zh-CN" altLang="pt-BR" sz="1200" b="0" i="0" u="none" strike="noStrike" baseline="0" dirty="0">
                <a:solidFill>
                  <a:srgbClr val="221E1F"/>
                </a:solidFill>
                <a:latin typeface="方正细黑一萀"/>
              </a:rPr>
              <a:t>； </a:t>
            </a:r>
          </a:p>
          <a:p>
            <a:pPr algn="just"/>
            <a:r>
              <a:rPr lang="en-US" altLang="zh-CN" sz="1200" b="0" i="0" u="none" strike="noStrike" baseline="0" dirty="0">
                <a:solidFill>
                  <a:srgbClr val="221E1F"/>
                </a:solidFill>
                <a:latin typeface="方正细黑一萀"/>
              </a:rPr>
              <a:t>N020 M03 S600 T0101</a:t>
            </a:r>
            <a:r>
              <a:rPr lang="zh-CN" altLang="en-US" sz="1200" b="0" i="0" u="none" strike="noStrike" baseline="0" dirty="0">
                <a:solidFill>
                  <a:srgbClr val="221E1F"/>
                </a:solidFill>
                <a:latin typeface="方正细黑一萀"/>
              </a:rPr>
              <a:t>； </a:t>
            </a:r>
          </a:p>
          <a:p>
            <a:pPr algn="just"/>
            <a:r>
              <a:rPr lang="en-US" altLang="zh-CN" sz="1200" b="0" i="0" u="none" strike="noStrike" baseline="0" dirty="0">
                <a:solidFill>
                  <a:srgbClr val="221E1F"/>
                </a:solidFill>
                <a:latin typeface="方正细黑一萀"/>
              </a:rPr>
              <a:t>N030 G00 X105.0 Z2.0</a:t>
            </a:r>
            <a:r>
              <a:rPr lang="zh-CN" altLang="en-US" sz="1200" b="0" i="0" u="none" strike="noStrike" baseline="0" dirty="0">
                <a:solidFill>
                  <a:srgbClr val="221E1F"/>
                </a:solidFill>
                <a:latin typeface="方正细黑一萀"/>
              </a:rPr>
              <a:t>； </a:t>
            </a:r>
          </a:p>
          <a:p>
            <a:pPr algn="just"/>
            <a:r>
              <a:rPr lang="pl-PL" altLang="zh-CN" sz="1200" b="0" i="0" u="none" strike="noStrike" baseline="0" dirty="0">
                <a:solidFill>
                  <a:srgbClr val="221E1F"/>
                </a:solidFill>
                <a:latin typeface="方正细黑一萀"/>
              </a:rPr>
              <a:t>N040 G94 X18.0 Z0 F0.2</a:t>
            </a:r>
            <a:r>
              <a:rPr lang="zh-CN" altLang="pl-PL" sz="1200" b="0" i="0" u="none" strike="noStrike" baseline="0" dirty="0">
                <a:solidFill>
                  <a:srgbClr val="221E1F"/>
                </a:solidFill>
                <a:latin typeface="方正细黑一萀"/>
              </a:rPr>
              <a:t>； </a:t>
            </a:r>
          </a:p>
          <a:p>
            <a:pPr algn="just"/>
            <a:r>
              <a:rPr lang="en-US" altLang="zh-CN" sz="1200" b="0" i="0" u="none" strike="noStrike" baseline="0" dirty="0">
                <a:solidFill>
                  <a:srgbClr val="221E1F"/>
                </a:solidFill>
                <a:latin typeface="方正细黑一萀"/>
              </a:rPr>
              <a:t>N050 G00 X100.0 Z100.0</a:t>
            </a:r>
            <a:r>
              <a:rPr lang="zh-CN" altLang="en-US" sz="1200" b="0" i="0" u="none" strike="noStrike" baseline="0" dirty="0">
                <a:solidFill>
                  <a:srgbClr val="221E1F"/>
                </a:solidFill>
                <a:latin typeface="方正细黑一萀"/>
              </a:rPr>
              <a:t>； </a:t>
            </a:r>
          </a:p>
          <a:p>
            <a:pPr algn="just"/>
            <a:r>
              <a:rPr lang="en-US" altLang="zh-CN" sz="1200" b="0" i="0" u="none" strike="noStrike" baseline="0" dirty="0">
                <a:solidFill>
                  <a:srgbClr val="221E1F"/>
                </a:solidFill>
                <a:latin typeface="方正细黑一萀"/>
              </a:rPr>
              <a:t>N060 T0202</a:t>
            </a:r>
            <a:r>
              <a:rPr lang="zh-CN" altLang="en-US" sz="1200" b="0" i="0" u="none" strike="noStrike" baseline="0" dirty="0">
                <a:solidFill>
                  <a:srgbClr val="221E1F"/>
                </a:solidFill>
                <a:latin typeface="方正细黑一萀"/>
              </a:rPr>
              <a:t>； </a:t>
            </a:r>
          </a:p>
          <a:p>
            <a:pPr algn="just"/>
            <a:r>
              <a:rPr lang="en-US" altLang="zh-CN" sz="1200" b="0" i="0" u="none" strike="noStrike" baseline="0" dirty="0">
                <a:solidFill>
                  <a:srgbClr val="221E1F"/>
                </a:solidFill>
                <a:latin typeface="方正细黑一萀"/>
              </a:rPr>
              <a:t>N070 G00 X18.0 Z2.0</a:t>
            </a:r>
            <a:r>
              <a:rPr lang="zh-CN" altLang="en-US" sz="1200" b="0" i="0" u="none" strike="noStrike" baseline="0" dirty="0">
                <a:solidFill>
                  <a:srgbClr val="221E1F"/>
                </a:solidFill>
                <a:latin typeface="方正细黑一萀"/>
              </a:rPr>
              <a:t>； </a:t>
            </a:r>
          </a:p>
          <a:p>
            <a:pPr algn="just"/>
            <a:r>
              <a:rPr lang="en-US" altLang="zh-CN" sz="1200" b="0" i="0" u="none" strike="noStrike" baseline="0" dirty="0">
                <a:solidFill>
                  <a:srgbClr val="221E1F"/>
                </a:solidFill>
                <a:latin typeface="方正细黑一萀"/>
              </a:rPr>
              <a:t>N080 #24=11</a:t>
            </a:r>
            <a:r>
              <a:rPr lang="zh-CN" altLang="en-US" sz="1200" b="0" i="0" u="none" strike="noStrike" baseline="0" dirty="0">
                <a:solidFill>
                  <a:srgbClr val="221E1F"/>
                </a:solidFill>
                <a:latin typeface="方正细黑一萀"/>
              </a:rPr>
              <a:t>； </a:t>
            </a:r>
          </a:p>
          <a:p>
            <a:pPr algn="just"/>
            <a:r>
              <a:rPr lang="en-US" altLang="zh-CN" sz="1200" b="0" i="0" u="none" strike="noStrike" baseline="0" dirty="0">
                <a:solidFill>
                  <a:srgbClr val="221E1F"/>
                </a:solidFill>
                <a:latin typeface="方正细黑一萀"/>
              </a:rPr>
              <a:t>N090 #26= #24*#24/40</a:t>
            </a:r>
            <a:r>
              <a:rPr lang="zh-CN" altLang="en-US" sz="1200" b="0" i="0" u="none" strike="noStrike" baseline="0" dirty="0">
                <a:solidFill>
                  <a:srgbClr val="221E1F"/>
                </a:solidFill>
                <a:latin typeface="方正细黑一萀"/>
              </a:rPr>
              <a:t>； </a:t>
            </a:r>
          </a:p>
          <a:p>
            <a:pPr algn="just"/>
            <a:r>
              <a:rPr lang="pt-BR" altLang="zh-CN" sz="1200" b="0" i="0" u="none" strike="noStrike" baseline="0" dirty="0">
                <a:solidFill>
                  <a:srgbClr val="221E1F"/>
                </a:solidFill>
                <a:latin typeface="方正细黑一萀"/>
              </a:rPr>
              <a:t>N100 G00 X[2*#24-0.4]</a:t>
            </a:r>
            <a:r>
              <a:rPr lang="zh-CN" altLang="pt-BR" sz="1200" b="0" i="0" u="none" strike="noStrike" baseline="0" dirty="0">
                <a:solidFill>
                  <a:srgbClr val="221E1F"/>
                </a:solidFill>
                <a:latin typeface="方正细黑一萀"/>
              </a:rPr>
              <a:t>； </a:t>
            </a:r>
          </a:p>
          <a:p>
            <a:pPr algn="just"/>
            <a:r>
              <a:rPr lang="pl-PL" altLang="zh-CN" sz="1200" b="0" i="0" u="none" strike="noStrike" baseline="0" dirty="0">
                <a:solidFill>
                  <a:srgbClr val="221E1F"/>
                </a:solidFill>
                <a:latin typeface="方正细黑一萀"/>
              </a:rPr>
              <a:t>N110 G01 Z[#26-50+0.4] F0.2</a:t>
            </a:r>
            <a:r>
              <a:rPr lang="zh-CN" altLang="pl-PL" sz="1200" b="0" i="0" u="none" strike="noStrike" baseline="0" dirty="0">
                <a:solidFill>
                  <a:srgbClr val="221E1F"/>
                </a:solidFill>
                <a:latin typeface="方正细黑一萀"/>
              </a:rPr>
              <a:t>； </a:t>
            </a:r>
          </a:p>
          <a:p>
            <a:pPr algn="just"/>
            <a:r>
              <a:rPr lang="en-US" altLang="zh-CN" sz="1200" b="0" i="0" u="none" strike="noStrike" baseline="0" dirty="0">
                <a:solidFill>
                  <a:srgbClr val="221E1F"/>
                </a:solidFill>
                <a:latin typeface="方正细黑一萀"/>
              </a:rPr>
              <a:t>N120 U-4.0 </a:t>
            </a:r>
          </a:p>
          <a:p>
            <a:pPr algn="just"/>
            <a:r>
              <a:rPr lang="en-US" altLang="zh-CN" sz="1200" b="0" i="0" u="none" strike="noStrike" baseline="0" dirty="0">
                <a:solidFill>
                  <a:srgbClr val="221E1F"/>
                </a:solidFill>
                <a:latin typeface="方正细黑一萀"/>
              </a:rPr>
              <a:t>Z[[#24-2]*[#24-2]/40-50+0.2]</a:t>
            </a:r>
            <a:r>
              <a:rPr lang="zh-CN" altLang="en-US" sz="1200" b="0" i="0" u="none" strike="noStrike" baseline="0" dirty="0">
                <a:solidFill>
                  <a:srgbClr val="221E1F"/>
                </a:solidFill>
                <a:latin typeface="方正细黑一萀"/>
              </a:rPr>
              <a:t>； </a:t>
            </a:r>
          </a:p>
          <a:p>
            <a:pPr algn="just"/>
            <a:r>
              <a:rPr lang="en-US" altLang="zh-CN" sz="1200" b="0" i="0" u="none" strike="noStrike" baseline="0" dirty="0">
                <a:solidFill>
                  <a:srgbClr val="221E1F"/>
                </a:solidFill>
                <a:latin typeface="方正细黑一萀"/>
              </a:rPr>
              <a:t>N130 G00 Z2.0</a:t>
            </a:r>
            <a:r>
              <a:rPr lang="zh-CN" altLang="en-US" sz="1200" b="0" i="0" u="none" strike="noStrike" baseline="0" dirty="0">
                <a:solidFill>
                  <a:srgbClr val="221E1F"/>
                </a:solidFill>
                <a:latin typeface="方正细黑一萀"/>
              </a:rPr>
              <a:t>； </a:t>
            </a:r>
          </a:p>
          <a:p>
            <a:pPr algn="just"/>
            <a:r>
              <a:rPr lang="en-US" altLang="zh-CN" sz="1200" b="0" i="0" u="none" strike="noStrike" baseline="0" dirty="0">
                <a:solidFill>
                  <a:srgbClr val="221E1F"/>
                </a:solidFill>
                <a:latin typeface="方正细黑一萀"/>
              </a:rPr>
              <a:t>N140 #24= #24+2</a:t>
            </a:r>
            <a:r>
              <a:rPr lang="zh-CN" altLang="en-US" sz="1200" b="0" i="0" u="none" strike="noStrike" baseline="0" dirty="0">
                <a:solidFill>
                  <a:srgbClr val="221E1F"/>
                </a:solidFill>
                <a:latin typeface="方正细黑一萀"/>
              </a:rPr>
              <a:t>； </a:t>
            </a:r>
          </a:p>
          <a:p>
            <a:pPr algn="just"/>
            <a:r>
              <a:rPr lang="en-US" altLang="zh-CN" sz="1200" b="0" i="0" u="none" strike="noStrike" baseline="0" dirty="0">
                <a:solidFill>
                  <a:srgbClr val="221E1F"/>
                </a:solidFill>
                <a:latin typeface="方正细黑一萀"/>
              </a:rPr>
              <a:t>N150 IF[#24 LE 44.72] GOTO 90</a:t>
            </a:r>
            <a:r>
              <a:rPr lang="zh-CN" altLang="en-US" sz="1200" b="0" i="0" u="none" strike="noStrike" baseline="0" dirty="0">
                <a:solidFill>
                  <a:srgbClr val="221E1F"/>
                </a:solidFill>
                <a:latin typeface="方正细黑一萀"/>
              </a:rPr>
              <a:t>； </a:t>
            </a:r>
          </a:p>
          <a:p>
            <a:pPr algn="just"/>
            <a:r>
              <a:rPr lang="pt-BR" altLang="zh-CN" sz="1200" b="0" i="0" u="none" strike="noStrike" baseline="0" dirty="0">
                <a:solidFill>
                  <a:srgbClr val="221E1F"/>
                </a:solidFill>
                <a:latin typeface="方正细黑一萀"/>
              </a:rPr>
              <a:t>N160 G41 G00 X89.44 S1000</a:t>
            </a:r>
            <a:r>
              <a:rPr lang="zh-CN" altLang="pt-BR" sz="1200" b="0" i="0" u="none" strike="noStrike" baseline="0" dirty="0">
                <a:solidFill>
                  <a:srgbClr val="221E1F"/>
                </a:solidFill>
                <a:latin typeface="方正细黑一萀"/>
              </a:rPr>
              <a:t>； </a:t>
            </a:r>
          </a:p>
          <a:p>
            <a:pPr algn="just"/>
            <a:r>
              <a:rPr lang="en-US" altLang="zh-CN" sz="1200" b="0" i="0" u="none" strike="noStrike" baseline="0" dirty="0">
                <a:solidFill>
                  <a:srgbClr val="221E1F"/>
                </a:solidFill>
                <a:latin typeface="方正细黑一萀"/>
              </a:rPr>
              <a:t>N170 #26=50</a:t>
            </a:r>
            <a:r>
              <a:rPr lang="zh-CN" altLang="en-US" sz="1200" b="0" i="0" u="none" strike="noStrike" baseline="0" dirty="0">
                <a:solidFill>
                  <a:srgbClr val="221E1F"/>
                </a:solidFill>
                <a:latin typeface="方正细黑一萀"/>
              </a:rPr>
              <a:t>； </a:t>
            </a:r>
          </a:p>
          <a:p>
            <a:pPr algn="just"/>
            <a:r>
              <a:rPr lang="pt-BR" altLang="zh-CN" sz="1200" b="0" i="0" u="none" strike="noStrike" baseline="0" dirty="0">
                <a:solidFill>
                  <a:srgbClr val="221E1F"/>
                </a:solidFill>
                <a:latin typeface="方正细黑一萀"/>
              </a:rPr>
              <a:t>N180 #24=SQRT[40*#26]</a:t>
            </a:r>
            <a:r>
              <a:rPr lang="zh-CN" altLang="pt-BR" sz="1200" b="0" i="0" u="none" strike="noStrike" baseline="0" dirty="0">
                <a:solidFill>
                  <a:srgbClr val="221E1F"/>
                </a:solidFill>
                <a:latin typeface="方正细黑一萀"/>
              </a:rPr>
              <a:t>； </a:t>
            </a:r>
          </a:p>
          <a:p>
            <a:pPr algn="just"/>
            <a:r>
              <a:rPr lang="pl-PL" altLang="zh-CN" sz="1200" b="0" i="0" u="none" strike="noStrike" baseline="0" dirty="0">
                <a:solidFill>
                  <a:srgbClr val="221E1F"/>
                </a:solidFill>
                <a:latin typeface="方正细黑一萀"/>
              </a:rPr>
              <a:t>N190 G01 X[2*#24] Z[#26-50] F0.1</a:t>
            </a:r>
            <a:r>
              <a:rPr lang="zh-CN" altLang="pl-PL" sz="1200" b="0" i="0" u="none" strike="noStrike" baseline="0" dirty="0">
                <a:solidFill>
                  <a:srgbClr val="221E1F"/>
                </a:solidFill>
                <a:latin typeface="方正细黑一萀"/>
              </a:rPr>
              <a:t>； </a:t>
            </a:r>
          </a:p>
          <a:p>
            <a:pPr algn="just"/>
            <a:r>
              <a:rPr lang="en-US" altLang="zh-CN" sz="1200" b="0" i="0" u="none" strike="noStrike" baseline="0" dirty="0">
                <a:solidFill>
                  <a:srgbClr val="221E1F"/>
                </a:solidFill>
                <a:latin typeface="方正细黑一萀"/>
              </a:rPr>
              <a:t>N200 #26= #26-0.5</a:t>
            </a:r>
            <a:r>
              <a:rPr lang="zh-CN" altLang="en-US" sz="1200" b="0" i="0" u="none" strike="noStrike" baseline="0" dirty="0">
                <a:solidFill>
                  <a:srgbClr val="221E1F"/>
                </a:solidFill>
                <a:latin typeface="方正细黑一萀"/>
              </a:rPr>
              <a:t>； </a:t>
            </a:r>
          </a:p>
          <a:p>
            <a:pPr algn="just"/>
            <a:r>
              <a:rPr lang="en-US" altLang="zh-CN" sz="1200" b="0" i="0" u="none" strike="noStrike" baseline="0" dirty="0">
                <a:solidFill>
                  <a:srgbClr val="221E1F"/>
                </a:solidFill>
                <a:latin typeface="方正细黑一萀"/>
              </a:rPr>
              <a:t>N210 IF[#26 GE 2.5] GOTO 180</a:t>
            </a:r>
            <a:r>
              <a:rPr lang="zh-CN" altLang="en-US" sz="1200" b="0" i="0" u="none" strike="noStrike" baseline="0" dirty="0">
                <a:solidFill>
                  <a:srgbClr val="221E1F"/>
                </a:solidFill>
                <a:latin typeface="方正细黑一萀"/>
              </a:rPr>
              <a:t>； </a:t>
            </a:r>
          </a:p>
          <a:p>
            <a:pPr algn="just"/>
            <a:r>
              <a:rPr lang="pl-PL" altLang="zh-CN" sz="1200" b="0" i="0" u="none" strike="noStrike" baseline="0" dirty="0">
                <a:solidFill>
                  <a:srgbClr val="221E1F"/>
                </a:solidFill>
                <a:latin typeface="方正细黑一萀"/>
              </a:rPr>
              <a:t>N220 G01 X20.0 Z-47.5 F0.1</a:t>
            </a:r>
            <a:r>
              <a:rPr lang="zh-CN" altLang="pl-PL" sz="1200" b="0" i="0" u="none" strike="noStrike" baseline="0" dirty="0">
                <a:solidFill>
                  <a:srgbClr val="221E1F"/>
                </a:solidFill>
                <a:latin typeface="方正细黑一萀"/>
              </a:rPr>
              <a:t>； </a:t>
            </a:r>
          </a:p>
          <a:p>
            <a:pPr algn="just"/>
            <a:r>
              <a:rPr lang="en-US" altLang="zh-CN" sz="1200" b="0" i="0" u="none" strike="noStrike" baseline="0" dirty="0">
                <a:solidFill>
                  <a:srgbClr val="221E1F"/>
                </a:solidFill>
                <a:latin typeface="方正细黑一萀"/>
              </a:rPr>
              <a:t>N230 G00 Z2.0</a:t>
            </a:r>
            <a:r>
              <a:rPr lang="zh-CN" altLang="en-US" sz="1200" b="0" i="0" u="none" strike="noStrike" baseline="0" dirty="0">
                <a:solidFill>
                  <a:srgbClr val="221E1F"/>
                </a:solidFill>
                <a:latin typeface="方正细黑一萀"/>
              </a:rPr>
              <a:t>； </a:t>
            </a:r>
          </a:p>
          <a:p>
            <a:pPr algn="just"/>
            <a:r>
              <a:rPr lang="en-US" altLang="zh-CN" sz="1200" b="0" i="0" u="none" strike="noStrike" baseline="0" dirty="0">
                <a:solidFill>
                  <a:srgbClr val="221E1F"/>
                </a:solidFill>
                <a:latin typeface="方正细黑一萀"/>
              </a:rPr>
              <a:t>N240 G40 X100.0 Z100.0</a:t>
            </a:r>
            <a:r>
              <a:rPr lang="zh-CN" altLang="en-US" sz="1200" b="0" i="0" u="none" strike="noStrike" baseline="0" dirty="0">
                <a:solidFill>
                  <a:srgbClr val="221E1F"/>
                </a:solidFill>
                <a:latin typeface="方正细黑一萀"/>
              </a:rPr>
              <a:t>； </a:t>
            </a:r>
          </a:p>
          <a:p>
            <a:r>
              <a:rPr lang="en-US" altLang="zh-CN" sz="1200" b="0" i="0" u="none" strike="noStrike" baseline="0" dirty="0">
                <a:solidFill>
                  <a:srgbClr val="221E1F"/>
                </a:solidFill>
                <a:latin typeface="方正细黑一萀"/>
              </a:rPr>
              <a:t>N250 M30</a:t>
            </a:r>
            <a:r>
              <a:rPr lang="zh-CN" altLang="en-US" sz="1200" b="0" i="0" u="none" strike="noStrike" baseline="0" dirty="0">
                <a:solidFill>
                  <a:srgbClr val="221E1F"/>
                </a:solidFill>
                <a:latin typeface="方正细黑一萀"/>
              </a:rPr>
              <a:t>； 	</a:t>
            </a:r>
          </a:p>
        </p:txBody>
      </p:sp>
      <p:sp>
        <p:nvSpPr>
          <p:cNvPr id="10" name="文本框 9">
            <a:extLst>
              <a:ext uri="{FF2B5EF4-FFF2-40B4-BE49-F238E27FC236}">
                <a16:creationId xmlns:a16="http://schemas.microsoft.com/office/drawing/2014/main" id="{82DC4B5D-DF9F-C1A1-AF44-4F197D5C0AF9}"/>
              </a:ext>
            </a:extLst>
          </p:cNvPr>
          <p:cNvSpPr txBox="1"/>
          <p:nvPr/>
        </p:nvSpPr>
        <p:spPr>
          <a:xfrm>
            <a:off x="7682561" y="1595021"/>
            <a:ext cx="4342826" cy="5262979"/>
          </a:xfrm>
          <a:prstGeom prst="rect">
            <a:avLst/>
          </a:prstGeom>
          <a:noFill/>
          <a:ln w="19050">
            <a:solidFill>
              <a:schemeClr val="tx1"/>
            </a:solidFill>
          </a:ln>
        </p:spPr>
        <p:txBody>
          <a:bodyPr wrap="square">
            <a:spAutoFit/>
          </a:bodyPr>
          <a:lstStyle/>
          <a:p>
            <a:pPr algn="just"/>
            <a:endParaRPr lang="en-US" altLang="zh-CN" sz="1200" dirty="0">
              <a:solidFill>
                <a:srgbClr val="221E1F"/>
              </a:solidFill>
              <a:latin typeface="方正细黑一萀"/>
            </a:endParaRPr>
          </a:p>
          <a:p>
            <a:pPr algn="just"/>
            <a:r>
              <a:rPr lang="zh-CN" altLang="en-US" sz="1200" b="0" i="0" u="none" strike="noStrike" baseline="0" dirty="0">
                <a:solidFill>
                  <a:srgbClr val="221E1F"/>
                </a:solidFill>
                <a:latin typeface="方正细黑一萀"/>
              </a:rPr>
              <a:t>初始化程序</a:t>
            </a:r>
          </a:p>
          <a:p>
            <a:pPr algn="just"/>
            <a:r>
              <a:rPr lang="zh-CN" altLang="en-US" sz="1200" b="0" i="0" u="none" strike="noStrike" baseline="0" dirty="0">
                <a:solidFill>
                  <a:srgbClr val="221E1F"/>
                </a:solidFill>
                <a:latin typeface="方正细黑一萀"/>
              </a:rPr>
              <a:t>主轴正转</a:t>
            </a:r>
            <a:r>
              <a:rPr lang="en-US" altLang="zh-CN" sz="1200" b="0" i="0" u="none" strike="noStrike" baseline="0" dirty="0">
                <a:solidFill>
                  <a:srgbClr val="221E1F"/>
                </a:solidFill>
                <a:latin typeface="方正细黑一萀"/>
              </a:rPr>
              <a:t>600r/min</a:t>
            </a:r>
            <a:r>
              <a:rPr lang="zh-CN" altLang="en-US" sz="1200" b="0" i="0" u="none" strike="noStrike" baseline="0" dirty="0">
                <a:solidFill>
                  <a:srgbClr val="221E1F"/>
                </a:solidFill>
                <a:latin typeface="方正细黑一萀"/>
              </a:rPr>
              <a:t>，换</a:t>
            </a:r>
            <a:r>
              <a:rPr lang="en-US" altLang="zh-CN" sz="1200" b="0" i="0" u="none" strike="noStrike" baseline="0" dirty="0">
                <a:solidFill>
                  <a:srgbClr val="221E1F"/>
                </a:solidFill>
                <a:latin typeface="方正细黑一萀"/>
              </a:rPr>
              <a:t>1 </a:t>
            </a:r>
            <a:r>
              <a:rPr lang="zh-CN" altLang="en-US" sz="1200" b="0" i="0" u="none" strike="noStrike" baseline="0" dirty="0">
                <a:solidFill>
                  <a:srgbClr val="221E1F"/>
                </a:solidFill>
                <a:latin typeface="方正细黑一萀"/>
              </a:rPr>
              <a:t>号外圆车刀</a:t>
            </a:r>
          </a:p>
          <a:p>
            <a:pPr algn="just"/>
            <a:r>
              <a:rPr lang="zh-CN" altLang="en-US" sz="1200" b="0" i="0" u="none" strike="noStrike" baseline="0" dirty="0">
                <a:solidFill>
                  <a:srgbClr val="221E1F"/>
                </a:solidFill>
                <a:latin typeface="方正细黑一萀"/>
              </a:rPr>
              <a:t>快速定位于循环起点</a:t>
            </a:r>
          </a:p>
          <a:p>
            <a:pPr algn="just"/>
            <a:r>
              <a:rPr lang="zh-CN" altLang="en-US" sz="1200" b="0" i="0" u="none" strike="noStrike" baseline="0" dirty="0">
                <a:solidFill>
                  <a:srgbClr val="221E1F"/>
                </a:solidFill>
                <a:latin typeface="方正细黑一萀"/>
              </a:rPr>
              <a:t>车端面</a:t>
            </a:r>
          </a:p>
          <a:p>
            <a:pPr algn="just"/>
            <a:r>
              <a:rPr lang="zh-CN" altLang="en-US" sz="1200" b="0" i="0" u="none" strike="noStrike" baseline="0" dirty="0">
                <a:solidFill>
                  <a:srgbClr val="221E1F"/>
                </a:solidFill>
                <a:latin typeface="方正细黑一萀"/>
              </a:rPr>
              <a:t>快速返回换刀点</a:t>
            </a:r>
          </a:p>
          <a:p>
            <a:pPr algn="just"/>
            <a:r>
              <a:rPr lang="zh-CN" altLang="en-US" sz="1200" b="0" i="0" u="none" strike="noStrike" baseline="0" dirty="0">
                <a:solidFill>
                  <a:srgbClr val="221E1F"/>
                </a:solidFill>
                <a:latin typeface="方正细黑一萀"/>
              </a:rPr>
              <a:t>换</a:t>
            </a:r>
            <a:r>
              <a:rPr lang="en-US" altLang="zh-CN" sz="1200" b="0" i="0" u="none" strike="noStrike" baseline="0" dirty="0">
                <a:solidFill>
                  <a:srgbClr val="221E1F"/>
                </a:solidFill>
                <a:latin typeface="方正细黑一萀"/>
              </a:rPr>
              <a:t>2 </a:t>
            </a:r>
            <a:r>
              <a:rPr lang="zh-CN" altLang="en-US" sz="1200" b="0" i="0" u="none" strike="noStrike" baseline="0" dirty="0">
                <a:solidFill>
                  <a:srgbClr val="221E1F"/>
                </a:solidFill>
                <a:latin typeface="方正细黑一萀"/>
              </a:rPr>
              <a:t>号内圆车刀</a:t>
            </a:r>
          </a:p>
          <a:p>
            <a:pPr algn="just"/>
            <a:r>
              <a:rPr lang="zh-CN" altLang="en-US" sz="1200" b="0" i="0" u="none" strike="noStrike" baseline="0" dirty="0">
                <a:solidFill>
                  <a:srgbClr val="221E1F"/>
                </a:solidFill>
                <a:latin typeface="方正细黑一萀"/>
              </a:rPr>
              <a:t>快速定位于起刀点</a:t>
            </a:r>
          </a:p>
          <a:p>
            <a:pPr algn="just"/>
            <a:r>
              <a:rPr lang="zh-CN" altLang="en-US" sz="1200" b="0" i="0" u="none" strike="noStrike" baseline="0" dirty="0">
                <a:solidFill>
                  <a:srgbClr val="221E1F"/>
                </a:solidFill>
                <a:latin typeface="方正细黑一萀"/>
              </a:rPr>
              <a:t>以</a:t>
            </a:r>
            <a:r>
              <a:rPr lang="en-US" altLang="zh-CN" sz="1200" b="0" i="1" u="none" strike="noStrike" baseline="0" dirty="0">
                <a:solidFill>
                  <a:srgbClr val="221E1F"/>
                </a:solidFill>
                <a:latin typeface="Times New Roman" panose="02020603050405020304" pitchFamily="18" charset="0"/>
              </a:rPr>
              <a:t>X </a:t>
            </a:r>
            <a:r>
              <a:rPr lang="zh-CN" altLang="en-US" sz="1200" b="0" i="0" u="none" strike="noStrike" baseline="0" dirty="0">
                <a:solidFill>
                  <a:srgbClr val="221E1F"/>
                </a:solidFill>
                <a:latin typeface="方正细黑一萀"/>
              </a:rPr>
              <a:t>坐标为循环变量，并赋初值</a:t>
            </a:r>
            <a:r>
              <a:rPr lang="en-US" altLang="zh-CN" sz="1200" b="0" i="0" u="none" strike="noStrike" baseline="0" dirty="0">
                <a:solidFill>
                  <a:srgbClr val="221E1F"/>
                </a:solidFill>
                <a:latin typeface="方正细黑一萀"/>
              </a:rPr>
              <a:t>11 </a:t>
            </a:r>
          </a:p>
          <a:p>
            <a:pPr algn="just"/>
            <a:r>
              <a:rPr lang="zh-CN" altLang="en-US" sz="1200" b="0" i="0" u="none" strike="noStrike" baseline="0" dirty="0">
                <a:solidFill>
                  <a:srgbClr val="221E1F"/>
                </a:solidFill>
                <a:latin typeface="方正细黑一萀"/>
              </a:rPr>
              <a:t>求</a:t>
            </a:r>
            <a:r>
              <a:rPr lang="en-US" altLang="zh-CN" sz="1200" b="0" i="1" u="none" strike="noStrike" baseline="0" dirty="0">
                <a:solidFill>
                  <a:srgbClr val="221E1F"/>
                </a:solidFill>
                <a:latin typeface="Times New Roman" panose="02020603050405020304" pitchFamily="18" charset="0"/>
              </a:rPr>
              <a:t>Z </a:t>
            </a:r>
            <a:r>
              <a:rPr lang="zh-CN" altLang="en-US" sz="1200" b="0" i="0" u="none" strike="noStrike" baseline="0" dirty="0">
                <a:solidFill>
                  <a:srgbClr val="221E1F"/>
                </a:solidFill>
                <a:latin typeface="方正细黑一萀"/>
              </a:rPr>
              <a:t>函数值</a:t>
            </a:r>
          </a:p>
          <a:p>
            <a:pPr algn="just"/>
            <a:r>
              <a:rPr lang="en-US" altLang="zh-CN" sz="1200" b="0" i="1" u="none" strike="noStrike" baseline="0" dirty="0">
                <a:solidFill>
                  <a:srgbClr val="221E1F"/>
                </a:solidFill>
                <a:latin typeface="Times New Roman" panose="02020603050405020304" pitchFamily="18" charset="0"/>
              </a:rPr>
              <a:t>X </a:t>
            </a:r>
            <a:r>
              <a:rPr lang="zh-CN" altLang="en-US" sz="1200" b="0" i="0" u="none" strike="noStrike" baseline="0" dirty="0">
                <a:solidFill>
                  <a:srgbClr val="221E1F"/>
                </a:solidFill>
                <a:latin typeface="方正细黑一萀"/>
              </a:rPr>
              <a:t>向快速定位，并留精加工余量</a:t>
            </a:r>
            <a:r>
              <a:rPr lang="en-US" altLang="zh-CN" sz="1200" b="0" i="0" u="none" strike="noStrike" baseline="0" dirty="0">
                <a:solidFill>
                  <a:srgbClr val="221E1F"/>
                </a:solidFill>
                <a:latin typeface="方正细黑一萀"/>
              </a:rPr>
              <a:t>0.4 </a:t>
            </a:r>
          </a:p>
          <a:p>
            <a:pPr algn="just"/>
            <a:r>
              <a:rPr lang="en-US" altLang="zh-CN" sz="1200" b="0" i="1" u="none" strike="noStrike" baseline="0" dirty="0">
                <a:solidFill>
                  <a:srgbClr val="221E1F"/>
                </a:solidFill>
                <a:latin typeface="Times New Roman" panose="02020603050405020304" pitchFamily="18" charset="0"/>
              </a:rPr>
              <a:t>Z </a:t>
            </a:r>
            <a:r>
              <a:rPr lang="zh-CN" altLang="en-US" sz="1200" b="0" i="0" u="none" strike="noStrike" baseline="0" dirty="0">
                <a:solidFill>
                  <a:srgbClr val="221E1F"/>
                </a:solidFill>
                <a:latin typeface="方正细黑一萀"/>
              </a:rPr>
              <a:t>向直线插补到位，并留精加工余量</a:t>
            </a:r>
            <a:r>
              <a:rPr lang="en-US" altLang="zh-CN" sz="1200" b="0" i="0" u="none" strike="noStrike" baseline="0" dirty="0">
                <a:solidFill>
                  <a:srgbClr val="221E1F"/>
                </a:solidFill>
                <a:latin typeface="方正细黑一萀"/>
              </a:rPr>
              <a:t>0.4 </a:t>
            </a:r>
          </a:p>
          <a:p>
            <a:pPr algn="just"/>
            <a:r>
              <a:rPr lang="zh-CN" altLang="en-US" sz="1200" b="0" i="0" u="none" strike="noStrike" baseline="0" dirty="0">
                <a:solidFill>
                  <a:srgbClr val="221E1F"/>
                </a:solidFill>
                <a:latin typeface="方正细黑一萀"/>
              </a:rPr>
              <a:t>斜向退刀</a:t>
            </a:r>
          </a:p>
          <a:p>
            <a:pPr algn="just"/>
            <a:r>
              <a:rPr lang="pl-PL" altLang="zh-CN" sz="1200" b="0" i="1" u="none" strike="noStrike" baseline="0" dirty="0">
                <a:solidFill>
                  <a:srgbClr val="221E1F"/>
                </a:solidFill>
                <a:latin typeface="Times New Roman" panose="02020603050405020304" pitchFamily="18" charset="0"/>
              </a:rPr>
              <a:t>Z </a:t>
            </a:r>
            <a:r>
              <a:rPr lang="zh-CN" altLang="pl-PL" sz="1200" b="0" i="0" u="none" strike="noStrike" baseline="0" dirty="0">
                <a:solidFill>
                  <a:srgbClr val="221E1F"/>
                </a:solidFill>
                <a:latin typeface="方正细黑一萀"/>
              </a:rPr>
              <a:t>向快速退出到</a:t>
            </a:r>
            <a:r>
              <a:rPr lang="pl-PL" altLang="zh-CN" sz="1200" b="0" i="0" u="none" strike="noStrike" baseline="0" dirty="0">
                <a:solidFill>
                  <a:srgbClr val="221E1F"/>
                </a:solidFill>
                <a:latin typeface="方正细黑一萀"/>
              </a:rPr>
              <a:t>Z2 </a:t>
            </a:r>
          </a:p>
          <a:p>
            <a:pPr algn="just"/>
            <a:r>
              <a:rPr lang="en-US" altLang="zh-CN" sz="1200" b="0" i="1" u="none" strike="noStrike" baseline="0" dirty="0">
                <a:solidFill>
                  <a:srgbClr val="221E1F"/>
                </a:solidFill>
                <a:latin typeface="Times New Roman" panose="02020603050405020304" pitchFamily="18" charset="0"/>
              </a:rPr>
              <a:t>X </a:t>
            </a:r>
            <a:r>
              <a:rPr lang="zh-CN" altLang="en-US" sz="1200" b="0" i="0" u="none" strike="noStrike" baseline="0" dirty="0">
                <a:solidFill>
                  <a:srgbClr val="221E1F"/>
                </a:solidFill>
                <a:latin typeface="方正细黑一萀"/>
              </a:rPr>
              <a:t>坐标增加一个步长（步长</a:t>
            </a:r>
            <a:r>
              <a:rPr lang="en-US" altLang="zh-CN" sz="1200" b="0" i="0" u="none" strike="noStrike" baseline="0" dirty="0">
                <a:solidFill>
                  <a:srgbClr val="221E1F"/>
                </a:solidFill>
                <a:latin typeface="方正细黑一萀"/>
              </a:rPr>
              <a:t>= 2</a:t>
            </a:r>
            <a:r>
              <a:rPr lang="zh-CN" altLang="en-US" sz="1200" b="0" i="0" u="none" strike="noStrike" baseline="0" dirty="0">
                <a:solidFill>
                  <a:srgbClr val="221E1F"/>
                </a:solidFill>
                <a:latin typeface="方正细黑一萀"/>
              </a:rPr>
              <a:t>） </a:t>
            </a:r>
          </a:p>
          <a:p>
            <a:pPr algn="just"/>
            <a:r>
              <a:rPr lang="zh-CN" altLang="en-US" sz="1200" b="0" i="0" u="none" strike="noStrike" baseline="0" dirty="0">
                <a:solidFill>
                  <a:srgbClr val="221E1F"/>
                </a:solidFill>
                <a:latin typeface="方正细黑一萀"/>
              </a:rPr>
              <a:t>条件判断</a:t>
            </a:r>
            <a:r>
              <a:rPr lang="en-US" altLang="zh-CN" sz="1200" b="0" i="0" u="none" strike="noStrike" baseline="0" dirty="0">
                <a:solidFill>
                  <a:srgbClr val="221E1F"/>
                </a:solidFill>
                <a:latin typeface="方正细黑一萀"/>
              </a:rPr>
              <a:t>#24 </a:t>
            </a:r>
            <a:r>
              <a:rPr lang="zh-CN" altLang="en-US" sz="1200" b="0" i="0" u="none" strike="noStrike" baseline="0" dirty="0">
                <a:solidFill>
                  <a:srgbClr val="221E1F"/>
                </a:solidFill>
                <a:latin typeface="方正细黑一萀"/>
              </a:rPr>
              <a:t>是否≤ </a:t>
            </a:r>
            <a:r>
              <a:rPr lang="en-US" altLang="zh-CN" sz="1200" b="0" i="0" u="none" strike="noStrike" baseline="0" dirty="0">
                <a:solidFill>
                  <a:srgbClr val="221E1F"/>
                </a:solidFill>
                <a:latin typeface="方正细黑一萀"/>
              </a:rPr>
              <a:t>44.72</a:t>
            </a:r>
            <a:r>
              <a:rPr lang="zh-CN" altLang="en-US" sz="1200" b="0" i="0" u="none" strike="noStrike" baseline="0" dirty="0">
                <a:solidFill>
                  <a:srgbClr val="221E1F"/>
                </a:solidFill>
                <a:latin typeface="方正细黑一萀"/>
              </a:rPr>
              <a:t>，满足则返回</a:t>
            </a:r>
            <a:r>
              <a:rPr lang="en-US" altLang="zh-CN" sz="1200" b="0" i="0" u="none" strike="noStrike" baseline="0" dirty="0">
                <a:solidFill>
                  <a:srgbClr val="221E1F"/>
                </a:solidFill>
                <a:latin typeface="方正细黑一萀"/>
              </a:rPr>
              <a:t>N90 </a:t>
            </a:r>
            <a:r>
              <a:rPr lang="zh-CN" altLang="en-US" sz="1200" b="0" i="0" u="none" strike="noStrike" baseline="0" dirty="0">
                <a:solidFill>
                  <a:srgbClr val="221E1F"/>
                </a:solidFill>
                <a:latin typeface="方正细黑一萀"/>
              </a:rPr>
              <a:t>行</a:t>
            </a:r>
          </a:p>
          <a:p>
            <a:pPr algn="just"/>
            <a:r>
              <a:rPr lang="zh-CN" altLang="en-US" sz="1200" b="0" i="0" u="none" strike="noStrike" baseline="0" dirty="0">
                <a:solidFill>
                  <a:srgbClr val="221E1F"/>
                </a:solidFill>
                <a:latin typeface="方正细黑一萀"/>
              </a:rPr>
              <a:t>快速定位于起刀点，主轴转速调整为</a:t>
            </a:r>
            <a:r>
              <a:rPr lang="en-US" altLang="zh-CN" sz="1200" b="0" i="0" u="none" strike="noStrike" baseline="0" dirty="0">
                <a:solidFill>
                  <a:srgbClr val="221E1F"/>
                </a:solidFill>
                <a:latin typeface="方正细黑一萀"/>
              </a:rPr>
              <a:t>1000r/min </a:t>
            </a:r>
          </a:p>
          <a:p>
            <a:pPr algn="just"/>
            <a:r>
              <a:rPr lang="zh-CN" altLang="en-US" sz="1200" b="0" i="0" u="none" strike="noStrike" baseline="0" dirty="0">
                <a:solidFill>
                  <a:srgbClr val="221E1F"/>
                </a:solidFill>
                <a:latin typeface="方正细黑一萀"/>
              </a:rPr>
              <a:t>以</a:t>
            </a:r>
            <a:r>
              <a:rPr lang="en-US" altLang="zh-CN" sz="1200" b="0" i="1" u="none" strike="noStrike" baseline="0" dirty="0">
                <a:solidFill>
                  <a:srgbClr val="221E1F"/>
                </a:solidFill>
                <a:latin typeface="Times New Roman" panose="02020603050405020304" pitchFamily="18" charset="0"/>
              </a:rPr>
              <a:t>Z </a:t>
            </a:r>
            <a:r>
              <a:rPr lang="zh-CN" altLang="en-US" sz="1200" b="0" i="0" u="none" strike="noStrike" baseline="0" dirty="0">
                <a:solidFill>
                  <a:srgbClr val="221E1F"/>
                </a:solidFill>
                <a:latin typeface="方正细黑一萀"/>
              </a:rPr>
              <a:t>坐标为循环变量，并赋初值</a:t>
            </a:r>
            <a:r>
              <a:rPr lang="en-US" altLang="zh-CN" sz="1200" b="0" i="0" u="none" strike="noStrike" baseline="0" dirty="0">
                <a:solidFill>
                  <a:srgbClr val="221E1F"/>
                </a:solidFill>
                <a:latin typeface="方正细黑一萀"/>
              </a:rPr>
              <a:t>50 </a:t>
            </a:r>
          </a:p>
          <a:p>
            <a:pPr algn="just"/>
            <a:r>
              <a:rPr lang="zh-CN" altLang="en-US" sz="1200" b="0" i="0" u="none" strike="noStrike" baseline="0" dirty="0">
                <a:solidFill>
                  <a:srgbClr val="221E1F"/>
                </a:solidFill>
                <a:latin typeface="方正细黑一萀"/>
              </a:rPr>
              <a:t>求</a:t>
            </a:r>
            <a:r>
              <a:rPr lang="en-US" altLang="zh-CN" sz="1200" b="0" i="1" u="none" strike="noStrike" baseline="0" dirty="0">
                <a:solidFill>
                  <a:srgbClr val="221E1F"/>
                </a:solidFill>
                <a:latin typeface="Times New Roman" panose="02020603050405020304" pitchFamily="18" charset="0"/>
              </a:rPr>
              <a:t>X </a:t>
            </a:r>
            <a:r>
              <a:rPr lang="zh-CN" altLang="en-US" sz="1200" b="0" i="0" u="none" strike="noStrike" baseline="0" dirty="0">
                <a:solidFill>
                  <a:srgbClr val="221E1F"/>
                </a:solidFill>
                <a:latin typeface="方正细黑一萀"/>
              </a:rPr>
              <a:t>函数值</a:t>
            </a:r>
          </a:p>
          <a:p>
            <a:pPr algn="just"/>
            <a:r>
              <a:rPr lang="zh-CN" altLang="en-US" sz="1200" b="0" i="0" u="none" strike="noStrike" baseline="0" dirty="0">
                <a:solidFill>
                  <a:srgbClr val="221E1F"/>
                </a:solidFill>
                <a:latin typeface="方正细黑一萀"/>
              </a:rPr>
              <a:t>加工拟合的小线段</a:t>
            </a:r>
          </a:p>
          <a:p>
            <a:pPr algn="just"/>
            <a:r>
              <a:rPr lang="en-US" altLang="zh-CN" sz="1200" b="0" i="1" u="none" strike="noStrike" baseline="0" dirty="0">
                <a:solidFill>
                  <a:srgbClr val="221E1F"/>
                </a:solidFill>
                <a:latin typeface="Times New Roman" panose="02020603050405020304" pitchFamily="18" charset="0"/>
              </a:rPr>
              <a:t>Z </a:t>
            </a:r>
            <a:r>
              <a:rPr lang="zh-CN" altLang="en-US" sz="1200" b="0" i="0" u="none" strike="noStrike" baseline="0" dirty="0">
                <a:solidFill>
                  <a:srgbClr val="221E1F"/>
                </a:solidFill>
                <a:latin typeface="方正细黑一萀"/>
              </a:rPr>
              <a:t>坐标变化一个步长（步长</a:t>
            </a:r>
            <a:r>
              <a:rPr lang="en-US" altLang="zh-CN" sz="1200" b="0" i="0" u="none" strike="noStrike" baseline="0" dirty="0">
                <a:solidFill>
                  <a:srgbClr val="221E1F"/>
                </a:solidFill>
                <a:latin typeface="方正细黑一萀"/>
              </a:rPr>
              <a:t>= -0.5</a:t>
            </a:r>
            <a:r>
              <a:rPr lang="zh-CN" altLang="en-US" sz="1200" b="0" i="0" u="none" strike="noStrike" baseline="0" dirty="0">
                <a:solidFill>
                  <a:srgbClr val="221E1F"/>
                </a:solidFill>
                <a:latin typeface="方正细黑一萀"/>
              </a:rPr>
              <a:t>） </a:t>
            </a:r>
          </a:p>
          <a:p>
            <a:pPr algn="just"/>
            <a:r>
              <a:rPr lang="zh-CN" altLang="en-US" sz="1200" b="0" i="0" u="none" strike="noStrike" baseline="0" dirty="0">
                <a:solidFill>
                  <a:srgbClr val="221E1F"/>
                </a:solidFill>
                <a:latin typeface="方正细黑一萀"/>
              </a:rPr>
              <a:t>条件判断</a:t>
            </a:r>
            <a:r>
              <a:rPr lang="en-US" altLang="zh-CN" sz="1200" b="0" i="0" u="none" strike="noStrike" baseline="0" dirty="0">
                <a:solidFill>
                  <a:srgbClr val="221E1F"/>
                </a:solidFill>
                <a:latin typeface="方正细黑一萀"/>
              </a:rPr>
              <a:t>#26 </a:t>
            </a:r>
            <a:r>
              <a:rPr lang="zh-CN" altLang="en-US" sz="1200" b="0" i="0" u="none" strike="noStrike" baseline="0" dirty="0">
                <a:solidFill>
                  <a:srgbClr val="221E1F"/>
                </a:solidFill>
                <a:latin typeface="方正细黑一萀"/>
              </a:rPr>
              <a:t>是否≥ </a:t>
            </a:r>
            <a:r>
              <a:rPr lang="en-US" altLang="zh-CN" sz="1200" b="0" i="0" u="none" strike="noStrike" baseline="0" dirty="0">
                <a:solidFill>
                  <a:srgbClr val="221E1F"/>
                </a:solidFill>
                <a:latin typeface="方正细黑一萀"/>
              </a:rPr>
              <a:t>2.5</a:t>
            </a:r>
            <a:r>
              <a:rPr lang="zh-CN" altLang="en-US" sz="1200" b="0" i="0" u="none" strike="noStrike" baseline="0" dirty="0">
                <a:solidFill>
                  <a:srgbClr val="221E1F"/>
                </a:solidFill>
                <a:latin typeface="方正细黑一萀"/>
              </a:rPr>
              <a:t>，满足则返回</a:t>
            </a:r>
            <a:r>
              <a:rPr lang="en-US" altLang="zh-CN" sz="1200" b="0" i="0" u="none" strike="noStrike" baseline="0" dirty="0">
                <a:solidFill>
                  <a:srgbClr val="221E1F"/>
                </a:solidFill>
                <a:latin typeface="方正细黑一萀"/>
              </a:rPr>
              <a:t>N180 </a:t>
            </a:r>
            <a:r>
              <a:rPr lang="zh-CN" altLang="en-US" sz="1200" b="0" i="0" u="none" strike="noStrike" baseline="0" dirty="0">
                <a:solidFill>
                  <a:srgbClr val="221E1F"/>
                </a:solidFill>
                <a:latin typeface="方正细黑一萀"/>
              </a:rPr>
              <a:t>行</a:t>
            </a:r>
          </a:p>
          <a:p>
            <a:pPr algn="just"/>
            <a:r>
              <a:rPr lang="zh-CN" altLang="en-US" sz="1200" b="0" i="0" u="none" strike="noStrike" baseline="0" dirty="0">
                <a:solidFill>
                  <a:srgbClr val="221E1F"/>
                </a:solidFill>
                <a:latin typeface="方正细黑一萀"/>
              </a:rPr>
              <a:t>直线插补到点</a:t>
            </a:r>
            <a:r>
              <a:rPr lang="en-US" altLang="zh-CN" sz="1200" b="0" i="0" u="none" strike="noStrike" baseline="0" dirty="0">
                <a:solidFill>
                  <a:srgbClr val="221E1F"/>
                </a:solidFill>
                <a:latin typeface="方正细黑一萀"/>
              </a:rPr>
              <a:t>X20 Z-47.5 </a:t>
            </a:r>
          </a:p>
          <a:p>
            <a:pPr algn="just"/>
            <a:endParaRPr lang="en-US" altLang="zh-CN" sz="1200" b="0" i="1" u="none" strike="noStrike" baseline="0" dirty="0">
              <a:solidFill>
                <a:srgbClr val="221E1F"/>
              </a:solidFill>
              <a:latin typeface="Times New Roman" panose="02020603050405020304" pitchFamily="18" charset="0"/>
            </a:endParaRPr>
          </a:p>
          <a:p>
            <a:pPr algn="just"/>
            <a:r>
              <a:rPr lang="en-US" altLang="zh-CN" sz="1200" b="0" i="1" u="none" strike="noStrike" baseline="0" dirty="0">
                <a:solidFill>
                  <a:srgbClr val="221E1F"/>
                </a:solidFill>
                <a:latin typeface="Times New Roman" panose="02020603050405020304" pitchFamily="18" charset="0"/>
              </a:rPr>
              <a:t>Z </a:t>
            </a:r>
            <a:r>
              <a:rPr lang="zh-CN" altLang="en-US" sz="1200" b="0" i="0" u="none" strike="noStrike" baseline="0" dirty="0">
                <a:solidFill>
                  <a:srgbClr val="221E1F"/>
                </a:solidFill>
                <a:latin typeface="方正细黑一萀"/>
              </a:rPr>
              <a:t>向快速退出</a:t>
            </a:r>
          </a:p>
          <a:p>
            <a:pPr algn="just"/>
            <a:r>
              <a:rPr lang="zh-CN" altLang="en-US" sz="1200" b="0" i="0" u="none" strike="noStrike" baseline="0" dirty="0">
                <a:solidFill>
                  <a:srgbClr val="221E1F"/>
                </a:solidFill>
                <a:latin typeface="方正细黑一萀"/>
              </a:rPr>
              <a:t>取消刀补并快速返回换刀点</a:t>
            </a:r>
          </a:p>
          <a:p>
            <a:r>
              <a:rPr lang="zh-CN" altLang="en-US" sz="1200" b="0" i="0" u="none" strike="noStrike" baseline="0" dirty="0">
                <a:solidFill>
                  <a:srgbClr val="221E1F"/>
                </a:solidFill>
                <a:latin typeface="方正细黑一萀"/>
              </a:rPr>
              <a:t>程序结束	</a:t>
            </a:r>
          </a:p>
          <a:p>
            <a:r>
              <a:rPr lang="zh-CN" altLang="en-US" sz="1200" b="0" i="0" u="none" strike="noStrike" baseline="0" dirty="0">
                <a:solidFill>
                  <a:srgbClr val="221E1F"/>
                </a:solidFill>
                <a:latin typeface="方正细黑一萀"/>
              </a:rPr>
              <a:t>	</a:t>
            </a:r>
          </a:p>
        </p:txBody>
      </p:sp>
      <p:sp>
        <p:nvSpPr>
          <p:cNvPr id="4" name="标题 1">
            <a:extLst>
              <a:ext uri="{FF2B5EF4-FFF2-40B4-BE49-F238E27FC236}">
                <a16:creationId xmlns:a16="http://schemas.microsoft.com/office/drawing/2014/main" id="{4FD40FD0-E65C-62CD-E2CC-BCE327A4A289}"/>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9.2 </a:t>
            </a:r>
            <a:r>
              <a:rPr lang="zh-CN" altLang="en-US" sz="2800" dirty="0">
                <a:latin typeface="+mj-ea"/>
                <a:cs typeface="+mn-ea"/>
                <a:sym typeface="+mn-lt"/>
              </a:rPr>
              <a:t>非圆曲线加工</a:t>
            </a:r>
          </a:p>
        </p:txBody>
      </p:sp>
    </p:spTree>
    <p:extLst>
      <p:ext uri="{BB962C8B-B14F-4D97-AF65-F5344CB8AC3E}">
        <p14:creationId xmlns:p14="http://schemas.microsoft.com/office/powerpoint/2010/main" val="36847247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11" name="标题 3">
            <a:extLst>
              <a:ext uri="{FF2B5EF4-FFF2-40B4-BE49-F238E27FC236}">
                <a16:creationId xmlns:a16="http://schemas.microsoft.com/office/drawing/2014/main" id="{F4110DCD-CC68-6A43-FD6A-F3F89A1FEA56}"/>
              </a:ext>
            </a:extLst>
          </p:cNvPr>
          <p:cNvSpPr txBox="1">
            <a:spLocks/>
          </p:cNvSpPr>
          <p:nvPr/>
        </p:nvSpPr>
        <p:spPr>
          <a:xfrm>
            <a:off x="4117374" y="1155586"/>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三</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实操加工</a:t>
            </a:r>
          </a:p>
        </p:txBody>
      </p:sp>
      <p:sp>
        <p:nvSpPr>
          <p:cNvPr id="12" name="文本占位符 5">
            <a:extLst>
              <a:ext uri="{FF2B5EF4-FFF2-40B4-BE49-F238E27FC236}">
                <a16:creationId xmlns:a16="http://schemas.microsoft.com/office/drawing/2014/main" id="{C475A55B-157E-DBB1-F56E-A37E6DE5940B}"/>
              </a:ext>
            </a:extLst>
          </p:cNvPr>
          <p:cNvSpPr txBox="1"/>
          <p:nvPr/>
        </p:nvSpPr>
        <p:spPr>
          <a:xfrm>
            <a:off x="671444" y="1679833"/>
            <a:ext cx="10455361" cy="1851789"/>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开机、松急停、回零，检查车床。</a:t>
            </a:r>
          </a:p>
          <a:p>
            <a:pPr algn="just">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装夹并找正工件。</a:t>
            </a:r>
            <a:endParaRPr lang="en-US" altLang="zh-CN" sz="1800" b="0" i="0" u="none" strike="noStrike" baseline="0" dirty="0">
              <a:solidFill>
                <a:srgbClr val="221E1F"/>
              </a:solidFill>
              <a:latin typeface="方正书宋"/>
            </a:endParaRPr>
          </a:p>
          <a:p>
            <a:pPr algn="just">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刀架一号位装</a:t>
            </a:r>
            <a:r>
              <a:rPr lang="en-US" altLang="zh-CN" sz="1800" b="0" i="0" u="none" strike="noStrike" baseline="0" dirty="0">
                <a:solidFill>
                  <a:srgbClr val="221E1F"/>
                </a:solidFill>
                <a:latin typeface="方正书宋"/>
              </a:rPr>
              <a:t>93°</a:t>
            </a:r>
            <a:r>
              <a:rPr lang="zh-CN" altLang="en-US" sz="1800" b="0" i="0" u="none" strike="noStrike" baseline="0" dirty="0">
                <a:solidFill>
                  <a:srgbClr val="221E1F"/>
                </a:solidFill>
                <a:latin typeface="方正书宋"/>
              </a:rPr>
              <a:t>外圆车刀，二号位装</a:t>
            </a:r>
            <a:r>
              <a:rPr lang="en-US" altLang="zh-CN" sz="1800" b="0" i="0" u="none" strike="noStrike" baseline="0" dirty="0">
                <a:solidFill>
                  <a:srgbClr val="221E1F"/>
                </a:solidFill>
                <a:latin typeface="方正书宋"/>
              </a:rPr>
              <a:t>93°</a:t>
            </a:r>
            <a:r>
              <a:rPr lang="zh-CN" altLang="en-US" sz="1800" b="0" i="0" u="none" strike="noStrike" baseline="0" dirty="0">
                <a:solidFill>
                  <a:srgbClr val="221E1F"/>
                </a:solidFill>
                <a:latin typeface="方正书宋"/>
              </a:rPr>
              <a:t>内圆车刀。采用手动试切对刀法对刀。</a:t>
            </a:r>
          </a:p>
          <a:p>
            <a:pPr algn="just">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第四，输入加工程序，校验程序。</a:t>
            </a:r>
          </a:p>
          <a:p>
            <a:pPr algn="just">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第五，自动加工零件。</a:t>
            </a:r>
            <a:endParaRPr lang="en-US" altLang="zh-CN" sz="1800" b="0" i="0" u="none" strike="noStrike" baseline="0" dirty="0">
              <a:solidFill>
                <a:srgbClr val="221E1F"/>
              </a:solidFill>
              <a:latin typeface="方正书宋"/>
            </a:endParaRPr>
          </a:p>
        </p:txBody>
      </p:sp>
      <p:sp>
        <p:nvSpPr>
          <p:cNvPr id="6" name="标题 1">
            <a:extLst>
              <a:ext uri="{FF2B5EF4-FFF2-40B4-BE49-F238E27FC236}">
                <a16:creationId xmlns:a16="http://schemas.microsoft.com/office/drawing/2014/main" id="{252B013D-4D64-B453-0604-B7758274C9D2}"/>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9.2 </a:t>
            </a:r>
            <a:r>
              <a:rPr lang="zh-CN" altLang="en-US" sz="2800" dirty="0">
                <a:latin typeface="+mj-ea"/>
                <a:cs typeface="+mn-ea"/>
                <a:sym typeface="+mn-lt"/>
              </a:rPr>
              <a:t>非圆曲线加工</a:t>
            </a:r>
          </a:p>
        </p:txBody>
      </p:sp>
      <p:sp>
        <p:nvSpPr>
          <p:cNvPr id="7" name="标题 3">
            <a:extLst>
              <a:ext uri="{FF2B5EF4-FFF2-40B4-BE49-F238E27FC236}">
                <a16:creationId xmlns:a16="http://schemas.microsoft.com/office/drawing/2014/main" id="{04D9171C-0914-06F8-8674-BF84F8D98C28}"/>
              </a:ext>
            </a:extLst>
          </p:cNvPr>
          <p:cNvSpPr txBox="1">
            <a:spLocks/>
          </p:cNvSpPr>
          <p:nvPr/>
        </p:nvSpPr>
        <p:spPr>
          <a:xfrm>
            <a:off x="4117374" y="3531622"/>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四</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零件检测</a:t>
            </a:r>
          </a:p>
        </p:txBody>
      </p:sp>
      <p:sp>
        <p:nvSpPr>
          <p:cNvPr id="8" name="文本占位符 5">
            <a:extLst>
              <a:ext uri="{FF2B5EF4-FFF2-40B4-BE49-F238E27FC236}">
                <a16:creationId xmlns:a16="http://schemas.microsoft.com/office/drawing/2014/main" id="{CF73CA7A-03E5-3BCB-42B1-65D62E348059}"/>
              </a:ext>
            </a:extLst>
          </p:cNvPr>
          <p:cNvSpPr txBox="1"/>
          <p:nvPr/>
        </p:nvSpPr>
        <p:spPr>
          <a:xfrm>
            <a:off x="671444" y="4089990"/>
            <a:ext cx="10455361" cy="3416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选择</a:t>
            </a:r>
            <a:r>
              <a:rPr lang="en-US" altLang="zh-CN" sz="1800" b="0" i="0" u="none" strike="noStrike" baseline="0" dirty="0">
                <a:solidFill>
                  <a:srgbClr val="221E1F"/>
                </a:solidFill>
                <a:latin typeface="方正书宋"/>
              </a:rPr>
              <a:t>0~150mm </a:t>
            </a:r>
            <a:r>
              <a:rPr lang="zh-CN" altLang="en-US" sz="1800" b="0" i="0" u="none" strike="noStrike" baseline="0" dirty="0">
                <a:solidFill>
                  <a:srgbClr val="221E1F"/>
                </a:solidFill>
                <a:latin typeface="方正书宋"/>
              </a:rPr>
              <a:t>的游标卡尺测量零件各尺寸。</a:t>
            </a:r>
            <a:endParaRPr lang="en-US" altLang="zh-CN" sz="1800" b="0" i="0" u="none" strike="noStrike" baseline="0" dirty="0">
              <a:solidFill>
                <a:srgbClr val="221E1F"/>
              </a:solidFill>
              <a:latin typeface="方正书宋"/>
            </a:endParaRPr>
          </a:p>
        </p:txBody>
      </p:sp>
      <p:sp>
        <p:nvSpPr>
          <p:cNvPr id="9" name="标题 3">
            <a:extLst>
              <a:ext uri="{FF2B5EF4-FFF2-40B4-BE49-F238E27FC236}">
                <a16:creationId xmlns:a16="http://schemas.microsoft.com/office/drawing/2014/main" id="{5D607595-0D36-8982-3C9F-2427F000F99B}"/>
              </a:ext>
            </a:extLst>
          </p:cNvPr>
          <p:cNvSpPr txBox="1">
            <a:spLocks/>
          </p:cNvSpPr>
          <p:nvPr/>
        </p:nvSpPr>
        <p:spPr>
          <a:xfrm>
            <a:off x="3640436" y="4675788"/>
            <a:ext cx="4911123"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五</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非曲线加工过程注意事项</a:t>
            </a:r>
          </a:p>
        </p:txBody>
      </p:sp>
      <p:sp>
        <p:nvSpPr>
          <p:cNvPr id="13" name="文本框 12">
            <a:extLst>
              <a:ext uri="{FF2B5EF4-FFF2-40B4-BE49-F238E27FC236}">
                <a16:creationId xmlns:a16="http://schemas.microsoft.com/office/drawing/2014/main" id="{A605E4AF-FCBD-B9A0-C2E6-2F8B024F67D3}"/>
              </a:ext>
            </a:extLst>
          </p:cNvPr>
          <p:cNvSpPr txBox="1"/>
          <p:nvPr/>
        </p:nvSpPr>
        <p:spPr>
          <a:xfrm>
            <a:off x="671444" y="5200035"/>
            <a:ext cx="8867192" cy="777008"/>
          </a:xfrm>
          <a:prstGeom prst="rect">
            <a:avLst/>
          </a:prstGeom>
          <a:noFill/>
        </p:spPr>
        <p:txBody>
          <a:bodyPr wrap="square">
            <a:spAutoFit/>
          </a:bodyPr>
          <a:lstStyle/>
          <a:p>
            <a:pPr marL="285750" indent="-285750"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使用宏程序时，注意</a:t>
            </a:r>
            <a:r>
              <a:rPr lang="en-US" altLang="zh-CN" sz="1800" b="0" i="0" u="none" strike="noStrike" baseline="0" dirty="0">
                <a:solidFill>
                  <a:srgbClr val="221E1F"/>
                </a:solidFill>
                <a:latin typeface="方正书宋"/>
              </a:rPr>
              <a:t>FANUC </a:t>
            </a:r>
            <a:r>
              <a:rPr lang="zh-CN" altLang="en-US" sz="1800" b="0" i="0" u="none" strike="noStrike" baseline="0" dirty="0">
                <a:solidFill>
                  <a:srgbClr val="221E1F"/>
                </a:solidFill>
                <a:latin typeface="方正书宋"/>
              </a:rPr>
              <a:t>数控系统的变量及应用范围。</a:t>
            </a:r>
          </a:p>
          <a:p>
            <a:pPr marL="285750" indent="-285750"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注意把数学中的曲线方程转换为编程坐标系的曲线方程，注意掌握宏程序调试。</a:t>
            </a:r>
            <a:endParaRPr lang="zh-CN" altLang="en-US" dirty="0"/>
          </a:p>
        </p:txBody>
      </p:sp>
    </p:spTree>
    <p:extLst>
      <p:ext uri="{BB962C8B-B14F-4D97-AF65-F5344CB8AC3E}">
        <p14:creationId xmlns:p14="http://schemas.microsoft.com/office/powerpoint/2010/main" val="18619103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6" name="标题 3">
            <a:extLst>
              <a:ext uri="{FF2B5EF4-FFF2-40B4-BE49-F238E27FC236}">
                <a16:creationId xmlns:a16="http://schemas.microsoft.com/office/drawing/2014/main" id="{F180C721-99FC-3C4B-96CE-AB0F55A39082}"/>
              </a:ext>
            </a:extLst>
          </p:cNvPr>
          <p:cNvSpPr txBox="1">
            <a:spLocks/>
          </p:cNvSpPr>
          <p:nvPr/>
        </p:nvSpPr>
        <p:spPr>
          <a:xfrm>
            <a:off x="3722251" y="1214297"/>
            <a:ext cx="4747493"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六</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思考与实训练习</a:t>
            </a:r>
          </a:p>
        </p:txBody>
      </p:sp>
      <p:sp>
        <p:nvSpPr>
          <p:cNvPr id="15" name="文本框 14">
            <a:extLst>
              <a:ext uri="{FF2B5EF4-FFF2-40B4-BE49-F238E27FC236}">
                <a16:creationId xmlns:a16="http://schemas.microsoft.com/office/drawing/2014/main" id="{5FD3F5F7-0888-32DB-3694-EF0E82831146}"/>
              </a:ext>
            </a:extLst>
          </p:cNvPr>
          <p:cNvSpPr txBox="1"/>
          <p:nvPr/>
        </p:nvSpPr>
        <p:spPr>
          <a:xfrm>
            <a:off x="5142377" y="6353048"/>
            <a:ext cx="1907240" cy="338554"/>
          </a:xfrm>
          <a:prstGeom prst="rect">
            <a:avLst/>
          </a:prstGeom>
          <a:noFill/>
        </p:spPr>
        <p:txBody>
          <a:bodyPr wrap="square">
            <a:spAutoFit/>
          </a:bodyPr>
          <a:lstStyle/>
          <a:p>
            <a:pPr algn="ctr"/>
            <a:r>
              <a:rPr lang="zh-CN" altLang="en-US" sz="1600" b="1" spc="-150" dirty="0">
                <a:solidFill>
                  <a:srgbClr val="221E1F"/>
                </a:solidFill>
                <a:latin typeface="方正书宋"/>
              </a:rPr>
              <a:t>椭圆头轴</a:t>
            </a:r>
            <a:endParaRPr lang="zh-CN" altLang="en-US" sz="1600" b="1" spc="-150" dirty="0"/>
          </a:p>
        </p:txBody>
      </p:sp>
      <p:sp>
        <p:nvSpPr>
          <p:cNvPr id="16" name="1">
            <a:extLst>
              <a:ext uri="{FF2B5EF4-FFF2-40B4-BE49-F238E27FC236}">
                <a16:creationId xmlns:a16="http://schemas.microsoft.com/office/drawing/2014/main" id="{270EE9A0-18C6-4DD2-6D33-D1C54BC4CFD1}"/>
              </a:ext>
            </a:extLst>
          </p:cNvPr>
          <p:cNvSpPr/>
          <p:nvPr/>
        </p:nvSpPr>
        <p:spPr bwMode="auto">
          <a:xfrm rot="5400000">
            <a:off x="967885" y="2012126"/>
            <a:ext cx="400954" cy="319384"/>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
        <p:nvSpPr>
          <p:cNvPr id="17" name="Index-1">
            <a:extLst>
              <a:ext uri="{FF2B5EF4-FFF2-40B4-BE49-F238E27FC236}">
                <a16:creationId xmlns:a16="http://schemas.microsoft.com/office/drawing/2014/main" id="{325CC22F-44AE-6261-F7BF-2EF356B4F3E4}"/>
              </a:ext>
            </a:extLst>
          </p:cNvPr>
          <p:cNvSpPr txBox="1"/>
          <p:nvPr/>
        </p:nvSpPr>
        <p:spPr>
          <a:xfrm>
            <a:off x="627956" y="1985947"/>
            <a:ext cx="54040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b="1" dirty="0">
                <a:solidFill>
                  <a:schemeClr val="accent1"/>
                </a:solidFill>
                <a:latin typeface="Arial" panose="020B0604020202020204" pitchFamily="34" charset="0"/>
                <a:ea typeface="微软雅黑" panose="020B0503020204020204" pitchFamily="34" charset="-122"/>
              </a:rPr>
              <a:t>01</a:t>
            </a:r>
            <a:endParaRPr lang="zh-CN" altLang="en-US" sz="2000" b="1" dirty="0">
              <a:solidFill>
                <a:schemeClr val="accent1"/>
              </a:solidFill>
              <a:latin typeface="Arial" panose="020B0604020202020204" pitchFamily="34" charset="0"/>
              <a:ea typeface="微软雅黑" panose="020B0503020204020204" pitchFamily="34" charset="-122"/>
            </a:endParaRPr>
          </a:p>
        </p:txBody>
      </p:sp>
      <p:sp>
        <p:nvSpPr>
          <p:cNvPr id="2" name="标题 1">
            <a:extLst>
              <a:ext uri="{FF2B5EF4-FFF2-40B4-BE49-F238E27FC236}">
                <a16:creationId xmlns:a16="http://schemas.microsoft.com/office/drawing/2014/main" id="{4B6982AC-747E-9579-7BB5-A574A1C6FAE7}"/>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9.2 </a:t>
            </a:r>
            <a:r>
              <a:rPr lang="zh-CN" altLang="en-US" sz="2800" dirty="0">
                <a:latin typeface="+mj-ea"/>
                <a:cs typeface="+mn-ea"/>
                <a:sym typeface="+mn-lt"/>
              </a:rPr>
              <a:t>非圆曲线加工</a:t>
            </a:r>
          </a:p>
        </p:txBody>
      </p:sp>
      <p:sp>
        <p:nvSpPr>
          <p:cNvPr id="13" name="文本框 12">
            <a:extLst>
              <a:ext uri="{FF2B5EF4-FFF2-40B4-BE49-F238E27FC236}">
                <a16:creationId xmlns:a16="http://schemas.microsoft.com/office/drawing/2014/main" id="{83C3E4B0-9944-7B29-D145-919D2CAA4D48}"/>
              </a:ext>
            </a:extLst>
          </p:cNvPr>
          <p:cNvSpPr txBox="1"/>
          <p:nvPr/>
        </p:nvSpPr>
        <p:spPr>
          <a:xfrm>
            <a:off x="1442764" y="1799704"/>
            <a:ext cx="9535885" cy="1670778"/>
          </a:xfrm>
          <a:prstGeom prst="rect">
            <a:avLst/>
          </a:prstGeom>
          <a:noFill/>
        </p:spPr>
        <p:txBody>
          <a:bodyPr wrap="square">
            <a:spAutoFit/>
          </a:bodyPr>
          <a:lstStyle/>
          <a:p>
            <a:pPr algn="just">
              <a:lnSpc>
                <a:spcPct val="200000"/>
              </a:lnSpc>
            </a:pPr>
            <a:r>
              <a:rPr lang="zh-CN" altLang="en-US" sz="1800" b="1" i="0" u="none" strike="noStrike" baseline="0" dirty="0">
                <a:solidFill>
                  <a:schemeClr val="accent1"/>
                </a:solidFill>
                <a:latin typeface="方正书宋"/>
              </a:rPr>
              <a:t>简述</a:t>
            </a:r>
            <a:r>
              <a:rPr lang="en-US" altLang="zh-CN" sz="1800" b="1" i="0" u="none" strike="noStrike" baseline="0" dirty="0">
                <a:solidFill>
                  <a:schemeClr val="accent1"/>
                </a:solidFill>
                <a:latin typeface="方正书宋"/>
              </a:rPr>
              <a:t>FANUC </a:t>
            </a:r>
            <a:r>
              <a:rPr lang="zh-CN" altLang="en-US" sz="1800" b="1" i="0" u="none" strike="noStrike" baseline="0" dirty="0">
                <a:solidFill>
                  <a:schemeClr val="accent1"/>
                </a:solidFill>
                <a:latin typeface="方正书宋"/>
              </a:rPr>
              <a:t>数控系统中各变量的应用范围。</a:t>
            </a:r>
          </a:p>
          <a:p>
            <a:pPr algn="just">
              <a:lnSpc>
                <a:spcPct val="200000"/>
              </a:lnSpc>
            </a:pPr>
            <a:r>
              <a:rPr lang="zh-CN" altLang="en-US" sz="1800" b="1" i="0" u="none" strike="noStrike" baseline="0" dirty="0">
                <a:solidFill>
                  <a:schemeClr val="accent1"/>
                </a:solidFill>
                <a:latin typeface="方正书宋"/>
              </a:rPr>
              <a:t>请列出椭圆、抛物线、双曲线的曲线方程。</a:t>
            </a:r>
          </a:p>
          <a:p>
            <a:pPr algn="just">
              <a:lnSpc>
                <a:spcPct val="200000"/>
              </a:lnSpc>
            </a:pPr>
            <a:r>
              <a:rPr lang="zh-CN" altLang="en-US" sz="1800" b="1" i="0" u="none" strike="noStrike" baseline="0" dirty="0">
                <a:solidFill>
                  <a:schemeClr val="accent1"/>
                </a:solidFill>
                <a:latin typeface="方正书宋"/>
              </a:rPr>
              <a:t>编制如下图所示的椭球头轴外轮廓的加工宏程序，并在仿真软件和数控车床上加工。</a:t>
            </a:r>
            <a:endParaRPr lang="en-US" altLang="zh-CN" sz="1800" b="1" i="0" u="none" strike="noStrike" baseline="0" dirty="0">
              <a:solidFill>
                <a:schemeClr val="accent1"/>
              </a:solidFill>
              <a:latin typeface="方正书宋"/>
            </a:endParaRPr>
          </a:p>
        </p:txBody>
      </p:sp>
      <p:sp>
        <p:nvSpPr>
          <p:cNvPr id="18" name="1">
            <a:extLst>
              <a:ext uri="{FF2B5EF4-FFF2-40B4-BE49-F238E27FC236}">
                <a16:creationId xmlns:a16="http://schemas.microsoft.com/office/drawing/2014/main" id="{98B41F3C-0379-A018-0322-07100140E0F2}"/>
              </a:ext>
            </a:extLst>
          </p:cNvPr>
          <p:cNvSpPr/>
          <p:nvPr/>
        </p:nvSpPr>
        <p:spPr bwMode="auto">
          <a:xfrm rot="5400000">
            <a:off x="967885" y="2547703"/>
            <a:ext cx="400954" cy="319384"/>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
        <p:nvSpPr>
          <p:cNvPr id="19" name="Index-1">
            <a:extLst>
              <a:ext uri="{FF2B5EF4-FFF2-40B4-BE49-F238E27FC236}">
                <a16:creationId xmlns:a16="http://schemas.microsoft.com/office/drawing/2014/main" id="{626C0D52-4DC3-3675-F8C4-E52AD90A3450}"/>
              </a:ext>
            </a:extLst>
          </p:cNvPr>
          <p:cNvSpPr txBox="1"/>
          <p:nvPr/>
        </p:nvSpPr>
        <p:spPr>
          <a:xfrm>
            <a:off x="627956" y="2521524"/>
            <a:ext cx="54040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b="1" dirty="0">
                <a:solidFill>
                  <a:schemeClr val="accent1"/>
                </a:solidFill>
                <a:latin typeface="Arial" panose="020B0604020202020204" pitchFamily="34" charset="0"/>
                <a:ea typeface="微软雅黑" panose="020B0503020204020204" pitchFamily="34" charset="-122"/>
              </a:rPr>
              <a:t>02</a:t>
            </a:r>
            <a:endParaRPr lang="zh-CN" altLang="en-US" sz="2000" b="1" dirty="0">
              <a:solidFill>
                <a:schemeClr val="accent1"/>
              </a:solidFill>
              <a:latin typeface="Arial" panose="020B0604020202020204" pitchFamily="34" charset="0"/>
              <a:ea typeface="微软雅黑" panose="020B0503020204020204" pitchFamily="34" charset="-122"/>
            </a:endParaRPr>
          </a:p>
        </p:txBody>
      </p:sp>
      <p:sp>
        <p:nvSpPr>
          <p:cNvPr id="20" name="1">
            <a:extLst>
              <a:ext uri="{FF2B5EF4-FFF2-40B4-BE49-F238E27FC236}">
                <a16:creationId xmlns:a16="http://schemas.microsoft.com/office/drawing/2014/main" id="{3C2CDF5F-5E66-ED18-C858-353106C11BF4}"/>
              </a:ext>
            </a:extLst>
          </p:cNvPr>
          <p:cNvSpPr/>
          <p:nvPr/>
        </p:nvSpPr>
        <p:spPr bwMode="auto">
          <a:xfrm rot="5400000">
            <a:off x="967885" y="3080753"/>
            <a:ext cx="400954" cy="319384"/>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
        <p:nvSpPr>
          <p:cNvPr id="22" name="Index-1">
            <a:extLst>
              <a:ext uri="{FF2B5EF4-FFF2-40B4-BE49-F238E27FC236}">
                <a16:creationId xmlns:a16="http://schemas.microsoft.com/office/drawing/2014/main" id="{B51CA1CB-6D93-95BC-B36F-06288DD683B0}"/>
              </a:ext>
            </a:extLst>
          </p:cNvPr>
          <p:cNvSpPr txBox="1"/>
          <p:nvPr/>
        </p:nvSpPr>
        <p:spPr>
          <a:xfrm>
            <a:off x="627956" y="3054574"/>
            <a:ext cx="54040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b="1" dirty="0">
                <a:solidFill>
                  <a:schemeClr val="accent1"/>
                </a:solidFill>
                <a:latin typeface="Arial" panose="020B0604020202020204" pitchFamily="34" charset="0"/>
                <a:ea typeface="微软雅黑" panose="020B0503020204020204" pitchFamily="34" charset="-122"/>
              </a:rPr>
              <a:t>03</a:t>
            </a:r>
            <a:endParaRPr lang="zh-CN" altLang="en-US" sz="2000" b="1" dirty="0">
              <a:solidFill>
                <a:schemeClr val="accent1"/>
              </a:solidFill>
              <a:latin typeface="Arial" panose="020B0604020202020204" pitchFamily="34" charset="0"/>
              <a:ea typeface="微软雅黑" panose="020B0503020204020204" pitchFamily="34" charset="-122"/>
            </a:endParaRPr>
          </a:p>
        </p:txBody>
      </p:sp>
      <p:pic>
        <p:nvPicPr>
          <p:cNvPr id="30" name="图片 29">
            <a:extLst>
              <a:ext uri="{FF2B5EF4-FFF2-40B4-BE49-F238E27FC236}">
                <a16:creationId xmlns:a16="http://schemas.microsoft.com/office/drawing/2014/main" id="{42BBDFFC-F681-DB45-8EF7-48CD207BD780}"/>
              </a:ext>
            </a:extLst>
          </p:cNvPr>
          <p:cNvPicPr>
            <a:picLocks noChangeAspect="1"/>
          </p:cNvPicPr>
          <p:nvPr/>
        </p:nvPicPr>
        <p:blipFill>
          <a:blip r:embed="rId3"/>
          <a:stretch>
            <a:fillRect/>
          </a:stretch>
        </p:blipFill>
        <p:spPr>
          <a:xfrm>
            <a:off x="4043911" y="3718845"/>
            <a:ext cx="3821264" cy="2568838"/>
          </a:xfrm>
          <a:prstGeom prst="rect">
            <a:avLst/>
          </a:prstGeom>
        </p:spPr>
      </p:pic>
    </p:spTree>
    <p:extLst>
      <p:ext uri="{BB962C8B-B14F-4D97-AF65-F5344CB8AC3E}">
        <p14:creationId xmlns:p14="http://schemas.microsoft.com/office/powerpoint/2010/main" val="20733379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graphicFrame>
        <p:nvGraphicFramePr>
          <p:cNvPr id="21" name="表格 20">
            <a:extLst>
              <a:ext uri="{FF2B5EF4-FFF2-40B4-BE49-F238E27FC236}">
                <a16:creationId xmlns:a16="http://schemas.microsoft.com/office/drawing/2014/main" id="{A7A76BD6-DDE8-8C74-3F1E-A0E8C36F51FD}"/>
              </a:ext>
            </a:extLst>
          </p:cNvPr>
          <p:cNvGraphicFramePr>
            <a:graphicFrameLocks noGrp="1"/>
          </p:cNvGraphicFramePr>
          <p:nvPr>
            <p:extLst>
              <p:ext uri="{D42A27DB-BD31-4B8C-83A1-F6EECF244321}">
                <p14:modId xmlns:p14="http://schemas.microsoft.com/office/powerpoint/2010/main" val="1302820364"/>
              </p:ext>
            </p:extLst>
          </p:nvPr>
        </p:nvGraphicFramePr>
        <p:xfrm>
          <a:off x="110071" y="1644185"/>
          <a:ext cx="5733450" cy="4377191"/>
        </p:xfrm>
        <a:graphic>
          <a:graphicData uri="http://schemas.openxmlformats.org/drawingml/2006/table">
            <a:tbl>
              <a:tblPr>
                <a:tableStyleId>{5C22544A-7EE6-4342-B048-85BDC9FD1C3A}</a:tableStyleId>
              </a:tblPr>
              <a:tblGrid>
                <a:gridCol w="832212">
                  <a:extLst>
                    <a:ext uri="{9D8B030D-6E8A-4147-A177-3AD203B41FA5}">
                      <a16:colId xmlns:a16="http://schemas.microsoft.com/office/drawing/2014/main" val="20000"/>
                    </a:ext>
                  </a:extLst>
                </a:gridCol>
                <a:gridCol w="71730">
                  <a:extLst>
                    <a:ext uri="{9D8B030D-6E8A-4147-A177-3AD203B41FA5}">
                      <a16:colId xmlns:a16="http://schemas.microsoft.com/office/drawing/2014/main" val="2706046263"/>
                    </a:ext>
                  </a:extLst>
                </a:gridCol>
                <a:gridCol w="710291">
                  <a:extLst>
                    <a:ext uri="{9D8B030D-6E8A-4147-A177-3AD203B41FA5}">
                      <a16:colId xmlns:a16="http://schemas.microsoft.com/office/drawing/2014/main" val="20001"/>
                    </a:ext>
                  </a:extLst>
                </a:gridCol>
                <a:gridCol w="195614">
                  <a:extLst>
                    <a:ext uri="{9D8B030D-6E8A-4147-A177-3AD203B41FA5}">
                      <a16:colId xmlns:a16="http://schemas.microsoft.com/office/drawing/2014/main" val="766066449"/>
                    </a:ext>
                  </a:extLst>
                </a:gridCol>
                <a:gridCol w="586408">
                  <a:extLst>
                    <a:ext uri="{9D8B030D-6E8A-4147-A177-3AD203B41FA5}">
                      <a16:colId xmlns:a16="http://schemas.microsoft.com/office/drawing/2014/main" val="3262964737"/>
                    </a:ext>
                  </a:extLst>
                </a:gridCol>
                <a:gridCol w="319498">
                  <a:extLst>
                    <a:ext uri="{9D8B030D-6E8A-4147-A177-3AD203B41FA5}">
                      <a16:colId xmlns:a16="http://schemas.microsoft.com/office/drawing/2014/main" val="1079243685"/>
                    </a:ext>
                  </a:extLst>
                </a:gridCol>
                <a:gridCol w="462524">
                  <a:extLst>
                    <a:ext uri="{9D8B030D-6E8A-4147-A177-3AD203B41FA5}">
                      <a16:colId xmlns:a16="http://schemas.microsoft.com/office/drawing/2014/main" val="20002"/>
                    </a:ext>
                  </a:extLst>
                </a:gridCol>
                <a:gridCol w="549589">
                  <a:extLst>
                    <a:ext uri="{9D8B030D-6E8A-4147-A177-3AD203B41FA5}">
                      <a16:colId xmlns:a16="http://schemas.microsoft.com/office/drawing/2014/main" val="3755936952"/>
                    </a:ext>
                  </a:extLst>
                </a:gridCol>
                <a:gridCol w="465542">
                  <a:extLst>
                    <a:ext uri="{9D8B030D-6E8A-4147-A177-3AD203B41FA5}">
                      <a16:colId xmlns:a16="http://schemas.microsoft.com/office/drawing/2014/main" val="20003"/>
                    </a:ext>
                  </a:extLst>
                </a:gridCol>
                <a:gridCol w="1540042">
                  <a:extLst>
                    <a:ext uri="{9D8B030D-6E8A-4147-A177-3AD203B41FA5}">
                      <a16:colId xmlns:a16="http://schemas.microsoft.com/office/drawing/2014/main" val="1693895718"/>
                    </a:ext>
                  </a:extLst>
                </a:gridCol>
              </a:tblGrid>
              <a:tr h="322840">
                <a:tc gridSpan="2">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fontAlgn="ctr"/>
                      <a:r>
                        <a:rPr lang="zh-CN" altLang="en-US" sz="1400" u="none" strike="noStrike" dirty="0">
                          <a:effectLst/>
                        </a:rPr>
                        <a:t>实训项目</a:t>
                      </a: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4">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2">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fontAlgn="ctr"/>
                      <a:r>
                        <a:rPr lang="zh-CN" altLang="en-US" sz="1400" u="none" strike="noStrike" dirty="0">
                          <a:effectLst/>
                        </a:rPr>
                        <a:t>日期</a:t>
                      </a: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extLst>
                  <a:ext uri="{0D108BD9-81ED-4DB2-BD59-A6C34878D82A}">
                    <a16:rowId xmlns:a16="http://schemas.microsoft.com/office/drawing/2014/main" val="10000"/>
                  </a:ext>
                </a:extLst>
              </a:tr>
              <a:tr h="293557">
                <a:tc gridSpan="2">
                  <a:txBody>
                    <a:bodyPr/>
                    <a:lstStyle/>
                    <a:p>
                      <a:pPr algn="ctr" fontAlgn="ctr"/>
                      <a:r>
                        <a:rPr lang="zh-CN" altLang="en-US" sz="1400" b="0" i="0" u="none" strike="noStrike" dirty="0">
                          <a:solidFill>
                            <a:srgbClr val="000000"/>
                          </a:solidFill>
                          <a:effectLst/>
                          <a:latin typeface="+mj-ea"/>
                          <a:ea typeface="+mj-ea"/>
                        </a:rPr>
                        <a:t>实训地点</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zh-CN" altLang="en-US" sz="1400" b="0" i="0" u="none" strike="noStrike" kern="1200" baseline="0" dirty="0">
                        <a:solidFill>
                          <a:schemeClr val="dk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zh-CN" altLang="en-US" sz="1400" b="0" i="0" u="none" strike="noStrike" kern="1200" baseline="0" dirty="0">
                          <a:solidFill>
                            <a:schemeClr val="dk1"/>
                          </a:solidFill>
                          <a:latin typeface="+mn-lt"/>
                          <a:ea typeface="+mn-ea"/>
                          <a:cs typeface="+mn-cs"/>
                        </a:rPr>
                        <a:t>材料</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marL="0" algn="ctr" defTabSz="914400" rtl="0" eaLnBrk="1" fontAlgn="ctr" latinLnBrk="0" hangingPunct="1"/>
                      <a:endParaRPr lang="zh-CN" altLang="en-US" sz="14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marL="0" algn="ctr" defTabSz="914400" rtl="0" eaLnBrk="1" fontAlgn="ctr" latinLnBrk="0" hangingPunct="1"/>
                      <a:r>
                        <a:rPr lang="zh-CN" altLang="en-US" sz="1400" u="none" strike="noStrike" kern="1200" dirty="0">
                          <a:solidFill>
                            <a:schemeClr val="dk1"/>
                          </a:solidFill>
                          <a:effectLst/>
                          <a:latin typeface="+mn-lt"/>
                          <a:ea typeface="+mn-ea"/>
                          <a:cs typeface="+mn-cs"/>
                        </a:rPr>
                        <a:t>指导教师</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extLst>
                  <a:ext uri="{0D108BD9-81ED-4DB2-BD59-A6C34878D82A}">
                    <a16:rowId xmlns:a16="http://schemas.microsoft.com/office/drawing/2014/main" val="332056350"/>
                  </a:ext>
                </a:extLst>
              </a:tr>
              <a:tr h="293557">
                <a:tc gridSpan="2">
                  <a:txBody>
                    <a:bodyPr/>
                    <a:lstStyle/>
                    <a:p>
                      <a:pPr algn="ctr" fontAlgn="ctr"/>
                      <a:r>
                        <a:rPr lang="zh-CN" altLang="en-US" sz="1400" b="0" i="0" u="none" strike="noStrike" dirty="0">
                          <a:solidFill>
                            <a:srgbClr val="000000"/>
                          </a:solidFill>
                          <a:effectLst/>
                          <a:latin typeface="+mj-ea"/>
                          <a:ea typeface="+mj-ea"/>
                        </a:rPr>
                        <a:t>设备名称</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zh-CN" altLang="en-US" sz="1400" b="0" i="0" u="none" strike="noStrike" kern="1200" baseline="0" dirty="0">
                        <a:solidFill>
                          <a:schemeClr val="dk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zh-CN" altLang="en-US" sz="1400" b="0" i="0" u="none" strike="noStrike" kern="1200" baseline="0" dirty="0">
                          <a:solidFill>
                            <a:schemeClr val="dk1"/>
                          </a:solidFill>
                          <a:latin typeface="+mn-lt"/>
                          <a:ea typeface="+mn-ea"/>
                          <a:cs typeface="+mn-cs"/>
                        </a:rPr>
                        <a:t>毛坯</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marL="0" algn="ctr" defTabSz="914400" rtl="0" eaLnBrk="1" fontAlgn="ctr" latinLnBrk="0" hangingPunct="1"/>
                      <a:endParaRPr lang="zh-CN" altLang="en-US" sz="14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marL="0" algn="ctr" defTabSz="914400" rtl="0" eaLnBrk="1" fontAlgn="ctr" latinLnBrk="0" hangingPunct="1"/>
                      <a:endParaRPr lang="zh-CN" altLang="en-US" sz="14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extLst>
                  <a:ext uri="{0D108BD9-81ED-4DB2-BD59-A6C34878D82A}">
                    <a16:rowId xmlns:a16="http://schemas.microsoft.com/office/drawing/2014/main" val="837530459"/>
                  </a:ext>
                </a:extLst>
              </a:tr>
              <a:tr h="293557">
                <a:tc gridSpan="2">
                  <a:txBody>
                    <a:bodyPr/>
                    <a:lstStyle/>
                    <a:p>
                      <a:pPr algn="ctr" fontAlgn="ctr"/>
                      <a:r>
                        <a:rPr lang="zh-CN" altLang="en-US" sz="1400" b="0" i="0" u="none" strike="noStrike" dirty="0">
                          <a:solidFill>
                            <a:srgbClr val="000000"/>
                          </a:solidFill>
                          <a:effectLst/>
                          <a:latin typeface="+mj-ea"/>
                          <a:ea typeface="+mj-ea"/>
                        </a:rPr>
                        <a:t>设备型号</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zh-CN" altLang="en-US" sz="1400" b="0" i="0" u="none" strike="noStrike" kern="1200" baseline="0" dirty="0">
                        <a:solidFill>
                          <a:schemeClr val="dk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zh-CN" altLang="en-US" sz="1400" b="0" i="0" u="none" strike="noStrike" kern="1200" baseline="0" dirty="0">
                          <a:solidFill>
                            <a:schemeClr val="dk1"/>
                          </a:solidFill>
                          <a:latin typeface="+mn-lt"/>
                          <a:ea typeface="+mn-ea"/>
                          <a:cs typeface="+mn-cs"/>
                        </a:rPr>
                        <a:t>规格</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marL="0" algn="ctr" defTabSz="914400" rtl="0" eaLnBrk="1" fontAlgn="ctr" latinLnBrk="0" hangingPunct="1"/>
                      <a:endParaRPr lang="zh-CN" altLang="en-US" sz="14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marL="0" algn="ctr" defTabSz="914400" rtl="0" eaLnBrk="1" fontAlgn="ctr" latinLnBrk="0" hangingPunct="1"/>
                      <a:endParaRPr lang="zh-CN" altLang="en-US" sz="14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extLst>
                  <a:ext uri="{0D108BD9-81ED-4DB2-BD59-A6C34878D82A}">
                    <a16:rowId xmlns:a16="http://schemas.microsoft.com/office/drawing/2014/main" val="2729839258"/>
                  </a:ext>
                </a:extLst>
              </a:tr>
              <a:tr h="339118">
                <a:tc gridSpan="10">
                  <a:txBody>
                    <a:bodyPr/>
                    <a:lstStyle/>
                    <a:p>
                      <a:pPr algn="l" fontAlgn="ctr"/>
                      <a:r>
                        <a:rPr lang="zh-CN" altLang="en-US" sz="1400" b="0" i="0" u="none" strike="noStrike" dirty="0">
                          <a:solidFill>
                            <a:srgbClr val="000000"/>
                          </a:solidFill>
                          <a:effectLst/>
                          <a:latin typeface="+mj-ea"/>
                          <a:ea typeface="+mj-ea"/>
                        </a:rPr>
                        <a:t>实训目的、要求</a:t>
                      </a:r>
                      <a:endParaRPr lang="en-US" altLang="zh-CN" sz="1400" b="0" i="0" u="none" strike="noStrike" dirty="0">
                        <a:solidFill>
                          <a:srgbClr val="000000"/>
                        </a:solidFill>
                        <a:effectLst/>
                        <a:latin typeface="+mj-ea"/>
                        <a:ea typeface="+mj-ea"/>
                      </a:endParaRPr>
                    </a:p>
                    <a:p>
                      <a:pPr algn="l" fontAlgn="ctr"/>
                      <a:endParaRPr lang="en-US" altLang="zh-CN" sz="1400" b="0" i="0" u="none" strike="noStrike" dirty="0">
                        <a:solidFill>
                          <a:srgbClr val="000000"/>
                        </a:solidFill>
                        <a:effectLst/>
                        <a:latin typeface="+mj-ea"/>
                        <a:ea typeface="+mj-ea"/>
                      </a:endParaRPr>
                    </a:p>
                    <a:p>
                      <a:pPr algn="l" fontAlgn="ctr"/>
                      <a:endParaRPr lang="en-US" altLang="zh-CN"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hMerge="1">
                  <a:txBody>
                    <a:bodyPr/>
                    <a:lstStyle/>
                    <a:p>
                      <a:pPr algn="l"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pPr marL="0" algn="l" defTabSz="914400" rtl="0" eaLnBrk="1" fontAlgn="ctr" latinLnBrk="0" hangingPunct="1"/>
                      <a:endParaRPr lang="zh-CN" altLang="en-US" sz="1400" b="0" i="0" u="none" strike="noStrike" kern="1200" baseline="0" dirty="0">
                        <a:solidFill>
                          <a:schemeClr val="dk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hMerge="1">
                  <a:txBody>
                    <a:bodyPr/>
                    <a:lstStyle/>
                    <a:p>
                      <a:pPr marL="0" algn="l" defTabSz="914400" rtl="0" eaLnBrk="1" fontAlgn="ctr" latinLnBrk="0" hangingPunct="1"/>
                      <a:endParaRPr lang="zh-CN" altLang="en-US" sz="14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extLst>
                  <a:ext uri="{0D108BD9-81ED-4DB2-BD59-A6C34878D82A}">
                    <a16:rowId xmlns:a16="http://schemas.microsoft.com/office/drawing/2014/main" val="360564041"/>
                  </a:ext>
                </a:extLst>
              </a:tr>
              <a:tr h="287645">
                <a:tc rowSpan="2">
                  <a:txBody>
                    <a:bodyPr/>
                    <a:lstStyle/>
                    <a:p>
                      <a:pPr algn="ctr" fontAlgn="ctr"/>
                      <a:r>
                        <a:rPr lang="zh-CN" altLang="en-US" sz="1400" b="0" i="0" u="none" strike="noStrike" dirty="0">
                          <a:solidFill>
                            <a:srgbClr val="000000"/>
                          </a:solidFill>
                          <a:effectLst/>
                          <a:latin typeface="+mj-ea"/>
                          <a:ea typeface="+mj-ea"/>
                        </a:rPr>
                        <a:t>序号</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gridSpan="2">
                  <a:txBody>
                    <a:bodyPr/>
                    <a:lstStyle/>
                    <a:p>
                      <a:pPr algn="ctr" fontAlgn="ctr"/>
                      <a:r>
                        <a:rPr lang="zh-CN" altLang="en-US" sz="1400" b="0" i="0" u="none" strike="noStrike" dirty="0">
                          <a:solidFill>
                            <a:srgbClr val="000000"/>
                          </a:solidFill>
                          <a:effectLst/>
                          <a:latin typeface="+mj-ea"/>
                          <a:ea typeface="+mj-ea"/>
                        </a:rPr>
                        <a:t>工序、工步内容</a:t>
                      </a:r>
                    </a:p>
                  </a:txBody>
                  <a:tcPr marL="9525" marR="9525" marT="9525"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xBody>
                    <a:bodyPr/>
                    <a:lstStyle/>
                    <a:p>
                      <a:endParaRPr lang="zh-CN" altLang="en-US"/>
                    </a:p>
                  </a:txBody>
                  <a:tcPr/>
                </a:tc>
                <a:tc gridSpan="6">
                  <a:txBody>
                    <a:bodyPr/>
                    <a:lstStyle/>
                    <a:p>
                      <a:pPr algn="ctr" fontAlgn="ctr"/>
                      <a:r>
                        <a:rPr lang="zh-CN" altLang="en-US" sz="1400" b="0" i="0" u="none" strike="noStrike" dirty="0">
                          <a:solidFill>
                            <a:srgbClr val="000000"/>
                          </a:solidFill>
                          <a:effectLst/>
                          <a:latin typeface="+mj-ea"/>
                          <a:ea typeface="+mj-ea"/>
                        </a:rPr>
                        <a:t>切削用量</a:t>
                      </a: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hMerge="1">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hMerge="1">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16811650"/>
                  </a:ext>
                </a:extLst>
              </a:tr>
              <a:tr h="358712">
                <a:tc vMerge="1">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vMerge="1">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vMerge="1">
                  <a:txBody>
                    <a:bodyPr/>
                    <a:lstStyle/>
                    <a:p>
                      <a:endParaRPr lang="zh-CN" altLang="en-US"/>
                    </a:p>
                  </a:txBody>
                  <a:tcPr/>
                </a:tc>
                <a:tc gridSpan="2">
                  <a:txBody>
                    <a:bodyPr/>
                    <a:lstStyle/>
                    <a:p>
                      <a:pPr algn="ctr" fontAlgn="ctr"/>
                      <a:r>
                        <a:rPr lang="en-US" altLang="zh-CN" sz="1400" b="0" i="1" u="none" strike="noStrike" dirty="0">
                          <a:solidFill>
                            <a:srgbClr val="000000"/>
                          </a:solidFill>
                          <a:effectLst/>
                          <a:latin typeface="+mj-ea"/>
                          <a:ea typeface="+mj-ea"/>
                        </a:rPr>
                        <a:t>a</a:t>
                      </a:r>
                      <a:r>
                        <a:rPr lang="en-US" altLang="zh-CN" sz="1200" b="0" i="1" u="none" strike="noStrike" dirty="0">
                          <a:solidFill>
                            <a:srgbClr val="000000"/>
                          </a:solidFill>
                          <a:effectLst/>
                          <a:latin typeface="+mj-ea"/>
                          <a:ea typeface="+mj-ea"/>
                        </a:rPr>
                        <a:t>p</a:t>
                      </a:r>
                    </a:p>
                    <a:p>
                      <a:pPr algn="ctr" fontAlgn="ctr"/>
                      <a:r>
                        <a:rPr lang="zh-CN" altLang="en-US" sz="1200" b="0" i="0" u="none" strike="noStrike" dirty="0">
                          <a:solidFill>
                            <a:srgbClr val="000000"/>
                          </a:solidFill>
                          <a:effectLst/>
                          <a:latin typeface="+mj-ea"/>
                          <a:ea typeface="+mj-ea"/>
                        </a:rPr>
                        <a:t>（</a:t>
                      </a:r>
                      <a:r>
                        <a:rPr lang="en-US" altLang="zh-CN" sz="1200" b="0" i="0" u="none" strike="noStrike" dirty="0">
                          <a:solidFill>
                            <a:srgbClr val="000000"/>
                          </a:solidFill>
                          <a:effectLst/>
                          <a:latin typeface="+mj-ea"/>
                          <a:ea typeface="+mj-ea"/>
                        </a:rPr>
                        <a:t>mm</a:t>
                      </a:r>
                      <a:r>
                        <a:rPr lang="zh-CN" altLang="en-US" sz="1200" b="0" i="0" u="none" strike="noStrike" dirty="0">
                          <a:solidFill>
                            <a:srgbClr val="000000"/>
                          </a:solidFill>
                          <a:effectLst/>
                          <a:latin typeface="+mj-ea"/>
                          <a:ea typeface="+mj-ea"/>
                        </a:rPr>
                        <a:t>）</a:t>
                      </a: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r>
                        <a:rPr lang="en-US" altLang="zh-CN" sz="1400" b="0" i="1" u="none" strike="noStrike" dirty="0">
                          <a:solidFill>
                            <a:srgbClr val="000000"/>
                          </a:solidFill>
                          <a:effectLst/>
                          <a:latin typeface="+mj-ea"/>
                          <a:ea typeface="+mj-ea"/>
                        </a:rPr>
                        <a:t>S</a:t>
                      </a:r>
                    </a:p>
                    <a:p>
                      <a:pPr algn="ctr" fontAlgn="ctr"/>
                      <a:r>
                        <a:rPr lang="zh-CN" altLang="en-US" sz="1400" b="0" i="0" u="none" strike="noStrike" dirty="0">
                          <a:solidFill>
                            <a:srgbClr val="000000"/>
                          </a:solidFill>
                          <a:effectLst/>
                          <a:latin typeface="+mj-ea"/>
                          <a:ea typeface="+mj-ea"/>
                        </a:rPr>
                        <a:t>（</a:t>
                      </a:r>
                      <a:r>
                        <a:rPr lang="en-US" altLang="zh-CN" sz="1400" b="0" i="0" u="none" strike="noStrike" dirty="0">
                          <a:solidFill>
                            <a:srgbClr val="000000"/>
                          </a:solidFill>
                          <a:effectLst/>
                          <a:latin typeface="+mj-ea"/>
                          <a:ea typeface="+mj-ea"/>
                        </a:rPr>
                        <a:t>r/min</a:t>
                      </a:r>
                      <a:r>
                        <a:rPr lang="zh-CN" altLang="en-US" sz="1400" b="0" i="0" u="none" strike="noStrike" dirty="0">
                          <a:solidFill>
                            <a:srgbClr val="000000"/>
                          </a:solidFill>
                          <a:effectLst/>
                          <a:latin typeface="+mj-ea"/>
                          <a:ea typeface="+mj-ea"/>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r>
                        <a:rPr lang="en-US" altLang="zh-CN" sz="1400" b="0" i="1" u="none" strike="noStrike" dirty="0">
                          <a:solidFill>
                            <a:srgbClr val="000000"/>
                          </a:solidFill>
                          <a:effectLst/>
                          <a:latin typeface="+mj-ea"/>
                          <a:ea typeface="+mj-ea"/>
                        </a:rPr>
                        <a:t>F</a:t>
                      </a:r>
                    </a:p>
                    <a:p>
                      <a:pPr algn="ctr" fontAlgn="ctr"/>
                      <a:r>
                        <a:rPr lang="zh-CN" altLang="en-US" sz="1400" b="0" i="1" u="none" strike="noStrike" dirty="0">
                          <a:solidFill>
                            <a:srgbClr val="000000"/>
                          </a:solidFill>
                          <a:effectLst/>
                          <a:latin typeface="+mj-ea"/>
                          <a:ea typeface="+mj-ea"/>
                        </a:rPr>
                        <a:t>（</a:t>
                      </a:r>
                      <a:r>
                        <a:rPr lang="en-US" altLang="zh-CN" sz="1400" b="0" i="0" u="none" strike="noStrike" dirty="0">
                          <a:solidFill>
                            <a:srgbClr val="000000"/>
                          </a:solidFill>
                          <a:effectLst/>
                          <a:latin typeface="+mj-ea"/>
                          <a:ea typeface="+mj-ea"/>
                        </a:rPr>
                        <a:t>mm/min</a:t>
                      </a:r>
                      <a:r>
                        <a:rPr lang="zh-CN" altLang="en-US" sz="1400" b="0" i="1" u="none" strike="noStrike" dirty="0">
                          <a:solidFill>
                            <a:srgbClr val="000000"/>
                          </a:solidFill>
                          <a:effectLst/>
                          <a:latin typeface="+mj-ea"/>
                          <a:ea typeface="+mj-ea"/>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a:txBody>
                    <a:bodyPr/>
                    <a:lstStyle/>
                    <a:p>
                      <a:pPr algn="ctr" fontAlgn="ctr"/>
                      <a:r>
                        <a:rPr lang="zh-CN" altLang="en-US" sz="1400" b="0" i="0" u="none" strike="noStrike" dirty="0">
                          <a:solidFill>
                            <a:srgbClr val="000000"/>
                          </a:solidFill>
                          <a:effectLst/>
                          <a:latin typeface="+mj-ea"/>
                          <a:ea typeface="+mj-ea"/>
                        </a:rPr>
                        <a:t>刀具、夹具、量具</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77147924"/>
                  </a:ext>
                </a:extLst>
              </a:tr>
              <a:tr h="287645">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01661782"/>
                  </a:ext>
                </a:extLst>
              </a:tr>
              <a:tr h="287645">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7982032"/>
                  </a:ext>
                </a:extLst>
              </a:tr>
              <a:tr h="287645">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07807999"/>
                  </a:ext>
                </a:extLst>
              </a:tr>
              <a:tr h="287645">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89652109"/>
                  </a:ext>
                </a:extLst>
              </a:tr>
              <a:tr h="534152">
                <a:tc gridSpan="10">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r>
                        <a:rPr lang="zh-CN" altLang="en-US" sz="1400" u="none" strike="noStrike" dirty="0">
                          <a:effectLst/>
                        </a:rPr>
                        <a:t> 工序图</a:t>
                      </a:r>
                      <a:endParaRPr lang="en-US" altLang="zh-CN" sz="1400" u="none" strike="noStrike" dirty="0">
                        <a:effectLst/>
                      </a:endParaRPr>
                    </a:p>
                    <a:p>
                      <a:pPr algn="l" fontAlgn="ctr"/>
                      <a:endParaRPr lang="zh-CN" altLang="en-US" sz="1400" u="none" strike="noStrike" dirty="0">
                        <a:effectLst/>
                      </a:endParaRPr>
                    </a:p>
                    <a:p>
                      <a:pPr algn="l" fontAlgn="ctr"/>
                      <a:endParaRPr lang="en-US" altLang="zh-CN" sz="1400" u="none" strike="noStrike" dirty="0">
                        <a:effectLs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ltLang="en-US"/>
                    </a:p>
                  </a:txBody>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0002"/>
                  </a:ext>
                </a:extLst>
              </a:tr>
            </a:tbl>
          </a:graphicData>
        </a:graphic>
      </p:graphicFrame>
      <p:graphicFrame>
        <p:nvGraphicFramePr>
          <p:cNvPr id="2" name="表格 1">
            <a:extLst>
              <a:ext uri="{FF2B5EF4-FFF2-40B4-BE49-F238E27FC236}">
                <a16:creationId xmlns:a16="http://schemas.microsoft.com/office/drawing/2014/main" id="{AE63677A-C516-8794-EE2C-9FCA31E0B0BD}"/>
              </a:ext>
            </a:extLst>
          </p:cNvPr>
          <p:cNvGraphicFramePr>
            <a:graphicFrameLocks noGrp="1"/>
          </p:cNvGraphicFramePr>
          <p:nvPr>
            <p:extLst>
              <p:ext uri="{D42A27DB-BD31-4B8C-83A1-F6EECF244321}">
                <p14:modId xmlns:p14="http://schemas.microsoft.com/office/powerpoint/2010/main" val="163896082"/>
              </p:ext>
            </p:extLst>
          </p:nvPr>
        </p:nvGraphicFramePr>
        <p:xfrm>
          <a:off x="5924218" y="1644184"/>
          <a:ext cx="6180692" cy="4377191"/>
        </p:xfrm>
        <a:graphic>
          <a:graphicData uri="http://schemas.openxmlformats.org/drawingml/2006/table">
            <a:tbl>
              <a:tblPr firstRow="1" bandRow="1">
                <a:tableStyleId>{5C22544A-7EE6-4342-B048-85BDC9FD1C3A}</a:tableStyleId>
              </a:tblPr>
              <a:tblGrid>
                <a:gridCol w="608795">
                  <a:extLst>
                    <a:ext uri="{9D8B030D-6E8A-4147-A177-3AD203B41FA5}">
                      <a16:colId xmlns:a16="http://schemas.microsoft.com/office/drawing/2014/main" val="1928378281"/>
                    </a:ext>
                  </a:extLst>
                </a:gridCol>
                <a:gridCol w="957943">
                  <a:extLst>
                    <a:ext uri="{9D8B030D-6E8A-4147-A177-3AD203B41FA5}">
                      <a16:colId xmlns:a16="http://schemas.microsoft.com/office/drawing/2014/main" val="513183489"/>
                    </a:ext>
                  </a:extLst>
                </a:gridCol>
                <a:gridCol w="1082130">
                  <a:extLst>
                    <a:ext uri="{9D8B030D-6E8A-4147-A177-3AD203B41FA5}">
                      <a16:colId xmlns:a16="http://schemas.microsoft.com/office/drawing/2014/main" val="203263793"/>
                    </a:ext>
                  </a:extLst>
                </a:gridCol>
                <a:gridCol w="964384">
                  <a:extLst>
                    <a:ext uri="{9D8B030D-6E8A-4147-A177-3AD203B41FA5}">
                      <a16:colId xmlns:a16="http://schemas.microsoft.com/office/drawing/2014/main" val="3270864442"/>
                    </a:ext>
                  </a:extLst>
                </a:gridCol>
                <a:gridCol w="644435">
                  <a:extLst>
                    <a:ext uri="{9D8B030D-6E8A-4147-A177-3AD203B41FA5}">
                      <a16:colId xmlns:a16="http://schemas.microsoft.com/office/drawing/2014/main" val="2166819852"/>
                    </a:ext>
                  </a:extLst>
                </a:gridCol>
                <a:gridCol w="862148">
                  <a:extLst>
                    <a:ext uri="{9D8B030D-6E8A-4147-A177-3AD203B41FA5}">
                      <a16:colId xmlns:a16="http://schemas.microsoft.com/office/drawing/2014/main" val="3453360912"/>
                    </a:ext>
                  </a:extLst>
                </a:gridCol>
                <a:gridCol w="1060857">
                  <a:extLst>
                    <a:ext uri="{9D8B030D-6E8A-4147-A177-3AD203B41FA5}">
                      <a16:colId xmlns:a16="http://schemas.microsoft.com/office/drawing/2014/main" val="2673424791"/>
                    </a:ext>
                  </a:extLst>
                </a:gridCol>
              </a:tblGrid>
              <a:tr h="311021">
                <a:tc gridSpan="5">
                  <a:txBody>
                    <a:bodyPr/>
                    <a:lstStyle/>
                    <a:p>
                      <a:pPr algn="ctr"/>
                      <a:r>
                        <a:rPr lang="zh-CN" altLang="en-US" sz="1400" b="0" dirty="0">
                          <a:solidFill>
                            <a:schemeClr val="tx1"/>
                          </a:solidFill>
                        </a:rPr>
                        <a:t>程序</a:t>
                      </a:r>
                      <a:endParaRPr lang="en-US" altLang="zh-CN" sz="14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ctr"/>
                      <a:r>
                        <a:rPr lang="zh-CN" altLang="en-US" sz="1400" b="0" dirty="0">
                          <a:solidFill>
                            <a:schemeClr val="tx1"/>
                          </a:solidFill>
                        </a:rPr>
                        <a:t>说明</a:t>
                      </a:r>
                      <a:endParaRPr lang="en-US" altLang="zh-CN" sz="14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17693685"/>
                  </a:ext>
                </a:extLst>
              </a:tr>
              <a:tr h="964165">
                <a:tc gridSpan="5">
                  <a:txBody>
                    <a:bodyPr/>
                    <a:lstStyle/>
                    <a:p>
                      <a:pPr algn="ctr"/>
                      <a:endParaRPr lang="en-US" altLang="zh-CN" sz="1400" dirty="0"/>
                    </a:p>
                    <a:p>
                      <a:pPr algn="ctr"/>
                      <a:endParaRPr lang="en-US" altLang="zh-CN" sz="1400" dirty="0"/>
                    </a:p>
                    <a:p>
                      <a:pPr algn="ctr"/>
                      <a:endParaRPr lang="en-US" altLang="zh-CN" sz="1400" dirty="0"/>
                    </a:p>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2">
                  <a:txBody>
                    <a:bodyPr/>
                    <a:lstStyle/>
                    <a:p>
                      <a:pPr algn="ctr"/>
                      <a:endParaRPr lang="en-US" altLang="zh-CN" sz="1400" dirty="0"/>
                    </a:p>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extLst>
                  <a:ext uri="{0D108BD9-81ED-4DB2-BD59-A6C34878D82A}">
                    <a16:rowId xmlns:a16="http://schemas.microsoft.com/office/drawing/2014/main" val="2872593869"/>
                  </a:ext>
                </a:extLst>
              </a:tr>
              <a:tr h="318318">
                <a:tc>
                  <a:txBody>
                    <a:bodyPr/>
                    <a:lstStyle/>
                    <a:p>
                      <a:pPr algn="ctr"/>
                      <a:r>
                        <a:rPr lang="zh-CN" altLang="en-US" sz="1400" dirty="0"/>
                        <a:t>序号</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t>检验项目</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t>理论尺寸</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t>实测数据</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t>量具</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t>规格</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t>误差分析</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28063870"/>
                  </a:ext>
                </a:extLst>
              </a:tr>
              <a:tr h="318318">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38325479"/>
                  </a:ext>
                </a:extLst>
              </a:tr>
              <a:tr h="318318">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01842567"/>
                  </a:ext>
                </a:extLst>
              </a:tr>
              <a:tr h="318318">
                <a:tc>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03352120"/>
                  </a:ext>
                </a:extLst>
              </a:tr>
              <a:tr h="318318">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23924997"/>
                  </a:ext>
                </a:extLst>
              </a:tr>
              <a:tr h="763964">
                <a:tc gridSpan="7">
                  <a:txBody>
                    <a:bodyPr/>
                    <a:lstStyle/>
                    <a:p>
                      <a:pPr algn="l"/>
                      <a:r>
                        <a:rPr lang="en-US" altLang="zh-CN" sz="1400" dirty="0"/>
                        <a:t>1.</a:t>
                      </a:r>
                      <a:r>
                        <a:rPr lang="zh-CN" altLang="en-US" sz="1400"/>
                        <a:t>加工时遇到的问题及解决办法？</a:t>
                      </a:r>
                      <a:endParaRPr lang="en-US" altLang="zh-CN" sz="1400" dirty="0"/>
                    </a:p>
                    <a:p>
                      <a:pPr algn="l"/>
                      <a:endParaRPr lang="en-US" altLang="zh-CN" sz="1400" dirty="0"/>
                    </a:p>
                    <a:p>
                      <a:pPr algn="l"/>
                      <a:endParaRPr lang="en-US" altLang="zh-C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67698667"/>
                  </a:ext>
                </a:extLst>
              </a:tr>
              <a:tr h="746451">
                <a:tc gridSpan="7">
                  <a:txBody>
                    <a:bodyPr/>
                    <a:lstStyle/>
                    <a:p>
                      <a:pPr algn="l"/>
                      <a:r>
                        <a:rPr lang="en-US" altLang="zh-CN" sz="1400" dirty="0"/>
                        <a:t>2. </a:t>
                      </a:r>
                      <a:r>
                        <a:rPr lang="zh-CN" altLang="en-US" sz="1400" dirty="0"/>
                        <a:t>实训小结及体会</a:t>
                      </a:r>
                      <a:endParaRPr lang="en-US" altLang="zh-CN" sz="1400" dirty="0"/>
                    </a:p>
                    <a:p>
                      <a:pPr algn="l"/>
                      <a:endParaRPr lang="en-US" altLang="zh-CN" sz="1400" dirty="0"/>
                    </a:p>
                    <a:p>
                      <a:pPr algn="l"/>
                      <a:endParaRPr lang="en-US" altLang="zh-C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55168205"/>
                  </a:ext>
                </a:extLst>
              </a:tr>
            </a:tbl>
          </a:graphicData>
        </a:graphic>
      </p:graphicFrame>
      <p:sp>
        <p:nvSpPr>
          <p:cNvPr id="4" name="标题 1">
            <a:extLst>
              <a:ext uri="{FF2B5EF4-FFF2-40B4-BE49-F238E27FC236}">
                <a16:creationId xmlns:a16="http://schemas.microsoft.com/office/drawing/2014/main" id="{38B20DED-E29B-F80D-A228-F8BA8E69AF39}"/>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9.2 </a:t>
            </a:r>
            <a:r>
              <a:rPr lang="zh-CN" altLang="en-US" sz="2800" dirty="0">
                <a:latin typeface="+mj-ea"/>
                <a:cs typeface="+mn-ea"/>
                <a:sym typeface="+mn-lt"/>
              </a:rPr>
              <a:t>非圆曲线加工</a:t>
            </a:r>
          </a:p>
        </p:txBody>
      </p:sp>
      <p:sp>
        <p:nvSpPr>
          <p:cNvPr id="27" name="1">
            <a:extLst>
              <a:ext uri="{FF2B5EF4-FFF2-40B4-BE49-F238E27FC236}">
                <a16:creationId xmlns:a16="http://schemas.microsoft.com/office/drawing/2014/main" id="{228AC354-5C12-4976-4459-B4FB608A8322}"/>
              </a:ext>
            </a:extLst>
          </p:cNvPr>
          <p:cNvSpPr/>
          <p:nvPr/>
        </p:nvSpPr>
        <p:spPr bwMode="auto">
          <a:xfrm rot="5400000">
            <a:off x="1107222" y="1204056"/>
            <a:ext cx="400954" cy="319384"/>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
        <p:nvSpPr>
          <p:cNvPr id="28" name="Index-1">
            <a:extLst>
              <a:ext uri="{FF2B5EF4-FFF2-40B4-BE49-F238E27FC236}">
                <a16:creationId xmlns:a16="http://schemas.microsoft.com/office/drawing/2014/main" id="{28C36DF4-4D77-6439-90CB-6A386B53E3A3}"/>
              </a:ext>
            </a:extLst>
          </p:cNvPr>
          <p:cNvSpPr txBox="1"/>
          <p:nvPr/>
        </p:nvSpPr>
        <p:spPr>
          <a:xfrm>
            <a:off x="767293" y="1177877"/>
            <a:ext cx="54040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b="1" dirty="0">
                <a:solidFill>
                  <a:schemeClr val="accent1"/>
                </a:solidFill>
                <a:latin typeface="Arial" panose="020B0604020202020204" pitchFamily="34" charset="0"/>
                <a:ea typeface="微软雅黑" panose="020B0503020204020204" pitchFamily="34" charset="-122"/>
              </a:rPr>
              <a:t>04</a:t>
            </a:r>
            <a:endParaRPr lang="zh-CN" altLang="en-US" sz="2000" b="1" dirty="0">
              <a:solidFill>
                <a:schemeClr val="accent1"/>
              </a:solidFill>
              <a:latin typeface="Arial" panose="020B0604020202020204" pitchFamily="34" charset="0"/>
              <a:ea typeface="微软雅黑" panose="020B0503020204020204" pitchFamily="34" charset="-122"/>
            </a:endParaRPr>
          </a:p>
        </p:txBody>
      </p:sp>
      <p:sp>
        <p:nvSpPr>
          <p:cNvPr id="3" name="Index-1">
            <a:extLst>
              <a:ext uri="{FF2B5EF4-FFF2-40B4-BE49-F238E27FC236}">
                <a16:creationId xmlns:a16="http://schemas.microsoft.com/office/drawing/2014/main" id="{29A51EB2-2F58-D1C3-6110-84DAD96F2737}"/>
              </a:ext>
            </a:extLst>
          </p:cNvPr>
          <p:cNvSpPr txBox="1"/>
          <p:nvPr>
            <p:custDataLst>
              <p:tags r:id="rId1"/>
            </p:custDataLst>
          </p:nvPr>
        </p:nvSpPr>
        <p:spPr>
          <a:xfrm>
            <a:off x="1450764" y="1143935"/>
            <a:ext cx="4473454" cy="430374"/>
          </a:xfrm>
          <a:prstGeom prst="rect">
            <a:avLst/>
          </a:prstGeom>
          <a:noFill/>
        </p:spPr>
        <p:txBody>
          <a:bodyPr wrap="square" rtlCol="0">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2000" b="1" u="none" strike="noStrike" kern="1200" cap="none" spc="0" normalizeH="0" baseline="0" noProof="0" dirty="0">
                <a:ln>
                  <a:noFill/>
                </a:ln>
                <a:solidFill>
                  <a:schemeClr val="accent1"/>
                </a:solidFill>
                <a:effectLst/>
                <a:uLnTx/>
                <a:uFillTx/>
                <a:latin typeface="+mn-ea"/>
                <a:cs typeface="+mn-cs"/>
              </a:rPr>
              <a:t>完成实训报告</a:t>
            </a:r>
            <a:endParaRPr kumimoji="0" lang="en-US" altLang="zh-CN" sz="2000" b="1" u="none" strike="noStrike" kern="1200" cap="none" spc="0" normalizeH="0" baseline="0" noProof="0" dirty="0">
              <a:ln>
                <a:noFill/>
              </a:ln>
              <a:solidFill>
                <a:schemeClr val="accent1"/>
              </a:solidFill>
              <a:effectLst/>
              <a:uLnTx/>
              <a:uFillTx/>
              <a:latin typeface="+mn-ea"/>
              <a:cs typeface="+mn-cs"/>
            </a:endParaRPr>
          </a:p>
        </p:txBody>
      </p:sp>
    </p:spTree>
    <p:extLst>
      <p:ext uri="{BB962C8B-B14F-4D97-AF65-F5344CB8AC3E}">
        <p14:creationId xmlns:p14="http://schemas.microsoft.com/office/powerpoint/2010/main" val="27674390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p:cNvGraphicFramePr>
            <a:graphicFrameLocks noChangeAspect="1"/>
          </p:cNvGraphicFramePr>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9525" imgH="9525" progId="TCLayout.ActiveDocument.1">
                  <p:embed/>
                </p:oleObj>
              </mc:Choice>
              <mc:Fallback>
                <p:oleObj name="think-cell Slide" r:id="rId3" imgW="9525" imgH="9525" progId="TCLayout.ActiveDocument.1">
                  <p:embed/>
                  <p:pic>
                    <p:nvPicPr>
                      <p:cNvPr id="0" name="图片 -1" hidden="1"/>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 name="矩形 3" hidden="1"/>
          <p:cNvSpPr/>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lnSpc>
                <a:spcPct val="90000"/>
              </a:lnSpc>
              <a:spcBef>
                <a:spcPct val="0"/>
              </a:spcBef>
              <a:spcAft>
                <a:spcPct val="0"/>
              </a:spcAft>
            </a:pPr>
            <a:endParaRPr lang="en-US" altLang="zh-CN" sz="2400" dirty="0">
              <a:cs typeface="+mn-ea"/>
              <a:sym typeface="+mn-lt"/>
            </a:endParaRPr>
          </a:p>
        </p:txBody>
      </p:sp>
      <p:sp>
        <p:nvSpPr>
          <p:cNvPr id="5" name="标题 4"/>
          <p:cNvSpPr>
            <a:spLocks noGrp="1"/>
          </p:cNvSpPr>
          <p:nvPr>
            <p:ph type="ctrTitle"/>
          </p:nvPr>
        </p:nvSpPr>
        <p:spPr>
          <a:xfrm>
            <a:off x="1346202" y="3921741"/>
            <a:ext cx="6426198" cy="701731"/>
          </a:xfrm>
        </p:spPr>
        <p:txBody>
          <a:bodyPr>
            <a:spAutoFit/>
          </a:bodyPr>
          <a:lstStyle/>
          <a:p>
            <a:r>
              <a:rPr lang="zh-CN" altLang="en-US" sz="4400" spc="300" dirty="0">
                <a:latin typeface="+mn-lt"/>
                <a:ea typeface="+mn-ea"/>
                <a:cs typeface="+mn-ea"/>
                <a:sym typeface="+mn-lt"/>
              </a:rPr>
              <a:t>谢 谢！</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2196459" y="2948869"/>
            <a:ext cx="7861941" cy="480131"/>
          </a:xfrm>
        </p:spPr>
        <p:txBody>
          <a:bodyPr wrap="square">
            <a:spAutoFit/>
          </a:bodyPr>
          <a:lstStyle/>
          <a:p>
            <a:r>
              <a:rPr lang="zh-CN" altLang="en-US" sz="2800" dirty="0">
                <a:latin typeface="+mn-lt"/>
                <a:ea typeface="+mn-ea"/>
                <a:cs typeface="+mn-ea"/>
                <a:sym typeface="+mn-lt"/>
              </a:rPr>
              <a:t>非圆曲线车削加工训练</a:t>
            </a:r>
          </a:p>
        </p:txBody>
      </p:sp>
      <p:sp>
        <p:nvSpPr>
          <p:cNvPr id="6" name="文本占位符 5"/>
          <p:cNvSpPr>
            <a:spLocks noGrp="1"/>
          </p:cNvSpPr>
          <p:nvPr>
            <p:ph type="body" idx="1"/>
          </p:nvPr>
        </p:nvSpPr>
        <p:spPr>
          <a:xfrm>
            <a:off x="2196459" y="3593748"/>
            <a:ext cx="6529529" cy="1134413"/>
          </a:xfrm>
        </p:spPr>
        <p:txBody>
          <a:bodyPr wrap="square">
            <a:spAutoFit/>
          </a:bodyPr>
          <a:lstStyle/>
          <a:p>
            <a:pPr lvl="0"/>
            <a:r>
              <a:rPr lang="zh-CN" altLang="en-US" sz="2400" b="1" dirty="0">
                <a:cs typeface="+mn-ea"/>
                <a:sym typeface="+mn-lt"/>
              </a:rPr>
              <a:t>任务</a:t>
            </a:r>
            <a:r>
              <a:rPr lang="en-US" altLang="zh-CN" sz="2400" b="1" dirty="0">
                <a:cs typeface="+mn-ea"/>
                <a:sym typeface="+mn-lt"/>
              </a:rPr>
              <a:t>9.1 </a:t>
            </a:r>
            <a:r>
              <a:rPr lang="zh-CN" altLang="en-US" sz="2400" b="1" dirty="0">
                <a:cs typeface="+mn-ea"/>
                <a:sym typeface="+mn-lt"/>
              </a:rPr>
              <a:t>宏观程序的认识</a:t>
            </a:r>
            <a:endParaRPr lang="en-US" altLang="zh-CN" sz="2400" b="1" dirty="0">
              <a:cs typeface="+mn-ea"/>
              <a:sym typeface="+mn-lt"/>
            </a:endParaRPr>
          </a:p>
          <a:p>
            <a:r>
              <a:rPr lang="zh-CN" altLang="en-US" sz="2400" b="1" dirty="0">
                <a:cs typeface="+mn-ea"/>
                <a:sym typeface="+mn-lt"/>
              </a:rPr>
              <a:t>任务</a:t>
            </a:r>
            <a:r>
              <a:rPr lang="en-US" altLang="zh-CN" sz="2400" b="1" dirty="0">
                <a:cs typeface="+mn-ea"/>
                <a:sym typeface="+mn-lt"/>
              </a:rPr>
              <a:t>9.2 </a:t>
            </a:r>
            <a:r>
              <a:rPr lang="zh-CN" altLang="en-US" sz="2400" b="1" dirty="0">
                <a:cs typeface="+mn-ea"/>
                <a:sym typeface="+mn-lt"/>
              </a:rPr>
              <a:t>非圆曲线加工</a:t>
            </a:r>
            <a:endParaRPr lang="en-US" altLang="zh-CN" sz="2400" b="1" dirty="0">
              <a:cs typeface="+mn-ea"/>
              <a:sym typeface="+mn-lt"/>
            </a:endParaRPr>
          </a:p>
        </p:txBody>
      </p:sp>
      <p:sp>
        <p:nvSpPr>
          <p:cNvPr id="34" name="文本框 33"/>
          <p:cNvSpPr txBox="1"/>
          <p:nvPr/>
        </p:nvSpPr>
        <p:spPr>
          <a:xfrm>
            <a:off x="1319783" y="1992296"/>
            <a:ext cx="4550112" cy="707886"/>
          </a:xfrm>
          <a:prstGeom prst="rect">
            <a:avLst/>
          </a:prstGeom>
          <a:noFill/>
        </p:spPr>
        <p:txBody>
          <a:bodyPr wrap="square">
            <a:spAutoFit/>
          </a:bodyPr>
          <a:lstStyle/>
          <a:p>
            <a:pPr algn="just"/>
            <a:r>
              <a:rPr lang="zh-CN" altLang="en-US" sz="4000" b="1" i="0" u="none" strike="noStrike" baseline="0" dirty="0">
                <a:solidFill>
                  <a:schemeClr val="accent1"/>
                </a:solidFill>
                <a:latin typeface="微软雅黑" panose="020B0503020204020204" pitchFamily="34" charset="-122"/>
                <a:ea typeface="微软雅黑" panose="020B0503020204020204" pitchFamily="34" charset="-122"/>
              </a:rPr>
              <a:t>实训项目</a:t>
            </a:r>
            <a:r>
              <a:rPr lang="en-US" altLang="zh-CN" sz="4000" b="1" i="0" u="none" strike="noStrike" baseline="0" dirty="0">
                <a:solidFill>
                  <a:schemeClr val="accent1"/>
                </a:solidFill>
                <a:latin typeface="微软雅黑" panose="020B0503020204020204" pitchFamily="34" charset="-122"/>
                <a:ea typeface="微软雅黑" panose="020B0503020204020204" pitchFamily="34" charset="-122"/>
              </a:rPr>
              <a:t> 9</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1319783" y="1992296"/>
            <a:ext cx="4550112" cy="707886"/>
          </a:xfrm>
          <a:prstGeom prst="rect">
            <a:avLst/>
          </a:prstGeom>
          <a:noFill/>
        </p:spPr>
        <p:txBody>
          <a:bodyPr wrap="square">
            <a:spAutoFit/>
          </a:bodyPr>
          <a:lstStyle/>
          <a:p>
            <a:pPr algn="just"/>
            <a:r>
              <a:rPr lang="zh-CN" altLang="en-US" sz="4000" b="1" i="0" u="none" strike="noStrike" baseline="0" dirty="0">
                <a:solidFill>
                  <a:schemeClr val="accent1"/>
                </a:solidFill>
                <a:latin typeface="微软雅黑" panose="020B0503020204020204" pitchFamily="34" charset="-122"/>
                <a:ea typeface="微软雅黑" panose="020B0503020204020204" pitchFamily="34" charset="-122"/>
              </a:rPr>
              <a:t>实训项目</a:t>
            </a:r>
            <a:r>
              <a:rPr lang="en-US" altLang="zh-CN" sz="4000" b="1" i="0" u="none" strike="noStrike" baseline="0" dirty="0">
                <a:solidFill>
                  <a:schemeClr val="accent1"/>
                </a:solidFill>
                <a:latin typeface="微软雅黑" panose="020B0503020204020204" pitchFamily="34" charset="-122"/>
                <a:ea typeface="微软雅黑" panose="020B0503020204020204" pitchFamily="34" charset="-122"/>
              </a:rPr>
              <a:t> 9</a:t>
            </a:r>
          </a:p>
        </p:txBody>
      </p:sp>
      <p:sp>
        <p:nvSpPr>
          <p:cNvPr id="4" name="文本占位符 5">
            <a:extLst>
              <a:ext uri="{FF2B5EF4-FFF2-40B4-BE49-F238E27FC236}">
                <a16:creationId xmlns:a16="http://schemas.microsoft.com/office/drawing/2014/main" id="{6731C46A-CBE1-9293-D655-1E026869BE6D}"/>
              </a:ext>
            </a:extLst>
          </p:cNvPr>
          <p:cNvSpPr txBox="1">
            <a:spLocks/>
          </p:cNvSpPr>
          <p:nvPr/>
        </p:nvSpPr>
        <p:spPr>
          <a:xfrm>
            <a:off x="2196459" y="3601487"/>
            <a:ext cx="6529529" cy="1134413"/>
          </a:xfrm>
          <a:prstGeom prst="rect">
            <a:avLst/>
          </a:prstGeom>
        </p:spPr>
        <p:txBody>
          <a:bodyPr vert="horz" wrap="square" lIns="91440" tIns="45720" rIns="91440" bIns="45720" rtlCol="0" anchor="t">
            <a:spAutoFit/>
          </a:bodyPr>
          <a:lstStyle>
            <a:lvl1pPr marL="0" indent="0" algn="l" defTabSz="914400" rtl="0" eaLnBrk="1" latinLnBrk="0" hangingPunct="1">
              <a:lnSpc>
                <a:spcPct val="150000"/>
              </a:lnSpc>
              <a:spcBef>
                <a:spcPts val="0"/>
              </a:spcBef>
              <a:buFont typeface="Arial" panose="020B0604020202020204" pitchFamily="34" charset="0"/>
              <a:buNone/>
              <a:defRPr sz="11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zh-CN" altLang="en-US" sz="2400" b="1" dirty="0">
                <a:solidFill>
                  <a:srgbClr val="FF0000"/>
                </a:solidFill>
                <a:cs typeface="+mn-ea"/>
                <a:sym typeface="+mn-lt"/>
              </a:rPr>
              <a:t>任务</a:t>
            </a:r>
            <a:r>
              <a:rPr lang="en-US" altLang="zh-CN" sz="2400" b="1" dirty="0">
                <a:solidFill>
                  <a:srgbClr val="FF0000"/>
                </a:solidFill>
                <a:cs typeface="+mn-ea"/>
                <a:sym typeface="+mn-lt"/>
              </a:rPr>
              <a:t>9.1 </a:t>
            </a:r>
            <a:r>
              <a:rPr lang="zh-CN" altLang="en-US" sz="2400" b="1" dirty="0">
                <a:solidFill>
                  <a:srgbClr val="FF0000"/>
                </a:solidFill>
                <a:cs typeface="+mn-ea"/>
                <a:sym typeface="+mn-lt"/>
              </a:rPr>
              <a:t>宏观程序的认识</a:t>
            </a:r>
            <a:endParaRPr lang="en-US" altLang="zh-CN" sz="2400" b="1" dirty="0">
              <a:solidFill>
                <a:srgbClr val="FF0000"/>
              </a:solidFill>
              <a:cs typeface="+mn-ea"/>
              <a:sym typeface="+mn-lt"/>
            </a:endParaRPr>
          </a:p>
          <a:p>
            <a:r>
              <a:rPr lang="zh-CN" altLang="en-US" sz="2400" b="1" dirty="0">
                <a:solidFill>
                  <a:schemeClr val="bg1">
                    <a:lumMod val="75000"/>
                  </a:schemeClr>
                </a:solidFill>
                <a:cs typeface="+mn-ea"/>
                <a:sym typeface="+mn-lt"/>
              </a:rPr>
              <a:t>任务</a:t>
            </a:r>
            <a:r>
              <a:rPr lang="en-US" altLang="zh-CN" sz="2400" b="1" dirty="0">
                <a:solidFill>
                  <a:schemeClr val="bg1">
                    <a:lumMod val="75000"/>
                  </a:schemeClr>
                </a:solidFill>
                <a:cs typeface="+mn-ea"/>
                <a:sym typeface="+mn-lt"/>
              </a:rPr>
              <a:t>9.2 </a:t>
            </a:r>
            <a:r>
              <a:rPr lang="zh-CN" altLang="en-US" sz="2400" b="1" dirty="0">
                <a:solidFill>
                  <a:schemeClr val="bg1">
                    <a:lumMod val="75000"/>
                  </a:schemeClr>
                </a:solidFill>
                <a:cs typeface="+mn-ea"/>
                <a:sym typeface="+mn-lt"/>
              </a:rPr>
              <a:t>非圆曲线加工</a:t>
            </a:r>
            <a:endParaRPr lang="en-US" altLang="zh-CN" sz="2400" b="1" dirty="0">
              <a:solidFill>
                <a:schemeClr val="bg1">
                  <a:lumMod val="75000"/>
                </a:schemeClr>
              </a:solidFill>
              <a:cs typeface="+mn-ea"/>
              <a:sym typeface="+mn-lt"/>
            </a:endParaRPr>
          </a:p>
        </p:txBody>
      </p:sp>
      <p:sp>
        <p:nvSpPr>
          <p:cNvPr id="10" name="标题 4">
            <a:extLst>
              <a:ext uri="{FF2B5EF4-FFF2-40B4-BE49-F238E27FC236}">
                <a16:creationId xmlns:a16="http://schemas.microsoft.com/office/drawing/2014/main" id="{B25A22D3-9CD9-5688-080C-48987AD6EDE3}"/>
              </a:ext>
            </a:extLst>
          </p:cNvPr>
          <p:cNvSpPr>
            <a:spLocks noGrp="1"/>
          </p:cNvSpPr>
          <p:nvPr>
            <p:ph type="title"/>
          </p:nvPr>
        </p:nvSpPr>
        <p:spPr>
          <a:xfrm>
            <a:off x="2196459" y="2948869"/>
            <a:ext cx="7861941" cy="480131"/>
          </a:xfrm>
        </p:spPr>
        <p:txBody>
          <a:bodyPr wrap="square">
            <a:spAutoFit/>
          </a:bodyPr>
          <a:lstStyle/>
          <a:p>
            <a:r>
              <a:rPr lang="zh-CN" altLang="en-US" sz="2800" dirty="0">
                <a:latin typeface="+mn-lt"/>
                <a:ea typeface="+mn-ea"/>
                <a:cs typeface="+mn-ea"/>
                <a:sym typeface="+mn-lt"/>
              </a:rPr>
              <a:t>非圆曲线车削加工训练</a:t>
            </a:r>
          </a:p>
        </p:txBody>
      </p:sp>
    </p:spTree>
    <p:extLst>
      <p:ext uri="{BB962C8B-B14F-4D97-AF65-F5344CB8AC3E}">
        <p14:creationId xmlns:p14="http://schemas.microsoft.com/office/powerpoint/2010/main" val="28529423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3063887" y="291516"/>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9.1</a:t>
            </a:r>
            <a:r>
              <a:rPr lang="zh-CN" altLang="en-US" sz="2800" dirty="0">
                <a:latin typeface="+mj-ea"/>
                <a:cs typeface="+mn-ea"/>
                <a:sym typeface="+mn-lt"/>
              </a:rPr>
              <a:t>宏观程序的认知</a:t>
            </a:r>
          </a:p>
        </p:txBody>
      </p:sp>
      <p:sp>
        <p:nvSpPr>
          <p:cNvPr id="3" name="任意多边形 40"/>
          <p:cNvSpPr/>
          <p:nvPr/>
        </p:nvSpPr>
        <p:spPr bwMode="auto">
          <a:xfrm>
            <a:off x="1587" y="5403846"/>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lstStyle/>
          <a:p>
            <a:endParaRPr lang="zh-CN" altLang="en-US" dirty="0"/>
          </a:p>
        </p:txBody>
      </p:sp>
      <p:sp>
        <p:nvSpPr>
          <p:cNvPr id="4" name="任意多边形 41"/>
          <p:cNvSpPr/>
          <p:nvPr/>
        </p:nvSpPr>
        <p:spPr bwMode="auto">
          <a:xfrm>
            <a:off x="9390024" y="-1"/>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lstStyle/>
          <a:p>
            <a:endParaRPr lang="zh-CN" altLang="en-US"/>
          </a:p>
        </p:txBody>
      </p:sp>
      <p:grpSp>
        <p:nvGrpSpPr>
          <p:cNvPr id="11" name="组合 10">
            <a:extLst>
              <a:ext uri="{FF2B5EF4-FFF2-40B4-BE49-F238E27FC236}">
                <a16:creationId xmlns:a16="http://schemas.microsoft.com/office/drawing/2014/main" id="{BA066F25-8AC7-9D7A-79E2-449816129821}"/>
              </a:ext>
            </a:extLst>
          </p:cNvPr>
          <p:cNvGrpSpPr/>
          <p:nvPr/>
        </p:nvGrpSpPr>
        <p:grpSpPr>
          <a:xfrm>
            <a:off x="1077375" y="1800049"/>
            <a:ext cx="4887404" cy="2037518"/>
            <a:chOff x="900208" y="1140079"/>
            <a:chExt cx="4887404" cy="2037518"/>
          </a:xfrm>
        </p:grpSpPr>
        <p:sp>
          <p:nvSpPr>
            <p:cNvPr id="46" name="1">
              <a:extLst>
                <a:ext uri="{FF2B5EF4-FFF2-40B4-BE49-F238E27FC236}">
                  <a16:creationId xmlns:a16="http://schemas.microsoft.com/office/drawing/2014/main" id="{1553848B-61F2-308D-BAD2-72A95F043DB4}"/>
                </a:ext>
              </a:extLst>
            </p:cNvPr>
            <p:cNvSpPr/>
            <p:nvPr>
              <p:custDataLst>
                <p:tags r:id="rId16"/>
              </p:custDataLst>
            </p:nvPr>
          </p:nvSpPr>
          <p:spPr>
            <a:xfrm>
              <a:off x="909643" y="1141058"/>
              <a:ext cx="4877969" cy="1867552"/>
            </a:xfrm>
            <a:prstGeom prst="rect">
              <a:avLst/>
            </a:prstGeom>
            <a:solidFill>
              <a:schemeClr val="bg1"/>
            </a:solidFill>
            <a:ln w="6350">
              <a:solidFill>
                <a:schemeClr val="tx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b="1">
                <a:solidFill>
                  <a:srgbClr val="000000"/>
                </a:solidFill>
              </a:endParaRPr>
            </a:p>
          </p:txBody>
        </p:sp>
        <p:sp>
          <p:nvSpPr>
            <p:cNvPr id="47" name="Title-1">
              <a:extLst>
                <a:ext uri="{FF2B5EF4-FFF2-40B4-BE49-F238E27FC236}">
                  <a16:creationId xmlns:a16="http://schemas.microsoft.com/office/drawing/2014/main" id="{EB414B1C-45A8-256B-AEA0-37B6398FE4DD}"/>
                </a:ext>
              </a:extLst>
            </p:cNvPr>
            <p:cNvSpPr>
              <a:spLocks/>
            </p:cNvSpPr>
            <p:nvPr>
              <p:custDataLst>
                <p:tags r:id="rId17"/>
              </p:custDataLst>
            </p:nvPr>
          </p:nvSpPr>
          <p:spPr>
            <a:xfrm>
              <a:off x="1495060" y="1140079"/>
              <a:ext cx="3960000" cy="5258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r>
                <a:rPr lang="zh-CN" altLang="en-US" b="1" dirty="0">
                  <a:solidFill>
                    <a:schemeClr val="accent1"/>
                  </a:solidFill>
                  <a:sym typeface="Arial" panose="020B0604020202020204" pitchFamily="34" charset="0"/>
                </a:rPr>
                <a:t>变量</a:t>
              </a:r>
              <a:endParaRPr lang="en-US" altLang="zh-CN" b="1" dirty="0">
                <a:solidFill>
                  <a:schemeClr val="accent1"/>
                </a:solidFill>
                <a:sym typeface="Arial" panose="020B0604020202020204" pitchFamily="34" charset="0"/>
              </a:endParaRPr>
            </a:p>
          </p:txBody>
        </p:sp>
        <p:sp>
          <p:nvSpPr>
            <p:cNvPr id="48" name="Body-1">
              <a:extLst>
                <a:ext uri="{FF2B5EF4-FFF2-40B4-BE49-F238E27FC236}">
                  <a16:creationId xmlns:a16="http://schemas.microsoft.com/office/drawing/2014/main" id="{F5A1992E-23C5-8212-E425-DFB5FB349636}"/>
                </a:ext>
              </a:extLst>
            </p:cNvPr>
            <p:cNvSpPr>
              <a:spLocks/>
            </p:cNvSpPr>
            <p:nvPr>
              <p:custDataLst>
                <p:tags r:id="rId18"/>
              </p:custDataLst>
            </p:nvPr>
          </p:nvSpPr>
          <p:spPr>
            <a:xfrm>
              <a:off x="1368627" y="1492896"/>
              <a:ext cx="3960000" cy="16847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3765">
                <a:lnSpc>
                  <a:spcPct val="120000"/>
                </a:lnSpc>
                <a:buSzPct val="100000"/>
                <a:defRPr/>
              </a:pPr>
              <a:r>
                <a:rPr lang="zh-CN" altLang="en-US" sz="1400" dirty="0">
                  <a:solidFill>
                    <a:schemeClr val="tx1"/>
                  </a:solidFill>
                </a:rPr>
                <a:t>（</a:t>
              </a:r>
              <a:r>
                <a:rPr lang="en-US" altLang="zh-CN" sz="1400" dirty="0">
                  <a:solidFill>
                    <a:schemeClr val="tx1"/>
                  </a:solidFill>
                </a:rPr>
                <a:t>1</a:t>
              </a:r>
              <a:r>
                <a:rPr lang="zh-CN" altLang="en-US" sz="1400" dirty="0">
                  <a:solidFill>
                    <a:schemeClr val="tx1"/>
                  </a:solidFill>
                </a:rPr>
                <a:t>）变量的表示；</a:t>
              </a:r>
              <a:endParaRPr lang="en-US" altLang="zh-CN" sz="1400" dirty="0">
                <a:solidFill>
                  <a:schemeClr val="tx1"/>
                </a:solidFill>
              </a:endParaRPr>
            </a:p>
            <a:p>
              <a:pPr defTabSz="913765">
                <a:lnSpc>
                  <a:spcPct val="120000"/>
                </a:lnSpc>
                <a:buSzPct val="100000"/>
                <a:defRPr/>
              </a:pPr>
              <a:r>
                <a:rPr kumimoji="0" lang="zh-CN" altLang="en-US" sz="1400" b="0" i="0" u="none" strike="noStrike" kern="1200" cap="none" spc="0" normalizeH="0" baseline="0" noProof="0" dirty="0">
                  <a:ln>
                    <a:noFill/>
                  </a:ln>
                  <a:solidFill>
                    <a:schemeClr val="tx1"/>
                  </a:solidFill>
                  <a:effectLst/>
                  <a:uLnTx/>
                  <a:uFillTx/>
                </a:rPr>
                <a:t>（</a:t>
              </a:r>
              <a:r>
                <a:rPr kumimoji="0" lang="en-US" altLang="zh-CN" sz="1400" b="0" i="0" u="none" strike="noStrike" kern="1200" cap="none" spc="0" normalizeH="0" baseline="0" noProof="0" dirty="0">
                  <a:ln>
                    <a:noFill/>
                  </a:ln>
                  <a:solidFill>
                    <a:schemeClr val="tx1"/>
                  </a:solidFill>
                  <a:effectLst/>
                  <a:uLnTx/>
                  <a:uFillTx/>
                </a:rPr>
                <a:t>2</a:t>
              </a:r>
              <a:r>
                <a:rPr kumimoji="0" lang="zh-CN" altLang="en-US" sz="1400" b="0" i="0" u="none" strike="noStrike" kern="1200" cap="none" spc="0" normalizeH="0" baseline="0" noProof="0" dirty="0">
                  <a:ln>
                    <a:noFill/>
                  </a:ln>
                  <a:solidFill>
                    <a:schemeClr val="tx1"/>
                  </a:solidFill>
                  <a:effectLst/>
                  <a:uLnTx/>
                  <a:uFillTx/>
                </a:rPr>
                <a:t>）变量的使用；</a:t>
              </a:r>
              <a:endParaRPr kumimoji="0" lang="en-US" altLang="zh-CN" sz="1400" b="0" i="0" u="none" strike="noStrike" kern="1200" cap="none" spc="0" normalizeH="0" baseline="0" noProof="0" dirty="0">
                <a:ln>
                  <a:noFill/>
                </a:ln>
                <a:solidFill>
                  <a:schemeClr val="tx1"/>
                </a:solidFill>
                <a:effectLst/>
                <a:uLnTx/>
                <a:uFillTx/>
              </a:endParaRPr>
            </a:p>
            <a:p>
              <a:pPr defTabSz="913765">
                <a:lnSpc>
                  <a:spcPct val="120000"/>
                </a:lnSpc>
                <a:buSzPct val="100000"/>
                <a:defRPr/>
              </a:pPr>
              <a:r>
                <a:rPr lang="zh-CN" altLang="en-US" sz="1400" dirty="0">
                  <a:solidFill>
                    <a:schemeClr val="tx1"/>
                  </a:solidFill>
                </a:rPr>
                <a:t>（</a:t>
              </a:r>
              <a:r>
                <a:rPr lang="en-US" altLang="zh-CN" sz="1400" dirty="0">
                  <a:solidFill>
                    <a:schemeClr val="tx1"/>
                  </a:solidFill>
                </a:rPr>
                <a:t>3</a:t>
              </a:r>
              <a:r>
                <a:rPr lang="zh-CN" altLang="en-US" sz="1400" dirty="0">
                  <a:solidFill>
                    <a:schemeClr val="tx1"/>
                  </a:solidFill>
                </a:rPr>
                <a:t>）变量的种类；</a:t>
              </a:r>
              <a:endParaRPr lang="en-US" altLang="zh-CN" sz="1400" dirty="0">
                <a:solidFill>
                  <a:schemeClr val="tx1"/>
                </a:solidFill>
              </a:endParaRPr>
            </a:p>
            <a:p>
              <a:pPr defTabSz="913765">
                <a:lnSpc>
                  <a:spcPct val="120000"/>
                </a:lnSpc>
                <a:buSzPct val="100000"/>
                <a:defRPr/>
              </a:pPr>
              <a:r>
                <a:rPr kumimoji="0" lang="zh-CN" altLang="en-US" sz="1400" b="0" i="0" u="none" strike="noStrike" kern="1200" cap="none" spc="0" normalizeH="0" baseline="0" noProof="0" dirty="0">
                  <a:ln>
                    <a:noFill/>
                  </a:ln>
                  <a:solidFill>
                    <a:schemeClr val="tx1"/>
                  </a:solidFill>
                  <a:effectLst/>
                  <a:uLnTx/>
                  <a:uFillTx/>
                </a:rPr>
                <a:t>（</a:t>
              </a:r>
              <a:r>
                <a:rPr kumimoji="0" lang="en-US" altLang="zh-CN" sz="1400" b="0" i="0" u="none" strike="noStrike" kern="1200" cap="none" spc="0" normalizeH="0" baseline="0" noProof="0" dirty="0">
                  <a:ln>
                    <a:noFill/>
                  </a:ln>
                  <a:solidFill>
                    <a:schemeClr val="tx1"/>
                  </a:solidFill>
                  <a:effectLst/>
                  <a:uLnTx/>
                  <a:uFillTx/>
                </a:rPr>
                <a:t>4</a:t>
              </a:r>
              <a:r>
                <a:rPr kumimoji="0" lang="zh-CN" altLang="en-US" sz="1400" b="0" i="0" u="none" strike="noStrike" kern="1200" cap="none" spc="0" normalizeH="0" baseline="0" noProof="0" dirty="0">
                  <a:ln>
                    <a:noFill/>
                  </a:ln>
                  <a:solidFill>
                    <a:schemeClr val="tx1"/>
                  </a:solidFill>
                  <a:effectLst/>
                  <a:uLnTx/>
                  <a:uFillTx/>
                </a:rPr>
                <a:t>）变量的赋值；</a:t>
              </a:r>
              <a:endParaRPr kumimoji="0" lang="en-US" altLang="zh-CN" sz="1400" b="0" i="0" u="none" strike="noStrike" kern="1200" cap="none" spc="0" normalizeH="0" baseline="0" noProof="0" dirty="0">
                <a:ln>
                  <a:noFill/>
                </a:ln>
                <a:solidFill>
                  <a:schemeClr val="tx1"/>
                </a:solidFill>
                <a:effectLst/>
                <a:uLnTx/>
                <a:uFillTx/>
              </a:endParaRPr>
            </a:p>
            <a:p>
              <a:pPr defTabSz="913765">
                <a:lnSpc>
                  <a:spcPct val="120000"/>
                </a:lnSpc>
                <a:buSzPct val="100000"/>
                <a:defRPr/>
              </a:pPr>
              <a:r>
                <a:rPr kumimoji="0" lang="zh-CN" altLang="en-US" sz="1400" b="0" i="0" u="none" strike="noStrike" kern="1200" cap="none" spc="0" normalizeH="0" baseline="0" noProof="0" dirty="0">
                  <a:ln>
                    <a:noFill/>
                  </a:ln>
                  <a:solidFill>
                    <a:schemeClr val="tx1"/>
                  </a:solidFill>
                  <a:effectLst/>
                  <a:uLnTx/>
                  <a:uFillTx/>
                </a:rPr>
                <a:t>（</a:t>
              </a:r>
              <a:r>
                <a:rPr kumimoji="0" lang="en-US" altLang="zh-CN" sz="1400" b="0" i="0" u="none" strike="noStrike" kern="1200" cap="none" spc="0" normalizeH="0" baseline="0" noProof="0" dirty="0">
                  <a:ln>
                    <a:noFill/>
                  </a:ln>
                  <a:solidFill>
                    <a:schemeClr val="tx1"/>
                  </a:solidFill>
                  <a:effectLst/>
                  <a:uLnTx/>
                  <a:uFillTx/>
                </a:rPr>
                <a:t>5</a:t>
              </a:r>
              <a:r>
                <a:rPr kumimoji="0" lang="zh-CN" altLang="en-US" sz="1400" b="0" i="0" u="none" strike="noStrike" kern="1200" cap="none" spc="0" normalizeH="0" baseline="0" noProof="0" dirty="0">
                  <a:ln>
                    <a:noFill/>
                  </a:ln>
                  <a:solidFill>
                    <a:schemeClr val="tx1"/>
                  </a:solidFill>
                  <a:effectLst/>
                  <a:uLnTx/>
                  <a:uFillTx/>
                </a:rPr>
                <a:t>）变量的运算；</a:t>
              </a:r>
              <a:endParaRPr kumimoji="0" lang="en-GB" altLang="zh-CN" sz="1400" b="0" i="0" u="none" strike="noStrike" kern="1200" cap="none" spc="0" normalizeH="0" baseline="0" noProof="0" dirty="0">
                <a:ln>
                  <a:noFill/>
                </a:ln>
                <a:solidFill>
                  <a:schemeClr val="tx1"/>
                </a:solidFill>
                <a:effectLst/>
                <a:uLnTx/>
                <a:uFillTx/>
              </a:endParaRPr>
            </a:p>
          </p:txBody>
        </p:sp>
        <p:sp>
          <p:nvSpPr>
            <p:cNvPr id="49" name="Index-1">
              <a:extLst>
                <a:ext uri="{FF2B5EF4-FFF2-40B4-BE49-F238E27FC236}">
                  <a16:creationId xmlns:a16="http://schemas.microsoft.com/office/drawing/2014/main" id="{8C8B7D98-E4BC-E21D-32E8-0C91D131106F}"/>
                </a:ext>
              </a:extLst>
            </p:cNvPr>
            <p:cNvSpPr txBox="1"/>
            <p:nvPr>
              <p:custDataLst>
                <p:tags r:id="rId19"/>
              </p:custDataLst>
            </p:nvPr>
          </p:nvSpPr>
          <p:spPr>
            <a:xfrm>
              <a:off x="900208" y="1141058"/>
              <a:ext cx="585417" cy="523220"/>
            </a:xfrm>
            <a:prstGeom prst="rect">
              <a:avLst/>
            </a:prstGeom>
            <a:solidFill>
              <a:schemeClr val="accent1"/>
            </a:solidFill>
            <a:effectLst/>
          </p:spPr>
          <p:txBody>
            <a:bodyPr wrap="none" rtlCol="0">
              <a:spAutoFit/>
            </a:bodyPr>
            <a:lstStyle>
              <a:defPPr>
                <a:defRPr lang="zh-CN"/>
              </a:defPPr>
              <a:lvl1pPr algn="ctr">
                <a:defRPr sz="2800" b="1">
                  <a:solidFill>
                    <a:srgbClr val="FFFFFF"/>
                  </a:solidFill>
                </a:defRPr>
              </a:lvl1pPr>
            </a:lstStyle>
            <a:p>
              <a:r>
                <a:rPr lang="en-US" altLang="zh-CN" dirty="0">
                  <a:latin typeface="+mj-lt"/>
                  <a:ea typeface="+mj-ea"/>
                </a:rPr>
                <a:t>01</a:t>
              </a:r>
              <a:endParaRPr lang="zh-CN" altLang="en-US" dirty="0">
                <a:latin typeface="+mj-lt"/>
                <a:ea typeface="+mj-ea"/>
              </a:endParaRPr>
            </a:p>
          </p:txBody>
        </p:sp>
        <p:cxnSp>
          <p:nvCxnSpPr>
            <p:cNvPr id="50" name="1">
              <a:extLst>
                <a:ext uri="{FF2B5EF4-FFF2-40B4-BE49-F238E27FC236}">
                  <a16:creationId xmlns:a16="http://schemas.microsoft.com/office/drawing/2014/main" id="{85DA89C3-37D0-7E25-0A04-2D185339272D}"/>
                </a:ext>
              </a:extLst>
            </p:cNvPr>
            <p:cNvCxnSpPr>
              <a:cxnSpLocks/>
            </p:cNvCxnSpPr>
            <p:nvPr>
              <p:custDataLst>
                <p:tags r:id="rId20"/>
              </p:custDataLst>
            </p:nvPr>
          </p:nvCxnSpPr>
          <p:spPr>
            <a:xfrm>
              <a:off x="909645" y="3022681"/>
              <a:ext cx="4877967"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7" name="组合 16">
            <a:extLst>
              <a:ext uri="{FF2B5EF4-FFF2-40B4-BE49-F238E27FC236}">
                <a16:creationId xmlns:a16="http://schemas.microsoft.com/office/drawing/2014/main" id="{61F40594-9C9A-9AAC-38A3-FA913A048B54}"/>
              </a:ext>
            </a:extLst>
          </p:cNvPr>
          <p:cNvGrpSpPr>
            <a:grpSpLocks/>
          </p:cNvGrpSpPr>
          <p:nvPr/>
        </p:nvGrpSpPr>
        <p:grpSpPr>
          <a:xfrm>
            <a:off x="1077375" y="3898853"/>
            <a:ext cx="4873765" cy="1965090"/>
            <a:chOff x="6658824" y="3643296"/>
            <a:chExt cx="4873765" cy="1965090"/>
          </a:xfrm>
        </p:grpSpPr>
        <p:sp>
          <p:nvSpPr>
            <p:cNvPr id="41" name="3">
              <a:extLst>
                <a:ext uri="{FF2B5EF4-FFF2-40B4-BE49-F238E27FC236}">
                  <a16:creationId xmlns:a16="http://schemas.microsoft.com/office/drawing/2014/main" id="{B9A8717F-7D0E-46A7-0392-0450875352DB}"/>
                </a:ext>
              </a:extLst>
            </p:cNvPr>
            <p:cNvSpPr/>
            <p:nvPr>
              <p:custDataLst>
                <p:tags r:id="rId11"/>
              </p:custDataLst>
            </p:nvPr>
          </p:nvSpPr>
          <p:spPr>
            <a:xfrm>
              <a:off x="6669063" y="3643296"/>
              <a:ext cx="4863526" cy="1965088"/>
            </a:xfrm>
            <a:prstGeom prst="rect">
              <a:avLst/>
            </a:prstGeom>
            <a:solidFill>
              <a:schemeClr val="bg1"/>
            </a:solidFill>
            <a:ln w="6350">
              <a:solidFill>
                <a:schemeClr val="tx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b="1">
                <a:solidFill>
                  <a:srgbClr val="000000"/>
                </a:solidFill>
              </a:endParaRPr>
            </a:p>
          </p:txBody>
        </p:sp>
        <p:sp>
          <p:nvSpPr>
            <p:cNvPr id="42" name="Title-3">
              <a:extLst>
                <a:ext uri="{FF2B5EF4-FFF2-40B4-BE49-F238E27FC236}">
                  <a16:creationId xmlns:a16="http://schemas.microsoft.com/office/drawing/2014/main" id="{8A60E67A-7F9B-E48D-1A94-5317C2901FDB}"/>
                </a:ext>
              </a:extLst>
            </p:cNvPr>
            <p:cNvSpPr>
              <a:spLocks/>
            </p:cNvSpPr>
            <p:nvPr>
              <p:custDataLst>
                <p:tags r:id="rId12"/>
              </p:custDataLst>
            </p:nvPr>
          </p:nvSpPr>
          <p:spPr>
            <a:xfrm>
              <a:off x="7242510" y="3716980"/>
              <a:ext cx="3960000" cy="3922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pPr>
              <a:r>
                <a:rPr lang="zh-CN" altLang="en-US" b="1" dirty="0">
                  <a:solidFill>
                    <a:schemeClr val="accent3"/>
                  </a:solidFill>
                  <a:sym typeface="Arial" panose="020B0604020202020204" pitchFamily="34" charset="0"/>
                </a:rPr>
                <a:t>宏程序调用</a:t>
              </a:r>
              <a:endParaRPr lang="en-US" altLang="zh-CN" b="1" dirty="0">
                <a:solidFill>
                  <a:schemeClr val="accent3"/>
                </a:solidFill>
                <a:sym typeface="Arial" panose="020B0604020202020204" pitchFamily="34" charset="0"/>
              </a:endParaRPr>
            </a:p>
          </p:txBody>
        </p:sp>
        <p:sp>
          <p:nvSpPr>
            <p:cNvPr id="43" name="Body-3">
              <a:extLst>
                <a:ext uri="{FF2B5EF4-FFF2-40B4-BE49-F238E27FC236}">
                  <a16:creationId xmlns:a16="http://schemas.microsoft.com/office/drawing/2014/main" id="{478413B8-7354-73A1-204B-89877269ACB1}"/>
                </a:ext>
              </a:extLst>
            </p:cNvPr>
            <p:cNvSpPr>
              <a:spLocks/>
            </p:cNvSpPr>
            <p:nvPr>
              <p:custDataLst>
                <p:tags r:id="rId13"/>
              </p:custDataLst>
            </p:nvPr>
          </p:nvSpPr>
          <p:spPr>
            <a:xfrm>
              <a:off x="7252747" y="4182871"/>
              <a:ext cx="3960000" cy="11468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3765">
                <a:lnSpc>
                  <a:spcPct val="120000"/>
                </a:lnSpc>
                <a:buSzPct val="100000"/>
                <a:defRPr/>
              </a:pPr>
              <a:r>
                <a:rPr kumimoji="0" lang="zh-CN" altLang="en-US" sz="1400" b="0" i="0" u="none" strike="noStrike" kern="1200" cap="none" spc="0" normalizeH="0" baseline="0" noProof="0" dirty="0">
                  <a:ln>
                    <a:noFill/>
                  </a:ln>
                  <a:solidFill>
                    <a:schemeClr val="tx1"/>
                  </a:solidFill>
                  <a:effectLst/>
                  <a:uLnTx/>
                  <a:uFillTx/>
                </a:rPr>
                <a:t>（</a:t>
              </a:r>
              <a:r>
                <a:rPr kumimoji="0" lang="en-US" altLang="zh-CN" sz="1400" b="0" i="0" u="none" strike="noStrike" kern="1200" cap="none" spc="0" normalizeH="0" baseline="0" noProof="0" dirty="0">
                  <a:ln>
                    <a:noFill/>
                  </a:ln>
                  <a:solidFill>
                    <a:schemeClr val="tx1"/>
                  </a:solidFill>
                  <a:effectLst/>
                  <a:uLnTx/>
                  <a:uFillTx/>
                </a:rPr>
                <a:t>1</a:t>
              </a:r>
              <a:r>
                <a:rPr kumimoji="0" lang="zh-CN" altLang="en-US" sz="1400" b="0" i="0" u="none" strike="noStrike" kern="1200" cap="none" spc="0" normalizeH="0" baseline="0" noProof="0" dirty="0">
                  <a:ln>
                    <a:noFill/>
                  </a:ln>
                  <a:solidFill>
                    <a:schemeClr val="tx1"/>
                  </a:solidFill>
                  <a:effectLst/>
                  <a:uLnTx/>
                  <a:uFillTx/>
                </a:rPr>
                <a:t>）放在主程序体中；</a:t>
              </a:r>
              <a:endParaRPr kumimoji="0" lang="en-US" altLang="zh-CN" sz="1400" b="0" i="0" u="none" strike="noStrike" kern="1200" cap="none" spc="0" normalizeH="0" baseline="0" noProof="0" dirty="0">
                <a:ln>
                  <a:noFill/>
                </a:ln>
                <a:solidFill>
                  <a:schemeClr val="tx1"/>
                </a:solidFill>
                <a:effectLst/>
                <a:uLnTx/>
                <a:uFillTx/>
              </a:endParaRPr>
            </a:p>
            <a:p>
              <a:pPr defTabSz="913765">
                <a:lnSpc>
                  <a:spcPct val="120000"/>
                </a:lnSpc>
                <a:buSzPct val="100000"/>
                <a:defRPr/>
              </a:pPr>
              <a:r>
                <a:rPr lang="zh-CN" altLang="en-US" sz="1400" dirty="0">
                  <a:solidFill>
                    <a:schemeClr val="tx1"/>
                  </a:solidFill>
                </a:rPr>
                <a:t>（</a:t>
              </a:r>
              <a:r>
                <a:rPr lang="en-US" altLang="zh-CN" sz="1400" dirty="0">
                  <a:solidFill>
                    <a:schemeClr val="tx1"/>
                  </a:solidFill>
                </a:rPr>
                <a:t>2</a:t>
              </a:r>
              <a:r>
                <a:rPr lang="zh-CN" altLang="en-US" sz="1400" dirty="0">
                  <a:solidFill>
                    <a:schemeClr val="tx1"/>
                  </a:solidFill>
                </a:rPr>
                <a:t>）作子程序来调用；</a:t>
              </a:r>
              <a:endParaRPr lang="en-US" altLang="zh-CN" sz="1400" dirty="0">
                <a:solidFill>
                  <a:schemeClr val="tx1"/>
                </a:solidFill>
              </a:endParaRPr>
            </a:p>
          </p:txBody>
        </p:sp>
        <p:sp>
          <p:nvSpPr>
            <p:cNvPr id="44" name="Index-3">
              <a:extLst>
                <a:ext uri="{FF2B5EF4-FFF2-40B4-BE49-F238E27FC236}">
                  <a16:creationId xmlns:a16="http://schemas.microsoft.com/office/drawing/2014/main" id="{5D98A421-9BBF-B19F-3399-4B2435D8D712}"/>
                </a:ext>
              </a:extLst>
            </p:cNvPr>
            <p:cNvSpPr txBox="1"/>
            <p:nvPr>
              <p:custDataLst>
                <p:tags r:id="rId14"/>
              </p:custDataLst>
            </p:nvPr>
          </p:nvSpPr>
          <p:spPr>
            <a:xfrm>
              <a:off x="6658824" y="3657204"/>
              <a:ext cx="583686" cy="524902"/>
            </a:xfrm>
            <a:prstGeom prst="rect">
              <a:avLst/>
            </a:prstGeom>
            <a:solidFill>
              <a:schemeClr val="accent3"/>
            </a:solidFill>
            <a:effectLst/>
          </p:spPr>
          <p:txBody>
            <a:bodyPr wrap="none" rtlCol="0">
              <a:spAutoFit/>
            </a:bodyPr>
            <a:lstStyle>
              <a:defPPr>
                <a:defRPr lang="zh-CN"/>
              </a:defPPr>
              <a:lvl1pPr algn="ctr">
                <a:defRPr sz="2800" b="1">
                  <a:solidFill>
                    <a:srgbClr val="FFFFFF"/>
                  </a:solidFill>
                </a:defRPr>
              </a:lvl1pPr>
            </a:lstStyle>
            <a:p>
              <a:r>
                <a:rPr lang="en-US" altLang="zh-CN" dirty="0">
                  <a:latin typeface="+mj-lt"/>
                  <a:ea typeface="+mj-ea"/>
                </a:rPr>
                <a:t>03</a:t>
              </a:r>
              <a:endParaRPr lang="zh-CN" altLang="en-US" dirty="0">
                <a:latin typeface="+mj-lt"/>
                <a:ea typeface="+mj-ea"/>
              </a:endParaRPr>
            </a:p>
          </p:txBody>
        </p:sp>
        <p:cxnSp>
          <p:nvCxnSpPr>
            <p:cNvPr id="45" name="3">
              <a:extLst>
                <a:ext uri="{FF2B5EF4-FFF2-40B4-BE49-F238E27FC236}">
                  <a16:creationId xmlns:a16="http://schemas.microsoft.com/office/drawing/2014/main" id="{01C5C071-D02D-5822-D3E8-84797DE1B5AB}"/>
                </a:ext>
              </a:extLst>
            </p:cNvPr>
            <p:cNvCxnSpPr>
              <a:cxnSpLocks/>
            </p:cNvCxnSpPr>
            <p:nvPr>
              <p:custDataLst>
                <p:tags r:id="rId15"/>
              </p:custDataLst>
            </p:nvPr>
          </p:nvCxnSpPr>
          <p:spPr>
            <a:xfrm flipV="1">
              <a:off x="6659656" y="5593825"/>
              <a:ext cx="4872933" cy="14561"/>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24" name="组合 23">
            <a:extLst>
              <a:ext uri="{FF2B5EF4-FFF2-40B4-BE49-F238E27FC236}">
                <a16:creationId xmlns:a16="http://schemas.microsoft.com/office/drawing/2014/main" id="{2D515D60-56C4-3574-9E47-22742D95B1CF}"/>
              </a:ext>
            </a:extLst>
          </p:cNvPr>
          <p:cNvGrpSpPr/>
          <p:nvPr/>
        </p:nvGrpSpPr>
        <p:grpSpPr>
          <a:xfrm>
            <a:off x="6217644" y="1800048"/>
            <a:ext cx="4887404" cy="1882604"/>
            <a:chOff x="6659655" y="1140079"/>
            <a:chExt cx="4887404" cy="1882604"/>
          </a:xfrm>
        </p:grpSpPr>
        <p:sp>
          <p:nvSpPr>
            <p:cNvPr id="36" name="2">
              <a:extLst>
                <a:ext uri="{FF2B5EF4-FFF2-40B4-BE49-F238E27FC236}">
                  <a16:creationId xmlns:a16="http://schemas.microsoft.com/office/drawing/2014/main" id="{4A8F95C9-D4D8-99F5-52BD-C7A7441021B7}"/>
                </a:ext>
              </a:extLst>
            </p:cNvPr>
            <p:cNvSpPr/>
            <p:nvPr>
              <p:custDataLst>
                <p:tags r:id="rId7"/>
              </p:custDataLst>
            </p:nvPr>
          </p:nvSpPr>
          <p:spPr>
            <a:xfrm>
              <a:off x="6669090" y="1140079"/>
              <a:ext cx="4877969" cy="1882604"/>
            </a:xfrm>
            <a:prstGeom prst="rect">
              <a:avLst/>
            </a:prstGeom>
            <a:solidFill>
              <a:schemeClr val="bg1"/>
            </a:solidFill>
            <a:ln w="6350">
              <a:solidFill>
                <a:schemeClr val="tx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b="1" dirty="0">
                <a:solidFill>
                  <a:srgbClr val="000000"/>
                </a:solidFill>
              </a:endParaRPr>
            </a:p>
          </p:txBody>
        </p:sp>
        <p:sp>
          <p:nvSpPr>
            <p:cNvPr id="38" name="Title-2">
              <a:extLst>
                <a:ext uri="{FF2B5EF4-FFF2-40B4-BE49-F238E27FC236}">
                  <a16:creationId xmlns:a16="http://schemas.microsoft.com/office/drawing/2014/main" id="{C70416CC-95DA-D501-0157-292562F40627}"/>
                </a:ext>
              </a:extLst>
            </p:cNvPr>
            <p:cNvSpPr>
              <a:spLocks/>
            </p:cNvSpPr>
            <p:nvPr>
              <p:custDataLst>
                <p:tags r:id="rId8"/>
              </p:custDataLst>
            </p:nvPr>
          </p:nvSpPr>
          <p:spPr>
            <a:xfrm>
              <a:off x="7252747" y="1145011"/>
              <a:ext cx="3960000" cy="3908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pPr>
              <a:endParaRPr lang="en-US" altLang="zh-CN" b="1" dirty="0">
                <a:solidFill>
                  <a:schemeClr val="accent2"/>
                </a:solidFill>
                <a:sym typeface="Arial" panose="020B0604020202020204" pitchFamily="34" charset="0"/>
              </a:endParaRPr>
            </a:p>
          </p:txBody>
        </p:sp>
        <p:sp>
          <p:nvSpPr>
            <p:cNvPr id="39" name="Index-2">
              <a:extLst>
                <a:ext uri="{FF2B5EF4-FFF2-40B4-BE49-F238E27FC236}">
                  <a16:creationId xmlns:a16="http://schemas.microsoft.com/office/drawing/2014/main" id="{4BE252A2-BB9D-2B67-5900-A0D3A4D75D07}"/>
                </a:ext>
              </a:extLst>
            </p:cNvPr>
            <p:cNvSpPr txBox="1"/>
            <p:nvPr>
              <p:custDataLst>
                <p:tags r:id="rId9"/>
              </p:custDataLst>
            </p:nvPr>
          </p:nvSpPr>
          <p:spPr>
            <a:xfrm>
              <a:off x="6659655" y="1145990"/>
              <a:ext cx="585419" cy="523220"/>
            </a:xfrm>
            <a:prstGeom prst="rect">
              <a:avLst/>
            </a:prstGeom>
            <a:solidFill>
              <a:schemeClr val="accent2"/>
            </a:solidFill>
            <a:effectLst/>
          </p:spPr>
          <p:txBody>
            <a:bodyPr wrap="none" rtlCol="0">
              <a:spAutoFit/>
            </a:bodyPr>
            <a:lstStyle/>
            <a:p>
              <a:pPr algn="ctr"/>
              <a:r>
                <a:rPr lang="en-US" altLang="zh-CN" sz="2800" b="1" dirty="0">
                  <a:solidFill>
                    <a:schemeClr val="lt1">
                      <a:lumMod val="100000"/>
                    </a:schemeClr>
                  </a:solidFill>
                  <a:latin typeface="+mj-lt"/>
                  <a:ea typeface="+mj-ea"/>
                </a:rPr>
                <a:t>02</a:t>
              </a:r>
              <a:endParaRPr lang="zh-CN" altLang="en-US" sz="2800" b="1" dirty="0">
                <a:solidFill>
                  <a:schemeClr val="lt1">
                    <a:lumMod val="100000"/>
                  </a:schemeClr>
                </a:solidFill>
                <a:latin typeface="+mj-lt"/>
                <a:ea typeface="+mj-ea"/>
              </a:endParaRPr>
            </a:p>
          </p:txBody>
        </p:sp>
        <p:cxnSp>
          <p:nvCxnSpPr>
            <p:cNvPr id="40" name="2">
              <a:extLst>
                <a:ext uri="{FF2B5EF4-FFF2-40B4-BE49-F238E27FC236}">
                  <a16:creationId xmlns:a16="http://schemas.microsoft.com/office/drawing/2014/main" id="{13E6A5AF-0EE0-F428-C67E-ED3775A7B5A9}"/>
                </a:ext>
              </a:extLst>
            </p:cNvPr>
            <p:cNvCxnSpPr>
              <a:cxnSpLocks/>
            </p:cNvCxnSpPr>
            <p:nvPr>
              <p:custDataLst>
                <p:tags r:id="rId10"/>
              </p:custDataLst>
            </p:nvPr>
          </p:nvCxnSpPr>
          <p:spPr>
            <a:xfrm>
              <a:off x="6669092" y="3008611"/>
              <a:ext cx="4877967" cy="0"/>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25" name="组合 24">
            <a:extLst>
              <a:ext uri="{FF2B5EF4-FFF2-40B4-BE49-F238E27FC236}">
                <a16:creationId xmlns:a16="http://schemas.microsoft.com/office/drawing/2014/main" id="{D8E9DBC0-2CC0-A33C-B10A-68F55ADF7C19}"/>
              </a:ext>
            </a:extLst>
          </p:cNvPr>
          <p:cNvGrpSpPr>
            <a:grpSpLocks/>
          </p:cNvGrpSpPr>
          <p:nvPr/>
        </p:nvGrpSpPr>
        <p:grpSpPr>
          <a:xfrm>
            <a:off x="6240862" y="3894127"/>
            <a:ext cx="4887404" cy="1966069"/>
            <a:chOff x="900208" y="2859141"/>
            <a:chExt cx="4887404" cy="1966069"/>
          </a:xfrm>
        </p:grpSpPr>
        <p:sp>
          <p:nvSpPr>
            <p:cNvPr id="27" name="4">
              <a:extLst>
                <a:ext uri="{FF2B5EF4-FFF2-40B4-BE49-F238E27FC236}">
                  <a16:creationId xmlns:a16="http://schemas.microsoft.com/office/drawing/2014/main" id="{8F5AFB7F-DA70-A1A3-1AD0-55B98B27D08F}"/>
                </a:ext>
              </a:extLst>
            </p:cNvPr>
            <p:cNvSpPr/>
            <p:nvPr>
              <p:custDataLst>
                <p:tags r:id="rId3"/>
              </p:custDataLst>
            </p:nvPr>
          </p:nvSpPr>
          <p:spPr>
            <a:xfrm>
              <a:off x="909644" y="2860123"/>
              <a:ext cx="4877968" cy="1965087"/>
            </a:xfrm>
            <a:prstGeom prst="rect">
              <a:avLst/>
            </a:prstGeom>
            <a:solidFill>
              <a:schemeClr val="bg1"/>
            </a:solidFill>
            <a:ln w="6350">
              <a:solidFill>
                <a:schemeClr val="tx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b="1">
                <a:solidFill>
                  <a:srgbClr val="000000"/>
                </a:solidFill>
              </a:endParaRPr>
            </a:p>
          </p:txBody>
        </p:sp>
        <p:sp>
          <p:nvSpPr>
            <p:cNvPr id="28" name="Title-4">
              <a:extLst>
                <a:ext uri="{FF2B5EF4-FFF2-40B4-BE49-F238E27FC236}">
                  <a16:creationId xmlns:a16="http://schemas.microsoft.com/office/drawing/2014/main" id="{713F3D4B-F074-56A8-C5CD-B5E0F4D2A38C}"/>
                </a:ext>
              </a:extLst>
            </p:cNvPr>
            <p:cNvSpPr>
              <a:spLocks/>
            </p:cNvSpPr>
            <p:nvPr>
              <p:custDataLst>
                <p:tags r:id="rId4"/>
              </p:custDataLst>
            </p:nvPr>
          </p:nvSpPr>
          <p:spPr>
            <a:xfrm>
              <a:off x="1495060" y="2859141"/>
              <a:ext cx="3960000" cy="3921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pPr>
              <a:r>
                <a:rPr lang="zh-CN" altLang="en-US" b="1" dirty="0">
                  <a:solidFill>
                    <a:schemeClr val="accent4"/>
                  </a:solidFill>
                  <a:sym typeface="Arial" panose="020B0604020202020204" pitchFamily="34" charset="0"/>
                </a:rPr>
                <a:t>宏编程的数学基础</a:t>
              </a:r>
              <a:endParaRPr lang="en-US" altLang="zh-CN" b="1" dirty="0">
                <a:solidFill>
                  <a:schemeClr val="accent4"/>
                </a:solidFill>
                <a:sym typeface="Arial" panose="020B0604020202020204" pitchFamily="34" charset="0"/>
              </a:endParaRPr>
            </a:p>
          </p:txBody>
        </p:sp>
        <p:sp>
          <p:nvSpPr>
            <p:cNvPr id="34" name="Index-4">
              <a:extLst>
                <a:ext uri="{FF2B5EF4-FFF2-40B4-BE49-F238E27FC236}">
                  <a16:creationId xmlns:a16="http://schemas.microsoft.com/office/drawing/2014/main" id="{329D24A0-7CA9-8818-A062-4818A3F29D96}"/>
                </a:ext>
              </a:extLst>
            </p:cNvPr>
            <p:cNvSpPr txBox="1"/>
            <p:nvPr>
              <p:custDataLst>
                <p:tags r:id="rId5"/>
              </p:custDataLst>
            </p:nvPr>
          </p:nvSpPr>
          <p:spPr>
            <a:xfrm>
              <a:off x="900208" y="2860123"/>
              <a:ext cx="585418" cy="524902"/>
            </a:xfrm>
            <a:prstGeom prst="rect">
              <a:avLst/>
            </a:prstGeom>
            <a:solidFill>
              <a:schemeClr val="accent4"/>
            </a:solidFill>
            <a:effectLst/>
          </p:spPr>
          <p:txBody>
            <a:bodyPr wrap="none" rtlCol="0">
              <a:spAutoFit/>
            </a:bodyPr>
            <a:lstStyle>
              <a:defPPr>
                <a:defRPr lang="zh-CN"/>
              </a:defPPr>
              <a:lvl1pPr algn="ctr">
                <a:defRPr sz="2800" b="1">
                  <a:solidFill>
                    <a:srgbClr val="FFFFFF"/>
                  </a:solidFill>
                </a:defRPr>
              </a:lvl1pPr>
            </a:lstStyle>
            <a:p>
              <a:r>
                <a:rPr lang="en-US" altLang="zh-CN" dirty="0">
                  <a:latin typeface="+mj-lt"/>
                  <a:ea typeface="+mj-ea"/>
                </a:rPr>
                <a:t>04</a:t>
              </a:r>
              <a:endParaRPr lang="zh-CN" altLang="en-US" dirty="0">
                <a:latin typeface="+mj-lt"/>
                <a:ea typeface="+mj-ea"/>
              </a:endParaRPr>
            </a:p>
          </p:txBody>
        </p:sp>
        <p:cxnSp>
          <p:nvCxnSpPr>
            <p:cNvPr id="35" name="4">
              <a:extLst>
                <a:ext uri="{FF2B5EF4-FFF2-40B4-BE49-F238E27FC236}">
                  <a16:creationId xmlns:a16="http://schemas.microsoft.com/office/drawing/2014/main" id="{EAC96EA8-DADA-5EAC-9621-06D3B967A4CF}"/>
                </a:ext>
              </a:extLst>
            </p:cNvPr>
            <p:cNvCxnSpPr>
              <a:cxnSpLocks/>
            </p:cNvCxnSpPr>
            <p:nvPr>
              <p:custDataLst>
                <p:tags r:id="rId6"/>
              </p:custDataLst>
            </p:nvPr>
          </p:nvCxnSpPr>
          <p:spPr>
            <a:xfrm>
              <a:off x="909646" y="4814396"/>
              <a:ext cx="4877966"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51" name="Title-1">
            <a:extLst>
              <a:ext uri="{FF2B5EF4-FFF2-40B4-BE49-F238E27FC236}">
                <a16:creationId xmlns:a16="http://schemas.microsoft.com/office/drawing/2014/main" id="{1C6F1ABF-DF16-3D0D-C5BB-B7E565E0A757}"/>
              </a:ext>
            </a:extLst>
          </p:cNvPr>
          <p:cNvSpPr>
            <a:spLocks/>
          </p:cNvSpPr>
          <p:nvPr>
            <p:custDataLst>
              <p:tags r:id="rId1"/>
            </p:custDataLst>
          </p:nvPr>
        </p:nvSpPr>
        <p:spPr>
          <a:xfrm>
            <a:off x="6831508" y="1800047"/>
            <a:ext cx="3960000" cy="5258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r>
              <a:rPr lang="zh-CN" altLang="en-US" b="1" dirty="0">
                <a:solidFill>
                  <a:schemeClr val="accent2"/>
                </a:solidFill>
                <a:sym typeface="Arial" panose="020B0604020202020204" pitchFamily="34" charset="0"/>
              </a:rPr>
              <a:t>控制指令</a:t>
            </a:r>
            <a:endParaRPr lang="en-US" altLang="zh-CN" b="1" dirty="0">
              <a:solidFill>
                <a:schemeClr val="accent2"/>
              </a:solidFill>
              <a:sym typeface="Arial" panose="020B0604020202020204" pitchFamily="34" charset="0"/>
            </a:endParaRPr>
          </a:p>
        </p:txBody>
      </p:sp>
      <p:sp>
        <p:nvSpPr>
          <p:cNvPr id="52" name="Body-1">
            <a:extLst>
              <a:ext uri="{FF2B5EF4-FFF2-40B4-BE49-F238E27FC236}">
                <a16:creationId xmlns:a16="http://schemas.microsoft.com/office/drawing/2014/main" id="{9F6C8AAA-6B50-995E-9A47-F591C3F98659}"/>
              </a:ext>
            </a:extLst>
          </p:cNvPr>
          <p:cNvSpPr>
            <a:spLocks/>
          </p:cNvSpPr>
          <p:nvPr>
            <p:custDataLst>
              <p:tags r:id="rId2"/>
            </p:custDataLst>
          </p:nvPr>
        </p:nvSpPr>
        <p:spPr>
          <a:xfrm>
            <a:off x="6686204" y="2324248"/>
            <a:ext cx="3960000" cy="16847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3765">
              <a:lnSpc>
                <a:spcPct val="120000"/>
              </a:lnSpc>
              <a:buSzPct val="100000"/>
              <a:defRPr/>
            </a:pPr>
            <a:r>
              <a:rPr lang="zh-CN" altLang="en-US" sz="1400" dirty="0">
                <a:solidFill>
                  <a:schemeClr val="tx1"/>
                </a:solidFill>
              </a:rPr>
              <a:t>（</a:t>
            </a:r>
            <a:r>
              <a:rPr lang="en-US" altLang="zh-CN" sz="1400" dirty="0">
                <a:solidFill>
                  <a:schemeClr val="tx1"/>
                </a:solidFill>
              </a:rPr>
              <a:t>1</a:t>
            </a:r>
            <a:r>
              <a:rPr lang="zh-CN" altLang="en-US" sz="1400" dirty="0">
                <a:solidFill>
                  <a:schemeClr val="tx1"/>
                </a:solidFill>
              </a:rPr>
              <a:t>）无条件转移；</a:t>
            </a:r>
            <a:endParaRPr lang="en-US" altLang="zh-CN" sz="1400" dirty="0">
              <a:solidFill>
                <a:schemeClr val="tx1"/>
              </a:solidFill>
            </a:endParaRPr>
          </a:p>
          <a:p>
            <a:pPr defTabSz="913765">
              <a:lnSpc>
                <a:spcPct val="120000"/>
              </a:lnSpc>
              <a:buSzPct val="100000"/>
              <a:defRPr/>
            </a:pPr>
            <a:r>
              <a:rPr kumimoji="0" lang="zh-CN" altLang="en-US" sz="1400" b="0" i="0" u="none" strike="noStrike" kern="1200" cap="none" spc="0" normalizeH="0" baseline="0" noProof="0" dirty="0">
                <a:ln>
                  <a:noFill/>
                </a:ln>
                <a:solidFill>
                  <a:schemeClr val="tx1"/>
                </a:solidFill>
                <a:effectLst/>
                <a:uLnTx/>
                <a:uFillTx/>
              </a:rPr>
              <a:t>（</a:t>
            </a:r>
            <a:r>
              <a:rPr kumimoji="0" lang="en-US" altLang="zh-CN" sz="1400" b="0" i="0" u="none" strike="noStrike" kern="1200" cap="none" spc="0" normalizeH="0" baseline="0" noProof="0" dirty="0">
                <a:ln>
                  <a:noFill/>
                </a:ln>
                <a:solidFill>
                  <a:schemeClr val="tx1"/>
                </a:solidFill>
                <a:effectLst/>
                <a:uLnTx/>
                <a:uFillTx/>
              </a:rPr>
              <a:t>2</a:t>
            </a:r>
            <a:r>
              <a:rPr kumimoji="0" lang="zh-CN" altLang="en-US" sz="1400" b="0" i="0" u="none" strike="noStrike" kern="1200" cap="none" spc="0" normalizeH="0" baseline="0" noProof="0" dirty="0">
                <a:ln>
                  <a:noFill/>
                </a:ln>
                <a:solidFill>
                  <a:schemeClr val="tx1"/>
                </a:solidFill>
                <a:effectLst/>
                <a:uLnTx/>
                <a:uFillTx/>
              </a:rPr>
              <a:t>）条件转移；</a:t>
            </a:r>
            <a:endParaRPr kumimoji="0" lang="en-US" altLang="zh-CN" sz="1400" b="0" i="0" u="none" strike="noStrike" kern="1200" cap="none" spc="0" normalizeH="0" baseline="0" noProof="0" dirty="0">
              <a:ln>
                <a:noFill/>
              </a:ln>
              <a:solidFill>
                <a:schemeClr val="tx1"/>
              </a:solidFill>
              <a:effectLst/>
              <a:uLnTx/>
              <a:uFillTx/>
            </a:endParaRPr>
          </a:p>
          <a:p>
            <a:pPr defTabSz="913765">
              <a:lnSpc>
                <a:spcPct val="120000"/>
              </a:lnSpc>
              <a:buSzPct val="100000"/>
              <a:defRPr/>
            </a:pPr>
            <a:r>
              <a:rPr lang="zh-CN" altLang="en-US" sz="1400" dirty="0">
                <a:solidFill>
                  <a:schemeClr val="tx1"/>
                </a:solidFill>
              </a:rPr>
              <a:t>（</a:t>
            </a:r>
            <a:r>
              <a:rPr lang="en-US" altLang="zh-CN" sz="1400" dirty="0">
                <a:solidFill>
                  <a:schemeClr val="tx1"/>
                </a:solidFill>
              </a:rPr>
              <a:t>3</a:t>
            </a:r>
            <a:r>
              <a:rPr lang="zh-CN" altLang="en-US" sz="1400" dirty="0">
                <a:solidFill>
                  <a:schemeClr val="tx1"/>
                </a:solidFill>
              </a:rPr>
              <a:t>）循环；</a:t>
            </a:r>
            <a:endParaRPr lang="en-US" altLang="zh-CN" sz="1400" dirty="0">
              <a:solidFill>
                <a:schemeClr val="tx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1587" y="-1"/>
            <a:ext cx="12188825" cy="6858001"/>
            <a:chOff x="1589" y="0"/>
            <a:chExt cx="12188825" cy="6858001"/>
          </a:xfrm>
        </p:grpSpPr>
        <p:sp>
          <p:nvSpPr>
            <p:cNvPr id="41" name="任意多边形 40"/>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lstStyle/>
            <a:p>
              <a:endParaRPr lang="zh-CN" altLang="en-US" dirty="0"/>
            </a:p>
          </p:txBody>
        </p:sp>
        <p:sp>
          <p:nvSpPr>
            <p:cNvPr id="42" name="任意多边形 41"/>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lstStyle/>
            <a:p>
              <a:endParaRPr lang="zh-CN" altLang="en-US"/>
            </a:p>
          </p:txBody>
        </p:sp>
      </p:grpSp>
      <p:sp>
        <p:nvSpPr>
          <p:cNvPr id="16" name="Index-1">
            <a:extLst>
              <a:ext uri="{FF2B5EF4-FFF2-40B4-BE49-F238E27FC236}">
                <a16:creationId xmlns:a16="http://schemas.microsoft.com/office/drawing/2014/main" id="{5C57B6A1-8BF6-9FBE-BBA6-4EBB6B6B80D4}"/>
              </a:ext>
            </a:extLst>
          </p:cNvPr>
          <p:cNvSpPr txBox="1"/>
          <p:nvPr>
            <p:custDataLst>
              <p:tags r:id="rId1"/>
            </p:custDataLst>
          </p:nvPr>
        </p:nvSpPr>
        <p:spPr>
          <a:xfrm>
            <a:off x="907068" y="1169890"/>
            <a:ext cx="2654280" cy="396583"/>
          </a:xfrm>
          <a:prstGeom prst="rect">
            <a:avLst/>
          </a:prstGeom>
          <a:noFill/>
        </p:spPr>
        <p:txBody>
          <a:bodyPr wrap="square" rtlCol="0">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1800" b="1" i="1" u="none" strike="noStrike" kern="1200" cap="none" spc="0" normalizeH="0" baseline="0" noProof="0" dirty="0">
                <a:ln>
                  <a:noFill/>
                </a:ln>
                <a:solidFill>
                  <a:schemeClr val="accent1"/>
                </a:solidFill>
                <a:effectLst/>
                <a:uLnTx/>
                <a:uFillTx/>
                <a:latin typeface="+mn-ea"/>
                <a:cs typeface="+mn-cs"/>
              </a:rPr>
              <a:t>一、</a:t>
            </a:r>
            <a:r>
              <a:rPr lang="zh-CN" altLang="en-US" b="1" dirty="0">
                <a:solidFill>
                  <a:schemeClr val="accent1"/>
                </a:solidFill>
                <a:latin typeface="+mn-ea"/>
              </a:rPr>
              <a:t>变量</a:t>
            </a:r>
            <a:endParaRPr kumimoji="0" lang="en-US" altLang="zh-CN" sz="1800" b="1" u="none" strike="noStrike" kern="1200" cap="none" spc="0" normalizeH="0" baseline="0" noProof="0" dirty="0">
              <a:ln>
                <a:noFill/>
              </a:ln>
              <a:solidFill>
                <a:schemeClr val="accent1"/>
              </a:solidFill>
              <a:effectLst/>
              <a:uLnTx/>
              <a:uFillTx/>
              <a:latin typeface="+mn-ea"/>
              <a:cs typeface="+mn-cs"/>
            </a:endParaRPr>
          </a:p>
        </p:txBody>
      </p:sp>
      <p:cxnSp>
        <p:nvCxnSpPr>
          <p:cNvPr id="18" name="1">
            <a:extLst>
              <a:ext uri="{FF2B5EF4-FFF2-40B4-BE49-F238E27FC236}">
                <a16:creationId xmlns:a16="http://schemas.microsoft.com/office/drawing/2014/main" id="{4A3133FF-7FBF-C6DE-6ED1-E6F216CB66D8}"/>
              </a:ext>
            </a:extLst>
          </p:cNvPr>
          <p:cNvCxnSpPr>
            <a:cxnSpLocks/>
          </p:cNvCxnSpPr>
          <p:nvPr>
            <p:custDataLst>
              <p:tags r:id="rId2"/>
            </p:custDataLst>
          </p:nvPr>
        </p:nvCxnSpPr>
        <p:spPr>
          <a:xfrm>
            <a:off x="752656" y="1221756"/>
            <a:ext cx="0" cy="33991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0" name="文本占位符 5">
            <a:extLst>
              <a:ext uri="{FF2B5EF4-FFF2-40B4-BE49-F238E27FC236}">
                <a16:creationId xmlns:a16="http://schemas.microsoft.com/office/drawing/2014/main" id="{FFD20D2B-910E-38F6-1E20-59F3FBC37F65}"/>
              </a:ext>
            </a:extLst>
          </p:cNvPr>
          <p:cNvSpPr txBox="1"/>
          <p:nvPr/>
        </p:nvSpPr>
        <p:spPr>
          <a:xfrm>
            <a:off x="752656" y="1752480"/>
            <a:ext cx="10816910" cy="4378443"/>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zh-CN" altLang="en-US" b="1" dirty="0">
                <a:solidFill>
                  <a:schemeClr val="accent1"/>
                </a:solidFill>
                <a:latin typeface="方正书宋"/>
              </a:rPr>
              <a:t>（一）变量的表示</a:t>
            </a:r>
            <a:endParaRPr lang="en-US" altLang="zh-CN" b="1" dirty="0">
              <a:solidFill>
                <a:schemeClr val="accent1"/>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变量由变量符号“</a:t>
            </a:r>
            <a:r>
              <a:rPr lang="en-US" altLang="zh-CN" sz="1800" b="0" i="0" u="none" strike="noStrike" baseline="0" dirty="0">
                <a:solidFill>
                  <a:srgbClr val="221E1F"/>
                </a:solidFill>
                <a:latin typeface="方正书宋"/>
              </a:rPr>
              <a:t>#”</a:t>
            </a:r>
            <a:r>
              <a:rPr lang="zh-CN" altLang="en-US" sz="1800" b="0" i="0" u="none" strike="noStrike" baseline="0" dirty="0">
                <a:solidFill>
                  <a:srgbClr val="221E1F"/>
                </a:solidFill>
                <a:latin typeface="方正书宋"/>
              </a:rPr>
              <a:t>和后面的变量号组成，如：</a:t>
            </a:r>
            <a:r>
              <a:rPr lang="en-US" altLang="zh-CN" sz="1800" b="0" i="0" u="none" strike="noStrike" baseline="0" dirty="0">
                <a:solidFill>
                  <a:srgbClr val="221E1F"/>
                </a:solidFill>
                <a:latin typeface="方正书宋"/>
              </a:rPr>
              <a:t>#1</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#2</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#100 </a:t>
            </a:r>
            <a:r>
              <a:rPr lang="zh-CN" altLang="en-US" sz="1800" b="0" i="0" u="none" strike="noStrike" baseline="0" dirty="0">
                <a:solidFill>
                  <a:srgbClr val="221E1F"/>
                </a:solidFill>
                <a:latin typeface="方正书宋"/>
              </a:rPr>
              <a:t>等，也可由表达式来表示变量，但其表达式必须全部写入括号“</a:t>
            </a:r>
            <a:r>
              <a:rPr lang="en-US" altLang="zh-CN" sz="1800" b="0" i="0" u="none" strike="noStrike" baseline="0" dirty="0">
                <a:solidFill>
                  <a:srgbClr val="221E1F"/>
                </a:solidFill>
                <a:latin typeface="方正书宋"/>
              </a:rPr>
              <a:t>[ ]”</a:t>
            </a:r>
            <a:r>
              <a:rPr lang="zh-CN" altLang="en-US" sz="1800" b="0" i="0" u="none" strike="noStrike" baseline="0" dirty="0">
                <a:solidFill>
                  <a:srgbClr val="221E1F"/>
                </a:solidFill>
                <a:latin typeface="方正书宋"/>
              </a:rPr>
              <a:t>中，如：</a:t>
            </a:r>
            <a:r>
              <a:rPr lang="en-US" altLang="zh-CN" sz="1800" b="0" i="0" u="none" strike="noStrike" baseline="0" dirty="0">
                <a:solidFill>
                  <a:srgbClr val="221E1F"/>
                </a:solidFill>
                <a:latin typeface="方正书宋"/>
              </a:rPr>
              <a:t>#</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#1+#2-60</a:t>
            </a:r>
            <a:r>
              <a:rPr lang="zh-CN" altLang="en-US" sz="1800" b="0" i="0" u="none" strike="noStrike" baseline="0" dirty="0">
                <a:solidFill>
                  <a:srgbClr val="221E1F"/>
                </a:solidFill>
                <a:latin typeface="方正书宋"/>
              </a:rPr>
              <a:t>］；</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当用变量时，变量值可用程序或由</a:t>
            </a:r>
            <a:r>
              <a:rPr lang="en-US" altLang="zh-CN" sz="1800" b="0" i="0" u="none" strike="noStrike" baseline="0" dirty="0">
                <a:solidFill>
                  <a:srgbClr val="221E1F"/>
                </a:solidFill>
                <a:latin typeface="方正书宋"/>
              </a:rPr>
              <a:t>MDI</a:t>
            </a:r>
            <a:r>
              <a:rPr lang="zh-CN" altLang="en-US" sz="1800" b="0" i="0" u="none" strike="noStrike" baseline="0" dirty="0">
                <a:solidFill>
                  <a:srgbClr val="221E1F"/>
                </a:solidFill>
                <a:latin typeface="方正书宋"/>
              </a:rPr>
              <a:t>设定或修改，如：当</a:t>
            </a:r>
            <a:r>
              <a:rPr lang="en-US" altLang="zh-CN" sz="1800" b="0" i="0" u="none" strike="noStrike" baseline="0" dirty="0">
                <a:solidFill>
                  <a:srgbClr val="221E1F"/>
                </a:solidFill>
                <a:latin typeface="方正书宋"/>
              </a:rPr>
              <a:t>#1=30</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#2=40</a:t>
            </a:r>
            <a:r>
              <a:rPr lang="zh-CN" altLang="en-US" sz="1800" b="0" i="0" u="none" strike="noStrike" baseline="0" dirty="0">
                <a:solidFill>
                  <a:srgbClr val="221E1F"/>
                </a:solidFill>
                <a:latin typeface="方正书宋"/>
              </a:rPr>
              <a:t>时，</a:t>
            </a:r>
            <a:r>
              <a:rPr lang="en-US" altLang="zh-CN" sz="1800" b="0" i="0" u="none" strike="noStrike" baseline="0" dirty="0">
                <a:solidFill>
                  <a:srgbClr val="221E1F"/>
                </a:solidFill>
                <a:latin typeface="方正书宋"/>
              </a:rPr>
              <a:t>#</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#1+#2-60</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=#10</a:t>
            </a:r>
            <a:r>
              <a:rPr lang="zh-CN" altLang="en-US" sz="1800" b="0" i="0" u="none" strike="noStrike" baseline="0" dirty="0">
                <a:solidFill>
                  <a:srgbClr val="221E1F"/>
                </a:solidFill>
                <a:latin typeface="方正书宋"/>
              </a:rPr>
              <a:t>。</a:t>
            </a:r>
            <a:endParaRPr lang="en-US" altLang="zh-CN" sz="1800" b="0" i="0" u="none" strike="noStrike" baseline="0" dirty="0">
              <a:solidFill>
                <a:srgbClr val="221E1F"/>
              </a:solidFill>
              <a:latin typeface="方正书宋"/>
            </a:endParaRPr>
          </a:p>
          <a:p>
            <a:pPr marL="0" indent="0" algn="just">
              <a:lnSpc>
                <a:spcPct val="130000"/>
              </a:lnSpc>
              <a:spcBef>
                <a:spcPts val="0"/>
              </a:spcBef>
              <a:buClr>
                <a:schemeClr val="accent1"/>
              </a:buClr>
              <a:buSzPct val="95000"/>
              <a:buNone/>
            </a:pPr>
            <a:r>
              <a:rPr lang="zh-CN" altLang="en-US" b="1" dirty="0">
                <a:solidFill>
                  <a:schemeClr val="accent1"/>
                </a:solidFill>
                <a:latin typeface="方正书宋"/>
              </a:rPr>
              <a:t>（二）变量的使用</a:t>
            </a:r>
            <a:endParaRPr lang="en-US" altLang="zh-CN" b="1" dirty="0">
              <a:solidFill>
                <a:schemeClr val="accent1"/>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在程序中使用变量值时，应指定后跟变量号的地址。</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改变引用变量的值的符号，要把负号（</a:t>
            </a:r>
            <a:r>
              <a:rPr lang="en-US" altLang="zh-CN" sz="1800" b="0" i="0" u="none" strike="noStrike" baseline="0" dirty="0">
                <a:solidFill>
                  <a:srgbClr val="221E1F"/>
                </a:solidFill>
                <a:latin typeface="方正书宋"/>
              </a:rPr>
              <a:t>-</a:t>
            </a:r>
            <a:r>
              <a:rPr lang="zh-CN" altLang="en-US" sz="1800" b="0" i="0" u="none" strike="noStrike" baseline="0" dirty="0">
                <a:solidFill>
                  <a:srgbClr val="221E1F"/>
                </a:solidFill>
                <a:latin typeface="方正书宋"/>
              </a:rPr>
              <a:t>）放在</a:t>
            </a:r>
            <a:r>
              <a:rPr lang="en-US" altLang="zh-CN" sz="1800" b="0" i="0" u="none" strike="noStrike" baseline="0" dirty="0">
                <a:solidFill>
                  <a:srgbClr val="221E1F"/>
                </a:solidFill>
                <a:latin typeface="方正书宋"/>
              </a:rPr>
              <a:t># </a:t>
            </a:r>
            <a:r>
              <a:rPr lang="zh-CN" altLang="en-US" sz="1800" b="0" i="0" u="none" strike="noStrike" baseline="0" dirty="0">
                <a:solidFill>
                  <a:srgbClr val="221E1F"/>
                </a:solidFill>
                <a:latin typeface="方正书宋"/>
              </a:rPr>
              <a:t>的前面。</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当引用未定义的变量时其值为空，变量及地址都被忽略。</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从上例可以看出，所谓“变量的值是</a:t>
            </a:r>
            <a:r>
              <a:rPr lang="en-US" altLang="zh-CN" sz="1800" b="0" i="0" u="none" strike="noStrike" baseline="0" dirty="0">
                <a:solidFill>
                  <a:srgbClr val="221E1F"/>
                </a:solidFill>
                <a:latin typeface="方正书宋"/>
              </a:rPr>
              <a:t>0”</a:t>
            </a:r>
            <a:r>
              <a:rPr lang="zh-CN" altLang="en-US" sz="1800" b="0" i="0" u="none" strike="noStrike" baseline="0" dirty="0">
                <a:solidFill>
                  <a:srgbClr val="221E1F"/>
                </a:solidFill>
                <a:latin typeface="方正书宋"/>
              </a:rPr>
              <a:t>与“变量的值是空”是两个完全不同的概念， 可以这样理解：“变量的值是</a:t>
            </a:r>
            <a:r>
              <a:rPr lang="en-US" altLang="zh-CN" sz="1800" b="0" i="0" u="none" strike="noStrike" baseline="0" dirty="0">
                <a:solidFill>
                  <a:srgbClr val="221E1F"/>
                </a:solidFill>
                <a:latin typeface="方正书宋"/>
              </a:rPr>
              <a:t>0”</a:t>
            </a:r>
            <a:r>
              <a:rPr lang="zh-CN" altLang="en-US" sz="1800" b="0" i="0" u="none" strike="noStrike" baseline="0" dirty="0">
                <a:solidFill>
                  <a:srgbClr val="221E1F"/>
                </a:solidFill>
                <a:latin typeface="方正书宋"/>
              </a:rPr>
              <a:t>相当于“变量的数值等于</a:t>
            </a:r>
            <a:r>
              <a:rPr lang="en-US" altLang="zh-CN" sz="1800" b="0" i="0" u="none" strike="noStrike" baseline="0" dirty="0">
                <a:solidFill>
                  <a:srgbClr val="221E1F"/>
                </a:solidFill>
                <a:latin typeface="方正书宋"/>
              </a:rPr>
              <a:t>0”</a:t>
            </a:r>
            <a:r>
              <a:rPr lang="zh-CN" altLang="en-US" sz="1800" b="0" i="0" u="none" strike="noStrike" baseline="0" dirty="0">
                <a:solidFill>
                  <a:srgbClr val="221E1F"/>
                </a:solidFill>
                <a:latin typeface="方正书宋"/>
              </a:rPr>
              <a:t>，而“变量的值是空”则意味着“该变量所对应的地址根本就不存在，不生效”。</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不能引用变量的地址符有：程序号</a:t>
            </a:r>
            <a:r>
              <a:rPr lang="en-US" altLang="zh-CN" sz="1800" b="0" i="0" u="none" strike="noStrike" baseline="0" dirty="0">
                <a:solidFill>
                  <a:srgbClr val="221E1F"/>
                </a:solidFill>
                <a:latin typeface="方正书宋"/>
              </a:rPr>
              <a:t>O</a:t>
            </a:r>
            <a:r>
              <a:rPr lang="zh-CN" altLang="en-US" sz="1800" b="0" i="0" u="none" strike="noStrike" baseline="0" dirty="0">
                <a:solidFill>
                  <a:srgbClr val="221E1F"/>
                </a:solidFill>
                <a:latin typeface="方正书宋"/>
              </a:rPr>
              <a:t>，顺序号</a:t>
            </a:r>
            <a:r>
              <a:rPr lang="en-US" altLang="zh-CN" sz="1800" b="0" i="0" u="none" strike="noStrike" baseline="0" dirty="0">
                <a:solidFill>
                  <a:srgbClr val="221E1F"/>
                </a:solidFill>
                <a:latin typeface="方正书宋"/>
              </a:rPr>
              <a:t>N</a:t>
            </a:r>
            <a:r>
              <a:rPr lang="zh-CN" altLang="en-US" sz="1800" b="0" i="0" u="none" strike="noStrike" baseline="0" dirty="0">
                <a:solidFill>
                  <a:srgbClr val="221E1F"/>
                </a:solidFill>
                <a:latin typeface="方正书宋"/>
              </a:rPr>
              <a:t>，任选程序段跳转号</a:t>
            </a:r>
            <a:r>
              <a:rPr lang="en-US" altLang="zh-CN" sz="1800" b="0" i="0" u="none" strike="noStrike" baseline="0" dirty="0">
                <a:solidFill>
                  <a:srgbClr val="221E1F"/>
                </a:solidFill>
                <a:latin typeface="方正书宋"/>
              </a:rPr>
              <a:t>/</a:t>
            </a:r>
            <a:r>
              <a:rPr lang="zh-CN" altLang="en-US" sz="1800" b="0" i="0" u="none" strike="noStrike" baseline="0" dirty="0">
                <a:solidFill>
                  <a:srgbClr val="221E1F"/>
                </a:solidFill>
                <a:latin typeface="方正书宋"/>
              </a:rPr>
              <a:t>，字母</a:t>
            </a:r>
            <a:r>
              <a:rPr lang="en-US" altLang="zh-CN" sz="1800" b="0" i="0" u="none" strike="noStrike" baseline="0" dirty="0">
                <a:solidFill>
                  <a:srgbClr val="221E1F"/>
                </a:solidFill>
                <a:latin typeface="方正书宋"/>
              </a:rPr>
              <a:t>L</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P</a:t>
            </a:r>
            <a:r>
              <a:rPr lang="zh-CN" altLang="en-US" sz="1800" b="0" i="0" u="none" strike="noStrike" baseline="0" dirty="0">
                <a:solidFill>
                  <a:srgbClr val="221E1F"/>
                </a:solidFill>
                <a:latin typeface="方正书宋"/>
              </a:rPr>
              <a:t>。</a:t>
            </a:r>
            <a:endParaRPr lang="en-US" altLang="zh-CN" dirty="0">
              <a:latin typeface="方正书宋"/>
            </a:endParaRPr>
          </a:p>
        </p:txBody>
      </p:sp>
      <p:sp>
        <p:nvSpPr>
          <p:cNvPr id="22" name="标题 1">
            <a:extLst>
              <a:ext uri="{FF2B5EF4-FFF2-40B4-BE49-F238E27FC236}">
                <a16:creationId xmlns:a16="http://schemas.microsoft.com/office/drawing/2014/main" id="{B81A6A8F-6A7C-DF24-C060-D8AF7326E1AB}"/>
              </a:ext>
            </a:extLst>
          </p:cNvPr>
          <p:cNvSpPr txBox="1"/>
          <p:nvPr/>
        </p:nvSpPr>
        <p:spPr>
          <a:xfrm>
            <a:off x="3063887" y="291516"/>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9.1</a:t>
            </a:r>
            <a:r>
              <a:rPr lang="zh-CN" altLang="en-US" sz="2800" dirty="0">
                <a:latin typeface="+mj-ea"/>
                <a:cs typeface="+mn-ea"/>
                <a:sym typeface="+mn-lt"/>
              </a:rPr>
              <a:t>宏观程序的认知</a:t>
            </a:r>
          </a:p>
        </p:txBody>
      </p:sp>
    </p:spTree>
    <p:extLst>
      <p:ext uri="{BB962C8B-B14F-4D97-AF65-F5344CB8AC3E}">
        <p14:creationId xmlns:p14="http://schemas.microsoft.com/office/powerpoint/2010/main" val="23338093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1587" y="-1"/>
            <a:ext cx="12188825" cy="6858001"/>
            <a:chOff x="1589" y="0"/>
            <a:chExt cx="12188825" cy="6858001"/>
          </a:xfrm>
        </p:grpSpPr>
        <p:sp>
          <p:nvSpPr>
            <p:cNvPr id="41" name="任意多边形 40"/>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lstStyle/>
            <a:p>
              <a:endParaRPr lang="zh-CN" altLang="en-US" dirty="0"/>
            </a:p>
          </p:txBody>
        </p:sp>
        <p:sp>
          <p:nvSpPr>
            <p:cNvPr id="42" name="任意多边形 41"/>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lstStyle/>
            <a:p>
              <a:endParaRPr lang="zh-CN" altLang="en-US"/>
            </a:p>
          </p:txBody>
        </p:sp>
      </p:grpSp>
      <p:sp>
        <p:nvSpPr>
          <p:cNvPr id="16" name="Index-1">
            <a:extLst>
              <a:ext uri="{FF2B5EF4-FFF2-40B4-BE49-F238E27FC236}">
                <a16:creationId xmlns:a16="http://schemas.microsoft.com/office/drawing/2014/main" id="{5C57B6A1-8BF6-9FBE-BBA6-4EBB6B6B80D4}"/>
              </a:ext>
            </a:extLst>
          </p:cNvPr>
          <p:cNvSpPr txBox="1"/>
          <p:nvPr>
            <p:custDataLst>
              <p:tags r:id="rId1"/>
            </p:custDataLst>
          </p:nvPr>
        </p:nvSpPr>
        <p:spPr>
          <a:xfrm>
            <a:off x="907068" y="1169890"/>
            <a:ext cx="2654280" cy="396583"/>
          </a:xfrm>
          <a:prstGeom prst="rect">
            <a:avLst/>
          </a:prstGeom>
          <a:noFill/>
        </p:spPr>
        <p:txBody>
          <a:bodyPr wrap="square" rtlCol="0">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1800" b="1" i="1" u="none" strike="noStrike" kern="1200" cap="none" spc="0" normalizeH="0" baseline="0" noProof="0" dirty="0">
                <a:ln>
                  <a:noFill/>
                </a:ln>
                <a:solidFill>
                  <a:schemeClr val="accent1"/>
                </a:solidFill>
                <a:effectLst/>
                <a:uLnTx/>
                <a:uFillTx/>
                <a:latin typeface="+mn-ea"/>
                <a:cs typeface="+mn-cs"/>
              </a:rPr>
              <a:t>一、</a:t>
            </a:r>
            <a:r>
              <a:rPr lang="zh-CN" altLang="en-US" b="1" dirty="0">
                <a:solidFill>
                  <a:schemeClr val="accent1"/>
                </a:solidFill>
                <a:latin typeface="+mn-ea"/>
              </a:rPr>
              <a:t>变量</a:t>
            </a:r>
            <a:endParaRPr kumimoji="0" lang="en-US" altLang="zh-CN" sz="1800" b="1" u="none" strike="noStrike" kern="1200" cap="none" spc="0" normalizeH="0" baseline="0" noProof="0" dirty="0">
              <a:ln>
                <a:noFill/>
              </a:ln>
              <a:solidFill>
                <a:schemeClr val="accent1"/>
              </a:solidFill>
              <a:effectLst/>
              <a:uLnTx/>
              <a:uFillTx/>
              <a:latin typeface="+mn-ea"/>
              <a:cs typeface="+mn-cs"/>
            </a:endParaRPr>
          </a:p>
        </p:txBody>
      </p:sp>
      <p:cxnSp>
        <p:nvCxnSpPr>
          <p:cNvPr id="18" name="1">
            <a:extLst>
              <a:ext uri="{FF2B5EF4-FFF2-40B4-BE49-F238E27FC236}">
                <a16:creationId xmlns:a16="http://schemas.microsoft.com/office/drawing/2014/main" id="{4A3133FF-7FBF-C6DE-6ED1-E6F216CB66D8}"/>
              </a:ext>
            </a:extLst>
          </p:cNvPr>
          <p:cNvCxnSpPr>
            <a:cxnSpLocks/>
          </p:cNvCxnSpPr>
          <p:nvPr>
            <p:custDataLst>
              <p:tags r:id="rId2"/>
            </p:custDataLst>
          </p:nvPr>
        </p:nvCxnSpPr>
        <p:spPr>
          <a:xfrm>
            <a:off x="752656" y="1221756"/>
            <a:ext cx="0" cy="33991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0" name="文本占位符 5">
            <a:extLst>
              <a:ext uri="{FF2B5EF4-FFF2-40B4-BE49-F238E27FC236}">
                <a16:creationId xmlns:a16="http://schemas.microsoft.com/office/drawing/2014/main" id="{FFD20D2B-910E-38F6-1E20-59F3FBC37F65}"/>
              </a:ext>
            </a:extLst>
          </p:cNvPr>
          <p:cNvSpPr txBox="1"/>
          <p:nvPr/>
        </p:nvSpPr>
        <p:spPr>
          <a:xfrm>
            <a:off x="752656" y="1752480"/>
            <a:ext cx="10816910" cy="1207510"/>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zh-CN" altLang="en-US" b="1" dirty="0">
                <a:solidFill>
                  <a:schemeClr val="accent1"/>
                </a:solidFill>
                <a:latin typeface="方正书宋"/>
              </a:rPr>
              <a:t>（三）变量的种类</a:t>
            </a:r>
            <a:endParaRPr lang="en-US" altLang="zh-CN" b="1" dirty="0">
              <a:solidFill>
                <a:schemeClr val="accent1"/>
              </a:solidFill>
              <a:latin typeface="方正书宋"/>
            </a:endParaRPr>
          </a:p>
          <a:p>
            <a:pPr algn="just">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用户变量：包括局部变量和公共变量，用户可以单独使用，系统作为处理资料的一部分。</a:t>
            </a:r>
            <a:endParaRPr lang="en-US" altLang="zh-CN" sz="1800" b="0" i="0" u="none" strike="noStrike" baseline="0" dirty="0">
              <a:solidFill>
                <a:srgbClr val="221E1F"/>
              </a:solidFill>
              <a:latin typeface="方正书宋"/>
            </a:endParaRPr>
          </a:p>
          <a:p>
            <a:pPr algn="just">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系统变量：用于系统内部运算时各种数据的存储，</a:t>
            </a:r>
            <a:endParaRPr lang="en-US" altLang="zh-CN" dirty="0">
              <a:latin typeface="方正书宋"/>
            </a:endParaRPr>
          </a:p>
        </p:txBody>
      </p:sp>
      <p:sp>
        <p:nvSpPr>
          <p:cNvPr id="22" name="标题 1">
            <a:extLst>
              <a:ext uri="{FF2B5EF4-FFF2-40B4-BE49-F238E27FC236}">
                <a16:creationId xmlns:a16="http://schemas.microsoft.com/office/drawing/2014/main" id="{B81A6A8F-6A7C-DF24-C060-D8AF7326E1AB}"/>
              </a:ext>
            </a:extLst>
          </p:cNvPr>
          <p:cNvSpPr txBox="1"/>
          <p:nvPr/>
        </p:nvSpPr>
        <p:spPr>
          <a:xfrm>
            <a:off x="3063887" y="291516"/>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9.1</a:t>
            </a:r>
            <a:r>
              <a:rPr lang="zh-CN" altLang="en-US" sz="2800" dirty="0">
                <a:latin typeface="+mj-ea"/>
                <a:cs typeface="+mn-ea"/>
                <a:sym typeface="+mn-lt"/>
              </a:rPr>
              <a:t>宏观程序的认知</a:t>
            </a:r>
          </a:p>
        </p:txBody>
      </p:sp>
      <p:graphicFrame>
        <p:nvGraphicFramePr>
          <p:cNvPr id="2" name="表格 1">
            <a:extLst>
              <a:ext uri="{FF2B5EF4-FFF2-40B4-BE49-F238E27FC236}">
                <a16:creationId xmlns:a16="http://schemas.microsoft.com/office/drawing/2014/main" id="{086A1BAD-CD11-22B3-0A69-1360143ED9EB}"/>
              </a:ext>
            </a:extLst>
          </p:cNvPr>
          <p:cNvGraphicFramePr>
            <a:graphicFrameLocks noGrp="1"/>
          </p:cNvGraphicFramePr>
          <p:nvPr>
            <p:extLst>
              <p:ext uri="{D42A27DB-BD31-4B8C-83A1-F6EECF244321}">
                <p14:modId xmlns:p14="http://schemas.microsoft.com/office/powerpoint/2010/main" val="3528814379"/>
              </p:ext>
            </p:extLst>
          </p:nvPr>
        </p:nvGraphicFramePr>
        <p:xfrm>
          <a:off x="1125518" y="3071313"/>
          <a:ext cx="9664700" cy="3173260"/>
        </p:xfrm>
        <a:graphic>
          <a:graphicData uri="http://schemas.openxmlformats.org/drawingml/2006/table">
            <a:tbl>
              <a:tblPr firstRow="1" bandRow="1">
                <a:tableStyleId>{5C22544A-7EE6-4342-B048-85BDC9FD1C3A}</a:tableStyleId>
              </a:tblPr>
              <a:tblGrid>
                <a:gridCol w="1349375">
                  <a:extLst>
                    <a:ext uri="{9D8B030D-6E8A-4147-A177-3AD203B41FA5}">
                      <a16:colId xmlns:a16="http://schemas.microsoft.com/office/drawing/2014/main" val="3859462396"/>
                    </a:ext>
                  </a:extLst>
                </a:gridCol>
                <a:gridCol w="1162050">
                  <a:extLst>
                    <a:ext uri="{9D8B030D-6E8A-4147-A177-3AD203B41FA5}">
                      <a16:colId xmlns:a16="http://schemas.microsoft.com/office/drawing/2014/main" val="4254642338"/>
                    </a:ext>
                  </a:extLst>
                </a:gridCol>
                <a:gridCol w="7153275">
                  <a:extLst>
                    <a:ext uri="{9D8B030D-6E8A-4147-A177-3AD203B41FA5}">
                      <a16:colId xmlns:a16="http://schemas.microsoft.com/office/drawing/2014/main" val="2483025820"/>
                    </a:ext>
                  </a:extLst>
                </a:gridCol>
              </a:tblGrid>
              <a:tr h="333540">
                <a:tc>
                  <a:txBody>
                    <a:bodyPr/>
                    <a:lstStyle/>
                    <a:p>
                      <a:pPr algn="ctr"/>
                      <a:r>
                        <a:rPr lang="zh-CN" altLang="en-US" sz="1400" dirty="0"/>
                        <a:t>变量名</a:t>
                      </a:r>
                    </a:p>
                  </a:txBody>
                  <a:tcPr/>
                </a:tc>
                <a:tc>
                  <a:txBody>
                    <a:bodyPr/>
                    <a:lstStyle/>
                    <a:p>
                      <a:pPr algn="ctr"/>
                      <a:r>
                        <a:rPr lang="zh-CN" altLang="en-US" sz="1400" dirty="0"/>
                        <a:t>类型</a:t>
                      </a:r>
                    </a:p>
                  </a:txBody>
                  <a:tcPr/>
                </a:tc>
                <a:tc>
                  <a:txBody>
                    <a:bodyPr/>
                    <a:lstStyle/>
                    <a:p>
                      <a:pPr algn="ctr"/>
                      <a:r>
                        <a:rPr lang="zh-CN" altLang="en-US" sz="1400" dirty="0"/>
                        <a:t>功能</a:t>
                      </a:r>
                    </a:p>
                  </a:txBody>
                  <a:tcPr/>
                </a:tc>
                <a:extLst>
                  <a:ext uri="{0D108BD9-81ED-4DB2-BD59-A6C34878D82A}">
                    <a16:rowId xmlns:a16="http://schemas.microsoft.com/office/drawing/2014/main" val="4219600919"/>
                  </a:ext>
                </a:extLst>
              </a:tr>
              <a:tr h="370840">
                <a:tc>
                  <a:txBody>
                    <a:bodyPr/>
                    <a:lstStyle/>
                    <a:p>
                      <a:pPr algn="ctr"/>
                      <a:r>
                        <a:rPr lang="en-US" altLang="zh-CN" sz="1400" dirty="0"/>
                        <a:t>#0</a:t>
                      </a:r>
                      <a:endParaRPr lang="zh-CN" altLang="en-US" sz="1400" dirty="0"/>
                    </a:p>
                  </a:txBody>
                  <a:tcPr/>
                </a:tc>
                <a:tc>
                  <a:txBody>
                    <a:bodyPr/>
                    <a:lstStyle/>
                    <a:p>
                      <a:pPr algn="ctr"/>
                      <a:r>
                        <a:rPr lang="zh-CN" altLang="en-US" sz="1400" dirty="0"/>
                        <a:t>空变量</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400" b="0" i="0" u="none" strike="noStrike" kern="1200" baseline="0" dirty="0">
                          <a:solidFill>
                            <a:schemeClr val="dk1"/>
                          </a:solidFill>
                          <a:latin typeface="+mn-lt"/>
                          <a:ea typeface="+mn-ea"/>
                          <a:cs typeface="+mn-cs"/>
                        </a:rPr>
                        <a:t>该变量总是空，没有值能赋予该变量</a:t>
                      </a:r>
                      <a:r>
                        <a:rPr lang="zh-CN" altLang="en-US" sz="1800" b="0" i="0" u="none" strike="noStrike" kern="1200" baseline="0" dirty="0">
                          <a:solidFill>
                            <a:schemeClr val="dk1"/>
                          </a:solidFill>
                          <a:latin typeface="+mn-lt"/>
                          <a:ea typeface="+mn-ea"/>
                          <a:cs typeface="+mn-cs"/>
                        </a:rPr>
                        <a:t>。</a:t>
                      </a:r>
                    </a:p>
                    <a:p>
                      <a:pPr algn="ctr"/>
                      <a:endParaRPr lang="zh-CN" altLang="en-US" sz="1400" dirty="0"/>
                    </a:p>
                  </a:txBody>
                  <a:tcPr/>
                </a:tc>
                <a:extLst>
                  <a:ext uri="{0D108BD9-81ED-4DB2-BD59-A6C34878D82A}">
                    <a16:rowId xmlns:a16="http://schemas.microsoft.com/office/drawing/2014/main" val="1701769967"/>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t>#1~#33</a:t>
                      </a:r>
                      <a:endParaRPr lang="zh-CN" altLang="en-US" sz="1400" dirty="0"/>
                    </a:p>
                  </a:txBody>
                  <a:tcPr/>
                </a:tc>
                <a:tc>
                  <a:txBody>
                    <a:bodyPr/>
                    <a:lstStyle/>
                    <a:p>
                      <a:pPr algn="ctr"/>
                      <a:r>
                        <a:rPr lang="zh-CN" altLang="en-US" sz="1400" dirty="0"/>
                        <a:t>局部变量</a:t>
                      </a:r>
                    </a:p>
                  </a:txBody>
                  <a:tcPr/>
                </a:tc>
                <a:tc>
                  <a:txBody>
                    <a:bodyPr/>
                    <a:lstStyle/>
                    <a:p>
                      <a:r>
                        <a:rPr lang="zh-CN" altLang="en-US" sz="1400" b="0" i="0" u="none" strike="noStrike" kern="1200" baseline="0" dirty="0">
                          <a:solidFill>
                            <a:schemeClr val="dk1"/>
                          </a:solidFill>
                          <a:latin typeface="+mn-lt"/>
                          <a:ea typeface="+mn-ea"/>
                          <a:cs typeface="+mn-cs"/>
                        </a:rPr>
                        <a:t>局部变量只能在宏程序中存储数据，如运算结果。断电时，局部变量清除（初始化为空） </a:t>
                      </a:r>
                    </a:p>
                    <a:p>
                      <a:r>
                        <a:rPr lang="zh-CN" altLang="en-US" sz="1400" b="0" i="0" u="none" strike="noStrike" kern="1200" baseline="0" dirty="0">
                          <a:solidFill>
                            <a:schemeClr val="dk1"/>
                          </a:solidFill>
                          <a:latin typeface="+mn-lt"/>
                          <a:ea typeface="+mn-ea"/>
                          <a:cs typeface="+mn-cs"/>
                        </a:rPr>
                        <a:t>可以在程序中对其赋值。	</a:t>
                      </a:r>
                    </a:p>
                    <a:p>
                      <a:pPr algn="ctr"/>
                      <a:endParaRPr lang="zh-CN" altLang="en-US" sz="1400" dirty="0"/>
                    </a:p>
                  </a:txBody>
                  <a:tcPr/>
                </a:tc>
                <a:extLst>
                  <a:ext uri="{0D108BD9-81ED-4DB2-BD59-A6C34878D82A}">
                    <a16:rowId xmlns:a16="http://schemas.microsoft.com/office/drawing/2014/main" val="832647243"/>
                  </a:ext>
                </a:extLst>
              </a:tr>
              <a:tr h="370840">
                <a:tc>
                  <a:txBody>
                    <a:bodyPr/>
                    <a:lstStyle/>
                    <a:p>
                      <a:pPr algn="ctr"/>
                      <a:r>
                        <a:rPr lang="en-US" altLang="zh-CN" sz="1400" dirty="0"/>
                        <a:t>#100~#199</a:t>
                      </a:r>
                    </a:p>
                    <a:p>
                      <a:pPr algn="ctr"/>
                      <a:r>
                        <a:rPr lang="en-US" altLang="zh-CN" sz="1400" dirty="0"/>
                        <a:t>#500~#999</a:t>
                      </a:r>
                      <a:endParaRPr lang="zh-CN" altLang="en-US" sz="1400" dirty="0"/>
                    </a:p>
                  </a:txBody>
                  <a:tcPr/>
                </a:tc>
                <a:tc>
                  <a:txBody>
                    <a:bodyPr/>
                    <a:lstStyle/>
                    <a:p>
                      <a:pPr marL="0" algn="ctr" defTabSz="914400" rtl="0" eaLnBrk="1" latinLnBrk="0" hangingPunct="1"/>
                      <a:r>
                        <a:rPr lang="zh-CN" altLang="en-US" sz="1400" b="0" i="0" u="none" strike="noStrike" kern="1200" baseline="0" dirty="0">
                          <a:solidFill>
                            <a:schemeClr val="dk1"/>
                          </a:solidFill>
                          <a:latin typeface="+mn-lt"/>
                          <a:ea typeface="+mn-ea"/>
                          <a:cs typeface="+mn-cs"/>
                        </a:rPr>
                        <a:t>公共变量</a:t>
                      </a:r>
                    </a:p>
                  </a:txBody>
                  <a:tcPr/>
                </a:tc>
                <a:tc>
                  <a:txBody>
                    <a:bodyPr/>
                    <a:lstStyle/>
                    <a:p>
                      <a:pPr marL="0" algn="l" defTabSz="914400" rtl="0" eaLnBrk="1" latinLnBrk="0" hangingPunct="1"/>
                      <a:r>
                        <a:rPr lang="zh-CN" altLang="en-US" sz="1400" b="0" i="0" u="none" strike="noStrike" kern="1200" baseline="0" dirty="0">
                          <a:solidFill>
                            <a:schemeClr val="dk1"/>
                          </a:solidFill>
                          <a:latin typeface="+mn-lt"/>
                          <a:ea typeface="+mn-ea"/>
                          <a:cs typeface="+mn-cs"/>
                        </a:rPr>
                        <a:t>公共变量在不同的宏程序中的意义相同（即公共变量对于主程序和从这些主程序调用的每个宏程序来说是公用的）。</a:t>
                      </a:r>
                    </a:p>
                    <a:p>
                      <a:pPr marL="0" algn="l" defTabSz="914400" rtl="0" eaLnBrk="1" latinLnBrk="0" hangingPunct="1"/>
                      <a:r>
                        <a:rPr lang="zh-CN" altLang="en-US" sz="1400" b="0" i="0" u="none" strike="noStrike" kern="1200" baseline="0" dirty="0">
                          <a:solidFill>
                            <a:schemeClr val="dk1"/>
                          </a:solidFill>
                          <a:latin typeface="+mn-lt"/>
                          <a:ea typeface="+mn-ea"/>
                          <a:cs typeface="+mn-cs"/>
                        </a:rPr>
                        <a:t>断电时，＃ </a:t>
                      </a:r>
                      <a:r>
                        <a:rPr lang="en-US" altLang="zh-CN" sz="1400" b="0" i="0" u="none" strike="noStrike" kern="1200" baseline="0" dirty="0">
                          <a:solidFill>
                            <a:schemeClr val="dk1"/>
                          </a:solidFill>
                          <a:latin typeface="+mn-lt"/>
                          <a:ea typeface="+mn-ea"/>
                          <a:cs typeface="+mn-cs"/>
                        </a:rPr>
                        <a:t>100~ </a:t>
                      </a:r>
                      <a:r>
                        <a:rPr lang="zh-CN" altLang="en-US" sz="1400" b="0" i="0" u="none" strike="noStrike" kern="1200" baseline="0" dirty="0">
                          <a:solidFill>
                            <a:schemeClr val="dk1"/>
                          </a:solidFill>
                          <a:latin typeface="+mn-lt"/>
                          <a:ea typeface="+mn-ea"/>
                          <a:cs typeface="+mn-cs"/>
                        </a:rPr>
                        <a:t>＃ </a:t>
                      </a:r>
                      <a:r>
                        <a:rPr lang="en-US" altLang="zh-CN" sz="1400" b="0" i="0" u="none" strike="noStrike" kern="1200" baseline="0" dirty="0">
                          <a:solidFill>
                            <a:schemeClr val="dk1"/>
                          </a:solidFill>
                          <a:latin typeface="+mn-lt"/>
                          <a:ea typeface="+mn-ea"/>
                          <a:cs typeface="+mn-cs"/>
                        </a:rPr>
                        <a:t>199 </a:t>
                      </a:r>
                      <a:r>
                        <a:rPr lang="zh-CN" altLang="en-US" sz="1400" b="0" i="0" u="none" strike="noStrike" kern="1200" baseline="0" dirty="0">
                          <a:solidFill>
                            <a:schemeClr val="dk1"/>
                          </a:solidFill>
                          <a:latin typeface="+mn-lt"/>
                          <a:ea typeface="+mn-ea"/>
                          <a:cs typeface="+mn-cs"/>
                        </a:rPr>
                        <a:t>清除（初始化为空），通电时复位到“</a:t>
                      </a:r>
                      <a:r>
                        <a:rPr lang="en-US" altLang="zh-CN" sz="1400" b="0" i="0" u="none" strike="noStrike" kern="1200" baseline="0" dirty="0">
                          <a:solidFill>
                            <a:schemeClr val="dk1"/>
                          </a:solidFill>
                          <a:latin typeface="+mn-lt"/>
                          <a:ea typeface="+mn-ea"/>
                          <a:cs typeface="+mn-cs"/>
                        </a:rPr>
                        <a:t>0”</a:t>
                      </a:r>
                      <a:r>
                        <a:rPr lang="zh-CN" altLang="en-US" sz="1400" b="0" i="0" u="none" strike="noStrike" kern="1200" baseline="0" dirty="0">
                          <a:solidFill>
                            <a:schemeClr val="dk1"/>
                          </a:solidFill>
                          <a:latin typeface="+mn-lt"/>
                          <a:ea typeface="+mn-ea"/>
                          <a:cs typeface="+mn-cs"/>
                        </a:rPr>
                        <a:t>；而＃ </a:t>
                      </a:r>
                      <a:r>
                        <a:rPr lang="en-US" altLang="zh-CN" sz="1400" b="0" i="0" u="none" strike="noStrike" kern="1200" baseline="0" dirty="0">
                          <a:solidFill>
                            <a:schemeClr val="dk1"/>
                          </a:solidFill>
                          <a:latin typeface="+mn-lt"/>
                          <a:ea typeface="+mn-ea"/>
                          <a:cs typeface="+mn-cs"/>
                        </a:rPr>
                        <a:t>500~ </a:t>
                      </a:r>
                      <a:r>
                        <a:rPr lang="zh-CN" altLang="en-US" sz="1400" b="0" i="0" u="none" strike="noStrike" kern="1200" baseline="0" dirty="0">
                          <a:solidFill>
                            <a:schemeClr val="dk1"/>
                          </a:solidFill>
                          <a:latin typeface="+mn-lt"/>
                          <a:ea typeface="+mn-ea"/>
                          <a:cs typeface="+mn-cs"/>
                        </a:rPr>
                        <a:t>＃ </a:t>
                      </a:r>
                      <a:r>
                        <a:rPr lang="en-US" altLang="zh-CN" sz="1400" b="0" i="0" u="none" strike="noStrike" kern="1200" baseline="0" dirty="0">
                          <a:solidFill>
                            <a:schemeClr val="dk1"/>
                          </a:solidFill>
                          <a:latin typeface="+mn-lt"/>
                          <a:ea typeface="+mn-ea"/>
                          <a:cs typeface="+mn-cs"/>
                        </a:rPr>
                        <a:t>999 </a:t>
                      </a:r>
                      <a:r>
                        <a:rPr lang="zh-CN" altLang="en-US" sz="1400" b="0" i="0" u="none" strike="noStrike" kern="1200" baseline="0" dirty="0">
                          <a:solidFill>
                            <a:schemeClr val="dk1"/>
                          </a:solidFill>
                          <a:latin typeface="+mn-lt"/>
                          <a:ea typeface="+mn-ea"/>
                          <a:cs typeface="+mn-cs"/>
                        </a:rPr>
                        <a:t>的数据，即使在断电时也不清除。	</a:t>
                      </a:r>
                    </a:p>
                    <a:p>
                      <a:pPr marL="0" algn="l" defTabSz="914400" rtl="0" eaLnBrk="1" latinLnBrk="0" hangingPunct="1"/>
                      <a:endParaRPr lang="zh-CN" altLang="en-US" sz="1400" b="0" i="0" u="none" strike="noStrike" kern="1200" baseline="0" dirty="0">
                        <a:solidFill>
                          <a:schemeClr val="dk1"/>
                        </a:solidFill>
                        <a:latin typeface="+mn-lt"/>
                        <a:ea typeface="+mn-ea"/>
                        <a:cs typeface="+mn-cs"/>
                      </a:endParaRPr>
                    </a:p>
                  </a:txBody>
                  <a:tcPr/>
                </a:tc>
                <a:extLst>
                  <a:ext uri="{0D108BD9-81ED-4DB2-BD59-A6C34878D82A}">
                    <a16:rowId xmlns:a16="http://schemas.microsoft.com/office/drawing/2014/main" val="2629985678"/>
                  </a:ext>
                </a:extLst>
              </a:tr>
              <a:tr h="370840">
                <a:tc>
                  <a:txBody>
                    <a:bodyPr/>
                    <a:lstStyle/>
                    <a:p>
                      <a:pPr algn="ctr"/>
                      <a:r>
                        <a:rPr lang="en-US" altLang="zh-CN" sz="1400" dirty="0"/>
                        <a:t>#1000</a:t>
                      </a:r>
                      <a:r>
                        <a:rPr lang="zh-CN" altLang="en-US" sz="1400" dirty="0"/>
                        <a:t>以上</a:t>
                      </a:r>
                    </a:p>
                  </a:txBody>
                  <a:tcPr/>
                </a:tc>
                <a:tc>
                  <a:txBody>
                    <a:bodyPr/>
                    <a:lstStyle/>
                    <a:p>
                      <a:pPr algn="ctr"/>
                      <a:r>
                        <a:rPr lang="zh-CN" altLang="en-US" sz="1400" dirty="0"/>
                        <a:t>系统变量</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400" b="0" i="0" u="none" strike="noStrike" kern="1200" baseline="0" dirty="0">
                          <a:solidFill>
                            <a:schemeClr val="dk1"/>
                          </a:solidFill>
                          <a:latin typeface="+mn-lt"/>
                          <a:ea typeface="+mn-ea"/>
                          <a:cs typeface="+mn-cs"/>
                        </a:rPr>
                        <a:t>系统变量用于读和写</a:t>
                      </a:r>
                      <a:r>
                        <a:rPr lang="en-US" altLang="zh-CN" sz="1400" b="0" i="0" u="none" strike="noStrike" kern="1200" baseline="0" dirty="0">
                          <a:solidFill>
                            <a:schemeClr val="dk1"/>
                          </a:solidFill>
                          <a:latin typeface="+mn-lt"/>
                          <a:ea typeface="+mn-ea"/>
                          <a:cs typeface="+mn-cs"/>
                        </a:rPr>
                        <a:t>CNC </a:t>
                      </a:r>
                      <a:r>
                        <a:rPr lang="zh-CN" altLang="en-US" sz="1400" b="0" i="0" u="none" strike="noStrike" kern="1200" baseline="0" dirty="0">
                          <a:solidFill>
                            <a:schemeClr val="dk1"/>
                          </a:solidFill>
                          <a:latin typeface="+mn-lt"/>
                          <a:ea typeface="+mn-ea"/>
                          <a:cs typeface="+mn-cs"/>
                        </a:rPr>
                        <a:t>运行时各种数据变化，如刀具当前位置和补偿值等。</a:t>
                      </a:r>
                    </a:p>
                  </a:txBody>
                  <a:tcPr/>
                </a:tc>
                <a:extLst>
                  <a:ext uri="{0D108BD9-81ED-4DB2-BD59-A6C34878D82A}">
                    <a16:rowId xmlns:a16="http://schemas.microsoft.com/office/drawing/2014/main" val="572295624"/>
                  </a:ext>
                </a:extLst>
              </a:tr>
            </a:tbl>
          </a:graphicData>
        </a:graphic>
      </p:graphicFrame>
    </p:spTree>
    <p:extLst>
      <p:ext uri="{BB962C8B-B14F-4D97-AF65-F5344CB8AC3E}">
        <p14:creationId xmlns:p14="http://schemas.microsoft.com/office/powerpoint/2010/main" val="11464544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1587" y="-1"/>
            <a:ext cx="12188825" cy="6858001"/>
            <a:chOff x="1589" y="0"/>
            <a:chExt cx="12188825" cy="6858001"/>
          </a:xfrm>
        </p:grpSpPr>
        <p:sp>
          <p:nvSpPr>
            <p:cNvPr id="41" name="任意多边形 40"/>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lstStyle/>
            <a:p>
              <a:endParaRPr lang="zh-CN" altLang="en-US" dirty="0"/>
            </a:p>
          </p:txBody>
        </p:sp>
        <p:sp>
          <p:nvSpPr>
            <p:cNvPr id="42" name="任意多边形 41"/>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lstStyle/>
            <a:p>
              <a:endParaRPr lang="zh-CN" altLang="en-US"/>
            </a:p>
          </p:txBody>
        </p:sp>
      </p:grpSp>
      <p:sp>
        <p:nvSpPr>
          <p:cNvPr id="16" name="Index-1">
            <a:extLst>
              <a:ext uri="{FF2B5EF4-FFF2-40B4-BE49-F238E27FC236}">
                <a16:creationId xmlns:a16="http://schemas.microsoft.com/office/drawing/2014/main" id="{5C57B6A1-8BF6-9FBE-BBA6-4EBB6B6B80D4}"/>
              </a:ext>
            </a:extLst>
          </p:cNvPr>
          <p:cNvSpPr txBox="1"/>
          <p:nvPr>
            <p:custDataLst>
              <p:tags r:id="rId1"/>
            </p:custDataLst>
          </p:nvPr>
        </p:nvSpPr>
        <p:spPr>
          <a:xfrm>
            <a:off x="907068" y="1169890"/>
            <a:ext cx="2654280" cy="396583"/>
          </a:xfrm>
          <a:prstGeom prst="rect">
            <a:avLst/>
          </a:prstGeom>
          <a:noFill/>
        </p:spPr>
        <p:txBody>
          <a:bodyPr wrap="square" rtlCol="0">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1800" b="1" i="1" u="none" strike="noStrike" kern="1200" cap="none" spc="0" normalizeH="0" baseline="0" noProof="0" dirty="0">
                <a:ln>
                  <a:noFill/>
                </a:ln>
                <a:solidFill>
                  <a:schemeClr val="accent1"/>
                </a:solidFill>
                <a:effectLst/>
                <a:uLnTx/>
                <a:uFillTx/>
                <a:latin typeface="+mn-ea"/>
                <a:cs typeface="+mn-cs"/>
              </a:rPr>
              <a:t>一、</a:t>
            </a:r>
            <a:r>
              <a:rPr lang="zh-CN" altLang="en-US" b="1" dirty="0">
                <a:solidFill>
                  <a:schemeClr val="accent1"/>
                </a:solidFill>
                <a:latin typeface="+mn-ea"/>
              </a:rPr>
              <a:t>变量</a:t>
            </a:r>
            <a:endParaRPr kumimoji="0" lang="en-US" altLang="zh-CN" sz="1800" b="1" u="none" strike="noStrike" kern="1200" cap="none" spc="0" normalizeH="0" baseline="0" noProof="0" dirty="0">
              <a:ln>
                <a:noFill/>
              </a:ln>
              <a:solidFill>
                <a:schemeClr val="accent1"/>
              </a:solidFill>
              <a:effectLst/>
              <a:uLnTx/>
              <a:uFillTx/>
              <a:latin typeface="+mn-ea"/>
              <a:cs typeface="+mn-cs"/>
            </a:endParaRPr>
          </a:p>
        </p:txBody>
      </p:sp>
      <p:cxnSp>
        <p:nvCxnSpPr>
          <p:cNvPr id="18" name="1">
            <a:extLst>
              <a:ext uri="{FF2B5EF4-FFF2-40B4-BE49-F238E27FC236}">
                <a16:creationId xmlns:a16="http://schemas.microsoft.com/office/drawing/2014/main" id="{4A3133FF-7FBF-C6DE-6ED1-E6F216CB66D8}"/>
              </a:ext>
            </a:extLst>
          </p:cNvPr>
          <p:cNvCxnSpPr>
            <a:cxnSpLocks/>
          </p:cNvCxnSpPr>
          <p:nvPr>
            <p:custDataLst>
              <p:tags r:id="rId2"/>
            </p:custDataLst>
          </p:nvPr>
        </p:nvCxnSpPr>
        <p:spPr>
          <a:xfrm>
            <a:off x="752656" y="1221756"/>
            <a:ext cx="0" cy="33991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0" name="文本占位符 5">
            <a:extLst>
              <a:ext uri="{FF2B5EF4-FFF2-40B4-BE49-F238E27FC236}">
                <a16:creationId xmlns:a16="http://schemas.microsoft.com/office/drawing/2014/main" id="{FFD20D2B-910E-38F6-1E20-59F3FBC37F65}"/>
              </a:ext>
            </a:extLst>
          </p:cNvPr>
          <p:cNvSpPr txBox="1"/>
          <p:nvPr/>
        </p:nvSpPr>
        <p:spPr>
          <a:xfrm>
            <a:off x="752656" y="1752480"/>
            <a:ext cx="10816910" cy="415806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spcBef>
                <a:spcPts val="0"/>
              </a:spcBef>
              <a:buClr>
                <a:schemeClr val="accent1"/>
              </a:buClr>
              <a:buSzPct val="95000"/>
              <a:buNone/>
            </a:pPr>
            <a:r>
              <a:rPr lang="zh-CN" altLang="en-US" b="1" dirty="0">
                <a:solidFill>
                  <a:schemeClr val="accent1"/>
                </a:solidFill>
                <a:latin typeface="方正书宋"/>
              </a:rPr>
              <a:t>（四）变量的赋值</a:t>
            </a:r>
            <a:endParaRPr lang="en-US" altLang="zh-CN" b="1" dirty="0">
              <a:solidFill>
                <a:schemeClr val="accent1"/>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b="1" dirty="0">
                <a:solidFill>
                  <a:schemeClr val="accent1"/>
                </a:solidFill>
                <a:latin typeface="方正书宋"/>
              </a:rPr>
              <a:t>直接赋值</a:t>
            </a:r>
            <a:r>
              <a:rPr lang="zh-CN" altLang="en-US" sz="1800" b="0" i="0" u="none" strike="noStrike" baseline="0" dirty="0">
                <a:solidFill>
                  <a:srgbClr val="221E1F"/>
                </a:solidFill>
                <a:latin typeface="方正书宋"/>
              </a:rPr>
              <a:t>：赋值是指将一个数据赋予一个变量。</a:t>
            </a:r>
            <a:endParaRPr lang="en-US" altLang="zh-CN" sz="1800" b="0" i="0" u="none" strike="noStrike" baseline="0" dirty="0">
              <a:solidFill>
                <a:srgbClr val="221E1F"/>
              </a:solidFill>
              <a:latin typeface="方正书宋"/>
            </a:endParaRPr>
          </a:p>
          <a:p>
            <a:pPr marL="0" indent="0" algn="just">
              <a:lnSpc>
                <a:spcPct val="130000"/>
              </a:lnSpc>
              <a:spcBef>
                <a:spcPts val="0"/>
              </a:spcBef>
              <a:buClr>
                <a:schemeClr val="accent1"/>
              </a:buClr>
              <a:buSzPct val="95000"/>
              <a:buNone/>
            </a:pPr>
            <a:r>
              <a:rPr lang="zh-CN" altLang="en-US" sz="1800" b="0" i="0" u="none" strike="noStrike" baseline="0" dirty="0">
                <a:solidFill>
                  <a:srgbClr val="221E1F"/>
                </a:solidFill>
                <a:latin typeface="方正书宋"/>
              </a:rPr>
              <a:t>    例如：</a:t>
            </a:r>
            <a:r>
              <a:rPr lang="en-US" altLang="zh-CN" sz="1800" b="0" i="0" u="none" strike="noStrike" baseline="0" dirty="0">
                <a:solidFill>
                  <a:srgbClr val="221E1F"/>
                </a:solidFill>
                <a:latin typeface="方正书宋"/>
              </a:rPr>
              <a:t>#1=10</a:t>
            </a:r>
            <a:r>
              <a:rPr lang="zh-CN" altLang="en-US" sz="1800" b="0" i="0" u="none" strike="noStrike" baseline="0" dirty="0">
                <a:solidFill>
                  <a:srgbClr val="221E1F"/>
                </a:solidFill>
                <a:latin typeface="方正书宋"/>
              </a:rPr>
              <a:t>，则表示</a:t>
            </a:r>
            <a:r>
              <a:rPr lang="en-US" altLang="zh-CN" sz="1800" b="0" i="0" u="none" strike="noStrike" baseline="0" dirty="0">
                <a:solidFill>
                  <a:srgbClr val="221E1F"/>
                </a:solidFill>
                <a:latin typeface="方正书宋"/>
              </a:rPr>
              <a:t>#1</a:t>
            </a:r>
            <a:r>
              <a:rPr lang="zh-CN" altLang="en-US" sz="1800" b="0" i="0" u="none" strike="noStrike" baseline="0" dirty="0">
                <a:solidFill>
                  <a:srgbClr val="221E1F"/>
                </a:solidFill>
                <a:latin typeface="方正书宋"/>
              </a:rPr>
              <a:t>的值是</a:t>
            </a:r>
            <a:r>
              <a:rPr lang="en-US" altLang="zh-CN" sz="1800" b="0" i="0" u="none" strike="noStrike" baseline="0" dirty="0">
                <a:solidFill>
                  <a:srgbClr val="221E1F"/>
                </a:solidFill>
                <a:latin typeface="方正书宋"/>
              </a:rPr>
              <a:t>10.0</a:t>
            </a:r>
            <a:r>
              <a:rPr lang="zh-CN" altLang="en-US" sz="1800" b="0" i="0" u="none" strike="noStrike" baseline="0" dirty="0">
                <a:solidFill>
                  <a:srgbClr val="221E1F"/>
                </a:solidFill>
                <a:latin typeface="方正书宋"/>
              </a:rPr>
              <a:t>，其中</a:t>
            </a:r>
            <a:r>
              <a:rPr lang="en-US" altLang="zh-CN" sz="1800" b="0" i="0" u="none" strike="noStrike" baseline="0" dirty="0">
                <a:solidFill>
                  <a:srgbClr val="221E1F"/>
                </a:solidFill>
                <a:latin typeface="方正书宋"/>
              </a:rPr>
              <a:t>#1</a:t>
            </a:r>
            <a:r>
              <a:rPr lang="zh-CN" altLang="en-US" sz="1800" b="0" i="0" u="none" strike="noStrike" baseline="0" dirty="0">
                <a:solidFill>
                  <a:srgbClr val="221E1F"/>
                </a:solidFill>
                <a:latin typeface="方正书宋"/>
              </a:rPr>
              <a:t>代表变量，“</a:t>
            </a:r>
            <a:r>
              <a:rPr lang="en-US" altLang="zh-CN" sz="1800" b="0" i="0" u="none" strike="noStrike" baseline="0" dirty="0">
                <a:solidFill>
                  <a:srgbClr val="221E1F"/>
                </a:solidFill>
                <a:latin typeface="方正书宋"/>
              </a:rPr>
              <a:t>#”</a:t>
            </a:r>
            <a:r>
              <a:rPr lang="zh-CN" altLang="en-US" sz="1800" b="0" i="0" u="none" strike="noStrike" baseline="0" dirty="0">
                <a:solidFill>
                  <a:srgbClr val="221E1F"/>
                </a:solidFill>
                <a:latin typeface="方正书宋"/>
              </a:rPr>
              <a:t>是变量符号（注意，根据数控系统的不同，它的表示方法可能有差别），</a:t>
            </a:r>
            <a:r>
              <a:rPr lang="en-US" altLang="zh-CN" sz="1800" b="0" i="0" u="none" strike="noStrike" baseline="0" dirty="0">
                <a:solidFill>
                  <a:srgbClr val="221E1F"/>
                </a:solidFill>
                <a:latin typeface="方正书宋"/>
              </a:rPr>
              <a:t>10 </a:t>
            </a:r>
            <a:r>
              <a:rPr lang="zh-CN" altLang="en-US" sz="1800" b="0" i="0" u="none" strike="noStrike" baseline="0" dirty="0">
                <a:solidFill>
                  <a:srgbClr val="221E1F"/>
                </a:solidFill>
                <a:latin typeface="方正书宋"/>
              </a:rPr>
              <a:t>就是给变量</a:t>
            </a:r>
            <a:r>
              <a:rPr lang="en-US" altLang="zh-CN" sz="1800" b="0" i="0" u="none" strike="noStrike" baseline="0" dirty="0">
                <a:solidFill>
                  <a:srgbClr val="221E1F"/>
                </a:solidFill>
                <a:latin typeface="方正书宋"/>
              </a:rPr>
              <a:t>#1</a:t>
            </a:r>
            <a:r>
              <a:rPr lang="zh-CN" altLang="en-US" sz="1800" b="0" i="0" u="none" strike="noStrike" baseline="0" dirty="0">
                <a:solidFill>
                  <a:srgbClr val="221E1F"/>
                </a:solidFill>
                <a:latin typeface="方正书宋"/>
              </a:rPr>
              <a:t>赋的值。这里的“</a:t>
            </a:r>
            <a:r>
              <a:rPr lang="en-US" altLang="zh-CN" sz="1800" b="0" i="0" u="none" strike="noStrike" baseline="0" dirty="0">
                <a:solidFill>
                  <a:srgbClr val="221E1F"/>
                </a:solidFill>
                <a:latin typeface="方正书宋"/>
              </a:rPr>
              <a:t>=”</a:t>
            </a:r>
            <a:r>
              <a:rPr lang="zh-CN" altLang="en-US" sz="1800" b="0" i="0" u="none" strike="noStrike" baseline="0" dirty="0">
                <a:solidFill>
                  <a:srgbClr val="221E1F"/>
                </a:solidFill>
                <a:latin typeface="方正书宋"/>
              </a:rPr>
              <a:t>是赋值符号，起语句定义作用。</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dirty="0">
                <a:solidFill>
                  <a:srgbClr val="221E1F"/>
                </a:solidFill>
                <a:latin typeface="方正书宋"/>
              </a:rPr>
              <a:t>赋值的规律如下：</a:t>
            </a:r>
            <a:endParaRPr lang="en-US" altLang="zh-CN" dirty="0">
              <a:solidFill>
                <a:srgbClr val="221E1F"/>
              </a:solidFill>
              <a:latin typeface="方正书宋"/>
            </a:endParaRPr>
          </a:p>
          <a:p>
            <a:pPr marL="0" indent="0" algn="just">
              <a:buNone/>
            </a:pPr>
            <a:r>
              <a:rPr lang="zh-CN" altLang="en-US" sz="1800" b="0" i="0" u="none" strike="noStrike" baseline="0" dirty="0">
                <a:solidFill>
                  <a:srgbClr val="221E1F"/>
                </a:solidFill>
                <a:latin typeface="方正书宋"/>
              </a:rPr>
              <a:t>① 赋值号“</a:t>
            </a:r>
            <a:r>
              <a:rPr lang="en-US" altLang="zh-CN" sz="1800" b="0" i="0" u="none" strike="noStrike" baseline="0" dirty="0">
                <a:solidFill>
                  <a:srgbClr val="221E1F"/>
                </a:solidFill>
                <a:latin typeface="方正书宋"/>
              </a:rPr>
              <a:t>=”</a:t>
            </a:r>
            <a:r>
              <a:rPr lang="zh-CN" altLang="en-US" sz="1800" b="0" i="0" u="none" strike="noStrike" baseline="0" dirty="0">
                <a:solidFill>
                  <a:srgbClr val="221E1F"/>
                </a:solidFill>
                <a:latin typeface="方正书宋"/>
              </a:rPr>
              <a:t>两边内容不能随意互换，左边只能是变量，右边可以是代表式、数值或变量。</a:t>
            </a:r>
          </a:p>
          <a:p>
            <a:pPr marL="0" indent="0" algn="just">
              <a:buNone/>
            </a:pPr>
            <a:r>
              <a:rPr lang="zh-CN" altLang="en-US" sz="1800" b="0" i="0" u="none" strike="noStrike" baseline="0" dirty="0">
                <a:solidFill>
                  <a:srgbClr val="221E1F"/>
                </a:solidFill>
                <a:latin typeface="方正书宋"/>
              </a:rPr>
              <a:t>② 一个赋值语句只能给一个变量赋值，整数值的小数点可以省略。</a:t>
            </a:r>
          </a:p>
          <a:p>
            <a:pPr marL="0" indent="0" algn="just">
              <a:buNone/>
            </a:pPr>
            <a:r>
              <a:rPr lang="zh-CN" altLang="en-US" sz="1800" b="0" i="0" u="none" strike="noStrike" baseline="0" dirty="0">
                <a:solidFill>
                  <a:srgbClr val="221E1F"/>
                </a:solidFill>
                <a:latin typeface="方正书宋"/>
              </a:rPr>
              <a:t>③ 可以多次给一个变量赋值，新变量值将取代原变量值（即最后赋的值生效）。</a:t>
            </a:r>
          </a:p>
          <a:p>
            <a:pPr marL="0" indent="0" algn="just">
              <a:buNone/>
            </a:pPr>
            <a:r>
              <a:rPr lang="zh-CN" altLang="en-US" sz="1800" b="0" i="0" u="none" strike="noStrike" baseline="0" dirty="0">
                <a:solidFill>
                  <a:srgbClr val="221E1F"/>
                </a:solidFill>
                <a:latin typeface="方正书宋"/>
              </a:rPr>
              <a:t>④ 赋值语句具有运算功能，它的一般形式为：变量</a:t>
            </a:r>
            <a:r>
              <a:rPr lang="en-US" altLang="zh-CN" sz="1800" b="0" i="0" u="none" strike="noStrike" baseline="0" dirty="0">
                <a:solidFill>
                  <a:srgbClr val="221E1F"/>
                </a:solidFill>
                <a:latin typeface="方正书宋"/>
              </a:rPr>
              <a:t>= </a:t>
            </a:r>
            <a:r>
              <a:rPr lang="zh-CN" altLang="en-US" sz="1800" b="0" i="0" u="none" strike="noStrike" baseline="0" dirty="0">
                <a:solidFill>
                  <a:srgbClr val="221E1F"/>
                </a:solidFill>
                <a:latin typeface="方正书宋"/>
              </a:rPr>
              <a:t>表达式。</a:t>
            </a:r>
          </a:p>
          <a:p>
            <a:pPr marL="0" indent="0" algn="just">
              <a:buNone/>
            </a:pPr>
            <a:r>
              <a:rPr lang="zh-CN" altLang="en-US" sz="1800" b="0" i="0" u="none" strike="noStrike" baseline="0" dirty="0">
                <a:solidFill>
                  <a:srgbClr val="221E1F"/>
                </a:solidFill>
                <a:latin typeface="方正书宋"/>
              </a:rPr>
              <a:t>⑤ 赋值表达式的运算顺序与数学运算顺序相同。</a:t>
            </a:r>
          </a:p>
          <a:p>
            <a:pPr marL="0" indent="0" algn="just">
              <a:buNone/>
            </a:pPr>
            <a:r>
              <a:rPr lang="zh-CN" altLang="en-US" sz="1800" b="0" i="0" u="none" strike="noStrike" baseline="0" dirty="0">
                <a:solidFill>
                  <a:srgbClr val="221E1F"/>
                </a:solidFill>
                <a:latin typeface="方正书宋"/>
              </a:rPr>
              <a:t>⑥ 辅助功能（</a:t>
            </a:r>
            <a:r>
              <a:rPr lang="en-US" altLang="zh-CN" sz="1800" b="0" i="0" u="none" strike="noStrike" baseline="0" dirty="0">
                <a:solidFill>
                  <a:srgbClr val="221E1F"/>
                </a:solidFill>
                <a:latin typeface="方正书宋"/>
              </a:rPr>
              <a:t>M</a:t>
            </a:r>
            <a:r>
              <a:rPr lang="zh-CN" altLang="en-US" sz="1800" b="0" i="0" u="none" strike="noStrike" baseline="0" dirty="0">
                <a:solidFill>
                  <a:srgbClr val="221E1F"/>
                </a:solidFill>
                <a:latin typeface="方正书宋"/>
              </a:rPr>
              <a:t>代码）的变量有最大值限制。</a:t>
            </a:r>
            <a:endParaRPr lang="en-US" altLang="zh-CN" dirty="0">
              <a:latin typeface="方正书宋"/>
            </a:endParaRPr>
          </a:p>
        </p:txBody>
      </p:sp>
      <p:sp>
        <p:nvSpPr>
          <p:cNvPr id="22" name="标题 1">
            <a:extLst>
              <a:ext uri="{FF2B5EF4-FFF2-40B4-BE49-F238E27FC236}">
                <a16:creationId xmlns:a16="http://schemas.microsoft.com/office/drawing/2014/main" id="{B81A6A8F-6A7C-DF24-C060-D8AF7326E1AB}"/>
              </a:ext>
            </a:extLst>
          </p:cNvPr>
          <p:cNvSpPr txBox="1"/>
          <p:nvPr/>
        </p:nvSpPr>
        <p:spPr>
          <a:xfrm>
            <a:off x="3063887" y="291516"/>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9.1</a:t>
            </a:r>
            <a:r>
              <a:rPr lang="zh-CN" altLang="en-US" sz="2800" dirty="0">
                <a:latin typeface="+mj-ea"/>
                <a:cs typeface="+mn-ea"/>
                <a:sym typeface="+mn-lt"/>
              </a:rPr>
              <a:t>宏观程序的认知</a:t>
            </a:r>
          </a:p>
        </p:txBody>
      </p:sp>
    </p:spTree>
    <p:extLst>
      <p:ext uri="{BB962C8B-B14F-4D97-AF65-F5344CB8AC3E}">
        <p14:creationId xmlns:p14="http://schemas.microsoft.com/office/powerpoint/2010/main" val="38747156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1587" y="-1"/>
            <a:ext cx="12188825" cy="6858001"/>
            <a:chOff x="1589" y="0"/>
            <a:chExt cx="12188825" cy="6858001"/>
          </a:xfrm>
        </p:grpSpPr>
        <p:sp>
          <p:nvSpPr>
            <p:cNvPr id="41" name="任意多边形 40"/>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lstStyle/>
            <a:p>
              <a:endParaRPr lang="zh-CN" altLang="en-US" dirty="0"/>
            </a:p>
          </p:txBody>
        </p:sp>
        <p:sp>
          <p:nvSpPr>
            <p:cNvPr id="42" name="任意多边形 41"/>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lstStyle/>
            <a:p>
              <a:endParaRPr lang="zh-CN" altLang="en-US"/>
            </a:p>
          </p:txBody>
        </p:sp>
      </p:grpSp>
      <p:sp>
        <p:nvSpPr>
          <p:cNvPr id="16" name="Index-1">
            <a:extLst>
              <a:ext uri="{FF2B5EF4-FFF2-40B4-BE49-F238E27FC236}">
                <a16:creationId xmlns:a16="http://schemas.microsoft.com/office/drawing/2014/main" id="{5C57B6A1-8BF6-9FBE-BBA6-4EBB6B6B80D4}"/>
              </a:ext>
            </a:extLst>
          </p:cNvPr>
          <p:cNvSpPr txBox="1"/>
          <p:nvPr>
            <p:custDataLst>
              <p:tags r:id="rId1"/>
            </p:custDataLst>
          </p:nvPr>
        </p:nvSpPr>
        <p:spPr>
          <a:xfrm>
            <a:off x="907068" y="1169890"/>
            <a:ext cx="2654280" cy="396583"/>
          </a:xfrm>
          <a:prstGeom prst="rect">
            <a:avLst/>
          </a:prstGeom>
          <a:noFill/>
        </p:spPr>
        <p:txBody>
          <a:bodyPr wrap="square" rtlCol="0">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1800" b="1" i="1" u="none" strike="noStrike" kern="1200" cap="none" spc="0" normalizeH="0" baseline="0" noProof="0" dirty="0">
                <a:ln>
                  <a:noFill/>
                </a:ln>
                <a:solidFill>
                  <a:schemeClr val="accent1"/>
                </a:solidFill>
                <a:effectLst/>
                <a:uLnTx/>
                <a:uFillTx/>
                <a:latin typeface="+mn-ea"/>
                <a:cs typeface="+mn-cs"/>
              </a:rPr>
              <a:t>一、</a:t>
            </a:r>
            <a:r>
              <a:rPr lang="zh-CN" altLang="en-US" b="1" dirty="0">
                <a:solidFill>
                  <a:schemeClr val="accent1"/>
                </a:solidFill>
                <a:latin typeface="+mn-ea"/>
              </a:rPr>
              <a:t>变量</a:t>
            </a:r>
            <a:endParaRPr kumimoji="0" lang="en-US" altLang="zh-CN" sz="1800" b="1" u="none" strike="noStrike" kern="1200" cap="none" spc="0" normalizeH="0" baseline="0" noProof="0" dirty="0">
              <a:ln>
                <a:noFill/>
              </a:ln>
              <a:solidFill>
                <a:schemeClr val="accent1"/>
              </a:solidFill>
              <a:effectLst/>
              <a:uLnTx/>
              <a:uFillTx/>
              <a:latin typeface="+mn-ea"/>
              <a:cs typeface="+mn-cs"/>
            </a:endParaRPr>
          </a:p>
        </p:txBody>
      </p:sp>
      <p:cxnSp>
        <p:nvCxnSpPr>
          <p:cNvPr id="18" name="1">
            <a:extLst>
              <a:ext uri="{FF2B5EF4-FFF2-40B4-BE49-F238E27FC236}">
                <a16:creationId xmlns:a16="http://schemas.microsoft.com/office/drawing/2014/main" id="{4A3133FF-7FBF-C6DE-6ED1-E6F216CB66D8}"/>
              </a:ext>
            </a:extLst>
          </p:cNvPr>
          <p:cNvCxnSpPr>
            <a:cxnSpLocks/>
          </p:cNvCxnSpPr>
          <p:nvPr>
            <p:custDataLst>
              <p:tags r:id="rId2"/>
            </p:custDataLst>
          </p:nvPr>
        </p:nvCxnSpPr>
        <p:spPr>
          <a:xfrm>
            <a:off x="752656" y="1221756"/>
            <a:ext cx="0" cy="33991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0" name="文本占位符 5">
            <a:extLst>
              <a:ext uri="{FF2B5EF4-FFF2-40B4-BE49-F238E27FC236}">
                <a16:creationId xmlns:a16="http://schemas.microsoft.com/office/drawing/2014/main" id="{FFD20D2B-910E-38F6-1E20-59F3FBC37F65}"/>
              </a:ext>
            </a:extLst>
          </p:cNvPr>
          <p:cNvSpPr txBox="1"/>
          <p:nvPr/>
        </p:nvSpPr>
        <p:spPr>
          <a:xfrm>
            <a:off x="752656" y="1752480"/>
            <a:ext cx="10816910" cy="155016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spcBef>
                <a:spcPts val="0"/>
              </a:spcBef>
              <a:buClr>
                <a:schemeClr val="accent1"/>
              </a:buClr>
              <a:buSzPct val="95000"/>
              <a:buNone/>
            </a:pPr>
            <a:r>
              <a:rPr lang="zh-CN" altLang="en-US" b="1" dirty="0">
                <a:solidFill>
                  <a:schemeClr val="accent1"/>
                </a:solidFill>
                <a:latin typeface="方正书宋"/>
              </a:rPr>
              <a:t>（四）变量的赋值</a:t>
            </a:r>
            <a:endParaRPr lang="en-US" altLang="zh-CN" b="1" dirty="0">
              <a:solidFill>
                <a:schemeClr val="accent1"/>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b="1" dirty="0">
                <a:solidFill>
                  <a:schemeClr val="accent1"/>
                </a:solidFill>
                <a:latin typeface="方正书宋"/>
              </a:rPr>
              <a:t>引数赋值</a:t>
            </a:r>
            <a:r>
              <a:rPr lang="zh-CN" altLang="en-US" sz="1800" b="0" i="0" u="none" strike="noStrike" baseline="0" dirty="0">
                <a:solidFill>
                  <a:srgbClr val="221E1F"/>
                </a:solidFill>
                <a:latin typeface="方正书宋"/>
              </a:rPr>
              <a:t>：宏程序体以子程序方式出现，所用的变量可在宏调用时在主程序中赋值，</a:t>
            </a:r>
            <a:endParaRPr lang="en-US" altLang="zh-CN" sz="1800" b="0" i="0" u="none" strike="noStrike" baseline="0" dirty="0">
              <a:solidFill>
                <a:srgbClr val="221E1F"/>
              </a:solidFill>
              <a:latin typeface="方正书宋"/>
            </a:endParaRPr>
          </a:p>
          <a:p>
            <a:pPr marL="0" indent="0" algn="just">
              <a:lnSpc>
                <a:spcPct val="130000"/>
              </a:lnSpc>
              <a:spcBef>
                <a:spcPts val="0"/>
              </a:spcBef>
              <a:buClr>
                <a:schemeClr val="accent1"/>
              </a:buClr>
              <a:buSzPct val="95000"/>
              <a:buNone/>
            </a:pPr>
            <a:r>
              <a:rPr lang="en-US" altLang="zh-CN" dirty="0">
                <a:solidFill>
                  <a:srgbClr val="221E1F"/>
                </a:solidFill>
                <a:latin typeface="方正书宋"/>
              </a:rPr>
              <a:t>   </a:t>
            </a:r>
            <a:r>
              <a:rPr lang="zh-CN" altLang="en-US" sz="1800" b="0" i="0" u="none" strike="noStrike" baseline="0" dirty="0">
                <a:solidFill>
                  <a:srgbClr val="221E1F"/>
                </a:solidFill>
                <a:latin typeface="方正书宋"/>
              </a:rPr>
              <a:t>如：</a:t>
            </a:r>
            <a:r>
              <a:rPr lang="es-ES" altLang="zh-CN" sz="1800" b="0" i="0" u="none" strike="noStrike" baseline="0" dirty="0">
                <a:solidFill>
                  <a:srgbClr val="221E1F"/>
                </a:solidFill>
                <a:latin typeface="方正书宋"/>
              </a:rPr>
              <a:t>G65 P2001 X100.0 Y20.0 F20.0</a:t>
            </a:r>
            <a:r>
              <a:rPr lang="zh-CN" altLang="es-ES" sz="1800" b="0" i="0" u="none" strike="noStrike" baseline="0" dirty="0">
                <a:solidFill>
                  <a:srgbClr val="221E1F"/>
                </a:solidFill>
                <a:latin typeface="方正书宋"/>
              </a:rPr>
              <a:t>； </a:t>
            </a:r>
          </a:p>
          <a:p>
            <a:pPr marL="0" indent="0" algn="just">
              <a:buNone/>
            </a:pPr>
            <a:r>
              <a:rPr lang="zh-CN" altLang="en-US" sz="1800" b="0" i="0" u="none" strike="noStrike" baseline="0" dirty="0">
                <a:solidFill>
                  <a:srgbClr val="221E1F"/>
                </a:solidFill>
                <a:latin typeface="方正书宋"/>
              </a:rPr>
              <a:t>   其中，</a:t>
            </a:r>
            <a:r>
              <a:rPr lang="en-US" altLang="zh-CN" sz="1800" b="0" i="0" u="none" strike="noStrike" baseline="0" dirty="0">
                <a:solidFill>
                  <a:srgbClr val="221E1F"/>
                </a:solidFill>
                <a:latin typeface="方正书宋"/>
              </a:rPr>
              <a:t>X</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Y</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F </a:t>
            </a:r>
            <a:r>
              <a:rPr lang="zh-CN" altLang="en-US" sz="1800" b="0" i="0" u="none" strike="noStrike" baseline="0" dirty="0">
                <a:solidFill>
                  <a:srgbClr val="221E1F"/>
                </a:solidFill>
                <a:latin typeface="方正书宋"/>
              </a:rPr>
              <a:t>对应于宏程序中的变量号称为引数，变量的具体数值由引数后的数值决定。</a:t>
            </a:r>
            <a:endParaRPr lang="en-US" altLang="zh-CN" dirty="0">
              <a:latin typeface="方正书宋"/>
            </a:endParaRPr>
          </a:p>
        </p:txBody>
      </p:sp>
      <p:sp>
        <p:nvSpPr>
          <p:cNvPr id="22" name="标题 1">
            <a:extLst>
              <a:ext uri="{FF2B5EF4-FFF2-40B4-BE49-F238E27FC236}">
                <a16:creationId xmlns:a16="http://schemas.microsoft.com/office/drawing/2014/main" id="{B81A6A8F-6A7C-DF24-C060-D8AF7326E1AB}"/>
              </a:ext>
            </a:extLst>
          </p:cNvPr>
          <p:cNvSpPr txBox="1"/>
          <p:nvPr/>
        </p:nvSpPr>
        <p:spPr>
          <a:xfrm>
            <a:off x="3063887" y="291516"/>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9.1</a:t>
            </a:r>
            <a:r>
              <a:rPr lang="zh-CN" altLang="en-US" sz="2800" dirty="0">
                <a:latin typeface="+mj-ea"/>
                <a:cs typeface="+mn-ea"/>
                <a:sym typeface="+mn-lt"/>
              </a:rPr>
              <a:t>宏观程序的认知</a:t>
            </a:r>
          </a:p>
        </p:txBody>
      </p:sp>
      <p:graphicFrame>
        <p:nvGraphicFramePr>
          <p:cNvPr id="3" name="表格 2">
            <a:extLst>
              <a:ext uri="{FF2B5EF4-FFF2-40B4-BE49-F238E27FC236}">
                <a16:creationId xmlns:a16="http://schemas.microsoft.com/office/drawing/2014/main" id="{36B8E183-D164-C72E-9059-F758E74832C1}"/>
              </a:ext>
            </a:extLst>
          </p:cNvPr>
          <p:cNvGraphicFramePr>
            <a:graphicFrameLocks noGrp="1"/>
          </p:cNvGraphicFramePr>
          <p:nvPr>
            <p:extLst>
              <p:ext uri="{D42A27DB-BD31-4B8C-83A1-F6EECF244321}">
                <p14:modId xmlns:p14="http://schemas.microsoft.com/office/powerpoint/2010/main" val="3726708590"/>
              </p:ext>
            </p:extLst>
          </p:nvPr>
        </p:nvGraphicFramePr>
        <p:xfrm>
          <a:off x="1098550" y="3429000"/>
          <a:ext cx="2825750" cy="2966720"/>
        </p:xfrm>
        <a:graphic>
          <a:graphicData uri="http://schemas.openxmlformats.org/drawingml/2006/table">
            <a:tbl>
              <a:tblPr firstRow="1" bandRow="1">
                <a:tableStyleId>{5C22544A-7EE6-4342-B048-85BDC9FD1C3A}</a:tableStyleId>
              </a:tblPr>
              <a:tblGrid>
                <a:gridCol w="1412875">
                  <a:extLst>
                    <a:ext uri="{9D8B030D-6E8A-4147-A177-3AD203B41FA5}">
                      <a16:colId xmlns:a16="http://schemas.microsoft.com/office/drawing/2014/main" val="411528831"/>
                    </a:ext>
                  </a:extLst>
                </a:gridCol>
                <a:gridCol w="1412875">
                  <a:extLst>
                    <a:ext uri="{9D8B030D-6E8A-4147-A177-3AD203B41FA5}">
                      <a16:colId xmlns:a16="http://schemas.microsoft.com/office/drawing/2014/main" val="4213313684"/>
                    </a:ext>
                  </a:extLst>
                </a:gridCol>
              </a:tblGrid>
              <a:tr h="370840">
                <a:tc>
                  <a:txBody>
                    <a:bodyPr/>
                    <a:lstStyle/>
                    <a:p>
                      <a:pPr algn="ctr"/>
                      <a:r>
                        <a:rPr lang="zh-CN" altLang="en-US" sz="1400" dirty="0"/>
                        <a:t>地址（引数）</a:t>
                      </a:r>
                    </a:p>
                  </a:txBody>
                  <a:tcPr/>
                </a:tc>
                <a:tc>
                  <a:txBody>
                    <a:bodyPr/>
                    <a:lstStyle/>
                    <a:p>
                      <a:pPr algn="ctr"/>
                      <a:r>
                        <a:rPr lang="zh-CN" altLang="en-US" sz="1400" dirty="0"/>
                        <a:t>变量号</a:t>
                      </a:r>
                    </a:p>
                  </a:txBody>
                  <a:tcPr/>
                </a:tc>
                <a:extLst>
                  <a:ext uri="{0D108BD9-81ED-4DB2-BD59-A6C34878D82A}">
                    <a16:rowId xmlns:a16="http://schemas.microsoft.com/office/drawing/2014/main" val="2123086045"/>
                  </a:ext>
                </a:extLst>
              </a:tr>
              <a:tr h="370840">
                <a:tc>
                  <a:txBody>
                    <a:bodyPr/>
                    <a:lstStyle/>
                    <a:p>
                      <a:pPr algn="ctr"/>
                      <a:r>
                        <a:rPr lang="en-US" altLang="zh-CN" sz="1400" dirty="0"/>
                        <a:t>A</a:t>
                      </a:r>
                    </a:p>
                  </a:txBody>
                  <a:tcPr/>
                </a:tc>
                <a:tc>
                  <a:txBody>
                    <a:bodyPr/>
                    <a:lstStyle/>
                    <a:p>
                      <a:pPr algn="ctr"/>
                      <a:r>
                        <a:rPr lang="en-US" altLang="zh-CN" sz="1400" dirty="0"/>
                        <a:t>#1</a:t>
                      </a:r>
                      <a:endParaRPr lang="zh-CN" altLang="en-US" sz="1400" dirty="0"/>
                    </a:p>
                  </a:txBody>
                  <a:tcPr/>
                </a:tc>
                <a:extLst>
                  <a:ext uri="{0D108BD9-81ED-4DB2-BD59-A6C34878D82A}">
                    <a16:rowId xmlns:a16="http://schemas.microsoft.com/office/drawing/2014/main" val="2101438853"/>
                  </a:ext>
                </a:extLst>
              </a:tr>
              <a:tr h="370840">
                <a:tc>
                  <a:txBody>
                    <a:bodyPr/>
                    <a:lstStyle/>
                    <a:p>
                      <a:pPr algn="ctr"/>
                      <a:r>
                        <a:rPr lang="en-US" altLang="zh-CN" sz="1400" dirty="0"/>
                        <a:t>B</a:t>
                      </a:r>
                      <a:endParaRPr lang="zh-CN" altLang="en-US" sz="1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000000"/>
                          </a:solidFill>
                          <a:effectLst/>
                          <a:uLnTx/>
                          <a:uFillTx/>
                          <a:latin typeface="Arial"/>
                          <a:ea typeface="微软雅黑"/>
                          <a:cs typeface="+mn-cs"/>
                        </a:rPr>
                        <a:t>#2</a:t>
                      </a:r>
                      <a:endParaRPr kumimoji="0" lang="zh-CN" altLang="en-US" sz="1400" b="0" i="0" u="none" strike="noStrike" kern="1200" cap="none" spc="0" normalizeH="0" baseline="0" noProof="0" dirty="0">
                        <a:ln>
                          <a:noFill/>
                        </a:ln>
                        <a:solidFill>
                          <a:srgbClr val="000000"/>
                        </a:solidFill>
                        <a:effectLst/>
                        <a:uLnTx/>
                        <a:uFillTx/>
                        <a:latin typeface="Arial"/>
                        <a:ea typeface="微软雅黑"/>
                        <a:cs typeface="+mn-cs"/>
                      </a:endParaRPr>
                    </a:p>
                  </a:txBody>
                  <a:tcPr/>
                </a:tc>
                <a:extLst>
                  <a:ext uri="{0D108BD9-81ED-4DB2-BD59-A6C34878D82A}">
                    <a16:rowId xmlns:a16="http://schemas.microsoft.com/office/drawing/2014/main" val="2265557647"/>
                  </a:ext>
                </a:extLst>
              </a:tr>
              <a:tr h="370840">
                <a:tc>
                  <a:txBody>
                    <a:bodyPr/>
                    <a:lstStyle/>
                    <a:p>
                      <a:pPr algn="ctr"/>
                      <a:r>
                        <a:rPr lang="en-US" altLang="zh-CN" sz="1400" dirty="0"/>
                        <a:t>C</a:t>
                      </a:r>
                      <a:endParaRPr lang="zh-CN" altLang="en-US" sz="1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000000"/>
                          </a:solidFill>
                          <a:effectLst/>
                          <a:uLnTx/>
                          <a:uFillTx/>
                          <a:latin typeface="Arial"/>
                          <a:ea typeface="微软雅黑"/>
                          <a:cs typeface="+mn-cs"/>
                        </a:rPr>
                        <a:t>#3</a:t>
                      </a:r>
                      <a:endParaRPr kumimoji="0" lang="zh-CN" altLang="en-US" sz="1400" b="0" i="0" u="none" strike="noStrike" kern="1200" cap="none" spc="0" normalizeH="0" baseline="0" noProof="0" dirty="0">
                        <a:ln>
                          <a:noFill/>
                        </a:ln>
                        <a:solidFill>
                          <a:srgbClr val="000000"/>
                        </a:solidFill>
                        <a:effectLst/>
                        <a:uLnTx/>
                        <a:uFillTx/>
                        <a:latin typeface="Arial"/>
                        <a:ea typeface="微软雅黑"/>
                        <a:cs typeface="+mn-cs"/>
                      </a:endParaRPr>
                    </a:p>
                  </a:txBody>
                  <a:tcPr/>
                </a:tc>
                <a:extLst>
                  <a:ext uri="{0D108BD9-81ED-4DB2-BD59-A6C34878D82A}">
                    <a16:rowId xmlns:a16="http://schemas.microsoft.com/office/drawing/2014/main" val="377282488"/>
                  </a:ext>
                </a:extLst>
              </a:tr>
              <a:tr h="370840">
                <a:tc>
                  <a:txBody>
                    <a:bodyPr/>
                    <a:lstStyle/>
                    <a:p>
                      <a:pPr algn="ctr"/>
                      <a:r>
                        <a:rPr lang="en-US" altLang="zh-CN" sz="1400" dirty="0"/>
                        <a:t>D</a:t>
                      </a:r>
                      <a:endParaRPr lang="zh-CN" altLang="en-US" sz="1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000000"/>
                          </a:solidFill>
                          <a:effectLst/>
                          <a:uLnTx/>
                          <a:uFillTx/>
                          <a:latin typeface="Arial"/>
                          <a:ea typeface="微软雅黑"/>
                          <a:cs typeface="+mn-cs"/>
                        </a:rPr>
                        <a:t>#7</a:t>
                      </a:r>
                      <a:endParaRPr kumimoji="0" lang="zh-CN" altLang="en-US" sz="1400" b="0" i="0" u="none" strike="noStrike" kern="1200" cap="none" spc="0" normalizeH="0" baseline="0" noProof="0" dirty="0">
                        <a:ln>
                          <a:noFill/>
                        </a:ln>
                        <a:solidFill>
                          <a:srgbClr val="000000"/>
                        </a:solidFill>
                        <a:effectLst/>
                        <a:uLnTx/>
                        <a:uFillTx/>
                        <a:latin typeface="Arial"/>
                        <a:ea typeface="微软雅黑"/>
                        <a:cs typeface="+mn-cs"/>
                      </a:endParaRPr>
                    </a:p>
                  </a:txBody>
                  <a:tcPr/>
                </a:tc>
                <a:extLst>
                  <a:ext uri="{0D108BD9-81ED-4DB2-BD59-A6C34878D82A}">
                    <a16:rowId xmlns:a16="http://schemas.microsoft.com/office/drawing/2014/main" val="1969558142"/>
                  </a:ext>
                </a:extLst>
              </a:tr>
              <a:tr h="370840">
                <a:tc>
                  <a:txBody>
                    <a:bodyPr/>
                    <a:lstStyle/>
                    <a:p>
                      <a:pPr algn="ctr"/>
                      <a:r>
                        <a:rPr lang="en-US" altLang="zh-CN" sz="1400" dirty="0"/>
                        <a:t>E</a:t>
                      </a:r>
                      <a:endParaRPr lang="zh-CN" altLang="en-US" sz="1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000000"/>
                          </a:solidFill>
                          <a:effectLst/>
                          <a:uLnTx/>
                          <a:uFillTx/>
                          <a:latin typeface="Arial"/>
                          <a:ea typeface="微软雅黑"/>
                          <a:cs typeface="+mn-cs"/>
                        </a:rPr>
                        <a:t>#8</a:t>
                      </a:r>
                      <a:endParaRPr kumimoji="0" lang="zh-CN" altLang="en-US" sz="1400" b="0" i="0" u="none" strike="noStrike" kern="1200" cap="none" spc="0" normalizeH="0" baseline="0" noProof="0" dirty="0">
                        <a:ln>
                          <a:noFill/>
                        </a:ln>
                        <a:solidFill>
                          <a:srgbClr val="000000"/>
                        </a:solidFill>
                        <a:effectLst/>
                        <a:uLnTx/>
                        <a:uFillTx/>
                        <a:latin typeface="Arial"/>
                        <a:ea typeface="微软雅黑"/>
                        <a:cs typeface="+mn-cs"/>
                      </a:endParaRPr>
                    </a:p>
                  </a:txBody>
                  <a:tcPr/>
                </a:tc>
                <a:extLst>
                  <a:ext uri="{0D108BD9-81ED-4DB2-BD59-A6C34878D82A}">
                    <a16:rowId xmlns:a16="http://schemas.microsoft.com/office/drawing/2014/main" val="1463799740"/>
                  </a:ext>
                </a:extLst>
              </a:tr>
              <a:tr h="370840">
                <a:tc>
                  <a:txBody>
                    <a:bodyPr/>
                    <a:lstStyle/>
                    <a:p>
                      <a:pPr algn="ctr"/>
                      <a:r>
                        <a:rPr lang="en-US" altLang="zh-CN" sz="1400" dirty="0"/>
                        <a:t>F</a:t>
                      </a:r>
                      <a:endParaRPr lang="zh-CN" altLang="en-US" sz="1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000000"/>
                          </a:solidFill>
                          <a:effectLst/>
                          <a:uLnTx/>
                          <a:uFillTx/>
                          <a:latin typeface="Arial"/>
                          <a:ea typeface="微软雅黑"/>
                          <a:cs typeface="+mn-cs"/>
                        </a:rPr>
                        <a:t>#9</a:t>
                      </a:r>
                      <a:endParaRPr kumimoji="0" lang="zh-CN" altLang="en-US" sz="1400" b="0" i="0" u="none" strike="noStrike" kern="1200" cap="none" spc="0" normalizeH="0" baseline="0" noProof="0" dirty="0">
                        <a:ln>
                          <a:noFill/>
                        </a:ln>
                        <a:solidFill>
                          <a:srgbClr val="000000"/>
                        </a:solidFill>
                        <a:effectLst/>
                        <a:uLnTx/>
                        <a:uFillTx/>
                        <a:latin typeface="Arial"/>
                        <a:ea typeface="微软雅黑"/>
                        <a:cs typeface="+mn-cs"/>
                      </a:endParaRPr>
                    </a:p>
                  </a:txBody>
                  <a:tcPr/>
                </a:tc>
                <a:extLst>
                  <a:ext uri="{0D108BD9-81ED-4DB2-BD59-A6C34878D82A}">
                    <a16:rowId xmlns:a16="http://schemas.microsoft.com/office/drawing/2014/main" val="2844888374"/>
                  </a:ext>
                </a:extLst>
              </a:tr>
              <a:tr h="370840">
                <a:tc>
                  <a:txBody>
                    <a:bodyPr/>
                    <a:lstStyle/>
                    <a:p>
                      <a:pPr algn="ctr"/>
                      <a:r>
                        <a:rPr lang="en-US" altLang="zh-CN" sz="1400" dirty="0"/>
                        <a:t>H</a:t>
                      </a:r>
                      <a:endParaRPr lang="zh-CN" altLang="en-US" sz="1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000000"/>
                          </a:solidFill>
                          <a:effectLst/>
                          <a:uLnTx/>
                          <a:uFillTx/>
                          <a:latin typeface="Arial"/>
                          <a:ea typeface="微软雅黑"/>
                          <a:cs typeface="+mn-cs"/>
                        </a:rPr>
                        <a:t>#11</a:t>
                      </a:r>
                      <a:endParaRPr kumimoji="0" lang="zh-CN" altLang="en-US" sz="1400" b="0" i="0" u="none" strike="noStrike" kern="1200" cap="none" spc="0" normalizeH="0" baseline="0" noProof="0" dirty="0">
                        <a:ln>
                          <a:noFill/>
                        </a:ln>
                        <a:solidFill>
                          <a:srgbClr val="000000"/>
                        </a:solidFill>
                        <a:effectLst/>
                        <a:uLnTx/>
                        <a:uFillTx/>
                        <a:latin typeface="Arial"/>
                        <a:ea typeface="微软雅黑"/>
                        <a:cs typeface="+mn-cs"/>
                      </a:endParaRPr>
                    </a:p>
                  </a:txBody>
                  <a:tcPr/>
                </a:tc>
                <a:extLst>
                  <a:ext uri="{0D108BD9-81ED-4DB2-BD59-A6C34878D82A}">
                    <a16:rowId xmlns:a16="http://schemas.microsoft.com/office/drawing/2014/main" val="450898917"/>
                  </a:ext>
                </a:extLst>
              </a:tr>
            </a:tbl>
          </a:graphicData>
        </a:graphic>
      </p:graphicFrame>
      <p:graphicFrame>
        <p:nvGraphicFramePr>
          <p:cNvPr id="4" name="表格 3">
            <a:extLst>
              <a:ext uri="{FF2B5EF4-FFF2-40B4-BE49-F238E27FC236}">
                <a16:creationId xmlns:a16="http://schemas.microsoft.com/office/drawing/2014/main" id="{687D9E32-2FE1-602B-86FC-ACE47ED3D4F8}"/>
              </a:ext>
            </a:extLst>
          </p:cNvPr>
          <p:cNvGraphicFramePr>
            <a:graphicFrameLocks noGrp="1"/>
          </p:cNvGraphicFramePr>
          <p:nvPr>
            <p:extLst>
              <p:ext uri="{D42A27DB-BD31-4B8C-83A1-F6EECF244321}">
                <p14:modId xmlns:p14="http://schemas.microsoft.com/office/powerpoint/2010/main" val="4017572786"/>
              </p:ext>
            </p:extLst>
          </p:nvPr>
        </p:nvGraphicFramePr>
        <p:xfrm>
          <a:off x="4089400" y="3429000"/>
          <a:ext cx="2825750" cy="2966720"/>
        </p:xfrm>
        <a:graphic>
          <a:graphicData uri="http://schemas.openxmlformats.org/drawingml/2006/table">
            <a:tbl>
              <a:tblPr firstRow="1" bandRow="1">
                <a:tableStyleId>{5C22544A-7EE6-4342-B048-85BDC9FD1C3A}</a:tableStyleId>
              </a:tblPr>
              <a:tblGrid>
                <a:gridCol w="1412875">
                  <a:extLst>
                    <a:ext uri="{9D8B030D-6E8A-4147-A177-3AD203B41FA5}">
                      <a16:colId xmlns:a16="http://schemas.microsoft.com/office/drawing/2014/main" val="411528831"/>
                    </a:ext>
                  </a:extLst>
                </a:gridCol>
                <a:gridCol w="1412875">
                  <a:extLst>
                    <a:ext uri="{9D8B030D-6E8A-4147-A177-3AD203B41FA5}">
                      <a16:colId xmlns:a16="http://schemas.microsoft.com/office/drawing/2014/main" val="4213313684"/>
                    </a:ext>
                  </a:extLst>
                </a:gridCol>
              </a:tblGrid>
              <a:tr h="370840">
                <a:tc>
                  <a:txBody>
                    <a:bodyPr/>
                    <a:lstStyle/>
                    <a:p>
                      <a:pPr algn="ctr"/>
                      <a:r>
                        <a:rPr lang="zh-CN" altLang="en-US" sz="1400" dirty="0"/>
                        <a:t>地址（引数）</a:t>
                      </a:r>
                    </a:p>
                  </a:txBody>
                  <a:tcPr/>
                </a:tc>
                <a:tc>
                  <a:txBody>
                    <a:bodyPr/>
                    <a:lstStyle/>
                    <a:p>
                      <a:pPr algn="ctr"/>
                      <a:r>
                        <a:rPr lang="zh-CN" altLang="en-US" sz="1400" dirty="0"/>
                        <a:t>变量号</a:t>
                      </a:r>
                    </a:p>
                  </a:txBody>
                  <a:tcPr/>
                </a:tc>
                <a:extLst>
                  <a:ext uri="{0D108BD9-81ED-4DB2-BD59-A6C34878D82A}">
                    <a16:rowId xmlns:a16="http://schemas.microsoft.com/office/drawing/2014/main" val="2123086045"/>
                  </a:ext>
                </a:extLst>
              </a:tr>
              <a:tr h="370840">
                <a:tc>
                  <a:txBody>
                    <a:bodyPr/>
                    <a:lstStyle/>
                    <a:p>
                      <a:pPr algn="ctr"/>
                      <a:r>
                        <a:rPr lang="en-US" altLang="zh-CN" sz="1400" dirty="0"/>
                        <a:t>I</a:t>
                      </a:r>
                    </a:p>
                  </a:txBody>
                  <a:tcPr/>
                </a:tc>
                <a:tc>
                  <a:txBody>
                    <a:bodyPr/>
                    <a:lstStyle/>
                    <a:p>
                      <a:pPr algn="ctr"/>
                      <a:r>
                        <a:rPr lang="en-US" altLang="zh-CN" sz="1400" dirty="0"/>
                        <a:t>#4</a:t>
                      </a:r>
                      <a:endParaRPr lang="zh-CN" altLang="en-US" sz="1400" dirty="0"/>
                    </a:p>
                  </a:txBody>
                  <a:tcPr/>
                </a:tc>
                <a:extLst>
                  <a:ext uri="{0D108BD9-81ED-4DB2-BD59-A6C34878D82A}">
                    <a16:rowId xmlns:a16="http://schemas.microsoft.com/office/drawing/2014/main" val="2101438853"/>
                  </a:ext>
                </a:extLst>
              </a:tr>
              <a:tr h="370840">
                <a:tc>
                  <a:txBody>
                    <a:bodyPr/>
                    <a:lstStyle/>
                    <a:p>
                      <a:pPr algn="ctr"/>
                      <a:r>
                        <a:rPr lang="en-US" altLang="zh-CN" sz="1400" dirty="0"/>
                        <a:t>J</a:t>
                      </a:r>
                      <a:endParaRPr lang="zh-CN" altLang="en-US" sz="1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000000"/>
                          </a:solidFill>
                          <a:effectLst/>
                          <a:uLnTx/>
                          <a:uFillTx/>
                          <a:latin typeface="Arial"/>
                          <a:ea typeface="微软雅黑"/>
                          <a:cs typeface="+mn-cs"/>
                        </a:rPr>
                        <a:t>#5</a:t>
                      </a:r>
                      <a:endParaRPr kumimoji="0" lang="zh-CN" altLang="en-US" sz="1400" b="0" i="0" u="none" strike="noStrike" kern="1200" cap="none" spc="0" normalizeH="0" baseline="0" noProof="0" dirty="0">
                        <a:ln>
                          <a:noFill/>
                        </a:ln>
                        <a:solidFill>
                          <a:srgbClr val="000000"/>
                        </a:solidFill>
                        <a:effectLst/>
                        <a:uLnTx/>
                        <a:uFillTx/>
                        <a:latin typeface="Arial"/>
                        <a:ea typeface="微软雅黑"/>
                        <a:cs typeface="+mn-cs"/>
                      </a:endParaRPr>
                    </a:p>
                  </a:txBody>
                  <a:tcPr/>
                </a:tc>
                <a:extLst>
                  <a:ext uri="{0D108BD9-81ED-4DB2-BD59-A6C34878D82A}">
                    <a16:rowId xmlns:a16="http://schemas.microsoft.com/office/drawing/2014/main" val="2265557647"/>
                  </a:ext>
                </a:extLst>
              </a:tr>
              <a:tr h="370840">
                <a:tc>
                  <a:txBody>
                    <a:bodyPr/>
                    <a:lstStyle/>
                    <a:p>
                      <a:pPr algn="ctr"/>
                      <a:r>
                        <a:rPr lang="en-US" altLang="zh-CN" sz="1400" dirty="0"/>
                        <a:t>K</a:t>
                      </a:r>
                      <a:endParaRPr lang="zh-CN" altLang="en-US" sz="1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000000"/>
                          </a:solidFill>
                          <a:effectLst/>
                          <a:uLnTx/>
                          <a:uFillTx/>
                          <a:latin typeface="Arial"/>
                          <a:ea typeface="微软雅黑"/>
                          <a:cs typeface="+mn-cs"/>
                        </a:rPr>
                        <a:t>#6</a:t>
                      </a:r>
                      <a:endParaRPr kumimoji="0" lang="zh-CN" altLang="en-US" sz="1400" b="0" i="0" u="none" strike="noStrike" kern="1200" cap="none" spc="0" normalizeH="0" baseline="0" noProof="0" dirty="0">
                        <a:ln>
                          <a:noFill/>
                        </a:ln>
                        <a:solidFill>
                          <a:srgbClr val="000000"/>
                        </a:solidFill>
                        <a:effectLst/>
                        <a:uLnTx/>
                        <a:uFillTx/>
                        <a:latin typeface="Arial"/>
                        <a:ea typeface="微软雅黑"/>
                        <a:cs typeface="+mn-cs"/>
                      </a:endParaRPr>
                    </a:p>
                  </a:txBody>
                  <a:tcPr/>
                </a:tc>
                <a:extLst>
                  <a:ext uri="{0D108BD9-81ED-4DB2-BD59-A6C34878D82A}">
                    <a16:rowId xmlns:a16="http://schemas.microsoft.com/office/drawing/2014/main" val="377282488"/>
                  </a:ext>
                </a:extLst>
              </a:tr>
              <a:tr h="370840">
                <a:tc>
                  <a:txBody>
                    <a:bodyPr/>
                    <a:lstStyle/>
                    <a:p>
                      <a:pPr algn="ctr"/>
                      <a:r>
                        <a:rPr lang="en-US" altLang="zh-CN" sz="1400" dirty="0"/>
                        <a:t>M</a:t>
                      </a:r>
                      <a:endParaRPr lang="zh-CN" altLang="en-US" sz="1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000000"/>
                          </a:solidFill>
                          <a:effectLst/>
                          <a:uLnTx/>
                          <a:uFillTx/>
                          <a:latin typeface="Arial"/>
                          <a:ea typeface="微软雅黑"/>
                          <a:cs typeface="+mn-cs"/>
                        </a:rPr>
                        <a:t>#13</a:t>
                      </a:r>
                      <a:endParaRPr kumimoji="0" lang="zh-CN" altLang="en-US" sz="1400" b="0" i="0" u="none" strike="noStrike" kern="1200" cap="none" spc="0" normalizeH="0" baseline="0" noProof="0" dirty="0">
                        <a:ln>
                          <a:noFill/>
                        </a:ln>
                        <a:solidFill>
                          <a:srgbClr val="000000"/>
                        </a:solidFill>
                        <a:effectLst/>
                        <a:uLnTx/>
                        <a:uFillTx/>
                        <a:latin typeface="Arial"/>
                        <a:ea typeface="微软雅黑"/>
                        <a:cs typeface="+mn-cs"/>
                      </a:endParaRPr>
                    </a:p>
                  </a:txBody>
                  <a:tcPr/>
                </a:tc>
                <a:extLst>
                  <a:ext uri="{0D108BD9-81ED-4DB2-BD59-A6C34878D82A}">
                    <a16:rowId xmlns:a16="http://schemas.microsoft.com/office/drawing/2014/main" val="1969558142"/>
                  </a:ext>
                </a:extLst>
              </a:tr>
              <a:tr h="370840">
                <a:tc>
                  <a:txBody>
                    <a:bodyPr/>
                    <a:lstStyle/>
                    <a:p>
                      <a:pPr algn="ctr"/>
                      <a:r>
                        <a:rPr lang="en-US" altLang="zh-CN" sz="1400" dirty="0"/>
                        <a:t>Q</a:t>
                      </a:r>
                      <a:endParaRPr lang="zh-CN" altLang="en-US" sz="1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000000"/>
                          </a:solidFill>
                          <a:effectLst/>
                          <a:uLnTx/>
                          <a:uFillTx/>
                          <a:latin typeface="Arial"/>
                          <a:ea typeface="微软雅黑"/>
                          <a:cs typeface="+mn-cs"/>
                        </a:rPr>
                        <a:t>#17</a:t>
                      </a:r>
                      <a:endParaRPr kumimoji="0" lang="zh-CN" altLang="en-US" sz="1400" b="0" i="0" u="none" strike="noStrike" kern="1200" cap="none" spc="0" normalizeH="0" baseline="0" noProof="0" dirty="0">
                        <a:ln>
                          <a:noFill/>
                        </a:ln>
                        <a:solidFill>
                          <a:srgbClr val="000000"/>
                        </a:solidFill>
                        <a:effectLst/>
                        <a:uLnTx/>
                        <a:uFillTx/>
                        <a:latin typeface="Arial"/>
                        <a:ea typeface="微软雅黑"/>
                        <a:cs typeface="+mn-cs"/>
                      </a:endParaRPr>
                    </a:p>
                  </a:txBody>
                  <a:tcPr/>
                </a:tc>
                <a:extLst>
                  <a:ext uri="{0D108BD9-81ED-4DB2-BD59-A6C34878D82A}">
                    <a16:rowId xmlns:a16="http://schemas.microsoft.com/office/drawing/2014/main" val="1463799740"/>
                  </a:ext>
                </a:extLst>
              </a:tr>
              <a:tr h="370840">
                <a:tc>
                  <a:txBody>
                    <a:bodyPr/>
                    <a:lstStyle/>
                    <a:p>
                      <a:pPr algn="ctr"/>
                      <a:r>
                        <a:rPr lang="en-US" altLang="zh-CN" sz="1400" dirty="0"/>
                        <a:t>A</a:t>
                      </a:r>
                      <a:endParaRPr lang="zh-CN" altLang="en-US" sz="1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000000"/>
                          </a:solidFill>
                          <a:effectLst/>
                          <a:uLnTx/>
                          <a:uFillTx/>
                          <a:latin typeface="Arial"/>
                          <a:ea typeface="微软雅黑"/>
                          <a:cs typeface="+mn-cs"/>
                        </a:rPr>
                        <a:t>#18</a:t>
                      </a:r>
                      <a:endParaRPr kumimoji="0" lang="zh-CN" altLang="en-US" sz="1400" b="0" i="0" u="none" strike="noStrike" kern="1200" cap="none" spc="0" normalizeH="0" baseline="0" noProof="0" dirty="0">
                        <a:ln>
                          <a:noFill/>
                        </a:ln>
                        <a:solidFill>
                          <a:srgbClr val="000000"/>
                        </a:solidFill>
                        <a:effectLst/>
                        <a:uLnTx/>
                        <a:uFillTx/>
                        <a:latin typeface="Arial"/>
                        <a:ea typeface="微软雅黑"/>
                        <a:cs typeface="+mn-cs"/>
                      </a:endParaRPr>
                    </a:p>
                  </a:txBody>
                  <a:tcPr/>
                </a:tc>
                <a:extLst>
                  <a:ext uri="{0D108BD9-81ED-4DB2-BD59-A6C34878D82A}">
                    <a16:rowId xmlns:a16="http://schemas.microsoft.com/office/drawing/2014/main" val="2844888374"/>
                  </a:ext>
                </a:extLst>
              </a:tr>
              <a:tr h="370840">
                <a:tc>
                  <a:txBody>
                    <a:bodyPr/>
                    <a:lstStyle/>
                    <a:p>
                      <a:pPr algn="ctr"/>
                      <a:r>
                        <a:rPr lang="en-US" altLang="zh-CN" sz="1400" dirty="0"/>
                        <a:t>S</a:t>
                      </a:r>
                      <a:endParaRPr lang="zh-CN" altLang="en-US" sz="1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000000"/>
                          </a:solidFill>
                          <a:effectLst/>
                          <a:uLnTx/>
                          <a:uFillTx/>
                          <a:latin typeface="Arial"/>
                          <a:ea typeface="微软雅黑"/>
                          <a:cs typeface="+mn-cs"/>
                        </a:rPr>
                        <a:t>#19</a:t>
                      </a:r>
                      <a:endParaRPr kumimoji="0" lang="zh-CN" altLang="en-US" sz="1400" b="0" i="0" u="none" strike="noStrike" kern="1200" cap="none" spc="0" normalizeH="0" baseline="0" noProof="0" dirty="0">
                        <a:ln>
                          <a:noFill/>
                        </a:ln>
                        <a:solidFill>
                          <a:srgbClr val="000000"/>
                        </a:solidFill>
                        <a:effectLst/>
                        <a:uLnTx/>
                        <a:uFillTx/>
                        <a:latin typeface="Arial"/>
                        <a:ea typeface="微软雅黑"/>
                        <a:cs typeface="+mn-cs"/>
                      </a:endParaRPr>
                    </a:p>
                  </a:txBody>
                  <a:tcPr/>
                </a:tc>
                <a:extLst>
                  <a:ext uri="{0D108BD9-81ED-4DB2-BD59-A6C34878D82A}">
                    <a16:rowId xmlns:a16="http://schemas.microsoft.com/office/drawing/2014/main" val="450898917"/>
                  </a:ext>
                </a:extLst>
              </a:tr>
            </a:tbl>
          </a:graphicData>
        </a:graphic>
      </p:graphicFrame>
      <p:graphicFrame>
        <p:nvGraphicFramePr>
          <p:cNvPr id="5" name="表格 4">
            <a:extLst>
              <a:ext uri="{FF2B5EF4-FFF2-40B4-BE49-F238E27FC236}">
                <a16:creationId xmlns:a16="http://schemas.microsoft.com/office/drawing/2014/main" id="{0683207E-A3E7-E865-C029-C4EAC24DAC1D}"/>
              </a:ext>
            </a:extLst>
          </p:cNvPr>
          <p:cNvGraphicFramePr>
            <a:graphicFrameLocks noGrp="1"/>
          </p:cNvGraphicFramePr>
          <p:nvPr>
            <p:extLst>
              <p:ext uri="{D42A27DB-BD31-4B8C-83A1-F6EECF244321}">
                <p14:modId xmlns:p14="http://schemas.microsoft.com/office/powerpoint/2010/main" val="4097139844"/>
              </p:ext>
            </p:extLst>
          </p:nvPr>
        </p:nvGraphicFramePr>
        <p:xfrm>
          <a:off x="7080250" y="3429000"/>
          <a:ext cx="2825750" cy="2966720"/>
        </p:xfrm>
        <a:graphic>
          <a:graphicData uri="http://schemas.openxmlformats.org/drawingml/2006/table">
            <a:tbl>
              <a:tblPr firstRow="1" bandRow="1">
                <a:tableStyleId>{5C22544A-7EE6-4342-B048-85BDC9FD1C3A}</a:tableStyleId>
              </a:tblPr>
              <a:tblGrid>
                <a:gridCol w="1412875">
                  <a:extLst>
                    <a:ext uri="{9D8B030D-6E8A-4147-A177-3AD203B41FA5}">
                      <a16:colId xmlns:a16="http://schemas.microsoft.com/office/drawing/2014/main" val="411528831"/>
                    </a:ext>
                  </a:extLst>
                </a:gridCol>
                <a:gridCol w="1412875">
                  <a:extLst>
                    <a:ext uri="{9D8B030D-6E8A-4147-A177-3AD203B41FA5}">
                      <a16:colId xmlns:a16="http://schemas.microsoft.com/office/drawing/2014/main" val="4213313684"/>
                    </a:ext>
                  </a:extLst>
                </a:gridCol>
              </a:tblGrid>
              <a:tr h="370840">
                <a:tc>
                  <a:txBody>
                    <a:bodyPr/>
                    <a:lstStyle/>
                    <a:p>
                      <a:pPr algn="ctr"/>
                      <a:r>
                        <a:rPr lang="zh-CN" altLang="en-US" sz="1400" dirty="0"/>
                        <a:t>地址（引数）</a:t>
                      </a:r>
                    </a:p>
                  </a:txBody>
                  <a:tcPr/>
                </a:tc>
                <a:tc>
                  <a:txBody>
                    <a:bodyPr/>
                    <a:lstStyle/>
                    <a:p>
                      <a:pPr algn="ctr"/>
                      <a:r>
                        <a:rPr lang="zh-CN" altLang="en-US" sz="1400" dirty="0"/>
                        <a:t>变量号</a:t>
                      </a:r>
                    </a:p>
                  </a:txBody>
                  <a:tcPr/>
                </a:tc>
                <a:extLst>
                  <a:ext uri="{0D108BD9-81ED-4DB2-BD59-A6C34878D82A}">
                    <a16:rowId xmlns:a16="http://schemas.microsoft.com/office/drawing/2014/main" val="2123086045"/>
                  </a:ext>
                </a:extLst>
              </a:tr>
              <a:tr h="370840">
                <a:tc>
                  <a:txBody>
                    <a:bodyPr/>
                    <a:lstStyle/>
                    <a:p>
                      <a:pPr algn="ctr"/>
                      <a:r>
                        <a:rPr lang="en-US" altLang="zh-CN" sz="1400" dirty="0"/>
                        <a:t>T</a:t>
                      </a:r>
                    </a:p>
                  </a:txBody>
                  <a:tcPr/>
                </a:tc>
                <a:tc>
                  <a:txBody>
                    <a:bodyPr/>
                    <a:lstStyle/>
                    <a:p>
                      <a:pPr algn="ctr"/>
                      <a:r>
                        <a:rPr lang="en-US" altLang="zh-CN" sz="1400" dirty="0"/>
                        <a:t>#20</a:t>
                      </a:r>
                      <a:endParaRPr lang="zh-CN" altLang="en-US" sz="1400" dirty="0"/>
                    </a:p>
                  </a:txBody>
                  <a:tcPr/>
                </a:tc>
                <a:extLst>
                  <a:ext uri="{0D108BD9-81ED-4DB2-BD59-A6C34878D82A}">
                    <a16:rowId xmlns:a16="http://schemas.microsoft.com/office/drawing/2014/main" val="2101438853"/>
                  </a:ext>
                </a:extLst>
              </a:tr>
              <a:tr h="370840">
                <a:tc>
                  <a:txBody>
                    <a:bodyPr/>
                    <a:lstStyle/>
                    <a:p>
                      <a:pPr algn="ctr"/>
                      <a:r>
                        <a:rPr lang="en-US" altLang="zh-CN" sz="1400" dirty="0"/>
                        <a:t>U</a:t>
                      </a:r>
                      <a:endParaRPr lang="zh-CN" altLang="en-US" sz="1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000000"/>
                          </a:solidFill>
                          <a:effectLst/>
                          <a:uLnTx/>
                          <a:uFillTx/>
                          <a:latin typeface="Arial"/>
                          <a:ea typeface="微软雅黑"/>
                          <a:cs typeface="+mn-cs"/>
                        </a:rPr>
                        <a:t>#21</a:t>
                      </a:r>
                      <a:endParaRPr kumimoji="0" lang="zh-CN" altLang="en-US" sz="1400" b="0" i="0" u="none" strike="noStrike" kern="1200" cap="none" spc="0" normalizeH="0" baseline="0" noProof="0" dirty="0">
                        <a:ln>
                          <a:noFill/>
                        </a:ln>
                        <a:solidFill>
                          <a:srgbClr val="000000"/>
                        </a:solidFill>
                        <a:effectLst/>
                        <a:uLnTx/>
                        <a:uFillTx/>
                        <a:latin typeface="Arial"/>
                        <a:ea typeface="微软雅黑"/>
                        <a:cs typeface="+mn-cs"/>
                      </a:endParaRPr>
                    </a:p>
                  </a:txBody>
                  <a:tcPr/>
                </a:tc>
                <a:extLst>
                  <a:ext uri="{0D108BD9-81ED-4DB2-BD59-A6C34878D82A}">
                    <a16:rowId xmlns:a16="http://schemas.microsoft.com/office/drawing/2014/main" val="2265557647"/>
                  </a:ext>
                </a:extLst>
              </a:tr>
              <a:tr h="370840">
                <a:tc>
                  <a:txBody>
                    <a:bodyPr/>
                    <a:lstStyle/>
                    <a:p>
                      <a:pPr algn="ctr"/>
                      <a:r>
                        <a:rPr lang="en-US" altLang="zh-CN" sz="1400" dirty="0"/>
                        <a:t>V</a:t>
                      </a:r>
                      <a:endParaRPr lang="zh-CN" altLang="en-US" sz="1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000000"/>
                          </a:solidFill>
                          <a:effectLst/>
                          <a:uLnTx/>
                          <a:uFillTx/>
                          <a:latin typeface="Arial"/>
                          <a:ea typeface="微软雅黑"/>
                          <a:cs typeface="+mn-cs"/>
                        </a:rPr>
                        <a:t>#22</a:t>
                      </a:r>
                      <a:endParaRPr kumimoji="0" lang="zh-CN" altLang="en-US" sz="1400" b="0" i="0" u="none" strike="noStrike" kern="1200" cap="none" spc="0" normalizeH="0" baseline="0" noProof="0" dirty="0">
                        <a:ln>
                          <a:noFill/>
                        </a:ln>
                        <a:solidFill>
                          <a:srgbClr val="000000"/>
                        </a:solidFill>
                        <a:effectLst/>
                        <a:uLnTx/>
                        <a:uFillTx/>
                        <a:latin typeface="Arial"/>
                        <a:ea typeface="微软雅黑"/>
                        <a:cs typeface="+mn-cs"/>
                      </a:endParaRPr>
                    </a:p>
                  </a:txBody>
                  <a:tcPr/>
                </a:tc>
                <a:extLst>
                  <a:ext uri="{0D108BD9-81ED-4DB2-BD59-A6C34878D82A}">
                    <a16:rowId xmlns:a16="http://schemas.microsoft.com/office/drawing/2014/main" val="377282488"/>
                  </a:ext>
                </a:extLst>
              </a:tr>
              <a:tr h="370840">
                <a:tc>
                  <a:txBody>
                    <a:bodyPr/>
                    <a:lstStyle/>
                    <a:p>
                      <a:pPr algn="ctr"/>
                      <a:r>
                        <a:rPr lang="en-US" altLang="zh-CN" sz="1400" dirty="0"/>
                        <a:t>W</a:t>
                      </a:r>
                      <a:endParaRPr lang="zh-CN" altLang="en-US" sz="1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000000"/>
                          </a:solidFill>
                          <a:effectLst/>
                          <a:uLnTx/>
                          <a:uFillTx/>
                          <a:latin typeface="Arial"/>
                          <a:ea typeface="微软雅黑"/>
                          <a:cs typeface="+mn-cs"/>
                        </a:rPr>
                        <a:t>#23</a:t>
                      </a:r>
                      <a:endParaRPr kumimoji="0" lang="zh-CN" altLang="en-US" sz="1400" b="0" i="0" u="none" strike="noStrike" kern="1200" cap="none" spc="0" normalizeH="0" baseline="0" noProof="0" dirty="0">
                        <a:ln>
                          <a:noFill/>
                        </a:ln>
                        <a:solidFill>
                          <a:srgbClr val="000000"/>
                        </a:solidFill>
                        <a:effectLst/>
                        <a:uLnTx/>
                        <a:uFillTx/>
                        <a:latin typeface="Arial"/>
                        <a:ea typeface="微软雅黑"/>
                        <a:cs typeface="+mn-cs"/>
                      </a:endParaRPr>
                    </a:p>
                  </a:txBody>
                  <a:tcPr/>
                </a:tc>
                <a:extLst>
                  <a:ext uri="{0D108BD9-81ED-4DB2-BD59-A6C34878D82A}">
                    <a16:rowId xmlns:a16="http://schemas.microsoft.com/office/drawing/2014/main" val="1969558142"/>
                  </a:ext>
                </a:extLst>
              </a:tr>
              <a:tr h="370840">
                <a:tc>
                  <a:txBody>
                    <a:bodyPr/>
                    <a:lstStyle/>
                    <a:p>
                      <a:pPr algn="ctr"/>
                      <a:r>
                        <a:rPr lang="en-US" altLang="zh-CN" sz="1400" dirty="0"/>
                        <a:t>X</a:t>
                      </a:r>
                      <a:endParaRPr lang="zh-CN" altLang="en-US" sz="1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000000"/>
                          </a:solidFill>
                          <a:effectLst/>
                          <a:uLnTx/>
                          <a:uFillTx/>
                          <a:latin typeface="Arial"/>
                          <a:ea typeface="微软雅黑"/>
                          <a:cs typeface="+mn-cs"/>
                        </a:rPr>
                        <a:t>#24</a:t>
                      </a:r>
                      <a:endParaRPr kumimoji="0" lang="zh-CN" altLang="en-US" sz="1400" b="0" i="0" u="none" strike="noStrike" kern="1200" cap="none" spc="0" normalizeH="0" baseline="0" noProof="0" dirty="0">
                        <a:ln>
                          <a:noFill/>
                        </a:ln>
                        <a:solidFill>
                          <a:srgbClr val="000000"/>
                        </a:solidFill>
                        <a:effectLst/>
                        <a:uLnTx/>
                        <a:uFillTx/>
                        <a:latin typeface="Arial"/>
                        <a:ea typeface="微软雅黑"/>
                        <a:cs typeface="+mn-cs"/>
                      </a:endParaRPr>
                    </a:p>
                  </a:txBody>
                  <a:tcPr/>
                </a:tc>
                <a:extLst>
                  <a:ext uri="{0D108BD9-81ED-4DB2-BD59-A6C34878D82A}">
                    <a16:rowId xmlns:a16="http://schemas.microsoft.com/office/drawing/2014/main" val="1463799740"/>
                  </a:ext>
                </a:extLst>
              </a:tr>
              <a:tr h="370840">
                <a:tc>
                  <a:txBody>
                    <a:bodyPr/>
                    <a:lstStyle/>
                    <a:p>
                      <a:pPr algn="ctr"/>
                      <a:r>
                        <a:rPr lang="en-US" altLang="zh-CN" sz="1400" dirty="0"/>
                        <a:t>Y</a:t>
                      </a:r>
                      <a:endParaRPr lang="zh-CN" altLang="en-US" sz="1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000000"/>
                          </a:solidFill>
                          <a:effectLst/>
                          <a:uLnTx/>
                          <a:uFillTx/>
                          <a:latin typeface="Arial"/>
                          <a:ea typeface="微软雅黑"/>
                          <a:cs typeface="+mn-cs"/>
                        </a:rPr>
                        <a:t>#25</a:t>
                      </a:r>
                      <a:endParaRPr kumimoji="0" lang="zh-CN" altLang="en-US" sz="1400" b="0" i="0" u="none" strike="noStrike" kern="1200" cap="none" spc="0" normalizeH="0" baseline="0" noProof="0" dirty="0">
                        <a:ln>
                          <a:noFill/>
                        </a:ln>
                        <a:solidFill>
                          <a:srgbClr val="000000"/>
                        </a:solidFill>
                        <a:effectLst/>
                        <a:uLnTx/>
                        <a:uFillTx/>
                        <a:latin typeface="Arial"/>
                        <a:ea typeface="微软雅黑"/>
                        <a:cs typeface="+mn-cs"/>
                      </a:endParaRPr>
                    </a:p>
                  </a:txBody>
                  <a:tcPr/>
                </a:tc>
                <a:extLst>
                  <a:ext uri="{0D108BD9-81ED-4DB2-BD59-A6C34878D82A}">
                    <a16:rowId xmlns:a16="http://schemas.microsoft.com/office/drawing/2014/main" val="2844888374"/>
                  </a:ext>
                </a:extLst>
              </a:tr>
              <a:tr h="370840">
                <a:tc>
                  <a:txBody>
                    <a:bodyPr/>
                    <a:lstStyle/>
                    <a:p>
                      <a:pPr algn="ctr"/>
                      <a:r>
                        <a:rPr lang="en-US" altLang="zh-CN" sz="1400" dirty="0"/>
                        <a:t>Z</a:t>
                      </a:r>
                      <a:endParaRPr lang="zh-CN" altLang="en-US" sz="1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000000"/>
                          </a:solidFill>
                          <a:effectLst/>
                          <a:uLnTx/>
                          <a:uFillTx/>
                          <a:latin typeface="Arial"/>
                          <a:ea typeface="微软雅黑"/>
                          <a:cs typeface="+mn-cs"/>
                        </a:rPr>
                        <a:t>#26</a:t>
                      </a:r>
                      <a:endParaRPr kumimoji="0" lang="zh-CN" altLang="en-US" sz="1400" b="0" i="0" u="none" strike="noStrike" kern="1200" cap="none" spc="0" normalizeH="0" baseline="0" noProof="0" dirty="0">
                        <a:ln>
                          <a:noFill/>
                        </a:ln>
                        <a:solidFill>
                          <a:srgbClr val="000000"/>
                        </a:solidFill>
                        <a:effectLst/>
                        <a:uLnTx/>
                        <a:uFillTx/>
                        <a:latin typeface="Arial"/>
                        <a:ea typeface="微软雅黑"/>
                        <a:cs typeface="+mn-cs"/>
                      </a:endParaRPr>
                    </a:p>
                  </a:txBody>
                  <a:tcPr/>
                </a:tc>
                <a:extLst>
                  <a:ext uri="{0D108BD9-81ED-4DB2-BD59-A6C34878D82A}">
                    <a16:rowId xmlns:a16="http://schemas.microsoft.com/office/drawing/2014/main" val="450898917"/>
                  </a:ext>
                </a:extLst>
              </a:tr>
            </a:tbl>
          </a:graphicData>
        </a:graphic>
      </p:graphicFrame>
    </p:spTree>
    <p:extLst>
      <p:ext uri="{BB962C8B-B14F-4D97-AF65-F5344CB8AC3E}">
        <p14:creationId xmlns:p14="http://schemas.microsoft.com/office/powerpoint/2010/main" val="193611051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SHOWCASE" val="9f18d5fd-e32c-48ad-aa48-e7ba99fe7d2c"/>
  <p:tag name="COMMONDATA" val="eyJoZGlkIjoiMDU0YmYzMTk5OGJlMWUyOTBmM2Y4ODllMmY5ZjhlYmIifQ=="/>
</p:tagLst>
</file>

<file path=ppt/tags/tag10.xml><?xml version="1.0" encoding="utf-8"?>
<p:tagLst xmlns:a="http://schemas.openxmlformats.org/drawingml/2006/main" xmlns:r="http://schemas.openxmlformats.org/officeDocument/2006/relationships" xmlns:p="http://schemas.openxmlformats.org/presentationml/2006/main">
  <p:tag name="OP_SCP_SHAPE_TYPE" val="Title"/>
  <p:tag name="OP_SCP_ITEM_INDEX" val="2"/>
  <p:tag name="OP_SCP_DEFAULT_TEXT" val="添加标题"/>
</p:tagLst>
</file>

<file path=ppt/tags/tag11.xml><?xml version="1.0" encoding="utf-8"?>
<p:tagLst xmlns:a="http://schemas.openxmlformats.org/drawingml/2006/main" xmlns:r="http://schemas.openxmlformats.org/officeDocument/2006/relationships" xmlns:p="http://schemas.openxmlformats.org/presentationml/2006/main">
  <p:tag name="OP_SCP_ITEM_INDEX" val="4"/>
</p:tagLst>
</file>

<file path=ppt/tags/tag12.xml><?xml version="1.0" encoding="utf-8"?>
<p:tagLst xmlns:a="http://schemas.openxmlformats.org/drawingml/2006/main" xmlns:r="http://schemas.openxmlformats.org/officeDocument/2006/relationships" xmlns:p="http://schemas.openxmlformats.org/presentationml/2006/main">
  <p:tag name="OP_SCP_SHAPE_TYPE" val="Index"/>
  <p:tag name="OP_SCP_ITEM_INDEX" val="4"/>
  <p:tag name="OP_SCP_DEFAULT_TEXT" val="4"/>
</p:tagLst>
</file>

<file path=ppt/tags/tag13.xml><?xml version="1.0" encoding="utf-8"?>
<p:tagLst xmlns:a="http://schemas.openxmlformats.org/drawingml/2006/main" xmlns:r="http://schemas.openxmlformats.org/officeDocument/2006/relationships" xmlns:p="http://schemas.openxmlformats.org/presentationml/2006/main">
  <p:tag name="OP_SCP_ITEM_INDEX" val="3"/>
</p:tagLst>
</file>

<file path=ppt/tags/tag14.xml><?xml version="1.0" encoding="utf-8"?>
<p:tagLst xmlns:a="http://schemas.openxmlformats.org/drawingml/2006/main" xmlns:r="http://schemas.openxmlformats.org/officeDocument/2006/relationships" xmlns:p="http://schemas.openxmlformats.org/presentationml/2006/main">
  <p:tag name="OP_SCP_SHAPE_TYPE" val="Index"/>
  <p:tag name="OP_SCP_ITEM_INDEX" val="3"/>
  <p:tag name="OP_SCP_DEFAULT_TEXT" val="3"/>
</p:tagLst>
</file>

<file path=ppt/tags/tag15.xml><?xml version="1.0" encoding="utf-8"?>
<p:tagLst xmlns:a="http://schemas.openxmlformats.org/drawingml/2006/main" xmlns:r="http://schemas.openxmlformats.org/officeDocument/2006/relationships" xmlns:p="http://schemas.openxmlformats.org/presentationml/2006/main">
  <p:tag name="OP_SCP_ITEM_INDEX" val="2"/>
</p:tagLst>
</file>

<file path=ppt/tags/tag16.xml><?xml version="1.0" encoding="utf-8"?>
<p:tagLst xmlns:a="http://schemas.openxmlformats.org/drawingml/2006/main" xmlns:r="http://schemas.openxmlformats.org/officeDocument/2006/relationships" xmlns:p="http://schemas.openxmlformats.org/presentationml/2006/main">
  <p:tag name="OP_SCP_SHAPE_TYPE" val="Index"/>
  <p:tag name="OP_SCP_ITEM_INDEX" val="2"/>
  <p:tag name="OP_SCP_DEFAULT_TEXT" val="2"/>
</p:tagLst>
</file>

<file path=ppt/tags/tag17.xml><?xml version="1.0" encoding="utf-8"?>
<p:tagLst xmlns:a="http://schemas.openxmlformats.org/drawingml/2006/main" xmlns:r="http://schemas.openxmlformats.org/officeDocument/2006/relationships" xmlns:p="http://schemas.openxmlformats.org/presentationml/2006/main">
  <p:tag name="OP_SCP_ITEM_INDEX" val="1"/>
</p:tagLst>
</file>

<file path=ppt/tags/tag18.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1"/>
</p:tagLst>
</file>

<file path=ppt/tags/tag19.xml><?xml version="1.0" encoding="utf-8"?>
<p:tagLst xmlns:a="http://schemas.openxmlformats.org/drawingml/2006/main" xmlns:r="http://schemas.openxmlformats.org/officeDocument/2006/relationships" xmlns:p="http://schemas.openxmlformats.org/presentationml/2006/main">
  <p:tag name="OP_SCP_ITEM_INDEX" val="6"/>
</p:tagLst>
</file>

<file path=ppt/tags/tag2.xml><?xml version="1.0" encoding="utf-8"?>
<p:tagLst xmlns:a="http://schemas.openxmlformats.org/drawingml/2006/main" xmlns:r="http://schemas.openxmlformats.org/officeDocument/2006/relationships" xmlns:p="http://schemas.openxmlformats.org/presentationml/2006/main">
  <p:tag name="DATA_TYPE" val="OfficePlusSmartComponent"/>
  <p:tag name="OP_SCP_TAG_VERSION" val="1.0"/>
  <p:tag name="OP_SCP_CHANGE_COLOR" val="N"/>
  <p:tag name="OP_SCP_COMPONENT_TYPE" val="Relation"/>
  <p:tag name="OP_SCP_CONTENT_ID" val="MatlComponentContent-1005"/>
  <p:tag name="OP_SCP_COMPONENT_INFO" val="{&quot;title&quot;:&quot;阴影6项列表PPT组件&quot;,&quot;description&quot;:&quot;阴影6项列表PPT组件：六项列表布局，阴影设计，信息展示专业美观。&quot;,&quot;keywords&quot;:[&quot;阴影&quot;,&quot;6项&quot;,&quot;列表&quot;,&quot;PPT组件&quot;],&quot;labels&quot;:[]}"/>
  <p:tag name="OP_SCP_GROUP_ID" val="a3ffe287-e741-7471-c9b9-431472efc37b"/>
  <p:tag name="OP_SCP_ITEM_COUNT" val="6"/>
</p:tagLst>
</file>

<file path=ppt/tags/tag20.xml><?xml version="1.0" encoding="utf-8"?>
<p:tagLst xmlns:a="http://schemas.openxmlformats.org/drawingml/2006/main" xmlns:r="http://schemas.openxmlformats.org/officeDocument/2006/relationships" xmlns:p="http://schemas.openxmlformats.org/presentationml/2006/main">
  <p:tag name="OP_SCP_SHAPE_TYPE" val="Index"/>
  <p:tag name="OP_SCP_ITEM_INDEX" val="6"/>
  <p:tag name="OP_SCP_DEFAULT_TEXT" val="6"/>
</p:tagLst>
</file>

<file path=ppt/tags/tag21.xml><?xml version="1.0" encoding="utf-8"?>
<p:tagLst xmlns:a="http://schemas.openxmlformats.org/drawingml/2006/main" xmlns:r="http://schemas.openxmlformats.org/officeDocument/2006/relationships" xmlns:p="http://schemas.openxmlformats.org/presentationml/2006/main">
  <p:tag name="OP_SCP_ITEM_INDEX" val="5"/>
</p:tagLst>
</file>

<file path=ppt/tags/tag22.xml><?xml version="1.0" encoding="utf-8"?>
<p:tagLst xmlns:a="http://schemas.openxmlformats.org/drawingml/2006/main" xmlns:r="http://schemas.openxmlformats.org/officeDocument/2006/relationships" xmlns:p="http://schemas.openxmlformats.org/presentationml/2006/main">
  <p:tag name="OP_SCP_SHAPE_TYPE" val="Index"/>
  <p:tag name="OP_SCP_ITEM_INDEX" val="5"/>
  <p:tag name="OP_SCP_DEFAULT_TEXT" val="5"/>
</p:tagLst>
</file>

<file path=ppt/tags/tag23.xml><?xml version="1.0" encoding="utf-8"?>
<p:tagLst xmlns:a="http://schemas.openxmlformats.org/drawingml/2006/main" xmlns:r="http://schemas.openxmlformats.org/officeDocument/2006/relationships" xmlns:p="http://schemas.openxmlformats.org/presentationml/2006/main">
  <p:tag name="OP_SCP_ITEM_INDEX" val="4"/>
</p:tagLst>
</file>

<file path=ppt/tags/tag24.xml><?xml version="1.0" encoding="utf-8"?>
<p:tagLst xmlns:a="http://schemas.openxmlformats.org/drawingml/2006/main" xmlns:r="http://schemas.openxmlformats.org/officeDocument/2006/relationships" xmlns:p="http://schemas.openxmlformats.org/presentationml/2006/main">
  <p:tag name="OP_SCP_SHAPE_TYPE" val="Index"/>
  <p:tag name="OP_SCP_ITEM_INDEX" val="4"/>
  <p:tag name="OP_SCP_DEFAULT_TEXT" val="4"/>
</p:tagLst>
</file>

<file path=ppt/tags/tag25.xml><?xml version="1.0" encoding="utf-8"?>
<p:tagLst xmlns:a="http://schemas.openxmlformats.org/drawingml/2006/main" xmlns:r="http://schemas.openxmlformats.org/officeDocument/2006/relationships" xmlns:p="http://schemas.openxmlformats.org/presentationml/2006/main">
  <p:tag name="OP_SCP_ITEM_INDEX" val="3"/>
</p:tagLst>
</file>

<file path=ppt/tags/tag26.xml><?xml version="1.0" encoding="utf-8"?>
<p:tagLst xmlns:a="http://schemas.openxmlformats.org/drawingml/2006/main" xmlns:r="http://schemas.openxmlformats.org/officeDocument/2006/relationships" xmlns:p="http://schemas.openxmlformats.org/presentationml/2006/main">
  <p:tag name="OP_SCP_SHAPE_TYPE" val="Index"/>
  <p:tag name="OP_SCP_ITEM_INDEX" val="3"/>
  <p:tag name="OP_SCP_DEFAULT_TEXT" val="3"/>
</p:tagLst>
</file>

<file path=ppt/tags/tag27.xml><?xml version="1.0" encoding="utf-8"?>
<p:tagLst xmlns:a="http://schemas.openxmlformats.org/drawingml/2006/main" xmlns:r="http://schemas.openxmlformats.org/officeDocument/2006/relationships" xmlns:p="http://schemas.openxmlformats.org/presentationml/2006/main">
  <p:tag name="OP_SCP_SHAPE_TYPE" val="Title"/>
  <p:tag name="OP_SCP_ITEM_INDEX" val="3"/>
  <p:tag name="OP_SCP_DEFAULT_TEXT" val="添加标题"/>
</p:tagLst>
</file>

<file path=ppt/tags/tag28.xml><?xml version="1.0" encoding="utf-8"?>
<p:tagLst xmlns:a="http://schemas.openxmlformats.org/drawingml/2006/main" xmlns:r="http://schemas.openxmlformats.org/officeDocument/2006/relationships" xmlns:p="http://schemas.openxmlformats.org/presentationml/2006/main">
  <p:tag name="OP_SCP_ITEM_INDEX" val="2"/>
</p:tagLst>
</file>

<file path=ppt/tags/tag29.xml><?xml version="1.0" encoding="utf-8"?>
<p:tagLst xmlns:a="http://schemas.openxmlformats.org/drawingml/2006/main" xmlns:r="http://schemas.openxmlformats.org/officeDocument/2006/relationships" xmlns:p="http://schemas.openxmlformats.org/presentationml/2006/main">
  <p:tag name="OP_SCP_SHAPE_TYPE" val="Index"/>
  <p:tag name="OP_SCP_ITEM_INDEX" val="2"/>
  <p:tag name="OP_SCP_DEFAULT_TEXT" val="2"/>
</p:tagLst>
</file>

<file path=ppt/tags/tag3.xml><?xml version="1.0" encoding="utf-8"?>
<p:tagLst xmlns:a="http://schemas.openxmlformats.org/drawingml/2006/main" xmlns:r="http://schemas.openxmlformats.org/officeDocument/2006/relationships" xmlns:p="http://schemas.openxmlformats.org/presentationml/2006/main">
  <p:tag name="DATA_TYPE" val="OfficePlusSmartComponent"/>
  <p:tag name="OP_SCP_TAG_VERSION" val="1.0"/>
  <p:tag name="OP_SCP_CHANGE_COLOR" val="N"/>
  <p:tag name="OP_SCP_COMPONENT_TYPE" val="Relation"/>
  <p:tag name="OP_SCP_CONTENT_ID" val="MatlComponentContent-1005"/>
  <p:tag name="OP_SCP_COMPONENT_INFO" val="{&quot;title&quot;:&quot;阴影6项列表PPT组件&quot;,&quot;description&quot;:&quot;阴影6项列表PPT组件：六项列表布局，阴影设计，信息展示专业美观。&quot;,&quot;keywords&quot;:[&quot;阴影&quot;,&quot;6项&quot;,&quot;列表&quot;,&quot;PPT组件&quot;],&quot;labels&quot;:[]}"/>
  <p:tag name="OP_SCP_GROUP_ID" val="a3ffe287-e741-7471-c9b9-431472efc37b"/>
  <p:tag name="OP_SCP_ITEM_COUNT" val="6"/>
</p:tagLst>
</file>

<file path=ppt/tags/tag30.xml><?xml version="1.0" encoding="utf-8"?>
<p:tagLst xmlns:a="http://schemas.openxmlformats.org/drawingml/2006/main" xmlns:r="http://schemas.openxmlformats.org/officeDocument/2006/relationships" xmlns:p="http://schemas.openxmlformats.org/presentationml/2006/main">
  <p:tag name="OP_SCP_SHAPE_TYPE" val="Title"/>
  <p:tag name="OP_SCP_ITEM_INDEX" val="2"/>
  <p:tag name="OP_SCP_DEFAULT_TEXT" val="添加标题"/>
</p:tagLst>
</file>

<file path=ppt/tags/tag31.xml><?xml version="1.0" encoding="utf-8"?>
<p:tagLst xmlns:a="http://schemas.openxmlformats.org/drawingml/2006/main" xmlns:r="http://schemas.openxmlformats.org/officeDocument/2006/relationships" xmlns:p="http://schemas.openxmlformats.org/presentationml/2006/main">
  <p:tag name="OP_SCP_ITEM_INDEX" val="1"/>
</p:tagLst>
</file>

<file path=ppt/tags/tag32.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1"/>
</p:tagLst>
</file>

<file path=ppt/tags/tag33.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34.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35.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36.xml><?xml version="1.0" encoding="utf-8"?>
<p:tagLst xmlns:a="http://schemas.openxmlformats.org/drawingml/2006/main" xmlns:r="http://schemas.openxmlformats.org/officeDocument/2006/relationships" xmlns:p="http://schemas.openxmlformats.org/presentationml/2006/main">
  <p:tag name="OP_SCP_ITEM_INDEX" val="4"/>
</p:tagLst>
</file>

<file path=ppt/tags/tag37.xml><?xml version="1.0" encoding="utf-8"?>
<p:tagLst xmlns:a="http://schemas.openxmlformats.org/drawingml/2006/main" xmlns:r="http://schemas.openxmlformats.org/officeDocument/2006/relationships" xmlns:p="http://schemas.openxmlformats.org/presentationml/2006/main">
  <p:tag name="OP_SCP_SHAPE_TYPE" val="Title"/>
  <p:tag name="OP_SCP_ITEM_INDEX" val="4"/>
  <p:tag name="OP_SCP_DEFAULT_TEXT" val="添加标题"/>
</p:tagLst>
</file>

<file path=ppt/tags/tag38.xml><?xml version="1.0" encoding="utf-8"?>
<p:tagLst xmlns:a="http://schemas.openxmlformats.org/drawingml/2006/main" xmlns:r="http://schemas.openxmlformats.org/officeDocument/2006/relationships" xmlns:p="http://schemas.openxmlformats.org/presentationml/2006/main">
  <p:tag name="OP_SCP_SHAPE_TYPE" val="Index"/>
  <p:tag name="OP_SCP_ITEM_INDEX" val="4"/>
  <p:tag name="OP_SCP_DEFAULT_TEXT" val="04"/>
</p:tagLst>
</file>

<file path=ppt/tags/tag39.xml><?xml version="1.0" encoding="utf-8"?>
<p:tagLst xmlns:a="http://schemas.openxmlformats.org/drawingml/2006/main" xmlns:r="http://schemas.openxmlformats.org/officeDocument/2006/relationships" xmlns:p="http://schemas.openxmlformats.org/presentationml/2006/main">
  <p:tag name="OP_SCP_ITEM_INDEX" val="4"/>
</p:tagLst>
</file>

<file path=ppt/tags/tag4.xml><?xml version="1.0" encoding="utf-8"?>
<p:tagLst xmlns:a="http://schemas.openxmlformats.org/drawingml/2006/main" xmlns:r="http://schemas.openxmlformats.org/officeDocument/2006/relationships" xmlns:p="http://schemas.openxmlformats.org/presentationml/2006/main">
  <p:tag name="OP_SCP_SHAPE_TYPE" val="Title"/>
  <p:tag name="OP_SCP_ITEM_INDEX" val="2"/>
  <p:tag name="OP_SCP_DEFAULT_TEXT" val="添加标题"/>
</p:tagLst>
</file>

<file path=ppt/tags/tag40.xml><?xml version="1.0" encoding="utf-8"?>
<p:tagLst xmlns:a="http://schemas.openxmlformats.org/drawingml/2006/main" xmlns:r="http://schemas.openxmlformats.org/officeDocument/2006/relationships" xmlns:p="http://schemas.openxmlformats.org/presentationml/2006/main">
  <p:tag name="OP_SCP_ITEM_INDEX" val="2"/>
</p:tagLst>
</file>

<file path=ppt/tags/tag41.xml><?xml version="1.0" encoding="utf-8"?>
<p:tagLst xmlns:a="http://schemas.openxmlformats.org/drawingml/2006/main" xmlns:r="http://schemas.openxmlformats.org/officeDocument/2006/relationships" xmlns:p="http://schemas.openxmlformats.org/presentationml/2006/main">
  <p:tag name="OP_SCP_SHAPE_TYPE" val="Title"/>
  <p:tag name="OP_SCP_ITEM_INDEX" val="2"/>
  <p:tag name="OP_SCP_DEFAULT_TEXT" val="添加标题"/>
</p:tagLst>
</file>

<file path=ppt/tags/tag42.xml><?xml version="1.0" encoding="utf-8"?>
<p:tagLst xmlns:a="http://schemas.openxmlformats.org/drawingml/2006/main" xmlns:r="http://schemas.openxmlformats.org/officeDocument/2006/relationships" xmlns:p="http://schemas.openxmlformats.org/presentationml/2006/main">
  <p:tag name="OP_SCP_SHAPE_TYPE" val="Index"/>
  <p:tag name="OP_SCP_ITEM_INDEX" val="2"/>
  <p:tag name="OP_SCP_DEFAULT_TEXT" val="02"/>
</p:tagLst>
</file>

<file path=ppt/tags/tag43.xml><?xml version="1.0" encoding="utf-8"?>
<p:tagLst xmlns:a="http://schemas.openxmlformats.org/drawingml/2006/main" xmlns:r="http://schemas.openxmlformats.org/officeDocument/2006/relationships" xmlns:p="http://schemas.openxmlformats.org/presentationml/2006/main">
  <p:tag name="OP_SCP_ITEM_INDEX" val="2"/>
</p:tagLst>
</file>

<file path=ppt/tags/tag44.xml><?xml version="1.0" encoding="utf-8"?>
<p:tagLst xmlns:a="http://schemas.openxmlformats.org/drawingml/2006/main" xmlns:r="http://schemas.openxmlformats.org/officeDocument/2006/relationships" xmlns:p="http://schemas.openxmlformats.org/presentationml/2006/main">
  <p:tag name="OP_SCP_ITEM_INDEX" val="3"/>
</p:tagLst>
</file>

<file path=ppt/tags/tag45.xml><?xml version="1.0" encoding="utf-8"?>
<p:tagLst xmlns:a="http://schemas.openxmlformats.org/drawingml/2006/main" xmlns:r="http://schemas.openxmlformats.org/officeDocument/2006/relationships" xmlns:p="http://schemas.openxmlformats.org/presentationml/2006/main">
  <p:tag name="OP_SCP_SHAPE_TYPE" val="Title"/>
  <p:tag name="OP_SCP_ITEM_INDEX" val="3"/>
  <p:tag name="OP_SCP_DEFAULT_TEXT" val="添加标题"/>
</p:tagLst>
</file>

<file path=ppt/tags/tag46.xml><?xml version="1.0" encoding="utf-8"?>
<p:tagLst xmlns:a="http://schemas.openxmlformats.org/drawingml/2006/main" xmlns:r="http://schemas.openxmlformats.org/officeDocument/2006/relationships" xmlns:p="http://schemas.openxmlformats.org/presentationml/2006/main">
  <p:tag name="OP_SCP_SHAPE_TYPE" val="Body"/>
  <p:tag name="OP_SCP_ITEM_INDEX" val="3"/>
  <p:tag name="OP_SCP_DEFAULT_TEXT" val="单击此处添加文本，单击此处添加文本，单击此处添加文本，单击此处添加文本。"/>
</p:tagLst>
</file>

<file path=ppt/tags/tag47.xml><?xml version="1.0" encoding="utf-8"?>
<p:tagLst xmlns:a="http://schemas.openxmlformats.org/drawingml/2006/main" xmlns:r="http://schemas.openxmlformats.org/officeDocument/2006/relationships" xmlns:p="http://schemas.openxmlformats.org/presentationml/2006/main">
  <p:tag name="OP_SCP_SHAPE_TYPE" val="Index"/>
  <p:tag name="OP_SCP_ITEM_INDEX" val="3"/>
  <p:tag name="OP_SCP_DEFAULT_TEXT" val="03"/>
</p:tagLst>
</file>

<file path=ppt/tags/tag48.xml><?xml version="1.0" encoding="utf-8"?>
<p:tagLst xmlns:a="http://schemas.openxmlformats.org/drawingml/2006/main" xmlns:r="http://schemas.openxmlformats.org/officeDocument/2006/relationships" xmlns:p="http://schemas.openxmlformats.org/presentationml/2006/main">
  <p:tag name="OP_SCP_ITEM_INDEX" val="3"/>
</p:tagLst>
</file>

<file path=ppt/tags/tag49.xml><?xml version="1.0" encoding="utf-8"?>
<p:tagLst xmlns:a="http://schemas.openxmlformats.org/drawingml/2006/main" xmlns:r="http://schemas.openxmlformats.org/officeDocument/2006/relationships" xmlns:p="http://schemas.openxmlformats.org/presentationml/2006/main">
  <p:tag name="OP_SCP_ITEM_INDEX" val="1"/>
</p:tagLst>
</file>

<file path=ppt/tags/tag5.xml><?xml version="1.0" encoding="utf-8"?>
<p:tagLst xmlns:a="http://schemas.openxmlformats.org/drawingml/2006/main" xmlns:r="http://schemas.openxmlformats.org/officeDocument/2006/relationships" xmlns:p="http://schemas.openxmlformats.org/presentationml/2006/main">
  <p:tag name="OP_SCP_SHAPE_TYPE" val="Title"/>
  <p:tag name="OP_SCP_ITEM_INDEX" val="3"/>
  <p:tag name="OP_SCP_DEFAULT_TEXT" val="添加标题"/>
</p:tagLst>
</file>

<file path=ppt/tags/tag50.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51.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52.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53.xml><?xml version="1.0" encoding="utf-8"?>
<p:tagLst xmlns:a="http://schemas.openxmlformats.org/drawingml/2006/main" xmlns:r="http://schemas.openxmlformats.org/officeDocument/2006/relationships" xmlns:p="http://schemas.openxmlformats.org/presentationml/2006/main">
  <p:tag name="OP_SCP_ITEM_INDEX" val="1"/>
</p:tagLst>
</file>

<file path=ppt/tags/tag54.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55.xml><?xml version="1.0" encoding="utf-8"?>
<p:tagLst xmlns:a="http://schemas.openxmlformats.org/drawingml/2006/main" xmlns:r="http://schemas.openxmlformats.org/officeDocument/2006/relationships" xmlns:p="http://schemas.openxmlformats.org/presentationml/2006/main">
  <p:tag name="OP_SCP_ITEM_INDEX" val="1"/>
</p:tagLst>
</file>

<file path=ppt/tags/tag56.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57.xml><?xml version="1.0" encoding="utf-8"?>
<p:tagLst xmlns:a="http://schemas.openxmlformats.org/drawingml/2006/main" xmlns:r="http://schemas.openxmlformats.org/officeDocument/2006/relationships" xmlns:p="http://schemas.openxmlformats.org/presentationml/2006/main">
  <p:tag name="OP_SCP_ITEM_INDEX" val="1"/>
</p:tagLst>
</file>

<file path=ppt/tags/tag58.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59.xml><?xml version="1.0" encoding="utf-8"?>
<p:tagLst xmlns:a="http://schemas.openxmlformats.org/drawingml/2006/main" xmlns:r="http://schemas.openxmlformats.org/officeDocument/2006/relationships" xmlns:p="http://schemas.openxmlformats.org/presentationml/2006/main">
  <p:tag name="OP_SCP_ITEM_INDEX" val="1"/>
</p:tagLst>
</file>

<file path=ppt/tags/tag6.xml><?xml version="1.0" encoding="utf-8"?>
<p:tagLst xmlns:a="http://schemas.openxmlformats.org/drawingml/2006/main" xmlns:r="http://schemas.openxmlformats.org/officeDocument/2006/relationships" xmlns:p="http://schemas.openxmlformats.org/presentationml/2006/main">
  <p:tag name="OP_SCP_SHAPE_TYPE" val="Title"/>
  <p:tag name="OP_SCP_ITEM_INDEX" val="2"/>
  <p:tag name="OP_SCP_DEFAULT_TEXT" val="添加标题"/>
</p:tagLst>
</file>

<file path=ppt/tags/tag60.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61.xml><?xml version="1.0" encoding="utf-8"?>
<p:tagLst xmlns:a="http://schemas.openxmlformats.org/drawingml/2006/main" xmlns:r="http://schemas.openxmlformats.org/officeDocument/2006/relationships" xmlns:p="http://schemas.openxmlformats.org/presentationml/2006/main">
  <p:tag name="OP_SCP_ITEM_INDEX" val="1"/>
</p:tagLst>
</file>

<file path=ppt/tags/tag62.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63.xml><?xml version="1.0" encoding="utf-8"?>
<p:tagLst xmlns:a="http://schemas.openxmlformats.org/drawingml/2006/main" xmlns:r="http://schemas.openxmlformats.org/officeDocument/2006/relationships" xmlns:p="http://schemas.openxmlformats.org/presentationml/2006/main">
  <p:tag name="OP_SCP_ITEM_INDEX" val="1"/>
</p:tagLst>
</file>

<file path=ppt/tags/tag64.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65.xml><?xml version="1.0" encoding="utf-8"?>
<p:tagLst xmlns:a="http://schemas.openxmlformats.org/drawingml/2006/main" xmlns:r="http://schemas.openxmlformats.org/officeDocument/2006/relationships" xmlns:p="http://schemas.openxmlformats.org/presentationml/2006/main">
  <p:tag name="OP_SCP_ITEM_INDEX" val="1"/>
</p:tagLst>
</file>

<file path=ppt/tags/tag66.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67.xml><?xml version="1.0" encoding="utf-8"?>
<p:tagLst xmlns:a="http://schemas.openxmlformats.org/drawingml/2006/main" xmlns:r="http://schemas.openxmlformats.org/officeDocument/2006/relationships" xmlns:p="http://schemas.openxmlformats.org/presentationml/2006/main">
  <p:tag name="OP_SCP_ITEM_INDEX" val="1"/>
</p:tagLst>
</file>

<file path=ppt/tags/tag68.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69.xml><?xml version="1.0" encoding="utf-8"?>
<p:tagLst xmlns:a="http://schemas.openxmlformats.org/drawingml/2006/main" xmlns:r="http://schemas.openxmlformats.org/officeDocument/2006/relationships" xmlns:p="http://schemas.openxmlformats.org/presentationml/2006/main">
  <p:tag name="OP_SCP_ITEM_INDEX" val="1"/>
</p:tagLst>
</file>

<file path=ppt/tags/tag7.xml><?xml version="1.0" encoding="utf-8"?>
<p:tagLst xmlns:a="http://schemas.openxmlformats.org/drawingml/2006/main" xmlns:r="http://schemas.openxmlformats.org/officeDocument/2006/relationships" xmlns:p="http://schemas.openxmlformats.org/presentationml/2006/main">
  <p:tag name="OP_SCP_SHAPE_TYPE" val="Title"/>
  <p:tag name="OP_SCP_ITEM_INDEX" val="3"/>
  <p:tag name="OP_SCP_DEFAULT_TEXT" val="添加标题"/>
</p:tagLst>
</file>

<file path=ppt/tags/tag70.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71.xml><?xml version="1.0" encoding="utf-8"?>
<p:tagLst xmlns:a="http://schemas.openxmlformats.org/drawingml/2006/main" xmlns:r="http://schemas.openxmlformats.org/officeDocument/2006/relationships" xmlns:p="http://schemas.openxmlformats.org/presentationml/2006/main">
  <p:tag name="OP_SCP_ITEM_INDEX" val="1"/>
</p:tagLst>
</file>

<file path=ppt/tags/tag72.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73.xml><?xml version="1.0" encoding="utf-8"?>
<p:tagLst xmlns:a="http://schemas.openxmlformats.org/drawingml/2006/main" xmlns:r="http://schemas.openxmlformats.org/officeDocument/2006/relationships" xmlns:p="http://schemas.openxmlformats.org/presentationml/2006/main">
  <p:tag name="OP_SCP_ITEM_INDEX" val="1"/>
</p:tagLst>
</file>

<file path=ppt/tags/tag74.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75.xml><?xml version="1.0" encoding="utf-8"?>
<p:tagLst xmlns:a="http://schemas.openxmlformats.org/drawingml/2006/main" xmlns:r="http://schemas.openxmlformats.org/officeDocument/2006/relationships" xmlns:p="http://schemas.openxmlformats.org/presentationml/2006/main">
  <p:tag name="OP_SCP_ITEM_INDEX" val="1"/>
</p:tagLst>
</file>

<file path=ppt/tags/tag76.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77.xml><?xml version="1.0" encoding="utf-8"?>
<p:tagLst xmlns:a="http://schemas.openxmlformats.org/drawingml/2006/main" xmlns:r="http://schemas.openxmlformats.org/officeDocument/2006/relationships" xmlns:p="http://schemas.openxmlformats.org/presentationml/2006/main">
  <p:tag name="OP_SCP_ITEM_INDEX" val="1"/>
</p:tagLst>
</file>

<file path=ppt/tags/tag78.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79.xml><?xml version="1.0" encoding="utf-8"?>
<p:tagLst xmlns:a="http://schemas.openxmlformats.org/drawingml/2006/main" xmlns:r="http://schemas.openxmlformats.org/officeDocument/2006/relationships" xmlns:p="http://schemas.openxmlformats.org/presentationml/2006/main">
  <p:tag name="OP_SCP_ITEM_INDEX" val="1"/>
</p:tagLst>
</file>

<file path=ppt/tags/tag8.xml><?xml version="1.0" encoding="utf-8"?>
<p:tagLst xmlns:a="http://schemas.openxmlformats.org/drawingml/2006/main" xmlns:r="http://schemas.openxmlformats.org/officeDocument/2006/relationships" xmlns:p="http://schemas.openxmlformats.org/presentationml/2006/main">
  <p:tag name="OP_SCP_SHAPE_TYPE" val="Title"/>
  <p:tag name="OP_SCP_ITEM_INDEX" val="2"/>
  <p:tag name="OP_SCP_DEFAULT_TEXT" val="添加标题"/>
</p:tagLst>
</file>

<file path=ppt/tags/tag80.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81.xml><?xml version="1.0" encoding="utf-8"?>
<p:tagLst xmlns:a="http://schemas.openxmlformats.org/drawingml/2006/main" xmlns:r="http://schemas.openxmlformats.org/officeDocument/2006/relationships" xmlns:p="http://schemas.openxmlformats.org/presentationml/2006/main">
  <p:tag name="OP_SCP_ITEM_INDEX" val="1"/>
</p:tagLst>
</file>

<file path=ppt/tags/tag82.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9.xml><?xml version="1.0" encoding="utf-8"?>
<p:tagLst xmlns:a="http://schemas.openxmlformats.org/drawingml/2006/main" xmlns:r="http://schemas.openxmlformats.org/officeDocument/2006/relationships" xmlns:p="http://schemas.openxmlformats.org/presentationml/2006/main">
  <p:tag name="OP_SCP_SHAPE_TYPE" val="Title"/>
  <p:tag name="OP_SCP_ITEM_INDEX" val="3"/>
  <p:tag name="OP_SCP_DEFAULT_TEXT" val="添加标题"/>
</p:tagLst>
</file>

<file path=ppt/theme/theme1.xml><?xml version="1.0" encoding="utf-8"?>
<a:theme xmlns:a="http://schemas.openxmlformats.org/drawingml/2006/main" name="OfficePLUS主题">
  <a:themeElements>
    <a:clrScheme name="房利美">
      <a:dk1>
        <a:srgbClr val="000000"/>
      </a:dk1>
      <a:lt1>
        <a:srgbClr val="FFFFFF"/>
      </a:lt1>
      <a:dk2>
        <a:srgbClr val="768394"/>
      </a:dk2>
      <a:lt2>
        <a:srgbClr val="F0F0F0"/>
      </a:lt2>
      <a:accent1>
        <a:srgbClr val="3E81C3"/>
      </a:accent1>
      <a:accent2>
        <a:srgbClr val="14879E"/>
      </a:accent2>
      <a:accent3>
        <a:srgbClr val="3EA592"/>
      </a:accent3>
      <a:accent4>
        <a:srgbClr val="5066A2"/>
      </a:accent4>
      <a:accent5>
        <a:srgbClr val="5E5CA2"/>
      </a:accent5>
      <a:accent6>
        <a:srgbClr val="768394"/>
      </a:accent6>
      <a:hlink>
        <a:srgbClr val="4276AA"/>
      </a:hlink>
      <a:folHlink>
        <a:srgbClr val="BFBFBF"/>
      </a:folHlink>
    </a:clrScheme>
    <a:fontScheme name="font">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房利美">
    <a:dk1>
      <a:srgbClr val="000000"/>
    </a:dk1>
    <a:lt1>
      <a:srgbClr val="FFFFFF"/>
    </a:lt1>
    <a:dk2>
      <a:srgbClr val="768394"/>
    </a:dk2>
    <a:lt2>
      <a:srgbClr val="F0F0F0"/>
    </a:lt2>
    <a:accent1>
      <a:srgbClr val="3E81C3"/>
    </a:accent1>
    <a:accent2>
      <a:srgbClr val="14879E"/>
    </a:accent2>
    <a:accent3>
      <a:srgbClr val="3EA592"/>
    </a:accent3>
    <a:accent4>
      <a:srgbClr val="5066A2"/>
    </a:accent4>
    <a:accent5>
      <a:srgbClr val="5E5CA2"/>
    </a:accent5>
    <a:accent6>
      <a:srgbClr val="768394"/>
    </a:accent6>
    <a:hlink>
      <a:srgbClr val="4276AA"/>
    </a:hlink>
    <a:folHlink>
      <a:srgbClr val="BFBFBF"/>
    </a:folHlink>
  </a:clrScheme>
</a:themeOverride>
</file>

<file path=ppt/theme/themeOverride2.xml><?xml version="1.0" encoding="utf-8"?>
<a:themeOverride xmlns:a="http://schemas.openxmlformats.org/drawingml/2006/main">
  <a:clrScheme name="房利美">
    <a:dk1>
      <a:srgbClr val="000000"/>
    </a:dk1>
    <a:lt1>
      <a:srgbClr val="FFFFFF"/>
    </a:lt1>
    <a:dk2>
      <a:srgbClr val="768394"/>
    </a:dk2>
    <a:lt2>
      <a:srgbClr val="F0F0F0"/>
    </a:lt2>
    <a:accent1>
      <a:srgbClr val="3E81C3"/>
    </a:accent1>
    <a:accent2>
      <a:srgbClr val="14879E"/>
    </a:accent2>
    <a:accent3>
      <a:srgbClr val="3EA592"/>
    </a:accent3>
    <a:accent4>
      <a:srgbClr val="5066A2"/>
    </a:accent4>
    <a:accent5>
      <a:srgbClr val="5E5CA2"/>
    </a:accent5>
    <a:accent6>
      <a:srgbClr val="768394"/>
    </a:accent6>
    <a:hlink>
      <a:srgbClr val="4276AA"/>
    </a:hlink>
    <a:folHlink>
      <a:srgbClr val="BFBFBF"/>
    </a:folHlink>
  </a:clrScheme>
</a:themeOverride>
</file>

<file path=ppt/theme/themeOverride3.xml><?xml version="1.0" encoding="utf-8"?>
<a:themeOverride xmlns:a="http://schemas.openxmlformats.org/drawingml/2006/main">
  <a:clrScheme name="房利美">
    <a:dk1>
      <a:srgbClr val="000000"/>
    </a:dk1>
    <a:lt1>
      <a:srgbClr val="FFFFFF"/>
    </a:lt1>
    <a:dk2>
      <a:srgbClr val="768394"/>
    </a:dk2>
    <a:lt2>
      <a:srgbClr val="F0F0F0"/>
    </a:lt2>
    <a:accent1>
      <a:srgbClr val="3E81C3"/>
    </a:accent1>
    <a:accent2>
      <a:srgbClr val="14879E"/>
    </a:accent2>
    <a:accent3>
      <a:srgbClr val="3EA592"/>
    </a:accent3>
    <a:accent4>
      <a:srgbClr val="5066A2"/>
    </a:accent4>
    <a:accent5>
      <a:srgbClr val="5E5CA2"/>
    </a:accent5>
    <a:accent6>
      <a:srgbClr val="768394"/>
    </a:accent6>
    <a:hlink>
      <a:srgbClr val="4276AA"/>
    </a:hlink>
    <a:folHlink>
      <a:srgbClr val="BFBFBF"/>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1443A8EF62DE444B1FF07917E22EF72" ma:contentTypeVersion="17" ma:contentTypeDescription="Create a new document." ma:contentTypeScope="" ma:versionID="ae809626c8abf568b6a415226af21ced">
  <xsd:schema xmlns:xsd="http://www.w3.org/2001/XMLSchema" xmlns:xs="http://www.w3.org/2001/XMLSchema" xmlns:p="http://schemas.microsoft.com/office/2006/metadata/properties" xmlns:ns1="http://schemas.microsoft.com/sharepoint/v3" xmlns:ns2="0a5c0dea-e5d7-4228-9256-3793bb42faa5" xmlns:ns3="97934b4b-eba6-486d-bfc1-4b8e3fe39092" targetNamespace="http://schemas.microsoft.com/office/2006/metadata/properties" ma:root="true" ma:fieldsID="1ffe3db4c8c97a24da98b2b5f963ec28" ns1:_="" ns2:_="" ns3:_="">
    <xsd:import namespace="http://schemas.microsoft.com/sharepoint/v3"/>
    <xsd:import namespace="0a5c0dea-e5d7-4228-9256-3793bb42faa5"/>
    <xsd:import namespace="97934b4b-eba6-486d-bfc1-4b8e3fe39092"/>
    <xsd:element name="properties">
      <xsd:complexType>
        <xsd:sequence>
          <xsd:element name="documentManagement">
            <xsd:complexType>
              <xsd:all>
                <xsd:element ref="ns2:OneNoteFluid_FileOrder" minOccurs="0"/>
                <xsd:element ref="ns2:MediaServiceMetadata" minOccurs="0"/>
                <xsd:element ref="ns2:MediaServiceFastMetadata" minOccurs="0"/>
                <xsd:element ref="ns2:MediaServiceDateTaken" minOccurs="0"/>
                <xsd:element ref="ns2:MediaLengthInSeconds" minOccurs="0"/>
                <xsd:element ref="ns3:SharedWithUsers" minOccurs="0"/>
                <xsd:element ref="ns3:SharedWithDetails" minOccurs="0"/>
                <xsd:element ref="ns2:MediaServiceAutoKeyPoints" minOccurs="0"/>
                <xsd:element ref="ns2:MediaServiceKeyPoint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a5c0dea-e5d7-4228-9256-3793bb42faa5" elementFormDefault="qualified">
    <xsd:import namespace="http://schemas.microsoft.com/office/2006/documentManagement/types"/>
    <xsd:import namespace="http://schemas.microsoft.com/office/infopath/2007/PartnerControls"/>
    <xsd:element name="OneNoteFluid_FileOrder" ma:index="8" nillable="true" ma:displayName="OneNoteFluid_FileOrder" ma:internalName="OneNoteFluid_FileOrder">
      <xsd:simpleType>
        <xsd:restriction base="dms:Text">
          <xsd:maxLength value="255"/>
        </xsd:restriction>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DateTaken" ma:index="11" nillable="true" ma:displayName="MediaServiceDateTaken" ma:hidden="true" ma:internalName="MediaServiceDateTaken"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OCR" ma:index="20" nillable="true" ma:displayName="Extracted Text" ma:internalName="MediaServiceOCR" ma:readOnly="true">
      <xsd:simpleType>
        <xsd:restriction base="dms:Note">
          <xsd:maxLength value="255"/>
        </xsd:restriction>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7934b4b-eba6-486d-bfc1-4b8e3fe39092"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9" nillable="true" ma:displayName="Taxonomy Catch All Column" ma:hidden="true" ma:list="{a885aa0b-334b-483f-9125-6409c6335a4b}" ma:internalName="TaxCatchAll" ma:showField="CatchAllData" ma:web="97934b4b-eba6-486d-bfc1-4b8e3fe3909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97934b4b-eba6-486d-bfc1-4b8e3fe39092" xsi:nil="true"/>
    <lcf76f155ced4ddcb4097134ff3c332f xmlns="0a5c0dea-e5d7-4228-9256-3793bb42faa5">
      <Terms xmlns="http://schemas.microsoft.com/office/infopath/2007/PartnerControls"/>
    </lcf76f155ced4ddcb4097134ff3c332f>
    <OneNoteFluid_FileOrder xmlns="0a5c0dea-e5d7-4228-9256-3793bb42faa5" xsi:nil="true"/>
    <_ip_UnifiedCompliancePolicyUIAction xmlns="http://schemas.microsoft.com/sharepoint/v3"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75E68599-D7D3-4254-A3D4-DA6676EAF965}">
  <ds:schemaRefs/>
</ds:datastoreItem>
</file>

<file path=customXml/itemProps2.xml><?xml version="1.0" encoding="utf-8"?>
<ds:datastoreItem xmlns:ds="http://schemas.openxmlformats.org/officeDocument/2006/customXml" ds:itemID="{9E144D60-786B-49A7-A66F-179A2784D4E8}">
  <ds:schemaRefs/>
</ds:datastoreItem>
</file>

<file path=customXml/itemProps3.xml><?xml version="1.0" encoding="utf-8"?>
<ds:datastoreItem xmlns:ds="http://schemas.openxmlformats.org/officeDocument/2006/customXml" ds:itemID="{710C64E8-B197-46DE-82DB-8BF69275F43D}">
  <ds:schemaRefs/>
</ds:datastoreItem>
</file>

<file path=docProps/app.xml><?xml version="1.0" encoding="utf-8"?>
<Properties xmlns="http://schemas.openxmlformats.org/officeDocument/2006/extended-properties" xmlns:vt="http://schemas.openxmlformats.org/officeDocument/2006/docPropsVTypes">
  <TotalTime>538</TotalTime>
  <Words>3771</Words>
  <Application>Microsoft Office PowerPoint</Application>
  <PresentationFormat>宽屏</PresentationFormat>
  <Paragraphs>648</Paragraphs>
  <Slides>28</Slides>
  <Notes>22</Notes>
  <HiddenSlides>0</HiddenSlides>
  <MMClips>0</MMClips>
  <ScaleCrop>false</ScaleCrop>
  <HeadingPairs>
    <vt:vector size="8" baseType="variant">
      <vt:variant>
        <vt:lpstr>已用的字体</vt:lpstr>
      </vt:variant>
      <vt:variant>
        <vt:i4>8</vt:i4>
      </vt:variant>
      <vt:variant>
        <vt:lpstr>主题</vt:lpstr>
      </vt:variant>
      <vt:variant>
        <vt:i4>1</vt:i4>
      </vt:variant>
      <vt:variant>
        <vt:lpstr>嵌入 OLE 服务器</vt:lpstr>
      </vt:variant>
      <vt:variant>
        <vt:i4>1</vt:i4>
      </vt:variant>
      <vt:variant>
        <vt:lpstr>幻灯片标题</vt:lpstr>
      </vt:variant>
      <vt:variant>
        <vt:i4>28</vt:i4>
      </vt:variant>
    </vt:vector>
  </HeadingPairs>
  <TitlesOfParts>
    <vt:vector size="38" baseType="lpstr">
      <vt:lpstr>等线</vt:lpstr>
      <vt:lpstr>方正书宋</vt:lpstr>
      <vt:lpstr>方正细黑一萀</vt:lpstr>
      <vt:lpstr>微软雅黑</vt:lpstr>
      <vt:lpstr>Arial</vt:lpstr>
      <vt:lpstr>Calibri</vt:lpstr>
      <vt:lpstr>Times New Roman</vt:lpstr>
      <vt:lpstr>Wingdings</vt:lpstr>
      <vt:lpstr>OfficePLUS主题</vt:lpstr>
      <vt:lpstr>think-cell Slide</vt:lpstr>
      <vt:lpstr>PowerPoint 演示文稿</vt:lpstr>
      <vt:lpstr>PowerPoint 演示文稿</vt:lpstr>
      <vt:lpstr>非圆曲线车削加工训练</vt:lpstr>
      <vt:lpstr>非圆曲线车削加工训练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非圆曲线车削加工训练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谢 谢！</vt:lpstr>
    </vt:vector>
  </TitlesOfParts>
  <Manager>iSlide</Manager>
  <Company>iSlide</Company>
  <LinksUpToDate>false</LinksUpToDate>
  <SharedDoc>false</SharedDoc>
  <HyperlinkBase>https://www.islide.cc</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iSlide</dc:creator>
  <cp:lastModifiedBy>臣宇 刘</cp:lastModifiedBy>
  <cp:revision>177</cp:revision>
  <cp:lastPrinted>2019-11-25T16:00:00Z</cp:lastPrinted>
  <dcterms:created xsi:type="dcterms:W3CDTF">2019-11-25T16:00:00Z</dcterms:created>
  <dcterms:modified xsi:type="dcterms:W3CDTF">2024-07-18T03:37:35Z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Slide.Theme">
    <vt:lpwstr>48706f29-9ca0-418e-876d-de7b156ca083</vt:lpwstr>
  </property>
  <property fmtid="{D5CDD505-2E9C-101B-9397-08002B2CF9AE}" pid="3" name="KSOProductBuildVer">
    <vt:lpwstr>2052-12.1.0.17147</vt:lpwstr>
  </property>
  <property fmtid="{D5CDD505-2E9C-101B-9397-08002B2CF9AE}" pid="4" name="ContentTypeId">
    <vt:lpwstr>0x010100D1443A8EF62DE444B1FF07917E22EF72</vt:lpwstr>
  </property>
  <property fmtid="{D5CDD505-2E9C-101B-9397-08002B2CF9AE}" pid="5" name="ICV">
    <vt:lpwstr>DC8D473C07A744B18A0EB1B369263773_12</vt:lpwstr>
  </property>
</Properties>
</file>