
<file path=[Content_Types].xml><?xml version="1.0" encoding="utf-8"?>
<Types xmlns="http://schemas.openxmlformats.org/package/2006/content-types">
  <Default Extension="jpeg" ContentType="image/jpeg"/>
  <Default Extension="JPG" ContentType="image/.jp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1" r:id="rId3"/>
    <p:sldMasterId id="2147483673" r:id="rId4"/>
  </p:sldMasterIdLst>
  <p:notesMasterIdLst>
    <p:notesMasterId r:id="rId8"/>
  </p:notesMasterIdLst>
  <p:sldIdLst>
    <p:sldId id="413" r:id="rId5"/>
    <p:sldId id="1552" r:id="rId6"/>
    <p:sldId id="1551" r:id="rId7"/>
    <p:sldId id="401" r:id="rId9"/>
    <p:sldId id="1553" r:id="rId10"/>
    <p:sldId id="1554" r:id="rId11"/>
    <p:sldId id="1555" r:id="rId12"/>
    <p:sldId id="1556" r:id="rId13"/>
    <p:sldId id="1558" r:id="rId14"/>
    <p:sldId id="1557" r:id="rId15"/>
    <p:sldId id="1559" r:id="rId16"/>
    <p:sldId id="1560" r:id="rId17"/>
    <p:sldId id="1561" r:id="rId18"/>
    <p:sldId id="1562" r:id="rId19"/>
    <p:sldId id="1563" r:id="rId20"/>
    <p:sldId id="1564" r:id="rId21"/>
    <p:sldId id="1565" r:id="rId22"/>
    <p:sldId id="296" r:id="rId23"/>
  </p:sldIdLst>
  <p:sldSz cx="9904730" cy="6858000"/>
  <p:notesSz cx="6858000" cy="9144000"/>
  <p:custDataLst>
    <p:tags r:id="rId27"/>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09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CC33"/>
    <a:srgbClr val="6666FF"/>
    <a:srgbClr val="FFCC00"/>
    <a:srgbClr val="FF9900"/>
    <a:srgbClr val="006600"/>
    <a:srgbClr val="9933FF"/>
    <a:srgbClr val="6600CC"/>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108" d="100"/>
          <a:sy n="108" d="100"/>
        </p:scale>
        <p:origin x="1446" y="102"/>
      </p:cViewPr>
      <p:guideLst>
        <p:guide orient="horz" pos="2160"/>
        <p:guide pos="3096"/>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notesMaster" Target="notesMasters/notesMaster1.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7" Type="http://schemas.openxmlformats.org/officeDocument/2006/relationships/tags" Target="tags/tag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482"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sz="1200">
                <a:latin typeface="Arial" panose="020B0604020202020204" pitchFamily="34" charset="0"/>
                <a:ea typeface="宋体" panose="02010600030101010101" pitchFamily="2" charset="-122"/>
                <a:cs typeface="+mn-cs"/>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483"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200">
                <a:latin typeface="Arial" panose="020B0604020202020204" pitchFamily="34" charset="0"/>
                <a:ea typeface="宋体" panose="02010600030101010101" pitchFamily="2" charset="-122"/>
                <a:cs typeface="+mn-cs"/>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48" name="Rectangle 4"/>
          <p:cNvSpPr>
            <a:spLocks noRot="1" noTextEdit="1"/>
          </p:cNvSpPr>
          <p:nvPr>
            <p:ph type="sldImg" idx="2"/>
          </p:nvPr>
        </p:nvSpPr>
        <p:spPr>
          <a:xfrm>
            <a:off x="954088" y="685800"/>
            <a:ext cx="4949825" cy="3429000"/>
          </a:xfrm>
          <a:prstGeom prst="rect">
            <a:avLst/>
          </a:prstGeom>
          <a:noFill/>
          <a:ln w="9525" cap="flat" cmpd="sng">
            <a:solidFill>
              <a:srgbClr val="000000"/>
            </a:solidFill>
            <a:prstDash val="solid"/>
            <a:miter/>
            <a:headEnd type="none" w="med" len="med"/>
            <a:tailEnd type="none" w="med" len="med"/>
          </a:ln>
        </p:spPr>
      </p:sp>
      <p:sp>
        <p:nvSpPr>
          <p:cNvPr id="20485" name="Rectangle 5"/>
          <p:cNvSpPr>
            <a:spLocks noGrp="1" noChangeArrowheads="1"/>
          </p:cNvSpPr>
          <p:nvPr>
            <p:ph type="body" sz="quarter" idx="3"/>
          </p:nvPr>
        </p:nvSpPr>
        <p:spPr bwMode="auto">
          <a:xfrm>
            <a:off x="685800" y="4343400"/>
            <a:ext cx="5486400" cy="4114800"/>
          </a:xfrm>
          <a:prstGeom prst="rect">
            <a:avLst/>
          </a:prstGeom>
          <a:noFill/>
          <a:ln w="9525">
            <a:noFill/>
            <a:miter lim="800000"/>
          </a:ln>
          <a:effec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宋体" panose="02010600030101010101" pitchFamily="2" charset="-122"/>
              </a:rPr>
              <a:t>单击此处编辑母版文本样式</a:t>
            </a:r>
            <a:endParaRPr kumimoji="1"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宋体" panose="02010600030101010101" pitchFamily="2" charset="-122"/>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第二级</a:t>
            </a:r>
            <a:endParaRPr kumimoji="1"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第三级</a:t>
            </a:r>
            <a:endParaRPr kumimoji="1"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第四级</a:t>
            </a:r>
            <a:endParaRPr kumimoji="1"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第五级</a:t>
            </a:r>
            <a:endParaRPr kumimoji="1"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486" name="Rectangle 6"/>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eaLnBrk="1" hangingPunct="1">
              <a:defRPr sz="1200">
                <a:latin typeface="Arial" panose="020B0604020202020204" pitchFamily="34" charset="0"/>
                <a:ea typeface="宋体" panose="02010600030101010101" pitchFamily="2" charset="-122"/>
                <a:cs typeface="+mn-cs"/>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487"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p>
            <a:pPr lvl="0" algn="r" eaLnBrk="1" hangingPunct="1">
              <a:buNone/>
            </a:pPr>
            <a:fld id="{9A0DB2DC-4C9A-4742-B13C-FB6460FD3503}" type="slidenum">
              <a:rPr lang="en-US" altLang="zh-CN" sz="1200" dirty="0">
                <a:latin typeface="Arial" panose="020B0604020202020204" pitchFamily="34" charset="0"/>
              </a:rPr>
            </a:fld>
            <a:endParaRPr lang="en-US" altLang="zh-CN" sz="1200" dirty="0">
              <a:latin typeface="Arial" panose="020B0604020202020204" pitchFamily="34"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kumimoji="1" sz="1200" kern="1200">
        <a:solidFill>
          <a:schemeClr val="tx1"/>
        </a:solidFill>
        <a:latin typeface="Arial" panose="020B0604020202020204" pitchFamily="34" charset="0"/>
        <a:ea typeface="宋体" panose="02010600030101010101" pitchFamily="2" charset="-122"/>
        <a:cs typeface="宋体" panose="02010600030101010101" pitchFamily="2" charset="-122"/>
      </a:defRPr>
    </a:lvl1pPr>
    <a:lvl2pPr marL="457200" algn="l" rtl="0" eaLnBrk="0" fontAlgn="base" hangingPunct="0">
      <a:spcBef>
        <a:spcPct val="30000"/>
      </a:spcBef>
      <a:spcAft>
        <a:spcPct val="0"/>
      </a:spcAft>
      <a:defRPr kumimoji="1"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kumimoji="1"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kumimoji="1"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kumimoji="1"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幻灯片图像占位符 1"/>
          <p:cNvSpPr>
            <a:spLocks noGrp="1" noRot="1" noChangeAspect="1" noTextEdit="1"/>
          </p:cNvSpPr>
          <p:nvPr>
            <p:ph type="sldImg"/>
          </p:nvPr>
        </p:nvSpPr>
        <p:spPr/>
      </p:sp>
      <p:sp>
        <p:nvSpPr>
          <p:cNvPr id="10243" name="备注占位符 2"/>
          <p:cNvSpPr>
            <a:spLocks noGrp="1"/>
          </p:cNvSpPr>
          <p:nvPr>
            <p:ph type="body" idx="1"/>
          </p:nvPr>
        </p:nvSpPr>
        <p:spPr/>
        <p:txBody>
          <a:bodyPr wrap="square" lIns="91440" tIns="45720" rIns="91440" bIns="45720" anchor="t" anchorCtr="0"/>
          <a:p>
            <a:pPr lvl="0"/>
            <a:endParaRPr lang="zh-CN" altLang="en-US" dirty="0"/>
          </a:p>
        </p:txBody>
      </p:sp>
      <p:sp>
        <p:nvSpPr>
          <p:cNvPr id="10244"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Arial" panose="020B0604020202020204" pitchFamily="34" charset="0"/>
              </a:rPr>
            </a:fld>
            <a:endParaRPr lang="zh-CN" altLang="en-US" sz="1200" dirty="0">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Rectangle 2"/>
          <p:cNvSpPr>
            <a:spLocks noGrp="1" noRot="1" noChangeAspect="1" noTextEdit="1"/>
          </p:cNvSpPr>
          <p:nvPr>
            <p:ph type="sldImg"/>
          </p:nvPr>
        </p:nvSpPr>
        <p:spPr>
          <a:xfrm>
            <a:off x="955675" y="687388"/>
            <a:ext cx="4948238" cy="3427412"/>
          </a:xfrm>
        </p:spPr>
      </p:sp>
      <p:sp>
        <p:nvSpPr>
          <p:cNvPr id="28675" name="Rectangle 3"/>
          <p:cNvSpPr>
            <a:spLocks noGrp="1"/>
          </p:cNvSpPr>
          <p:nvPr>
            <p:ph type="body" idx="1"/>
          </p:nvPr>
        </p:nvSpPr>
        <p:spPr>
          <a:xfrm>
            <a:off x="685800" y="4344988"/>
            <a:ext cx="5486400" cy="4113212"/>
          </a:xfrm>
        </p:spPr>
        <p:txBody>
          <a:bodyPr wrap="square" lIns="91936" tIns="45968" rIns="91936" bIns="45968" anchor="t" anchorCtr="0"/>
          <a:p>
            <a:pPr lvl="0"/>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Rectangle 2"/>
          <p:cNvSpPr>
            <a:spLocks noGrp="1" noRot="1" noChangeAspect="1" noTextEdit="1"/>
          </p:cNvSpPr>
          <p:nvPr>
            <p:ph type="sldImg"/>
          </p:nvPr>
        </p:nvSpPr>
        <p:spPr>
          <a:xfrm>
            <a:off x="955675" y="687388"/>
            <a:ext cx="4948238" cy="3427412"/>
          </a:xfrm>
        </p:spPr>
      </p:sp>
      <p:sp>
        <p:nvSpPr>
          <p:cNvPr id="30723" name="Rectangle 3"/>
          <p:cNvSpPr>
            <a:spLocks noGrp="1"/>
          </p:cNvSpPr>
          <p:nvPr>
            <p:ph type="body" idx="1"/>
          </p:nvPr>
        </p:nvSpPr>
        <p:spPr>
          <a:xfrm>
            <a:off x="685800" y="4344988"/>
            <a:ext cx="5486400" cy="4113212"/>
          </a:xfrm>
        </p:spPr>
        <p:txBody>
          <a:bodyPr wrap="square" lIns="91936" tIns="45968" rIns="91936" bIns="45968" anchor="t" anchorCtr="0"/>
          <a:p>
            <a:pPr lvl="0"/>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Rectangle 2"/>
          <p:cNvSpPr>
            <a:spLocks noGrp="1" noRot="1" noChangeAspect="1" noTextEdit="1"/>
          </p:cNvSpPr>
          <p:nvPr>
            <p:ph type="sldImg"/>
          </p:nvPr>
        </p:nvSpPr>
        <p:spPr>
          <a:xfrm>
            <a:off x="955675" y="687388"/>
            <a:ext cx="4948238" cy="3427412"/>
          </a:xfrm>
        </p:spPr>
      </p:sp>
      <p:sp>
        <p:nvSpPr>
          <p:cNvPr id="32771" name="Rectangle 3"/>
          <p:cNvSpPr>
            <a:spLocks noGrp="1"/>
          </p:cNvSpPr>
          <p:nvPr>
            <p:ph type="body" idx="1"/>
          </p:nvPr>
        </p:nvSpPr>
        <p:spPr>
          <a:xfrm>
            <a:off x="685800" y="4344988"/>
            <a:ext cx="5486400" cy="4113212"/>
          </a:xfrm>
        </p:spPr>
        <p:txBody>
          <a:bodyPr wrap="square" lIns="91936" tIns="45968" rIns="91936" bIns="45968" anchor="t" anchorCtr="0"/>
          <a:p>
            <a:pPr lvl="0"/>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Rectangle 2"/>
          <p:cNvSpPr>
            <a:spLocks noGrp="1" noRot="1" noChangeAspect="1" noTextEdit="1"/>
          </p:cNvSpPr>
          <p:nvPr>
            <p:ph type="sldImg"/>
          </p:nvPr>
        </p:nvSpPr>
        <p:spPr>
          <a:xfrm>
            <a:off x="955675" y="687388"/>
            <a:ext cx="4948238" cy="3427412"/>
          </a:xfrm>
        </p:spPr>
      </p:sp>
      <p:sp>
        <p:nvSpPr>
          <p:cNvPr id="34819" name="Rectangle 3"/>
          <p:cNvSpPr>
            <a:spLocks noGrp="1"/>
          </p:cNvSpPr>
          <p:nvPr>
            <p:ph type="body" idx="1"/>
          </p:nvPr>
        </p:nvSpPr>
        <p:spPr>
          <a:xfrm>
            <a:off x="685800" y="4344988"/>
            <a:ext cx="5486400" cy="4113212"/>
          </a:xfrm>
        </p:spPr>
        <p:txBody>
          <a:bodyPr wrap="square" lIns="91936" tIns="45968" rIns="91936" bIns="45968" anchor="t" anchorCtr="0"/>
          <a:p>
            <a:pPr lvl="0"/>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Rectangle 2"/>
          <p:cNvSpPr>
            <a:spLocks noGrp="1" noRot="1" noChangeAspect="1" noTextEdit="1"/>
          </p:cNvSpPr>
          <p:nvPr>
            <p:ph type="sldImg"/>
          </p:nvPr>
        </p:nvSpPr>
        <p:spPr>
          <a:xfrm>
            <a:off x="955675" y="687388"/>
            <a:ext cx="4948238" cy="3427412"/>
          </a:xfrm>
        </p:spPr>
      </p:sp>
      <p:sp>
        <p:nvSpPr>
          <p:cNvPr id="36867" name="Rectangle 3"/>
          <p:cNvSpPr>
            <a:spLocks noGrp="1"/>
          </p:cNvSpPr>
          <p:nvPr>
            <p:ph type="body" idx="1"/>
          </p:nvPr>
        </p:nvSpPr>
        <p:spPr>
          <a:xfrm>
            <a:off x="685800" y="4344988"/>
            <a:ext cx="5486400" cy="4113212"/>
          </a:xfrm>
        </p:spPr>
        <p:txBody>
          <a:bodyPr wrap="square" lIns="91936" tIns="45968" rIns="91936" bIns="45968" anchor="t" anchorCtr="0"/>
          <a:p>
            <a:pPr lvl="0"/>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Rectangle 2"/>
          <p:cNvSpPr>
            <a:spLocks noGrp="1" noRot="1" noChangeAspect="1" noTextEdit="1"/>
          </p:cNvSpPr>
          <p:nvPr>
            <p:ph type="sldImg"/>
          </p:nvPr>
        </p:nvSpPr>
        <p:spPr>
          <a:xfrm>
            <a:off x="955675" y="687388"/>
            <a:ext cx="4948238" cy="3427412"/>
          </a:xfrm>
        </p:spPr>
      </p:sp>
      <p:sp>
        <p:nvSpPr>
          <p:cNvPr id="38915" name="Rectangle 3"/>
          <p:cNvSpPr>
            <a:spLocks noGrp="1"/>
          </p:cNvSpPr>
          <p:nvPr>
            <p:ph type="body" idx="1"/>
          </p:nvPr>
        </p:nvSpPr>
        <p:spPr>
          <a:xfrm>
            <a:off x="685800" y="4344988"/>
            <a:ext cx="5486400" cy="4113212"/>
          </a:xfrm>
        </p:spPr>
        <p:txBody>
          <a:bodyPr wrap="square" lIns="91936" tIns="45968" rIns="91936" bIns="45968" anchor="t" anchorCtr="0"/>
          <a:p>
            <a:pPr lvl="0"/>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Rectangle 2"/>
          <p:cNvSpPr>
            <a:spLocks noGrp="1" noRot="1" noChangeAspect="1" noTextEdit="1"/>
          </p:cNvSpPr>
          <p:nvPr>
            <p:ph type="sldImg"/>
          </p:nvPr>
        </p:nvSpPr>
        <p:spPr>
          <a:xfrm>
            <a:off x="955675" y="687388"/>
            <a:ext cx="4948238" cy="3427412"/>
          </a:xfrm>
        </p:spPr>
      </p:sp>
      <p:sp>
        <p:nvSpPr>
          <p:cNvPr id="12291" name="Rectangle 3"/>
          <p:cNvSpPr>
            <a:spLocks noGrp="1"/>
          </p:cNvSpPr>
          <p:nvPr>
            <p:ph type="body" idx="1"/>
          </p:nvPr>
        </p:nvSpPr>
        <p:spPr>
          <a:xfrm>
            <a:off x="685800" y="4344988"/>
            <a:ext cx="5486400" cy="4113212"/>
          </a:xfrm>
        </p:spPr>
        <p:txBody>
          <a:bodyPr wrap="square" lIns="91936" tIns="45968" rIns="91936" bIns="45968" anchor="t" anchorCtr="0"/>
          <a:p>
            <a:pPr lvl="0"/>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Rectangle 2"/>
          <p:cNvSpPr>
            <a:spLocks noGrp="1" noRot="1" noChangeAspect="1" noTextEdit="1"/>
          </p:cNvSpPr>
          <p:nvPr>
            <p:ph type="sldImg"/>
          </p:nvPr>
        </p:nvSpPr>
        <p:spPr>
          <a:xfrm>
            <a:off x="955675" y="687388"/>
            <a:ext cx="4948238" cy="3427412"/>
          </a:xfrm>
        </p:spPr>
      </p:sp>
      <p:sp>
        <p:nvSpPr>
          <p:cNvPr id="14339" name="Rectangle 3"/>
          <p:cNvSpPr>
            <a:spLocks noGrp="1"/>
          </p:cNvSpPr>
          <p:nvPr>
            <p:ph type="body" idx="1"/>
          </p:nvPr>
        </p:nvSpPr>
        <p:spPr>
          <a:xfrm>
            <a:off x="685800" y="4344988"/>
            <a:ext cx="5486400" cy="4113212"/>
          </a:xfrm>
        </p:spPr>
        <p:txBody>
          <a:bodyPr wrap="square" lIns="91936" tIns="45968" rIns="91936" bIns="45968" anchor="t" anchorCtr="0"/>
          <a:p>
            <a:pPr lvl="0"/>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Rectangle 2"/>
          <p:cNvSpPr>
            <a:spLocks noGrp="1" noRot="1" noChangeAspect="1" noTextEdit="1"/>
          </p:cNvSpPr>
          <p:nvPr>
            <p:ph type="sldImg"/>
          </p:nvPr>
        </p:nvSpPr>
        <p:spPr>
          <a:xfrm>
            <a:off x="955675" y="687388"/>
            <a:ext cx="4948238" cy="3427412"/>
          </a:xfrm>
        </p:spPr>
      </p:sp>
      <p:sp>
        <p:nvSpPr>
          <p:cNvPr id="16387" name="Rectangle 3"/>
          <p:cNvSpPr>
            <a:spLocks noGrp="1"/>
          </p:cNvSpPr>
          <p:nvPr>
            <p:ph type="body" idx="1"/>
          </p:nvPr>
        </p:nvSpPr>
        <p:spPr>
          <a:xfrm>
            <a:off x="685800" y="4344988"/>
            <a:ext cx="5486400" cy="4113212"/>
          </a:xfrm>
        </p:spPr>
        <p:txBody>
          <a:bodyPr wrap="square" lIns="91936" tIns="45968" rIns="91936" bIns="45968" anchor="t" anchorCtr="0"/>
          <a:p>
            <a:pPr lvl="0"/>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Rectangle 2"/>
          <p:cNvSpPr>
            <a:spLocks noGrp="1" noRot="1" noChangeAspect="1" noTextEdit="1"/>
          </p:cNvSpPr>
          <p:nvPr>
            <p:ph type="sldImg"/>
          </p:nvPr>
        </p:nvSpPr>
        <p:spPr>
          <a:xfrm>
            <a:off x="955675" y="687388"/>
            <a:ext cx="4948238" cy="3427412"/>
          </a:xfrm>
        </p:spPr>
      </p:sp>
      <p:sp>
        <p:nvSpPr>
          <p:cNvPr id="18435" name="Rectangle 3"/>
          <p:cNvSpPr>
            <a:spLocks noGrp="1"/>
          </p:cNvSpPr>
          <p:nvPr>
            <p:ph type="body" idx="1"/>
          </p:nvPr>
        </p:nvSpPr>
        <p:spPr>
          <a:xfrm>
            <a:off x="685800" y="4344988"/>
            <a:ext cx="5486400" cy="4113212"/>
          </a:xfrm>
        </p:spPr>
        <p:txBody>
          <a:bodyPr wrap="square" lIns="91936" tIns="45968" rIns="91936" bIns="45968" anchor="t" anchorCtr="0"/>
          <a:p>
            <a:pPr lvl="0"/>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Rectangle 2"/>
          <p:cNvSpPr>
            <a:spLocks noGrp="1" noRot="1" noChangeAspect="1" noTextEdit="1"/>
          </p:cNvSpPr>
          <p:nvPr>
            <p:ph type="sldImg"/>
          </p:nvPr>
        </p:nvSpPr>
        <p:spPr>
          <a:xfrm>
            <a:off x="955675" y="687388"/>
            <a:ext cx="4948238" cy="3427412"/>
          </a:xfrm>
        </p:spPr>
      </p:sp>
      <p:sp>
        <p:nvSpPr>
          <p:cNvPr id="20483" name="Rectangle 3"/>
          <p:cNvSpPr>
            <a:spLocks noGrp="1"/>
          </p:cNvSpPr>
          <p:nvPr>
            <p:ph type="body" idx="1"/>
          </p:nvPr>
        </p:nvSpPr>
        <p:spPr>
          <a:xfrm>
            <a:off x="685800" y="4344988"/>
            <a:ext cx="5486400" cy="4113212"/>
          </a:xfrm>
        </p:spPr>
        <p:txBody>
          <a:bodyPr wrap="square" lIns="91936" tIns="45968" rIns="91936" bIns="45968" anchor="t" anchorCtr="0"/>
          <a:p>
            <a:pPr lvl="0"/>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Rectangle 2"/>
          <p:cNvSpPr>
            <a:spLocks noGrp="1" noRot="1" noChangeAspect="1" noTextEdit="1"/>
          </p:cNvSpPr>
          <p:nvPr>
            <p:ph type="sldImg"/>
          </p:nvPr>
        </p:nvSpPr>
        <p:spPr>
          <a:xfrm>
            <a:off x="955675" y="687388"/>
            <a:ext cx="4948238" cy="3427412"/>
          </a:xfrm>
        </p:spPr>
      </p:sp>
      <p:sp>
        <p:nvSpPr>
          <p:cNvPr id="22531" name="Rectangle 3"/>
          <p:cNvSpPr>
            <a:spLocks noGrp="1"/>
          </p:cNvSpPr>
          <p:nvPr>
            <p:ph type="body" idx="1"/>
          </p:nvPr>
        </p:nvSpPr>
        <p:spPr>
          <a:xfrm>
            <a:off x="685800" y="4344988"/>
            <a:ext cx="5486400" cy="4113212"/>
          </a:xfrm>
        </p:spPr>
        <p:txBody>
          <a:bodyPr wrap="square" lIns="91936" tIns="45968" rIns="91936" bIns="45968" anchor="t" anchorCtr="0"/>
          <a:p>
            <a:pPr lvl="0"/>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Rectangle 2"/>
          <p:cNvSpPr>
            <a:spLocks noGrp="1" noRot="1" noChangeAspect="1" noTextEdit="1"/>
          </p:cNvSpPr>
          <p:nvPr>
            <p:ph type="sldImg"/>
          </p:nvPr>
        </p:nvSpPr>
        <p:spPr>
          <a:xfrm>
            <a:off x="955675" y="687388"/>
            <a:ext cx="4948238" cy="3427412"/>
          </a:xfrm>
        </p:spPr>
      </p:sp>
      <p:sp>
        <p:nvSpPr>
          <p:cNvPr id="24579" name="Rectangle 3"/>
          <p:cNvSpPr>
            <a:spLocks noGrp="1"/>
          </p:cNvSpPr>
          <p:nvPr>
            <p:ph type="body" idx="1"/>
          </p:nvPr>
        </p:nvSpPr>
        <p:spPr>
          <a:xfrm>
            <a:off x="685800" y="4344988"/>
            <a:ext cx="5486400" cy="4113212"/>
          </a:xfrm>
        </p:spPr>
        <p:txBody>
          <a:bodyPr wrap="square" lIns="91936" tIns="45968" rIns="91936" bIns="45968" anchor="t" anchorCtr="0"/>
          <a:p>
            <a:pPr lvl="0"/>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Rectangle 2"/>
          <p:cNvSpPr>
            <a:spLocks noGrp="1" noRot="1" noChangeAspect="1" noTextEdit="1"/>
          </p:cNvSpPr>
          <p:nvPr>
            <p:ph type="sldImg"/>
          </p:nvPr>
        </p:nvSpPr>
        <p:spPr>
          <a:xfrm>
            <a:off x="955675" y="687388"/>
            <a:ext cx="4948238" cy="3427412"/>
          </a:xfrm>
        </p:spPr>
      </p:sp>
      <p:sp>
        <p:nvSpPr>
          <p:cNvPr id="26627" name="Rectangle 3"/>
          <p:cNvSpPr>
            <a:spLocks noGrp="1"/>
          </p:cNvSpPr>
          <p:nvPr>
            <p:ph type="body" idx="1"/>
          </p:nvPr>
        </p:nvSpPr>
        <p:spPr>
          <a:xfrm>
            <a:off x="685800" y="4344988"/>
            <a:ext cx="5486400" cy="4113212"/>
          </a:xfrm>
        </p:spPr>
        <p:txBody>
          <a:bodyPr wrap="square" lIns="91936" tIns="45968" rIns="91936" bIns="45968" anchor="t" anchorCtr="0"/>
          <a:p>
            <a:pPr lvl="0"/>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4089400" y="5097463"/>
            <a:ext cx="1862138" cy="819150"/>
          </a:xfrm>
          <a:prstGeom prst="rect">
            <a:avLst/>
          </a:prstGeom>
          <a:noFill/>
          <a:ln>
            <a:noFill/>
          </a:ln>
        </p:spPr>
        <p:txBody>
          <a:bodyPr lIns="0" tIns="44450" rIns="0" bIns="44450">
            <a:spAutoFit/>
          </a:bodyPr>
          <a:lstStyle>
            <a:lvl1pPr marL="177800" indent="-177800">
              <a:defRPr kumimoji="1" sz="2400">
                <a:solidFill>
                  <a:schemeClr val="tx1"/>
                </a:solidFill>
                <a:latin typeface="Times New Roman" panose="02020603050405020304" pitchFamily="18" charset="0"/>
                <a:ea typeface="宋体" panose="02010600030101010101" pitchFamily="2" charset="-122"/>
              </a:defRPr>
            </a:lvl1pPr>
            <a:lvl2pPr marL="742950" indent="-285750">
              <a:defRPr kumimoji="1" sz="2400">
                <a:solidFill>
                  <a:schemeClr val="tx1"/>
                </a:solidFill>
                <a:latin typeface="Times New Roman" panose="02020603050405020304" pitchFamily="18" charset="0"/>
                <a:ea typeface="宋体" panose="02010600030101010101" pitchFamily="2" charset="-122"/>
              </a:defRPr>
            </a:lvl2pPr>
            <a:lvl3pPr marL="1143000" indent="-228600">
              <a:defRPr kumimoji="1" sz="2400">
                <a:solidFill>
                  <a:schemeClr val="tx1"/>
                </a:solidFill>
                <a:latin typeface="Times New Roman" panose="02020603050405020304" pitchFamily="18" charset="0"/>
                <a:ea typeface="宋体" panose="02010600030101010101" pitchFamily="2" charset="-122"/>
              </a:defRPr>
            </a:lvl3pPr>
            <a:lvl4pPr marL="1600200" indent="-228600">
              <a:defRPr kumimoji="1" sz="2400">
                <a:solidFill>
                  <a:schemeClr val="tx1"/>
                </a:solidFill>
                <a:latin typeface="Times New Roman" panose="02020603050405020304" pitchFamily="18" charset="0"/>
                <a:ea typeface="宋体" panose="02010600030101010101" pitchFamily="2" charset="-122"/>
              </a:defRPr>
            </a:lvl4pPr>
            <a:lvl5pPr marL="2057400" indent="-228600">
              <a:defRPr kumimoji="1" sz="2400">
                <a:solidFill>
                  <a:schemeClr val="tx1"/>
                </a:solidFill>
                <a:latin typeface="Times New Roman" panose="02020603050405020304" pitchFamily="18" charset="0"/>
                <a:ea typeface="宋体" panose="02010600030101010101" pitchFamily="2" charset="-122"/>
              </a:defRPr>
            </a:lvl5pPr>
            <a:lvl6pPr marL="25146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177800" marR="0" lvl="0" indent="-177800" algn="ctr" defTabSz="914400" rtl="0" eaLnBrk="0" fontAlgn="base" latinLnBrk="0" hangingPunct="0">
              <a:lnSpc>
                <a:spcPct val="100000"/>
              </a:lnSpc>
              <a:spcBef>
                <a:spcPct val="0"/>
              </a:spcBef>
              <a:spcAft>
                <a:spcPct val="0"/>
              </a:spcAft>
              <a:buClrTx/>
              <a:buSzTx/>
              <a:buFontTx/>
              <a:buNone/>
              <a:defRPr/>
            </a:pPr>
            <a:endParaRPr kumimoji="0" lang="en-US" altLang="zh-CN" sz="2400" b="0" i="0" u="none" strike="noStrike" kern="1200" cap="none" spc="0" normalizeH="0" baseline="0" noProof="0">
              <a:ln>
                <a:noFill/>
              </a:ln>
              <a:solidFill>
                <a:schemeClr val="tx1"/>
              </a:solidFill>
              <a:effectLst/>
              <a:uLnTx/>
              <a:uFillTx/>
              <a:latin typeface="Times New Roman" panose="02020603050405020304" pitchFamily="18" charset="0"/>
              <a:ea typeface="楷体_GB2312" pitchFamily="49" charset="-122"/>
              <a:cs typeface="+mn-cs"/>
            </a:endParaRPr>
          </a:p>
          <a:p>
            <a:pPr marL="177800" marR="0" lvl="0" indent="-177800" algn="ctr" defTabSz="914400" rtl="0" eaLnBrk="0" fontAlgn="base" latinLnBrk="0" hangingPunct="0">
              <a:lnSpc>
                <a:spcPct val="100000"/>
              </a:lnSpc>
              <a:spcBef>
                <a:spcPct val="0"/>
              </a:spcBef>
              <a:spcAft>
                <a:spcPct val="0"/>
              </a:spcAft>
              <a:buClrTx/>
              <a:buSzTx/>
              <a:buFontTx/>
              <a:buNone/>
              <a:defRPr/>
            </a:pPr>
            <a:endParaRPr kumimoji="0" lang="en-US" altLang="zh-CN" sz="2400" b="0" i="0" u="none" strike="noStrike" kern="1200" cap="none" spc="0" normalizeH="0" baseline="0" noProof="0">
              <a:ln>
                <a:noFill/>
              </a:ln>
              <a:solidFill>
                <a:schemeClr val="tx1"/>
              </a:solidFill>
              <a:effectLst/>
              <a:uLnTx/>
              <a:uFillTx/>
              <a:latin typeface="Times New Roman" panose="02020603050405020304" pitchFamily="18" charset="0"/>
              <a:ea typeface="楷体_GB2312" pitchFamily="49" charset="-122"/>
              <a:cs typeface="+mn-cs"/>
            </a:endParaRPr>
          </a:p>
        </p:txBody>
      </p:sp>
      <p:sp>
        <p:nvSpPr>
          <p:cNvPr id="3" name="Rectangle 3"/>
          <p:cNvSpPr>
            <a:spLocks noChangeArrowheads="1"/>
          </p:cNvSpPr>
          <p:nvPr/>
        </p:nvSpPr>
        <p:spPr bwMode="auto">
          <a:xfrm>
            <a:off x="812800" y="2951163"/>
            <a:ext cx="8380413" cy="1219200"/>
          </a:xfrm>
          <a:prstGeom prst="rect">
            <a:avLst/>
          </a:prstGeom>
          <a:noFill/>
          <a:ln>
            <a:noFill/>
          </a:ln>
        </p:spPr>
        <p:txBody>
          <a:bodyPr/>
          <a:lstStyle>
            <a:lvl1pPr>
              <a:defRPr kumimoji="1" sz="2400">
                <a:solidFill>
                  <a:schemeClr val="tx1"/>
                </a:solidFill>
                <a:latin typeface="Times New Roman" panose="02020603050405020304" pitchFamily="18" charset="0"/>
                <a:ea typeface="宋体" panose="02010600030101010101" pitchFamily="2" charset="-122"/>
              </a:defRPr>
            </a:lvl1pPr>
            <a:lvl2pPr marL="742950" indent="-285750">
              <a:defRPr kumimoji="1" sz="2400">
                <a:solidFill>
                  <a:schemeClr val="tx1"/>
                </a:solidFill>
                <a:latin typeface="Times New Roman" panose="02020603050405020304" pitchFamily="18" charset="0"/>
                <a:ea typeface="宋体" panose="02010600030101010101" pitchFamily="2" charset="-122"/>
              </a:defRPr>
            </a:lvl2pPr>
            <a:lvl3pPr marL="1143000" indent="-228600">
              <a:defRPr kumimoji="1" sz="2400">
                <a:solidFill>
                  <a:schemeClr val="tx1"/>
                </a:solidFill>
                <a:latin typeface="Times New Roman" panose="02020603050405020304" pitchFamily="18" charset="0"/>
                <a:ea typeface="宋体" panose="02010600030101010101" pitchFamily="2" charset="-122"/>
              </a:defRPr>
            </a:lvl3pPr>
            <a:lvl4pPr marL="1600200" indent="-228600">
              <a:defRPr kumimoji="1" sz="2400">
                <a:solidFill>
                  <a:schemeClr val="tx1"/>
                </a:solidFill>
                <a:latin typeface="Times New Roman" panose="02020603050405020304" pitchFamily="18" charset="0"/>
                <a:ea typeface="宋体" panose="02010600030101010101" pitchFamily="2" charset="-122"/>
              </a:defRPr>
            </a:lvl4pPr>
            <a:lvl5pPr marL="2057400" indent="-228600">
              <a:defRPr kumimoji="1" sz="2400">
                <a:solidFill>
                  <a:schemeClr val="tx1"/>
                </a:solidFill>
                <a:latin typeface="Times New Roman" panose="02020603050405020304" pitchFamily="18" charset="0"/>
                <a:ea typeface="宋体" panose="02010600030101010101" pitchFamily="2" charset="-122"/>
              </a:defRPr>
            </a:lvl5pPr>
            <a:lvl6pPr marL="25146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Rectangle 4" descr="Gold bar"/>
          <p:cNvSpPr>
            <a:spLocks noChangeArrowheads="1"/>
          </p:cNvSpPr>
          <p:nvPr/>
        </p:nvSpPr>
        <p:spPr bwMode="auto">
          <a:xfrm>
            <a:off x="288925" y="2889250"/>
            <a:ext cx="3109913" cy="201613"/>
          </a:xfrm>
          <a:prstGeom prst="rect">
            <a:avLst/>
          </a:prstGeom>
          <a:solidFill>
            <a:srgbClr val="FFCC00"/>
          </a:solidFill>
          <a:ln>
            <a:noFill/>
          </a:ln>
        </p:spPr>
        <p:txBody>
          <a:bodyPr wrap="none" anchor="ctr"/>
          <a:lstStyle>
            <a:lvl1pPr>
              <a:defRPr kumimoji="1" sz="2400">
                <a:solidFill>
                  <a:schemeClr val="tx1"/>
                </a:solidFill>
                <a:latin typeface="Times New Roman" panose="02020603050405020304" pitchFamily="18" charset="0"/>
                <a:ea typeface="宋体" panose="02010600030101010101" pitchFamily="2" charset="-122"/>
              </a:defRPr>
            </a:lvl1pPr>
            <a:lvl2pPr marL="742950" indent="-285750">
              <a:defRPr kumimoji="1" sz="2400">
                <a:solidFill>
                  <a:schemeClr val="tx1"/>
                </a:solidFill>
                <a:latin typeface="Times New Roman" panose="02020603050405020304" pitchFamily="18" charset="0"/>
                <a:ea typeface="宋体" panose="02010600030101010101" pitchFamily="2" charset="-122"/>
              </a:defRPr>
            </a:lvl2pPr>
            <a:lvl3pPr marL="1143000" indent="-228600">
              <a:defRPr kumimoji="1" sz="2400">
                <a:solidFill>
                  <a:schemeClr val="tx1"/>
                </a:solidFill>
                <a:latin typeface="Times New Roman" panose="02020603050405020304" pitchFamily="18" charset="0"/>
                <a:ea typeface="宋体" panose="02010600030101010101" pitchFamily="2" charset="-122"/>
              </a:defRPr>
            </a:lvl3pPr>
            <a:lvl4pPr marL="1600200" indent="-228600">
              <a:defRPr kumimoji="1" sz="2400">
                <a:solidFill>
                  <a:schemeClr val="tx1"/>
                </a:solidFill>
                <a:latin typeface="Times New Roman" panose="02020603050405020304" pitchFamily="18" charset="0"/>
                <a:ea typeface="宋体" panose="02010600030101010101" pitchFamily="2" charset="-122"/>
              </a:defRPr>
            </a:lvl4pPr>
            <a:lvl5pPr marL="2057400" indent="-228600">
              <a:defRPr kumimoji="1" sz="2400">
                <a:solidFill>
                  <a:schemeClr val="tx1"/>
                </a:solidFill>
                <a:latin typeface="Times New Roman" panose="02020603050405020304" pitchFamily="18" charset="0"/>
                <a:ea typeface="宋体" panose="02010600030101010101" pitchFamily="2" charset="-122"/>
              </a:defRPr>
            </a:lvl5pPr>
            <a:lvl6pPr marL="25146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Rectangle 5" descr="Orange bar"/>
          <p:cNvSpPr>
            <a:spLocks noChangeArrowheads="1"/>
          </p:cNvSpPr>
          <p:nvPr/>
        </p:nvSpPr>
        <p:spPr bwMode="auto">
          <a:xfrm>
            <a:off x="3398838" y="2889250"/>
            <a:ext cx="3108325" cy="201613"/>
          </a:xfrm>
          <a:prstGeom prst="rect">
            <a:avLst/>
          </a:prstGeom>
          <a:solidFill>
            <a:srgbClr val="FF9900"/>
          </a:solidFill>
          <a:ln>
            <a:noFill/>
          </a:ln>
        </p:spPr>
        <p:txBody>
          <a:bodyPr wrap="none" anchor="ctr"/>
          <a:lstStyle>
            <a:lvl1pPr>
              <a:defRPr kumimoji="1" sz="2400">
                <a:solidFill>
                  <a:schemeClr val="tx1"/>
                </a:solidFill>
                <a:latin typeface="Times New Roman" panose="02020603050405020304" pitchFamily="18" charset="0"/>
                <a:ea typeface="宋体" panose="02010600030101010101" pitchFamily="2" charset="-122"/>
              </a:defRPr>
            </a:lvl1pPr>
            <a:lvl2pPr marL="742950" indent="-285750">
              <a:defRPr kumimoji="1" sz="2400">
                <a:solidFill>
                  <a:schemeClr val="tx1"/>
                </a:solidFill>
                <a:latin typeface="Times New Roman" panose="02020603050405020304" pitchFamily="18" charset="0"/>
                <a:ea typeface="宋体" panose="02010600030101010101" pitchFamily="2" charset="-122"/>
              </a:defRPr>
            </a:lvl2pPr>
            <a:lvl3pPr marL="1143000" indent="-228600">
              <a:defRPr kumimoji="1" sz="2400">
                <a:solidFill>
                  <a:schemeClr val="tx1"/>
                </a:solidFill>
                <a:latin typeface="Times New Roman" panose="02020603050405020304" pitchFamily="18" charset="0"/>
                <a:ea typeface="宋体" panose="02010600030101010101" pitchFamily="2" charset="-122"/>
              </a:defRPr>
            </a:lvl3pPr>
            <a:lvl4pPr marL="1600200" indent="-228600">
              <a:defRPr kumimoji="1" sz="2400">
                <a:solidFill>
                  <a:schemeClr val="tx1"/>
                </a:solidFill>
                <a:latin typeface="Times New Roman" panose="02020603050405020304" pitchFamily="18" charset="0"/>
                <a:ea typeface="宋体" panose="02010600030101010101" pitchFamily="2" charset="-122"/>
              </a:defRPr>
            </a:lvl4pPr>
            <a:lvl5pPr marL="2057400" indent="-228600">
              <a:defRPr kumimoji="1" sz="2400">
                <a:solidFill>
                  <a:schemeClr val="tx1"/>
                </a:solidFill>
                <a:latin typeface="Times New Roman" panose="02020603050405020304" pitchFamily="18" charset="0"/>
                <a:ea typeface="宋体" panose="02010600030101010101" pitchFamily="2" charset="-122"/>
              </a:defRPr>
            </a:lvl5pPr>
            <a:lvl6pPr marL="25146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Rectangle 6" descr="Slate bar"/>
          <p:cNvSpPr>
            <a:spLocks noChangeArrowheads="1"/>
          </p:cNvSpPr>
          <p:nvPr/>
        </p:nvSpPr>
        <p:spPr bwMode="auto">
          <a:xfrm>
            <a:off x="6507163" y="2889250"/>
            <a:ext cx="3109913" cy="201613"/>
          </a:xfrm>
          <a:prstGeom prst="rect">
            <a:avLst/>
          </a:prstGeom>
          <a:solidFill>
            <a:srgbClr val="666699"/>
          </a:solidFill>
          <a:ln>
            <a:noFill/>
          </a:ln>
        </p:spPr>
        <p:txBody>
          <a:bodyPr wrap="none" anchor="ctr"/>
          <a:lstStyle>
            <a:lvl1pPr>
              <a:defRPr kumimoji="1" sz="2400">
                <a:solidFill>
                  <a:schemeClr val="tx1"/>
                </a:solidFill>
                <a:latin typeface="Times New Roman" panose="02020603050405020304" pitchFamily="18" charset="0"/>
                <a:ea typeface="宋体" panose="02010600030101010101" pitchFamily="2" charset="-122"/>
              </a:defRPr>
            </a:lvl1pPr>
            <a:lvl2pPr marL="742950" indent="-285750">
              <a:defRPr kumimoji="1" sz="2400">
                <a:solidFill>
                  <a:schemeClr val="tx1"/>
                </a:solidFill>
                <a:latin typeface="Times New Roman" panose="02020603050405020304" pitchFamily="18" charset="0"/>
                <a:ea typeface="宋体" panose="02010600030101010101" pitchFamily="2" charset="-122"/>
              </a:defRPr>
            </a:lvl2pPr>
            <a:lvl3pPr marL="1143000" indent="-228600">
              <a:defRPr kumimoji="1" sz="2400">
                <a:solidFill>
                  <a:schemeClr val="tx1"/>
                </a:solidFill>
                <a:latin typeface="Times New Roman" panose="02020603050405020304" pitchFamily="18" charset="0"/>
                <a:ea typeface="宋体" panose="02010600030101010101" pitchFamily="2" charset="-122"/>
              </a:defRPr>
            </a:lvl3pPr>
            <a:lvl4pPr marL="1600200" indent="-228600">
              <a:defRPr kumimoji="1" sz="2400">
                <a:solidFill>
                  <a:schemeClr val="tx1"/>
                </a:solidFill>
                <a:latin typeface="Times New Roman" panose="02020603050405020304" pitchFamily="18" charset="0"/>
                <a:ea typeface="宋体" panose="02010600030101010101" pitchFamily="2" charset="-122"/>
              </a:defRPr>
            </a:lvl4pPr>
            <a:lvl5pPr marL="2057400" indent="-228600">
              <a:defRPr kumimoji="1" sz="2400">
                <a:solidFill>
                  <a:schemeClr val="tx1"/>
                </a:solidFill>
                <a:latin typeface="Times New Roman" panose="02020603050405020304" pitchFamily="18" charset="0"/>
                <a:ea typeface="宋体" panose="02010600030101010101" pitchFamily="2" charset="-122"/>
              </a:defRPr>
            </a:lvl5pPr>
            <a:lvl6pPr marL="25146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en-US" altLang="zh-CN" dirty="0"/>
            </a:fld>
            <a:endParaRPr lang="en-US" altLang="zh-CN" dirty="0">
              <a:latin typeface="Times New Roman" panose="02020603050405020304" pitchFamily="18" charset="0"/>
            </a:endParaRP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72338" y="133350"/>
            <a:ext cx="2203450" cy="566578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61988" y="133350"/>
            <a:ext cx="6457950" cy="566578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en-US" altLang="zh-CN" dirty="0"/>
            </a:fld>
            <a:endParaRPr lang="en-US" altLang="zh-CN" dirty="0">
              <a:latin typeface="Times New Roman" panose="02020603050405020304" pitchFamily="18" charset="0"/>
            </a:endParaRP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内容页">
    <p:bg>
      <p:bgPr>
        <a:solidFill>
          <a:schemeClr val="bg1"/>
        </a:solidFill>
        <a:effectLst/>
      </p:bgPr>
    </p:bg>
    <p:spTree>
      <p:nvGrpSpPr>
        <p:cNvPr id="1" name=""/>
        <p:cNvGrpSpPr/>
        <p:nvPr/>
      </p:nvGrpSpPr>
      <p:grpSpPr>
        <a:xfrm>
          <a:off x="0" y="0"/>
          <a:ext cx="0" cy="0"/>
          <a:chOff x="0" y="0"/>
          <a:chExt cx="0" cy="0"/>
        </a:xfrm>
      </p:grpSpPr>
      <p:sp>
        <p:nvSpPr>
          <p:cNvPr id="2" name="椭圆"/>
          <p:cNvSpPr>
            <a:spLocks noChangeAspect="1"/>
          </p:cNvSpPr>
          <p:nvPr/>
        </p:nvSpPr>
        <p:spPr>
          <a:xfrm>
            <a:off x="4476750" y="806450"/>
            <a:ext cx="52388" cy="65088"/>
          </a:xfrm>
          <a:prstGeom prst="ellipse">
            <a:avLst/>
          </a:pr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none" lIns="0" rIns="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00" b="0" i="0" u="none" strike="noStrike" kern="1200" cap="none" spc="0" normalizeH="0" baseline="0" noProof="0" dirty="0">
              <a:ln>
                <a:noFill/>
              </a:ln>
              <a:solidFill>
                <a:schemeClr val="lt1"/>
              </a:solidFill>
              <a:effectLst/>
              <a:uLnTx/>
              <a:uFillTx/>
              <a:latin typeface="+mn-lt"/>
              <a:ea typeface="+mn-ea"/>
              <a:cs typeface="+mn-cs"/>
            </a:endParaRPr>
          </a:p>
        </p:txBody>
      </p:sp>
      <p:sp>
        <p:nvSpPr>
          <p:cNvPr id="3" name="椭圆"/>
          <p:cNvSpPr>
            <a:spLocks noChangeAspect="1"/>
          </p:cNvSpPr>
          <p:nvPr/>
        </p:nvSpPr>
        <p:spPr>
          <a:xfrm>
            <a:off x="4576763" y="806450"/>
            <a:ext cx="52388" cy="65088"/>
          </a:xfrm>
          <a:prstGeom prst="ellipse">
            <a:avLst/>
          </a:pr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none" lIns="0" rIns="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00" b="0" i="0" u="none" strike="noStrike" kern="1200" cap="none" spc="0" normalizeH="0" baseline="0" noProof="0" dirty="0">
              <a:ln>
                <a:noFill/>
              </a:ln>
              <a:solidFill>
                <a:schemeClr val="lt1"/>
              </a:solidFill>
              <a:effectLst/>
              <a:uLnTx/>
              <a:uFillTx/>
              <a:latin typeface="+mn-lt"/>
              <a:ea typeface="+mn-ea"/>
              <a:cs typeface="+mn-cs"/>
            </a:endParaRPr>
          </a:p>
        </p:txBody>
      </p:sp>
      <p:sp>
        <p:nvSpPr>
          <p:cNvPr id="4" name="椭圆"/>
          <p:cNvSpPr>
            <a:spLocks noChangeAspect="1"/>
          </p:cNvSpPr>
          <p:nvPr/>
        </p:nvSpPr>
        <p:spPr>
          <a:xfrm>
            <a:off x="4676775" y="806450"/>
            <a:ext cx="52388" cy="65088"/>
          </a:xfrm>
          <a:prstGeom prst="ellipse">
            <a:avLst/>
          </a:pr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none" lIns="0" rIns="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00" b="0" i="0" u="none" strike="noStrike" kern="1200" cap="none" spc="0" normalizeH="0" baseline="0" noProof="0" dirty="0">
              <a:ln>
                <a:noFill/>
              </a:ln>
              <a:solidFill>
                <a:schemeClr val="lt1"/>
              </a:solidFill>
              <a:effectLst/>
              <a:uLnTx/>
              <a:uFillTx/>
              <a:latin typeface="+mn-lt"/>
              <a:ea typeface="+mn-ea"/>
              <a:cs typeface="+mn-cs"/>
            </a:endParaRPr>
          </a:p>
        </p:txBody>
      </p:sp>
      <p:sp>
        <p:nvSpPr>
          <p:cNvPr id="5" name="椭圆"/>
          <p:cNvSpPr>
            <a:spLocks noChangeAspect="1"/>
          </p:cNvSpPr>
          <p:nvPr/>
        </p:nvSpPr>
        <p:spPr>
          <a:xfrm>
            <a:off x="4776788" y="806450"/>
            <a:ext cx="52388" cy="65088"/>
          </a:xfrm>
          <a:prstGeom prst="ellipse">
            <a:avLst/>
          </a:prstGeom>
          <a:solidFill>
            <a:srgbClr val="0070C0"/>
          </a:solid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none" lIns="0" rIns="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00" b="0" i="0" u="none" strike="noStrike" kern="1200" cap="none" spc="0" normalizeH="0" baseline="0" noProof="0" dirty="0">
              <a:ln>
                <a:noFill/>
              </a:ln>
              <a:solidFill>
                <a:schemeClr val="lt1"/>
              </a:solidFill>
              <a:effectLst/>
              <a:uLnTx/>
              <a:uFillTx/>
              <a:latin typeface="+mn-lt"/>
              <a:ea typeface="+mn-ea"/>
              <a:cs typeface="+mn-cs"/>
            </a:endParaRPr>
          </a:p>
        </p:txBody>
      </p:sp>
      <p:sp>
        <p:nvSpPr>
          <p:cNvPr id="6" name="椭圆"/>
          <p:cNvSpPr>
            <a:spLocks noChangeAspect="1"/>
          </p:cNvSpPr>
          <p:nvPr/>
        </p:nvSpPr>
        <p:spPr>
          <a:xfrm>
            <a:off x="4876800" y="806450"/>
            <a:ext cx="52388" cy="65088"/>
          </a:xfrm>
          <a:prstGeom prst="ellipse">
            <a:avLst/>
          </a:prstGeom>
          <a:solidFill>
            <a:srgbClr val="0070C0"/>
          </a:solid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none" lIns="0" rIns="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00" b="0" i="0" u="none" strike="noStrike" kern="1200" cap="none" spc="0" normalizeH="0" baseline="0" noProof="0" dirty="0">
              <a:ln>
                <a:noFill/>
              </a:ln>
              <a:solidFill>
                <a:schemeClr val="lt1"/>
              </a:solidFill>
              <a:effectLst/>
              <a:uLnTx/>
              <a:uFillTx/>
              <a:latin typeface="+mn-lt"/>
              <a:ea typeface="+mn-ea"/>
              <a:cs typeface="+mn-cs"/>
            </a:endParaRPr>
          </a:p>
        </p:txBody>
      </p:sp>
      <p:sp>
        <p:nvSpPr>
          <p:cNvPr id="7" name="椭圆"/>
          <p:cNvSpPr>
            <a:spLocks noChangeAspect="1"/>
          </p:cNvSpPr>
          <p:nvPr/>
        </p:nvSpPr>
        <p:spPr>
          <a:xfrm>
            <a:off x="4975225" y="806450"/>
            <a:ext cx="52388" cy="65088"/>
          </a:xfrm>
          <a:prstGeom prst="ellipse">
            <a:avLst/>
          </a:prstGeom>
          <a:solidFill>
            <a:srgbClr val="0070C0"/>
          </a:solid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none" lIns="0" rIns="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00" b="0" i="0" u="none" strike="noStrike" kern="1200" cap="none" spc="0" normalizeH="0" baseline="0" noProof="0" dirty="0">
              <a:ln>
                <a:noFill/>
              </a:ln>
              <a:solidFill>
                <a:schemeClr val="lt1"/>
              </a:solidFill>
              <a:effectLst/>
              <a:uLnTx/>
              <a:uFillTx/>
              <a:latin typeface="+mn-lt"/>
              <a:ea typeface="+mn-ea"/>
              <a:cs typeface="+mn-cs"/>
            </a:endParaRPr>
          </a:p>
        </p:txBody>
      </p:sp>
      <p:sp>
        <p:nvSpPr>
          <p:cNvPr id="8" name="椭圆"/>
          <p:cNvSpPr>
            <a:spLocks noChangeAspect="1"/>
          </p:cNvSpPr>
          <p:nvPr/>
        </p:nvSpPr>
        <p:spPr>
          <a:xfrm>
            <a:off x="5075238" y="806450"/>
            <a:ext cx="52388" cy="65088"/>
          </a:xfrm>
          <a:prstGeom prst="ellipse">
            <a:avLst/>
          </a:prstGeom>
          <a:solidFill>
            <a:srgbClr val="0070C0"/>
          </a:solid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none" lIns="0" rIns="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00" b="0" i="0" u="none" strike="noStrike" kern="1200" cap="none" spc="0" normalizeH="0" baseline="0" noProof="0" dirty="0">
              <a:ln>
                <a:noFill/>
              </a:ln>
              <a:solidFill>
                <a:schemeClr val="lt1"/>
              </a:solidFill>
              <a:effectLst/>
              <a:uLnTx/>
              <a:uFillTx/>
              <a:latin typeface="+mn-lt"/>
              <a:ea typeface="+mn-ea"/>
              <a:cs typeface="+mn-cs"/>
            </a:endParaRPr>
          </a:p>
        </p:txBody>
      </p:sp>
      <p:sp>
        <p:nvSpPr>
          <p:cNvPr id="9" name="椭圆"/>
          <p:cNvSpPr>
            <a:spLocks noChangeAspect="1"/>
          </p:cNvSpPr>
          <p:nvPr/>
        </p:nvSpPr>
        <p:spPr>
          <a:xfrm>
            <a:off x="5175250" y="806450"/>
            <a:ext cx="52388" cy="65088"/>
          </a:xfrm>
          <a:prstGeom prst="ellipse">
            <a:avLst/>
          </a:pr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none" lIns="0" rIns="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00" b="0" i="0" u="none" strike="noStrike" kern="1200" cap="none" spc="0" normalizeH="0" baseline="0" noProof="0" dirty="0">
              <a:ln>
                <a:noFill/>
              </a:ln>
              <a:solidFill>
                <a:schemeClr val="lt1"/>
              </a:solidFill>
              <a:effectLst/>
              <a:uLnTx/>
              <a:uFillTx/>
              <a:latin typeface="+mn-lt"/>
              <a:ea typeface="+mn-ea"/>
              <a:cs typeface="+mn-cs"/>
            </a:endParaRPr>
          </a:p>
        </p:txBody>
      </p:sp>
      <p:sp>
        <p:nvSpPr>
          <p:cNvPr id="10" name="椭圆"/>
          <p:cNvSpPr>
            <a:spLocks noChangeAspect="1"/>
          </p:cNvSpPr>
          <p:nvPr/>
        </p:nvSpPr>
        <p:spPr>
          <a:xfrm>
            <a:off x="5275263" y="806450"/>
            <a:ext cx="52388" cy="65088"/>
          </a:xfrm>
          <a:prstGeom prst="ellipse">
            <a:avLst/>
          </a:pr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none" lIns="0" rIns="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00" b="0" i="0" u="none" strike="noStrike" kern="1200" cap="none" spc="0" normalizeH="0" baseline="0" noProof="0" dirty="0">
              <a:ln>
                <a:noFill/>
              </a:ln>
              <a:solidFill>
                <a:schemeClr val="lt1"/>
              </a:solidFill>
              <a:effectLst/>
              <a:uLnTx/>
              <a:uFillTx/>
              <a:latin typeface="+mn-lt"/>
              <a:ea typeface="+mn-ea"/>
              <a:cs typeface="+mn-cs"/>
            </a:endParaRPr>
          </a:p>
        </p:txBody>
      </p:sp>
      <p:sp>
        <p:nvSpPr>
          <p:cNvPr id="11" name="椭圆"/>
          <p:cNvSpPr>
            <a:spLocks noChangeAspect="1"/>
          </p:cNvSpPr>
          <p:nvPr/>
        </p:nvSpPr>
        <p:spPr>
          <a:xfrm>
            <a:off x="5375275" y="806450"/>
            <a:ext cx="52388" cy="65088"/>
          </a:xfrm>
          <a:prstGeom prst="ellipse">
            <a:avLst/>
          </a:pr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none" lIns="0" rIns="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00" b="0" i="0" u="none" strike="noStrike" kern="1200" cap="none" spc="0" normalizeH="0" baseline="0" noProof="0" dirty="0">
              <a:ln>
                <a:noFill/>
              </a:ln>
              <a:solidFill>
                <a:schemeClr val="lt1"/>
              </a:solidFill>
              <a:effectLst/>
              <a:uLnTx/>
              <a:uFillTx/>
              <a:latin typeface="+mn-lt"/>
              <a:ea typeface="+mn-ea"/>
              <a:cs typeface="+mn-cs"/>
            </a:endParaRPr>
          </a:p>
        </p:txBody>
      </p:sp>
      <p:sp>
        <p:nvSpPr>
          <p:cNvPr id="34" name="标题占位符"/>
          <p:cNvSpPr>
            <a:spLocks noGrp="1"/>
          </p:cNvSpPr>
          <p:nvPr>
            <p:ph type="body" sz="quarter" idx="10"/>
          </p:nvPr>
        </p:nvSpPr>
        <p:spPr>
          <a:xfrm>
            <a:off x="1296543" y="185410"/>
            <a:ext cx="7311328" cy="392415"/>
          </a:xfrm>
          <a:prstGeom prst="rect">
            <a:avLst/>
          </a:prstGeom>
        </p:spPr>
        <p:txBody>
          <a:bodyPr>
            <a:spAutoFit/>
          </a:bodyPr>
          <a:lstStyle>
            <a:lvl1pPr marL="0" indent="0" algn="ctr">
              <a:lnSpc>
                <a:spcPct val="100000"/>
              </a:lnSpc>
              <a:buFontTx/>
              <a:buNone/>
              <a:defRPr lang="zh-CN" altLang="en-US" sz="1950" b="0" spc="162" baseline="0" dirty="0" smtClean="0">
                <a:solidFill>
                  <a:schemeClr val="accent3"/>
                </a:solidFill>
                <a:latin typeface="+mj-ea"/>
                <a:ea typeface="+mj-ea"/>
              </a:defRPr>
            </a:lvl1pPr>
          </a:lstStyle>
          <a:p>
            <a:pPr lvl="0"/>
            <a:r>
              <a:rPr lang="zh-CN" altLang="en-US"/>
              <a:t>单击此处编辑母版文本样式</a:t>
            </a:r>
            <a:endParaRPr lang="zh-CN" altLang="en-US"/>
          </a:p>
        </p:txBody>
      </p:sp>
      <p:sp>
        <p:nvSpPr>
          <p:cNvPr id="12" name="灯片编号占位符 11"/>
          <p:cNvSpPr>
            <a:spLocks noGrp="1"/>
          </p:cNvSpPr>
          <p:nvPr>
            <p:ph type="sldNum" sz="quarter" idx="11"/>
          </p:nvPr>
        </p:nvSpPr>
        <p:spPr/>
        <p:txBody>
          <a:bodyPr/>
          <a:p>
            <a:pPr lvl="0" eaLnBrk="1" hangingPunct="1">
              <a:buNone/>
            </a:pPr>
            <a:fld id="{9A0DB2DC-4C9A-4742-B13C-FB6460FD3503}" type="slidenum">
              <a:rPr lang="en-US" altLang="zh-CN" dirty="0"/>
            </a:fld>
            <a:endParaRPr lang="en-US" altLang="zh-CN" dirty="0">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par>
                                <p:cTn id="23" presetID="10"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par>
                                <p:cTn id="32" presetID="10" presetClass="entr" presetSubtype="0" fill="hold"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42950" y="2130425"/>
            <a:ext cx="8418513"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485900" y="3886200"/>
            <a:ext cx="6932613"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82638" y="4406900"/>
            <a:ext cx="8418512"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82638" y="2906713"/>
            <a:ext cx="8418512"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741363" y="1268413"/>
            <a:ext cx="4291012"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184775" y="1268413"/>
            <a:ext cx="4291013"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638"/>
            <a:ext cx="8913813"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95300" y="1535113"/>
            <a:ext cx="437673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95300" y="2174875"/>
            <a:ext cx="437673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5030788" y="1535113"/>
            <a:ext cx="437832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5030788" y="2174875"/>
            <a:ext cx="437832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en-US" altLang="zh-CN" dirty="0"/>
            </a:fld>
            <a:endParaRPr lang="en-US" altLang="zh-CN" dirty="0">
              <a:latin typeface="Times New Roman" panose="02020603050405020304" pitchFamily="18" charset="0"/>
            </a:endParaRPr>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95300" y="273050"/>
            <a:ext cx="3259138" cy="1162050"/>
          </a:xfrm>
        </p:spPr>
        <p:txBody>
          <a:bodyPr/>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871913" y="273050"/>
            <a:ext cx="55372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95300" y="1435100"/>
            <a:ext cx="3259138"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41513" y="4800600"/>
            <a:ext cx="5942012" cy="566738"/>
          </a:xfrm>
        </p:spPr>
        <p:txBody>
          <a:bodyPr/>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941513" y="612775"/>
            <a:ext cx="5942012"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10000"/>
              </a:lnSpc>
              <a:spcBef>
                <a:spcPct val="30000"/>
              </a:spcBef>
              <a:spcAft>
                <a:spcPct val="0"/>
              </a:spcAft>
              <a:buClr>
                <a:srgbClr val="FFCC00"/>
              </a:buClr>
              <a:buSzPct val="80000"/>
              <a:buFont typeface="Wingdings" panose="05000000000000000000" pitchFamily="2" charset="2"/>
              <a:buNone/>
              <a:defRPr/>
            </a:pPr>
            <a:endParaRPr kumimoji="0" lang="zh-CN" altLang="en-US" sz="3200" b="1" i="0" u="none" strike="noStrike" kern="0" cap="none" spc="0" normalizeH="0" baseline="0" noProof="0">
              <a:ln>
                <a:noFill/>
              </a:ln>
              <a:solidFill>
                <a:schemeClr val="tx1"/>
              </a:solidFill>
              <a:effectLst/>
              <a:uLnTx/>
              <a:uFillTx/>
              <a:latin typeface="+mn-lt"/>
              <a:ea typeface="+mn-ea"/>
              <a:cs typeface="楷体" panose="02010609060101010101" pitchFamily="49" charset="-122"/>
            </a:endParaRPr>
          </a:p>
        </p:txBody>
      </p:sp>
      <p:sp>
        <p:nvSpPr>
          <p:cNvPr id="4" name="文本占位符 3"/>
          <p:cNvSpPr>
            <a:spLocks noGrp="1"/>
          </p:cNvSpPr>
          <p:nvPr>
            <p:ph type="body" sz="half" idx="2"/>
          </p:nvPr>
        </p:nvSpPr>
        <p:spPr>
          <a:xfrm>
            <a:off x="1941513" y="5367338"/>
            <a:ext cx="5942012"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72338" y="133350"/>
            <a:ext cx="2203450" cy="566578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61988" y="133350"/>
            <a:ext cx="6457950" cy="566578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42950" y="2130425"/>
            <a:ext cx="8418513"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485900" y="3886200"/>
            <a:ext cx="6932613"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zh-CN" alt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82638" y="4406900"/>
            <a:ext cx="8418512"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82638" y="2906713"/>
            <a:ext cx="8418512"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741363" y="1268413"/>
            <a:ext cx="4291012"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184775" y="1268413"/>
            <a:ext cx="4291013"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638"/>
            <a:ext cx="8913813"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95300" y="1535113"/>
            <a:ext cx="437673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95300" y="2174875"/>
            <a:ext cx="437673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5030788" y="1535113"/>
            <a:ext cx="437832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5030788" y="2174875"/>
            <a:ext cx="437832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82638" y="4406900"/>
            <a:ext cx="8418512"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82638" y="2906713"/>
            <a:ext cx="8418512"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en-US" altLang="zh-CN" dirty="0"/>
            </a:fld>
            <a:endParaRPr lang="en-US" altLang="zh-CN" dirty="0">
              <a:latin typeface="Times New Roman" panose="02020603050405020304" pitchFamily="18" charset="0"/>
            </a:endParaRPr>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95300" y="273050"/>
            <a:ext cx="3259138" cy="1162050"/>
          </a:xfrm>
        </p:spPr>
        <p:txBody>
          <a:bodyPr/>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871913" y="273050"/>
            <a:ext cx="55372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95300" y="1435100"/>
            <a:ext cx="3259138"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41513" y="4800600"/>
            <a:ext cx="5942012" cy="566738"/>
          </a:xfrm>
        </p:spPr>
        <p:txBody>
          <a:bodyPr/>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941513" y="612775"/>
            <a:ext cx="5942012"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10000"/>
              </a:lnSpc>
              <a:spcBef>
                <a:spcPct val="30000"/>
              </a:spcBef>
              <a:spcAft>
                <a:spcPct val="0"/>
              </a:spcAft>
              <a:buClr>
                <a:srgbClr val="FFCC00"/>
              </a:buClr>
              <a:buSzPct val="80000"/>
              <a:buFont typeface="Wingdings" panose="05000000000000000000" pitchFamily="2" charset="2"/>
              <a:buNone/>
              <a:defRPr/>
            </a:pPr>
            <a:endParaRPr kumimoji="0" lang="zh-CN" altLang="en-US" sz="3200" b="1" i="0" u="none" strike="noStrike" kern="0" cap="none" spc="0" normalizeH="0" baseline="0" noProof="0">
              <a:ln>
                <a:noFill/>
              </a:ln>
              <a:solidFill>
                <a:schemeClr val="tx1"/>
              </a:solidFill>
              <a:effectLst/>
              <a:uLnTx/>
              <a:uFillTx/>
              <a:latin typeface="+mn-lt"/>
              <a:ea typeface="+mn-ea"/>
              <a:cs typeface="楷体" panose="02010609060101010101" pitchFamily="49" charset="-122"/>
            </a:endParaRPr>
          </a:p>
        </p:txBody>
      </p:sp>
      <p:sp>
        <p:nvSpPr>
          <p:cNvPr id="4" name="文本占位符 3"/>
          <p:cNvSpPr>
            <a:spLocks noGrp="1"/>
          </p:cNvSpPr>
          <p:nvPr>
            <p:ph type="body" sz="half" idx="2"/>
          </p:nvPr>
        </p:nvSpPr>
        <p:spPr>
          <a:xfrm>
            <a:off x="1941513" y="5367338"/>
            <a:ext cx="5942012"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72338" y="133350"/>
            <a:ext cx="2203450" cy="566578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61988" y="133350"/>
            <a:ext cx="6457950" cy="566578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741363" y="1268413"/>
            <a:ext cx="4291012"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184775" y="1268413"/>
            <a:ext cx="4291013"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en-US" altLang="zh-CN" dirty="0"/>
            </a:fld>
            <a:endParaRPr lang="en-US" altLang="zh-CN" dirty="0">
              <a:latin typeface="Times New Roman" panose="02020603050405020304" pitchFamily="18" charset="0"/>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638"/>
            <a:ext cx="8913813"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95300" y="1535113"/>
            <a:ext cx="437673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95300" y="2174875"/>
            <a:ext cx="437673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5030788" y="1535113"/>
            <a:ext cx="437832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5030788" y="2174875"/>
            <a:ext cx="437832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灯片编号占位符 6"/>
          <p:cNvSpPr>
            <a:spLocks noGrp="1"/>
          </p:cNvSpPr>
          <p:nvPr>
            <p:ph type="sldNum" sz="quarter" idx="10"/>
          </p:nvPr>
        </p:nvSpPr>
        <p:spPr/>
        <p:txBody>
          <a:bodyPr/>
          <a:p>
            <a:pPr lvl="0" eaLnBrk="1" hangingPunct="1">
              <a:buNone/>
            </a:pPr>
            <a:fld id="{9A0DB2DC-4C9A-4742-B13C-FB6460FD3503}" type="slidenum">
              <a:rPr lang="en-US" altLang="zh-CN" dirty="0"/>
            </a:fld>
            <a:endParaRPr lang="en-US" altLang="zh-CN" dirty="0">
              <a:latin typeface="Times New Roman" panose="02020603050405020304" pitchFamily="18" charset="0"/>
            </a:endParaRP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灯片编号占位符 2"/>
          <p:cNvSpPr>
            <a:spLocks noGrp="1"/>
          </p:cNvSpPr>
          <p:nvPr>
            <p:ph type="sldNum" sz="quarter" idx="10"/>
          </p:nvPr>
        </p:nvSpPr>
        <p:spPr/>
        <p:txBody>
          <a:bodyPr/>
          <a:p>
            <a:pPr lvl="0" eaLnBrk="1" hangingPunct="1">
              <a:buNone/>
            </a:pPr>
            <a:fld id="{9A0DB2DC-4C9A-4742-B13C-FB6460FD3503}" type="slidenum">
              <a:rPr lang="en-US" altLang="zh-CN" dirty="0"/>
            </a:fld>
            <a:endParaRPr lang="en-US" altLang="zh-CN" dirty="0">
              <a:latin typeface="Times New Roman" panose="02020603050405020304" pitchFamily="18" charset="0"/>
            </a:endParaRP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hangingPunct="1">
              <a:buNone/>
            </a:pPr>
            <a:fld id="{9A0DB2DC-4C9A-4742-B13C-FB6460FD3503}" type="slidenum">
              <a:rPr lang="en-US" altLang="zh-CN" dirty="0"/>
            </a:fld>
            <a:endParaRPr lang="en-US" altLang="zh-CN" dirty="0">
              <a:latin typeface="Times New Roman" panose="02020603050405020304" pitchFamily="18" charset="0"/>
            </a:endParaRP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95300" y="273050"/>
            <a:ext cx="3259138" cy="1162050"/>
          </a:xfrm>
        </p:spPr>
        <p:txBody>
          <a:bodyPr/>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871913" y="273050"/>
            <a:ext cx="55372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95300" y="1435100"/>
            <a:ext cx="3259138"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en-US" altLang="zh-CN" dirty="0"/>
            </a:fld>
            <a:endParaRPr lang="en-US" altLang="zh-CN" dirty="0">
              <a:latin typeface="Times New Roman" panose="02020603050405020304" pitchFamily="18" charset="0"/>
            </a:endParaRP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41513" y="4800600"/>
            <a:ext cx="5942012" cy="566738"/>
          </a:xfrm>
        </p:spPr>
        <p:txBody>
          <a:bodyPr/>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941513" y="612775"/>
            <a:ext cx="5942012"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10000"/>
              </a:lnSpc>
              <a:spcBef>
                <a:spcPct val="30000"/>
              </a:spcBef>
              <a:spcAft>
                <a:spcPct val="0"/>
              </a:spcAft>
              <a:buClr>
                <a:srgbClr val="FFCC00"/>
              </a:buClr>
              <a:buSzPct val="80000"/>
              <a:buFont typeface="Wingdings" panose="05000000000000000000" pitchFamily="2" charset="2"/>
              <a:buNone/>
              <a:defRPr/>
            </a:pPr>
            <a:endParaRPr kumimoji="0" lang="zh-CN" altLang="en-US" sz="3200" b="1" i="0" u="none" strike="noStrike" kern="0" cap="none" spc="0" normalizeH="0" baseline="0" noProof="0">
              <a:ln>
                <a:noFill/>
              </a:ln>
              <a:solidFill>
                <a:schemeClr val="tx1"/>
              </a:solidFill>
              <a:effectLst/>
              <a:uLnTx/>
              <a:uFillTx/>
              <a:latin typeface="+mn-lt"/>
              <a:ea typeface="+mn-ea"/>
              <a:cs typeface="楷体" panose="02010609060101010101" pitchFamily="49" charset="-122"/>
            </a:endParaRPr>
          </a:p>
        </p:txBody>
      </p:sp>
      <p:sp>
        <p:nvSpPr>
          <p:cNvPr id="4" name="文本占位符 3"/>
          <p:cNvSpPr>
            <a:spLocks noGrp="1"/>
          </p:cNvSpPr>
          <p:nvPr>
            <p:ph type="body" sz="half" idx="2"/>
          </p:nvPr>
        </p:nvSpPr>
        <p:spPr>
          <a:xfrm>
            <a:off x="1941513" y="5367338"/>
            <a:ext cx="5942012"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en-US" altLang="zh-CN" dirty="0"/>
            </a:fld>
            <a:endParaRPr lang="en-US" altLang="zh-CN" dirty="0">
              <a:latin typeface="Times New Roman" panose="02020603050405020304" pitchFamily="18" charset="0"/>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3" Type="http://schemas.openxmlformats.org/officeDocument/2006/relationships/theme" Target="../theme/theme2.xml"/><Relationship Id="rId12" Type="http://schemas.openxmlformats.org/officeDocument/2006/relationships/image" Target="../media/image1.jpeg"/><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2.xml"/><Relationship Id="rId8" Type="http://schemas.openxmlformats.org/officeDocument/2006/relationships/slideLayout" Target="../slideLayouts/slideLayout31.xml"/><Relationship Id="rId7" Type="http://schemas.openxmlformats.org/officeDocument/2006/relationships/slideLayout" Target="../slideLayouts/slideLayout30.xml"/><Relationship Id="rId6" Type="http://schemas.openxmlformats.org/officeDocument/2006/relationships/slideLayout" Target="../slideLayouts/slideLayout29.xml"/><Relationship Id="rId5" Type="http://schemas.openxmlformats.org/officeDocument/2006/relationships/slideLayout" Target="../slideLayouts/slideLayout28.xml"/><Relationship Id="rId4" Type="http://schemas.openxmlformats.org/officeDocument/2006/relationships/slideLayout" Target="../slideLayouts/slideLayout27.xml"/><Relationship Id="rId3" Type="http://schemas.openxmlformats.org/officeDocument/2006/relationships/slideLayout" Target="../slideLayouts/slideLayout26.xml"/><Relationship Id="rId2" Type="http://schemas.openxmlformats.org/officeDocument/2006/relationships/slideLayout" Target="../slideLayouts/slideLayout25.xml"/><Relationship Id="rId12" Type="http://schemas.openxmlformats.org/officeDocument/2006/relationships/theme" Target="../theme/theme3.xml"/><Relationship Id="rId11" Type="http://schemas.openxmlformats.org/officeDocument/2006/relationships/slideLayout" Target="../slideLayouts/slideLayout34.xml"/><Relationship Id="rId10" Type="http://schemas.openxmlformats.org/officeDocument/2006/relationships/slideLayout" Target="../slideLayouts/slideLayout33.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Rectangle 5" descr="Gold bar"/>
          <p:cNvSpPr>
            <a:spLocks noChangeArrowheads="1"/>
          </p:cNvSpPr>
          <p:nvPr/>
        </p:nvSpPr>
        <p:spPr bwMode="auto">
          <a:xfrm>
            <a:off x="0" y="0"/>
            <a:ext cx="247650" cy="2286000"/>
          </a:xfrm>
          <a:prstGeom prst="rect">
            <a:avLst/>
          </a:prstGeom>
          <a:solidFill>
            <a:srgbClr val="FFCC00"/>
          </a:solidFill>
          <a:ln>
            <a:noFill/>
          </a:ln>
        </p:spPr>
        <p:txBody>
          <a:bodyPr wrap="none" anchor="ctr"/>
          <a:lstStyle>
            <a:lvl1pPr>
              <a:defRPr kumimoji="1" sz="2400">
                <a:solidFill>
                  <a:schemeClr val="tx1"/>
                </a:solidFill>
                <a:latin typeface="Times New Roman" panose="02020603050405020304" pitchFamily="18" charset="0"/>
                <a:ea typeface="宋体" panose="02010600030101010101" pitchFamily="2" charset="-122"/>
              </a:defRPr>
            </a:lvl1pPr>
            <a:lvl2pPr marL="742950" indent="-285750">
              <a:defRPr kumimoji="1" sz="2400">
                <a:solidFill>
                  <a:schemeClr val="tx1"/>
                </a:solidFill>
                <a:latin typeface="Times New Roman" panose="02020603050405020304" pitchFamily="18" charset="0"/>
                <a:ea typeface="宋体" panose="02010600030101010101" pitchFamily="2" charset="-122"/>
              </a:defRPr>
            </a:lvl2pPr>
            <a:lvl3pPr marL="1143000" indent="-228600">
              <a:defRPr kumimoji="1" sz="2400">
                <a:solidFill>
                  <a:schemeClr val="tx1"/>
                </a:solidFill>
                <a:latin typeface="Times New Roman" panose="02020603050405020304" pitchFamily="18" charset="0"/>
                <a:ea typeface="宋体" panose="02010600030101010101" pitchFamily="2" charset="-122"/>
              </a:defRPr>
            </a:lvl3pPr>
            <a:lvl4pPr marL="1600200" indent="-228600">
              <a:defRPr kumimoji="1" sz="2400">
                <a:solidFill>
                  <a:schemeClr val="tx1"/>
                </a:solidFill>
                <a:latin typeface="Times New Roman" panose="02020603050405020304" pitchFamily="18" charset="0"/>
                <a:ea typeface="宋体" panose="02010600030101010101" pitchFamily="2" charset="-122"/>
              </a:defRPr>
            </a:lvl4pPr>
            <a:lvl5pPr marL="2057400" indent="-228600">
              <a:defRPr kumimoji="1" sz="2400">
                <a:solidFill>
                  <a:schemeClr val="tx1"/>
                </a:solidFill>
                <a:latin typeface="Times New Roman" panose="02020603050405020304" pitchFamily="18" charset="0"/>
                <a:ea typeface="宋体" panose="02010600030101010101" pitchFamily="2" charset="-122"/>
              </a:defRPr>
            </a:lvl5pPr>
            <a:lvl6pPr marL="25146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27" name="Rectangle 6" descr="Orange bar"/>
          <p:cNvSpPr>
            <a:spLocks noChangeArrowheads="1"/>
          </p:cNvSpPr>
          <p:nvPr/>
        </p:nvSpPr>
        <p:spPr bwMode="auto">
          <a:xfrm>
            <a:off x="0" y="2286000"/>
            <a:ext cx="247650" cy="2286000"/>
          </a:xfrm>
          <a:prstGeom prst="rect">
            <a:avLst/>
          </a:prstGeom>
          <a:solidFill>
            <a:srgbClr val="FF9900"/>
          </a:solidFill>
          <a:ln>
            <a:noFill/>
          </a:ln>
        </p:spPr>
        <p:txBody>
          <a:bodyPr wrap="none" anchor="ctr"/>
          <a:lstStyle>
            <a:lvl1pPr>
              <a:defRPr kumimoji="1" sz="2400">
                <a:solidFill>
                  <a:schemeClr val="tx1"/>
                </a:solidFill>
                <a:latin typeface="Times New Roman" panose="02020603050405020304" pitchFamily="18" charset="0"/>
                <a:ea typeface="宋体" panose="02010600030101010101" pitchFamily="2" charset="-122"/>
              </a:defRPr>
            </a:lvl1pPr>
            <a:lvl2pPr marL="742950" indent="-285750">
              <a:defRPr kumimoji="1" sz="2400">
                <a:solidFill>
                  <a:schemeClr val="tx1"/>
                </a:solidFill>
                <a:latin typeface="Times New Roman" panose="02020603050405020304" pitchFamily="18" charset="0"/>
                <a:ea typeface="宋体" panose="02010600030101010101" pitchFamily="2" charset="-122"/>
              </a:defRPr>
            </a:lvl2pPr>
            <a:lvl3pPr marL="1143000" indent="-228600">
              <a:defRPr kumimoji="1" sz="2400">
                <a:solidFill>
                  <a:schemeClr val="tx1"/>
                </a:solidFill>
                <a:latin typeface="Times New Roman" panose="02020603050405020304" pitchFamily="18" charset="0"/>
                <a:ea typeface="宋体" panose="02010600030101010101" pitchFamily="2" charset="-122"/>
              </a:defRPr>
            </a:lvl3pPr>
            <a:lvl4pPr marL="1600200" indent="-228600">
              <a:defRPr kumimoji="1" sz="2400">
                <a:solidFill>
                  <a:schemeClr val="tx1"/>
                </a:solidFill>
                <a:latin typeface="Times New Roman" panose="02020603050405020304" pitchFamily="18" charset="0"/>
                <a:ea typeface="宋体" panose="02010600030101010101" pitchFamily="2" charset="-122"/>
              </a:defRPr>
            </a:lvl4pPr>
            <a:lvl5pPr marL="2057400" indent="-228600">
              <a:defRPr kumimoji="1" sz="2400">
                <a:solidFill>
                  <a:schemeClr val="tx1"/>
                </a:solidFill>
                <a:latin typeface="Times New Roman" panose="02020603050405020304" pitchFamily="18" charset="0"/>
                <a:ea typeface="宋体" panose="02010600030101010101" pitchFamily="2" charset="-122"/>
              </a:defRPr>
            </a:lvl5pPr>
            <a:lvl6pPr marL="25146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28" name="Rectangle 7" descr="Slate bar"/>
          <p:cNvSpPr>
            <a:spLocks noChangeArrowheads="1"/>
          </p:cNvSpPr>
          <p:nvPr/>
        </p:nvSpPr>
        <p:spPr bwMode="auto">
          <a:xfrm>
            <a:off x="0" y="4572000"/>
            <a:ext cx="247650" cy="2286000"/>
          </a:xfrm>
          <a:prstGeom prst="rect">
            <a:avLst/>
          </a:prstGeom>
          <a:solidFill>
            <a:srgbClr val="666699"/>
          </a:solidFill>
          <a:ln>
            <a:noFill/>
          </a:ln>
        </p:spPr>
        <p:txBody>
          <a:bodyPr wrap="none" anchor="ctr"/>
          <a:lstStyle>
            <a:lvl1pPr>
              <a:defRPr kumimoji="1" sz="2400">
                <a:solidFill>
                  <a:schemeClr val="tx1"/>
                </a:solidFill>
                <a:latin typeface="Times New Roman" panose="02020603050405020304" pitchFamily="18" charset="0"/>
                <a:ea typeface="宋体" panose="02010600030101010101" pitchFamily="2" charset="-122"/>
              </a:defRPr>
            </a:lvl1pPr>
            <a:lvl2pPr marL="742950" indent="-285750">
              <a:defRPr kumimoji="1" sz="2400">
                <a:solidFill>
                  <a:schemeClr val="tx1"/>
                </a:solidFill>
                <a:latin typeface="Times New Roman" panose="02020603050405020304" pitchFamily="18" charset="0"/>
                <a:ea typeface="宋体" panose="02010600030101010101" pitchFamily="2" charset="-122"/>
              </a:defRPr>
            </a:lvl2pPr>
            <a:lvl3pPr marL="1143000" indent="-228600">
              <a:defRPr kumimoji="1" sz="2400">
                <a:solidFill>
                  <a:schemeClr val="tx1"/>
                </a:solidFill>
                <a:latin typeface="Times New Roman" panose="02020603050405020304" pitchFamily="18" charset="0"/>
                <a:ea typeface="宋体" panose="02010600030101010101" pitchFamily="2" charset="-122"/>
              </a:defRPr>
            </a:lvl3pPr>
            <a:lvl4pPr marL="1600200" indent="-228600">
              <a:defRPr kumimoji="1" sz="2400">
                <a:solidFill>
                  <a:schemeClr val="tx1"/>
                </a:solidFill>
                <a:latin typeface="Times New Roman" panose="02020603050405020304" pitchFamily="18" charset="0"/>
                <a:ea typeface="宋体" panose="02010600030101010101" pitchFamily="2" charset="-122"/>
              </a:defRPr>
            </a:lvl4pPr>
            <a:lvl5pPr marL="2057400" indent="-228600">
              <a:defRPr kumimoji="1" sz="2400">
                <a:solidFill>
                  <a:schemeClr val="tx1"/>
                </a:solidFill>
                <a:latin typeface="Times New Roman" panose="02020603050405020304" pitchFamily="18" charset="0"/>
                <a:ea typeface="宋体" panose="02010600030101010101" pitchFamily="2" charset="-122"/>
              </a:defRPr>
            </a:lvl5pPr>
            <a:lvl6pPr marL="25146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29" name="Line 8"/>
          <p:cNvSpPr/>
          <p:nvPr/>
        </p:nvSpPr>
        <p:spPr>
          <a:xfrm>
            <a:off x="495300" y="981075"/>
            <a:ext cx="8750300" cy="0"/>
          </a:xfrm>
          <a:prstGeom prst="line">
            <a:avLst/>
          </a:prstGeom>
          <a:ln w="19050" cap="flat" cmpd="sng">
            <a:solidFill>
              <a:srgbClr val="A0A0C0"/>
            </a:solidFill>
            <a:prstDash val="solid"/>
            <a:headEnd type="none" w="med" len="med"/>
            <a:tailEnd type="none" w="med" len="med"/>
          </a:ln>
        </p:spPr>
      </p:sp>
      <p:sp>
        <p:nvSpPr>
          <p:cNvPr id="1030" name="Rectangle 9"/>
          <p:cNvSpPr>
            <a:spLocks noGrp="1"/>
          </p:cNvSpPr>
          <p:nvPr>
            <p:ph type="title"/>
          </p:nvPr>
        </p:nvSpPr>
        <p:spPr>
          <a:xfrm>
            <a:off x="661988" y="133350"/>
            <a:ext cx="8580437" cy="774700"/>
          </a:xfrm>
          <a:prstGeom prst="rect">
            <a:avLst/>
          </a:prstGeom>
          <a:noFill/>
          <a:ln w="9525">
            <a:noFill/>
          </a:ln>
        </p:spPr>
        <p:txBody>
          <a:bodyPr anchor="b" anchorCtr="0"/>
          <a:p>
            <a:pPr lvl="0"/>
            <a:r>
              <a:rPr lang="zh-CN" altLang="en-US" dirty="0"/>
              <a:t>单击此处编辑母版标题样式</a:t>
            </a:r>
            <a:endParaRPr lang="zh-CN" altLang="en-US" dirty="0"/>
          </a:p>
        </p:txBody>
      </p:sp>
      <p:sp>
        <p:nvSpPr>
          <p:cNvPr id="1031" name="Rectangle 10"/>
          <p:cNvSpPr>
            <a:spLocks noGrp="1"/>
          </p:cNvSpPr>
          <p:nvPr>
            <p:ph type="body" idx="1"/>
          </p:nvPr>
        </p:nvSpPr>
        <p:spPr>
          <a:xfrm>
            <a:off x="741363" y="1268413"/>
            <a:ext cx="8734425" cy="453072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7661" name="Rectangle 13"/>
          <p:cNvSpPr>
            <a:spLocks noGrp="1" noChangeArrowheads="1"/>
          </p:cNvSpPr>
          <p:nvPr>
            <p:ph type="sldNum" sz="quarter" idx="4"/>
          </p:nvPr>
        </p:nvSpPr>
        <p:spPr bwMode="auto">
          <a:xfrm>
            <a:off x="7256463" y="6440488"/>
            <a:ext cx="2312988" cy="260350"/>
          </a:xfrm>
          <a:prstGeom prst="rect">
            <a:avLst/>
          </a:prstGeom>
          <a:noFill/>
          <a:ln w="9525">
            <a:noFill/>
            <a:miter lim="800000"/>
          </a:ln>
          <a:effectLst/>
        </p:spPr>
        <p:txBody>
          <a:bodyPr vert="horz" wrap="square" lIns="91440" tIns="45720" rIns="91440" bIns="45720" numCol="1" anchor="t" anchorCtr="0" compatLnSpc="1"/>
          <a:lstStyle>
            <a:lvl1pPr algn="r">
              <a:defRPr sz="1000" b="1">
                <a:solidFill>
                  <a:srgbClr val="0033CC"/>
                </a:solidFill>
                <a:latin typeface="Arial" panose="020B0604020202020204" pitchFamily="34" charset="0"/>
              </a:defRPr>
            </a:lvl1pPr>
          </a:lstStyle>
          <a:p>
            <a:pPr lvl="0" eaLnBrk="1" hangingPunct="1">
              <a:buNone/>
            </a:pPr>
            <a:fld id="{9A0DB2DC-4C9A-4742-B13C-FB6460FD3503}" type="slidenum">
              <a:rPr lang="en-US" altLang="zh-CN" dirty="0"/>
            </a:fld>
            <a:endParaRPr lang="en-US" altLang="zh-CN"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nLst>
      <p:par>
        <p:cTn id="1" dur="indefinite" restart="never" nodeType="tmRoot"/>
      </p:par>
    </p:tnLst>
  </p:timing>
  <p:hf sldNum="0" hdr="0" ftr="0" dt="0"/>
  <p:txStyles>
    <p:titleStyle>
      <a:lvl1pPr algn="l" rtl="0" eaLnBrk="0" fontAlgn="base" hangingPunct="0">
        <a:lnSpc>
          <a:spcPct val="95000"/>
        </a:lnSpc>
        <a:spcBef>
          <a:spcPct val="0"/>
        </a:spcBef>
        <a:spcAft>
          <a:spcPct val="0"/>
        </a:spcAft>
        <a:defRPr kumimoji="1" sz="3200">
          <a:solidFill>
            <a:srgbClr val="666699"/>
          </a:solidFill>
          <a:latin typeface="+mj-lt"/>
          <a:ea typeface="+mj-ea"/>
          <a:cs typeface="楷体" panose="02010609060101010101" pitchFamily="49" charset="-122"/>
        </a:defRPr>
      </a:lvl1pPr>
      <a:lvl2pPr algn="l" rtl="0" eaLnBrk="0" fontAlgn="base" hangingPunct="0">
        <a:lnSpc>
          <a:spcPct val="95000"/>
        </a:lnSpc>
        <a:spcBef>
          <a:spcPct val="0"/>
        </a:spcBef>
        <a:spcAft>
          <a:spcPct val="0"/>
        </a:spcAft>
        <a:defRPr kumimoji="1" sz="3200">
          <a:solidFill>
            <a:srgbClr val="666699"/>
          </a:solidFill>
          <a:latin typeface="楷体" panose="02010609060101010101" pitchFamily="49" charset="-122"/>
          <a:ea typeface="楷体" panose="02010609060101010101" pitchFamily="49" charset="-122"/>
          <a:cs typeface="楷体" panose="02010609060101010101" pitchFamily="49" charset="-122"/>
        </a:defRPr>
      </a:lvl2pPr>
      <a:lvl3pPr algn="l" rtl="0" eaLnBrk="0" fontAlgn="base" hangingPunct="0">
        <a:lnSpc>
          <a:spcPct val="95000"/>
        </a:lnSpc>
        <a:spcBef>
          <a:spcPct val="0"/>
        </a:spcBef>
        <a:spcAft>
          <a:spcPct val="0"/>
        </a:spcAft>
        <a:defRPr kumimoji="1" sz="3200">
          <a:solidFill>
            <a:srgbClr val="666699"/>
          </a:solidFill>
          <a:latin typeface="楷体" panose="02010609060101010101" pitchFamily="49" charset="-122"/>
          <a:ea typeface="楷体" panose="02010609060101010101" pitchFamily="49" charset="-122"/>
          <a:cs typeface="楷体" panose="02010609060101010101" pitchFamily="49" charset="-122"/>
        </a:defRPr>
      </a:lvl3pPr>
      <a:lvl4pPr algn="l" rtl="0" eaLnBrk="0" fontAlgn="base" hangingPunct="0">
        <a:lnSpc>
          <a:spcPct val="95000"/>
        </a:lnSpc>
        <a:spcBef>
          <a:spcPct val="0"/>
        </a:spcBef>
        <a:spcAft>
          <a:spcPct val="0"/>
        </a:spcAft>
        <a:defRPr kumimoji="1" sz="3200">
          <a:solidFill>
            <a:srgbClr val="666699"/>
          </a:solidFill>
          <a:latin typeface="楷体" panose="02010609060101010101" pitchFamily="49" charset="-122"/>
          <a:ea typeface="楷体" panose="02010609060101010101" pitchFamily="49" charset="-122"/>
          <a:cs typeface="楷体" panose="02010609060101010101" pitchFamily="49" charset="-122"/>
        </a:defRPr>
      </a:lvl4pPr>
      <a:lvl5pPr algn="l" rtl="0" eaLnBrk="0" fontAlgn="base" hangingPunct="0">
        <a:lnSpc>
          <a:spcPct val="95000"/>
        </a:lnSpc>
        <a:spcBef>
          <a:spcPct val="0"/>
        </a:spcBef>
        <a:spcAft>
          <a:spcPct val="0"/>
        </a:spcAft>
        <a:defRPr kumimoji="1" sz="3200">
          <a:solidFill>
            <a:srgbClr val="666699"/>
          </a:solidFill>
          <a:latin typeface="楷体" panose="02010609060101010101" pitchFamily="49" charset="-122"/>
          <a:ea typeface="楷体" panose="02010609060101010101" pitchFamily="49" charset="-122"/>
          <a:cs typeface="楷体" panose="02010609060101010101" pitchFamily="49" charset="-122"/>
        </a:defRPr>
      </a:lvl5pPr>
      <a:lvl6pPr marL="457200" algn="l" rtl="0" fontAlgn="base">
        <a:lnSpc>
          <a:spcPct val="95000"/>
        </a:lnSpc>
        <a:spcBef>
          <a:spcPct val="0"/>
        </a:spcBef>
        <a:spcAft>
          <a:spcPct val="0"/>
        </a:spcAft>
        <a:defRPr sz="3200">
          <a:solidFill>
            <a:srgbClr val="666699"/>
          </a:solidFill>
          <a:latin typeface="楷体" panose="02010609060101010101" pitchFamily="49" charset="-122"/>
          <a:ea typeface="楷体" panose="02010609060101010101" pitchFamily="49" charset="-122"/>
        </a:defRPr>
      </a:lvl6pPr>
      <a:lvl7pPr marL="914400" algn="l" rtl="0" fontAlgn="base">
        <a:lnSpc>
          <a:spcPct val="95000"/>
        </a:lnSpc>
        <a:spcBef>
          <a:spcPct val="0"/>
        </a:spcBef>
        <a:spcAft>
          <a:spcPct val="0"/>
        </a:spcAft>
        <a:defRPr sz="3200">
          <a:solidFill>
            <a:srgbClr val="666699"/>
          </a:solidFill>
          <a:latin typeface="楷体" panose="02010609060101010101" pitchFamily="49" charset="-122"/>
          <a:ea typeface="楷体" panose="02010609060101010101" pitchFamily="49" charset="-122"/>
        </a:defRPr>
      </a:lvl7pPr>
      <a:lvl8pPr marL="1371600" algn="l" rtl="0" fontAlgn="base">
        <a:lnSpc>
          <a:spcPct val="95000"/>
        </a:lnSpc>
        <a:spcBef>
          <a:spcPct val="0"/>
        </a:spcBef>
        <a:spcAft>
          <a:spcPct val="0"/>
        </a:spcAft>
        <a:defRPr sz="3200">
          <a:solidFill>
            <a:srgbClr val="666699"/>
          </a:solidFill>
          <a:latin typeface="楷体" panose="02010609060101010101" pitchFamily="49" charset="-122"/>
          <a:ea typeface="楷体" panose="02010609060101010101" pitchFamily="49" charset="-122"/>
        </a:defRPr>
      </a:lvl8pPr>
      <a:lvl9pPr marL="1828800" algn="l" rtl="0" fontAlgn="base">
        <a:lnSpc>
          <a:spcPct val="95000"/>
        </a:lnSpc>
        <a:spcBef>
          <a:spcPct val="0"/>
        </a:spcBef>
        <a:spcAft>
          <a:spcPct val="0"/>
        </a:spcAft>
        <a:defRPr sz="3200">
          <a:solidFill>
            <a:srgbClr val="666699"/>
          </a:solidFill>
          <a:latin typeface="楷体" panose="02010609060101010101" pitchFamily="49" charset="-122"/>
          <a:ea typeface="楷体" panose="02010609060101010101" pitchFamily="49" charset="-122"/>
        </a:defRPr>
      </a:lvl9pPr>
    </p:titleStyle>
    <p:bodyStyle>
      <a:lvl1pPr marL="320675" indent="-320675" algn="l" rtl="0" eaLnBrk="0" fontAlgn="base" hangingPunct="0">
        <a:lnSpc>
          <a:spcPct val="110000"/>
        </a:lnSpc>
        <a:spcBef>
          <a:spcPct val="30000"/>
        </a:spcBef>
        <a:spcAft>
          <a:spcPct val="0"/>
        </a:spcAft>
        <a:buClr>
          <a:srgbClr val="FFCC00"/>
        </a:buClr>
        <a:buSzPct val="80000"/>
        <a:buFont typeface="Wingdings" panose="05000000000000000000" pitchFamily="2" charset="2"/>
        <a:buChar char="p"/>
        <a:defRPr sz="2400" b="1">
          <a:solidFill>
            <a:schemeClr val="tx1"/>
          </a:solidFill>
          <a:latin typeface="+mn-lt"/>
          <a:ea typeface="+mn-ea"/>
          <a:cs typeface="楷体" panose="02010609060101010101" pitchFamily="49" charset="-122"/>
        </a:defRPr>
      </a:lvl1pPr>
      <a:lvl2pPr marL="803275" indent="-265430" algn="l" rtl="0" eaLnBrk="0" fontAlgn="base" hangingPunct="0">
        <a:lnSpc>
          <a:spcPct val="110000"/>
        </a:lnSpc>
        <a:spcBef>
          <a:spcPct val="30000"/>
        </a:spcBef>
        <a:spcAft>
          <a:spcPct val="0"/>
        </a:spcAft>
        <a:buClr>
          <a:srgbClr val="666699"/>
        </a:buClr>
        <a:buSzPct val="75000"/>
        <a:buFont typeface="Wingdings" panose="05000000000000000000" pitchFamily="2" charset="2"/>
        <a:buChar char="n"/>
        <a:defRPr kumimoji="1" sz="2400">
          <a:solidFill>
            <a:schemeClr val="tx1"/>
          </a:solidFill>
          <a:latin typeface="+mn-lt"/>
          <a:ea typeface="+mn-ea"/>
          <a:cs typeface="楷体" panose="02010609060101010101" pitchFamily="49" charset="-122"/>
        </a:defRPr>
      </a:lvl2pPr>
      <a:lvl3pPr marL="1246505" indent="-263525" algn="l" rtl="0" eaLnBrk="0" fontAlgn="base" hangingPunct="0">
        <a:lnSpc>
          <a:spcPct val="110000"/>
        </a:lnSpc>
        <a:spcBef>
          <a:spcPct val="30000"/>
        </a:spcBef>
        <a:spcAft>
          <a:spcPct val="0"/>
        </a:spcAft>
        <a:buClr>
          <a:srgbClr val="FF9900"/>
        </a:buClr>
        <a:buSzPct val="65000"/>
        <a:buFont typeface="Wingdings" panose="05000000000000000000" pitchFamily="2" charset="2"/>
        <a:buChar char="p"/>
        <a:defRPr kumimoji="1" sz="2000">
          <a:solidFill>
            <a:schemeClr val="tx1"/>
          </a:solidFill>
          <a:latin typeface="+mn-lt"/>
          <a:ea typeface="+mn-ea"/>
          <a:cs typeface="楷体" panose="02010609060101010101" pitchFamily="49" charset="-122"/>
        </a:defRPr>
      </a:lvl3pPr>
      <a:lvl4pPr marL="1656080" indent="-230505" algn="l" rtl="0" eaLnBrk="0" fontAlgn="base" hangingPunct="0">
        <a:lnSpc>
          <a:spcPct val="110000"/>
        </a:lnSpc>
        <a:spcBef>
          <a:spcPct val="30000"/>
        </a:spcBef>
        <a:spcAft>
          <a:spcPct val="0"/>
        </a:spcAft>
        <a:buClr>
          <a:srgbClr val="FF9900"/>
        </a:buClr>
        <a:buFont typeface="Wingdings" panose="05000000000000000000" pitchFamily="2" charset="2"/>
        <a:buChar char="§"/>
        <a:defRPr kumimoji="1" sz="2000">
          <a:solidFill>
            <a:schemeClr val="tx1"/>
          </a:solidFill>
          <a:latin typeface="+mn-lt"/>
          <a:ea typeface="+mn-ea"/>
          <a:cs typeface="楷体" panose="02010609060101010101" pitchFamily="49" charset="-122"/>
        </a:defRPr>
      </a:lvl4pPr>
      <a:lvl5pPr marL="2076450" indent="-192405" algn="l" rtl="0" eaLnBrk="0" fontAlgn="base" hangingPunct="0">
        <a:lnSpc>
          <a:spcPct val="110000"/>
        </a:lnSpc>
        <a:spcBef>
          <a:spcPct val="30000"/>
        </a:spcBef>
        <a:spcAft>
          <a:spcPct val="0"/>
        </a:spcAft>
        <a:buClr>
          <a:srgbClr val="666699"/>
        </a:buClr>
        <a:buSzPct val="80000"/>
        <a:buFont typeface="Wingdings" panose="05000000000000000000" pitchFamily="2" charset="2"/>
        <a:buChar char="§"/>
        <a:defRPr kumimoji="1" sz="1600">
          <a:solidFill>
            <a:schemeClr val="tx1"/>
          </a:solidFill>
          <a:latin typeface="Arial" panose="020B0604020202020204" pitchFamily="34" charset="0"/>
          <a:ea typeface="+mn-ea"/>
          <a:cs typeface="楷体" panose="02010609060101010101" pitchFamily="49" charset="-122"/>
        </a:defRPr>
      </a:lvl5pPr>
      <a:lvl6pPr marL="2533650" indent="-192405" algn="l" rtl="0" fontAlgn="base">
        <a:lnSpc>
          <a:spcPct val="110000"/>
        </a:lnSpc>
        <a:spcBef>
          <a:spcPct val="30000"/>
        </a:spcBef>
        <a:spcAft>
          <a:spcPct val="0"/>
        </a:spcAft>
        <a:buClr>
          <a:srgbClr val="666699"/>
        </a:buClr>
        <a:buSzPct val="80000"/>
        <a:buFont typeface="Wingdings" panose="05000000000000000000" pitchFamily="2" charset="2"/>
        <a:buChar char="§"/>
        <a:defRPr sz="1600">
          <a:solidFill>
            <a:schemeClr val="tx1"/>
          </a:solidFill>
          <a:latin typeface="Arial" panose="020B0604020202020204" pitchFamily="34" charset="0"/>
          <a:ea typeface="+mn-ea"/>
        </a:defRPr>
      </a:lvl6pPr>
      <a:lvl7pPr marL="2990850" indent="-192405" algn="l" rtl="0" fontAlgn="base">
        <a:lnSpc>
          <a:spcPct val="110000"/>
        </a:lnSpc>
        <a:spcBef>
          <a:spcPct val="30000"/>
        </a:spcBef>
        <a:spcAft>
          <a:spcPct val="0"/>
        </a:spcAft>
        <a:buClr>
          <a:srgbClr val="666699"/>
        </a:buClr>
        <a:buSzPct val="80000"/>
        <a:buFont typeface="Wingdings" panose="05000000000000000000" pitchFamily="2" charset="2"/>
        <a:buChar char="§"/>
        <a:defRPr sz="1600">
          <a:solidFill>
            <a:schemeClr val="tx1"/>
          </a:solidFill>
          <a:latin typeface="Arial" panose="020B0604020202020204" pitchFamily="34" charset="0"/>
          <a:ea typeface="+mn-ea"/>
        </a:defRPr>
      </a:lvl7pPr>
      <a:lvl8pPr marL="3448050" indent="-192405" algn="l" rtl="0" fontAlgn="base">
        <a:lnSpc>
          <a:spcPct val="110000"/>
        </a:lnSpc>
        <a:spcBef>
          <a:spcPct val="30000"/>
        </a:spcBef>
        <a:spcAft>
          <a:spcPct val="0"/>
        </a:spcAft>
        <a:buClr>
          <a:srgbClr val="666699"/>
        </a:buClr>
        <a:buSzPct val="80000"/>
        <a:buFont typeface="Wingdings" panose="05000000000000000000" pitchFamily="2" charset="2"/>
        <a:buChar char="§"/>
        <a:defRPr sz="1600">
          <a:solidFill>
            <a:schemeClr val="tx1"/>
          </a:solidFill>
          <a:latin typeface="Arial" panose="020B0604020202020204" pitchFamily="34" charset="0"/>
          <a:ea typeface="+mn-ea"/>
        </a:defRPr>
      </a:lvl8pPr>
      <a:lvl9pPr marL="3905250" indent="-192405" algn="l" rtl="0" fontAlgn="base">
        <a:lnSpc>
          <a:spcPct val="110000"/>
        </a:lnSpc>
        <a:spcBef>
          <a:spcPct val="30000"/>
        </a:spcBef>
        <a:spcAft>
          <a:spcPct val="0"/>
        </a:spcAft>
        <a:buClr>
          <a:srgbClr val="666699"/>
        </a:buClr>
        <a:buSzPct val="80000"/>
        <a:buFont typeface="Wingdings" panose="05000000000000000000" pitchFamily="2" charset="2"/>
        <a:buChar char="§"/>
        <a:defRPr sz="1600">
          <a:solidFill>
            <a:schemeClr val="tx1"/>
          </a:solidFill>
          <a:latin typeface="Arial" panose="020B0604020202020204" pitchFamily="34" charset="0"/>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3314" name="Rectangle 2" descr="Gold bar"/>
          <p:cNvSpPr>
            <a:spLocks noChangeArrowheads="1"/>
          </p:cNvSpPr>
          <p:nvPr/>
        </p:nvSpPr>
        <p:spPr bwMode="auto">
          <a:xfrm>
            <a:off x="0" y="0"/>
            <a:ext cx="247650" cy="2286000"/>
          </a:xfrm>
          <a:prstGeom prst="rect">
            <a:avLst/>
          </a:prstGeom>
          <a:solidFill>
            <a:srgbClr val="FFCC00"/>
          </a:solidFill>
          <a:ln>
            <a:noFill/>
          </a:ln>
        </p:spPr>
        <p:txBody>
          <a:bodyPr wrap="none" anchor="ctr"/>
          <a:lstStyle>
            <a:lvl1pPr>
              <a:defRPr kumimoji="1" sz="2400">
                <a:solidFill>
                  <a:schemeClr val="tx1"/>
                </a:solidFill>
                <a:latin typeface="Times New Roman" panose="02020603050405020304" pitchFamily="18" charset="0"/>
                <a:ea typeface="宋体" panose="02010600030101010101" pitchFamily="2" charset="-122"/>
              </a:defRPr>
            </a:lvl1pPr>
            <a:lvl2pPr marL="742950" indent="-285750">
              <a:defRPr kumimoji="1" sz="2400">
                <a:solidFill>
                  <a:schemeClr val="tx1"/>
                </a:solidFill>
                <a:latin typeface="Times New Roman" panose="02020603050405020304" pitchFamily="18" charset="0"/>
                <a:ea typeface="宋体" panose="02010600030101010101" pitchFamily="2" charset="-122"/>
              </a:defRPr>
            </a:lvl2pPr>
            <a:lvl3pPr marL="1143000" indent="-228600">
              <a:defRPr kumimoji="1" sz="2400">
                <a:solidFill>
                  <a:schemeClr val="tx1"/>
                </a:solidFill>
                <a:latin typeface="Times New Roman" panose="02020603050405020304" pitchFamily="18" charset="0"/>
                <a:ea typeface="宋体" panose="02010600030101010101" pitchFamily="2" charset="-122"/>
              </a:defRPr>
            </a:lvl3pPr>
            <a:lvl4pPr marL="1600200" indent="-228600">
              <a:defRPr kumimoji="1" sz="2400">
                <a:solidFill>
                  <a:schemeClr val="tx1"/>
                </a:solidFill>
                <a:latin typeface="Times New Roman" panose="02020603050405020304" pitchFamily="18" charset="0"/>
                <a:ea typeface="宋体" panose="02010600030101010101" pitchFamily="2" charset="-122"/>
              </a:defRPr>
            </a:lvl4pPr>
            <a:lvl5pPr marL="2057400" indent="-228600">
              <a:defRPr kumimoji="1" sz="2400">
                <a:solidFill>
                  <a:schemeClr val="tx1"/>
                </a:solidFill>
                <a:latin typeface="Times New Roman" panose="02020603050405020304" pitchFamily="18" charset="0"/>
                <a:ea typeface="宋体" panose="02010600030101010101" pitchFamily="2" charset="-122"/>
              </a:defRPr>
            </a:lvl5pPr>
            <a:lvl6pPr marL="25146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3315" name="Rectangle 3" descr="Orange bar"/>
          <p:cNvSpPr>
            <a:spLocks noChangeArrowheads="1"/>
          </p:cNvSpPr>
          <p:nvPr/>
        </p:nvSpPr>
        <p:spPr bwMode="auto">
          <a:xfrm>
            <a:off x="0" y="2286000"/>
            <a:ext cx="247650" cy="2286000"/>
          </a:xfrm>
          <a:prstGeom prst="rect">
            <a:avLst/>
          </a:prstGeom>
          <a:solidFill>
            <a:srgbClr val="FF9900"/>
          </a:solidFill>
          <a:ln>
            <a:noFill/>
          </a:ln>
        </p:spPr>
        <p:txBody>
          <a:bodyPr wrap="none" anchor="ctr"/>
          <a:lstStyle>
            <a:lvl1pPr>
              <a:defRPr kumimoji="1" sz="2400">
                <a:solidFill>
                  <a:schemeClr val="tx1"/>
                </a:solidFill>
                <a:latin typeface="Times New Roman" panose="02020603050405020304" pitchFamily="18" charset="0"/>
                <a:ea typeface="宋体" panose="02010600030101010101" pitchFamily="2" charset="-122"/>
              </a:defRPr>
            </a:lvl1pPr>
            <a:lvl2pPr marL="742950" indent="-285750">
              <a:defRPr kumimoji="1" sz="2400">
                <a:solidFill>
                  <a:schemeClr val="tx1"/>
                </a:solidFill>
                <a:latin typeface="Times New Roman" panose="02020603050405020304" pitchFamily="18" charset="0"/>
                <a:ea typeface="宋体" panose="02010600030101010101" pitchFamily="2" charset="-122"/>
              </a:defRPr>
            </a:lvl2pPr>
            <a:lvl3pPr marL="1143000" indent="-228600">
              <a:defRPr kumimoji="1" sz="2400">
                <a:solidFill>
                  <a:schemeClr val="tx1"/>
                </a:solidFill>
                <a:latin typeface="Times New Roman" panose="02020603050405020304" pitchFamily="18" charset="0"/>
                <a:ea typeface="宋体" panose="02010600030101010101" pitchFamily="2" charset="-122"/>
              </a:defRPr>
            </a:lvl3pPr>
            <a:lvl4pPr marL="1600200" indent="-228600">
              <a:defRPr kumimoji="1" sz="2400">
                <a:solidFill>
                  <a:schemeClr val="tx1"/>
                </a:solidFill>
                <a:latin typeface="Times New Roman" panose="02020603050405020304" pitchFamily="18" charset="0"/>
                <a:ea typeface="宋体" panose="02010600030101010101" pitchFamily="2" charset="-122"/>
              </a:defRPr>
            </a:lvl4pPr>
            <a:lvl5pPr marL="2057400" indent="-228600">
              <a:defRPr kumimoji="1" sz="2400">
                <a:solidFill>
                  <a:schemeClr val="tx1"/>
                </a:solidFill>
                <a:latin typeface="Times New Roman" panose="02020603050405020304" pitchFamily="18" charset="0"/>
                <a:ea typeface="宋体" panose="02010600030101010101" pitchFamily="2" charset="-122"/>
              </a:defRPr>
            </a:lvl5pPr>
            <a:lvl6pPr marL="25146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3316" name="Rectangle 4" descr="Slate bar"/>
          <p:cNvSpPr>
            <a:spLocks noChangeArrowheads="1"/>
          </p:cNvSpPr>
          <p:nvPr/>
        </p:nvSpPr>
        <p:spPr bwMode="auto">
          <a:xfrm>
            <a:off x="0" y="4572000"/>
            <a:ext cx="247650" cy="2286000"/>
          </a:xfrm>
          <a:prstGeom prst="rect">
            <a:avLst/>
          </a:prstGeom>
          <a:solidFill>
            <a:srgbClr val="666699"/>
          </a:solidFill>
          <a:ln>
            <a:noFill/>
          </a:ln>
        </p:spPr>
        <p:txBody>
          <a:bodyPr wrap="none" anchor="ctr"/>
          <a:lstStyle>
            <a:lvl1pPr>
              <a:defRPr kumimoji="1" sz="2400">
                <a:solidFill>
                  <a:schemeClr val="tx1"/>
                </a:solidFill>
                <a:latin typeface="Times New Roman" panose="02020603050405020304" pitchFamily="18" charset="0"/>
                <a:ea typeface="宋体" panose="02010600030101010101" pitchFamily="2" charset="-122"/>
              </a:defRPr>
            </a:lvl1pPr>
            <a:lvl2pPr marL="742950" indent="-285750">
              <a:defRPr kumimoji="1" sz="2400">
                <a:solidFill>
                  <a:schemeClr val="tx1"/>
                </a:solidFill>
                <a:latin typeface="Times New Roman" panose="02020603050405020304" pitchFamily="18" charset="0"/>
                <a:ea typeface="宋体" panose="02010600030101010101" pitchFamily="2" charset="-122"/>
              </a:defRPr>
            </a:lvl2pPr>
            <a:lvl3pPr marL="1143000" indent="-228600">
              <a:defRPr kumimoji="1" sz="2400">
                <a:solidFill>
                  <a:schemeClr val="tx1"/>
                </a:solidFill>
                <a:latin typeface="Times New Roman" panose="02020603050405020304" pitchFamily="18" charset="0"/>
                <a:ea typeface="宋体" panose="02010600030101010101" pitchFamily="2" charset="-122"/>
              </a:defRPr>
            </a:lvl3pPr>
            <a:lvl4pPr marL="1600200" indent="-228600">
              <a:defRPr kumimoji="1" sz="2400">
                <a:solidFill>
                  <a:schemeClr val="tx1"/>
                </a:solidFill>
                <a:latin typeface="Times New Roman" panose="02020603050405020304" pitchFamily="18" charset="0"/>
                <a:ea typeface="宋体" panose="02010600030101010101" pitchFamily="2" charset="-122"/>
              </a:defRPr>
            </a:lvl4pPr>
            <a:lvl5pPr marL="2057400" indent="-228600">
              <a:defRPr kumimoji="1" sz="2400">
                <a:solidFill>
                  <a:schemeClr val="tx1"/>
                </a:solidFill>
                <a:latin typeface="Times New Roman" panose="02020603050405020304" pitchFamily="18" charset="0"/>
                <a:ea typeface="宋体" panose="02010600030101010101" pitchFamily="2" charset="-122"/>
              </a:defRPr>
            </a:lvl5pPr>
            <a:lvl6pPr marL="25146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53" name="Rectangle 11"/>
          <p:cNvSpPr>
            <a:spLocks noGrp="1"/>
          </p:cNvSpPr>
          <p:nvPr>
            <p:ph type="title"/>
          </p:nvPr>
        </p:nvSpPr>
        <p:spPr>
          <a:xfrm>
            <a:off x="661988" y="133350"/>
            <a:ext cx="8580437" cy="774700"/>
          </a:xfrm>
          <a:prstGeom prst="rect">
            <a:avLst/>
          </a:prstGeom>
          <a:noFill/>
          <a:ln w="9525">
            <a:noFill/>
          </a:ln>
        </p:spPr>
        <p:txBody>
          <a:bodyPr anchor="b" anchorCtr="0"/>
          <a:p>
            <a:pPr lvl="0"/>
            <a:r>
              <a:rPr lang="zh-CN" altLang="en-US" dirty="0"/>
              <a:t>单击此处编辑母版标题样式</a:t>
            </a:r>
            <a:endParaRPr lang="zh-CN" altLang="en-US" dirty="0"/>
          </a:p>
        </p:txBody>
      </p:sp>
      <p:sp>
        <p:nvSpPr>
          <p:cNvPr id="2054" name="Rectangle 12"/>
          <p:cNvSpPr>
            <a:spLocks noGrp="1"/>
          </p:cNvSpPr>
          <p:nvPr>
            <p:ph type="body" idx="1"/>
          </p:nvPr>
        </p:nvSpPr>
        <p:spPr>
          <a:xfrm>
            <a:off x="741363" y="1268413"/>
            <a:ext cx="8734425" cy="453072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2055" name="Picture 14" descr="PPT"/>
          <p:cNvPicPr>
            <a:picLocks noChangeAspect="1"/>
          </p:cNvPicPr>
          <p:nvPr userDrawn="1"/>
        </p:nvPicPr>
        <p:blipFill>
          <a:blip r:embed="rId12"/>
          <a:srcRect r="5556" b="33456"/>
          <a:stretch>
            <a:fillRect/>
          </a:stretch>
        </p:blipFill>
        <p:spPr>
          <a:xfrm>
            <a:off x="9056688" y="6308725"/>
            <a:ext cx="720725" cy="31908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ransition/>
  <p:timing>
    <p:tnLst>
      <p:par>
        <p:cTn id="1" dur="indefinite" restart="never" nodeType="tmRoot"/>
      </p:par>
    </p:tnLst>
  </p:timing>
  <p:hf sldNum="0" hdr="0" ftr="0" dt="0"/>
  <p:txStyles>
    <p:titleStyle>
      <a:lvl1pPr algn="l" rtl="0" eaLnBrk="0" fontAlgn="base" hangingPunct="0">
        <a:lnSpc>
          <a:spcPct val="95000"/>
        </a:lnSpc>
        <a:spcBef>
          <a:spcPct val="0"/>
        </a:spcBef>
        <a:spcAft>
          <a:spcPct val="0"/>
        </a:spcAft>
        <a:defRPr kumimoji="1" sz="3200">
          <a:solidFill>
            <a:srgbClr val="666699"/>
          </a:solidFill>
          <a:latin typeface="+mj-lt"/>
          <a:ea typeface="+mj-ea"/>
          <a:cs typeface="楷体" panose="02010609060101010101" pitchFamily="49" charset="-122"/>
        </a:defRPr>
      </a:lvl1pPr>
      <a:lvl2pPr algn="l" rtl="0" eaLnBrk="0" fontAlgn="base" hangingPunct="0">
        <a:lnSpc>
          <a:spcPct val="95000"/>
        </a:lnSpc>
        <a:spcBef>
          <a:spcPct val="0"/>
        </a:spcBef>
        <a:spcAft>
          <a:spcPct val="0"/>
        </a:spcAft>
        <a:defRPr kumimoji="1" sz="3200">
          <a:solidFill>
            <a:srgbClr val="666699"/>
          </a:solidFill>
          <a:latin typeface="楷体" panose="02010609060101010101" pitchFamily="49" charset="-122"/>
          <a:ea typeface="楷体" panose="02010609060101010101" pitchFamily="49" charset="-122"/>
          <a:cs typeface="楷体" panose="02010609060101010101" pitchFamily="49" charset="-122"/>
        </a:defRPr>
      </a:lvl2pPr>
      <a:lvl3pPr algn="l" rtl="0" eaLnBrk="0" fontAlgn="base" hangingPunct="0">
        <a:lnSpc>
          <a:spcPct val="95000"/>
        </a:lnSpc>
        <a:spcBef>
          <a:spcPct val="0"/>
        </a:spcBef>
        <a:spcAft>
          <a:spcPct val="0"/>
        </a:spcAft>
        <a:defRPr kumimoji="1" sz="3200">
          <a:solidFill>
            <a:srgbClr val="666699"/>
          </a:solidFill>
          <a:latin typeface="楷体" panose="02010609060101010101" pitchFamily="49" charset="-122"/>
          <a:ea typeface="楷体" panose="02010609060101010101" pitchFamily="49" charset="-122"/>
          <a:cs typeface="楷体" panose="02010609060101010101" pitchFamily="49" charset="-122"/>
        </a:defRPr>
      </a:lvl3pPr>
      <a:lvl4pPr algn="l" rtl="0" eaLnBrk="0" fontAlgn="base" hangingPunct="0">
        <a:lnSpc>
          <a:spcPct val="95000"/>
        </a:lnSpc>
        <a:spcBef>
          <a:spcPct val="0"/>
        </a:spcBef>
        <a:spcAft>
          <a:spcPct val="0"/>
        </a:spcAft>
        <a:defRPr kumimoji="1" sz="3200">
          <a:solidFill>
            <a:srgbClr val="666699"/>
          </a:solidFill>
          <a:latin typeface="楷体" panose="02010609060101010101" pitchFamily="49" charset="-122"/>
          <a:ea typeface="楷体" panose="02010609060101010101" pitchFamily="49" charset="-122"/>
          <a:cs typeface="楷体" panose="02010609060101010101" pitchFamily="49" charset="-122"/>
        </a:defRPr>
      </a:lvl4pPr>
      <a:lvl5pPr algn="l" rtl="0" eaLnBrk="0" fontAlgn="base" hangingPunct="0">
        <a:lnSpc>
          <a:spcPct val="95000"/>
        </a:lnSpc>
        <a:spcBef>
          <a:spcPct val="0"/>
        </a:spcBef>
        <a:spcAft>
          <a:spcPct val="0"/>
        </a:spcAft>
        <a:defRPr kumimoji="1" sz="3200">
          <a:solidFill>
            <a:srgbClr val="666699"/>
          </a:solidFill>
          <a:latin typeface="楷体" panose="02010609060101010101" pitchFamily="49" charset="-122"/>
          <a:ea typeface="楷体" panose="02010609060101010101" pitchFamily="49" charset="-122"/>
          <a:cs typeface="楷体" panose="02010609060101010101" pitchFamily="49" charset="-122"/>
        </a:defRPr>
      </a:lvl5pPr>
      <a:lvl6pPr marL="457200" algn="l" rtl="0" fontAlgn="base">
        <a:lnSpc>
          <a:spcPct val="95000"/>
        </a:lnSpc>
        <a:spcBef>
          <a:spcPct val="0"/>
        </a:spcBef>
        <a:spcAft>
          <a:spcPct val="0"/>
        </a:spcAft>
        <a:defRPr sz="3200">
          <a:solidFill>
            <a:srgbClr val="666699"/>
          </a:solidFill>
          <a:latin typeface="楷体" panose="02010609060101010101" pitchFamily="49" charset="-122"/>
          <a:ea typeface="楷体" panose="02010609060101010101" pitchFamily="49" charset="-122"/>
        </a:defRPr>
      </a:lvl6pPr>
      <a:lvl7pPr marL="914400" algn="l" rtl="0" fontAlgn="base">
        <a:lnSpc>
          <a:spcPct val="95000"/>
        </a:lnSpc>
        <a:spcBef>
          <a:spcPct val="0"/>
        </a:spcBef>
        <a:spcAft>
          <a:spcPct val="0"/>
        </a:spcAft>
        <a:defRPr sz="3200">
          <a:solidFill>
            <a:srgbClr val="666699"/>
          </a:solidFill>
          <a:latin typeface="楷体" panose="02010609060101010101" pitchFamily="49" charset="-122"/>
          <a:ea typeface="楷体" panose="02010609060101010101" pitchFamily="49" charset="-122"/>
        </a:defRPr>
      </a:lvl7pPr>
      <a:lvl8pPr marL="1371600" algn="l" rtl="0" fontAlgn="base">
        <a:lnSpc>
          <a:spcPct val="95000"/>
        </a:lnSpc>
        <a:spcBef>
          <a:spcPct val="0"/>
        </a:spcBef>
        <a:spcAft>
          <a:spcPct val="0"/>
        </a:spcAft>
        <a:defRPr sz="3200">
          <a:solidFill>
            <a:srgbClr val="666699"/>
          </a:solidFill>
          <a:latin typeface="楷体" panose="02010609060101010101" pitchFamily="49" charset="-122"/>
          <a:ea typeface="楷体" panose="02010609060101010101" pitchFamily="49" charset="-122"/>
        </a:defRPr>
      </a:lvl8pPr>
      <a:lvl9pPr marL="1828800" algn="l" rtl="0" fontAlgn="base">
        <a:lnSpc>
          <a:spcPct val="95000"/>
        </a:lnSpc>
        <a:spcBef>
          <a:spcPct val="0"/>
        </a:spcBef>
        <a:spcAft>
          <a:spcPct val="0"/>
        </a:spcAft>
        <a:defRPr sz="3200">
          <a:solidFill>
            <a:srgbClr val="666699"/>
          </a:solidFill>
          <a:latin typeface="楷体" panose="02010609060101010101" pitchFamily="49" charset="-122"/>
          <a:ea typeface="楷体" panose="02010609060101010101" pitchFamily="49" charset="-122"/>
        </a:defRPr>
      </a:lvl9pPr>
    </p:titleStyle>
    <p:bodyStyle>
      <a:lvl1pPr marL="320675" indent="-320675" algn="l" rtl="0" eaLnBrk="0" fontAlgn="base" hangingPunct="0">
        <a:lnSpc>
          <a:spcPct val="110000"/>
        </a:lnSpc>
        <a:spcBef>
          <a:spcPct val="30000"/>
        </a:spcBef>
        <a:spcAft>
          <a:spcPct val="0"/>
        </a:spcAft>
        <a:buClr>
          <a:srgbClr val="FFCC00"/>
        </a:buClr>
        <a:buSzPct val="80000"/>
        <a:buFont typeface="Wingdings" panose="05000000000000000000" pitchFamily="2" charset="2"/>
        <a:buChar char="p"/>
        <a:defRPr sz="2400" b="1">
          <a:solidFill>
            <a:schemeClr val="tx1"/>
          </a:solidFill>
          <a:latin typeface="+mn-lt"/>
          <a:ea typeface="+mn-ea"/>
          <a:cs typeface="楷体" panose="02010609060101010101" pitchFamily="49" charset="-122"/>
        </a:defRPr>
      </a:lvl1pPr>
      <a:lvl2pPr marL="803275" indent="-265430" algn="l" rtl="0" eaLnBrk="0" fontAlgn="base" hangingPunct="0">
        <a:lnSpc>
          <a:spcPct val="110000"/>
        </a:lnSpc>
        <a:spcBef>
          <a:spcPct val="30000"/>
        </a:spcBef>
        <a:spcAft>
          <a:spcPct val="0"/>
        </a:spcAft>
        <a:buClr>
          <a:srgbClr val="666699"/>
        </a:buClr>
        <a:buSzPct val="75000"/>
        <a:buFont typeface="Wingdings" panose="05000000000000000000" pitchFamily="2" charset="2"/>
        <a:buChar char="n"/>
        <a:defRPr kumimoji="1" sz="2400">
          <a:solidFill>
            <a:schemeClr val="tx1"/>
          </a:solidFill>
          <a:latin typeface="+mn-lt"/>
          <a:ea typeface="+mn-ea"/>
          <a:cs typeface="楷体" panose="02010609060101010101" pitchFamily="49" charset="-122"/>
        </a:defRPr>
      </a:lvl2pPr>
      <a:lvl3pPr marL="1246505" indent="-263525" algn="l" rtl="0" eaLnBrk="0" fontAlgn="base" hangingPunct="0">
        <a:lnSpc>
          <a:spcPct val="110000"/>
        </a:lnSpc>
        <a:spcBef>
          <a:spcPct val="30000"/>
        </a:spcBef>
        <a:spcAft>
          <a:spcPct val="0"/>
        </a:spcAft>
        <a:buClr>
          <a:srgbClr val="FF9900"/>
        </a:buClr>
        <a:buSzPct val="65000"/>
        <a:buFont typeface="Wingdings" panose="05000000000000000000" pitchFamily="2" charset="2"/>
        <a:buChar char="p"/>
        <a:defRPr kumimoji="1" sz="2000">
          <a:solidFill>
            <a:schemeClr val="tx1"/>
          </a:solidFill>
          <a:latin typeface="+mn-lt"/>
          <a:ea typeface="+mn-ea"/>
          <a:cs typeface="楷体" panose="02010609060101010101" pitchFamily="49" charset="-122"/>
        </a:defRPr>
      </a:lvl3pPr>
      <a:lvl4pPr marL="1656080" indent="-230505" algn="l" rtl="0" eaLnBrk="0" fontAlgn="base" hangingPunct="0">
        <a:lnSpc>
          <a:spcPct val="110000"/>
        </a:lnSpc>
        <a:spcBef>
          <a:spcPct val="30000"/>
        </a:spcBef>
        <a:spcAft>
          <a:spcPct val="0"/>
        </a:spcAft>
        <a:buClr>
          <a:srgbClr val="FF9900"/>
        </a:buClr>
        <a:buFont typeface="Wingdings" panose="05000000000000000000" pitchFamily="2" charset="2"/>
        <a:buChar char="§"/>
        <a:defRPr kumimoji="1" sz="2000">
          <a:solidFill>
            <a:schemeClr val="tx1"/>
          </a:solidFill>
          <a:latin typeface="+mn-lt"/>
          <a:ea typeface="+mn-ea"/>
          <a:cs typeface="楷体" panose="02010609060101010101" pitchFamily="49" charset="-122"/>
        </a:defRPr>
      </a:lvl4pPr>
      <a:lvl5pPr marL="2076450" indent="-192405" algn="l" rtl="0" eaLnBrk="0" fontAlgn="base" hangingPunct="0">
        <a:lnSpc>
          <a:spcPct val="110000"/>
        </a:lnSpc>
        <a:spcBef>
          <a:spcPct val="30000"/>
        </a:spcBef>
        <a:spcAft>
          <a:spcPct val="0"/>
        </a:spcAft>
        <a:buClr>
          <a:srgbClr val="666699"/>
        </a:buClr>
        <a:buSzPct val="80000"/>
        <a:buFont typeface="Wingdings" panose="05000000000000000000" pitchFamily="2" charset="2"/>
        <a:buChar char="§"/>
        <a:defRPr kumimoji="1" sz="1600">
          <a:solidFill>
            <a:schemeClr val="tx1"/>
          </a:solidFill>
          <a:latin typeface="Arial" panose="020B0604020202020204" pitchFamily="34" charset="0"/>
          <a:ea typeface="+mn-ea"/>
          <a:cs typeface="楷体" panose="02010609060101010101" pitchFamily="49" charset="-122"/>
        </a:defRPr>
      </a:lvl5pPr>
      <a:lvl6pPr marL="2533650" indent="-192405" algn="l" rtl="0" fontAlgn="base">
        <a:lnSpc>
          <a:spcPct val="110000"/>
        </a:lnSpc>
        <a:spcBef>
          <a:spcPct val="30000"/>
        </a:spcBef>
        <a:spcAft>
          <a:spcPct val="0"/>
        </a:spcAft>
        <a:buClr>
          <a:srgbClr val="666699"/>
        </a:buClr>
        <a:buSzPct val="80000"/>
        <a:buFont typeface="Wingdings" panose="05000000000000000000" pitchFamily="2" charset="2"/>
        <a:buChar char="§"/>
        <a:defRPr sz="1600">
          <a:solidFill>
            <a:schemeClr val="tx1"/>
          </a:solidFill>
          <a:latin typeface="Arial" panose="020B0604020202020204" pitchFamily="34" charset="0"/>
          <a:ea typeface="+mn-ea"/>
        </a:defRPr>
      </a:lvl6pPr>
      <a:lvl7pPr marL="2990850" indent="-192405" algn="l" rtl="0" fontAlgn="base">
        <a:lnSpc>
          <a:spcPct val="110000"/>
        </a:lnSpc>
        <a:spcBef>
          <a:spcPct val="30000"/>
        </a:spcBef>
        <a:spcAft>
          <a:spcPct val="0"/>
        </a:spcAft>
        <a:buClr>
          <a:srgbClr val="666699"/>
        </a:buClr>
        <a:buSzPct val="80000"/>
        <a:buFont typeface="Wingdings" panose="05000000000000000000" pitchFamily="2" charset="2"/>
        <a:buChar char="§"/>
        <a:defRPr sz="1600">
          <a:solidFill>
            <a:schemeClr val="tx1"/>
          </a:solidFill>
          <a:latin typeface="Arial" panose="020B0604020202020204" pitchFamily="34" charset="0"/>
          <a:ea typeface="+mn-ea"/>
        </a:defRPr>
      </a:lvl7pPr>
      <a:lvl8pPr marL="3448050" indent="-192405" algn="l" rtl="0" fontAlgn="base">
        <a:lnSpc>
          <a:spcPct val="110000"/>
        </a:lnSpc>
        <a:spcBef>
          <a:spcPct val="30000"/>
        </a:spcBef>
        <a:spcAft>
          <a:spcPct val="0"/>
        </a:spcAft>
        <a:buClr>
          <a:srgbClr val="666699"/>
        </a:buClr>
        <a:buSzPct val="80000"/>
        <a:buFont typeface="Wingdings" panose="05000000000000000000" pitchFamily="2" charset="2"/>
        <a:buChar char="§"/>
        <a:defRPr sz="1600">
          <a:solidFill>
            <a:schemeClr val="tx1"/>
          </a:solidFill>
          <a:latin typeface="Arial" panose="020B0604020202020204" pitchFamily="34" charset="0"/>
          <a:ea typeface="+mn-ea"/>
        </a:defRPr>
      </a:lvl8pPr>
      <a:lvl9pPr marL="3905250" indent="-192405" algn="l" rtl="0" fontAlgn="base">
        <a:lnSpc>
          <a:spcPct val="110000"/>
        </a:lnSpc>
        <a:spcBef>
          <a:spcPct val="30000"/>
        </a:spcBef>
        <a:spcAft>
          <a:spcPct val="0"/>
        </a:spcAft>
        <a:buClr>
          <a:srgbClr val="666699"/>
        </a:buClr>
        <a:buSzPct val="80000"/>
        <a:buFont typeface="Wingdings" panose="05000000000000000000" pitchFamily="2" charset="2"/>
        <a:buChar char="§"/>
        <a:defRPr sz="1600">
          <a:solidFill>
            <a:schemeClr val="tx1"/>
          </a:solidFill>
          <a:latin typeface="Arial" panose="020B0604020202020204" pitchFamily="34" charset="0"/>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3074" name="Line 5"/>
          <p:cNvSpPr/>
          <p:nvPr/>
        </p:nvSpPr>
        <p:spPr>
          <a:xfrm>
            <a:off x="495300" y="981075"/>
            <a:ext cx="8750300" cy="0"/>
          </a:xfrm>
          <a:prstGeom prst="line">
            <a:avLst/>
          </a:prstGeom>
          <a:ln w="19050" cap="flat" cmpd="sng">
            <a:solidFill>
              <a:srgbClr val="A0A0C0"/>
            </a:solidFill>
            <a:prstDash val="solid"/>
            <a:headEnd type="none" w="med" len="med"/>
            <a:tailEnd type="none" w="med" len="med"/>
          </a:ln>
        </p:spPr>
      </p:sp>
      <p:sp>
        <p:nvSpPr>
          <p:cNvPr id="3075" name="Rectangle 9"/>
          <p:cNvSpPr>
            <a:spLocks noGrp="1"/>
          </p:cNvSpPr>
          <p:nvPr>
            <p:ph type="title"/>
          </p:nvPr>
        </p:nvSpPr>
        <p:spPr>
          <a:xfrm>
            <a:off x="661988" y="133350"/>
            <a:ext cx="8580437" cy="774700"/>
          </a:xfrm>
          <a:prstGeom prst="rect">
            <a:avLst/>
          </a:prstGeom>
          <a:noFill/>
          <a:ln w="9525">
            <a:noFill/>
          </a:ln>
        </p:spPr>
        <p:txBody>
          <a:bodyPr anchor="b" anchorCtr="0"/>
          <a:p>
            <a:pPr lvl="0"/>
            <a:r>
              <a:rPr lang="zh-CN" altLang="en-US" dirty="0"/>
              <a:t>单击此处编辑母版标题样式</a:t>
            </a:r>
            <a:endParaRPr lang="zh-CN" altLang="en-US" dirty="0"/>
          </a:p>
        </p:txBody>
      </p:sp>
      <p:sp>
        <p:nvSpPr>
          <p:cNvPr id="3076" name="Rectangle 10"/>
          <p:cNvSpPr>
            <a:spLocks noGrp="1"/>
          </p:cNvSpPr>
          <p:nvPr>
            <p:ph type="body" idx="1"/>
          </p:nvPr>
        </p:nvSpPr>
        <p:spPr>
          <a:xfrm>
            <a:off x="741363" y="1268413"/>
            <a:ext cx="8734425" cy="453072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4341" name="Rectangle 12"/>
          <p:cNvSpPr>
            <a:spLocks noChangeArrowheads="1"/>
          </p:cNvSpPr>
          <p:nvPr/>
        </p:nvSpPr>
        <p:spPr bwMode="auto">
          <a:xfrm>
            <a:off x="7256463" y="6440488"/>
            <a:ext cx="2312988" cy="260350"/>
          </a:xfrm>
          <a:prstGeom prst="rect">
            <a:avLst/>
          </a:prstGeom>
          <a:noFill/>
          <a:ln>
            <a:noFill/>
          </a:ln>
        </p:spPr>
        <p:txBody>
          <a:bodyPr/>
          <a:p>
            <a:pPr lvl="0" algn="r" eaLnBrk="1" hangingPunct="1">
              <a:buNone/>
            </a:pPr>
            <a:fld id="{9A0DB2DC-4C9A-4742-B13C-FB6460FD3503}" type="slidenum">
              <a:rPr lang="en-US" altLang="zh-CN" sz="1000" b="1" dirty="0">
                <a:solidFill>
                  <a:srgbClr val="0033CC"/>
                </a:solidFill>
                <a:latin typeface="Arial" panose="020B0604020202020204" pitchFamily="34" charset="0"/>
              </a:rPr>
            </a:fld>
            <a:endParaRPr lang="en-US" altLang="zh-CN" sz="1000" b="1" dirty="0">
              <a:solidFill>
                <a:srgbClr val="0033CC"/>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ransition/>
  <p:timing>
    <p:tnLst>
      <p:par>
        <p:cTn id="1" dur="indefinite" restart="never" nodeType="tmRoot"/>
      </p:par>
    </p:tnLst>
  </p:timing>
  <p:hf sldNum="0" hdr="0" ftr="0" dt="0"/>
  <p:txStyles>
    <p:titleStyle>
      <a:lvl1pPr algn="l" rtl="0" eaLnBrk="0" fontAlgn="base" hangingPunct="0">
        <a:lnSpc>
          <a:spcPct val="95000"/>
        </a:lnSpc>
        <a:spcBef>
          <a:spcPct val="0"/>
        </a:spcBef>
        <a:spcAft>
          <a:spcPct val="0"/>
        </a:spcAft>
        <a:defRPr kumimoji="1" sz="3200">
          <a:solidFill>
            <a:srgbClr val="666699"/>
          </a:solidFill>
          <a:latin typeface="+mj-lt"/>
          <a:ea typeface="+mj-ea"/>
          <a:cs typeface="楷体" panose="02010609060101010101" pitchFamily="49" charset="-122"/>
        </a:defRPr>
      </a:lvl1pPr>
      <a:lvl2pPr algn="l" rtl="0" eaLnBrk="0" fontAlgn="base" hangingPunct="0">
        <a:lnSpc>
          <a:spcPct val="95000"/>
        </a:lnSpc>
        <a:spcBef>
          <a:spcPct val="0"/>
        </a:spcBef>
        <a:spcAft>
          <a:spcPct val="0"/>
        </a:spcAft>
        <a:defRPr kumimoji="1" sz="3200">
          <a:solidFill>
            <a:srgbClr val="666699"/>
          </a:solidFill>
          <a:latin typeface="楷体" panose="02010609060101010101" pitchFamily="49" charset="-122"/>
          <a:ea typeface="楷体" panose="02010609060101010101" pitchFamily="49" charset="-122"/>
          <a:cs typeface="楷体" panose="02010609060101010101" pitchFamily="49" charset="-122"/>
        </a:defRPr>
      </a:lvl2pPr>
      <a:lvl3pPr algn="l" rtl="0" eaLnBrk="0" fontAlgn="base" hangingPunct="0">
        <a:lnSpc>
          <a:spcPct val="95000"/>
        </a:lnSpc>
        <a:spcBef>
          <a:spcPct val="0"/>
        </a:spcBef>
        <a:spcAft>
          <a:spcPct val="0"/>
        </a:spcAft>
        <a:defRPr kumimoji="1" sz="3200">
          <a:solidFill>
            <a:srgbClr val="666699"/>
          </a:solidFill>
          <a:latin typeface="楷体" panose="02010609060101010101" pitchFamily="49" charset="-122"/>
          <a:ea typeface="楷体" panose="02010609060101010101" pitchFamily="49" charset="-122"/>
          <a:cs typeface="楷体" panose="02010609060101010101" pitchFamily="49" charset="-122"/>
        </a:defRPr>
      </a:lvl3pPr>
      <a:lvl4pPr algn="l" rtl="0" eaLnBrk="0" fontAlgn="base" hangingPunct="0">
        <a:lnSpc>
          <a:spcPct val="95000"/>
        </a:lnSpc>
        <a:spcBef>
          <a:spcPct val="0"/>
        </a:spcBef>
        <a:spcAft>
          <a:spcPct val="0"/>
        </a:spcAft>
        <a:defRPr kumimoji="1" sz="3200">
          <a:solidFill>
            <a:srgbClr val="666699"/>
          </a:solidFill>
          <a:latin typeface="楷体" panose="02010609060101010101" pitchFamily="49" charset="-122"/>
          <a:ea typeface="楷体" panose="02010609060101010101" pitchFamily="49" charset="-122"/>
          <a:cs typeface="楷体" panose="02010609060101010101" pitchFamily="49" charset="-122"/>
        </a:defRPr>
      </a:lvl4pPr>
      <a:lvl5pPr algn="l" rtl="0" eaLnBrk="0" fontAlgn="base" hangingPunct="0">
        <a:lnSpc>
          <a:spcPct val="95000"/>
        </a:lnSpc>
        <a:spcBef>
          <a:spcPct val="0"/>
        </a:spcBef>
        <a:spcAft>
          <a:spcPct val="0"/>
        </a:spcAft>
        <a:defRPr kumimoji="1" sz="3200">
          <a:solidFill>
            <a:srgbClr val="666699"/>
          </a:solidFill>
          <a:latin typeface="楷体" panose="02010609060101010101" pitchFamily="49" charset="-122"/>
          <a:ea typeface="楷体" panose="02010609060101010101" pitchFamily="49" charset="-122"/>
          <a:cs typeface="楷体" panose="02010609060101010101" pitchFamily="49" charset="-122"/>
        </a:defRPr>
      </a:lvl5pPr>
      <a:lvl6pPr marL="457200" algn="l" rtl="0" fontAlgn="base">
        <a:lnSpc>
          <a:spcPct val="95000"/>
        </a:lnSpc>
        <a:spcBef>
          <a:spcPct val="0"/>
        </a:spcBef>
        <a:spcAft>
          <a:spcPct val="0"/>
        </a:spcAft>
        <a:defRPr sz="3200">
          <a:solidFill>
            <a:srgbClr val="666699"/>
          </a:solidFill>
          <a:latin typeface="楷体" panose="02010609060101010101" pitchFamily="49" charset="-122"/>
          <a:ea typeface="楷体" panose="02010609060101010101" pitchFamily="49" charset="-122"/>
        </a:defRPr>
      </a:lvl6pPr>
      <a:lvl7pPr marL="914400" algn="l" rtl="0" fontAlgn="base">
        <a:lnSpc>
          <a:spcPct val="95000"/>
        </a:lnSpc>
        <a:spcBef>
          <a:spcPct val="0"/>
        </a:spcBef>
        <a:spcAft>
          <a:spcPct val="0"/>
        </a:spcAft>
        <a:defRPr sz="3200">
          <a:solidFill>
            <a:srgbClr val="666699"/>
          </a:solidFill>
          <a:latin typeface="楷体" panose="02010609060101010101" pitchFamily="49" charset="-122"/>
          <a:ea typeface="楷体" panose="02010609060101010101" pitchFamily="49" charset="-122"/>
        </a:defRPr>
      </a:lvl7pPr>
      <a:lvl8pPr marL="1371600" algn="l" rtl="0" fontAlgn="base">
        <a:lnSpc>
          <a:spcPct val="95000"/>
        </a:lnSpc>
        <a:spcBef>
          <a:spcPct val="0"/>
        </a:spcBef>
        <a:spcAft>
          <a:spcPct val="0"/>
        </a:spcAft>
        <a:defRPr sz="3200">
          <a:solidFill>
            <a:srgbClr val="666699"/>
          </a:solidFill>
          <a:latin typeface="楷体" panose="02010609060101010101" pitchFamily="49" charset="-122"/>
          <a:ea typeface="楷体" panose="02010609060101010101" pitchFamily="49" charset="-122"/>
        </a:defRPr>
      </a:lvl8pPr>
      <a:lvl9pPr marL="1828800" algn="l" rtl="0" fontAlgn="base">
        <a:lnSpc>
          <a:spcPct val="95000"/>
        </a:lnSpc>
        <a:spcBef>
          <a:spcPct val="0"/>
        </a:spcBef>
        <a:spcAft>
          <a:spcPct val="0"/>
        </a:spcAft>
        <a:defRPr sz="3200">
          <a:solidFill>
            <a:srgbClr val="666699"/>
          </a:solidFill>
          <a:latin typeface="楷体" panose="02010609060101010101" pitchFamily="49" charset="-122"/>
          <a:ea typeface="楷体" panose="02010609060101010101" pitchFamily="49" charset="-122"/>
        </a:defRPr>
      </a:lvl9pPr>
    </p:titleStyle>
    <p:bodyStyle>
      <a:lvl1pPr marL="320675" indent="-320675" algn="l" rtl="0" eaLnBrk="0" fontAlgn="base" hangingPunct="0">
        <a:lnSpc>
          <a:spcPct val="110000"/>
        </a:lnSpc>
        <a:spcBef>
          <a:spcPct val="30000"/>
        </a:spcBef>
        <a:spcAft>
          <a:spcPct val="0"/>
        </a:spcAft>
        <a:buClr>
          <a:srgbClr val="FFCC00"/>
        </a:buClr>
        <a:buSzPct val="80000"/>
        <a:buFont typeface="Wingdings" panose="05000000000000000000" pitchFamily="2" charset="2"/>
        <a:buChar char="p"/>
        <a:defRPr sz="2400" b="1">
          <a:solidFill>
            <a:schemeClr val="tx1"/>
          </a:solidFill>
          <a:latin typeface="+mn-lt"/>
          <a:ea typeface="+mn-ea"/>
          <a:cs typeface="楷体" panose="02010609060101010101" pitchFamily="49" charset="-122"/>
        </a:defRPr>
      </a:lvl1pPr>
      <a:lvl2pPr marL="803275" indent="-265430" algn="l" rtl="0" eaLnBrk="0" fontAlgn="base" hangingPunct="0">
        <a:lnSpc>
          <a:spcPct val="110000"/>
        </a:lnSpc>
        <a:spcBef>
          <a:spcPct val="30000"/>
        </a:spcBef>
        <a:spcAft>
          <a:spcPct val="0"/>
        </a:spcAft>
        <a:buClr>
          <a:srgbClr val="666699"/>
        </a:buClr>
        <a:buSzPct val="75000"/>
        <a:buFont typeface="Wingdings" panose="05000000000000000000" pitchFamily="2" charset="2"/>
        <a:buChar char="n"/>
        <a:defRPr kumimoji="1" sz="2400">
          <a:solidFill>
            <a:schemeClr val="tx1"/>
          </a:solidFill>
          <a:latin typeface="+mn-lt"/>
          <a:ea typeface="+mn-ea"/>
          <a:cs typeface="楷体" panose="02010609060101010101" pitchFamily="49" charset="-122"/>
        </a:defRPr>
      </a:lvl2pPr>
      <a:lvl3pPr marL="1246505" indent="-263525" algn="l" rtl="0" eaLnBrk="0" fontAlgn="base" hangingPunct="0">
        <a:lnSpc>
          <a:spcPct val="110000"/>
        </a:lnSpc>
        <a:spcBef>
          <a:spcPct val="30000"/>
        </a:spcBef>
        <a:spcAft>
          <a:spcPct val="0"/>
        </a:spcAft>
        <a:buClr>
          <a:srgbClr val="FF9900"/>
        </a:buClr>
        <a:buSzPct val="65000"/>
        <a:buFont typeface="Wingdings" panose="05000000000000000000" pitchFamily="2" charset="2"/>
        <a:buChar char="p"/>
        <a:defRPr kumimoji="1" sz="2000">
          <a:solidFill>
            <a:schemeClr val="tx1"/>
          </a:solidFill>
          <a:latin typeface="+mn-lt"/>
          <a:ea typeface="+mn-ea"/>
          <a:cs typeface="楷体" panose="02010609060101010101" pitchFamily="49" charset="-122"/>
        </a:defRPr>
      </a:lvl3pPr>
      <a:lvl4pPr marL="1656080" indent="-230505" algn="l" rtl="0" eaLnBrk="0" fontAlgn="base" hangingPunct="0">
        <a:lnSpc>
          <a:spcPct val="110000"/>
        </a:lnSpc>
        <a:spcBef>
          <a:spcPct val="30000"/>
        </a:spcBef>
        <a:spcAft>
          <a:spcPct val="0"/>
        </a:spcAft>
        <a:buClr>
          <a:srgbClr val="FF9900"/>
        </a:buClr>
        <a:buFont typeface="Wingdings" panose="05000000000000000000" pitchFamily="2" charset="2"/>
        <a:buChar char="§"/>
        <a:defRPr kumimoji="1" sz="2000">
          <a:solidFill>
            <a:schemeClr val="tx1"/>
          </a:solidFill>
          <a:latin typeface="+mn-lt"/>
          <a:ea typeface="+mn-ea"/>
          <a:cs typeface="楷体" panose="02010609060101010101" pitchFamily="49" charset="-122"/>
        </a:defRPr>
      </a:lvl4pPr>
      <a:lvl5pPr marL="2076450" indent="-192405" algn="l" rtl="0" eaLnBrk="0" fontAlgn="base" hangingPunct="0">
        <a:lnSpc>
          <a:spcPct val="110000"/>
        </a:lnSpc>
        <a:spcBef>
          <a:spcPct val="30000"/>
        </a:spcBef>
        <a:spcAft>
          <a:spcPct val="0"/>
        </a:spcAft>
        <a:buClr>
          <a:srgbClr val="666699"/>
        </a:buClr>
        <a:buSzPct val="80000"/>
        <a:buFont typeface="Wingdings" panose="05000000000000000000" pitchFamily="2" charset="2"/>
        <a:buChar char="§"/>
        <a:defRPr kumimoji="1" sz="1600">
          <a:solidFill>
            <a:schemeClr val="tx1"/>
          </a:solidFill>
          <a:latin typeface="Arial" panose="020B0604020202020204" pitchFamily="34" charset="0"/>
          <a:ea typeface="+mn-ea"/>
          <a:cs typeface="楷体" panose="02010609060101010101" pitchFamily="49" charset="-122"/>
        </a:defRPr>
      </a:lvl5pPr>
      <a:lvl6pPr marL="2533650" indent="-192405" algn="l" rtl="0" fontAlgn="base">
        <a:lnSpc>
          <a:spcPct val="110000"/>
        </a:lnSpc>
        <a:spcBef>
          <a:spcPct val="30000"/>
        </a:spcBef>
        <a:spcAft>
          <a:spcPct val="0"/>
        </a:spcAft>
        <a:buClr>
          <a:srgbClr val="666699"/>
        </a:buClr>
        <a:buSzPct val="80000"/>
        <a:buFont typeface="Wingdings" panose="05000000000000000000" pitchFamily="2" charset="2"/>
        <a:buChar char="§"/>
        <a:defRPr sz="1600">
          <a:solidFill>
            <a:schemeClr val="tx1"/>
          </a:solidFill>
          <a:latin typeface="Arial" panose="020B0604020202020204" pitchFamily="34" charset="0"/>
          <a:ea typeface="+mn-ea"/>
        </a:defRPr>
      </a:lvl6pPr>
      <a:lvl7pPr marL="2990850" indent="-192405" algn="l" rtl="0" fontAlgn="base">
        <a:lnSpc>
          <a:spcPct val="110000"/>
        </a:lnSpc>
        <a:spcBef>
          <a:spcPct val="30000"/>
        </a:spcBef>
        <a:spcAft>
          <a:spcPct val="0"/>
        </a:spcAft>
        <a:buClr>
          <a:srgbClr val="666699"/>
        </a:buClr>
        <a:buSzPct val="80000"/>
        <a:buFont typeface="Wingdings" panose="05000000000000000000" pitchFamily="2" charset="2"/>
        <a:buChar char="§"/>
        <a:defRPr sz="1600">
          <a:solidFill>
            <a:schemeClr val="tx1"/>
          </a:solidFill>
          <a:latin typeface="Arial" panose="020B0604020202020204" pitchFamily="34" charset="0"/>
          <a:ea typeface="+mn-ea"/>
        </a:defRPr>
      </a:lvl7pPr>
      <a:lvl8pPr marL="3448050" indent="-192405" algn="l" rtl="0" fontAlgn="base">
        <a:lnSpc>
          <a:spcPct val="110000"/>
        </a:lnSpc>
        <a:spcBef>
          <a:spcPct val="30000"/>
        </a:spcBef>
        <a:spcAft>
          <a:spcPct val="0"/>
        </a:spcAft>
        <a:buClr>
          <a:srgbClr val="666699"/>
        </a:buClr>
        <a:buSzPct val="80000"/>
        <a:buFont typeface="Wingdings" panose="05000000000000000000" pitchFamily="2" charset="2"/>
        <a:buChar char="§"/>
        <a:defRPr sz="1600">
          <a:solidFill>
            <a:schemeClr val="tx1"/>
          </a:solidFill>
          <a:latin typeface="Arial" panose="020B0604020202020204" pitchFamily="34" charset="0"/>
          <a:ea typeface="+mn-ea"/>
        </a:defRPr>
      </a:lvl8pPr>
      <a:lvl9pPr marL="3905250" indent="-192405" algn="l" rtl="0" fontAlgn="base">
        <a:lnSpc>
          <a:spcPct val="110000"/>
        </a:lnSpc>
        <a:spcBef>
          <a:spcPct val="30000"/>
        </a:spcBef>
        <a:spcAft>
          <a:spcPct val="0"/>
        </a:spcAft>
        <a:buClr>
          <a:srgbClr val="666699"/>
        </a:buClr>
        <a:buSzPct val="80000"/>
        <a:buFont typeface="Wingdings" panose="05000000000000000000" pitchFamily="2" charset="2"/>
        <a:buChar char="§"/>
        <a:defRPr sz="1600">
          <a:solidFill>
            <a:schemeClr val="tx1"/>
          </a:solidFill>
          <a:latin typeface="Arial" panose="020B0604020202020204" pitchFamily="34" charset="0"/>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hyperlink" Target="mailto:154334326@qq.com"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2.emf"/></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0" name="Rectangle 2"/>
          <p:cNvSpPr>
            <a:spLocks noGrp="1" noChangeArrowheads="1"/>
          </p:cNvSpPr>
          <p:nvPr>
            <p:ph type="ctrTitle"/>
          </p:nvPr>
        </p:nvSpPr>
        <p:spPr>
          <a:xfrm>
            <a:off x="590550" y="692150"/>
            <a:ext cx="8651875" cy="2046288"/>
          </a:xfrm>
        </p:spPr>
        <p:txBody>
          <a:bodyPr vert="horz" wrap="square" lIns="91440" tIns="45720" rIns="91440" bIns="45720" numCol="1" anchor="b" anchorCtr="0" compatLnSpc="1"/>
          <a:lstStyle/>
          <a:p>
            <a:pPr marL="0" marR="0" lvl="0" indent="0" algn="ctr" defTabSz="914400" rtl="0" eaLnBrk="0" fontAlgn="base" latinLnBrk="0" hangingPunct="0">
              <a:lnSpc>
                <a:spcPct val="95000"/>
              </a:lnSpc>
              <a:spcBef>
                <a:spcPts val="600"/>
              </a:spcBef>
              <a:spcAft>
                <a:spcPts val="600"/>
              </a:spcAft>
              <a:buClrTx/>
              <a:buSzTx/>
              <a:buFontTx/>
              <a:buNone/>
              <a:defRPr/>
            </a:pPr>
            <a:br>
              <a:rPr kumimoji="0" lang="en-US" altLang="zh-CN" sz="2400" b="0" i="0" u="none" strike="noStrike" kern="0" cap="none" spc="0" normalizeH="0" baseline="0" noProof="0" dirty="0">
                <a:ln>
                  <a:noFill/>
                </a:ln>
                <a:solidFill>
                  <a:srgbClr val="3366FF"/>
                </a:solidFill>
                <a:effectLst/>
                <a:uLnTx/>
                <a:uFillTx/>
                <a:latin typeface="微软雅黑" panose="020B0503020204020204" pitchFamily="34" charset="-122"/>
                <a:ea typeface="+mj-ea"/>
                <a:cs typeface="楷体" panose="02010609060101010101" pitchFamily="49" charset="-122"/>
              </a:rPr>
            </a:br>
            <a:r>
              <a:rPr kumimoji="0" lang="zh-CN" altLang="en-US" sz="4800" b="0" i="0" u="none" strike="noStrike" kern="0" cap="none" spc="0" normalizeH="0" baseline="0" noProof="0" dirty="0">
                <a:ln>
                  <a:noFill/>
                </a:ln>
                <a:solidFill>
                  <a:schemeClr val="accent2"/>
                </a:solidFill>
                <a:effectLst>
                  <a:outerShdw blurRad="38100" dist="38100" dir="2700000" algn="tl">
                    <a:srgbClr val="C0C0C0"/>
                  </a:outerShdw>
                </a:effectLst>
                <a:uLnTx/>
                <a:uFillTx/>
                <a:latin typeface="微软雅黑" panose="020B0503020204020204" pitchFamily="34" charset="-122"/>
                <a:ea typeface="+mj-ea"/>
                <a:cs typeface="楷体" panose="02010609060101010101" pitchFamily="49" charset="-122"/>
              </a:rPr>
              <a:t>服务</a:t>
            </a:r>
            <a:r>
              <a:rPr kumimoji="0" lang="zh-CN" altLang="zh-CN" sz="4800" b="0" i="0" u="none" strike="noStrike" kern="0" cap="none" spc="0" normalizeH="0" baseline="0" noProof="0" dirty="0">
                <a:ln>
                  <a:noFill/>
                </a:ln>
                <a:solidFill>
                  <a:schemeClr val="accent2"/>
                </a:solidFill>
                <a:effectLst>
                  <a:outerShdw blurRad="38100" dist="38100" dir="2700000" algn="tl">
                    <a:srgbClr val="C0C0C0"/>
                  </a:outerShdw>
                </a:effectLst>
                <a:uLnTx/>
                <a:uFillTx/>
                <a:latin typeface="微软雅黑" panose="020B0503020204020204" pitchFamily="34" charset="-122"/>
                <a:ea typeface="+mj-ea"/>
                <a:cs typeface="楷体" panose="02010609060101010101" pitchFamily="49" charset="-122"/>
              </a:rPr>
              <a:t>器虚拟化技术项目式教程</a:t>
            </a:r>
            <a:r>
              <a:rPr kumimoji="0" lang="en-US" altLang="zh-CN" sz="4800" b="0" i="0" u="none" strike="noStrike" kern="0" cap="none" spc="0" normalizeH="0" baseline="0" noProof="0" dirty="0">
                <a:ln>
                  <a:noFill/>
                </a:ln>
                <a:solidFill>
                  <a:schemeClr val="accent2"/>
                </a:solidFill>
                <a:effectLst>
                  <a:outerShdw blurRad="38100" dist="38100" dir="2700000" algn="tl">
                    <a:srgbClr val="C0C0C0"/>
                  </a:outerShdw>
                </a:effectLst>
                <a:uLnTx/>
                <a:uFillTx/>
                <a:latin typeface="微软雅黑" panose="020B0503020204020204" pitchFamily="34" charset="-122"/>
                <a:ea typeface="+mj-ea"/>
                <a:cs typeface="楷体" panose="02010609060101010101" pitchFamily="49" charset="-122"/>
              </a:rPr>
              <a:t> </a:t>
            </a:r>
            <a:br>
              <a:rPr kumimoji="1"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br>
            <a:endParaRPr kumimoji="0" lang="zh-CN" altLang="en-US" sz="4800" b="0" i="0" u="none" strike="noStrike" kern="0" cap="none" spc="0" normalizeH="0" baseline="0" noProof="0" dirty="0">
              <a:ln>
                <a:noFill/>
              </a:ln>
              <a:solidFill>
                <a:schemeClr val="accent2"/>
              </a:solidFill>
              <a:effectLst>
                <a:outerShdw blurRad="38100" dist="38100" dir="2700000" algn="tl">
                  <a:srgbClr val="C0C0C0"/>
                </a:outerShdw>
              </a:effectLst>
              <a:uLnTx/>
              <a:uFillTx/>
              <a:latin typeface="微软雅黑" panose="020B0503020204020204" pitchFamily="34" charset="-122"/>
              <a:ea typeface="+mj-ea"/>
              <a:cs typeface="楷体" panose="02010609060101010101" pitchFamily="49" charset="-122"/>
            </a:endParaRPr>
          </a:p>
        </p:txBody>
      </p:sp>
      <p:sp>
        <p:nvSpPr>
          <p:cNvPr id="2" name="Rectangle 2"/>
          <p:cNvSpPr txBox="1">
            <a:spLocks noChangeArrowheads="1"/>
          </p:cNvSpPr>
          <p:nvPr/>
        </p:nvSpPr>
        <p:spPr>
          <a:xfrm>
            <a:off x="2487613" y="3500438"/>
            <a:ext cx="6738938" cy="774700"/>
          </a:xfrm>
          <a:prstGeom prst="rect">
            <a:avLst/>
          </a:prstGeom>
        </p:spPr>
        <p:txBody>
          <a:bodyPr/>
          <a:lstStyle>
            <a:lvl1pPr algn="l" rtl="0" eaLnBrk="0" fontAlgn="base" hangingPunct="0">
              <a:lnSpc>
                <a:spcPct val="95000"/>
              </a:lnSpc>
              <a:spcBef>
                <a:spcPct val="0"/>
              </a:spcBef>
              <a:spcAft>
                <a:spcPct val="0"/>
              </a:spcAft>
              <a:defRPr kumimoji="1" sz="3200">
                <a:solidFill>
                  <a:srgbClr val="666699"/>
                </a:solidFill>
                <a:latin typeface="+mj-lt"/>
                <a:ea typeface="+mj-ea"/>
                <a:cs typeface="楷体" panose="02010609060101010101" pitchFamily="49" charset="-122"/>
              </a:defRPr>
            </a:lvl1pPr>
            <a:lvl2pPr algn="l" rtl="0" eaLnBrk="0" fontAlgn="base" hangingPunct="0">
              <a:lnSpc>
                <a:spcPct val="95000"/>
              </a:lnSpc>
              <a:spcBef>
                <a:spcPct val="0"/>
              </a:spcBef>
              <a:spcAft>
                <a:spcPct val="0"/>
              </a:spcAft>
              <a:defRPr kumimoji="1" sz="3200">
                <a:solidFill>
                  <a:srgbClr val="666699"/>
                </a:solidFill>
                <a:latin typeface="楷体" panose="02010609060101010101" pitchFamily="49" charset="-122"/>
                <a:ea typeface="楷体" panose="02010609060101010101" pitchFamily="49" charset="-122"/>
                <a:cs typeface="楷体" panose="02010609060101010101" pitchFamily="49" charset="-122"/>
              </a:defRPr>
            </a:lvl2pPr>
            <a:lvl3pPr algn="l" rtl="0" eaLnBrk="0" fontAlgn="base" hangingPunct="0">
              <a:lnSpc>
                <a:spcPct val="95000"/>
              </a:lnSpc>
              <a:spcBef>
                <a:spcPct val="0"/>
              </a:spcBef>
              <a:spcAft>
                <a:spcPct val="0"/>
              </a:spcAft>
              <a:defRPr kumimoji="1" sz="3200">
                <a:solidFill>
                  <a:srgbClr val="666699"/>
                </a:solidFill>
                <a:latin typeface="楷体" panose="02010609060101010101" pitchFamily="49" charset="-122"/>
                <a:ea typeface="楷体" panose="02010609060101010101" pitchFamily="49" charset="-122"/>
                <a:cs typeface="楷体" panose="02010609060101010101" pitchFamily="49" charset="-122"/>
              </a:defRPr>
            </a:lvl3pPr>
            <a:lvl4pPr algn="l" rtl="0" eaLnBrk="0" fontAlgn="base" hangingPunct="0">
              <a:lnSpc>
                <a:spcPct val="95000"/>
              </a:lnSpc>
              <a:spcBef>
                <a:spcPct val="0"/>
              </a:spcBef>
              <a:spcAft>
                <a:spcPct val="0"/>
              </a:spcAft>
              <a:defRPr kumimoji="1" sz="3200">
                <a:solidFill>
                  <a:srgbClr val="666699"/>
                </a:solidFill>
                <a:latin typeface="楷体" panose="02010609060101010101" pitchFamily="49" charset="-122"/>
                <a:ea typeface="楷体" panose="02010609060101010101" pitchFamily="49" charset="-122"/>
                <a:cs typeface="楷体" panose="02010609060101010101" pitchFamily="49" charset="-122"/>
              </a:defRPr>
            </a:lvl4pPr>
            <a:lvl5pPr algn="l" rtl="0" eaLnBrk="0" fontAlgn="base" hangingPunct="0">
              <a:lnSpc>
                <a:spcPct val="95000"/>
              </a:lnSpc>
              <a:spcBef>
                <a:spcPct val="0"/>
              </a:spcBef>
              <a:spcAft>
                <a:spcPct val="0"/>
              </a:spcAft>
              <a:defRPr kumimoji="1" sz="3200">
                <a:solidFill>
                  <a:srgbClr val="666699"/>
                </a:solidFill>
                <a:latin typeface="楷体" panose="02010609060101010101" pitchFamily="49" charset="-122"/>
                <a:ea typeface="楷体" panose="02010609060101010101" pitchFamily="49" charset="-122"/>
                <a:cs typeface="楷体" panose="02010609060101010101" pitchFamily="49" charset="-122"/>
              </a:defRPr>
            </a:lvl5pPr>
            <a:lvl6pPr marL="457200" algn="l" rtl="0" fontAlgn="base">
              <a:lnSpc>
                <a:spcPct val="95000"/>
              </a:lnSpc>
              <a:spcBef>
                <a:spcPct val="0"/>
              </a:spcBef>
              <a:spcAft>
                <a:spcPct val="0"/>
              </a:spcAft>
              <a:defRPr sz="3200">
                <a:solidFill>
                  <a:srgbClr val="666699"/>
                </a:solidFill>
                <a:latin typeface="楷体" panose="02010609060101010101" pitchFamily="49" charset="-122"/>
                <a:ea typeface="楷体" panose="02010609060101010101" pitchFamily="49" charset="-122"/>
              </a:defRPr>
            </a:lvl6pPr>
            <a:lvl7pPr marL="914400" algn="l" rtl="0" fontAlgn="base">
              <a:lnSpc>
                <a:spcPct val="95000"/>
              </a:lnSpc>
              <a:spcBef>
                <a:spcPct val="0"/>
              </a:spcBef>
              <a:spcAft>
                <a:spcPct val="0"/>
              </a:spcAft>
              <a:defRPr sz="3200">
                <a:solidFill>
                  <a:srgbClr val="666699"/>
                </a:solidFill>
                <a:latin typeface="楷体" panose="02010609060101010101" pitchFamily="49" charset="-122"/>
                <a:ea typeface="楷体" panose="02010609060101010101" pitchFamily="49" charset="-122"/>
              </a:defRPr>
            </a:lvl7pPr>
            <a:lvl8pPr marL="1371600" algn="l" rtl="0" fontAlgn="base">
              <a:lnSpc>
                <a:spcPct val="95000"/>
              </a:lnSpc>
              <a:spcBef>
                <a:spcPct val="0"/>
              </a:spcBef>
              <a:spcAft>
                <a:spcPct val="0"/>
              </a:spcAft>
              <a:defRPr sz="3200">
                <a:solidFill>
                  <a:srgbClr val="666699"/>
                </a:solidFill>
                <a:latin typeface="楷体" panose="02010609060101010101" pitchFamily="49" charset="-122"/>
                <a:ea typeface="楷体" panose="02010609060101010101" pitchFamily="49" charset="-122"/>
              </a:defRPr>
            </a:lvl8pPr>
            <a:lvl9pPr marL="1828800" algn="l" rtl="0" fontAlgn="base">
              <a:lnSpc>
                <a:spcPct val="95000"/>
              </a:lnSpc>
              <a:spcBef>
                <a:spcPct val="0"/>
              </a:spcBef>
              <a:spcAft>
                <a:spcPct val="0"/>
              </a:spcAft>
              <a:defRPr sz="3200">
                <a:solidFill>
                  <a:srgbClr val="666699"/>
                </a:solidFill>
                <a:latin typeface="楷体" panose="02010609060101010101" pitchFamily="49" charset="-122"/>
                <a:ea typeface="楷体" panose="02010609060101010101" pitchFamily="49" charset="-122"/>
              </a:defRPr>
            </a:lvl9pPr>
          </a:lstStyle>
          <a:p>
            <a:pPr marL="0" marR="0" lvl="0" indent="0" algn="l" defTabSz="914400" rtl="0" eaLnBrk="0" fontAlgn="base" latinLnBrk="0" hangingPunct="0">
              <a:lnSpc>
                <a:spcPct val="95000"/>
              </a:lnSpc>
              <a:spcBef>
                <a:spcPct val="0"/>
              </a:spcBef>
              <a:spcAft>
                <a:spcPct val="0"/>
              </a:spcAft>
              <a:buClrTx/>
              <a:buSzTx/>
              <a:buFontTx/>
              <a:buNone/>
              <a:defRPr/>
            </a:pPr>
            <a:r>
              <a:rPr kumimoji="0" lang="zh-CN" altLang="en-US" sz="3200" b="0" i="0" u="none" strike="noStrike" kern="0" cap="none" spc="0" normalizeH="0" baseline="0" noProof="0" dirty="0">
                <a:ln>
                  <a:noFill/>
                </a:ln>
                <a:solidFill>
                  <a:srgbClr val="666699"/>
                </a:solidFill>
                <a:effectLst/>
                <a:uLnTx/>
                <a:uFillTx/>
                <a:latin typeface="+mj-lt"/>
                <a:ea typeface="+mj-ea"/>
                <a:cs typeface="楷体" panose="02010609060101010101" pitchFamily="49" charset="-122"/>
              </a:rPr>
              <a:t>  </a:t>
            </a:r>
            <a:r>
              <a:rPr kumimoji="0" lang="en-US" altLang="zh-CN" sz="3200" b="0" i="0" u="none" strike="noStrike" kern="0" cap="none" spc="0" normalizeH="0" baseline="0" noProof="0" dirty="0">
                <a:ln>
                  <a:noFill/>
                </a:ln>
                <a:solidFill>
                  <a:srgbClr val="666699"/>
                </a:solidFill>
                <a:effectLst/>
                <a:uLnTx/>
                <a:uFillTx/>
                <a:latin typeface="+mj-lt"/>
                <a:ea typeface="+mj-ea"/>
                <a:cs typeface="楷体" panose="02010609060101010101" pitchFamily="49" charset="-122"/>
              </a:rPr>
              <a:t>1.</a:t>
            </a:r>
            <a:r>
              <a:rPr kumimoji="0" lang="zh-CN" altLang="zh-CN" sz="3200" b="0" i="0" u="none" strike="noStrike" kern="0" cap="none" spc="0" normalizeH="0" baseline="0" noProof="0" dirty="0">
                <a:ln>
                  <a:noFill/>
                </a:ln>
                <a:solidFill>
                  <a:srgbClr val="666699"/>
                </a:solidFill>
                <a:effectLst/>
                <a:uLnTx/>
                <a:uFillTx/>
                <a:latin typeface="+mj-lt"/>
                <a:ea typeface="+mj-ea"/>
                <a:cs typeface="楷体" panose="02010609060101010101" pitchFamily="49" charset="-122"/>
              </a:rPr>
              <a:t>虚拟化项目背景概述</a:t>
            </a:r>
            <a:endParaRPr kumimoji="0" lang="en-US" altLang="zh-CN" sz="3200" b="0" i="0" u="none" strike="noStrike" kern="0" cap="none" spc="0" normalizeH="0" baseline="0" noProof="0" dirty="0">
              <a:ln>
                <a:noFill/>
              </a:ln>
              <a:solidFill>
                <a:srgbClr val="666699"/>
              </a:solidFill>
              <a:effectLst/>
              <a:uLnTx/>
              <a:uFillTx/>
              <a:latin typeface="+mj-lt"/>
              <a:ea typeface="+mj-ea"/>
              <a:cs typeface="楷体" panose="02010609060101010101" pitchFamily="49" charset="-122"/>
            </a:endParaRPr>
          </a:p>
          <a:p>
            <a:pPr marL="0" marR="0" lvl="0" indent="0" algn="l" defTabSz="914400" rtl="0" eaLnBrk="0" fontAlgn="base" latinLnBrk="0" hangingPunct="0">
              <a:lnSpc>
                <a:spcPct val="95000"/>
              </a:lnSpc>
              <a:spcBef>
                <a:spcPct val="0"/>
              </a:spcBef>
              <a:spcAft>
                <a:spcPct val="0"/>
              </a:spcAft>
              <a:buClrTx/>
              <a:buSzTx/>
              <a:buFontTx/>
              <a:buNone/>
              <a:defRPr/>
            </a:pPr>
            <a:endParaRPr kumimoji="0" lang="en-US" altLang="zh-CN" sz="3200" b="0" i="0" u="none" strike="noStrike" kern="0" cap="none" spc="0" normalizeH="0" baseline="0" noProof="0" dirty="0">
              <a:ln>
                <a:noFill/>
              </a:ln>
              <a:solidFill>
                <a:srgbClr val="666699"/>
              </a:solidFill>
              <a:effectLst/>
              <a:uLnTx/>
              <a:uFillTx/>
              <a:latin typeface="+mj-lt"/>
              <a:ea typeface="+mj-ea"/>
              <a:cs typeface="楷体" panose="02010609060101010101" pitchFamily="49" charset="-122"/>
            </a:endParaRPr>
          </a:p>
          <a:p>
            <a:pPr marL="0" marR="0" lvl="0" indent="0" algn="l" defTabSz="914400" rtl="0" eaLnBrk="0" fontAlgn="base" latinLnBrk="0" hangingPunct="0">
              <a:lnSpc>
                <a:spcPct val="95000"/>
              </a:lnSpc>
              <a:spcBef>
                <a:spcPct val="0"/>
              </a:spcBef>
              <a:spcAft>
                <a:spcPct val="0"/>
              </a:spcAft>
              <a:buClrTx/>
              <a:buSzTx/>
              <a:buFontTx/>
              <a:buNone/>
              <a:defRPr/>
            </a:pPr>
            <a:r>
              <a:rPr kumimoji="0" lang="en-US" altLang="zh-CN" sz="2000" b="0" i="0" u="none" strike="noStrike" kern="0" cap="none" spc="0" normalizeH="0" baseline="0" noProof="0" dirty="0">
                <a:ln>
                  <a:noFill/>
                </a:ln>
                <a:solidFill>
                  <a:srgbClr val="666699"/>
                </a:solidFill>
                <a:effectLst/>
                <a:uLnTx/>
                <a:uFillTx/>
                <a:latin typeface="+mj-lt"/>
                <a:ea typeface="+mj-ea"/>
                <a:cs typeface="楷体" panose="02010609060101010101" pitchFamily="49" charset="-122"/>
              </a:rPr>
              <a:t>        </a:t>
            </a:r>
            <a:r>
              <a:rPr kumimoji="0" lang="en-US" altLang="zh-CN" sz="2000" b="0" i="0" u="none" strike="noStrike" kern="0" cap="none" spc="0" normalizeH="0" baseline="0" noProof="0" dirty="0">
                <a:ln>
                  <a:noFill/>
                </a:ln>
                <a:solidFill>
                  <a:srgbClr val="666699"/>
                </a:solidFill>
                <a:effectLst/>
                <a:uLnTx/>
                <a:uFillTx/>
                <a:latin typeface="+mj-lt"/>
                <a:ea typeface="+mj-ea"/>
                <a:cs typeface="楷体" panose="02010609060101010101" pitchFamily="49" charset="-122"/>
                <a:hlinkClick r:id="rId1"/>
              </a:rPr>
              <a:t>154334326@qq.com</a:t>
            </a:r>
            <a:endParaRPr kumimoji="0" lang="en-US" altLang="zh-CN" sz="2000" b="0" i="0" u="none" strike="noStrike" kern="0" cap="none" spc="0" normalizeH="0" baseline="0" noProof="0" dirty="0">
              <a:ln>
                <a:noFill/>
              </a:ln>
              <a:solidFill>
                <a:srgbClr val="666699"/>
              </a:solidFill>
              <a:effectLst/>
              <a:uLnTx/>
              <a:uFillTx/>
              <a:latin typeface="+mj-lt"/>
              <a:ea typeface="+mj-ea"/>
              <a:cs typeface="楷体" panose="02010609060101010101" pitchFamily="49" charset="-122"/>
            </a:endParaRPr>
          </a:p>
          <a:p>
            <a:pPr marL="0" marR="0" lvl="0" indent="0" algn="l" defTabSz="914400" rtl="0" eaLnBrk="0" fontAlgn="base" latinLnBrk="0" hangingPunct="0">
              <a:lnSpc>
                <a:spcPct val="95000"/>
              </a:lnSpc>
              <a:spcBef>
                <a:spcPct val="0"/>
              </a:spcBef>
              <a:spcAft>
                <a:spcPct val="0"/>
              </a:spcAft>
              <a:buClrTx/>
              <a:buSzTx/>
              <a:buFontTx/>
              <a:buNone/>
              <a:defRPr/>
            </a:pPr>
            <a:r>
              <a:rPr kumimoji="0" lang="en-US" altLang="zh-CN" sz="1600" b="0" i="0" u="none" strike="noStrike" kern="0" cap="none" spc="0" normalizeH="0" baseline="0" noProof="0" dirty="0">
                <a:ln>
                  <a:noFill/>
                </a:ln>
                <a:solidFill>
                  <a:srgbClr val="666699"/>
                </a:solidFill>
                <a:effectLst/>
                <a:uLnTx/>
                <a:uFillTx/>
                <a:latin typeface="+mj-lt"/>
                <a:ea typeface="+mj-ea"/>
                <a:cs typeface="楷体" panose="02010609060101010101" pitchFamily="49" charset="-122"/>
              </a:rPr>
              <a:t>https://www.xueyinonline.com/detail/204791114</a:t>
            </a:r>
            <a:endParaRPr kumimoji="0" lang="zh-CN" altLang="en-US" sz="1600" b="0" i="0" u="none" strike="noStrike" kern="0" cap="none" spc="0" normalizeH="0" baseline="0" noProof="0" dirty="0">
              <a:ln>
                <a:noFill/>
              </a:ln>
              <a:solidFill>
                <a:srgbClr val="666699"/>
              </a:solidFill>
              <a:effectLst/>
              <a:uLnTx/>
              <a:uFillTx/>
              <a:latin typeface="+mj-lt"/>
              <a:ea typeface="+mj-ea"/>
              <a:cs typeface="楷体" panose="02010609060101010101" pitchFamily="49"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Rectangle 5"/>
          <p:cNvSpPr txBox="1">
            <a:spLocks noGrp="1"/>
          </p:cNvSpPr>
          <p:nvPr/>
        </p:nvSpPr>
        <p:spPr>
          <a:xfrm>
            <a:off x="9351963" y="6497638"/>
            <a:ext cx="407987" cy="334962"/>
          </a:xfrm>
          <a:prstGeom prst="rect">
            <a:avLst/>
          </a:prstGeom>
          <a:noFill/>
          <a:ln w="9525">
            <a:noFill/>
          </a:ln>
        </p:spPr>
        <p:txBody>
          <a:bodyPr/>
          <a:p>
            <a:pPr eaLnBrk="1" hangingPunct="1">
              <a:buNone/>
            </a:pPr>
            <a:fld id="{9A0DB2DC-4C9A-4742-B13C-FB6460FD3503}" type="slidenum">
              <a:rPr lang="en-US" altLang="zh-CN" sz="1000" b="1" dirty="0">
                <a:solidFill>
                  <a:schemeClr val="accent2"/>
                </a:solidFill>
                <a:latin typeface="Arial" panose="020B0604020202020204" pitchFamily="34" charset="0"/>
                <a:ea typeface="楷体" panose="02010609060101010101" pitchFamily="49" charset="-122"/>
              </a:rPr>
            </a:fld>
            <a:endParaRPr lang="en-US" altLang="zh-CN" sz="1000" b="1" dirty="0">
              <a:solidFill>
                <a:schemeClr val="accent2"/>
              </a:solidFill>
              <a:latin typeface="Arial" panose="020B0604020202020204" pitchFamily="34" charset="0"/>
              <a:ea typeface="楷体" panose="02010609060101010101" pitchFamily="49" charset="-122"/>
            </a:endParaRPr>
          </a:p>
        </p:txBody>
      </p:sp>
      <p:sp>
        <p:nvSpPr>
          <p:cNvPr id="17410" name="Rectangle 2"/>
          <p:cNvSpPr>
            <a:spLocks noGrp="1" noChangeArrowheads="1"/>
          </p:cNvSpPr>
          <p:nvPr>
            <p:ph type="title" idx="4294967295"/>
          </p:nvPr>
        </p:nvSpPr>
        <p:spPr>
          <a:xfrm>
            <a:off x="495300" y="500063"/>
            <a:ext cx="8913813" cy="612775"/>
          </a:xfrm>
        </p:spPr>
        <p:txBody>
          <a:bodyPr vert="horz" wrap="square" lIns="91440" tIns="45720" rIns="91440" bIns="45720" numCol="1" anchor="ctr" anchorCtr="0" compatLnSpc="1"/>
          <a:lstStyle/>
          <a:p>
            <a:pPr marL="0" marR="0" lvl="0" indent="0" algn="l" defTabSz="914400" rtl="0" eaLnBrk="1" fontAlgn="base" latinLnBrk="0" hangingPunct="1">
              <a:lnSpc>
                <a:spcPct val="95000"/>
              </a:lnSpc>
              <a:spcBef>
                <a:spcPct val="0"/>
              </a:spcBef>
              <a:spcAft>
                <a:spcPct val="0"/>
              </a:spcAft>
              <a:buClrTx/>
              <a:buSzTx/>
              <a:buFontTx/>
              <a:buNone/>
              <a:defRPr/>
            </a:pPr>
            <a:r>
              <a:rPr kumimoji="0" lang="zh-CN" altLang="en-US" sz="3200" b="0" i="0" u="none" strike="noStrike" kern="0" cap="none" spc="0" normalizeH="0" baseline="0" noProof="0" dirty="0">
                <a:ln>
                  <a:noFill/>
                </a:ln>
                <a:solidFill>
                  <a:srgbClr val="33CC33"/>
                </a:solidFill>
                <a:effectLst/>
                <a:uLnTx/>
                <a:uFillTx/>
                <a:latin typeface="+mn-ea"/>
                <a:ea typeface="+mn-ea"/>
                <a:cs typeface="楷体" panose="02010609060101010101" pitchFamily="49" charset="-122"/>
              </a:rPr>
              <a:t>知识储备</a:t>
            </a:r>
            <a:r>
              <a:rPr kumimoji="0" lang="en-US" altLang="zh-CN" sz="3200" b="0" i="0" u="none" strike="noStrike" kern="0" cap="none" spc="0" normalizeH="0" baseline="0" noProof="0" dirty="0">
                <a:ln>
                  <a:noFill/>
                </a:ln>
                <a:solidFill>
                  <a:srgbClr val="33CC33"/>
                </a:solidFill>
                <a:effectLst/>
                <a:uLnTx/>
                <a:uFillTx/>
                <a:latin typeface="+mn-ea"/>
                <a:ea typeface="+mn-ea"/>
                <a:cs typeface="楷体" panose="02010609060101010101" pitchFamily="49" charset="-122"/>
              </a:rPr>
              <a:t>-</a:t>
            </a:r>
            <a:r>
              <a:rPr kumimoji="1" lang="zh-CN" altLang="en-US" sz="3200" b="0" i="0" u="none" strike="noStrike" kern="0" cap="none" spc="0" normalizeH="0" baseline="0" noProof="0" dirty="0">
                <a:ln>
                  <a:noFill/>
                </a:ln>
                <a:solidFill>
                  <a:srgbClr val="666699"/>
                </a:solidFill>
                <a:effectLst/>
                <a:uLnTx/>
                <a:uFillTx/>
                <a:latin typeface="Times New Roman" panose="02020603050405020304" pitchFamily="18" charset="0"/>
                <a:ea typeface="+mj-ea"/>
                <a:cs typeface="楷体" panose="02010609060101010101" pitchFamily="49" charset="-122"/>
              </a:rPr>
              <a:t>虚拟化项目生命周期</a:t>
            </a:r>
            <a:br>
              <a:rPr kumimoji="1" lang="zh-CN" altLang="en-US" sz="3200" b="0" i="0" u="none" strike="noStrike" kern="0" cap="none" spc="0" normalizeH="0" baseline="0" noProof="0" dirty="0">
                <a:ln>
                  <a:noFill/>
                </a:ln>
                <a:solidFill>
                  <a:srgbClr val="666699"/>
                </a:solidFill>
                <a:effectLst/>
                <a:uLnTx/>
                <a:uFillTx/>
                <a:latin typeface="Times New Roman" panose="02020603050405020304" pitchFamily="18" charset="0"/>
                <a:ea typeface="+mj-ea"/>
                <a:cs typeface="楷体" panose="02010609060101010101" pitchFamily="49" charset="-122"/>
              </a:rPr>
            </a:br>
            <a:endParaRPr kumimoji="0" lang="zh-CN" altLang="en-US" sz="3200" b="0" i="0" u="none" strike="noStrike" kern="0" cap="none" spc="0" normalizeH="0" baseline="0" noProof="0" dirty="0">
              <a:ln>
                <a:noFill/>
              </a:ln>
              <a:solidFill>
                <a:srgbClr val="33CC33"/>
              </a:solidFill>
              <a:effectLst/>
              <a:uLnTx/>
              <a:uFillTx/>
              <a:latin typeface="+mn-ea"/>
              <a:ea typeface="+mn-ea"/>
              <a:cs typeface="楷体" panose="02010609060101010101" pitchFamily="49" charset="-122"/>
            </a:endParaRPr>
          </a:p>
        </p:txBody>
      </p:sp>
      <p:sp>
        <p:nvSpPr>
          <p:cNvPr id="17411" name="Rectangle 3"/>
          <p:cNvSpPr>
            <a:spLocks noGrp="1" noChangeArrowheads="1"/>
          </p:cNvSpPr>
          <p:nvPr>
            <p:ph idx="1"/>
          </p:nvPr>
        </p:nvSpPr>
        <p:spPr>
          <a:xfrm>
            <a:off x="552450" y="1301750"/>
            <a:ext cx="8856663" cy="4818063"/>
          </a:xfrm>
        </p:spPr>
        <p:txBody>
          <a:bodyPr vert="horz" wrap="square" lIns="91440" tIns="45720" rIns="91440" bIns="45720" numCol="1" anchor="t" anchorCtr="0" compatLnSpc="1"/>
          <a:lstStyle/>
          <a:p>
            <a:pPr marL="292100" marR="0" lvl="0" indent="-292100" algn="l" defTabSz="914400" rtl="0" eaLnBrk="1" fontAlgn="base" latinLnBrk="0" hangingPunct="1">
              <a:lnSpc>
                <a:spcPct val="150000"/>
              </a:lnSpc>
              <a:spcBef>
                <a:spcPct val="30000"/>
              </a:spcBef>
              <a:spcAft>
                <a:spcPct val="0"/>
              </a:spcAft>
              <a:buClr>
                <a:srgbClr val="CC0000"/>
              </a:buClr>
              <a:buSzPct val="80000"/>
              <a:buFont typeface="Wingdings" panose="05000000000000000000" pitchFamily="2" charset="2"/>
              <a:buChar char="n"/>
              <a:defRPr/>
            </a:pP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组建与维护虚拟化数据中心是一个综合与系统的工程，每个项目的生命周期一般</a:t>
            </a:r>
            <a:r>
              <a:rPr kumimoji="0" lang="en-US"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5~8</a:t>
            </a: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年。</a:t>
            </a:r>
            <a:r>
              <a:rPr kumimoji="0" lang="zh-CN" altLang="zh-CN" sz="1800" b="1" i="0" u="none" strike="noStrike" kern="1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楷体" panose="02010609060101010101" pitchFamily="49" charset="-122"/>
              </a:rPr>
              <a:t>一个完整的虚拟化项目应该包括产品选型、安装配置、产品运维（备份恢复、故障解决</a:t>
            </a:r>
            <a:r>
              <a:rPr kumimoji="0" lang="en-US" altLang="zh-CN" sz="1800" b="1" i="0" u="none" strike="noStrike" kern="1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楷体" panose="02010609060101010101" pitchFamily="49" charset="-122"/>
              </a:rPr>
              <a:t>)</a:t>
            </a:r>
            <a:r>
              <a:rPr kumimoji="0" lang="zh-CN" altLang="zh-CN" sz="1800" b="1" i="0" u="none" strike="noStrike" kern="1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楷体" panose="02010609060101010101" pitchFamily="49" charset="-122"/>
              </a:rPr>
              <a:t>、迁移升级四个阶段。</a:t>
            </a:r>
            <a:endParaRPr kumimoji="0" lang="en-US"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320675" marR="0" lvl="0" indent="0" algn="just" defTabSz="914400" rtl="0" eaLnBrk="0" fontAlgn="base" latinLnBrk="0" hangingPunct="0">
              <a:lnSpc>
                <a:spcPct val="150000"/>
              </a:lnSpc>
              <a:spcBef>
                <a:spcPts val="600"/>
              </a:spcBef>
              <a:spcAft>
                <a:spcPts val="600"/>
              </a:spcAft>
              <a:buClr>
                <a:srgbClr val="FFCC00"/>
              </a:buClr>
              <a:buSzPct val="80000"/>
              <a:buFont typeface="Wingdings" panose="05000000000000000000" pitchFamily="2" charset="2"/>
              <a:buNone/>
              <a:defRPr/>
            </a:pPr>
            <a:r>
              <a:rPr kumimoji="0" lang="en-US"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     </a:t>
            </a: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a:t>
            </a:r>
            <a:r>
              <a:rPr kumimoji="0" lang="en-US"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3</a:t>
            </a: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）运行维护阶段。运行维护阶段主要对虚拟机进行管理、构建平台的高可用性、维护平台的安全、对平台进行运维检查、性能监控及其实现备份与恢复等。</a:t>
            </a:r>
            <a:endPar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endParaRPr>
          </a:p>
          <a:p>
            <a:pPr marL="320675" marR="0" lvl="0" indent="0" algn="just" defTabSz="914400" rtl="0" eaLnBrk="0" fontAlgn="base" latinLnBrk="0" hangingPunct="0">
              <a:lnSpc>
                <a:spcPct val="150000"/>
              </a:lnSpc>
              <a:spcBef>
                <a:spcPts val="600"/>
              </a:spcBef>
              <a:spcAft>
                <a:spcPts val="600"/>
              </a:spcAft>
              <a:buClr>
                <a:srgbClr val="FFCC00"/>
              </a:buClr>
              <a:buSzPct val="80000"/>
              <a:buFont typeface="Wingdings" panose="05000000000000000000" pitchFamily="2" charset="2"/>
              <a:buNone/>
              <a:defRPr/>
            </a:pPr>
            <a:r>
              <a:rPr kumimoji="0" lang="en-US"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    </a:t>
            </a: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a:t>
            </a:r>
            <a:r>
              <a:rPr kumimoji="0" lang="en-US"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4</a:t>
            </a: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）迁移升级阶段。一个虚拟化环境在设计时，一般能满足当前企业</a:t>
            </a:r>
            <a:r>
              <a:rPr kumimoji="0" lang="en-US"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 3~5 </a:t>
            </a: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年的需求，产品的设计寿命一般不超过</a:t>
            </a:r>
            <a:r>
              <a:rPr kumimoji="0" lang="en-US"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 5~8</a:t>
            </a: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年，在第</a:t>
            </a:r>
            <a:r>
              <a:rPr kumimoji="0" lang="en-US"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6</a:t>
            </a: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年开始就需要规划迁移升级，此时可以采购新的服务器，将现有的虚拟化环境及虚拟机迁移到新的服务器及新的网络环境中，旧的服务器及对应的网络设备下架。</a:t>
            </a:r>
            <a:endPar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Rectangle 5"/>
          <p:cNvSpPr txBox="1">
            <a:spLocks noGrp="1"/>
          </p:cNvSpPr>
          <p:nvPr/>
        </p:nvSpPr>
        <p:spPr>
          <a:xfrm>
            <a:off x="9351963" y="6497638"/>
            <a:ext cx="407987" cy="334962"/>
          </a:xfrm>
          <a:prstGeom prst="rect">
            <a:avLst/>
          </a:prstGeom>
          <a:noFill/>
          <a:ln w="9525">
            <a:noFill/>
          </a:ln>
        </p:spPr>
        <p:txBody>
          <a:bodyPr/>
          <a:p>
            <a:pPr eaLnBrk="1" hangingPunct="1">
              <a:buNone/>
            </a:pPr>
            <a:fld id="{9A0DB2DC-4C9A-4742-B13C-FB6460FD3503}" type="slidenum">
              <a:rPr lang="en-US" altLang="zh-CN" sz="1000" b="1" dirty="0">
                <a:solidFill>
                  <a:schemeClr val="accent2"/>
                </a:solidFill>
                <a:latin typeface="Arial" panose="020B0604020202020204" pitchFamily="34" charset="0"/>
                <a:ea typeface="楷体" panose="02010609060101010101" pitchFamily="49" charset="-122"/>
              </a:rPr>
            </a:fld>
            <a:endParaRPr lang="en-US" altLang="zh-CN" sz="1000" b="1" dirty="0">
              <a:solidFill>
                <a:schemeClr val="accent2"/>
              </a:solidFill>
              <a:latin typeface="Arial" panose="020B0604020202020204" pitchFamily="34" charset="0"/>
              <a:ea typeface="楷体" panose="02010609060101010101" pitchFamily="49" charset="-122"/>
            </a:endParaRPr>
          </a:p>
        </p:txBody>
      </p:sp>
      <p:sp>
        <p:nvSpPr>
          <p:cNvPr id="17410" name="Rectangle 2"/>
          <p:cNvSpPr>
            <a:spLocks noGrp="1" noChangeArrowheads="1"/>
          </p:cNvSpPr>
          <p:nvPr>
            <p:ph type="title" idx="4294967295"/>
          </p:nvPr>
        </p:nvSpPr>
        <p:spPr>
          <a:xfrm>
            <a:off x="495300" y="500063"/>
            <a:ext cx="8913813" cy="612775"/>
          </a:xfrm>
        </p:spPr>
        <p:txBody>
          <a:bodyPr vert="horz" wrap="square" lIns="91440" tIns="45720" rIns="91440" bIns="45720" numCol="1" anchor="ctr" anchorCtr="0" compatLnSpc="1"/>
          <a:lstStyle/>
          <a:p>
            <a:pPr marL="0" marR="0" lvl="0" indent="0" algn="l" defTabSz="914400" rtl="0" eaLnBrk="1" fontAlgn="base" latinLnBrk="0" hangingPunct="1">
              <a:lnSpc>
                <a:spcPct val="95000"/>
              </a:lnSpc>
              <a:spcBef>
                <a:spcPct val="0"/>
              </a:spcBef>
              <a:spcAft>
                <a:spcPct val="0"/>
              </a:spcAft>
              <a:buClrTx/>
              <a:buSzTx/>
              <a:buFontTx/>
              <a:buNone/>
              <a:defRPr/>
            </a:pPr>
            <a:r>
              <a:rPr kumimoji="0" lang="zh-CN" altLang="en-US" sz="3200" b="0" i="0" u="none" strike="noStrike" kern="0" cap="none" spc="0" normalizeH="0" baseline="0" noProof="0" dirty="0">
                <a:ln>
                  <a:noFill/>
                </a:ln>
                <a:solidFill>
                  <a:srgbClr val="33CC33"/>
                </a:solidFill>
                <a:effectLst/>
                <a:uLnTx/>
                <a:uFillTx/>
                <a:latin typeface="+mn-ea"/>
                <a:ea typeface="+mn-ea"/>
                <a:cs typeface="楷体" panose="02010609060101010101" pitchFamily="49" charset="-122"/>
              </a:rPr>
              <a:t>知识储备</a:t>
            </a:r>
            <a:r>
              <a:rPr kumimoji="0" lang="en-US" altLang="zh-CN" sz="3200" b="0" i="0" u="none" strike="noStrike" kern="0" cap="none" spc="0" normalizeH="0" baseline="0" noProof="0" dirty="0">
                <a:ln>
                  <a:noFill/>
                </a:ln>
                <a:solidFill>
                  <a:srgbClr val="33CC33"/>
                </a:solidFill>
                <a:effectLst/>
                <a:uLnTx/>
                <a:uFillTx/>
                <a:latin typeface="+mn-ea"/>
                <a:ea typeface="+mn-ea"/>
                <a:cs typeface="楷体" panose="02010609060101010101" pitchFamily="49" charset="-122"/>
              </a:rPr>
              <a:t>-</a:t>
            </a:r>
            <a:r>
              <a:rPr kumimoji="1" lang="zh-CN" altLang="en-US" sz="3200" b="0" i="0" u="none" strike="noStrike" kern="0" cap="none" spc="0" normalizeH="0" baseline="0" noProof="0" dirty="0">
                <a:ln>
                  <a:noFill/>
                </a:ln>
                <a:solidFill>
                  <a:srgbClr val="666699"/>
                </a:solidFill>
                <a:effectLst/>
                <a:uLnTx/>
                <a:uFillTx/>
                <a:latin typeface="Times New Roman" panose="02020603050405020304" pitchFamily="18" charset="0"/>
                <a:ea typeface="+mj-ea"/>
                <a:cs typeface="楷体" panose="02010609060101010101" pitchFamily="49" charset="-122"/>
              </a:rPr>
              <a:t>实施虚拟化流程</a:t>
            </a:r>
            <a:br>
              <a:rPr kumimoji="1" lang="zh-CN" altLang="en-US" sz="3200" b="0" i="0" u="none" strike="noStrike" kern="0" cap="none" spc="0" normalizeH="0" baseline="0" noProof="0" dirty="0">
                <a:ln>
                  <a:noFill/>
                </a:ln>
                <a:solidFill>
                  <a:srgbClr val="666699"/>
                </a:solidFill>
                <a:effectLst/>
                <a:uLnTx/>
                <a:uFillTx/>
                <a:latin typeface="Times New Roman" panose="02020603050405020304" pitchFamily="18" charset="0"/>
                <a:ea typeface="+mj-ea"/>
                <a:cs typeface="楷体" panose="02010609060101010101" pitchFamily="49" charset="-122"/>
              </a:rPr>
            </a:br>
            <a:endParaRPr kumimoji="0" lang="zh-CN" altLang="en-US" sz="3200" b="0" i="0" u="none" strike="noStrike" kern="0" cap="none" spc="0" normalizeH="0" baseline="0" noProof="0" dirty="0">
              <a:ln>
                <a:noFill/>
              </a:ln>
              <a:solidFill>
                <a:srgbClr val="33CC33"/>
              </a:solidFill>
              <a:effectLst/>
              <a:uLnTx/>
              <a:uFillTx/>
              <a:latin typeface="+mn-ea"/>
              <a:ea typeface="+mn-ea"/>
              <a:cs typeface="楷体" panose="02010609060101010101" pitchFamily="49" charset="-122"/>
            </a:endParaRPr>
          </a:p>
        </p:txBody>
      </p:sp>
      <p:sp>
        <p:nvSpPr>
          <p:cNvPr id="17411" name="Rectangle 3"/>
          <p:cNvSpPr>
            <a:spLocks noGrp="1" noChangeArrowheads="1"/>
          </p:cNvSpPr>
          <p:nvPr>
            <p:ph idx="1"/>
          </p:nvPr>
        </p:nvSpPr>
        <p:spPr>
          <a:xfrm>
            <a:off x="552450" y="1301750"/>
            <a:ext cx="8856663" cy="4818063"/>
          </a:xfrm>
        </p:spPr>
        <p:txBody>
          <a:bodyPr vert="horz" wrap="square" lIns="91440" tIns="45720" rIns="91440" bIns="45720" numCol="1" anchor="t" anchorCtr="0" compatLnSpc="1"/>
          <a:lstStyle/>
          <a:p>
            <a:pPr marL="320675" marR="0" lvl="0" indent="-320675" algn="just" defTabSz="914400" rtl="0" eaLnBrk="0" fontAlgn="base" latinLnBrk="0" hangingPunct="0">
              <a:lnSpc>
                <a:spcPct val="150000"/>
              </a:lnSpc>
              <a:spcBef>
                <a:spcPts val="600"/>
              </a:spcBef>
              <a:spcAft>
                <a:spcPts val="600"/>
              </a:spcAft>
              <a:buClr>
                <a:srgbClr val="FFCC00"/>
              </a:buClr>
              <a:buSzPct val="80000"/>
              <a:buFont typeface="Wingdings" panose="05000000000000000000" pitchFamily="2" charset="2"/>
              <a:buChar char="p"/>
              <a:defRPr/>
            </a:pPr>
            <a:r>
              <a:rPr kumimoji="0" lang="zh-CN" altLang="zh-CN" sz="18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a:t>
            </a:r>
            <a:r>
              <a:rPr kumimoji="0" lang="en-US" altLang="zh-CN" sz="18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1</a:t>
            </a:r>
            <a:r>
              <a:rPr kumimoji="0" lang="zh-CN" altLang="zh-CN" sz="18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）统计现有硬件资源；</a:t>
            </a:r>
            <a:endParaRPr kumimoji="0" lang="zh-CN" altLang="zh-CN" sz="18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endParaRPr>
          </a:p>
          <a:p>
            <a:pPr marL="320675" marR="0" lvl="0" indent="-320675" algn="just" defTabSz="914400" rtl="0" eaLnBrk="0" fontAlgn="base" latinLnBrk="0" hangingPunct="0">
              <a:lnSpc>
                <a:spcPct val="150000"/>
              </a:lnSpc>
              <a:spcBef>
                <a:spcPts val="600"/>
              </a:spcBef>
              <a:spcAft>
                <a:spcPts val="600"/>
              </a:spcAft>
              <a:buClr>
                <a:srgbClr val="FFCC00"/>
              </a:buClr>
              <a:buSzPct val="80000"/>
              <a:buFont typeface="Wingdings" panose="05000000000000000000" pitchFamily="2" charset="2"/>
              <a:buChar char="p"/>
              <a:defRPr/>
            </a:pPr>
            <a:r>
              <a:rPr kumimoji="0" lang="zh-CN" altLang="zh-CN" sz="18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a:t>
            </a:r>
            <a:r>
              <a:rPr kumimoji="0" lang="en-US" altLang="zh-CN" sz="18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2</a:t>
            </a:r>
            <a:r>
              <a:rPr kumimoji="0" lang="zh-CN" altLang="zh-CN" sz="18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）选择虚拟化架构；</a:t>
            </a:r>
            <a:endParaRPr kumimoji="0" lang="zh-CN" altLang="zh-CN" sz="18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endParaRPr>
          </a:p>
          <a:p>
            <a:pPr marL="320675" marR="0" lvl="0" indent="-320675" algn="just" defTabSz="914400" rtl="0" eaLnBrk="0" fontAlgn="base" latinLnBrk="0" hangingPunct="0">
              <a:lnSpc>
                <a:spcPct val="150000"/>
              </a:lnSpc>
              <a:spcBef>
                <a:spcPts val="600"/>
              </a:spcBef>
              <a:spcAft>
                <a:spcPts val="600"/>
              </a:spcAft>
              <a:buClr>
                <a:srgbClr val="FFCC00"/>
              </a:buClr>
              <a:buSzPct val="80000"/>
              <a:buFont typeface="Wingdings" panose="05000000000000000000" pitchFamily="2" charset="2"/>
              <a:buChar char="p"/>
              <a:defRPr/>
            </a:pPr>
            <a:r>
              <a:rPr kumimoji="0" lang="zh-CN" altLang="zh-CN" sz="18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a:t>
            </a:r>
            <a:r>
              <a:rPr kumimoji="0" lang="en-US" altLang="zh-CN" sz="18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3</a:t>
            </a:r>
            <a:r>
              <a:rPr kumimoji="0" lang="zh-CN" altLang="zh-CN" sz="18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）硬件到位后安装虚拟化平台。</a:t>
            </a:r>
            <a:endParaRPr kumimoji="0" lang="zh-CN" altLang="zh-CN" sz="18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endParaRPr>
          </a:p>
          <a:p>
            <a:pPr marL="320675" marR="0" lvl="0" indent="0" algn="just" defTabSz="914400" rtl="0" eaLnBrk="0" fontAlgn="base" latinLnBrk="0" hangingPunct="0">
              <a:lnSpc>
                <a:spcPct val="110000"/>
              </a:lnSpc>
              <a:spcBef>
                <a:spcPts val="600"/>
              </a:spcBef>
              <a:spcAft>
                <a:spcPts val="600"/>
              </a:spcAft>
              <a:buClr>
                <a:srgbClr val="FFCC00"/>
              </a:buClr>
              <a:buSzPct val="80000"/>
              <a:buFont typeface="Wingdings" panose="05000000000000000000" pitchFamily="2" charset="2"/>
              <a:buNone/>
              <a:defRPr/>
            </a:pPr>
            <a:endPar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Rectangle 5"/>
          <p:cNvSpPr txBox="1">
            <a:spLocks noGrp="1"/>
          </p:cNvSpPr>
          <p:nvPr/>
        </p:nvSpPr>
        <p:spPr>
          <a:xfrm>
            <a:off x="9351963" y="6497638"/>
            <a:ext cx="407987" cy="334962"/>
          </a:xfrm>
          <a:prstGeom prst="rect">
            <a:avLst/>
          </a:prstGeom>
          <a:noFill/>
          <a:ln w="9525">
            <a:noFill/>
          </a:ln>
        </p:spPr>
        <p:txBody>
          <a:bodyPr/>
          <a:p>
            <a:pPr eaLnBrk="1" hangingPunct="1">
              <a:buNone/>
            </a:pPr>
            <a:fld id="{9A0DB2DC-4C9A-4742-B13C-FB6460FD3503}" type="slidenum">
              <a:rPr lang="en-US" altLang="zh-CN" sz="1000" b="1" dirty="0">
                <a:solidFill>
                  <a:schemeClr val="accent2"/>
                </a:solidFill>
                <a:latin typeface="Arial" panose="020B0604020202020204" pitchFamily="34" charset="0"/>
                <a:ea typeface="楷体" panose="02010609060101010101" pitchFamily="49" charset="-122"/>
              </a:rPr>
            </a:fld>
            <a:endParaRPr lang="en-US" altLang="zh-CN" sz="1000" b="1" dirty="0">
              <a:solidFill>
                <a:schemeClr val="accent2"/>
              </a:solidFill>
              <a:latin typeface="Arial" panose="020B0604020202020204" pitchFamily="34" charset="0"/>
              <a:ea typeface="楷体" panose="02010609060101010101" pitchFamily="49" charset="-122"/>
            </a:endParaRPr>
          </a:p>
        </p:txBody>
      </p:sp>
      <p:sp>
        <p:nvSpPr>
          <p:cNvPr id="17410" name="Rectangle 2"/>
          <p:cNvSpPr>
            <a:spLocks noGrp="1" noChangeArrowheads="1"/>
          </p:cNvSpPr>
          <p:nvPr>
            <p:ph type="title" idx="4294967295"/>
          </p:nvPr>
        </p:nvSpPr>
        <p:spPr>
          <a:xfrm>
            <a:off x="495300" y="500063"/>
            <a:ext cx="8913813" cy="612775"/>
          </a:xfrm>
        </p:spPr>
        <p:txBody>
          <a:bodyPr vert="horz" wrap="square" lIns="91440" tIns="45720" rIns="91440" bIns="45720" numCol="1" anchor="ctr" anchorCtr="0" compatLnSpc="1"/>
          <a:lstStyle/>
          <a:p>
            <a:pPr marL="0" marR="0" lvl="0" indent="0" algn="l" defTabSz="914400" rtl="0" eaLnBrk="1" fontAlgn="base" latinLnBrk="0" hangingPunct="1">
              <a:lnSpc>
                <a:spcPct val="95000"/>
              </a:lnSpc>
              <a:spcBef>
                <a:spcPct val="0"/>
              </a:spcBef>
              <a:spcAft>
                <a:spcPct val="0"/>
              </a:spcAft>
              <a:buClrTx/>
              <a:buSzTx/>
              <a:buFontTx/>
              <a:buNone/>
              <a:defRPr/>
            </a:pPr>
            <a:r>
              <a:rPr kumimoji="0" lang="zh-CN" altLang="en-US" sz="3200" b="0" i="0" u="none" strike="noStrike" kern="0" cap="none" spc="0" normalizeH="0" baseline="0" noProof="0" dirty="0">
                <a:ln>
                  <a:noFill/>
                </a:ln>
                <a:solidFill>
                  <a:srgbClr val="33CC33"/>
                </a:solidFill>
                <a:effectLst/>
                <a:uLnTx/>
                <a:uFillTx/>
                <a:latin typeface="+mn-ea"/>
                <a:ea typeface="+mn-ea"/>
                <a:cs typeface="楷体" panose="02010609060101010101" pitchFamily="49" charset="-122"/>
              </a:rPr>
              <a:t>知识储备</a:t>
            </a:r>
            <a:r>
              <a:rPr kumimoji="0" lang="en-US" altLang="zh-CN" sz="3200" b="0" i="0" u="none" strike="noStrike" kern="0" cap="none" spc="0" normalizeH="0" baseline="0" noProof="0" dirty="0">
                <a:ln>
                  <a:noFill/>
                </a:ln>
                <a:solidFill>
                  <a:srgbClr val="33CC33"/>
                </a:solidFill>
                <a:effectLst/>
                <a:uLnTx/>
                <a:uFillTx/>
                <a:latin typeface="+mn-ea"/>
                <a:ea typeface="+mn-ea"/>
                <a:cs typeface="楷体" panose="02010609060101010101" pitchFamily="49" charset="-122"/>
              </a:rPr>
              <a:t>-</a:t>
            </a:r>
            <a:r>
              <a:rPr kumimoji="1" lang="zh-CN" altLang="en-US" sz="3200" b="0" i="0" u="none" strike="noStrike" kern="0" cap="none" spc="0" normalizeH="0" baseline="0" noProof="0" dirty="0">
                <a:ln>
                  <a:noFill/>
                </a:ln>
                <a:solidFill>
                  <a:srgbClr val="666699"/>
                </a:solidFill>
                <a:effectLst/>
                <a:uLnTx/>
                <a:uFillTx/>
                <a:latin typeface="Times New Roman" panose="02020603050405020304" pitchFamily="18" charset="0"/>
                <a:ea typeface="+mj-ea"/>
                <a:cs typeface="楷体" panose="02010609060101010101" pitchFamily="49" charset="-122"/>
              </a:rPr>
              <a:t>实施虚拟化流程</a:t>
            </a:r>
            <a:br>
              <a:rPr kumimoji="1" lang="zh-CN" altLang="en-US" sz="3200" b="0" i="0" u="none" strike="noStrike" kern="0" cap="none" spc="0" normalizeH="0" baseline="0" noProof="0" dirty="0">
                <a:ln>
                  <a:noFill/>
                </a:ln>
                <a:solidFill>
                  <a:srgbClr val="666699"/>
                </a:solidFill>
                <a:effectLst/>
                <a:uLnTx/>
                <a:uFillTx/>
                <a:latin typeface="Times New Roman" panose="02020603050405020304" pitchFamily="18" charset="0"/>
                <a:ea typeface="+mj-ea"/>
                <a:cs typeface="楷体" panose="02010609060101010101" pitchFamily="49" charset="-122"/>
              </a:rPr>
            </a:br>
            <a:endParaRPr kumimoji="0" lang="zh-CN" altLang="en-US" sz="3200" b="0" i="0" u="none" strike="noStrike" kern="0" cap="none" spc="0" normalizeH="0" baseline="0" noProof="0" dirty="0">
              <a:ln>
                <a:noFill/>
              </a:ln>
              <a:solidFill>
                <a:srgbClr val="33CC33"/>
              </a:solidFill>
              <a:effectLst/>
              <a:uLnTx/>
              <a:uFillTx/>
              <a:latin typeface="+mn-ea"/>
              <a:ea typeface="+mn-ea"/>
              <a:cs typeface="楷体" panose="02010609060101010101" pitchFamily="49" charset="-122"/>
            </a:endParaRPr>
          </a:p>
        </p:txBody>
      </p:sp>
      <p:sp>
        <p:nvSpPr>
          <p:cNvPr id="17411" name="Rectangle 3"/>
          <p:cNvSpPr>
            <a:spLocks noGrp="1" noChangeArrowheads="1"/>
          </p:cNvSpPr>
          <p:nvPr>
            <p:ph idx="1"/>
          </p:nvPr>
        </p:nvSpPr>
        <p:spPr>
          <a:xfrm>
            <a:off x="552450" y="1301750"/>
            <a:ext cx="8856663" cy="4818063"/>
          </a:xfrm>
        </p:spPr>
        <p:txBody>
          <a:bodyPr vert="horz" wrap="square" lIns="91440" tIns="45720" rIns="91440" bIns="45720" numCol="1" anchor="t" anchorCtr="0" compatLnSpc="1"/>
          <a:lstStyle/>
          <a:p>
            <a:pPr marL="320675" marR="0" lvl="0" indent="266700" algn="just" defTabSz="914400" rtl="0" eaLnBrk="0" fontAlgn="base" latinLnBrk="0" hangingPunct="0">
              <a:lnSpc>
                <a:spcPct val="150000"/>
              </a:lnSpc>
              <a:spcBef>
                <a:spcPts val="600"/>
              </a:spcBef>
              <a:spcAft>
                <a:spcPts val="600"/>
              </a:spcAft>
              <a:buClr>
                <a:srgbClr val="FFCC00"/>
              </a:buClr>
              <a:buSzPct val="80000"/>
              <a:buFont typeface="Wingdings" panose="05000000000000000000" pitchFamily="2" charset="2"/>
              <a:buChar char="p"/>
              <a:defRPr/>
            </a:pP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虚拟化主机如何选择：是全部采购新的服务器实施虚拟化，还是使用现有服务器，通过扩容后安装虚拟化系统。</a:t>
            </a:r>
            <a:endPar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endParaRPr>
          </a:p>
          <a:p>
            <a:pPr marL="320675" marR="0" lvl="0" indent="266700" algn="just" defTabSz="914400" rtl="0" eaLnBrk="0" fontAlgn="base" latinLnBrk="0" hangingPunct="0">
              <a:lnSpc>
                <a:spcPct val="150000"/>
              </a:lnSpc>
              <a:spcBef>
                <a:spcPts val="600"/>
              </a:spcBef>
              <a:spcAft>
                <a:spcPts val="600"/>
              </a:spcAft>
              <a:buClr>
                <a:srgbClr val="FFCC00"/>
              </a:buClr>
              <a:buSzPct val="80000"/>
              <a:buFont typeface="Wingdings" panose="05000000000000000000" pitchFamily="2" charset="2"/>
              <a:buChar char="p"/>
              <a:defRPr/>
            </a:pP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虚拟化架构如何设计：虚拟化的设备网络拓扑图如何设计，存储架构怎么选择是传统的基于共享存储的架构还是全新的软件分布式共享存储架构。 </a:t>
            </a:r>
            <a:endPar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endParaRPr>
          </a:p>
          <a:p>
            <a:pPr marL="320675" marR="0" lvl="0" indent="266700" algn="just" defTabSz="914400" rtl="0" eaLnBrk="0" fontAlgn="base" latinLnBrk="0" hangingPunct="0">
              <a:lnSpc>
                <a:spcPct val="150000"/>
              </a:lnSpc>
              <a:spcBef>
                <a:spcPts val="600"/>
              </a:spcBef>
              <a:spcAft>
                <a:spcPts val="600"/>
              </a:spcAft>
              <a:buClr>
                <a:srgbClr val="FFCC00"/>
              </a:buClr>
              <a:buSzPct val="80000"/>
              <a:buFont typeface="Wingdings" panose="05000000000000000000" pitchFamily="2" charset="2"/>
              <a:buChar char="p"/>
              <a:defRPr/>
            </a:pP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如果使用现有服务器还要考虑，哪些服务器可以利旧，哪些可以整合，哪些可以升级后使用，即使是利旧，也要考虑是用共享存储还是用</a:t>
            </a:r>
            <a:r>
              <a:rPr kumimoji="0" lang="en-US" altLang="zh-CN" sz="1800" b="0" i="0" u="none" strike="noStrike" kern="100" cap="none" spc="0" normalizeH="0" baseline="0" noProof="0" dirty="0" err="1">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vSAN</a:t>
            </a: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架构。</a:t>
            </a:r>
            <a:endPar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endParaRPr>
          </a:p>
          <a:p>
            <a:pPr marL="320675" marR="0" lvl="0" indent="0" algn="just" defTabSz="914400" rtl="0" eaLnBrk="0" fontAlgn="base" latinLnBrk="0" hangingPunct="0">
              <a:lnSpc>
                <a:spcPct val="110000"/>
              </a:lnSpc>
              <a:spcBef>
                <a:spcPts val="600"/>
              </a:spcBef>
              <a:spcAft>
                <a:spcPts val="600"/>
              </a:spcAft>
              <a:buClr>
                <a:srgbClr val="FFCC00"/>
              </a:buClr>
              <a:buSzPct val="80000"/>
              <a:buFont typeface="Wingdings" panose="05000000000000000000" pitchFamily="2" charset="2"/>
              <a:buNone/>
              <a:defRPr/>
            </a:pPr>
            <a:r>
              <a:rPr kumimoji="0" lang="en-US" altLang="zh-CN" sz="1800" b="1" i="0" u="none" strike="noStrike" kern="100" cap="none" spc="0" normalizeH="0" baseline="0" noProof="0" dirty="0">
                <a:ln>
                  <a:noFill/>
                </a:ln>
                <a:solidFill>
                  <a:srgbClr val="00B0F0"/>
                </a:solidFill>
                <a:effectLst/>
                <a:uLnTx/>
                <a:uFillTx/>
                <a:latin typeface="Times New Roman" panose="02020603050405020304" pitchFamily="18" charset="0"/>
                <a:ea typeface="宋体" panose="02010600030101010101" pitchFamily="2" charset="-122"/>
                <a:cs typeface="Times New Roman" panose="02020603050405020304" pitchFamily="18" charset="0"/>
              </a:rPr>
              <a:t>          </a:t>
            </a:r>
            <a:endParaRPr kumimoji="0" lang="en-US" altLang="zh-CN" sz="1800" b="1" i="0" u="none" strike="noStrike" kern="100" cap="none" spc="0" normalizeH="0" baseline="0" noProof="0" dirty="0">
              <a:ln>
                <a:noFill/>
              </a:ln>
              <a:solidFill>
                <a:srgbClr val="00B0F0"/>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320675" marR="0" lvl="0" indent="0" algn="just" defTabSz="914400" rtl="0" eaLnBrk="0" fontAlgn="base" latinLnBrk="0" hangingPunct="0">
              <a:lnSpc>
                <a:spcPct val="110000"/>
              </a:lnSpc>
              <a:spcBef>
                <a:spcPts val="600"/>
              </a:spcBef>
              <a:spcAft>
                <a:spcPts val="600"/>
              </a:spcAft>
              <a:buClr>
                <a:srgbClr val="FFCC00"/>
              </a:buClr>
              <a:buSzPct val="80000"/>
              <a:buFont typeface="Wingdings" panose="05000000000000000000" pitchFamily="2" charset="2"/>
              <a:buNone/>
              <a:defRPr/>
            </a:pPr>
            <a:endParaRPr kumimoji="0" lang="en-US" altLang="zh-CN" sz="2400" b="1" i="0" u="none" strike="noStrike" kern="1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320675" marR="0" lvl="0" indent="0" algn="just" defTabSz="914400" rtl="0" eaLnBrk="0" fontAlgn="base" latinLnBrk="0" hangingPunct="0">
              <a:lnSpc>
                <a:spcPct val="110000"/>
              </a:lnSpc>
              <a:spcBef>
                <a:spcPts val="600"/>
              </a:spcBef>
              <a:spcAft>
                <a:spcPts val="600"/>
              </a:spcAft>
              <a:buClr>
                <a:srgbClr val="FFCC00"/>
              </a:buClr>
              <a:buSzPct val="80000"/>
              <a:buFont typeface="Wingdings" panose="05000000000000000000" pitchFamily="2" charset="2"/>
              <a:buNone/>
              <a:defRPr/>
            </a:pPr>
            <a:r>
              <a:rPr kumimoji="0" lang="en-US" altLang="zh-CN" sz="2400" b="1" i="0" u="none" strike="noStrike" kern="1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rPr>
              <a:t>    </a:t>
            </a:r>
            <a:r>
              <a:rPr kumimoji="0" lang="zh-CN" altLang="zh-CN" sz="2400" b="1" i="0" u="none" strike="noStrike" kern="1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rPr>
              <a:t>虚拟化不是万能的，并不是所有的应用都能进行虚拟化的。</a:t>
            </a:r>
            <a:endParaRPr kumimoji="0" lang="zh-CN" altLang="zh-CN" sz="2400" b="0" i="0" u="none" strike="noStrike" kern="1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楷体" panose="02010609060101010101" pitchFamily="49" charset="-122"/>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Rectangle 5"/>
          <p:cNvSpPr txBox="1">
            <a:spLocks noGrp="1"/>
          </p:cNvSpPr>
          <p:nvPr/>
        </p:nvSpPr>
        <p:spPr>
          <a:xfrm>
            <a:off x="9351963" y="6497638"/>
            <a:ext cx="407987" cy="334962"/>
          </a:xfrm>
          <a:prstGeom prst="rect">
            <a:avLst/>
          </a:prstGeom>
          <a:noFill/>
          <a:ln w="9525">
            <a:noFill/>
          </a:ln>
        </p:spPr>
        <p:txBody>
          <a:bodyPr/>
          <a:p>
            <a:pPr eaLnBrk="1" hangingPunct="1">
              <a:buNone/>
            </a:pPr>
            <a:fld id="{9A0DB2DC-4C9A-4742-B13C-FB6460FD3503}" type="slidenum">
              <a:rPr lang="en-US" altLang="zh-CN" sz="1000" b="1" dirty="0">
                <a:solidFill>
                  <a:schemeClr val="accent2"/>
                </a:solidFill>
                <a:latin typeface="Arial" panose="020B0604020202020204" pitchFamily="34" charset="0"/>
                <a:ea typeface="楷体" panose="02010609060101010101" pitchFamily="49" charset="-122"/>
              </a:rPr>
            </a:fld>
            <a:endParaRPr lang="en-US" altLang="zh-CN" sz="1000" b="1" dirty="0">
              <a:solidFill>
                <a:schemeClr val="accent2"/>
              </a:solidFill>
              <a:latin typeface="Arial" panose="020B0604020202020204" pitchFamily="34" charset="0"/>
              <a:ea typeface="楷体" panose="02010609060101010101" pitchFamily="49" charset="-122"/>
            </a:endParaRPr>
          </a:p>
        </p:txBody>
      </p:sp>
      <p:sp>
        <p:nvSpPr>
          <p:cNvPr id="17410" name="Rectangle 2"/>
          <p:cNvSpPr>
            <a:spLocks noGrp="1" noChangeArrowheads="1"/>
          </p:cNvSpPr>
          <p:nvPr>
            <p:ph type="title" idx="4294967295"/>
          </p:nvPr>
        </p:nvSpPr>
        <p:spPr>
          <a:xfrm>
            <a:off x="495300" y="274638"/>
            <a:ext cx="8913813" cy="612775"/>
          </a:xfrm>
        </p:spPr>
        <p:txBody>
          <a:bodyPr vert="horz" wrap="square" lIns="91440" tIns="45720" rIns="91440" bIns="45720" numCol="1" anchor="ctr" anchorCtr="0" compatLnSpc="1"/>
          <a:lstStyle/>
          <a:p>
            <a:pPr marL="0" marR="0" lvl="0" indent="0" algn="l" defTabSz="914400" rtl="0" eaLnBrk="1" fontAlgn="base" latinLnBrk="0" hangingPunct="1">
              <a:lnSpc>
                <a:spcPct val="95000"/>
              </a:lnSpc>
              <a:spcBef>
                <a:spcPct val="0"/>
              </a:spcBef>
              <a:spcAft>
                <a:spcPct val="0"/>
              </a:spcAft>
              <a:buClrTx/>
              <a:buSzTx/>
              <a:buFontTx/>
              <a:buNone/>
              <a:defRPr/>
            </a:pPr>
            <a:r>
              <a:rPr kumimoji="0" lang="zh-CN" altLang="en-US" sz="3200" b="0" i="0" u="none" strike="noStrike" kern="0" cap="none" spc="0" normalizeH="0" baseline="0" noProof="0" dirty="0">
                <a:ln>
                  <a:noFill/>
                </a:ln>
                <a:solidFill>
                  <a:srgbClr val="33CC33"/>
                </a:solidFill>
                <a:effectLst/>
                <a:uLnTx/>
                <a:uFillTx/>
                <a:latin typeface="+mn-ea"/>
                <a:ea typeface="+mn-ea"/>
                <a:cs typeface="楷体" panose="02010609060101010101" pitchFamily="49" charset="-122"/>
              </a:rPr>
              <a:t>任务实施</a:t>
            </a:r>
            <a:endParaRPr kumimoji="0" lang="zh-CN" altLang="en-US" sz="3200" b="0" i="0" u="none" strike="noStrike" kern="0" cap="none" spc="0" normalizeH="0" baseline="0" noProof="0" dirty="0">
              <a:ln>
                <a:noFill/>
              </a:ln>
              <a:solidFill>
                <a:srgbClr val="33CC33"/>
              </a:solidFill>
              <a:effectLst/>
              <a:uLnTx/>
              <a:uFillTx/>
              <a:latin typeface="+mn-ea"/>
              <a:ea typeface="+mn-ea"/>
              <a:cs typeface="楷体" panose="02010609060101010101" pitchFamily="49" charset="-122"/>
            </a:endParaRPr>
          </a:p>
        </p:txBody>
      </p:sp>
      <p:sp>
        <p:nvSpPr>
          <p:cNvPr id="17411" name="Rectangle 3"/>
          <p:cNvSpPr>
            <a:spLocks noGrp="1" noChangeArrowheads="1"/>
          </p:cNvSpPr>
          <p:nvPr>
            <p:ph idx="1"/>
          </p:nvPr>
        </p:nvSpPr>
        <p:spPr>
          <a:xfrm>
            <a:off x="552450" y="1301750"/>
            <a:ext cx="8856663" cy="4818063"/>
          </a:xfrm>
        </p:spPr>
        <p:txBody>
          <a:bodyPr vert="horz" wrap="square" lIns="91440" tIns="45720" rIns="91440" bIns="45720" numCol="1" anchor="t" anchorCtr="0" compatLnSpc="1"/>
          <a:lstStyle/>
          <a:p>
            <a:pPr marL="320675" marR="0" lvl="0" indent="-320675" algn="just" defTabSz="914400" rtl="0" eaLnBrk="0" fontAlgn="base" latinLnBrk="0" hangingPunct="0">
              <a:lnSpc>
                <a:spcPct val="173000"/>
              </a:lnSpc>
              <a:spcBef>
                <a:spcPts val="1300"/>
              </a:spcBef>
              <a:spcAft>
                <a:spcPts val="1300"/>
              </a:spcAft>
              <a:buClr>
                <a:srgbClr val="FFCC00"/>
              </a:buClr>
              <a:buSzPct val="80000"/>
              <a:buFont typeface="Wingdings" panose="05000000000000000000" pitchFamily="2" charset="2"/>
              <a:buChar char="p"/>
              <a:defRPr/>
            </a:pPr>
            <a:r>
              <a:rPr kumimoji="0" lang="zh-CN" altLang="zh-CN" sz="24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任务</a:t>
            </a:r>
            <a:r>
              <a:rPr kumimoji="0" lang="en-US" altLang="zh-CN" sz="24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1   </a:t>
            </a:r>
            <a:r>
              <a:rPr kumimoji="0" lang="zh-CN" altLang="zh-CN" sz="24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统计现有硬件资源</a:t>
            </a:r>
            <a:endParaRPr kumimoji="0" lang="en-US" altLang="zh-CN" sz="2400" b="1" i="0" u="none" strike="noStrike" kern="0" cap="none" spc="0" normalizeH="0" baseline="0" noProof="0" dirty="0">
              <a:ln>
                <a:noFill/>
              </a:ln>
              <a:solidFill>
                <a:schemeClr val="tx1"/>
              </a:solidFill>
              <a:effectLst/>
              <a:uLnTx/>
              <a:uFillTx/>
              <a:latin typeface="Times New Roman" panose="02020603050405020304" pitchFamily="18" charset="0"/>
              <a:ea typeface="+mn-ea"/>
              <a:cs typeface="楷体" panose="02010609060101010101" pitchFamily="49" charset="-122"/>
            </a:endParaRPr>
          </a:p>
          <a:p>
            <a:pPr marL="292100" marR="0" lvl="0" indent="-292100" algn="l" defTabSz="914400" rtl="0" eaLnBrk="1" fontAlgn="base" latinLnBrk="0" hangingPunct="1">
              <a:lnSpc>
                <a:spcPct val="130000"/>
              </a:lnSpc>
              <a:spcBef>
                <a:spcPct val="30000"/>
              </a:spcBef>
              <a:spcAft>
                <a:spcPct val="0"/>
              </a:spcAft>
              <a:buClr>
                <a:srgbClr val="CC0000"/>
              </a:buClr>
              <a:buSzPct val="80000"/>
              <a:buFont typeface="Wingdings" panose="05000000000000000000" pitchFamily="2" charset="2"/>
              <a:buChar char="n"/>
              <a:defRPr/>
            </a:pPr>
            <a:r>
              <a:rPr kumimoji="0" lang="zh-CN" altLang="en-US" sz="24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任务</a:t>
            </a:r>
            <a:r>
              <a:rPr kumimoji="0" lang="en-US" altLang="zh-CN" sz="24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2  </a:t>
            </a:r>
            <a:r>
              <a:rPr kumimoji="0" lang="zh-CN" altLang="zh-CN" sz="24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准备安装实验环境</a:t>
            </a:r>
            <a:r>
              <a:rPr kumimoji="0" lang="en-US" altLang="zh-CN" sz="24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VMware Workstation Pro 17</a:t>
            </a:r>
            <a:endParaRPr kumimoji="0" lang="en-US" altLang="zh-CN" sz="2400" b="1" i="0" u="none" strike="noStrike" kern="0" cap="none" spc="0" normalizeH="0" baseline="0" noProof="0" dirty="0">
              <a:ln>
                <a:noFill/>
              </a:ln>
              <a:solidFill>
                <a:schemeClr val="tx1"/>
              </a:solidFill>
              <a:effectLst/>
              <a:uLnTx/>
              <a:uFillTx/>
              <a:latin typeface="Times New Roman" panose="02020603050405020304" pitchFamily="18" charset="0"/>
              <a:ea typeface="+mn-ea"/>
              <a:cs typeface="楷体" panose="02010609060101010101" pitchFamily="49" charset="-122"/>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Rectangle 5"/>
          <p:cNvSpPr txBox="1">
            <a:spLocks noGrp="1"/>
          </p:cNvSpPr>
          <p:nvPr/>
        </p:nvSpPr>
        <p:spPr>
          <a:xfrm>
            <a:off x="9351963" y="6497638"/>
            <a:ext cx="407987" cy="334962"/>
          </a:xfrm>
          <a:prstGeom prst="rect">
            <a:avLst/>
          </a:prstGeom>
          <a:noFill/>
          <a:ln w="9525">
            <a:noFill/>
          </a:ln>
        </p:spPr>
        <p:txBody>
          <a:bodyPr/>
          <a:p>
            <a:pPr eaLnBrk="1" hangingPunct="1">
              <a:buNone/>
            </a:pPr>
            <a:fld id="{9A0DB2DC-4C9A-4742-B13C-FB6460FD3503}" type="slidenum">
              <a:rPr lang="en-US" altLang="zh-CN" sz="1000" b="1" dirty="0">
                <a:solidFill>
                  <a:schemeClr val="accent2"/>
                </a:solidFill>
                <a:latin typeface="Arial" panose="020B0604020202020204" pitchFamily="34" charset="0"/>
                <a:ea typeface="楷体" panose="02010609060101010101" pitchFamily="49" charset="-122"/>
              </a:rPr>
            </a:fld>
            <a:endParaRPr lang="en-US" altLang="zh-CN" sz="1000" b="1" dirty="0">
              <a:solidFill>
                <a:schemeClr val="accent2"/>
              </a:solidFill>
              <a:latin typeface="Arial" panose="020B0604020202020204" pitchFamily="34" charset="0"/>
              <a:ea typeface="楷体" panose="02010609060101010101" pitchFamily="49" charset="-122"/>
            </a:endParaRPr>
          </a:p>
        </p:txBody>
      </p:sp>
      <p:sp>
        <p:nvSpPr>
          <p:cNvPr id="17410" name="Rectangle 2"/>
          <p:cNvSpPr>
            <a:spLocks noGrp="1" noChangeArrowheads="1"/>
          </p:cNvSpPr>
          <p:nvPr>
            <p:ph type="title" idx="4294967295"/>
          </p:nvPr>
        </p:nvSpPr>
        <p:spPr>
          <a:xfrm>
            <a:off x="495300" y="274638"/>
            <a:ext cx="8913813" cy="612775"/>
          </a:xfrm>
        </p:spPr>
        <p:txBody>
          <a:bodyPr vert="horz" wrap="square" lIns="91440" tIns="45720" rIns="91440" bIns="45720" numCol="1" anchor="ctr" anchorCtr="0" compatLnSpc="1"/>
          <a:lstStyle/>
          <a:p>
            <a:pPr marL="0" marR="0" lvl="0" indent="0" algn="l" defTabSz="914400" rtl="0" eaLnBrk="1" fontAlgn="base" latinLnBrk="0" hangingPunct="1">
              <a:lnSpc>
                <a:spcPct val="95000"/>
              </a:lnSpc>
              <a:spcBef>
                <a:spcPct val="0"/>
              </a:spcBef>
              <a:spcAft>
                <a:spcPct val="0"/>
              </a:spcAft>
              <a:buClrTx/>
              <a:buSzTx/>
              <a:buFontTx/>
              <a:buNone/>
              <a:defRPr/>
            </a:pPr>
            <a:r>
              <a:rPr kumimoji="0" lang="zh-CN" altLang="en-US" sz="3200" b="0" i="0" u="none" strike="noStrike" kern="0" cap="none" spc="0" normalizeH="0" baseline="0" noProof="0" dirty="0">
                <a:ln>
                  <a:noFill/>
                </a:ln>
                <a:solidFill>
                  <a:srgbClr val="33CC33"/>
                </a:solidFill>
                <a:effectLst/>
                <a:uLnTx/>
                <a:uFillTx/>
                <a:latin typeface="+mn-ea"/>
                <a:ea typeface="+mn-ea"/>
                <a:cs typeface="楷体" panose="02010609060101010101" pitchFamily="49" charset="-122"/>
              </a:rPr>
              <a:t>任务实施</a:t>
            </a:r>
            <a:endParaRPr kumimoji="0" lang="zh-CN" altLang="en-US" sz="3200" b="0" i="0" u="none" strike="noStrike" kern="0" cap="none" spc="0" normalizeH="0" baseline="0" noProof="0" dirty="0">
              <a:ln>
                <a:noFill/>
              </a:ln>
              <a:solidFill>
                <a:srgbClr val="33CC33"/>
              </a:solidFill>
              <a:effectLst/>
              <a:uLnTx/>
              <a:uFillTx/>
              <a:latin typeface="+mn-ea"/>
              <a:ea typeface="+mn-ea"/>
              <a:cs typeface="楷体" panose="02010609060101010101" pitchFamily="49" charset="-122"/>
            </a:endParaRPr>
          </a:p>
        </p:txBody>
      </p:sp>
      <p:sp>
        <p:nvSpPr>
          <p:cNvPr id="31748" name="Rectangle 3"/>
          <p:cNvSpPr>
            <a:spLocks noGrp="1"/>
          </p:cNvSpPr>
          <p:nvPr>
            <p:ph idx="1"/>
          </p:nvPr>
        </p:nvSpPr>
        <p:spPr>
          <a:xfrm>
            <a:off x="617538" y="1735138"/>
            <a:ext cx="8856662" cy="4818062"/>
          </a:xfrm>
        </p:spPr>
        <p:txBody>
          <a:bodyPr vert="horz" wrap="square" lIns="91440" tIns="45720" rIns="91440" bIns="45720" anchor="t" anchorCtr="0"/>
          <a:p>
            <a:pPr algn="just">
              <a:lnSpc>
                <a:spcPct val="100000"/>
              </a:lnSpc>
              <a:spcBef>
                <a:spcPts val="1300"/>
              </a:spcBef>
              <a:spcAft>
                <a:spcPts val="1300"/>
              </a:spcAft>
            </a:pPr>
            <a:r>
              <a:rPr lang="zh-CN" altLang="zh-CN" sz="1800" b="0" dirty="0"/>
              <a:t>如果要实施虚拟化，需要明确用户需求，了解用户现状。单位现有多少台物理机、虚拟机，物理机与虚拟机的配置</a:t>
            </a:r>
            <a:r>
              <a:rPr lang="en-US" altLang="zh-CN" sz="1800" b="0" dirty="0"/>
              <a:t>(</a:t>
            </a:r>
            <a:r>
              <a:rPr lang="zh-CN" altLang="zh-CN" sz="1800" b="0" dirty="0"/>
              <a:t>服务器品牌、型号，</a:t>
            </a:r>
            <a:r>
              <a:rPr lang="en-US" altLang="zh-CN" sz="1800" b="0" dirty="0"/>
              <a:t>CPU </a:t>
            </a:r>
            <a:r>
              <a:rPr lang="zh-CN" altLang="zh-CN" sz="1800" b="0" dirty="0"/>
              <a:t>的型号、主频与数量、硬盘的数量与</a:t>
            </a:r>
            <a:r>
              <a:rPr lang="en-US" altLang="zh-CN" sz="1800" b="0" dirty="0"/>
              <a:t> RAID </a:t>
            </a:r>
            <a:r>
              <a:rPr lang="zh-CN" altLang="zh-CN" sz="1800" b="0" dirty="0"/>
              <a:t>方式，划分的卷</a:t>
            </a:r>
            <a:r>
              <a:rPr lang="en-US" altLang="zh-CN" sz="1800" b="0" dirty="0"/>
              <a:t> (</a:t>
            </a:r>
            <a:r>
              <a:rPr lang="zh-CN" altLang="zh-CN" sz="1800" b="0" dirty="0"/>
              <a:t>分区</a:t>
            </a:r>
            <a:r>
              <a:rPr lang="en-US" altLang="zh-CN" sz="1800" b="0" dirty="0"/>
              <a:t>)</a:t>
            </a:r>
            <a:r>
              <a:rPr lang="zh-CN" altLang="zh-CN" sz="1800" b="0" dirty="0"/>
              <a:t>大小、已用空间、剩余空间等情况</a:t>
            </a:r>
            <a:r>
              <a:rPr lang="en-US" altLang="zh-CN" sz="1800" b="0" dirty="0"/>
              <a:t>)</a:t>
            </a:r>
            <a:r>
              <a:rPr lang="zh-CN" altLang="zh-CN" sz="1800" b="0" dirty="0"/>
              <a:t>、安装的操作系统、运行的数据库及应用软件</a:t>
            </a:r>
            <a:endParaRPr lang="en-US" altLang="zh-CN" sz="1800" b="0" dirty="0">
              <a:latin typeface="Times New Roman" panose="02020603050405020304" pitchFamily="18" charset="0"/>
            </a:endParaRPr>
          </a:p>
        </p:txBody>
      </p:sp>
      <p:graphicFrame>
        <p:nvGraphicFramePr>
          <p:cNvPr id="2" name="表格 1"/>
          <p:cNvGraphicFramePr>
            <a:graphicFrameLocks noGrp="1"/>
          </p:cNvGraphicFramePr>
          <p:nvPr/>
        </p:nvGraphicFramePr>
        <p:xfrm>
          <a:off x="1568450" y="3284538"/>
          <a:ext cx="7127875" cy="2960688"/>
        </p:xfrm>
        <a:graphic>
          <a:graphicData uri="http://schemas.openxmlformats.org/drawingml/2006/table">
            <a:tbl>
              <a:tblPr firstRow="1" firstCol="1" bandRow="1">
                <a:tableStyleId>{5C22544A-7EE6-4342-B048-85BDC9FD1C3A}</a:tableStyleId>
              </a:tblPr>
              <a:tblGrid>
                <a:gridCol w="467805"/>
                <a:gridCol w="693501"/>
                <a:gridCol w="638663"/>
                <a:gridCol w="935984"/>
                <a:gridCol w="662817"/>
                <a:gridCol w="745821"/>
                <a:gridCol w="745821"/>
                <a:gridCol w="745821"/>
                <a:gridCol w="745821"/>
                <a:gridCol w="745821"/>
              </a:tblGrid>
              <a:tr h="687603">
                <a:tc>
                  <a:txBody>
                    <a:bodyPr/>
                    <a:lstStyle/>
                    <a:p>
                      <a:pPr algn="ctr">
                        <a:spcBef>
                          <a:spcPts val="600"/>
                        </a:spcBef>
                        <a:spcAft>
                          <a:spcPts val="600"/>
                        </a:spcAft>
                      </a:pPr>
                      <a:r>
                        <a:rPr lang="zh-CN" sz="900" kern="100" dirty="0">
                          <a:solidFill>
                            <a:schemeClr val="tx1"/>
                          </a:solidFill>
                          <a:effectLst/>
                        </a:rPr>
                        <a:t>序号</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71" marR="68571" marT="0" marB="0" anchor="ctr"/>
                </a:tc>
                <a:tc>
                  <a:txBody>
                    <a:bodyPr/>
                    <a:lstStyle/>
                    <a:p>
                      <a:pPr algn="ctr">
                        <a:spcBef>
                          <a:spcPts val="600"/>
                        </a:spcBef>
                        <a:spcAft>
                          <a:spcPts val="600"/>
                        </a:spcAft>
                      </a:pPr>
                      <a:r>
                        <a:rPr lang="zh-CN" sz="900" kern="100" dirty="0">
                          <a:solidFill>
                            <a:schemeClr val="tx1"/>
                          </a:solidFill>
                          <a:effectLst/>
                        </a:rPr>
                        <a:t>业务系统名称</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71" marR="68571" marT="0" marB="0" anchor="ctr"/>
                </a:tc>
                <a:tc>
                  <a:txBody>
                    <a:bodyPr/>
                    <a:lstStyle/>
                    <a:p>
                      <a:pPr algn="ctr">
                        <a:spcBef>
                          <a:spcPts val="600"/>
                        </a:spcBef>
                        <a:spcAft>
                          <a:spcPts val="600"/>
                        </a:spcAft>
                      </a:pPr>
                      <a:r>
                        <a:rPr lang="en-US" sz="900" kern="100" dirty="0">
                          <a:solidFill>
                            <a:schemeClr val="tx1"/>
                          </a:solidFill>
                          <a:effectLst/>
                        </a:rPr>
                        <a:t>IP </a:t>
                      </a:r>
                      <a:r>
                        <a:rPr lang="zh-CN" sz="900" kern="100" dirty="0">
                          <a:solidFill>
                            <a:schemeClr val="tx1"/>
                          </a:solidFill>
                          <a:effectLst/>
                        </a:rPr>
                        <a:t>地址</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71" marR="68571" marT="0" marB="0" anchor="ctr"/>
                </a:tc>
                <a:tc>
                  <a:txBody>
                    <a:bodyPr/>
                    <a:lstStyle/>
                    <a:p>
                      <a:pPr algn="ctr">
                        <a:spcBef>
                          <a:spcPts val="600"/>
                        </a:spcBef>
                        <a:spcAft>
                          <a:spcPts val="600"/>
                        </a:spcAft>
                      </a:pPr>
                      <a:r>
                        <a:rPr lang="zh-CN" sz="900" kern="100">
                          <a:solidFill>
                            <a:schemeClr val="tx1"/>
                          </a:solidFill>
                          <a:effectLst/>
                        </a:rPr>
                        <a:t>服务器品牌型号</a:t>
                      </a:r>
                      <a:endParaRPr lang="zh-CN" sz="14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71" marR="68571" marT="0" marB="0" anchor="ctr"/>
                </a:tc>
                <a:tc>
                  <a:txBody>
                    <a:bodyPr/>
                    <a:lstStyle/>
                    <a:p>
                      <a:pPr algn="ctr">
                        <a:spcBef>
                          <a:spcPts val="600"/>
                        </a:spcBef>
                        <a:spcAft>
                          <a:spcPts val="600"/>
                        </a:spcAft>
                      </a:pPr>
                      <a:r>
                        <a:rPr lang="en-US" sz="900" kern="100">
                          <a:solidFill>
                            <a:schemeClr val="tx1"/>
                          </a:solidFill>
                          <a:effectLst/>
                        </a:rPr>
                        <a:t>CPU</a:t>
                      </a:r>
                      <a:endParaRPr lang="zh-CN" sz="14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71" marR="68571" marT="0" marB="0" anchor="ctr"/>
                </a:tc>
                <a:tc>
                  <a:txBody>
                    <a:bodyPr/>
                    <a:lstStyle/>
                    <a:p>
                      <a:pPr algn="ctr">
                        <a:spcBef>
                          <a:spcPts val="600"/>
                        </a:spcBef>
                        <a:spcAft>
                          <a:spcPts val="600"/>
                        </a:spcAft>
                      </a:pPr>
                      <a:r>
                        <a:rPr lang="en-US" sz="900" kern="100">
                          <a:solidFill>
                            <a:schemeClr val="tx1"/>
                          </a:solidFill>
                          <a:effectLst/>
                        </a:rPr>
                        <a:t>CPU</a:t>
                      </a:r>
                      <a:r>
                        <a:rPr lang="zh-CN" sz="900" kern="100">
                          <a:solidFill>
                            <a:schemeClr val="tx1"/>
                          </a:solidFill>
                          <a:effectLst/>
                        </a:rPr>
                        <a:t>使用率</a:t>
                      </a:r>
                      <a:endParaRPr lang="zh-CN" sz="14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71" marR="68571" marT="0" marB="0" anchor="ctr"/>
                </a:tc>
                <a:tc>
                  <a:txBody>
                    <a:bodyPr/>
                    <a:lstStyle/>
                    <a:p>
                      <a:pPr algn="ctr">
                        <a:spcBef>
                          <a:spcPts val="600"/>
                        </a:spcBef>
                        <a:spcAft>
                          <a:spcPts val="600"/>
                        </a:spcAft>
                      </a:pPr>
                      <a:r>
                        <a:rPr lang="zh-CN" sz="900" kern="100">
                          <a:solidFill>
                            <a:schemeClr val="tx1"/>
                          </a:solidFill>
                          <a:effectLst/>
                        </a:rPr>
                        <a:t>硬盘</a:t>
                      </a:r>
                      <a:endParaRPr lang="zh-CN" sz="14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71" marR="68571" marT="0" marB="0" anchor="ctr"/>
                </a:tc>
                <a:tc>
                  <a:txBody>
                    <a:bodyPr/>
                    <a:lstStyle/>
                    <a:p>
                      <a:pPr algn="ctr">
                        <a:spcBef>
                          <a:spcPts val="600"/>
                        </a:spcBef>
                        <a:spcAft>
                          <a:spcPts val="600"/>
                        </a:spcAft>
                      </a:pPr>
                      <a:r>
                        <a:rPr lang="zh-CN" sz="900" kern="100">
                          <a:solidFill>
                            <a:schemeClr val="tx1"/>
                          </a:solidFill>
                          <a:effectLst/>
                        </a:rPr>
                        <a:t>硬盘使用空间</a:t>
                      </a:r>
                      <a:endParaRPr lang="zh-CN" sz="14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71" marR="68571" marT="0" marB="0" anchor="ctr"/>
                </a:tc>
                <a:tc>
                  <a:txBody>
                    <a:bodyPr/>
                    <a:lstStyle/>
                    <a:p>
                      <a:pPr algn="ctr">
                        <a:spcBef>
                          <a:spcPts val="600"/>
                        </a:spcBef>
                        <a:spcAft>
                          <a:spcPts val="600"/>
                        </a:spcAft>
                      </a:pPr>
                      <a:r>
                        <a:rPr lang="zh-CN" sz="900" kern="100">
                          <a:solidFill>
                            <a:schemeClr val="tx1"/>
                          </a:solidFill>
                          <a:effectLst/>
                        </a:rPr>
                        <a:t>内存</a:t>
                      </a:r>
                      <a:endParaRPr lang="zh-CN" sz="14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71" marR="68571" marT="0" marB="0" anchor="ctr"/>
                </a:tc>
                <a:tc>
                  <a:txBody>
                    <a:bodyPr/>
                    <a:lstStyle/>
                    <a:p>
                      <a:pPr algn="ctr">
                        <a:spcBef>
                          <a:spcPts val="600"/>
                        </a:spcBef>
                        <a:spcAft>
                          <a:spcPts val="600"/>
                        </a:spcAft>
                      </a:pPr>
                      <a:r>
                        <a:rPr lang="zh-CN" sz="900" kern="100">
                          <a:solidFill>
                            <a:schemeClr val="tx1"/>
                          </a:solidFill>
                          <a:effectLst/>
                        </a:rPr>
                        <a:t>已使用</a:t>
                      </a:r>
                      <a:endParaRPr lang="zh-CN" sz="14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71" marR="68571" marT="0" marB="0" anchor="ctr"/>
                </a:tc>
              </a:tr>
              <a:tr h="563869">
                <a:tc>
                  <a:txBody>
                    <a:bodyPr/>
                    <a:lstStyle/>
                    <a:p>
                      <a:pPr algn="ctr">
                        <a:spcBef>
                          <a:spcPts val="600"/>
                        </a:spcBef>
                        <a:spcAft>
                          <a:spcPts val="600"/>
                        </a:spcAft>
                      </a:pPr>
                      <a:r>
                        <a:rPr lang="en-US" sz="900" kern="100">
                          <a:solidFill>
                            <a:schemeClr val="tx1"/>
                          </a:solidFill>
                          <a:effectLst/>
                        </a:rPr>
                        <a:t>01</a:t>
                      </a:r>
                      <a:endParaRPr lang="zh-CN" sz="14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71" marR="68571" marT="0" marB="0" anchor="ctr"/>
                </a:tc>
                <a:tc>
                  <a:txBody>
                    <a:bodyPr/>
                    <a:lstStyle/>
                    <a:p>
                      <a:pPr algn="ctr">
                        <a:spcBef>
                          <a:spcPts val="600"/>
                        </a:spcBef>
                        <a:spcAft>
                          <a:spcPts val="600"/>
                        </a:spcAft>
                      </a:pPr>
                      <a:r>
                        <a:rPr lang="en-US" sz="900" kern="100">
                          <a:solidFill>
                            <a:schemeClr val="tx1"/>
                          </a:solidFill>
                          <a:effectLst/>
                        </a:rPr>
                        <a:t>OA</a:t>
                      </a:r>
                      <a:endParaRPr lang="zh-CN" sz="14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71" marR="68571" marT="0" marB="0" anchor="ctr"/>
                </a:tc>
                <a:tc>
                  <a:txBody>
                    <a:bodyPr/>
                    <a:lstStyle/>
                    <a:p>
                      <a:pPr algn="ctr">
                        <a:spcBef>
                          <a:spcPts val="600"/>
                        </a:spcBef>
                        <a:spcAft>
                          <a:spcPts val="600"/>
                        </a:spcAft>
                      </a:pPr>
                      <a:r>
                        <a:rPr lang="en-US" sz="900" kern="100">
                          <a:solidFill>
                            <a:schemeClr val="tx1"/>
                          </a:solidFill>
                          <a:effectLst/>
                        </a:rPr>
                        <a:t>192.168.1.1</a:t>
                      </a:r>
                      <a:endParaRPr lang="zh-CN" sz="1400" kern="100">
                        <a:solidFill>
                          <a:schemeClr val="tx1"/>
                        </a:solidFill>
                        <a:effectLst/>
                      </a:endParaRPr>
                    </a:p>
                    <a:p>
                      <a:pPr algn="ctr">
                        <a:spcBef>
                          <a:spcPts val="600"/>
                        </a:spcBef>
                        <a:spcAft>
                          <a:spcPts val="600"/>
                        </a:spcAft>
                      </a:pPr>
                      <a:r>
                        <a:rPr lang="en-US" sz="900" kern="100">
                          <a:solidFill>
                            <a:schemeClr val="tx1"/>
                          </a:solidFill>
                          <a:effectLst/>
                        </a:rPr>
                        <a:t> </a:t>
                      </a:r>
                      <a:endParaRPr lang="zh-CN" sz="14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71" marR="68571" marT="0" marB="0" anchor="ctr"/>
                </a:tc>
                <a:tc>
                  <a:txBody>
                    <a:bodyPr/>
                    <a:lstStyle/>
                    <a:p>
                      <a:pPr algn="ctr">
                        <a:spcBef>
                          <a:spcPts val="600"/>
                        </a:spcBef>
                        <a:spcAft>
                          <a:spcPts val="600"/>
                        </a:spcAft>
                      </a:pPr>
                      <a:r>
                        <a:rPr lang="zh-CN" sz="900" kern="100" dirty="0">
                          <a:solidFill>
                            <a:schemeClr val="tx1"/>
                          </a:solidFill>
                          <a:effectLst/>
                        </a:rPr>
                        <a:t>联想</a:t>
                      </a:r>
                      <a:r>
                        <a:rPr lang="en-US" sz="900" kern="100" dirty="0">
                          <a:solidFill>
                            <a:schemeClr val="tx1"/>
                          </a:solidFill>
                          <a:effectLst/>
                        </a:rPr>
                        <a:t>3650 M5</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71" marR="68571" marT="0" marB="0" anchor="ctr"/>
                </a:tc>
                <a:tc>
                  <a:txBody>
                    <a:bodyPr/>
                    <a:lstStyle/>
                    <a:p>
                      <a:pPr algn="ctr">
                        <a:spcBef>
                          <a:spcPts val="600"/>
                        </a:spcBef>
                        <a:spcAft>
                          <a:spcPts val="600"/>
                        </a:spcAft>
                      </a:pPr>
                      <a:r>
                        <a:rPr lang="en-US" sz="900" kern="100" dirty="0">
                          <a:solidFill>
                            <a:schemeClr val="tx1"/>
                          </a:solidFill>
                          <a:effectLst/>
                        </a:rPr>
                        <a:t>E5-2609V4</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71" marR="68571" marT="0" marB="0" anchor="ctr"/>
                </a:tc>
                <a:tc>
                  <a:txBody>
                    <a:bodyPr/>
                    <a:lstStyle/>
                    <a:p>
                      <a:pPr algn="ctr">
                        <a:spcBef>
                          <a:spcPts val="600"/>
                        </a:spcBef>
                        <a:spcAft>
                          <a:spcPts val="600"/>
                        </a:spcAft>
                      </a:pPr>
                      <a:r>
                        <a:rPr lang="en-US" sz="900" kern="100" dirty="0">
                          <a:solidFill>
                            <a:schemeClr val="tx1"/>
                          </a:solidFill>
                          <a:effectLst/>
                        </a:rPr>
                        <a:t>5%</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71" marR="68571" marT="0" marB="0" anchor="ctr"/>
                </a:tc>
                <a:tc>
                  <a:txBody>
                    <a:bodyPr/>
                    <a:lstStyle/>
                    <a:p>
                      <a:pPr algn="ctr">
                        <a:spcBef>
                          <a:spcPts val="600"/>
                        </a:spcBef>
                        <a:spcAft>
                          <a:spcPts val="600"/>
                        </a:spcAft>
                      </a:pPr>
                      <a:r>
                        <a:rPr lang="en-US" sz="900" kern="100">
                          <a:solidFill>
                            <a:schemeClr val="tx1"/>
                          </a:solidFill>
                          <a:effectLst/>
                        </a:rPr>
                        <a:t>3</a:t>
                      </a:r>
                      <a:r>
                        <a:rPr lang="zh-CN" sz="900" kern="100">
                          <a:solidFill>
                            <a:schemeClr val="tx1"/>
                          </a:solidFill>
                          <a:effectLst/>
                        </a:rPr>
                        <a:t>块</a:t>
                      </a:r>
                      <a:r>
                        <a:rPr lang="en-US" sz="900" kern="100">
                          <a:solidFill>
                            <a:schemeClr val="tx1"/>
                          </a:solidFill>
                          <a:effectLst/>
                        </a:rPr>
                        <a:t>600GB</a:t>
                      </a:r>
                      <a:r>
                        <a:rPr lang="zh-CN" sz="900" kern="100">
                          <a:solidFill>
                            <a:schemeClr val="tx1"/>
                          </a:solidFill>
                          <a:effectLst/>
                        </a:rPr>
                        <a:t>，</a:t>
                      </a:r>
                      <a:r>
                        <a:rPr lang="en-US" sz="900" kern="100">
                          <a:solidFill>
                            <a:schemeClr val="tx1"/>
                          </a:solidFill>
                          <a:effectLst/>
                        </a:rPr>
                        <a:t>RAID5</a:t>
                      </a:r>
                      <a:endParaRPr lang="zh-CN" sz="14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71" marR="68571" marT="0" marB="0" anchor="ctr"/>
                </a:tc>
                <a:tc>
                  <a:txBody>
                    <a:bodyPr/>
                    <a:lstStyle/>
                    <a:p>
                      <a:pPr algn="ctr">
                        <a:spcBef>
                          <a:spcPts val="600"/>
                        </a:spcBef>
                        <a:spcAft>
                          <a:spcPts val="600"/>
                        </a:spcAft>
                      </a:pPr>
                      <a:r>
                        <a:rPr lang="en-US" sz="900" kern="100">
                          <a:solidFill>
                            <a:schemeClr val="tx1"/>
                          </a:solidFill>
                          <a:effectLst/>
                        </a:rPr>
                        <a:t>500GB</a:t>
                      </a:r>
                      <a:endParaRPr lang="zh-CN" sz="1400" kern="100">
                        <a:solidFill>
                          <a:schemeClr val="tx1"/>
                        </a:solidFill>
                        <a:effectLst/>
                      </a:endParaRPr>
                    </a:p>
                    <a:p>
                      <a:pPr algn="ctr">
                        <a:spcBef>
                          <a:spcPts val="600"/>
                        </a:spcBef>
                        <a:spcAft>
                          <a:spcPts val="600"/>
                        </a:spcAft>
                      </a:pPr>
                      <a:r>
                        <a:rPr lang="en-US" sz="900" kern="100">
                          <a:solidFill>
                            <a:schemeClr val="tx1"/>
                          </a:solidFill>
                          <a:effectLst/>
                        </a:rPr>
                        <a:t> </a:t>
                      </a:r>
                      <a:endParaRPr lang="zh-CN" sz="14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71" marR="68571" marT="0" marB="0" anchor="ctr"/>
                </a:tc>
                <a:tc>
                  <a:txBody>
                    <a:bodyPr/>
                    <a:lstStyle/>
                    <a:p>
                      <a:pPr algn="ctr">
                        <a:spcBef>
                          <a:spcPts val="600"/>
                        </a:spcBef>
                        <a:spcAft>
                          <a:spcPts val="600"/>
                        </a:spcAft>
                      </a:pPr>
                      <a:r>
                        <a:rPr lang="en-US" sz="900" kern="100">
                          <a:solidFill>
                            <a:schemeClr val="tx1"/>
                          </a:solidFill>
                          <a:effectLst/>
                        </a:rPr>
                        <a:t>64GB</a:t>
                      </a:r>
                      <a:endParaRPr lang="zh-CN" sz="1400" kern="100">
                        <a:solidFill>
                          <a:schemeClr val="tx1"/>
                        </a:solidFill>
                        <a:effectLst/>
                      </a:endParaRPr>
                    </a:p>
                    <a:p>
                      <a:pPr algn="ctr">
                        <a:spcBef>
                          <a:spcPts val="600"/>
                        </a:spcBef>
                        <a:spcAft>
                          <a:spcPts val="600"/>
                        </a:spcAft>
                      </a:pPr>
                      <a:r>
                        <a:rPr lang="en-US" sz="900" kern="100">
                          <a:solidFill>
                            <a:schemeClr val="tx1"/>
                          </a:solidFill>
                          <a:effectLst/>
                        </a:rPr>
                        <a:t> </a:t>
                      </a:r>
                      <a:endParaRPr lang="zh-CN" sz="14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71" marR="68571" marT="0" marB="0" anchor="ctr"/>
                </a:tc>
                <a:tc>
                  <a:txBody>
                    <a:bodyPr/>
                    <a:lstStyle/>
                    <a:p>
                      <a:pPr algn="ctr">
                        <a:spcBef>
                          <a:spcPts val="600"/>
                        </a:spcBef>
                        <a:spcAft>
                          <a:spcPts val="600"/>
                        </a:spcAft>
                      </a:pPr>
                      <a:r>
                        <a:rPr lang="en-US" sz="900" kern="100">
                          <a:solidFill>
                            <a:schemeClr val="tx1"/>
                          </a:solidFill>
                          <a:effectLst/>
                        </a:rPr>
                        <a:t>22.9GB</a:t>
                      </a:r>
                      <a:endParaRPr lang="zh-CN" sz="1400" kern="100">
                        <a:solidFill>
                          <a:schemeClr val="tx1"/>
                        </a:solidFill>
                        <a:effectLst/>
                      </a:endParaRPr>
                    </a:p>
                    <a:p>
                      <a:pPr algn="ctr">
                        <a:spcBef>
                          <a:spcPts val="600"/>
                        </a:spcBef>
                        <a:spcAft>
                          <a:spcPts val="600"/>
                        </a:spcAft>
                      </a:pPr>
                      <a:r>
                        <a:rPr lang="en-US" sz="900" kern="100">
                          <a:solidFill>
                            <a:schemeClr val="tx1"/>
                          </a:solidFill>
                          <a:effectLst/>
                        </a:rPr>
                        <a:t> </a:t>
                      </a:r>
                      <a:endParaRPr lang="zh-CN" sz="14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71" marR="68571" marT="0" marB="0" anchor="ctr"/>
                </a:tc>
              </a:tr>
              <a:tr h="467939">
                <a:tc>
                  <a:txBody>
                    <a:bodyPr/>
                    <a:lstStyle/>
                    <a:p>
                      <a:pPr algn="ctr">
                        <a:spcBef>
                          <a:spcPts val="600"/>
                        </a:spcBef>
                        <a:spcAft>
                          <a:spcPts val="600"/>
                        </a:spcAft>
                      </a:pPr>
                      <a:r>
                        <a:rPr lang="en-US" sz="900" kern="100">
                          <a:solidFill>
                            <a:schemeClr val="tx1"/>
                          </a:solidFill>
                          <a:effectLst/>
                        </a:rPr>
                        <a:t>02</a:t>
                      </a:r>
                      <a:endParaRPr lang="zh-CN" sz="14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71" marR="68571" marT="0" marB="0" anchor="ctr"/>
                </a:tc>
                <a:tc>
                  <a:txBody>
                    <a:bodyPr/>
                    <a:lstStyle/>
                    <a:p>
                      <a:pPr algn="ctr">
                        <a:spcBef>
                          <a:spcPts val="600"/>
                        </a:spcBef>
                        <a:spcAft>
                          <a:spcPts val="600"/>
                        </a:spcAft>
                      </a:pPr>
                      <a:r>
                        <a:rPr lang="zh-CN" sz="900" kern="100">
                          <a:solidFill>
                            <a:schemeClr val="tx1"/>
                          </a:solidFill>
                          <a:effectLst/>
                        </a:rPr>
                        <a:t>数据库</a:t>
                      </a:r>
                      <a:endParaRPr lang="zh-CN" sz="14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71" marR="68571" marT="0" marB="0" anchor="ctr"/>
                </a:tc>
                <a:tc>
                  <a:txBody>
                    <a:bodyPr/>
                    <a:lstStyle/>
                    <a:p>
                      <a:pPr algn="ctr">
                        <a:spcBef>
                          <a:spcPts val="600"/>
                        </a:spcBef>
                        <a:spcAft>
                          <a:spcPts val="600"/>
                        </a:spcAft>
                      </a:pPr>
                      <a:r>
                        <a:rPr lang="en-US" sz="900" kern="100" dirty="0">
                          <a:solidFill>
                            <a:schemeClr val="tx1"/>
                          </a:solidFill>
                          <a:effectLst/>
                        </a:rPr>
                        <a:t>192.168.1.2</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71" marR="68571" marT="0" marB="0" anchor="ctr"/>
                </a:tc>
                <a:tc>
                  <a:txBody>
                    <a:bodyPr/>
                    <a:lstStyle/>
                    <a:p>
                      <a:pPr algn="ctr">
                        <a:spcBef>
                          <a:spcPts val="600"/>
                        </a:spcBef>
                        <a:spcAft>
                          <a:spcPts val="600"/>
                        </a:spcAft>
                      </a:pPr>
                      <a:r>
                        <a:rPr lang="zh-CN" sz="900" kern="100">
                          <a:solidFill>
                            <a:schemeClr val="tx1"/>
                          </a:solidFill>
                          <a:effectLst/>
                        </a:rPr>
                        <a:t>联想</a:t>
                      </a:r>
                      <a:r>
                        <a:rPr lang="en-US" sz="900" kern="100">
                          <a:solidFill>
                            <a:schemeClr val="tx1"/>
                          </a:solidFill>
                          <a:effectLst/>
                        </a:rPr>
                        <a:t>3650 M5</a:t>
                      </a:r>
                      <a:endParaRPr lang="zh-CN" sz="14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71" marR="68571" marT="0" marB="0" anchor="ctr"/>
                </a:tc>
                <a:tc>
                  <a:txBody>
                    <a:bodyPr/>
                    <a:lstStyle/>
                    <a:p>
                      <a:pPr algn="ctr">
                        <a:spcBef>
                          <a:spcPts val="600"/>
                        </a:spcBef>
                        <a:spcAft>
                          <a:spcPts val="600"/>
                        </a:spcAft>
                      </a:pPr>
                      <a:r>
                        <a:rPr lang="en-US" sz="900" kern="100">
                          <a:solidFill>
                            <a:schemeClr val="tx1"/>
                          </a:solidFill>
                          <a:effectLst/>
                        </a:rPr>
                        <a:t>E5-2620V4</a:t>
                      </a:r>
                      <a:endParaRPr lang="zh-CN" sz="14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71" marR="68571" marT="0" marB="0" anchor="ctr"/>
                </a:tc>
                <a:tc>
                  <a:txBody>
                    <a:bodyPr/>
                    <a:lstStyle/>
                    <a:p>
                      <a:pPr algn="ctr">
                        <a:spcBef>
                          <a:spcPts val="600"/>
                        </a:spcBef>
                        <a:spcAft>
                          <a:spcPts val="600"/>
                        </a:spcAft>
                      </a:pPr>
                      <a:r>
                        <a:rPr lang="en-US" sz="900" kern="100" dirty="0">
                          <a:solidFill>
                            <a:schemeClr val="tx1"/>
                          </a:solidFill>
                          <a:effectLst/>
                        </a:rPr>
                        <a:t>10%</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71" marR="68571" marT="0" marB="0" anchor="ctr"/>
                </a:tc>
                <a:tc>
                  <a:txBody>
                    <a:bodyPr/>
                    <a:lstStyle/>
                    <a:p>
                      <a:pPr algn="ctr">
                        <a:spcBef>
                          <a:spcPts val="600"/>
                        </a:spcBef>
                        <a:spcAft>
                          <a:spcPts val="600"/>
                        </a:spcAft>
                      </a:pPr>
                      <a:r>
                        <a:rPr lang="en-US" sz="900" kern="100" dirty="0">
                          <a:solidFill>
                            <a:schemeClr val="tx1"/>
                          </a:solidFill>
                          <a:effectLst/>
                        </a:rPr>
                        <a:t>4</a:t>
                      </a:r>
                      <a:r>
                        <a:rPr lang="zh-CN" sz="900" kern="100" dirty="0">
                          <a:solidFill>
                            <a:schemeClr val="tx1"/>
                          </a:solidFill>
                          <a:effectLst/>
                        </a:rPr>
                        <a:t>块</a:t>
                      </a:r>
                      <a:r>
                        <a:rPr lang="en-US" sz="900" kern="100" dirty="0">
                          <a:solidFill>
                            <a:schemeClr val="tx1"/>
                          </a:solidFill>
                          <a:effectLst/>
                        </a:rPr>
                        <a:t>1T</a:t>
                      </a:r>
                      <a:r>
                        <a:rPr lang="zh-CN" sz="900" kern="100" dirty="0">
                          <a:solidFill>
                            <a:schemeClr val="tx1"/>
                          </a:solidFill>
                          <a:effectLst/>
                        </a:rPr>
                        <a:t>，</a:t>
                      </a:r>
                      <a:r>
                        <a:rPr lang="en-US" sz="900" kern="100" dirty="0">
                          <a:solidFill>
                            <a:schemeClr val="tx1"/>
                          </a:solidFill>
                          <a:effectLst/>
                        </a:rPr>
                        <a:t>RAID5</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71" marR="68571" marT="0" marB="0" anchor="ctr"/>
                </a:tc>
                <a:tc>
                  <a:txBody>
                    <a:bodyPr/>
                    <a:lstStyle/>
                    <a:p>
                      <a:pPr algn="ctr">
                        <a:spcBef>
                          <a:spcPts val="600"/>
                        </a:spcBef>
                        <a:spcAft>
                          <a:spcPts val="600"/>
                        </a:spcAft>
                      </a:pPr>
                      <a:r>
                        <a:rPr lang="en-US" sz="900" kern="100">
                          <a:solidFill>
                            <a:schemeClr val="tx1"/>
                          </a:solidFill>
                          <a:effectLst/>
                        </a:rPr>
                        <a:t>1T</a:t>
                      </a:r>
                      <a:endParaRPr lang="zh-CN" sz="14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71" marR="68571" marT="0" marB="0" anchor="ctr"/>
                </a:tc>
                <a:tc>
                  <a:txBody>
                    <a:bodyPr/>
                    <a:lstStyle/>
                    <a:p>
                      <a:pPr algn="ctr">
                        <a:spcBef>
                          <a:spcPts val="600"/>
                        </a:spcBef>
                        <a:spcAft>
                          <a:spcPts val="600"/>
                        </a:spcAft>
                      </a:pPr>
                      <a:r>
                        <a:rPr lang="en-US" sz="900" kern="100">
                          <a:solidFill>
                            <a:schemeClr val="tx1"/>
                          </a:solidFill>
                          <a:effectLst/>
                        </a:rPr>
                        <a:t>64GB</a:t>
                      </a:r>
                      <a:endParaRPr lang="zh-CN" sz="14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71" marR="68571" marT="0" marB="0" anchor="ctr"/>
                </a:tc>
                <a:tc>
                  <a:txBody>
                    <a:bodyPr/>
                    <a:lstStyle/>
                    <a:p>
                      <a:pPr algn="ctr">
                        <a:spcBef>
                          <a:spcPts val="600"/>
                        </a:spcBef>
                        <a:spcAft>
                          <a:spcPts val="600"/>
                        </a:spcAft>
                      </a:pPr>
                      <a:r>
                        <a:rPr lang="en-US" sz="900" kern="100">
                          <a:solidFill>
                            <a:schemeClr val="tx1"/>
                          </a:solidFill>
                          <a:effectLst/>
                        </a:rPr>
                        <a:t>32GB</a:t>
                      </a:r>
                      <a:endParaRPr lang="zh-CN" sz="14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71" marR="68571" marT="0" marB="0" anchor="ctr"/>
                </a:tc>
              </a:tr>
              <a:tr h="467939">
                <a:tc>
                  <a:txBody>
                    <a:bodyPr/>
                    <a:lstStyle/>
                    <a:p>
                      <a:pPr algn="ctr">
                        <a:spcBef>
                          <a:spcPts val="600"/>
                        </a:spcBef>
                        <a:spcAft>
                          <a:spcPts val="600"/>
                        </a:spcAft>
                      </a:pPr>
                      <a:r>
                        <a:rPr lang="en-US" sz="900" kern="100">
                          <a:solidFill>
                            <a:schemeClr val="tx1"/>
                          </a:solidFill>
                          <a:effectLst/>
                        </a:rPr>
                        <a:t>03</a:t>
                      </a:r>
                      <a:endParaRPr lang="zh-CN" sz="14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71" marR="68571" marT="0" marB="0" anchor="ctr"/>
                </a:tc>
                <a:tc>
                  <a:txBody>
                    <a:bodyPr/>
                    <a:lstStyle/>
                    <a:p>
                      <a:pPr algn="ctr">
                        <a:spcBef>
                          <a:spcPts val="600"/>
                        </a:spcBef>
                        <a:spcAft>
                          <a:spcPts val="600"/>
                        </a:spcAft>
                      </a:pPr>
                      <a:r>
                        <a:rPr lang="en-US" sz="900" kern="100">
                          <a:solidFill>
                            <a:schemeClr val="tx1"/>
                          </a:solidFill>
                          <a:effectLst/>
                        </a:rPr>
                        <a:t>ERP</a:t>
                      </a:r>
                      <a:endParaRPr lang="zh-CN" sz="14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71" marR="68571" marT="0" marB="0" anchor="ctr"/>
                </a:tc>
                <a:tc>
                  <a:txBody>
                    <a:bodyPr/>
                    <a:lstStyle/>
                    <a:p>
                      <a:pPr algn="ctr">
                        <a:spcBef>
                          <a:spcPts val="600"/>
                        </a:spcBef>
                        <a:spcAft>
                          <a:spcPts val="600"/>
                        </a:spcAft>
                      </a:pPr>
                      <a:r>
                        <a:rPr lang="en-US" sz="900" kern="100">
                          <a:solidFill>
                            <a:schemeClr val="tx1"/>
                          </a:solidFill>
                          <a:effectLst/>
                        </a:rPr>
                        <a:t>192.168.1.3</a:t>
                      </a:r>
                      <a:endParaRPr lang="zh-CN" sz="14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71" marR="68571" marT="0" marB="0" anchor="ctr"/>
                </a:tc>
                <a:tc>
                  <a:txBody>
                    <a:bodyPr/>
                    <a:lstStyle/>
                    <a:p>
                      <a:pPr algn="ctr">
                        <a:spcBef>
                          <a:spcPts val="600"/>
                        </a:spcBef>
                        <a:spcAft>
                          <a:spcPts val="600"/>
                        </a:spcAft>
                      </a:pPr>
                      <a:r>
                        <a:rPr lang="zh-CN" sz="900" kern="100">
                          <a:solidFill>
                            <a:schemeClr val="tx1"/>
                          </a:solidFill>
                          <a:effectLst/>
                        </a:rPr>
                        <a:t>联想</a:t>
                      </a:r>
                      <a:r>
                        <a:rPr lang="en-US" sz="900" kern="100">
                          <a:solidFill>
                            <a:schemeClr val="tx1"/>
                          </a:solidFill>
                          <a:effectLst/>
                        </a:rPr>
                        <a:t>3650 M5</a:t>
                      </a:r>
                      <a:endParaRPr lang="zh-CN" sz="14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71" marR="68571" marT="0" marB="0" anchor="ctr"/>
                </a:tc>
                <a:tc>
                  <a:txBody>
                    <a:bodyPr/>
                    <a:lstStyle/>
                    <a:p>
                      <a:pPr algn="ctr">
                        <a:spcBef>
                          <a:spcPts val="600"/>
                        </a:spcBef>
                        <a:spcAft>
                          <a:spcPts val="600"/>
                        </a:spcAft>
                      </a:pPr>
                      <a:r>
                        <a:rPr lang="en-US" sz="900" kern="100">
                          <a:solidFill>
                            <a:schemeClr val="tx1"/>
                          </a:solidFill>
                          <a:effectLst/>
                        </a:rPr>
                        <a:t>E5-2620V4</a:t>
                      </a:r>
                      <a:endParaRPr lang="zh-CN" sz="14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71" marR="68571" marT="0" marB="0" anchor="ctr"/>
                </a:tc>
                <a:tc>
                  <a:txBody>
                    <a:bodyPr/>
                    <a:lstStyle/>
                    <a:p>
                      <a:pPr algn="ctr">
                        <a:spcBef>
                          <a:spcPts val="600"/>
                        </a:spcBef>
                        <a:spcAft>
                          <a:spcPts val="600"/>
                        </a:spcAft>
                      </a:pPr>
                      <a:r>
                        <a:rPr lang="en-US" sz="900" kern="100" dirty="0">
                          <a:solidFill>
                            <a:schemeClr val="tx1"/>
                          </a:solidFill>
                          <a:effectLst/>
                        </a:rPr>
                        <a:t>10%</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71" marR="68571" marT="0" marB="0" anchor="ctr"/>
                </a:tc>
                <a:tc>
                  <a:txBody>
                    <a:bodyPr/>
                    <a:lstStyle/>
                    <a:p>
                      <a:pPr algn="ctr">
                        <a:spcBef>
                          <a:spcPts val="600"/>
                        </a:spcBef>
                        <a:spcAft>
                          <a:spcPts val="600"/>
                        </a:spcAft>
                      </a:pPr>
                      <a:r>
                        <a:rPr lang="en-US" sz="900" kern="100" dirty="0">
                          <a:solidFill>
                            <a:schemeClr val="tx1"/>
                          </a:solidFill>
                          <a:effectLst/>
                        </a:rPr>
                        <a:t>4</a:t>
                      </a:r>
                      <a:r>
                        <a:rPr lang="zh-CN" sz="900" kern="100" dirty="0">
                          <a:solidFill>
                            <a:schemeClr val="tx1"/>
                          </a:solidFill>
                          <a:effectLst/>
                        </a:rPr>
                        <a:t>块</a:t>
                      </a:r>
                      <a:r>
                        <a:rPr lang="en-US" sz="900" kern="100" dirty="0">
                          <a:solidFill>
                            <a:schemeClr val="tx1"/>
                          </a:solidFill>
                          <a:effectLst/>
                        </a:rPr>
                        <a:t>600GB</a:t>
                      </a:r>
                      <a:r>
                        <a:rPr lang="zh-CN" sz="900" kern="100" dirty="0">
                          <a:solidFill>
                            <a:schemeClr val="tx1"/>
                          </a:solidFill>
                          <a:effectLst/>
                        </a:rPr>
                        <a:t>，</a:t>
                      </a:r>
                      <a:r>
                        <a:rPr lang="en-US" sz="900" kern="100" dirty="0">
                          <a:solidFill>
                            <a:schemeClr val="tx1"/>
                          </a:solidFill>
                          <a:effectLst/>
                        </a:rPr>
                        <a:t>RAID5</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71" marR="68571" marT="0" marB="0" anchor="ctr"/>
                </a:tc>
                <a:tc>
                  <a:txBody>
                    <a:bodyPr/>
                    <a:lstStyle/>
                    <a:p>
                      <a:pPr algn="ctr">
                        <a:spcBef>
                          <a:spcPts val="600"/>
                        </a:spcBef>
                        <a:spcAft>
                          <a:spcPts val="600"/>
                        </a:spcAft>
                      </a:pPr>
                      <a:r>
                        <a:rPr lang="en-US" sz="900" kern="100">
                          <a:solidFill>
                            <a:schemeClr val="tx1"/>
                          </a:solidFill>
                          <a:effectLst/>
                        </a:rPr>
                        <a:t>800GB</a:t>
                      </a:r>
                      <a:endParaRPr lang="zh-CN" sz="14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71" marR="68571" marT="0" marB="0" anchor="ctr"/>
                </a:tc>
                <a:tc>
                  <a:txBody>
                    <a:bodyPr/>
                    <a:lstStyle/>
                    <a:p>
                      <a:pPr algn="ctr">
                        <a:spcBef>
                          <a:spcPts val="600"/>
                        </a:spcBef>
                        <a:spcAft>
                          <a:spcPts val="600"/>
                        </a:spcAft>
                      </a:pPr>
                      <a:r>
                        <a:rPr lang="en-US" sz="900" kern="100">
                          <a:solidFill>
                            <a:schemeClr val="tx1"/>
                          </a:solidFill>
                          <a:effectLst/>
                        </a:rPr>
                        <a:t>64GB</a:t>
                      </a:r>
                      <a:endParaRPr lang="zh-CN" sz="14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71" marR="68571" marT="0" marB="0" anchor="ctr"/>
                </a:tc>
                <a:tc>
                  <a:txBody>
                    <a:bodyPr/>
                    <a:lstStyle/>
                    <a:p>
                      <a:pPr algn="ctr">
                        <a:spcBef>
                          <a:spcPts val="600"/>
                        </a:spcBef>
                        <a:spcAft>
                          <a:spcPts val="600"/>
                        </a:spcAft>
                      </a:pPr>
                      <a:r>
                        <a:rPr lang="en-US" sz="900" kern="100">
                          <a:solidFill>
                            <a:schemeClr val="tx1"/>
                          </a:solidFill>
                          <a:effectLst/>
                        </a:rPr>
                        <a:t>52GB</a:t>
                      </a:r>
                      <a:endParaRPr lang="zh-CN" sz="14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71" marR="68571" marT="0" marB="0" anchor="ctr"/>
                </a:tc>
              </a:tr>
              <a:tr h="462859">
                <a:tc>
                  <a:txBody>
                    <a:bodyPr/>
                    <a:lstStyle/>
                    <a:p>
                      <a:pPr algn="ctr">
                        <a:spcBef>
                          <a:spcPts val="600"/>
                        </a:spcBef>
                        <a:spcAft>
                          <a:spcPts val="600"/>
                        </a:spcAft>
                      </a:pPr>
                      <a:r>
                        <a:rPr lang="en-US" sz="900" kern="100">
                          <a:solidFill>
                            <a:schemeClr val="tx1"/>
                          </a:solidFill>
                          <a:effectLst/>
                        </a:rPr>
                        <a:t>…</a:t>
                      </a:r>
                      <a:endParaRPr lang="zh-CN" sz="14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71" marR="68571" marT="0" marB="0" anchor="ctr"/>
                </a:tc>
                <a:tc>
                  <a:txBody>
                    <a:bodyPr/>
                    <a:lstStyle/>
                    <a:p>
                      <a:pPr algn="ctr">
                        <a:spcBef>
                          <a:spcPts val="600"/>
                        </a:spcBef>
                        <a:spcAft>
                          <a:spcPts val="600"/>
                        </a:spcAft>
                      </a:pPr>
                      <a:r>
                        <a:rPr lang="en-US" sz="900" kern="100">
                          <a:solidFill>
                            <a:schemeClr val="tx1"/>
                          </a:solidFill>
                          <a:effectLst/>
                        </a:rPr>
                        <a:t> </a:t>
                      </a:r>
                      <a:endParaRPr lang="zh-CN" sz="14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71" marR="68571" marT="0" marB="0" anchor="ctr"/>
                </a:tc>
                <a:tc>
                  <a:txBody>
                    <a:bodyPr/>
                    <a:lstStyle/>
                    <a:p>
                      <a:pPr algn="ctr">
                        <a:spcBef>
                          <a:spcPts val="600"/>
                        </a:spcBef>
                        <a:spcAft>
                          <a:spcPts val="600"/>
                        </a:spcAft>
                      </a:pPr>
                      <a:r>
                        <a:rPr lang="en-US" sz="900" kern="100">
                          <a:solidFill>
                            <a:schemeClr val="tx1"/>
                          </a:solidFill>
                          <a:effectLst/>
                        </a:rPr>
                        <a:t> </a:t>
                      </a:r>
                      <a:endParaRPr lang="zh-CN" sz="14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71" marR="68571" marT="0" marB="0" anchor="ctr"/>
                </a:tc>
                <a:tc>
                  <a:txBody>
                    <a:bodyPr/>
                    <a:lstStyle/>
                    <a:p>
                      <a:pPr algn="ctr">
                        <a:spcBef>
                          <a:spcPts val="600"/>
                        </a:spcBef>
                        <a:spcAft>
                          <a:spcPts val="600"/>
                        </a:spcAft>
                      </a:pPr>
                      <a:r>
                        <a:rPr lang="en-US" sz="900" kern="100">
                          <a:solidFill>
                            <a:schemeClr val="tx1"/>
                          </a:solidFill>
                          <a:effectLst/>
                        </a:rPr>
                        <a:t> </a:t>
                      </a:r>
                      <a:endParaRPr lang="zh-CN" sz="14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71" marR="68571" marT="0" marB="0" anchor="ctr"/>
                </a:tc>
                <a:tc>
                  <a:txBody>
                    <a:bodyPr/>
                    <a:lstStyle/>
                    <a:p>
                      <a:pPr algn="ctr">
                        <a:spcBef>
                          <a:spcPts val="600"/>
                        </a:spcBef>
                        <a:spcAft>
                          <a:spcPts val="600"/>
                        </a:spcAft>
                      </a:pPr>
                      <a:r>
                        <a:rPr lang="en-US" sz="900" kern="100">
                          <a:solidFill>
                            <a:schemeClr val="tx1"/>
                          </a:solidFill>
                          <a:effectLst/>
                        </a:rPr>
                        <a:t> </a:t>
                      </a:r>
                      <a:endParaRPr lang="zh-CN" sz="14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71" marR="68571" marT="0" marB="0" anchor="ctr"/>
                </a:tc>
                <a:tc>
                  <a:txBody>
                    <a:bodyPr/>
                    <a:lstStyle/>
                    <a:p>
                      <a:pPr algn="ctr">
                        <a:spcBef>
                          <a:spcPts val="600"/>
                        </a:spcBef>
                        <a:spcAft>
                          <a:spcPts val="600"/>
                        </a:spcAft>
                      </a:pPr>
                      <a:r>
                        <a:rPr lang="en-US" sz="900" kern="100">
                          <a:solidFill>
                            <a:schemeClr val="tx1"/>
                          </a:solidFill>
                          <a:effectLst/>
                        </a:rPr>
                        <a:t> </a:t>
                      </a:r>
                      <a:endParaRPr lang="zh-CN" sz="14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71" marR="68571" marT="0" marB="0" anchor="ctr"/>
                </a:tc>
                <a:tc>
                  <a:txBody>
                    <a:bodyPr/>
                    <a:lstStyle/>
                    <a:p>
                      <a:pPr algn="ctr">
                        <a:spcBef>
                          <a:spcPts val="600"/>
                        </a:spcBef>
                        <a:spcAft>
                          <a:spcPts val="600"/>
                        </a:spcAft>
                      </a:pPr>
                      <a:r>
                        <a:rPr lang="en-US" sz="900" kern="100">
                          <a:solidFill>
                            <a:schemeClr val="tx1"/>
                          </a:solidFill>
                          <a:effectLst/>
                        </a:rPr>
                        <a:t> </a:t>
                      </a:r>
                      <a:endParaRPr lang="zh-CN" sz="14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71" marR="68571" marT="0" marB="0" anchor="ctr"/>
                </a:tc>
                <a:tc>
                  <a:txBody>
                    <a:bodyPr/>
                    <a:lstStyle/>
                    <a:p>
                      <a:pPr algn="ctr">
                        <a:spcBef>
                          <a:spcPts val="600"/>
                        </a:spcBef>
                        <a:spcAft>
                          <a:spcPts val="600"/>
                        </a:spcAft>
                      </a:pPr>
                      <a:r>
                        <a:rPr lang="en-US" sz="900" kern="100" dirty="0">
                          <a:solidFill>
                            <a:schemeClr val="tx1"/>
                          </a:solidFill>
                          <a:effectLst/>
                        </a:rPr>
                        <a:t> </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71" marR="68571" marT="0" marB="0" anchor="ctr"/>
                </a:tc>
                <a:tc>
                  <a:txBody>
                    <a:bodyPr/>
                    <a:lstStyle/>
                    <a:p>
                      <a:pPr algn="ctr">
                        <a:spcBef>
                          <a:spcPts val="600"/>
                        </a:spcBef>
                        <a:spcAft>
                          <a:spcPts val="600"/>
                        </a:spcAft>
                      </a:pPr>
                      <a:r>
                        <a:rPr lang="en-US" sz="900" kern="100">
                          <a:solidFill>
                            <a:schemeClr val="tx1"/>
                          </a:solidFill>
                          <a:effectLst/>
                        </a:rPr>
                        <a:t> </a:t>
                      </a:r>
                      <a:endParaRPr lang="zh-CN" sz="14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71" marR="68571" marT="0" marB="0" anchor="ctr"/>
                </a:tc>
                <a:tc>
                  <a:txBody>
                    <a:bodyPr/>
                    <a:lstStyle/>
                    <a:p>
                      <a:pPr algn="ctr">
                        <a:spcBef>
                          <a:spcPts val="600"/>
                        </a:spcBef>
                        <a:spcAft>
                          <a:spcPts val="600"/>
                        </a:spcAft>
                      </a:pPr>
                      <a:r>
                        <a:rPr lang="en-US" sz="900" kern="100">
                          <a:solidFill>
                            <a:schemeClr val="tx1"/>
                          </a:solidFill>
                          <a:effectLst/>
                        </a:rPr>
                        <a:t> </a:t>
                      </a:r>
                      <a:endParaRPr lang="zh-CN" sz="14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71" marR="68571" marT="0" marB="0" anchor="ctr"/>
                </a:tc>
              </a:tr>
              <a:tr h="310478">
                <a:tc>
                  <a:txBody>
                    <a:bodyPr/>
                    <a:lstStyle/>
                    <a:p>
                      <a:pPr algn="ctr">
                        <a:spcBef>
                          <a:spcPts val="600"/>
                        </a:spcBef>
                        <a:spcAft>
                          <a:spcPts val="600"/>
                        </a:spcAft>
                      </a:pPr>
                      <a:r>
                        <a:rPr lang="zh-CN" sz="900" kern="100">
                          <a:solidFill>
                            <a:schemeClr val="tx1"/>
                          </a:solidFill>
                          <a:effectLst/>
                        </a:rPr>
                        <a:t>合计</a:t>
                      </a:r>
                      <a:endParaRPr lang="zh-CN" sz="14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71" marR="68571" marT="0" marB="0" anchor="ctr"/>
                </a:tc>
                <a:tc>
                  <a:txBody>
                    <a:bodyPr/>
                    <a:lstStyle/>
                    <a:p>
                      <a:pPr algn="ctr">
                        <a:spcBef>
                          <a:spcPts val="600"/>
                        </a:spcBef>
                        <a:spcAft>
                          <a:spcPts val="600"/>
                        </a:spcAft>
                      </a:pPr>
                      <a:r>
                        <a:rPr lang="en-US" sz="900" kern="100">
                          <a:solidFill>
                            <a:schemeClr val="tx1"/>
                          </a:solidFill>
                          <a:effectLst/>
                        </a:rPr>
                        <a:t> </a:t>
                      </a:r>
                      <a:endParaRPr lang="zh-CN" sz="14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71" marR="68571" marT="0" marB="0" anchor="ctr"/>
                </a:tc>
                <a:tc>
                  <a:txBody>
                    <a:bodyPr/>
                    <a:lstStyle/>
                    <a:p>
                      <a:pPr algn="ctr">
                        <a:spcBef>
                          <a:spcPts val="600"/>
                        </a:spcBef>
                        <a:spcAft>
                          <a:spcPts val="600"/>
                        </a:spcAft>
                      </a:pPr>
                      <a:r>
                        <a:rPr lang="en-US" sz="900" kern="100">
                          <a:solidFill>
                            <a:schemeClr val="tx1"/>
                          </a:solidFill>
                          <a:effectLst/>
                        </a:rPr>
                        <a:t> </a:t>
                      </a:r>
                      <a:endParaRPr lang="zh-CN" sz="14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71" marR="68571" marT="0" marB="0" anchor="ctr"/>
                </a:tc>
                <a:tc>
                  <a:txBody>
                    <a:bodyPr/>
                    <a:lstStyle/>
                    <a:p>
                      <a:pPr algn="ctr">
                        <a:spcBef>
                          <a:spcPts val="600"/>
                        </a:spcBef>
                        <a:spcAft>
                          <a:spcPts val="600"/>
                        </a:spcAft>
                      </a:pPr>
                      <a:r>
                        <a:rPr lang="en-US" sz="900" kern="100">
                          <a:solidFill>
                            <a:schemeClr val="tx1"/>
                          </a:solidFill>
                          <a:effectLst/>
                        </a:rPr>
                        <a:t> </a:t>
                      </a:r>
                      <a:endParaRPr lang="zh-CN" sz="14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71" marR="68571" marT="0" marB="0" anchor="ctr"/>
                </a:tc>
                <a:tc>
                  <a:txBody>
                    <a:bodyPr/>
                    <a:lstStyle/>
                    <a:p>
                      <a:pPr algn="ctr">
                        <a:spcBef>
                          <a:spcPts val="600"/>
                        </a:spcBef>
                        <a:spcAft>
                          <a:spcPts val="600"/>
                        </a:spcAft>
                      </a:pPr>
                      <a:r>
                        <a:rPr lang="en-US" sz="900" kern="100">
                          <a:solidFill>
                            <a:schemeClr val="tx1"/>
                          </a:solidFill>
                          <a:effectLst/>
                        </a:rPr>
                        <a:t> </a:t>
                      </a:r>
                      <a:endParaRPr lang="zh-CN" sz="14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71" marR="68571" marT="0" marB="0" anchor="ctr"/>
                </a:tc>
                <a:tc>
                  <a:txBody>
                    <a:bodyPr/>
                    <a:lstStyle/>
                    <a:p>
                      <a:pPr algn="ctr">
                        <a:spcBef>
                          <a:spcPts val="600"/>
                        </a:spcBef>
                        <a:spcAft>
                          <a:spcPts val="600"/>
                        </a:spcAft>
                      </a:pPr>
                      <a:r>
                        <a:rPr lang="en-US" sz="900" kern="100">
                          <a:solidFill>
                            <a:schemeClr val="tx1"/>
                          </a:solidFill>
                          <a:effectLst/>
                        </a:rPr>
                        <a:t> </a:t>
                      </a:r>
                      <a:endParaRPr lang="zh-CN" sz="14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71" marR="68571" marT="0" marB="0" anchor="ctr"/>
                </a:tc>
                <a:tc>
                  <a:txBody>
                    <a:bodyPr/>
                    <a:lstStyle/>
                    <a:p>
                      <a:pPr algn="ctr">
                        <a:spcBef>
                          <a:spcPts val="600"/>
                        </a:spcBef>
                        <a:spcAft>
                          <a:spcPts val="600"/>
                        </a:spcAft>
                      </a:pPr>
                      <a:r>
                        <a:rPr lang="en-US" sz="900" kern="100">
                          <a:solidFill>
                            <a:schemeClr val="tx1"/>
                          </a:solidFill>
                          <a:effectLst/>
                        </a:rPr>
                        <a:t> </a:t>
                      </a:r>
                      <a:endParaRPr lang="zh-CN" sz="14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71" marR="68571" marT="0" marB="0" anchor="ctr"/>
                </a:tc>
                <a:tc>
                  <a:txBody>
                    <a:bodyPr/>
                    <a:lstStyle/>
                    <a:p>
                      <a:pPr algn="ctr">
                        <a:spcBef>
                          <a:spcPts val="600"/>
                        </a:spcBef>
                        <a:spcAft>
                          <a:spcPts val="600"/>
                        </a:spcAft>
                      </a:pPr>
                      <a:r>
                        <a:rPr lang="en-US" sz="900" kern="100" dirty="0">
                          <a:solidFill>
                            <a:schemeClr val="tx1"/>
                          </a:solidFill>
                          <a:effectLst/>
                        </a:rPr>
                        <a:t> </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71" marR="68571" marT="0" marB="0" anchor="ctr"/>
                </a:tc>
                <a:tc>
                  <a:txBody>
                    <a:bodyPr/>
                    <a:lstStyle/>
                    <a:p>
                      <a:pPr algn="ctr">
                        <a:spcBef>
                          <a:spcPts val="600"/>
                        </a:spcBef>
                        <a:spcAft>
                          <a:spcPts val="600"/>
                        </a:spcAft>
                      </a:pPr>
                      <a:r>
                        <a:rPr lang="en-US" sz="900" kern="100" dirty="0">
                          <a:solidFill>
                            <a:schemeClr val="tx1"/>
                          </a:solidFill>
                          <a:effectLst/>
                        </a:rPr>
                        <a:t> </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71" marR="68571" marT="0" marB="0" anchor="ctr"/>
                </a:tc>
                <a:tc>
                  <a:txBody>
                    <a:bodyPr/>
                    <a:lstStyle/>
                    <a:p>
                      <a:pPr algn="ctr">
                        <a:spcBef>
                          <a:spcPts val="600"/>
                        </a:spcBef>
                        <a:spcAft>
                          <a:spcPts val="600"/>
                        </a:spcAft>
                      </a:pPr>
                      <a:r>
                        <a:rPr lang="en-US" sz="900" kern="100" dirty="0">
                          <a:solidFill>
                            <a:schemeClr val="tx1"/>
                          </a:solidFill>
                          <a:effectLst/>
                        </a:rPr>
                        <a:t> </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71" marR="68571" marT="0" marB="0" anchor="ctr"/>
                </a:tc>
              </a:tr>
            </a:tbl>
          </a:graphicData>
        </a:graphic>
      </p:graphicFrame>
      <p:sp>
        <p:nvSpPr>
          <p:cNvPr id="4" name="文本框 3"/>
          <p:cNvSpPr txBox="1"/>
          <p:nvPr/>
        </p:nvSpPr>
        <p:spPr>
          <a:xfrm>
            <a:off x="461963" y="990600"/>
            <a:ext cx="4953000" cy="639763"/>
          </a:xfrm>
          <a:prstGeom prst="rect">
            <a:avLst/>
          </a:prstGeom>
          <a:noFill/>
        </p:spPr>
        <p:txBody>
          <a:bodyPr>
            <a:spAutoFit/>
          </a:bodyPr>
          <a:lstStyle/>
          <a:p>
            <a:pPr marR="0" algn="just" defTabSz="914400" eaLnBrk="1" hangingPunct="1">
              <a:lnSpc>
                <a:spcPct val="173000"/>
              </a:lnSpc>
              <a:spcBef>
                <a:spcPts val="1300"/>
              </a:spcBef>
              <a:spcAft>
                <a:spcPts val="1300"/>
              </a:spcAft>
              <a:buClrTx/>
              <a:buSzTx/>
              <a:buFontTx/>
              <a:buNone/>
              <a:defRPr/>
            </a:pPr>
            <a:r>
              <a:rPr kumimoji="0" lang="zh-CN" altLang="zh-CN" sz="2400" b="1" kern="100" cap="none" spc="0" normalizeH="0" baseline="0" noProof="0" dirty="0">
                <a:solidFill>
                  <a:srgbClr val="000000"/>
                </a:solidFill>
                <a:latin typeface="Times New Roman" panose="02020603050405020304" pitchFamily="18" charset="0"/>
                <a:ea typeface="宋体" panose="02010600030101010101" pitchFamily="2" charset="-122"/>
                <a:cs typeface="+mn-cs"/>
              </a:rPr>
              <a:t>任务</a:t>
            </a:r>
            <a:r>
              <a:rPr kumimoji="0" lang="en-US" altLang="zh-CN" sz="2400" b="1" kern="100" cap="none" spc="0" normalizeH="0" baseline="0" noProof="0" dirty="0">
                <a:solidFill>
                  <a:srgbClr val="000000"/>
                </a:solidFill>
                <a:latin typeface="Times New Roman" panose="02020603050405020304" pitchFamily="18" charset="0"/>
                <a:ea typeface="宋体" panose="02010600030101010101" pitchFamily="2" charset="-122"/>
                <a:cs typeface="+mn-cs"/>
              </a:rPr>
              <a:t>1   </a:t>
            </a:r>
            <a:r>
              <a:rPr kumimoji="0" lang="zh-CN" altLang="zh-CN" sz="2400" b="1" kern="100" cap="none" spc="0" normalizeH="0" baseline="0" noProof="0" dirty="0">
                <a:solidFill>
                  <a:srgbClr val="000000"/>
                </a:solidFill>
                <a:latin typeface="Times New Roman" panose="02020603050405020304" pitchFamily="18" charset="0"/>
                <a:ea typeface="宋体" panose="02010600030101010101" pitchFamily="2" charset="-122"/>
                <a:cs typeface="+mn-cs"/>
              </a:rPr>
              <a:t>统计现有硬件资源</a:t>
            </a:r>
            <a:endParaRPr kumimoji="0" lang="en-US" altLang="zh-CN" sz="2400" kern="1200" cap="none" spc="0" normalizeH="0" baseline="0" noProof="0" dirty="0">
              <a:latin typeface="Times New Roman" panose="02020603050405020304" pitchFamily="18" charset="0"/>
              <a:ea typeface="宋体" panose="02010600030101010101" pitchFamily="2" charset="-122"/>
              <a:cs typeface="+mn-cs"/>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Rectangle 5"/>
          <p:cNvSpPr txBox="1">
            <a:spLocks noGrp="1"/>
          </p:cNvSpPr>
          <p:nvPr/>
        </p:nvSpPr>
        <p:spPr>
          <a:xfrm>
            <a:off x="9351963" y="6497638"/>
            <a:ext cx="407987" cy="334962"/>
          </a:xfrm>
          <a:prstGeom prst="rect">
            <a:avLst/>
          </a:prstGeom>
          <a:noFill/>
          <a:ln w="9525">
            <a:noFill/>
          </a:ln>
        </p:spPr>
        <p:txBody>
          <a:bodyPr/>
          <a:p>
            <a:pPr eaLnBrk="1" hangingPunct="1">
              <a:buNone/>
            </a:pPr>
            <a:fld id="{9A0DB2DC-4C9A-4742-B13C-FB6460FD3503}" type="slidenum">
              <a:rPr lang="en-US" altLang="zh-CN" sz="1000" b="1" dirty="0">
                <a:solidFill>
                  <a:schemeClr val="accent2"/>
                </a:solidFill>
                <a:latin typeface="Arial" panose="020B0604020202020204" pitchFamily="34" charset="0"/>
                <a:ea typeface="楷体" panose="02010609060101010101" pitchFamily="49" charset="-122"/>
              </a:rPr>
            </a:fld>
            <a:endParaRPr lang="en-US" altLang="zh-CN" sz="1000" b="1" dirty="0">
              <a:solidFill>
                <a:schemeClr val="accent2"/>
              </a:solidFill>
              <a:latin typeface="Arial" panose="020B0604020202020204" pitchFamily="34" charset="0"/>
              <a:ea typeface="楷体" panose="02010609060101010101" pitchFamily="49" charset="-122"/>
            </a:endParaRPr>
          </a:p>
        </p:txBody>
      </p:sp>
      <p:sp>
        <p:nvSpPr>
          <p:cNvPr id="17410" name="Rectangle 2"/>
          <p:cNvSpPr>
            <a:spLocks noGrp="1" noChangeArrowheads="1"/>
          </p:cNvSpPr>
          <p:nvPr>
            <p:ph type="title" idx="4294967295"/>
          </p:nvPr>
        </p:nvSpPr>
        <p:spPr>
          <a:xfrm>
            <a:off x="495300" y="274638"/>
            <a:ext cx="8913813" cy="612775"/>
          </a:xfrm>
        </p:spPr>
        <p:txBody>
          <a:bodyPr vert="horz" wrap="square" lIns="91440" tIns="45720" rIns="91440" bIns="45720" numCol="1" anchor="ctr" anchorCtr="0" compatLnSpc="1"/>
          <a:lstStyle/>
          <a:p>
            <a:pPr marL="0" marR="0" lvl="0" indent="0" algn="l" defTabSz="914400" rtl="0" eaLnBrk="1" fontAlgn="base" latinLnBrk="0" hangingPunct="1">
              <a:lnSpc>
                <a:spcPct val="95000"/>
              </a:lnSpc>
              <a:spcBef>
                <a:spcPct val="0"/>
              </a:spcBef>
              <a:spcAft>
                <a:spcPct val="0"/>
              </a:spcAft>
              <a:buClrTx/>
              <a:buSzTx/>
              <a:buFontTx/>
              <a:buNone/>
              <a:defRPr/>
            </a:pPr>
            <a:r>
              <a:rPr kumimoji="0" lang="zh-CN" altLang="en-US" sz="3200" b="0" i="0" u="none" strike="noStrike" kern="0" cap="none" spc="0" normalizeH="0" baseline="0" noProof="0" dirty="0">
                <a:ln>
                  <a:noFill/>
                </a:ln>
                <a:solidFill>
                  <a:srgbClr val="33CC33"/>
                </a:solidFill>
                <a:effectLst/>
                <a:uLnTx/>
                <a:uFillTx/>
                <a:latin typeface="+mn-ea"/>
                <a:ea typeface="+mn-ea"/>
                <a:cs typeface="楷体" panose="02010609060101010101" pitchFamily="49" charset="-122"/>
              </a:rPr>
              <a:t>任务实施</a:t>
            </a:r>
            <a:endParaRPr kumimoji="0" lang="zh-CN" altLang="en-US" sz="3200" b="0" i="0" u="none" strike="noStrike" kern="0" cap="none" spc="0" normalizeH="0" baseline="0" noProof="0" dirty="0">
              <a:ln>
                <a:noFill/>
              </a:ln>
              <a:solidFill>
                <a:srgbClr val="33CC33"/>
              </a:solidFill>
              <a:effectLst/>
              <a:uLnTx/>
              <a:uFillTx/>
              <a:latin typeface="+mn-ea"/>
              <a:ea typeface="+mn-ea"/>
              <a:cs typeface="楷体" panose="02010609060101010101" pitchFamily="49" charset="-122"/>
            </a:endParaRPr>
          </a:p>
        </p:txBody>
      </p:sp>
      <p:sp>
        <p:nvSpPr>
          <p:cNvPr id="17411" name="Rectangle 3"/>
          <p:cNvSpPr>
            <a:spLocks noGrp="1" noChangeArrowheads="1"/>
          </p:cNvSpPr>
          <p:nvPr>
            <p:ph idx="1"/>
          </p:nvPr>
        </p:nvSpPr>
        <p:spPr>
          <a:xfrm>
            <a:off x="552450" y="1301750"/>
            <a:ext cx="8856663" cy="4818063"/>
          </a:xfrm>
        </p:spPr>
        <p:txBody>
          <a:bodyPr vert="horz" wrap="square" lIns="91440" tIns="45720" rIns="91440" bIns="45720" numCol="1" anchor="t" anchorCtr="0" compatLnSpc="1"/>
          <a:lstStyle/>
          <a:p>
            <a:pPr marL="292100" marR="0" lvl="0" indent="-292100" algn="l" defTabSz="914400" rtl="0" eaLnBrk="1" fontAlgn="base" latinLnBrk="0" hangingPunct="1">
              <a:lnSpc>
                <a:spcPct val="130000"/>
              </a:lnSpc>
              <a:spcBef>
                <a:spcPct val="30000"/>
              </a:spcBef>
              <a:spcAft>
                <a:spcPct val="0"/>
              </a:spcAft>
              <a:buClr>
                <a:srgbClr val="CC0000"/>
              </a:buClr>
              <a:buSzPct val="80000"/>
              <a:buFont typeface="Wingdings" panose="05000000000000000000" pitchFamily="2" charset="2"/>
              <a:buChar char="n"/>
              <a:defRPr/>
            </a:pPr>
            <a:r>
              <a:rPr kumimoji="0" lang="zh-CN" altLang="en-US" sz="24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任务</a:t>
            </a:r>
            <a:r>
              <a:rPr kumimoji="0" lang="en-US" altLang="zh-CN" sz="24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2  </a:t>
            </a:r>
            <a:r>
              <a:rPr kumimoji="0" lang="zh-CN" altLang="zh-CN" sz="24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准备安装实验环境</a:t>
            </a:r>
            <a:r>
              <a:rPr kumimoji="0" lang="en-US" altLang="zh-CN" sz="24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VMware Workstation Pro 17</a:t>
            </a:r>
            <a:endParaRPr kumimoji="0" lang="en-US" altLang="zh-CN" sz="24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endParaRPr>
          </a:p>
          <a:p>
            <a:pPr marL="292100" marR="0" lvl="0" indent="-292100" algn="l" defTabSz="914400" rtl="0" eaLnBrk="1" fontAlgn="base" latinLnBrk="0" hangingPunct="1">
              <a:lnSpc>
                <a:spcPct val="130000"/>
              </a:lnSpc>
              <a:spcBef>
                <a:spcPct val="30000"/>
              </a:spcBef>
              <a:spcAft>
                <a:spcPct val="0"/>
              </a:spcAft>
              <a:buClr>
                <a:srgbClr val="CC0000"/>
              </a:buClr>
              <a:buSzPct val="80000"/>
              <a:buFont typeface="Wingdings" panose="05000000000000000000" pitchFamily="2" charset="2"/>
              <a:buChar char="n"/>
              <a:defRPr/>
            </a:pPr>
            <a:endParaRPr kumimoji="0" lang="en-US" altLang="zh-CN" sz="24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endParaRPr>
          </a:p>
          <a:p>
            <a:pPr marL="292100" marR="0" lvl="0" indent="-292100" algn="l" defTabSz="914400" rtl="0" eaLnBrk="1" fontAlgn="base" latinLnBrk="0" hangingPunct="1">
              <a:lnSpc>
                <a:spcPct val="130000"/>
              </a:lnSpc>
              <a:spcBef>
                <a:spcPct val="30000"/>
              </a:spcBef>
              <a:spcAft>
                <a:spcPct val="0"/>
              </a:spcAft>
              <a:buClr>
                <a:srgbClr val="CC0000"/>
              </a:buClr>
              <a:buSzPct val="80000"/>
              <a:buFont typeface="Wingdings" panose="05000000000000000000" pitchFamily="2" charset="2"/>
              <a:buChar char="n"/>
              <a:defRPr/>
            </a:pPr>
            <a:endParaRPr kumimoji="0" lang="en-US" altLang="zh-CN" sz="2400" b="1" i="0" u="none" strike="noStrike" kern="0" cap="none" spc="0" normalizeH="0" baseline="0" noProof="0" dirty="0">
              <a:ln>
                <a:noFill/>
              </a:ln>
              <a:solidFill>
                <a:schemeClr val="tx1"/>
              </a:solidFill>
              <a:effectLst/>
              <a:uLnTx/>
              <a:uFillTx/>
              <a:latin typeface="Times New Roman" panose="02020603050405020304" pitchFamily="18" charset="0"/>
              <a:ea typeface="+mn-ea"/>
              <a:cs typeface="楷体" panose="02010609060101010101" pitchFamily="49" charset="-122"/>
            </a:endParaRPr>
          </a:p>
        </p:txBody>
      </p:sp>
      <p:pic>
        <p:nvPicPr>
          <p:cNvPr id="33797" name="图片 1"/>
          <p:cNvPicPr>
            <a:picLocks noChangeAspect="1"/>
          </p:cNvPicPr>
          <p:nvPr/>
        </p:nvPicPr>
        <p:blipFill>
          <a:blip r:embed="rId1"/>
          <a:stretch>
            <a:fillRect/>
          </a:stretch>
        </p:blipFill>
        <p:spPr>
          <a:xfrm>
            <a:off x="2071688" y="2765425"/>
            <a:ext cx="5265737" cy="2790825"/>
          </a:xfrm>
          <a:prstGeom prst="rect">
            <a:avLst/>
          </a:prstGeom>
          <a:noFill/>
          <a:ln w="9525">
            <a:noFill/>
          </a:ln>
        </p:spPr>
      </p:pic>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Rectangle 5"/>
          <p:cNvSpPr txBox="1">
            <a:spLocks noGrp="1"/>
          </p:cNvSpPr>
          <p:nvPr/>
        </p:nvSpPr>
        <p:spPr>
          <a:xfrm>
            <a:off x="9351963" y="6497638"/>
            <a:ext cx="407987" cy="334962"/>
          </a:xfrm>
          <a:prstGeom prst="rect">
            <a:avLst/>
          </a:prstGeom>
          <a:noFill/>
          <a:ln w="9525">
            <a:noFill/>
          </a:ln>
        </p:spPr>
        <p:txBody>
          <a:bodyPr/>
          <a:p>
            <a:pPr eaLnBrk="1" hangingPunct="1">
              <a:buNone/>
            </a:pPr>
            <a:fld id="{9A0DB2DC-4C9A-4742-B13C-FB6460FD3503}" type="slidenum">
              <a:rPr lang="en-US" altLang="zh-CN" sz="1000" b="1" dirty="0">
                <a:solidFill>
                  <a:schemeClr val="accent2"/>
                </a:solidFill>
                <a:latin typeface="Arial" panose="020B0604020202020204" pitchFamily="34" charset="0"/>
                <a:ea typeface="楷体" panose="02010609060101010101" pitchFamily="49" charset="-122"/>
              </a:rPr>
            </a:fld>
            <a:endParaRPr lang="en-US" altLang="zh-CN" sz="1000" b="1" dirty="0">
              <a:solidFill>
                <a:schemeClr val="accent2"/>
              </a:solidFill>
              <a:latin typeface="Arial" panose="020B0604020202020204" pitchFamily="34" charset="0"/>
              <a:ea typeface="楷体" panose="02010609060101010101" pitchFamily="49" charset="-122"/>
            </a:endParaRPr>
          </a:p>
        </p:txBody>
      </p:sp>
      <p:sp>
        <p:nvSpPr>
          <p:cNvPr id="17410" name="Rectangle 2"/>
          <p:cNvSpPr>
            <a:spLocks noGrp="1" noChangeArrowheads="1"/>
          </p:cNvSpPr>
          <p:nvPr>
            <p:ph type="title" idx="4294967295"/>
          </p:nvPr>
        </p:nvSpPr>
        <p:spPr>
          <a:xfrm>
            <a:off x="495300" y="549275"/>
            <a:ext cx="8913813" cy="612775"/>
          </a:xfrm>
        </p:spPr>
        <p:txBody>
          <a:bodyPr vert="horz" wrap="square" lIns="91440" tIns="45720" rIns="91440" bIns="45720" numCol="1" anchor="ctr" anchorCtr="0" compatLnSpc="1"/>
          <a:lstStyle/>
          <a:p>
            <a:pPr marL="0" marR="0" lvl="0" indent="0" algn="l" defTabSz="914400" rtl="0" eaLnBrk="1" fontAlgn="base" latinLnBrk="0" hangingPunct="1">
              <a:lnSpc>
                <a:spcPct val="95000"/>
              </a:lnSpc>
              <a:spcBef>
                <a:spcPct val="0"/>
              </a:spcBef>
              <a:spcAft>
                <a:spcPct val="0"/>
              </a:spcAft>
              <a:buClrTx/>
              <a:buSzTx/>
              <a:buFontTx/>
              <a:buNone/>
              <a:defRPr/>
            </a:pPr>
            <a:r>
              <a:rPr kumimoji="1" lang="zh-CN" altLang="en-US" sz="3200" b="0" i="0" u="none" strike="noStrike" kern="0" cap="none" spc="0" normalizeH="0" baseline="0" noProof="0" dirty="0">
                <a:ln>
                  <a:noFill/>
                </a:ln>
                <a:solidFill>
                  <a:srgbClr val="33CC33"/>
                </a:solidFill>
                <a:effectLst/>
                <a:uLnTx/>
                <a:uFillTx/>
                <a:latin typeface="Times New Roman" panose="02020603050405020304" pitchFamily="18" charset="0"/>
                <a:ea typeface="+mj-ea"/>
                <a:cs typeface="楷体" panose="02010609060101010101" pitchFamily="49" charset="-122"/>
              </a:rPr>
              <a:t>任务总结</a:t>
            </a:r>
            <a:br>
              <a:rPr kumimoji="1" lang="zh-CN" altLang="en-US" sz="3200" b="0" i="0" u="none" strike="noStrike" kern="0" cap="none" spc="0" normalizeH="0" baseline="0" noProof="0" dirty="0">
                <a:ln>
                  <a:noFill/>
                </a:ln>
                <a:solidFill>
                  <a:srgbClr val="666699"/>
                </a:solidFill>
                <a:effectLst/>
                <a:uLnTx/>
                <a:uFillTx/>
                <a:latin typeface="Times New Roman" panose="02020603050405020304" pitchFamily="18" charset="0"/>
                <a:ea typeface="+mj-ea"/>
                <a:cs typeface="楷体" panose="02010609060101010101" pitchFamily="49" charset="-122"/>
              </a:rPr>
            </a:br>
            <a:endParaRPr kumimoji="0" lang="zh-CN" altLang="en-US" sz="3200" b="0" i="0" u="none" strike="noStrike" kern="0" cap="none" spc="0" normalizeH="0" baseline="0" noProof="0" dirty="0">
              <a:ln>
                <a:noFill/>
              </a:ln>
              <a:solidFill>
                <a:srgbClr val="33CC33"/>
              </a:solidFill>
              <a:effectLst/>
              <a:uLnTx/>
              <a:uFillTx/>
              <a:latin typeface="+mn-ea"/>
              <a:ea typeface="+mn-ea"/>
              <a:cs typeface="楷体" panose="02010609060101010101" pitchFamily="49" charset="-122"/>
            </a:endParaRPr>
          </a:p>
        </p:txBody>
      </p:sp>
      <p:sp>
        <p:nvSpPr>
          <p:cNvPr id="17411" name="Rectangle 3"/>
          <p:cNvSpPr>
            <a:spLocks noGrp="1" noChangeArrowheads="1"/>
          </p:cNvSpPr>
          <p:nvPr>
            <p:ph idx="1"/>
          </p:nvPr>
        </p:nvSpPr>
        <p:spPr>
          <a:xfrm>
            <a:off x="552450" y="1301750"/>
            <a:ext cx="8856663" cy="4818063"/>
          </a:xfrm>
        </p:spPr>
        <p:txBody>
          <a:bodyPr vert="horz" wrap="square" lIns="91440" tIns="45720" rIns="91440" bIns="45720" numCol="1" anchor="t" anchorCtr="0" compatLnSpc="1"/>
          <a:lstStyle/>
          <a:p>
            <a:pPr marL="320675" marR="0" lvl="0" indent="-320675" algn="just" defTabSz="914400" rtl="0" eaLnBrk="0" fontAlgn="base" latinLnBrk="0" hangingPunct="0">
              <a:lnSpc>
                <a:spcPct val="150000"/>
              </a:lnSpc>
              <a:spcBef>
                <a:spcPts val="600"/>
              </a:spcBef>
              <a:spcAft>
                <a:spcPts val="600"/>
              </a:spcAft>
              <a:buClr>
                <a:srgbClr val="FFCC00"/>
              </a:buClr>
              <a:buSzPct val="80000"/>
              <a:buFont typeface="Wingdings" panose="05000000000000000000" pitchFamily="2" charset="2"/>
              <a:buChar char="p"/>
              <a:defRPr/>
            </a:pP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本章节主要介绍了虚拟化项目的背景，学习了虚拟化的基础知识，了解了传统的数据中心和虚拟化的数据中心的不同。</a:t>
            </a:r>
            <a:endParaRPr kumimoji="0" lang="en-US"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endParaRPr>
          </a:p>
          <a:p>
            <a:pPr marL="320675" marR="0" lvl="0" indent="-320675" algn="just" defTabSz="914400" rtl="0" eaLnBrk="0" fontAlgn="base" latinLnBrk="0" hangingPunct="0">
              <a:lnSpc>
                <a:spcPct val="150000"/>
              </a:lnSpc>
              <a:spcBef>
                <a:spcPts val="600"/>
              </a:spcBef>
              <a:spcAft>
                <a:spcPts val="600"/>
              </a:spcAft>
              <a:buClr>
                <a:srgbClr val="FFCC00"/>
              </a:buClr>
              <a:buSzPct val="80000"/>
              <a:buFont typeface="Wingdings" panose="05000000000000000000" pitchFamily="2" charset="2"/>
              <a:buChar char="p"/>
              <a:defRPr/>
            </a:pP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该项目准备采用旧的</a:t>
            </a:r>
            <a:r>
              <a:rPr kumimoji="0" lang="zh-CN" altLang="en-US"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四</a:t>
            </a: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台服务器搭建虚拟中心，因此还进行了服务器硬件资源的统计，为后面的虚拟化项目设计做好准备。</a:t>
            </a:r>
            <a:endPar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Rectangle 5"/>
          <p:cNvSpPr txBox="1">
            <a:spLocks noGrp="1"/>
          </p:cNvSpPr>
          <p:nvPr/>
        </p:nvSpPr>
        <p:spPr>
          <a:xfrm>
            <a:off x="9351963" y="6497638"/>
            <a:ext cx="407987" cy="334962"/>
          </a:xfrm>
          <a:prstGeom prst="rect">
            <a:avLst/>
          </a:prstGeom>
          <a:noFill/>
          <a:ln w="9525">
            <a:noFill/>
          </a:ln>
        </p:spPr>
        <p:txBody>
          <a:bodyPr/>
          <a:p>
            <a:pPr eaLnBrk="1" hangingPunct="1">
              <a:buNone/>
            </a:pPr>
            <a:fld id="{9A0DB2DC-4C9A-4742-B13C-FB6460FD3503}" type="slidenum">
              <a:rPr lang="en-US" altLang="zh-CN" sz="1000" b="1" dirty="0">
                <a:solidFill>
                  <a:schemeClr val="accent2"/>
                </a:solidFill>
                <a:latin typeface="Arial" panose="020B0604020202020204" pitchFamily="34" charset="0"/>
                <a:ea typeface="楷体" panose="02010609060101010101" pitchFamily="49" charset="-122"/>
              </a:rPr>
            </a:fld>
            <a:endParaRPr lang="en-US" altLang="zh-CN" sz="1000" b="1" dirty="0">
              <a:solidFill>
                <a:schemeClr val="accent2"/>
              </a:solidFill>
              <a:latin typeface="Arial" panose="020B0604020202020204" pitchFamily="34" charset="0"/>
              <a:ea typeface="楷体" panose="02010609060101010101" pitchFamily="49" charset="-122"/>
            </a:endParaRPr>
          </a:p>
        </p:txBody>
      </p:sp>
      <p:sp>
        <p:nvSpPr>
          <p:cNvPr id="17410" name="Rectangle 2"/>
          <p:cNvSpPr>
            <a:spLocks noGrp="1" noChangeArrowheads="1"/>
          </p:cNvSpPr>
          <p:nvPr>
            <p:ph type="title" idx="4294967295"/>
          </p:nvPr>
        </p:nvSpPr>
        <p:spPr>
          <a:xfrm>
            <a:off x="495300" y="549275"/>
            <a:ext cx="8913813" cy="612775"/>
          </a:xfrm>
        </p:spPr>
        <p:txBody>
          <a:bodyPr vert="horz" wrap="square" lIns="91440" tIns="45720" rIns="91440" bIns="45720" numCol="1" anchor="ctr" anchorCtr="0" compatLnSpc="1"/>
          <a:lstStyle/>
          <a:p>
            <a:pPr marL="0" marR="0" lvl="0" indent="0" algn="l" defTabSz="914400" rtl="0" eaLnBrk="1" fontAlgn="base" latinLnBrk="0" hangingPunct="1">
              <a:lnSpc>
                <a:spcPct val="95000"/>
              </a:lnSpc>
              <a:spcBef>
                <a:spcPct val="0"/>
              </a:spcBef>
              <a:spcAft>
                <a:spcPct val="0"/>
              </a:spcAft>
              <a:buClrTx/>
              <a:buSzTx/>
              <a:buFontTx/>
              <a:buNone/>
              <a:defRPr/>
            </a:pPr>
            <a:r>
              <a:rPr kumimoji="1" lang="zh-CN" altLang="en-US" sz="3200" b="0" i="0" u="none" strike="noStrike" kern="0" cap="none" spc="0" normalizeH="0" baseline="0" noProof="0" dirty="0">
                <a:ln>
                  <a:noFill/>
                </a:ln>
                <a:solidFill>
                  <a:srgbClr val="33CC33"/>
                </a:solidFill>
                <a:effectLst/>
                <a:uLnTx/>
                <a:uFillTx/>
                <a:latin typeface="Times New Roman" panose="02020603050405020304" pitchFamily="18" charset="0"/>
                <a:ea typeface="+mj-ea"/>
                <a:cs typeface="楷体" panose="02010609060101010101" pitchFamily="49" charset="-122"/>
              </a:rPr>
              <a:t>任务扩展</a:t>
            </a:r>
            <a:br>
              <a:rPr kumimoji="1" lang="zh-CN" altLang="en-US" sz="3200" b="0" i="0" u="none" strike="noStrike" kern="0" cap="none" spc="0" normalizeH="0" baseline="0" noProof="0" dirty="0">
                <a:ln>
                  <a:noFill/>
                </a:ln>
                <a:solidFill>
                  <a:srgbClr val="666699"/>
                </a:solidFill>
                <a:effectLst/>
                <a:uLnTx/>
                <a:uFillTx/>
                <a:latin typeface="Times New Roman" panose="02020603050405020304" pitchFamily="18" charset="0"/>
                <a:ea typeface="+mj-ea"/>
                <a:cs typeface="楷体" panose="02010609060101010101" pitchFamily="49" charset="-122"/>
              </a:rPr>
            </a:br>
            <a:endParaRPr kumimoji="0" lang="zh-CN" altLang="en-US" sz="3200" b="0" i="0" u="none" strike="noStrike" kern="0" cap="none" spc="0" normalizeH="0" baseline="0" noProof="0" dirty="0">
              <a:ln>
                <a:noFill/>
              </a:ln>
              <a:solidFill>
                <a:srgbClr val="33CC33"/>
              </a:solidFill>
              <a:effectLst/>
              <a:uLnTx/>
              <a:uFillTx/>
              <a:latin typeface="+mn-ea"/>
              <a:ea typeface="+mn-ea"/>
              <a:cs typeface="楷体" panose="02010609060101010101" pitchFamily="49" charset="-122"/>
            </a:endParaRPr>
          </a:p>
        </p:txBody>
      </p:sp>
      <p:sp>
        <p:nvSpPr>
          <p:cNvPr id="17411" name="Rectangle 3"/>
          <p:cNvSpPr>
            <a:spLocks noGrp="1" noChangeArrowheads="1"/>
          </p:cNvSpPr>
          <p:nvPr>
            <p:ph idx="1"/>
          </p:nvPr>
        </p:nvSpPr>
        <p:spPr>
          <a:xfrm>
            <a:off x="552450" y="1301750"/>
            <a:ext cx="8856663" cy="4818063"/>
          </a:xfrm>
        </p:spPr>
        <p:txBody>
          <a:bodyPr vert="horz" wrap="square" lIns="91440" tIns="45720" rIns="91440" bIns="45720" numCol="1" anchor="t" anchorCtr="0" compatLnSpc="1"/>
          <a:lstStyle/>
          <a:p>
            <a:pPr marL="320675" marR="0" lvl="0" indent="355600" algn="just" defTabSz="914400" rtl="0" eaLnBrk="0" fontAlgn="base" latinLnBrk="0" hangingPunct="0">
              <a:lnSpc>
                <a:spcPct val="150000"/>
              </a:lnSpc>
              <a:spcBef>
                <a:spcPts val="600"/>
              </a:spcBef>
              <a:spcAft>
                <a:spcPts val="600"/>
              </a:spcAft>
              <a:buClr>
                <a:srgbClr val="FFCC00"/>
              </a:buClr>
              <a:buSzPct val="80000"/>
              <a:buFont typeface="Wingdings" panose="05000000000000000000" pitchFamily="2" charset="2"/>
              <a:buChar char="p"/>
              <a:defRPr/>
            </a:pP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组建与维护虚拟化数据中心是一个综合与系统的工程，每个项目的生命周期一般</a:t>
            </a:r>
            <a:r>
              <a:rPr kumimoji="0" lang="en-US"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5~8</a:t>
            </a: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年。一个完整的虚拟化项目应该包括产品选型、安装配置、产品运维（备份恢复、故障解决</a:t>
            </a:r>
            <a:r>
              <a:rPr kumimoji="0" lang="en-US"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a:t>
            </a: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、迁移升级四个阶段。请完成下列任务：</a:t>
            </a:r>
            <a:endPar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endParaRPr>
          </a:p>
          <a:p>
            <a:pPr marL="320675" marR="0" lvl="0" indent="0" algn="just" defTabSz="914400" rtl="0" eaLnBrk="0" fontAlgn="base" latinLnBrk="0" hangingPunct="0">
              <a:lnSpc>
                <a:spcPct val="150000"/>
              </a:lnSpc>
              <a:spcBef>
                <a:spcPts val="600"/>
              </a:spcBef>
              <a:spcAft>
                <a:spcPts val="600"/>
              </a:spcAft>
              <a:buClr>
                <a:srgbClr val="FFCC00"/>
              </a:buClr>
              <a:buSzPct val="80000"/>
              <a:buFont typeface="Wingdings" panose="05000000000000000000" pitchFamily="2" charset="2"/>
              <a:buNone/>
              <a:defRPr/>
            </a:pP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①</a:t>
            </a:r>
            <a:r>
              <a:rPr kumimoji="0" lang="en-US"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 </a:t>
            </a: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首先需要进行产品选型，请参考下表</a:t>
            </a:r>
            <a:r>
              <a:rPr kumimoji="0" lang="en-US"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1-2</a:t>
            </a: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，进行网络信息采集，收集市场上服务器的型号，配置及其价格等信息，完成表格内容，至少增加</a:t>
            </a:r>
            <a:r>
              <a:rPr kumimoji="0" lang="en-US"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2</a:t>
            </a: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种服务器设备。</a:t>
            </a:r>
            <a:endPar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endParaRPr>
          </a:p>
          <a:p>
            <a:pPr marL="320675" marR="0" lvl="0" indent="0" algn="just" defTabSz="914400" rtl="0" eaLnBrk="0" fontAlgn="base" latinLnBrk="0" hangingPunct="0">
              <a:lnSpc>
                <a:spcPct val="110000"/>
              </a:lnSpc>
              <a:spcBef>
                <a:spcPts val="600"/>
              </a:spcBef>
              <a:spcAft>
                <a:spcPts val="600"/>
              </a:spcAft>
              <a:buClr>
                <a:srgbClr val="FFCC00"/>
              </a:buClr>
              <a:buSzPct val="80000"/>
              <a:buFont typeface="Wingdings" panose="05000000000000000000" pitchFamily="2" charset="2"/>
              <a:buNone/>
              <a:defRPr/>
            </a:pP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②</a:t>
            </a:r>
            <a:r>
              <a:rPr kumimoji="0" lang="en-US"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 </a:t>
            </a: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企业实施虚拟化后，是全部采用新的服务器还是使用现有的服务器？</a:t>
            </a:r>
            <a:endPar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endParaRPr>
          </a:p>
          <a:p>
            <a:pPr marL="320675" marR="0" lvl="0" indent="0" algn="just" defTabSz="914400" rtl="0" eaLnBrk="0" fontAlgn="base" latinLnBrk="0" hangingPunct="0">
              <a:lnSpc>
                <a:spcPct val="150000"/>
              </a:lnSpc>
              <a:spcBef>
                <a:spcPts val="600"/>
              </a:spcBef>
              <a:spcAft>
                <a:spcPts val="600"/>
              </a:spcAft>
              <a:buClr>
                <a:srgbClr val="FFCC00"/>
              </a:buClr>
              <a:buSzPct val="80000"/>
              <a:buFont typeface="Wingdings" panose="05000000000000000000" pitchFamily="2" charset="2"/>
              <a:buNone/>
              <a:defRPr/>
            </a:pP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③</a:t>
            </a:r>
            <a:r>
              <a:rPr kumimoji="0" lang="en-US"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 </a:t>
            </a: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如果是选新设备，你会选择国产服务器还是国外服务器？数据中心是选择同一型号</a:t>
            </a:r>
            <a:r>
              <a:rPr kumimoji="0" lang="en-US"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CPU</a:t>
            </a: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还是不同型号</a:t>
            </a:r>
            <a:r>
              <a:rPr kumimoji="0" lang="en-US"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CPU?</a:t>
            </a:r>
            <a:endPar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灯片编号占位符 1"/>
          <p:cNvSpPr txBox="1">
            <a:spLocks noGrp="1"/>
          </p:cNvSpPr>
          <p:nvPr>
            <p:ph type="sldNum" sz="quarter" idx="10"/>
          </p:nvPr>
        </p:nvSpPr>
        <p:spPr>
          <a:xfrm>
            <a:off x="7256463" y="6440488"/>
            <a:ext cx="2312987" cy="260350"/>
          </a:xfrm>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5pPr>
          </a:lstStyle>
          <a:p>
            <a:pPr lvl="0" algn="r" eaLnBrk="1" hangingPunct="1"/>
            <a:fld id="{9A0DB2DC-4C9A-4742-B13C-FB6460FD3503}" type="slidenum">
              <a:rPr lang="en-US" altLang="zh-CN" sz="1000" b="1" dirty="0">
                <a:solidFill>
                  <a:srgbClr val="0033CC"/>
                </a:solidFill>
                <a:latin typeface="Arial" panose="020B0604020202020204" pitchFamily="34" charset="0"/>
              </a:rPr>
            </a:fld>
            <a:endParaRPr lang="en-US" altLang="zh-CN" sz="1000" b="1" dirty="0">
              <a:solidFill>
                <a:srgbClr val="0033CC"/>
              </a:solidFill>
              <a:latin typeface="Arial" panose="020B0604020202020204" pitchFamily="34" charset="0"/>
            </a:endParaRPr>
          </a:p>
        </p:txBody>
      </p:sp>
      <p:sp>
        <p:nvSpPr>
          <p:cNvPr id="39939" name="Rectangle 2"/>
          <p:cNvSpPr/>
          <p:nvPr/>
        </p:nvSpPr>
        <p:spPr>
          <a:xfrm>
            <a:off x="665163" y="333375"/>
            <a:ext cx="9074150" cy="574675"/>
          </a:xfrm>
          <a:prstGeom prst="rect">
            <a:avLst/>
          </a:prstGeom>
          <a:noFill/>
          <a:ln w="12700">
            <a:noFill/>
          </a:ln>
        </p:spPr>
        <p:txBody>
          <a:bodyPr/>
          <a:p>
            <a:pPr eaLnBrk="1" hangingPunct="1">
              <a:lnSpc>
                <a:spcPct val="95000"/>
              </a:lnSpc>
            </a:pPr>
            <a:r>
              <a:rPr lang="zh-CN" altLang="en-US" sz="3600" dirty="0">
                <a:solidFill>
                  <a:srgbClr val="666699"/>
                </a:solidFill>
                <a:latin typeface="楷体" panose="02010609060101010101" pitchFamily="49" charset="-122"/>
                <a:ea typeface="楷体" panose="02010609060101010101" pitchFamily="49" charset="-122"/>
              </a:rPr>
              <a:t>结束语</a:t>
            </a:r>
            <a:endParaRPr lang="zh-CN" altLang="en-US" sz="3200" dirty="0">
              <a:solidFill>
                <a:srgbClr val="666699"/>
              </a:solidFill>
              <a:latin typeface="楷体" panose="02010609060101010101" pitchFamily="49" charset="-122"/>
              <a:ea typeface="楷体" panose="02010609060101010101" pitchFamily="49" charset="-122"/>
            </a:endParaRPr>
          </a:p>
        </p:txBody>
      </p:sp>
      <p:pic>
        <p:nvPicPr>
          <p:cNvPr id="65539" name="Picture 3" descr="1147918527"/>
          <p:cNvPicPr>
            <a:picLocks noChangeAspect="1"/>
          </p:cNvPicPr>
          <p:nvPr/>
        </p:nvPicPr>
        <p:blipFill>
          <a:blip r:embed="rId1"/>
          <a:stretch>
            <a:fillRect/>
          </a:stretch>
        </p:blipFill>
        <p:spPr>
          <a:xfrm>
            <a:off x="847725" y="1341438"/>
            <a:ext cx="3514725" cy="3352800"/>
          </a:xfrm>
          <a:prstGeom prst="rect">
            <a:avLst/>
          </a:prstGeom>
          <a:noFill/>
          <a:ln w="9525">
            <a:noFill/>
          </a:ln>
        </p:spPr>
      </p:pic>
      <p:sp>
        <p:nvSpPr>
          <p:cNvPr id="65540" name="Text Box 4"/>
          <p:cNvSpPr txBox="1"/>
          <p:nvPr/>
        </p:nvSpPr>
        <p:spPr>
          <a:xfrm>
            <a:off x="4953000" y="3540125"/>
            <a:ext cx="3887788" cy="823913"/>
          </a:xfrm>
          <a:prstGeom prst="rect">
            <a:avLst/>
          </a:prstGeom>
          <a:noFill/>
          <a:ln w="9525">
            <a:noFill/>
          </a:ln>
        </p:spPr>
        <p:txBody>
          <a:bodyPr lIns="90000" tIns="46800" rIns="90000" bIns="46800">
            <a:spAutoFit/>
          </a:bodyPr>
          <a:p>
            <a:pPr eaLnBrk="1" hangingPunct="1">
              <a:spcBef>
                <a:spcPct val="50000"/>
              </a:spcBef>
            </a:pPr>
            <a:r>
              <a:rPr lang="en-US" altLang="zh-CN" sz="4800" dirty="0">
                <a:solidFill>
                  <a:schemeClr val="accent2"/>
                </a:solidFill>
                <a:latin typeface="Comic Sans MS" panose="030F0702030302020204" pitchFamily="66" charset="0"/>
              </a:rPr>
              <a:t>Thank you!!</a:t>
            </a:r>
            <a:endParaRPr lang="en-US" altLang="zh-CN" sz="4800" dirty="0">
              <a:solidFill>
                <a:schemeClr val="accent2"/>
              </a:solidFill>
              <a:latin typeface="Comic Sans MS" panose="030F0702030302020204"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65539"/>
                                        </p:tgtEl>
                                        <p:attrNameLst>
                                          <p:attrName>style.visibility</p:attrName>
                                        </p:attrNameLst>
                                      </p:cBhvr>
                                      <p:to>
                                        <p:strVal val="visible"/>
                                      </p:to>
                                    </p:set>
                                    <p:animEffect transition="in" filter="wipe(down)">
                                      <p:cBhvr>
                                        <p:cTn id="7" dur="580">
                                          <p:stCondLst>
                                            <p:cond delay="0"/>
                                          </p:stCondLst>
                                        </p:cTn>
                                        <p:tgtEl>
                                          <p:spTgt spid="65539"/>
                                        </p:tgtEl>
                                      </p:cBhvr>
                                    </p:animEffect>
                                    <p:anim calcmode="lin" valueType="num">
                                      <p:cBhvr>
                                        <p:cTn id="8" dur="1822" tmFilter="0,0; 0.14,0.36; 0.43,0.73; 0.71,0.91; 1.0,1.0">
                                          <p:stCondLst>
                                            <p:cond delay="0"/>
                                          </p:stCondLst>
                                        </p:cTn>
                                        <p:tgtEl>
                                          <p:spTgt spid="6553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5539"/>
                                        </p:tgtEl>
                                        <p:attrNameLst>
                                          <p:attrName>ppt_y</p:attrName>
                                        </p:attrNameLst>
                                      </p:cBhvr>
                                      <p:tavLst>
                                        <p:tav tm="0" fmla="#ppt_y-sin(pi*$)/3">
                                          <p:val>
                                            <p:fltVal val="0.500000"/>
                                          </p:val>
                                        </p:tav>
                                        <p:tav tm="100000">
                                          <p:val>
                                            <p:fltVal val="1.000000"/>
                                          </p:val>
                                        </p:tav>
                                      </p:tavLst>
                                    </p:anim>
                                    <p:anim calcmode="lin" valueType="num">
                                      <p:cBhvr>
                                        <p:cTn id="10" dur="664" tmFilter="0, 0; 0.125,0.2665; 0.25,0.4; 0.375,0.465; 0.5,0.5;  0.625,0.535; 0.75,0.6; 0.875,0.7335; 1,1">
                                          <p:stCondLst>
                                            <p:cond delay="664"/>
                                          </p:stCondLst>
                                        </p:cTn>
                                        <p:tgtEl>
                                          <p:spTgt spid="65539"/>
                                        </p:tgtEl>
                                        <p:attrNameLst>
                                          <p:attrName>ppt_y</p:attrName>
                                        </p:attrNameLst>
                                      </p:cBhvr>
                                      <p:tavLst>
                                        <p:tav tm="0" fmla="#ppt_y-sin(pi*$)/9">
                                          <p:val>
                                            <p:fltVal val="0.000000"/>
                                          </p:val>
                                        </p:tav>
                                        <p:tav tm="100000">
                                          <p:val>
                                            <p:fltVal val="1.000000"/>
                                          </p:val>
                                        </p:tav>
                                      </p:tavLst>
                                    </p:anim>
                                    <p:anim calcmode="lin" valueType="num">
                                      <p:cBhvr>
                                        <p:cTn id="11" dur="332" tmFilter="0, 0; 0.125,0.2665; 0.25,0.4; 0.375,0.465; 0.5,0.5;  0.625,0.535; 0.75,0.6; 0.875,0.7335; 1,1">
                                          <p:stCondLst>
                                            <p:cond delay="1324"/>
                                          </p:stCondLst>
                                        </p:cTn>
                                        <p:tgtEl>
                                          <p:spTgt spid="65539"/>
                                        </p:tgtEl>
                                        <p:attrNameLst>
                                          <p:attrName>ppt_y</p:attrName>
                                        </p:attrNameLst>
                                      </p:cBhvr>
                                      <p:tavLst>
                                        <p:tav tm="0" fmla="#ppt_y-sin(pi*$)/27">
                                          <p:val>
                                            <p:fltVal val="0.000000"/>
                                          </p:val>
                                        </p:tav>
                                        <p:tav tm="100000">
                                          <p:val>
                                            <p:fltVal val="1.000000"/>
                                          </p:val>
                                        </p:tav>
                                      </p:tavLst>
                                    </p:anim>
                                    <p:anim calcmode="lin" valueType="num">
                                      <p:cBhvr>
                                        <p:cTn id="12" dur="164" tmFilter="0, 0; 0.125,0.2665; 0.25,0.4; 0.375,0.465; 0.5,0.5;  0.625,0.535; 0.75,0.6; 0.875,0.7335; 1,1">
                                          <p:stCondLst>
                                            <p:cond delay="1656"/>
                                          </p:stCondLst>
                                        </p:cTn>
                                        <p:tgtEl>
                                          <p:spTgt spid="65539"/>
                                        </p:tgtEl>
                                        <p:attrNameLst>
                                          <p:attrName>ppt_y</p:attrName>
                                        </p:attrNameLst>
                                      </p:cBhvr>
                                      <p:tavLst>
                                        <p:tav tm="0" fmla="#ppt_y-sin(pi*$)/81">
                                          <p:val>
                                            <p:fltVal val="0.000000"/>
                                          </p:val>
                                        </p:tav>
                                        <p:tav tm="100000">
                                          <p:val>
                                            <p:fltVal val="1.000000"/>
                                          </p:val>
                                        </p:tav>
                                      </p:tavLst>
                                    </p:anim>
                                    <p:animScale>
                                      <p:cBhvr>
                                        <p:cTn id="13" dur="26">
                                          <p:stCondLst>
                                            <p:cond delay="650"/>
                                          </p:stCondLst>
                                        </p:cTn>
                                        <p:tgtEl>
                                          <p:spTgt spid="65539"/>
                                        </p:tgtEl>
                                      </p:cBhvr>
                                      <p:to x="100000" y="60000"/>
                                    </p:animScale>
                                    <p:animScale>
                                      <p:cBhvr>
                                        <p:cTn id="14" dur="166" decel="50000">
                                          <p:stCondLst>
                                            <p:cond delay="676"/>
                                          </p:stCondLst>
                                        </p:cTn>
                                        <p:tgtEl>
                                          <p:spTgt spid="65539"/>
                                        </p:tgtEl>
                                      </p:cBhvr>
                                      <p:to x="100000" y="100000"/>
                                    </p:animScale>
                                    <p:animScale>
                                      <p:cBhvr>
                                        <p:cTn id="15" dur="26">
                                          <p:stCondLst>
                                            <p:cond delay="1312"/>
                                          </p:stCondLst>
                                        </p:cTn>
                                        <p:tgtEl>
                                          <p:spTgt spid="65539"/>
                                        </p:tgtEl>
                                      </p:cBhvr>
                                      <p:to x="100000" y="80000"/>
                                    </p:animScale>
                                    <p:animScale>
                                      <p:cBhvr>
                                        <p:cTn id="16" dur="166" decel="50000">
                                          <p:stCondLst>
                                            <p:cond delay="1338"/>
                                          </p:stCondLst>
                                        </p:cTn>
                                        <p:tgtEl>
                                          <p:spTgt spid="65539"/>
                                        </p:tgtEl>
                                      </p:cBhvr>
                                      <p:to x="100000" y="100000"/>
                                    </p:animScale>
                                    <p:animScale>
                                      <p:cBhvr>
                                        <p:cTn id="17" dur="26">
                                          <p:stCondLst>
                                            <p:cond delay="1642"/>
                                          </p:stCondLst>
                                        </p:cTn>
                                        <p:tgtEl>
                                          <p:spTgt spid="65539"/>
                                        </p:tgtEl>
                                      </p:cBhvr>
                                      <p:to x="100000" y="90000"/>
                                    </p:animScale>
                                    <p:animScale>
                                      <p:cBhvr>
                                        <p:cTn id="18" dur="166" decel="50000">
                                          <p:stCondLst>
                                            <p:cond delay="1668"/>
                                          </p:stCondLst>
                                        </p:cTn>
                                        <p:tgtEl>
                                          <p:spTgt spid="65539"/>
                                        </p:tgtEl>
                                      </p:cBhvr>
                                      <p:to x="100000" y="100000"/>
                                    </p:animScale>
                                    <p:animScale>
                                      <p:cBhvr>
                                        <p:cTn id="19" dur="26">
                                          <p:stCondLst>
                                            <p:cond delay="1808"/>
                                          </p:stCondLst>
                                        </p:cTn>
                                        <p:tgtEl>
                                          <p:spTgt spid="65539"/>
                                        </p:tgtEl>
                                      </p:cBhvr>
                                      <p:to x="100000" y="95000"/>
                                    </p:animScale>
                                    <p:animScale>
                                      <p:cBhvr>
                                        <p:cTn id="20" dur="166" decel="50000">
                                          <p:stCondLst>
                                            <p:cond delay="1834"/>
                                          </p:stCondLst>
                                        </p:cTn>
                                        <p:tgtEl>
                                          <p:spTgt spid="65539"/>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iterate type="lt">
                                    <p:tmAbs val="0"/>
                                  </p:iterate>
                                  <p:childTnLst>
                                    <p:set>
                                      <p:cBhvr>
                                        <p:cTn id="24" dur="1" fill="hold">
                                          <p:stCondLst>
                                            <p:cond delay="0"/>
                                          </p:stCondLst>
                                        </p:cTn>
                                        <p:tgtEl>
                                          <p:spTgt spid="65540"/>
                                        </p:tgtEl>
                                        <p:attrNameLst>
                                          <p:attrName>style.visibility</p:attrName>
                                        </p:attrNameLst>
                                      </p:cBhvr>
                                      <p:to>
                                        <p:strVal val="visible"/>
                                      </p:to>
                                    </p:set>
                                  </p:childTnLst>
                                </p:cTn>
                              </p:par>
                            </p:childTnLst>
                          </p:cTn>
                        </p:par>
                        <p:par>
                          <p:cTn id="25" fill="hold">
                            <p:stCondLst>
                              <p:cond delay="1"/>
                            </p:stCondLst>
                            <p:childTnLst>
                              <p:par>
                                <p:cTn id="26" presetID="34" presetClass="emph" presetSubtype="0" fill="hold" nodeType="afterEffect">
                                  <p:stCondLst>
                                    <p:cond delay="0"/>
                                  </p:stCondLst>
                                  <p:iterate type="lt">
                                    <p:tmPct val="10000"/>
                                  </p:iterate>
                                  <p:childTnLst>
                                    <p:animMotion origin="layout" path="M 0.0 0.0 L 0.0 -0.07213" pathEditMode="relative">
                                      <p:cBhvr>
                                        <p:cTn id="27" dur="250" accel="50000" decel="50000" autoRev="1" fill="hold">
                                          <p:stCondLst>
                                            <p:cond delay="0"/>
                                          </p:stCondLst>
                                        </p:cTn>
                                        <p:tgtEl>
                                          <p:spTgt spid="65540"/>
                                        </p:tgtEl>
                                        <p:attrNameLst>
                                          <p:attrName>ppt_x</p:attrName>
                                          <p:attrName>ppt_y</p:attrName>
                                        </p:attrNameLst>
                                      </p:cBhvr>
                                    </p:animMotion>
                                    <p:animRot by="1500000">
                                      <p:cBhvr>
                                        <p:cTn id="28" dur="125" fill="hold">
                                          <p:stCondLst>
                                            <p:cond delay="0"/>
                                          </p:stCondLst>
                                        </p:cTn>
                                        <p:tgtEl>
                                          <p:spTgt spid="65540"/>
                                        </p:tgtEl>
                                        <p:attrNameLst>
                                          <p:attrName>r</p:attrName>
                                        </p:attrNameLst>
                                      </p:cBhvr>
                                    </p:animRot>
                                    <p:animRot by="-1500000">
                                      <p:cBhvr>
                                        <p:cTn id="29" dur="125" fill="hold">
                                          <p:stCondLst>
                                            <p:cond delay="125"/>
                                          </p:stCondLst>
                                        </p:cTn>
                                        <p:tgtEl>
                                          <p:spTgt spid="65540"/>
                                        </p:tgtEl>
                                        <p:attrNameLst>
                                          <p:attrName>r</p:attrName>
                                        </p:attrNameLst>
                                      </p:cBhvr>
                                    </p:animRot>
                                    <p:animRot by="-1500000">
                                      <p:cBhvr>
                                        <p:cTn id="30" dur="125" fill="hold">
                                          <p:stCondLst>
                                            <p:cond delay="250"/>
                                          </p:stCondLst>
                                        </p:cTn>
                                        <p:tgtEl>
                                          <p:spTgt spid="65540"/>
                                        </p:tgtEl>
                                        <p:attrNameLst>
                                          <p:attrName>r</p:attrName>
                                        </p:attrNameLst>
                                      </p:cBhvr>
                                    </p:animRot>
                                    <p:animRot by="1500000">
                                      <p:cBhvr>
                                        <p:cTn id="31" dur="125" fill="hold">
                                          <p:stCondLst>
                                            <p:cond delay="375"/>
                                          </p:stCondLst>
                                        </p:cTn>
                                        <p:tgtEl>
                                          <p:spTgt spid="6554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40" grpId="0"/>
      <p:bldP spid="65540"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Rectangle 2"/>
          <p:cNvSpPr>
            <a:spLocks noGrp="1"/>
          </p:cNvSpPr>
          <p:nvPr>
            <p:ph type="title"/>
          </p:nvPr>
        </p:nvSpPr>
        <p:spPr/>
        <p:txBody>
          <a:bodyPr vert="horz" wrap="square" lIns="91440" tIns="45720" rIns="91440" bIns="45720" anchor="b" anchorCtr="0"/>
          <a:p>
            <a:r>
              <a:rPr lang="zh-CN" altLang="en-US" dirty="0">
                <a:solidFill>
                  <a:srgbClr val="33CC33"/>
                </a:solidFill>
              </a:rPr>
              <a:t>项目描述</a:t>
            </a:r>
            <a:endParaRPr lang="zh-CN" altLang="en-US" dirty="0">
              <a:solidFill>
                <a:srgbClr val="33CC33"/>
              </a:solidFill>
            </a:endParaRPr>
          </a:p>
        </p:txBody>
      </p:sp>
      <p:sp>
        <p:nvSpPr>
          <p:cNvPr id="19458" name="Rectangle 3"/>
          <p:cNvSpPr>
            <a:spLocks noGrp="1" noChangeArrowheads="1"/>
          </p:cNvSpPr>
          <p:nvPr>
            <p:ph idx="1"/>
          </p:nvPr>
        </p:nvSpPr>
        <p:spPr>
          <a:xfrm>
            <a:off x="741363" y="1268413"/>
            <a:ext cx="8734425" cy="5113338"/>
          </a:xfrm>
        </p:spPr>
        <p:txBody>
          <a:bodyPr vert="horz" wrap="square" lIns="91440" tIns="45720" rIns="91440" bIns="45720" numCol="1" anchor="t" anchorCtr="0" compatLnSpc="1"/>
          <a:lstStyle/>
          <a:p>
            <a:pPr marL="320675" marR="0" lvl="0" indent="-320675" algn="l" defTabSz="914400" rtl="0" eaLnBrk="0" fontAlgn="base" latinLnBrk="0" hangingPunct="0">
              <a:lnSpc>
                <a:spcPct val="150000"/>
              </a:lnSpc>
              <a:spcBef>
                <a:spcPct val="30000"/>
              </a:spcBef>
              <a:spcAft>
                <a:spcPct val="0"/>
              </a:spcAft>
              <a:buClr>
                <a:srgbClr val="FFCC00"/>
              </a:buClr>
              <a:buSzPct val="80000"/>
              <a:buFont typeface="Wingdings" panose="05000000000000000000" pitchFamily="2" charset="2"/>
              <a:buChar char="p"/>
              <a:defRPr/>
            </a:pPr>
            <a:r>
              <a:rPr kumimoji="0" lang="en-US" altLang="zh-CN" sz="24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        </a:t>
            </a:r>
            <a:r>
              <a:rPr kumimoji="0" lang="zh-CN" altLang="zh-CN" sz="20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小杨大学毕业后，成立了一家网络科技有限公司，主要承建网络搭建和云计算相关服务。现某甲方，一家电商连锁，在当地运营商机房托管有</a:t>
            </a:r>
            <a:r>
              <a:rPr kumimoji="0" lang="en-US" altLang="zh-CN" sz="20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60</a:t>
            </a:r>
            <a:r>
              <a:rPr kumimoji="0" lang="zh-CN" altLang="zh-CN" sz="20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台服务器，每年托管费用</a:t>
            </a:r>
            <a:r>
              <a:rPr kumimoji="0" lang="en-US" altLang="zh-CN" sz="20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30</a:t>
            </a:r>
            <a:r>
              <a:rPr kumimoji="0" lang="zh-CN" altLang="zh-CN" sz="20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万元（每台服务器每年托管费</a:t>
            </a:r>
            <a:r>
              <a:rPr kumimoji="0" lang="en-US" altLang="zh-CN" sz="20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5000</a:t>
            </a:r>
            <a:r>
              <a:rPr kumimoji="0" lang="zh-CN" altLang="zh-CN" sz="20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元）。每台服务器配置</a:t>
            </a:r>
            <a:r>
              <a:rPr kumimoji="0" lang="en-US" altLang="zh-CN" sz="20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1</a:t>
            </a:r>
            <a:r>
              <a:rPr kumimoji="0" lang="zh-CN" altLang="zh-CN" sz="20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个</a:t>
            </a:r>
            <a:r>
              <a:rPr kumimoji="0" lang="en-US" altLang="zh-CN" sz="20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CPU</a:t>
            </a:r>
            <a:r>
              <a:rPr kumimoji="0" lang="zh-CN" altLang="zh-CN" sz="20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a:t>
            </a:r>
            <a:r>
              <a:rPr kumimoji="0" lang="en-US" altLang="zh-CN" sz="20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16G</a:t>
            </a:r>
            <a:r>
              <a:rPr kumimoji="0" lang="zh-CN" altLang="zh-CN" sz="20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内存，</a:t>
            </a:r>
            <a:r>
              <a:rPr kumimoji="0" lang="en-US" altLang="zh-CN" sz="20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4</a:t>
            </a:r>
            <a:r>
              <a:rPr kumimoji="0" lang="zh-CN" altLang="zh-CN" sz="20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块</a:t>
            </a:r>
            <a:r>
              <a:rPr kumimoji="0" lang="en-US" altLang="zh-CN" sz="20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300GB</a:t>
            </a:r>
            <a:r>
              <a:rPr kumimoji="0" lang="zh-CN" altLang="zh-CN" sz="20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的硬盘配置</a:t>
            </a:r>
            <a:r>
              <a:rPr kumimoji="0" lang="en-US" altLang="zh-CN" sz="20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RAID-5</a:t>
            </a:r>
            <a:r>
              <a:rPr kumimoji="0" lang="zh-CN" altLang="zh-CN" sz="20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，这些应用有</a:t>
            </a:r>
            <a:r>
              <a:rPr kumimoji="0" lang="en-US" altLang="zh-CN" sz="20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OA</a:t>
            </a:r>
            <a:r>
              <a:rPr kumimoji="0" lang="zh-CN" altLang="zh-CN" sz="20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分店业务和总部业务应用中心。随着公司的发展，托管物理服务器的数量会越来越多，并且现在业务中心应用处理速度比较慢，业务中心也需要升级，公司技术部门经过多方评估，决定使用服务器虚拟化技术解决以上问题，要求利用旧的机器，仅仅使用</a:t>
            </a:r>
            <a:r>
              <a:rPr kumimoji="0" lang="en-US" altLang="zh-CN" sz="20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4</a:t>
            </a:r>
            <a:r>
              <a:rPr kumimoji="0" lang="zh-CN" altLang="zh-CN" sz="20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台服务器完成数据中心的升级，这样托管服务器数量由原来的</a:t>
            </a:r>
            <a:r>
              <a:rPr kumimoji="0" lang="en-US" altLang="zh-CN" sz="20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60</a:t>
            </a:r>
            <a:r>
              <a:rPr kumimoji="0" lang="zh-CN" altLang="zh-CN" sz="20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台减少到</a:t>
            </a:r>
            <a:r>
              <a:rPr kumimoji="0" lang="en-US" altLang="zh-CN" sz="20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4</a:t>
            </a:r>
            <a:r>
              <a:rPr kumimoji="0" lang="zh-CN" altLang="zh-CN" sz="20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台，托管费用每年节省</a:t>
            </a:r>
            <a:r>
              <a:rPr kumimoji="0" lang="en-US" altLang="zh-CN" sz="20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28</a:t>
            </a:r>
            <a:r>
              <a:rPr kumimoji="0" lang="zh-CN" altLang="zh-CN" sz="20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万元。</a:t>
            </a:r>
            <a:endParaRPr kumimoji="0" lang="zh-CN" altLang="zh-CN" sz="20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endParaRPr>
          </a:p>
          <a:p>
            <a:pPr marL="320675" marR="0" lvl="0" indent="-320675" algn="l" defTabSz="914400" rtl="0" eaLnBrk="0" fontAlgn="base" latinLnBrk="0" hangingPunct="0">
              <a:lnSpc>
                <a:spcPct val="110000"/>
              </a:lnSpc>
              <a:spcBef>
                <a:spcPct val="30000"/>
              </a:spcBef>
              <a:spcAft>
                <a:spcPct val="0"/>
              </a:spcAft>
              <a:buClr>
                <a:srgbClr val="FFCC00"/>
              </a:buClr>
              <a:buSzPct val="80000"/>
              <a:buFont typeface="Wingdings" panose="05000000000000000000" pitchFamily="2" charset="2"/>
              <a:buChar char="p"/>
              <a:defRPr/>
            </a:pPr>
            <a:endParaRPr kumimoji="0" lang="zh-CN" altLang="en-US" sz="1600" b="1" i="0" u="none" strike="noStrike" kern="0" cap="none" spc="0" normalizeH="0" baseline="0" noProof="0" dirty="0">
              <a:ln>
                <a:noFill/>
              </a:ln>
              <a:solidFill>
                <a:schemeClr val="tx1"/>
              </a:solidFill>
              <a:effectLst/>
              <a:uLnTx/>
              <a:uFillTx/>
              <a:latin typeface="+mn-lt"/>
              <a:ea typeface="楷体_GB2312" pitchFamily="49" charset="-122"/>
              <a:cs typeface="楷体" panose="02010609060101010101" pitchFamily="49" charset="-122"/>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3" name="直接连接符"/>
          <p:cNvCxnSpPr/>
          <p:nvPr/>
        </p:nvCxnSpPr>
        <p:spPr>
          <a:xfrm flipV="1">
            <a:off x="4946650" y="2149475"/>
            <a:ext cx="11113" cy="3509963"/>
          </a:xfrm>
          <a:prstGeom prst="line">
            <a:avLst/>
          </a:prstGeom>
          <a:ln w="15875">
            <a:solidFill>
              <a:srgbClr val="0070C0"/>
            </a:solidFill>
          </a:ln>
        </p:spPr>
        <p:style>
          <a:lnRef idx="1">
            <a:schemeClr val="accent1"/>
          </a:lnRef>
          <a:fillRef idx="0">
            <a:schemeClr val="accent1"/>
          </a:fillRef>
          <a:effectRef idx="0">
            <a:schemeClr val="accent1"/>
          </a:effectRef>
          <a:fontRef idx="minor">
            <a:schemeClr val="tx1"/>
          </a:fontRef>
        </p:style>
      </p:cxnSp>
      <p:sp>
        <p:nvSpPr>
          <p:cNvPr id="4" name="燕尾形"/>
          <p:cNvSpPr/>
          <p:nvPr/>
        </p:nvSpPr>
        <p:spPr>
          <a:xfrm flipH="1">
            <a:off x="4367213" y="3729038"/>
            <a:ext cx="3200400" cy="350838"/>
          </a:xfrm>
          <a:prstGeom prst="chevron">
            <a:avLst>
              <a:gd name="adj" fmla="val 66576"/>
            </a:avLst>
          </a:prstGeom>
          <a:solidFill>
            <a:srgbClr val="0070C0"/>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135" b="1" i="0" u="none" strike="noStrike" kern="1200" cap="none" spc="204" normalizeH="0" baseline="0" noProof="0" dirty="0">
                <a:ln>
                  <a:noFill/>
                </a:ln>
                <a:solidFill>
                  <a:schemeClr val="bg1"/>
                </a:solidFill>
                <a:effectLst/>
                <a:uLnTx/>
                <a:uFillTx/>
                <a:latin typeface="字魂36号-正文宋楷" charset="-122"/>
                <a:ea typeface="字魂36号-正文宋楷" charset="-122"/>
                <a:cs typeface="+mn-cs"/>
                <a:sym typeface="字魂36号-正文宋楷" charset="-122"/>
              </a:rPr>
              <a:t>能力目标</a:t>
            </a:r>
            <a:endParaRPr kumimoji="0" lang="zh-CN" altLang="en-US" sz="1135" b="1" i="0" u="none" strike="noStrike" kern="1200" cap="none" spc="204" normalizeH="0" baseline="0" noProof="0" dirty="0">
              <a:ln>
                <a:noFill/>
              </a:ln>
              <a:solidFill>
                <a:schemeClr val="bg1"/>
              </a:solidFill>
              <a:effectLst/>
              <a:uLnTx/>
              <a:uFillTx/>
              <a:latin typeface="字魂36号-正文宋楷" charset="-122"/>
              <a:ea typeface="字魂36号-正文宋楷" charset="-122"/>
              <a:cs typeface="+mn-cs"/>
              <a:sym typeface="字魂36号-正文宋楷" charset="-122"/>
            </a:endParaRPr>
          </a:p>
        </p:txBody>
      </p:sp>
      <p:sp>
        <p:nvSpPr>
          <p:cNvPr id="5" name="燕尾形"/>
          <p:cNvSpPr/>
          <p:nvPr/>
        </p:nvSpPr>
        <p:spPr>
          <a:xfrm>
            <a:off x="2374900" y="4886325"/>
            <a:ext cx="3200400" cy="350838"/>
          </a:xfrm>
          <a:prstGeom prst="chevron">
            <a:avLst>
              <a:gd name="adj" fmla="val 66576"/>
            </a:avLst>
          </a:prstGeom>
          <a:solidFill>
            <a:srgbClr val="0070C0"/>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135" b="1" i="0" u="none" strike="noStrike" kern="1200" cap="none" spc="204" normalizeH="0" baseline="0" noProof="0" dirty="0">
                <a:ln>
                  <a:noFill/>
                </a:ln>
                <a:solidFill>
                  <a:schemeClr val="bg1"/>
                </a:solidFill>
                <a:effectLst/>
                <a:uLnTx/>
                <a:uFillTx/>
                <a:latin typeface="字魂36号-正文宋楷" charset="-122"/>
                <a:ea typeface="字魂36号-正文宋楷" charset="-122"/>
                <a:cs typeface="+mn-cs"/>
                <a:sym typeface="字魂36号-正文宋楷" charset="-122"/>
              </a:rPr>
              <a:t>素养目标</a:t>
            </a:r>
            <a:endParaRPr kumimoji="0" lang="zh-CN" altLang="en-US" sz="1135" b="1" i="0" u="none" strike="noStrike" kern="1200" cap="none" spc="204" normalizeH="0" baseline="0" noProof="0" dirty="0">
              <a:ln>
                <a:noFill/>
              </a:ln>
              <a:solidFill>
                <a:schemeClr val="bg1"/>
              </a:solidFill>
              <a:effectLst/>
              <a:uLnTx/>
              <a:uFillTx/>
              <a:latin typeface="字魂36号-正文宋楷" charset="-122"/>
              <a:ea typeface="字魂36号-正文宋楷" charset="-122"/>
              <a:cs typeface="+mn-cs"/>
              <a:sym typeface="字魂36号-正文宋楷" charset="-122"/>
            </a:endParaRPr>
          </a:p>
        </p:txBody>
      </p:sp>
      <p:sp>
        <p:nvSpPr>
          <p:cNvPr id="6" name="燕尾形"/>
          <p:cNvSpPr/>
          <p:nvPr/>
        </p:nvSpPr>
        <p:spPr>
          <a:xfrm>
            <a:off x="2374900" y="2568575"/>
            <a:ext cx="3200400" cy="350838"/>
          </a:xfrm>
          <a:prstGeom prst="chevron">
            <a:avLst>
              <a:gd name="adj" fmla="val 66576"/>
            </a:avLst>
          </a:prstGeom>
          <a:solidFill>
            <a:srgbClr val="0070C0"/>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135" b="1" i="0" u="none" strike="noStrike" kern="1200" cap="none" spc="204" normalizeH="0" baseline="0" noProof="0" dirty="0">
                <a:ln>
                  <a:noFill/>
                </a:ln>
                <a:solidFill>
                  <a:schemeClr val="bg1"/>
                </a:solidFill>
                <a:effectLst/>
                <a:uLnTx/>
                <a:uFillTx/>
                <a:latin typeface="字魂36号-正文宋楷" charset="-122"/>
                <a:ea typeface="字魂36号-正文宋楷" charset="-122"/>
                <a:cs typeface="+mn-cs"/>
                <a:sym typeface="字魂36号-正文宋楷" charset="-122"/>
              </a:rPr>
              <a:t>知识目标</a:t>
            </a:r>
            <a:endParaRPr kumimoji="0" lang="zh-CN" altLang="en-US" sz="1135" b="1" i="0" u="none" strike="noStrike" kern="1200" cap="none" spc="204" normalizeH="0" baseline="0" noProof="0" dirty="0">
              <a:ln>
                <a:noFill/>
              </a:ln>
              <a:solidFill>
                <a:schemeClr val="bg1"/>
              </a:solidFill>
              <a:effectLst/>
              <a:uLnTx/>
              <a:uFillTx/>
              <a:latin typeface="字魂36号-正文宋楷" charset="-122"/>
              <a:ea typeface="字魂36号-正文宋楷" charset="-122"/>
              <a:cs typeface="+mn-cs"/>
              <a:sym typeface="字魂36号-正文宋楷" charset="-122"/>
            </a:endParaRPr>
          </a:p>
        </p:txBody>
      </p:sp>
      <p:sp>
        <p:nvSpPr>
          <p:cNvPr id="7" name="椭圆"/>
          <p:cNvSpPr>
            <a:spLocks noChangeAspect="1"/>
          </p:cNvSpPr>
          <p:nvPr/>
        </p:nvSpPr>
        <p:spPr bwMode="auto">
          <a:xfrm>
            <a:off x="4894263" y="3222625"/>
            <a:ext cx="115888" cy="115888"/>
          </a:xfrm>
          <a:prstGeom prst="ellipse">
            <a:avLst/>
          </a:prstGeom>
          <a:solidFill>
            <a:srgbClr val="0070C0"/>
          </a:solidFill>
          <a:ln w="158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00" b="0" i="0" u="none" strike="noStrike" kern="1200" cap="none" spc="0" normalizeH="0" baseline="0" noProof="0">
              <a:ln>
                <a:noFill/>
              </a:ln>
              <a:solidFill>
                <a:schemeClr val="accent3"/>
              </a:solidFill>
              <a:effectLst/>
              <a:uLnTx/>
              <a:uFillTx/>
              <a:latin typeface="字魂36号-正文宋楷" charset="-122"/>
              <a:ea typeface="字魂36号-正文宋楷" charset="-122"/>
              <a:cs typeface="+mn-cs"/>
              <a:sym typeface="字魂36号-正文宋楷" charset="-122"/>
            </a:endParaRPr>
          </a:p>
        </p:txBody>
      </p:sp>
      <p:sp>
        <p:nvSpPr>
          <p:cNvPr id="8" name="椭圆"/>
          <p:cNvSpPr>
            <a:spLocks noChangeAspect="1"/>
          </p:cNvSpPr>
          <p:nvPr/>
        </p:nvSpPr>
        <p:spPr bwMode="auto">
          <a:xfrm>
            <a:off x="4894263" y="4470400"/>
            <a:ext cx="115888" cy="117475"/>
          </a:xfrm>
          <a:prstGeom prst="ellipse">
            <a:avLst/>
          </a:prstGeom>
          <a:solidFill>
            <a:srgbClr val="0070C0"/>
          </a:solidFill>
          <a:ln w="158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00" b="0" i="0" u="none" strike="noStrike" kern="1200" cap="none" spc="0" normalizeH="0" baseline="0" noProof="0">
              <a:ln>
                <a:noFill/>
              </a:ln>
              <a:solidFill>
                <a:schemeClr val="accent3"/>
              </a:solidFill>
              <a:effectLst/>
              <a:uLnTx/>
              <a:uFillTx/>
              <a:latin typeface="字魂36号-正文宋楷" charset="-122"/>
              <a:ea typeface="字魂36号-正文宋楷" charset="-122"/>
              <a:cs typeface="+mn-cs"/>
              <a:sym typeface="字魂36号-正文宋楷" charset="-122"/>
            </a:endParaRPr>
          </a:p>
        </p:txBody>
      </p:sp>
      <p:sp>
        <p:nvSpPr>
          <p:cNvPr id="9" name="椭圆"/>
          <p:cNvSpPr>
            <a:spLocks noChangeAspect="1"/>
          </p:cNvSpPr>
          <p:nvPr/>
        </p:nvSpPr>
        <p:spPr bwMode="auto">
          <a:xfrm>
            <a:off x="4894263" y="2149475"/>
            <a:ext cx="115888" cy="117475"/>
          </a:xfrm>
          <a:prstGeom prst="ellipse">
            <a:avLst/>
          </a:prstGeom>
          <a:solidFill>
            <a:srgbClr val="0070C0"/>
          </a:solidFill>
          <a:ln w="158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00" b="0" i="0" u="none" strike="noStrike" kern="1200" cap="none" spc="0" normalizeH="0" baseline="0" noProof="0">
              <a:ln>
                <a:noFill/>
              </a:ln>
              <a:solidFill>
                <a:schemeClr val="accent3"/>
              </a:solidFill>
              <a:effectLst/>
              <a:uLnTx/>
              <a:uFillTx/>
              <a:latin typeface="字魂36号-正文宋楷" charset="-122"/>
              <a:ea typeface="字魂36号-正文宋楷" charset="-122"/>
              <a:cs typeface="+mn-cs"/>
              <a:sym typeface="字魂36号-正文宋楷" charset="-122"/>
            </a:endParaRPr>
          </a:p>
        </p:txBody>
      </p:sp>
      <p:sp>
        <p:nvSpPr>
          <p:cNvPr id="10" name="椭圆"/>
          <p:cNvSpPr>
            <a:spLocks noChangeAspect="1"/>
          </p:cNvSpPr>
          <p:nvPr/>
        </p:nvSpPr>
        <p:spPr bwMode="auto">
          <a:xfrm>
            <a:off x="4894263" y="5541963"/>
            <a:ext cx="115888" cy="117475"/>
          </a:xfrm>
          <a:prstGeom prst="ellipse">
            <a:avLst/>
          </a:prstGeom>
          <a:solidFill>
            <a:srgbClr val="0070C0"/>
          </a:solidFill>
          <a:ln w="158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00" b="0" i="0" u="none" strike="noStrike" kern="1200" cap="none" spc="0" normalizeH="0" baseline="0" noProof="0">
              <a:ln>
                <a:noFill/>
              </a:ln>
              <a:solidFill>
                <a:schemeClr val="accent3"/>
              </a:solidFill>
              <a:effectLst/>
              <a:uLnTx/>
              <a:uFillTx/>
              <a:latin typeface="字魂36号-正文宋楷" charset="-122"/>
              <a:ea typeface="字魂36号-正文宋楷" charset="-122"/>
              <a:cs typeface="+mn-cs"/>
              <a:sym typeface="字魂36号-正文宋楷" charset="-122"/>
            </a:endParaRPr>
          </a:p>
        </p:txBody>
      </p:sp>
      <p:sp>
        <p:nvSpPr>
          <p:cNvPr id="11" name="文本"/>
          <p:cNvSpPr/>
          <p:nvPr/>
        </p:nvSpPr>
        <p:spPr>
          <a:xfrm>
            <a:off x="5694363" y="1484313"/>
            <a:ext cx="3722688" cy="1960563"/>
          </a:xfrm>
          <a:prstGeom prst="rect">
            <a:avLst/>
          </a:prstGeom>
          <a:noFill/>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1.</a:t>
            </a:r>
            <a:r>
              <a:rPr kumimoji="0" lang="zh-CN"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了解虚拟化技术及其特点</a:t>
            </a:r>
            <a:endParaRPr kumimoji="0" lang="zh-CN"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2. </a:t>
            </a:r>
            <a:r>
              <a:rPr kumimoji="0" lang="zh-CN"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掌握虚拟数据中心的定义、基本原理</a:t>
            </a:r>
            <a:endParaRPr kumimoji="0" lang="zh-CN"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3. </a:t>
            </a:r>
            <a:r>
              <a:rPr kumimoji="0" lang="zh-CN"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了解服务器虚拟化的实现技术</a:t>
            </a:r>
            <a:endParaRPr kumimoji="0" lang="zh-CN"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4 .</a:t>
            </a:r>
            <a:r>
              <a:rPr kumimoji="0" lang="zh-CN"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了解虚拟化项目实施的生命周期和流程</a:t>
            </a:r>
            <a:endParaRPr kumimoji="0" lang="zh-CN"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ctr" defTabSz="914400" rtl="0" eaLnBrk="1" fontAlgn="base" latinLnBrk="0" hangingPunct="1">
              <a:lnSpc>
                <a:spcPct val="150000"/>
              </a:lnSpc>
              <a:spcBef>
                <a:spcPct val="0"/>
              </a:spcBef>
              <a:spcAft>
                <a:spcPct val="0"/>
              </a:spcAft>
              <a:buClrTx/>
              <a:buSzTx/>
              <a:buFontTx/>
              <a:buNone/>
              <a:defRPr/>
            </a:pPr>
            <a:r>
              <a:rPr kumimoji="0" lang="zh-CN" altLang="en-US" sz="975" b="0" i="0" u="none" strike="noStrike" kern="1200" cap="none" spc="122" normalizeH="0" baseline="0" noProof="0" dirty="0">
                <a:ln>
                  <a:noFill/>
                </a:ln>
                <a:solidFill>
                  <a:schemeClr val="accent3"/>
                </a:solidFill>
                <a:effectLst/>
                <a:uLnTx/>
                <a:uFillTx/>
                <a:latin typeface="字魂36号-正文宋楷" charset="-122"/>
                <a:ea typeface="字魂36号-正文宋楷" charset="-122"/>
                <a:cs typeface="+mn-cs"/>
                <a:sym typeface="字魂36号-正文宋楷" charset="-122"/>
              </a:rPr>
              <a:t>或复制文本粘贴至此</a:t>
            </a:r>
            <a:endParaRPr kumimoji="0" lang="zh-CN" altLang="en-US" sz="975" b="0" i="0" u="none" strike="noStrike" kern="1200" cap="none" spc="122" normalizeH="0" baseline="0" noProof="0" dirty="0">
              <a:ln>
                <a:noFill/>
              </a:ln>
              <a:solidFill>
                <a:schemeClr val="accent3"/>
              </a:solidFill>
              <a:effectLst/>
              <a:uLnTx/>
              <a:uFillTx/>
              <a:latin typeface="字魂36号-正文宋楷" charset="-122"/>
              <a:ea typeface="字魂36号-正文宋楷" charset="-122"/>
              <a:cs typeface="+mn-cs"/>
              <a:sym typeface="字魂36号-正文宋楷" charset="-122"/>
            </a:endParaRPr>
          </a:p>
        </p:txBody>
      </p:sp>
      <p:sp>
        <p:nvSpPr>
          <p:cNvPr id="12" name="文本"/>
          <p:cNvSpPr/>
          <p:nvPr/>
        </p:nvSpPr>
        <p:spPr>
          <a:xfrm>
            <a:off x="5537200" y="4367213"/>
            <a:ext cx="3452813" cy="2308225"/>
          </a:xfrm>
          <a:prstGeom prst="rect">
            <a:avLst/>
          </a:prstGeom>
          <a:noFill/>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1.</a:t>
            </a:r>
            <a:r>
              <a:rPr kumimoji="0" lang="zh-CN" altLang="zh-CN"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培养学生高效利用时间有计划学习的能力。 </a:t>
            </a:r>
            <a:endParaRPr kumimoji="0" lang="zh-CN" altLang="zh-CN"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a:t>
            </a:r>
            <a:r>
              <a:rPr kumimoji="0" lang="zh-CN" altLang="zh-CN"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培养学生善于收集信息和良好的自学能力。</a:t>
            </a:r>
            <a:endParaRPr kumimoji="0" lang="zh-CN" altLang="zh-CN"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3. </a:t>
            </a:r>
            <a:r>
              <a:rPr kumimoji="0" lang="zh-CN" altLang="zh-CN"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深入学习领会党的二十大报告，为“全面建成社会主义现代化强国”实现中华民族伟大复兴不懈奋斗。</a:t>
            </a:r>
            <a:endParaRPr kumimoji="0" lang="zh-CN" altLang="en-US" sz="975" b="0" i="0" u="none" strike="noStrike" kern="1200" cap="none" spc="122" normalizeH="0" baseline="0" noProof="0" dirty="0">
              <a:ln>
                <a:noFill/>
              </a:ln>
              <a:solidFill>
                <a:schemeClr val="accent3"/>
              </a:solidFill>
              <a:effectLst/>
              <a:uLnTx/>
              <a:uFillTx/>
              <a:latin typeface="字魂36号-正文宋楷" charset="-122"/>
              <a:ea typeface="字魂36号-正文宋楷" charset="-122"/>
              <a:cs typeface="+mn-cs"/>
              <a:sym typeface="字魂36号-正文宋楷" charset="-122"/>
            </a:endParaRPr>
          </a:p>
        </p:txBody>
      </p:sp>
      <p:sp>
        <p:nvSpPr>
          <p:cNvPr id="13" name="文本"/>
          <p:cNvSpPr/>
          <p:nvPr/>
        </p:nvSpPr>
        <p:spPr>
          <a:xfrm>
            <a:off x="576263" y="3160713"/>
            <a:ext cx="3201987" cy="1477962"/>
          </a:xfrm>
          <a:prstGeom prst="rect">
            <a:avLst/>
          </a:prstGeom>
          <a:noFill/>
          <a:ln w="9525">
            <a:noFill/>
          </a:ln>
        </p:spPr>
        <p:txBody>
          <a:bodyPr>
            <a:spAutoFit/>
          </a:bodyPr>
          <a:p>
            <a:pPr eaLnBrk="1" hangingPunct="1"/>
            <a:r>
              <a:rPr lang="en-US" altLang="zh-CN" dirty="0">
                <a:latin typeface="Times New Roman" panose="02020603050405020304" pitchFamily="18" charset="0"/>
              </a:rPr>
              <a:t>1. </a:t>
            </a:r>
            <a:r>
              <a:rPr lang="zh-CN" altLang="zh-CN" dirty="0">
                <a:latin typeface="Times New Roman" panose="02020603050405020304" pitchFamily="18" charset="0"/>
              </a:rPr>
              <a:t>能识别服务器的配置及其参数的意义</a:t>
            </a:r>
            <a:endParaRPr lang="zh-CN" altLang="zh-CN" dirty="0">
              <a:latin typeface="Times New Roman" panose="02020603050405020304" pitchFamily="18" charset="0"/>
            </a:endParaRPr>
          </a:p>
          <a:p>
            <a:pPr eaLnBrk="1" hangingPunct="1"/>
            <a:r>
              <a:rPr lang="en-US" altLang="zh-CN" dirty="0">
                <a:latin typeface="Times New Roman" panose="02020603050405020304" pitchFamily="18" charset="0"/>
              </a:rPr>
              <a:t>2. </a:t>
            </a:r>
            <a:r>
              <a:rPr lang="zh-CN" altLang="zh-CN" dirty="0">
                <a:latin typeface="Times New Roman" panose="02020603050405020304" pitchFamily="18" charset="0"/>
              </a:rPr>
              <a:t>能熟练使用虚拟软件</a:t>
            </a:r>
            <a:r>
              <a:rPr lang="en-US" altLang="zh-CN" dirty="0">
                <a:latin typeface="Times New Roman" panose="02020603050405020304" pitchFamily="18" charset="0"/>
              </a:rPr>
              <a:t>VMware Workstation</a:t>
            </a:r>
            <a:endParaRPr lang="zh-CN" altLang="zh-CN" dirty="0">
              <a:latin typeface="Times New Roman" panose="02020603050405020304" pitchFamily="18" charset="0"/>
            </a:endParaRPr>
          </a:p>
          <a:p>
            <a:pPr eaLnBrk="1" hangingPunct="1"/>
            <a:r>
              <a:rPr lang="en-US" altLang="zh-CN" dirty="0">
                <a:latin typeface="Times New Roman" panose="02020603050405020304" pitchFamily="18" charset="0"/>
              </a:rPr>
              <a:t>3. </a:t>
            </a:r>
            <a:r>
              <a:rPr lang="zh-CN" altLang="zh-CN" dirty="0">
                <a:latin typeface="Times New Roman" panose="02020603050405020304" pitchFamily="18" charset="0"/>
              </a:rPr>
              <a:t>能理解项目的实施流程</a:t>
            </a:r>
            <a:endParaRPr lang="zh-CN" altLang="zh-CN" dirty="0">
              <a:latin typeface="Times New Roman" panose="02020603050405020304" pitchFamily="18" charset="0"/>
            </a:endParaRPr>
          </a:p>
        </p:txBody>
      </p:sp>
      <p:sp>
        <p:nvSpPr>
          <p:cNvPr id="21" name="标题"/>
          <p:cNvSpPr>
            <a:spLocks noGrp="1"/>
          </p:cNvSpPr>
          <p:nvPr>
            <p:ph type="body" sz="quarter" idx="10"/>
          </p:nvPr>
        </p:nvSpPr>
        <p:spPr>
          <a:xfrm>
            <a:off x="568325" y="434975"/>
            <a:ext cx="7312025" cy="393700"/>
          </a:xfrm>
        </p:spPr>
        <p:txBody>
          <a:bodyPr vert="horz" wrap="square" lIns="91440" tIns="45720" rIns="91440" bIns="45720" numCol="1" anchor="t" anchorCtr="0" compatLnSpc="1">
            <a:spAutoFit/>
          </a:bodyPr>
          <a:lstStyle/>
          <a:p>
            <a:pPr marL="0" marR="0" lvl="0" indent="0" algn="ctr" defTabSz="914400" rtl="0" eaLnBrk="0" fontAlgn="base" latinLnBrk="0" hangingPunct="0">
              <a:lnSpc>
                <a:spcPct val="100000"/>
              </a:lnSpc>
              <a:spcBef>
                <a:spcPct val="30000"/>
              </a:spcBef>
              <a:spcAft>
                <a:spcPct val="0"/>
              </a:spcAft>
              <a:buClr>
                <a:srgbClr val="FFCC00"/>
              </a:buClr>
              <a:buSzPct val="80000"/>
              <a:buFontTx/>
              <a:buNone/>
              <a:defRPr/>
            </a:pPr>
            <a:r>
              <a:rPr kumimoji="0" lang="zh-CN" altLang="en-US" sz="1950" b="0" i="0" u="none" strike="noStrike" kern="0" cap="none" spc="162" normalizeH="0" baseline="0" noProof="0">
                <a:ln>
                  <a:noFill/>
                </a:ln>
                <a:solidFill>
                  <a:schemeClr val="accent3"/>
                </a:solidFill>
                <a:effectLst/>
                <a:uLnTx/>
                <a:uFillTx/>
                <a:latin typeface="字魂36号-正文宋楷" charset="-122"/>
                <a:ea typeface="字魂36号-正文宋楷" charset="-122"/>
                <a:cs typeface="楷体" panose="02010609060101010101" pitchFamily="49" charset="-122"/>
                <a:sym typeface="字魂36号-正文宋楷" charset="-122"/>
              </a:rPr>
              <a:t>添加标题</a:t>
            </a:r>
            <a:endParaRPr kumimoji="0" lang="zh-CN" altLang="en-US" sz="1950" b="0" i="0" u="none" strike="noStrike" kern="0" cap="none" spc="162" normalizeH="0" baseline="0" noProof="0">
              <a:ln>
                <a:noFill/>
              </a:ln>
              <a:solidFill>
                <a:schemeClr val="accent3"/>
              </a:solidFill>
              <a:effectLst/>
              <a:uLnTx/>
              <a:uFillTx/>
              <a:latin typeface="字魂36号-正文宋楷" charset="-122"/>
              <a:ea typeface="字魂36号-正文宋楷" charset="-122"/>
              <a:cs typeface="楷体" panose="02010609060101010101" pitchFamily="49" charset="-122"/>
              <a:sym typeface="字魂36号-正文宋楷" charset="-122"/>
            </a:endParaRPr>
          </a:p>
        </p:txBody>
      </p:sp>
      <p:sp>
        <p:nvSpPr>
          <p:cNvPr id="2" name="Rectangle 2"/>
          <p:cNvSpPr txBox="1">
            <a:spLocks noChangeArrowheads="1"/>
          </p:cNvSpPr>
          <p:nvPr/>
        </p:nvSpPr>
        <p:spPr bwMode="auto">
          <a:xfrm>
            <a:off x="620713" y="257175"/>
            <a:ext cx="8913813" cy="612775"/>
          </a:xfrm>
          <a:prstGeom prst="rect">
            <a:avLst/>
          </a:prstGeom>
          <a:noFill/>
          <a:ln>
            <a:noFill/>
          </a:ln>
        </p:spPr>
        <p:txBody>
          <a:bodyPr anchor="ctr"/>
          <a:lstStyle>
            <a:lvl1pPr algn="l" rtl="0" eaLnBrk="0" fontAlgn="base" hangingPunct="0">
              <a:lnSpc>
                <a:spcPct val="95000"/>
              </a:lnSpc>
              <a:spcBef>
                <a:spcPct val="0"/>
              </a:spcBef>
              <a:spcAft>
                <a:spcPct val="0"/>
              </a:spcAft>
              <a:defRPr kumimoji="1" sz="3200">
                <a:solidFill>
                  <a:srgbClr val="666699"/>
                </a:solidFill>
                <a:latin typeface="+mj-lt"/>
                <a:ea typeface="+mj-ea"/>
                <a:cs typeface="楷体" panose="02010609060101010101" pitchFamily="49" charset="-122"/>
              </a:defRPr>
            </a:lvl1pPr>
            <a:lvl2pPr algn="l" rtl="0" eaLnBrk="0" fontAlgn="base" hangingPunct="0">
              <a:lnSpc>
                <a:spcPct val="95000"/>
              </a:lnSpc>
              <a:spcBef>
                <a:spcPct val="0"/>
              </a:spcBef>
              <a:spcAft>
                <a:spcPct val="0"/>
              </a:spcAft>
              <a:defRPr kumimoji="1" sz="3200">
                <a:solidFill>
                  <a:srgbClr val="666699"/>
                </a:solidFill>
                <a:latin typeface="楷体" panose="02010609060101010101" pitchFamily="49" charset="-122"/>
                <a:ea typeface="楷体" panose="02010609060101010101" pitchFamily="49" charset="-122"/>
                <a:cs typeface="楷体" panose="02010609060101010101" pitchFamily="49" charset="-122"/>
              </a:defRPr>
            </a:lvl2pPr>
            <a:lvl3pPr algn="l" rtl="0" eaLnBrk="0" fontAlgn="base" hangingPunct="0">
              <a:lnSpc>
                <a:spcPct val="95000"/>
              </a:lnSpc>
              <a:spcBef>
                <a:spcPct val="0"/>
              </a:spcBef>
              <a:spcAft>
                <a:spcPct val="0"/>
              </a:spcAft>
              <a:defRPr kumimoji="1" sz="3200">
                <a:solidFill>
                  <a:srgbClr val="666699"/>
                </a:solidFill>
                <a:latin typeface="楷体" panose="02010609060101010101" pitchFamily="49" charset="-122"/>
                <a:ea typeface="楷体" panose="02010609060101010101" pitchFamily="49" charset="-122"/>
                <a:cs typeface="楷体" panose="02010609060101010101" pitchFamily="49" charset="-122"/>
              </a:defRPr>
            </a:lvl3pPr>
            <a:lvl4pPr algn="l" rtl="0" eaLnBrk="0" fontAlgn="base" hangingPunct="0">
              <a:lnSpc>
                <a:spcPct val="95000"/>
              </a:lnSpc>
              <a:spcBef>
                <a:spcPct val="0"/>
              </a:spcBef>
              <a:spcAft>
                <a:spcPct val="0"/>
              </a:spcAft>
              <a:defRPr kumimoji="1" sz="3200">
                <a:solidFill>
                  <a:srgbClr val="666699"/>
                </a:solidFill>
                <a:latin typeface="楷体" panose="02010609060101010101" pitchFamily="49" charset="-122"/>
                <a:ea typeface="楷体" panose="02010609060101010101" pitchFamily="49" charset="-122"/>
                <a:cs typeface="楷体" panose="02010609060101010101" pitchFamily="49" charset="-122"/>
              </a:defRPr>
            </a:lvl4pPr>
            <a:lvl5pPr algn="l" rtl="0" eaLnBrk="0" fontAlgn="base" hangingPunct="0">
              <a:lnSpc>
                <a:spcPct val="95000"/>
              </a:lnSpc>
              <a:spcBef>
                <a:spcPct val="0"/>
              </a:spcBef>
              <a:spcAft>
                <a:spcPct val="0"/>
              </a:spcAft>
              <a:defRPr kumimoji="1" sz="3200">
                <a:solidFill>
                  <a:srgbClr val="666699"/>
                </a:solidFill>
                <a:latin typeface="楷体" panose="02010609060101010101" pitchFamily="49" charset="-122"/>
                <a:ea typeface="楷体" panose="02010609060101010101" pitchFamily="49" charset="-122"/>
                <a:cs typeface="楷体" panose="02010609060101010101" pitchFamily="49" charset="-122"/>
              </a:defRPr>
            </a:lvl5pPr>
            <a:lvl6pPr marL="457200" algn="l" rtl="0" fontAlgn="base">
              <a:lnSpc>
                <a:spcPct val="95000"/>
              </a:lnSpc>
              <a:spcBef>
                <a:spcPct val="0"/>
              </a:spcBef>
              <a:spcAft>
                <a:spcPct val="0"/>
              </a:spcAft>
              <a:defRPr sz="3200">
                <a:solidFill>
                  <a:srgbClr val="666699"/>
                </a:solidFill>
                <a:latin typeface="楷体" panose="02010609060101010101" pitchFamily="49" charset="-122"/>
                <a:ea typeface="楷体" panose="02010609060101010101" pitchFamily="49" charset="-122"/>
              </a:defRPr>
            </a:lvl6pPr>
            <a:lvl7pPr marL="914400" algn="l" rtl="0" fontAlgn="base">
              <a:lnSpc>
                <a:spcPct val="95000"/>
              </a:lnSpc>
              <a:spcBef>
                <a:spcPct val="0"/>
              </a:spcBef>
              <a:spcAft>
                <a:spcPct val="0"/>
              </a:spcAft>
              <a:defRPr sz="3200">
                <a:solidFill>
                  <a:srgbClr val="666699"/>
                </a:solidFill>
                <a:latin typeface="楷体" panose="02010609060101010101" pitchFamily="49" charset="-122"/>
                <a:ea typeface="楷体" panose="02010609060101010101" pitchFamily="49" charset="-122"/>
              </a:defRPr>
            </a:lvl7pPr>
            <a:lvl8pPr marL="1371600" algn="l" rtl="0" fontAlgn="base">
              <a:lnSpc>
                <a:spcPct val="95000"/>
              </a:lnSpc>
              <a:spcBef>
                <a:spcPct val="0"/>
              </a:spcBef>
              <a:spcAft>
                <a:spcPct val="0"/>
              </a:spcAft>
              <a:defRPr sz="3200">
                <a:solidFill>
                  <a:srgbClr val="666699"/>
                </a:solidFill>
                <a:latin typeface="楷体" panose="02010609060101010101" pitchFamily="49" charset="-122"/>
                <a:ea typeface="楷体" panose="02010609060101010101" pitchFamily="49" charset="-122"/>
              </a:defRPr>
            </a:lvl8pPr>
            <a:lvl9pPr marL="1828800" algn="l" rtl="0" fontAlgn="base">
              <a:lnSpc>
                <a:spcPct val="95000"/>
              </a:lnSpc>
              <a:spcBef>
                <a:spcPct val="0"/>
              </a:spcBef>
              <a:spcAft>
                <a:spcPct val="0"/>
              </a:spcAft>
              <a:defRPr sz="3200">
                <a:solidFill>
                  <a:srgbClr val="666699"/>
                </a:solidFill>
                <a:latin typeface="楷体" panose="02010609060101010101" pitchFamily="49" charset="-122"/>
                <a:ea typeface="楷体" panose="02010609060101010101" pitchFamily="49" charset="-122"/>
              </a:defRPr>
            </a:lvl9pPr>
          </a:lstStyle>
          <a:p>
            <a:pPr marL="0" marR="0" lvl="0" indent="0" algn="l" defTabSz="914400" rtl="0" eaLnBrk="1" fontAlgn="base" latinLnBrk="0" hangingPunct="1">
              <a:lnSpc>
                <a:spcPct val="95000"/>
              </a:lnSpc>
              <a:spcBef>
                <a:spcPct val="0"/>
              </a:spcBef>
              <a:spcAft>
                <a:spcPct val="0"/>
              </a:spcAft>
              <a:buClrTx/>
              <a:buSzTx/>
              <a:buFontTx/>
              <a:buNone/>
              <a:defRPr/>
            </a:pPr>
            <a:r>
              <a:rPr kumimoji="0" lang="zh-CN" altLang="en-US" sz="3200" b="0" i="0" u="none" strike="noStrike" kern="0" cap="none" spc="0" normalizeH="0" baseline="0" noProof="0" dirty="0">
                <a:ln>
                  <a:noFill/>
                </a:ln>
                <a:solidFill>
                  <a:srgbClr val="00B050"/>
                </a:solidFill>
                <a:effectLst/>
                <a:uLnTx/>
                <a:uFillTx/>
                <a:latin typeface="+mn-ea"/>
                <a:ea typeface="+mn-ea"/>
                <a:cs typeface="楷体" panose="02010609060101010101" pitchFamily="49" charset="-122"/>
              </a:rPr>
              <a:t>任务目标</a:t>
            </a:r>
            <a:endParaRPr kumimoji="0" lang="zh-CN" altLang="en-US" sz="3200" b="0" i="0" u="none" strike="noStrike" kern="0" cap="none" spc="0" normalizeH="0" baseline="0" noProof="0" dirty="0">
              <a:ln>
                <a:noFill/>
              </a:ln>
              <a:solidFill>
                <a:srgbClr val="00B050"/>
              </a:solidFill>
              <a:effectLst/>
              <a:uLnTx/>
              <a:uFillTx/>
              <a:latin typeface="+mn-ea"/>
              <a:ea typeface="+mn-ea"/>
              <a:cs typeface="楷体" panose="02010609060101010101" pitchFamily="49" charset="-122"/>
            </a:endParaRPr>
          </a:p>
        </p:txBody>
      </p:sp>
      <p:sp>
        <p:nvSpPr>
          <p:cNvPr id="14" name="文本框"/>
          <p:cNvSpPr/>
          <p:nvPr/>
        </p:nvSpPr>
        <p:spPr bwMode="auto">
          <a:xfrm>
            <a:off x="487363" y="1227138"/>
            <a:ext cx="1984375" cy="317500"/>
          </a:xfrm>
          <a:prstGeom prst="roundRect">
            <a:avLst>
              <a:gd name="adj" fmla="val 50000"/>
            </a:avLst>
          </a:prstGeom>
          <a:noFill/>
          <a:ln w="15875">
            <a:solidFill>
              <a:srgbClr val="0070C0"/>
            </a:solidFill>
            <a:headEnd type="none" w="med" len="med"/>
            <a:tailEnd type="none" w="med" len="med"/>
          </a:ln>
          <a:effectLst/>
        </p:spPr>
        <p:txBody>
          <a:bodyPr wrap="none" lIns="57611" tIns="28806" rIns="57611" bIns="28806" anchor="ctr"/>
          <a:lstStyle/>
          <a:p>
            <a:pPr marL="0" marR="0" lvl="0" indent="0" algn="ctr" defTabSz="575310" rtl="0" eaLnBrk="1" fontAlgn="base" latinLnBrk="0" hangingPunct="1">
              <a:lnSpc>
                <a:spcPct val="100000"/>
              </a:lnSpc>
              <a:spcBef>
                <a:spcPct val="0"/>
              </a:spcBef>
              <a:spcAft>
                <a:spcPct val="0"/>
              </a:spcAft>
              <a:buClrTx/>
              <a:buSzTx/>
              <a:buFontTx/>
              <a:buNone/>
              <a:defRPr/>
            </a:pPr>
            <a:r>
              <a:rPr kumimoji="0" lang="zh-CN" altLang="en-US" sz="1050" b="1" i="0" u="none" strike="noStrike" kern="0" cap="none" spc="188" normalizeH="0" baseline="0" noProof="0" dirty="0">
                <a:ln>
                  <a:noFill/>
                </a:ln>
                <a:solidFill>
                  <a:srgbClr val="FF0000"/>
                </a:solidFill>
                <a:effectLst/>
                <a:uLnTx/>
                <a:uFillTx/>
                <a:latin typeface="字魂36号-正文宋楷" charset="-122"/>
                <a:ea typeface="字魂36号-正文宋楷" charset="-122"/>
                <a:cs typeface="+mn-cs"/>
                <a:sym typeface="字魂36号-正文宋楷" charset="-122"/>
              </a:rPr>
              <a:t>思政小课堂：</a:t>
            </a:r>
            <a:endParaRPr kumimoji="0" lang="zh-CN" altLang="en-US" sz="1050" b="1" i="0" u="none" strike="noStrike" kern="0" cap="none" spc="188" normalizeH="0" baseline="0" noProof="0" dirty="0">
              <a:ln>
                <a:noFill/>
              </a:ln>
              <a:solidFill>
                <a:srgbClr val="FF0000"/>
              </a:solidFill>
              <a:effectLst/>
              <a:uLnTx/>
              <a:uFillTx/>
              <a:latin typeface="字魂36号-正文宋楷" charset="-122"/>
              <a:ea typeface="字魂36号-正文宋楷" charset="-122"/>
              <a:cs typeface="+mn-cs"/>
              <a:sym typeface="字魂36号-正文宋楷" charset="-122"/>
            </a:endParaRPr>
          </a:p>
        </p:txBody>
      </p:sp>
      <p:sp>
        <p:nvSpPr>
          <p:cNvPr id="16" name="文本框 15"/>
          <p:cNvSpPr txBox="1"/>
          <p:nvPr/>
        </p:nvSpPr>
        <p:spPr>
          <a:xfrm>
            <a:off x="2178050" y="1225550"/>
            <a:ext cx="4953000" cy="369888"/>
          </a:xfrm>
          <a:prstGeom prst="rect">
            <a:avLst/>
          </a:prstGeom>
          <a:noFill/>
        </p:spPr>
        <p:txBody>
          <a:bodyPr>
            <a:spAutoFit/>
          </a:bodyPr>
          <a:lstStyle/>
          <a:p>
            <a:pPr marR="0" indent="356870" algn="just" defTabSz="914400" eaLnBrk="1" hangingPunct="1">
              <a:spcBef>
                <a:spcPts val="600"/>
              </a:spcBef>
              <a:spcAft>
                <a:spcPts val="600"/>
              </a:spcAft>
              <a:buClrTx/>
              <a:buSzTx/>
              <a:buFontTx/>
              <a:buNone/>
              <a:defRPr/>
            </a:pPr>
            <a:r>
              <a:rPr kumimoji="0" lang="zh-CN" altLang="zh-CN" b="1" kern="100" cap="none" spc="0" normalizeH="0" baseline="0" noProof="0" dirty="0">
                <a:solidFill>
                  <a:srgbClr val="FF0000"/>
                </a:solidFill>
                <a:latin typeface="Times New Roman" panose="02020603050405020304" pitchFamily="18" charset="0"/>
                <a:ea typeface="宋体" panose="02010600030101010101" pitchFamily="2" charset="-122"/>
                <a:cs typeface="+mn-cs"/>
              </a:rPr>
              <a:t>规划人生 做自己时间的主人</a:t>
            </a:r>
            <a:endParaRPr kumimoji="0" lang="zh-CN" altLang="zh-CN" kern="100" cap="none" spc="0" normalizeH="0" baseline="0" noProof="0" dirty="0">
              <a:solidFill>
                <a:srgbClr val="FF0000"/>
              </a:solidFill>
              <a:latin typeface="Times New Roman" panose="02020603050405020304" pitchFamily="18" charset="0"/>
              <a:ea typeface="宋体" panose="02010600030101010101" pitchFamily="2" charset="-122"/>
              <a:cs typeface="+mn-cs"/>
            </a:endParaRPr>
          </a:p>
        </p:txBody>
      </p:sp>
    </p:spTree>
  </p:cSld>
  <p:clrMapOvr>
    <a:masterClrMapping/>
  </p:clrMapOvr>
  <p:transition spd="slow" advTm="3000">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000000"/>
                                          </p:val>
                                        </p:tav>
                                        <p:tav tm="100000">
                                          <p:val>
                                            <p:strVal val="#ppt_w"/>
                                          </p:val>
                                        </p:tav>
                                      </p:tavLst>
                                    </p:anim>
                                    <p:anim calcmode="lin" valueType="num">
                                      <p:cBhvr>
                                        <p:cTn id="8" dur="500" fill="hold"/>
                                        <p:tgtEl>
                                          <p:spTgt spid="9"/>
                                        </p:tgtEl>
                                        <p:attrNameLst>
                                          <p:attrName>ppt_h</p:attrName>
                                        </p:attrNameLst>
                                      </p:cBhvr>
                                      <p:tavLst>
                                        <p:tav tm="0">
                                          <p:val>
                                            <p:fltVal val="0.000000"/>
                                          </p:val>
                                        </p:tav>
                                        <p:tav tm="100000">
                                          <p:val>
                                            <p:strVal val="#ppt_h"/>
                                          </p:val>
                                        </p:tav>
                                      </p:tavLst>
                                    </p:anim>
                                    <p:animEffect transition="in" filter="fade">
                                      <p:cBhvr>
                                        <p:cTn id="9" dur="500"/>
                                        <p:tgtEl>
                                          <p:spTgt spid="9"/>
                                        </p:tgtEl>
                                      </p:cBhvr>
                                    </p:animEffect>
                                  </p:childTnLst>
                                </p:cTn>
                              </p:par>
                              <p:par>
                                <p:cTn id="10" presetID="53" presetClass="entr" presetSubtype="16"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000000"/>
                                          </p:val>
                                        </p:tav>
                                        <p:tav tm="100000">
                                          <p:val>
                                            <p:strVal val="#ppt_w"/>
                                          </p:val>
                                        </p:tav>
                                      </p:tavLst>
                                    </p:anim>
                                    <p:anim calcmode="lin" valueType="num">
                                      <p:cBhvr>
                                        <p:cTn id="13" dur="500" fill="hold"/>
                                        <p:tgtEl>
                                          <p:spTgt spid="10"/>
                                        </p:tgtEl>
                                        <p:attrNameLst>
                                          <p:attrName>ppt_h</p:attrName>
                                        </p:attrNameLst>
                                      </p:cBhvr>
                                      <p:tavLst>
                                        <p:tav tm="0">
                                          <p:val>
                                            <p:fltVal val="0.000000"/>
                                          </p:val>
                                        </p:tav>
                                        <p:tav tm="100000">
                                          <p:val>
                                            <p:strVal val="#ppt_h"/>
                                          </p:val>
                                        </p:tav>
                                      </p:tavLst>
                                    </p:anim>
                                    <p:animEffect transition="in" filter="fade">
                                      <p:cBhvr>
                                        <p:cTn id="14" dur="500"/>
                                        <p:tgtEl>
                                          <p:spTgt spid="10"/>
                                        </p:tgtEl>
                                      </p:cBhvr>
                                    </p:animEffect>
                                  </p:childTnLst>
                                </p:cTn>
                              </p:par>
                              <p:par>
                                <p:cTn id="15" presetID="53" presetClass="entr" presetSubtype="16"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000000"/>
                                          </p:val>
                                        </p:tav>
                                        <p:tav tm="100000">
                                          <p:val>
                                            <p:strVal val="#ppt_w"/>
                                          </p:val>
                                        </p:tav>
                                      </p:tavLst>
                                    </p:anim>
                                    <p:anim calcmode="lin" valueType="num">
                                      <p:cBhvr>
                                        <p:cTn id="18" dur="500" fill="hold"/>
                                        <p:tgtEl>
                                          <p:spTgt spid="7"/>
                                        </p:tgtEl>
                                        <p:attrNameLst>
                                          <p:attrName>ppt_h</p:attrName>
                                        </p:attrNameLst>
                                      </p:cBhvr>
                                      <p:tavLst>
                                        <p:tav tm="0">
                                          <p:val>
                                            <p:fltVal val="0.000000"/>
                                          </p:val>
                                        </p:tav>
                                        <p:tav tm="100000">
                                          <p:val>
                                            <p:strVal val="#ppt_h"/>
                                          </p:val>
                                        </p:tav>
                                      </p:tavLst>
                                    </p:anim>
                                    <p:animEffect transition="in" filter="fade">
                                      <p:cBhvr>
                                        <p:cTn id="19" dur="500"/>
                                        <p:tgtEl>
                                          <p:spTgt spid="7"/>
                                        </p:tgtEl>
                                      </p:cBhvr>
                                    </p:animEffect>
                                  </p:childTnLst>
                                </p:cTn>
                              </p:par>
                              <p:par>
                                <p:cTn id="20" presetID="53" presetClass="entr" presetSubtype="16"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000000"/>
                                          </p:val>
                                        </p:tav>
                                        <p:tav tm="100000">
                                          <p:val>
                                            <p:strVal val="#ppt_w"/>
                                          </p:val>
                                        </p:tav>
                                      </p:tavLst>
                                    </p:anim>
                                    <p:anim calcmode="lin" valueType="num">
                                      <p:cBhvr>
                                        <p:cTn id="23" dur="500" fill="hold"/>
                                        <p:tgtEl>
                                          <p:spTgt spid="8"/>
                                        </p:tgtEl>
                                        <p:attrNameLst>
                                          <p:attrName>ppt_h</p:attrName>
                                        </p:attrNameLst>
                                      </p:cBhvr>
                                      <p:tavLst>
                                        <p:tav tm="0">
                                          <p:val>
                                            <p:fltVal val="0.000000"/>
                                          </p:val>
                                        </p:tav>
                                        <p:tav tm="100000">
                                          <p:val>
                                            <p:strVal val="#ppt_h"/>
                                          </p:val>
                                        </p:tav>
                                      </p:tavLst>
                                    </p:anim>
                                    <p:animEffect transition="in" filter="fade">
                                      <p:cBhvr>
                                        <p:cTn id="24" dur="500"/>
                                        <p:tgtEl>
                                          <p:spTgt spid="8"/>
                                        </p:tgtEl>
                                      </p:cBhvr>
                                    </p:animEffect>
                                  </p:childTnLst>
                                </p:cTn>
                              </p:par>
                            </p:childTnLst>
                          </p:cTn>
                        </p:par>
                        <p:par>
                          <p:cTn id="25" fill="hold">
                            <p:stCondLst>
                              <p:cond delay="500"/>
                            </p:stCondLst>
                            <p:childTnLst>
                              <p:par>
                                <p:cTn id="26" presetID="16" presetClass="entr" presetSubtype="42"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barn(outHorizontal)">
                                      <p:cBhvr>
                                        <p:cTn id="28" dur="500"/>
                                        <p:tgtEl>
                                          <p:spTgt spid="3"/>
                                        </p:tgtEl>
                                      </p:cBhvr>
                                    </p:animEffect>
                                  </p:childTnLst>
                                </p:cTn>
                              </p:par>
                            </p:childTnLst>
                          </p:cTn>
                        </p:par>
                        <p:par>
                          <p:cTn id="29" fill="hold">
                            <p:stCondLst>
                              <p:cond delay="1000"/>
                            </p:stCondLst>
                            <p:childTnLst>
                              <p:par>
                                <p:cTn id="30" presetID="2" presetClass="entr" presetSubtype="8"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fill="hold"/>
                                        <p:tgtEl>
                                          <p:spTgt spid="6"/>
                                        </p:tgtEl>
                                        <p:attrNameLst>
                                          <p:attrName>ppt_x</p:attrName>
                                        </p:attrNameLst>
                                      </p:cBhvr>
                                      <p:tavLst>
                                        <p:tav tm="0">
                                          <p:val>
                                            <p:strVal val="0-#ppt_w/2"/>
                                          </p:val>
                                        </p:tav>
                                        <p:tav tm="100000">
                                          <p:val>
                                            <p:strVal val="#ppt_x"/>
                                          </p:val>
                                        </p:tav>
                                      </p:tavLst>
                                    </p:anim>
                                    <p:anim calcmode="lin" valueType="num">
                                      <p:cBhvr additive="base">
                                        <p:cTn id="33" dur="500" fill="hold"/>
                                        <p:tgtEl>
                                          <p:spTgt spid="6"/>
                                        </p:tgtEl>
                                        <p:attrNameLst>
                                          <p:attrName>ppt_y</p:attrName>
                                        </p:attrNameLst>
                                      </p:cBhvr>
                                      <p:tavLst>
                                        <p:tav tm="0">
                                          <p:val>
                                            <p:strVal val="#ppt_y"/>
                                          </p:val>
                                        </p:tav>
                                        <p:tav tm="100000">
                                          <p:val>
                                            <p:strVal val="#ppt_y"/>
                                          </p:val>
                                        </p:tav>
                                      </p:tavLst>
                                    </p:anim>
                                  </p:childTnLst>
                                </p:cTn>
                              </p:par>
                            </p:childTnLst>
                          </p:cTn>
                        </p:par>
                        <p:par>
                          <p:cTn id="34" fill="hold">
                            <p:stCondLst>
                              <p:cond delay="1500"/>
                            </p:stCondLst>
                            <p:childTnLst>
                              <p:par>
                                <p:cTn id="35" presetID="42" presetClass="entr" presetSubtype="0"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anim calcmode="lin" valueType="num">
                                      <p:cBhvr>
                                        <p:cTn id="38" dur="500" fill="hold"/>
                                        <p:tgtEl>
                                          <p:spTgt spid="11"/>
                                        </p:tgtEl>
                                        <p:attrNameLst>
                                          <p:attrName>ppt_x</p:attrName>
                                        </p:attrNameLst>
                                      </p:cBhvr>
                                      <p:tavLst>
                                        <p:tav tm="0">
                                          <p:val>
                                            <p:strVal val="#ppt_x"/>
                                          </p:val>
                                        </p:tav>
                                        <p:tav tm="100000">
                                          <p:val>
                                            <p:strVal val="#ppt_x"/>
                                          </p:val>
                                        </p:tav>
                                      </p:tavLst>
                                    </p:anim>
                                    <p:anim calcmode="lin" valueType="num">
                                      <p:cBhvr>
                                        <p:cTn id="39" dur="500" fill="hold"/>
                                        <p:tgtEl>
                                          <p:spTgt spid="11"/>
                                        </p:tgtEl>
                                        <p:attrNameLst>
                                          <p:attrName>ppt_y</p:attrName>
                                        </p:attrNameLst>
                                      </p:cBhvr>
                                      <p:tavLst>
                                        <p:tav tm="0">
                                          <p:val>
                                            <p:strVal val="#ppt_y+.1"/>
                                          </p:val>
                                        </p:tav>
                                        <p:tav tm="100000">
                                          <p:val>
                                            <p:strVal val="#ppt_y"/>
                                          </p:val>
                                        </p:tav>
                                      </p:tavLst>
                                    </p:anim>
                                  </p:childTnLst>
                                </p:cTn>
                              </p:par>
                            </p:childTnLst>
                          </p:cTn>
                        </p:par>
                        <p:par>
                          <p:cTn id="40" fill="hold">
                            <p:stCondLst>
                              <p:cond delay="2000"/>
                            </p:stCondLst>
                            <p:childTnLst>
                              <p:par>
                                <p:cTn id="41" presetID="2" presetClass="entr" presetSubtype="2" fill="hold" nodeType="after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additive="base">
                                        <p:cTn id="43" dur="500" fill="hold"/>
                                        <p:tgtEl>
                                          <p:spTgt spid="4"/>
                                        </p:tgtEl>
                                        <p:attrNameLst>
                                          <p:attrName>ppt_x</p:attrName>
                                        </p:attrNameLst>
                                      </p:cBhvr>
                                      <p:tavLst>
                                        <p:tav tm="0">
                                          <p:val>
                                            <p:strVal val="1+#ppt_w/2"/>
                                          </p:val>
                                        </p:tav>
                                        <p:tav tm="100000">
                                          <p:val>
                                            <p:strVal val="#ppt_x"/>
                                          </p:val>
                                        </p:tav>
                                      </p:tavLst>
                                    </p:anim>
                                    <p:anim calcmode="lin" valueType="num">
                                      <p:cBhvr additive="base">
                                        <p:cTn id="44" dur="500" fill="hold"/>
                                        <p:tgtEl>
                                          <p:spTgt spid="4"/>
                                        </p:tgtEl>
                                        <p:attrNameLst>
                                          <p:attrName>ppt_y</p:attrName>
                                        </p:attrNameLst>
                                      </p:cBhvr>
                                      <p:tavLst>
                                        <p:tav tm="0">
                                          <p:val>
                                            <p:strVal val="#ppt_y"/>
                                          </p:val>
                                        </p:tav>
                                        <p:tav tm="100000">
                                          <p:val>
                                            <p:strVal val="#ppt_y"/>
                                          </p:val>
                                        </p:tav>
                                      </p:tavLst>
                                    </p:anim>
                                  </p:childTnLst>
                                </p:cTn>
                              </p:par>
                            </p:childTnLst>
                          </p:cTn>
                        </p:par>
                        <p:par>
                          <p:cTn id="45" fill="hold">
                            <p:stCondLst>
                              <p:cond delay="2500"/>
                            </p:stCondLst>
                            <p:childTnLst>
                              <p:par>
                                <p:cTn id="46" presetID="42" presetClass="entr" presetSubtype="0" fill="hold" nodeType="after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anim calcmode="lin" valueType="num">
                                      <p:cBhvr>
                                        <p:cTn id="49" dur="500" fill="hold"/>
                                        <p:tgtEl>
                                          <p:spTgt spid="13"/>
                                        </p:tgtEl>
                                        <p:attrNameLst>
                                          <p:attrName>ppt_x</p:attrName>
                                        </p:attrNameLst>
                                      </p:cBhvr>
                                      <p:tavLst>
                                        <p:tav tm="0">
                                          <p:val>
                                            <p:strVal val="#ppt_x"/>
                                          </p:val>
                                        </p:tav>
                                        <p:tav tm="100000">
                                          <p:val>
                                            <p:strVal val="#ppt_x"/>
                                          </p:val>
                                        </p:tav>
                                      </p:tavLst>
                                    </p:anim>
                                    <p:anim calcmode="lin" valueType="num">
                                      <p:cBhvr>
                                        <p:cTn id="50" dur="500" fill="hold"/>
                                        <p:tgtEl>
                                          <p:spTgt spid="13"/>
                                        </p:tgtEl>
                                        <p:attrNameLst>
                                          <p:attrName>ppt_y</p:attrName>
                                        </p:attrNameLst>
                                      </p:cBhvr>
                                      <p:tavLst>
                                        <p:tav tm="0">
                                          <p:val>
                                            <p:strVal val="#ppt_y+.1"/>
                                          </p:val>
                                        </p:tav>
                                        <p:tav tm="100000">
                                          <p:val>
                                            <p:strVal val="#ppt_y"/>
                                          </p:val>
                                        </p:tav>
                                      </p:tavLst>
                                    </p:anim>
                                  </p:childTnLst>
                                </p:cTn>
                              </p:par>
                            </p:childTnLst>
                          </p:cTn>
                        </p:par>
                        <p:par>
                          <p:cTn id="51" fill="hold">
                            <p:stCondLst>
                              <p:cond delay="3000"/>
                            </p:stCondLst>
                            <p:childTnLst>
                              <p:par>
                                <p:cTn id="52" presetID="2" presetClass="entr" presetSubtype="8" fill="hold" nodeType="afterEffect">
                                  <p:stCondLst>
                                    <p:cond delay="0"/>
                                  </p:stCondLst>
                                  <p:childTnLst>
                                    <p:set>
                                      <p:cBhvr>
                                        <p:cTn id="53" dur="1" fill="hold">
                                          <p:stCondLst>
                                            <p:cond delay="0"/>
                                          </p:stCondLst>
                                        </p:cTn>
                                        <p:tgtEl>
                                          <p:spTgt spid="5"/>
                                        </p:tgtEl>
                                        <p:attrNameLst>
                                          <p:attrName>style.visibility</p:attrName>
                                        </p:attrNameLst>
                                      </p:cBhvr>
                                      <p:to>
                                        <p:strVal val="visible"/>
                                      </p:to>
                                    </p:set>
                                    <p:anim calcmode="lin" valueType="num">
                                      <p:cBhvr additive="base">
                                        <p:cTn id="54" dur="500" fill="hold"/>
                                        <p:tgtEl>
                                          <p:spTgt spid="5"/>
                                        </p:tgtEl>
                                        <p:attrNameLst>
                                          <p:attrName>ppt_x</p:attrName>
                                        </p:attrNameLst>
                                      </p:cBhvr>
                                      <p:tavLst>
                                        <p:tav tm="0">
                                          <p:val>
                                            <p:strVal val="0-#ppt_w/2"/>
                                          </p:val>
                                        </p:tav>
                                        <p:tav tm="100000">
                                          <p:val>
                                            <p:strVal val="#ppt_x"/>
                                          </p:val>
                                        </p:tav>
                                      </p:tavLst>
                                    </p:anim>
                                    <p:anim calcmode="lin" valueType="num">
                                      <p:cBhvr additive="base">
                                        <p:cTn id="55" dur="500" fill="hold"/>
                                        <p:tgtEl>
                                          <p:spTgt spid="5"/>
                                        </p:tgtEl>
                                        <p:attrNameLst>
                                          <p:attrName>ppt_y</p:attrName>
                                        </p:attrNameLst>
                                      </p:cBhvr>
                                      <p:tavLst>
                                        <p:tav tm="0">
                                          <p:val>
                                            <p:strVal val="#ppt_y"/>
                                          </p:val>
                                        </p:tav>
                                        <p:tav tm="100000">
                                          <p:val>
                                            <p:strVal val="#ppt_y"/>
                                          </p:val>
                                        </p:tav>
                                      </p:tavLst>
                                    </p:anim>
                                  </p:childTnLst>
                                </p:cTn>
                              </p:par>
                            </p:childTnLst>
                          </p:cTn>
                        </p:par>
                        <p:par>
                          <p:cTn id="56" fill="hold">
                            <p:stCondLst>
                              <p:cond delay="3500"/>
                            </p:stCondLst>
                            <p:childTnLst>
                              <p:par>
                                <p:cTn id="57" presetID="42" presetClass="entr" presetSubtype="0" fill="hold" nodeType="after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fade">
                                      <p:cBhvr>
                                        <p:cTn id="59" dur="500"/>
                                        <p:tgtEl>
                                          <p:spTgt spid="12"/>
                                        </p:tgtEl>
                                      </p:cBhvr>
                                    </p:animEffect>
                                    <p:anim calcmode="lin" valueType="num">
                                      <p:cBhvr>
                                        <p:cTn id="60" dur="500" fill="hold"/>
                                        <p:tgtEl>
                                          <p:spTgt spid="12"/>
                                        </p:tgtEl>
                                        <p:attrNameLst>
                                          <p:attrName>ppt_x</p:attrName>
                                        </p:attrNameLst>
                                      </p:cBhvr>
                                      <p:tavLst>
                                        <p:tav tm="0">
                                          <p:val>
                                            <p:strVal val="#ppt_x"/>
                                          </p:val>
                                        </p:tav>
                                        <p:tav tm="100000">
                                          <p:val>
                                            <p:strVal val="#ppt_x"/>
                                          </p:val>
                                        </p:tav>
                                      </p:tavLst>
                                    </p:anim>
                                    <p:anim calcmode="lin" valueType="num">
                                      <p:cBhvr>
                                        <p:cTn id="61" dur="500" fill="hold"/>
                                        <p:tgtEl>
                                          <p:spTgt spid="12"/>
                                        </p:tgtEl>
                                        <p:attrNameLst>
                                          <p:attrName>ppt_y</p:attrName>
                                        </p:attrNameLst>
                                      </p:cBhvr>
                                      <p:tavLst>
                                        <p:tav tm="0">
                                          <p:val>
                                            <p:strVal val="#ppt_y+.1"/>
                                          </p:val>
                                        </p:tav>
                                        <p:tav tm="100000">
                                          <p:val>
                                            <p:strVal val="#ppt_y"/>
                                          </p:val>
                                        </p:tav>
                                      </p:tavLst>
                                    </p:anim>
                                  </p:childTnLst>
                                </p:cTn>
                              </p:par>
                            </p:childTnLst>
                          </p:cTn>
                        </p:par>
                        <p:par>
                          <p:cTn id="62" fill="hold">
                            <p:stCondLst>
                              <p:cond delay="4000"/>
                            </p:stCondLst>
                            <p:childTnLst>
                              <p:par>
                                <p:cTn id="63" presetID="22" presetClass="entr" presetSubtype="2" fill="hold" nodeType="after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wipe(right)">
                                      <p:cBhvr>
                                        <p:cTn id="6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p:bldP spid="12" grpId="0"/>
      <p:bldP spid="13" grpId="0"/>
      <p:bldP spid="1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Rectangle 5"/>
          <p:cNvSpPr txBox="1">
            <a:spLocks noGrp="1"/>
          </p:cNvSpPr>
          <p:nvPr/>
        </p:nvSpPr>
        <p:spPr>
          <a:xfrm>
            <a:off x="9351963" y="6497638"/>
            <a:ext cx="407987" cy="334962"/>
          </a:xfrm>
          <a:prstGeom prst="rect">
            <a:avLst/>
          </a:prstGeom>
          <a:noFill/>
          <a:ln w="9525">
            <a:noFill/>
          </a:ln>
        </p:spPr>
        <p:txBody>
          <a:bodyPr/>
          <a:p>
            <a:pPr eaLnBrk="1" hangingPunct="1">
              <a:buNone/>
            </a:pPr>
            <a:fld id="{9A0DB2DC-4C9A-4742-B13C-FB6460FD3503}" type="slidenum">
              <a:rPr lang="en-US" altLang="zh-CN" sz="1000" b="1" dirty="0">
                <a:solidFill>
                  <a:schemeClr val="accent2"/>
                </a:solidFill>
                <a:latin typeface="Arial" panose="020B0604020202020204" pitchFamily="34" charset="0"/>
                <a:ea typeface="楷体" panose="02010609060101010101" pitchFamily="49" charset="-122"/>
              </a:rPr>
            </a:fld>
            <a:endParaRPr lang="en-US" altLang="zh-CN" sz="1000" b="1" dirty="0">
              <a:solidFill>
                <a:schemeClr val="accent2"/>
              </a:solidFill>
              <a:latin typeface="Arial" panose="020B0604020202020204" pitchFamily="34" charset="0"/>
              <a:ea typeface="楷体" panose="02010609060101010101" pitchFamily="49" charset="-122"/>
            </a:endParaRPr>
          </a:p>
        </p:txBody>
      </p:sp>
      <p:sp>
        <p:nvSpPr>
          <p:cNvPr id="17410" name="Rectangle 2"/>
          <p:cNvSpPr>
            <a:spLocks noGrp="1" noChangeArrowheads="1"/>
          </p:cNvSpPr>
          <p:nvPr>
            <p:ph type="title" idx="4294967295"/>
          </p:nvPr>
        </p:nvSpPr>
        <p:spPr>
          <a:xfrm>
            <a:off x="495300" y="274638"/>
            <a:ext cx="8913813" cy="612775"/>
          </a:xfrm>
        </p:spPr>
        <p:txBody>
          <a:bodyPr vert="horz" wrap="square" lIns="91440" tIns="45720" rIns="91440" bIns="45720" numCol="1" anchor="ctr" anchorCtr="0" compatLnSpc="1"/>
          <a:lstStyle/>
          <a:p>
            <a:pPr marL="0" marR="0" lvl="0" indent="0" algn="l" defTabSz="914400" rtl="0" eaLnBrk="1" fontAlgn="base" latinLnBrk="0" hangingPunct="1">
              <a:lnSpc>
                <a:spcPct val="95000"/>
              </a:lnSpc>
              <a:spcBef>
                <a:spcPct val="0"/>
              </a:spcBef>
              <a:spcAft>
                <a:spcPct val="0"/>
              </a:spcAft>
              <a:buClrTx/>
              <a:buSzTx/>
              <a:buFontTx/>
              <a:buNone/>
              <a:defRPr/>
            </a:pPr>
            <a:r>
              <a:rPr kumimoji="0" lang="zh-CN" altLang="en-US" sz="3200" b="0" i="0" u="none" strike="noStrike" kern="0" cap="none" spc="0" normalizeH="0" baseline="0" noProof="0" dirty="0">
                <a:ln>
                  <a:noFill/>
                </a:ln>
                <a:solidFill>
                  <a:srgbClr val="33CC33"/>
                </a:solidFill>
                <a:effectLst/>
                <a:uLnTx/>
                <a:uFillTx/>
                <a:latin typeface="+mn-ea"/>
                <a:ea typeface="+mn-ea"/>
                <a:cs typeface="楷体" panose="02010609060101010101" pitchFamily="49" charset="-122"/>
              </a:rPr>
              <a:t>知识储备</a:t>
            </a:r>
            <a:endParaRPr kumimoji="0" lang="zh-CN" altLang="en-US" sz="3200" b="0" i="0" u="none" strike="noStrike" kern="0" cap="none" spc="0" normalizeH="0" baseline="0" noProof="0" dirty="0">
              <a:ln>
                <a:noFill/>
              </a:ln>
              <a:solidFill>
                <a:srgbClr val="33CC33"/>
              </a:solidFill>
              <a:effectLst/>
              <a:uLnTx/>
              <a:uFillTx/>
              <a:latin typeface="+mn-ea"/>
              <a:ea typeface="+mn-ea"/>
              <a:cs typeface="楷体" panose="02010609060101010101" pitchFamily="49" charset="-122"/>
            </a:endParaRPr>
          </a:p>
        </p:txBody>
      </p:sp>
      <p:sp>
        <p:nvSpPr>
          <p:cNvPr id="11268" name="Rectangle 3"/>
          <p:cNvSpPr>
            <a:spLocks noGrp="1"/>
          </p:cNvSpPr>
          <p:nvPr>
            <p:ph idx="1"/>
          </p:nvPr>
        </p:nvSpPr>
        <p:spPr>
          <a:xfrm>
            <a:off x="552450" y="1301750"/>
            <a:ext cx="8856663" cy="4818063"/>
          </a:xfrm>
        </p:spPr>
        <p:txBody>
          <a:bodyPr vert="horz" wrap="square" lIns="91440" tIns="45720" rIns="91440" bIns="45720" anchor="t" anchorCtr="0"/>
          <a:p>
            <a:pPr marL="292100" indent="-292100" eaLnBrk="1" hangingPunct="1">
              <a:lnSpc>
                <a:spcPct val="130000"/>
              </a:lnSpc>
              <a:buClr>
                <a:srgbClr val="CC0000"/>
              </a:buClr>
              <a:buFont typeface="Wingdings" panose="05000000000000000000" pitchFamily="2" charset="2"/>
              <a:buChar char="n"/>
            </a:pPr>
            <a:r>
              <a:rPr lang="zh-CN" altLang="en-US" dirty="0">
                <a:latin typeface="Times New Roman" panose="02020603050405020304" pitchFamily="18" charset="0"/>
              </a:rPr>
              <a:t>虚拟化</a:t>
            </a:r>
            <a:endParaRPr lang="en-US" altLang="zh-CN" dirty="0">
              <a:latin typeface="Times New Roman" panose="02020603050405020304" pitchFamily="18" charset="0"/>
            </a:endParaRPr>
          </a:p>
          <a:p>
            <a:pPr marL="292100" indent="-292100" eaLnBrk="1" hangingPunct="1">
              <a:lnSpc>
                <a:spcPct val="130000"/>
              </a:lnSpc>
              <a:buClr>
                <a:srgbClr val="CC0000"/>
              </a:buClr>
              <a:buFont typeface="Wingdings" panose="05000000000000000000" pitchFamily="2" charset="2"/>
              <a:buChar char="n"/>
            </a:pPr>
            <a:r>
              <a:rPr lang="zh-CN" altLang="en-US" dirty="0">
                <a:latin typeface="Times New Roman" panose="02020603050405020304" pitchFamily="18" charset="0"/>
              </a:rPr>
              <a:t>数据中心网络架构</a:t>
            </a:r>
            <a:endParaRPr lang="en-US" altLang="zh-CN" dirty="0">
              <a:latin typeface="Times New Roman" panose="02020603050405020304" pitchFamily="18" charset="0"/>
            </a:endParaRPr>
          </a:p>
          <a:p>
            <a:pPr marL="292100" indent="-292100" eaLnBrk="1" hangingPunct="1">
              <a:lnSpc>
                <a:spcPct val="130000"/>
              </a:lnSpc>
              <a:buClr>
                <a:srgbClr val="CC0000"/>
              </a:buClr>
              <a:buFont typeface="Wingdings" panose="05000000000000000000" pitchFamily="2" charset="2"/>
              <a:buChar char="n"/>
            </a:pPr>
            <a:r>
              <a:rPr lang="zh-CN" altLang="en-US" dirty="0">
                <a:latin typeface="Times New Roman" panose="02020603050405020304" pitchFamily="18" charset="0"/>
              </a:rPr>
              <a:t>虚拟化项目的生命周期</a:t>
            </a:r>
            <a:endParaRPr lang="en-US" altLang="zh-CN" dirty="0">
              <a:latin typeface="Times New Roman" panose="02020603050405020304" pitchFamily="18" charset="0"/>
            </a:endParaRPr>
          </a:p>
          <a:p>
            <a:pPr marL="292100" indent="-292100" eaLnBrk="1" hangingPunct="1">
              <a:lnSpc>
                <a:spcPct val="130000"/>
              </a:lnSpc>
              <a:buClr>
                <a:srgbClr val="CC0000"/>
              </a:buClr>
              <a:buFont typeface="Wingdings" panose="05000000000000000000" pitchFamily="2" charset="2"/>
              <a:buChar char="n"/>
            </a:pPr>
            <a:r>
              <a:rPr lang="zh-CN" altLang="en-US" dirty="0">
                <a:latin typeface="Times New Roman" panose="02020603050405020304" pitchFamily="18" charset="0"/>
              </a:rPr>
              <a:t>实施虚拟化流程</a:t>
            </a:r>
            <a:endParaRPr lang="zh-CN" altLang="en-US" dirty="0">
              <a:latin typeface="Times New Roman" panose="02020603050405020304" pitchFamily="18" charset="0"/>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Rectangle 5"/>
          <p:cNvSpPr txBox="1">
            <a:spLocks noGrp="1"/>
          </p:cNvSpPr>
          <p:nvPr/>
        </p:nvSpPr>
        <p:spPr>
          <a:xfrm>
            <a:off x="9351963" y="6497638"/>
            <a:ext cx="407987" cy="334962"/>
          </a:xfrm>
          <a:prstGeom prst="rect">
            <a:avLst/>
          </a:prstGeom>
          <a:noFill/>
          <a:ln w="9525">
            <a:noFill/>
          </a:ln>
        </p:spPr>
        <p:txBody>
          <a:bodyPr/>
          <a:p>
            <a:pPr eaLnBrk="1" hangingPunct="1">
              <a:buNone/>
            </a:pPr>
            <a:fld id="{9A0DB2DC-4C9A-4742-B13C-FB6460FD3503}" type="slidenum">
              <a:rPr lang="en-US" altLang="zh-CN" sz="1000" b="1" dirty="0">
                <a:solidFill>
                  <a:schemeClr val="accent2"/>
                </a:solidFill>
                <a:latin typeface="Arial" panose="020B0604020202020204" pitchFamily="34" charset="0"/>
                <a:ea typeface="楷体" panose="02010609060101010101" pitchFamily="49" charset="-122"/>
              </a:rPr>
            </a:fld>
            <a:endParaRPr lang="en-US" altLang="zh-CN" sz="1000" b="1" dirty="0">
              <a:solidFill>
                <a:schemeClr val="accent2"/>
              </a:solidFill>
              <a:latin typeface="Arial" panose="020B0604020202020204" pitchFamily="34" charset="0"/>
              <a:ea typeface="楷体" panose="02010609060101010101" pitchFamily="49" charset="-122"/>
            </a:endParaRPr>
          </a:p>
        </p:txBody>
      </p:sp>
      <p:sp>
        <p:nvSpPr>
          <p:cNvPr id="17410" name="Rectangle 2"/>
          <p:cNvSpPr>
            <a:spLocks noGrp="1" noChangeArrowheads="1"/>
          </p:cNvSpPr>
          <p:nvPr>
            <p:ph type="title" idx="4294967295"/>
          </p:nvPr>
        </p:nvSpPr>
        <p:spPr>
          <a:xfrm>
            <a:off x="495300" y="500063"/>
            <a:ext cx="8913813" cy="612775"/>
          </a:xfrm>
        </p:spPr>
        <p:txBody>
          <a:bodyPr vert="horz" wrap="square" lIns="91440" tIns="45720" rIns="91440" bIns="45720" numCol="1" anchor="ctr" anchorCtr="0" compatLnSpc="1"/>
          <a:lstStyle/>
          <a:p>
            <a:pPr marL="0" marR="0" lvl="0" indent="0" algn="l" defTabSz="914400" rtl="0" eaLnBrk="1" fontAlgn="base" latinLnBrk="0" hangingPunct="1">
              <a:lnSpc>
                <a:spcPct val="95000"/>
              </a:lnSpc>
              <a:spcBef>
                <a:spcPct val="0"/>
              </a:spcBef>
              <a:spcAft>
                <a:spcPct val="0"/>
              </a:spcAft>
              <a:buClrTx/>
              <a:buSzTx/>
              <a:buFontTx/>
              <a:buNone/>
              <a:defRPr/>
            </a:pPr>
            <a:r>
              <a:rPr kumimoji="0" lang="zh-CN" altLang="en-US" sz="3200" b="0" i="0" u="none" strike="noStrike" kern="0" cap="none" spc="0" normalizeH="0" baseline="0" noProof="0" dirty="0">
                <a:ln>
                  <a:noFill/>
                </a:ln>
                <a:solidFill>
                  <a:srgbClr val="33CC33"/>
                </a:solidFill>
                <a:effectLst/>
                <a:uLnTx/>
                <a:uFillTx/>
                <a:latin typeface="+mn-ea"/>
                <a:ea typeface="+mn-ea"/>
                <a:cs typeface="楷体" panose="02010609060101010101" pitchFamily="49" charset="-122"/>
              </a:rPr>
              <a:t>知识储备</a:t>
            </a:r>
            <a:r>
              <a:rPr kumimoji="0" lang="en-US" altLang="zh-CN" sz="3200" b="0" i="0" u="none" strike="noStrike" kern="0" cap="none" spc="0" normalizeH="0" baseline="0" noProof="0" dirty="0">
                <a:ln>
                  <a:noFill/>
                </a:ln>
                <a:solidFill>
                  <a:srgbClr val="33CC33"/>
                </a:solidFill>
                <a:effectLst/>
                <a:uLnTx/>
                <a:uFillTx/>
                <a:latin typeface="+mn-ea"/>
                <a:ea typeface="+mn-ea"/>
                <a:cs typeface="楷体" panose="02010609060101010101" pitchFamily="49" charset="-122"/>
              </a:rPr>
              <a:t>-</a:t>
            </a:r>
            <a:r>
              <a:rPr kumimoji="1" lang="zh-CN" altLang="en-US" sz="3200" b="0" i="0" u="none" strike="noStrike" kern="0" cap="none" spc="0" normalizeH="0" baseline="0" noProof="0" dirty="0">
                <a:ln>
                  <a:noFill/>
                </a:ln>
                <a:solidFill>
                  <a:srgbClr val="666699"/>
                </a:solidFill>
                <a:effectLst/>
                <a:uLnTx/>
                <a:uFillTx/>
                <a:latin typeface="Times New Roman" panose="02020603050405020304" pitchFamily="18" charset="0"/>
                <a:ea typeface="+mj-ea"/>
                <a:cs typeface="楷体" panose="02010609060101010101" pitchFamily="49" charset="-122"/>
              </a:rPr>
              <a:t>虚拟化</a:t>
            </a:r>
            <a:br>
              <a:rPr kumimoji="1" lang="zh-CN" altLang="en-US" sz="3200" b="0" i="0" u="none" strike="noStrike" kern="0" cap="none" spc="0" normalizeH="0" baseline="0" noProof="0" dirty="0">
                <a:ln>
                  <a:noFill/>
                </a:ln>
                <a:solidFill>
                  <a:srgbClr val="666699"/>
                </a:solidFill>
                <a:effectLst/>
                <a:uLnTx/>
                <a:uFillTx/>
                <a:latin typeface="Times New Roman" panose="02020603050405020304" pitchFamily="18" charset="0"/>
                <a:ea typeface="+mj-ea"/>
                <a:cs typeface="楷体" panose="02010609060101010101" pitchFamily="49" charset="-122"/>
              </a:rPr>
            </a:br>
            <a:endParaRPr kumimoji="0" lang="zh-CN" altLang="en-US" sz="3200" b="0" i="0" u="none" strike="noStrike" kern="0" cap="none" spc="0" normalizeH="0" baseline="0" noProof="0" dirty="0">
              <a:ln>
                <a:noFill/>
              </a:ln>
              <a:solidFill>
                <a:srgbClr val="33CC33"/>
              </a:solidFill>
              <a:effectLst/>
              <a:uLnTx/>
              <a:uFillTx/>
              <a:latin typeface="+mn-ea"/>
              <a:ea typeface="+mn-ea"/>
              <a:cs typeface="楷体" panose="02010609060101010101" pitchFamily="49" charset="-122"/>
            </a:endParaRPr>
          </a:p>
        </p:txBody>
      </p:sp>
      <p:sp>
        <p:nvSpPr>
          <p:cNvPr id="17411" name="Rectangle 3"/>
          <p:cNvSpPr>
            <a:spLocks noGrp="1" noChangeArrowheads="1"/>
          </p:cNvSpPr>
          <p:nvPr>
            <p:ph idx="1"/>
          </p:nvPr>
        </p:nvSpPr>
        <p:spPr>
          <a:xfrm>
            <a:off x="552450" y="1301750"/>
            <a:ext cx="8856663" cy="4818063"/>
          </a:xfrm>
        </p:spPr>
        <p:txBody>
          <a:bodyPr vert="horz" wrap="square" lIns="91440" tIns="45720" rIns="91440" bIns="45720" numCol="1" anchor="t" anchorCtr="0" compatLnSpc="1"/>
          <a:lstStyle/>
          <a:p>
            <a:pPr marL="292100" marR="0" lvl="0" indent="-292100" algn="l" defTabSz="914400" rtl="0" eaLnBrk="1" fontAlgn="base" latinLnBrk="0" hangingPunct="1">
              <a:lnSpc>
                <a:spcPct val="130000"/>
              </a:lnSpc>
              <a:spcBef>
                <a:spcPct val="30000"/>
              </a:spcBef>
              <a:spcAft>
                <a:spcPct val="0"/>
              </a:spcAft>
              <a:buClr>
                <a:srgbClr val="CC0000"/>
              </a:buClr>
              <a:buSzPct val="80000"/>
              <a:buFont typeface="Wingdings" panose="05000000000000000000" pitchFamily="2" charset="2"/>
              <a:buChar char="n"/>
              <a:defRPr/>
            </a:pP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虚拟化（</a:t>
            </a:r>
            <a:r>
              <a:rPr kumimoji="0" lang="en-US"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Virtualization</a:t>
            </a: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是指通过虚拟化技术将一台计算机虚拟为多台逻辑计算机，在一台计算机上同时运行多个逻辑计算机，每个逻辑计算机可运行不同的操作系统，并且应用程序都可以在相互独立的空间内运行而互不影响，从而显著提高计算机的工作效率。它</a:t>
            </a:r>
            <a:r>
              <a:rPr kumimoji="0" lang="zh-CN" altLang="zh-CN" sz="1800" b="0" i="0" u="none" strike="noStrike" kern="0" cap="none" spc="75" normalizeH="0" baseline="0" noProof="0" dirty="0">
                <a:ln>
                  <a:noFill/>
                </a:ln>
                <a:solidFill>
                  <a:srgbClr val="222222"/>
                </a:solidFill>
                <a:effectLst/>
                <a:uLnTx/>
                <a:uFillTx/>
                <a:latin typeface="Arial" panose="020B0604020202020204" pitchFamily="34" charset="0"/>
                <a:ea typeface="宋体" panose="02010600030101010101" pitchFamily="2" charset="-122"/>
                <a:cs typeface="Arial" panose="020B0604020202020204" pitchFamily="34" charset="0"/>
              </a:rPr>
              <a:t>是一种资源管理技术，是将计算机的各种实体资源，如服务器、网络、内存及存储等，予以抽象、转换后呈现出来，打破实体结构间的不可切割的障碍，使用户可以比原本更好的方式来应用这些资源。</a:t>
            </a:r>
            <a:endPar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endParaRPr>
          </a:p>
          <a:p>
            <a:pPr marL="292100" marR="0" lvl="0" indent="-292100" algn="l" defTabSz="914400" rtl="0" eaLnBrk="1" fontAlgn="base" latinLnBrk="0" hangingPunct="1">
              <a:lnSpc>
                <a:spcPct val="130000"/>
              </a:lnSpc>
              <a:spcBef>
                <a:spcPct val="30000"/>
              </a:spcBef>
              <a:spcAft>
                <a:spcPct val="0"/>
              </a:spcAft>
              <a:buClr>
                <a:srgbClr val="CC0000"/>
              </a:buClr>
              <a:buSzPct val="80000"/>
              <a:buFont typeface="Wingdings" panose="05000000000000000000" pitchFamily="2" charset="2"/>
              <a:buChar char="n"/>
              <a:defRPr/>
            </a:pP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虚拟化技术种类很多，例如：软件虚拟化、硬件虚拟化、内存虚拟化、网络虚拟化、桌面虚拟化、服务器虚拟化、虚拟机等。</a:t>
            </a:r>
            <a:endParaRPr kumimoji="0" lang="en-US"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292100" marR="0" lvl="0" indent="-292100" algn="l" defTabSz="914400" rtl="0" eaLnBrk="1" fontAlgn="base" latinLnBrk="0" hangingPunct="1">
              <a:lnSpc>
                <a:spcPct val="130000"/>
              </a:lnSpc>
              <a:spcBef>
                <a:spcPct val="30000"/>
              </a:spcBef>
              <a:spcAft>
                <a:spcPct val="0"/>
              </a:spcAft>
              <a:buClr>
                <a:srgbClr val="CC0000"/>
              </a:buClr>
              <a:buSzPct val="80000"/>
              <a:buFont typeface="Wingdings" panose="05000000000000000000" pitchFamily="2" charset="2"/>
              <a:buChar char="n"/>
              <a:defRPr/>
            </a:pP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最常见的虚拟化软件提供商有</a:t>
            </a:r>
            <a:r>
              <a:rPr kumimoji="0" lang="en-US"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 Citrix</a:t>
            </a: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IBM</a:t>
            </a: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VMware</a:t>
            </a: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1800" b="0" i="0" u="none" strike="noStrike" kern="100" cap="none" spc="0" normalizeH="0" baseline="0" noProof="0" dirty="0" err="1">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Microsoft</a:t>
            </a: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等，国产虚拟化平台有云宏</a:t>
            </a:r>
            <a:r>
              <a:rPr kumimoji="0" lang="en-US"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 </a:t>
            </a:r>
            <a:r>
              <a:rPr kumimoji="0" lang="en-US" altLang="zh-CN" sz="1800" b="0" i="0" u="none" strike="noStrike" kern="100" cap="none" spc="0" normalizeH="0" baseline="0" noProof="0" dirty="0" err="1">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CNware</a:t>
            </a:r>
            <a:r>
              <a:rPr kumimoji="0" lang="en-US"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 </a:t>
            </a: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等</a:t>
            </a:r>
            <a:r>
              <a:rPr kumimoji="0" lang="zh-CN" altLang="en-US"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endParaRPr kumimoji="0" lang="zh-CN" altLang="en-US" sz="2400" b="0" i="0" u="none" strike="noStrike" kern="0" cap="none" spc="0" normalizeH="0" baseline="0" noProof="0" dirty="0">
              <a:ln>
                <a:noFill/>
              </a:ln>
              <a:solidFill>
                <a:schemeClr val="tx1"/>
              </a:solidFill>
              <a:effectLst/>
              <a:uLnTx/>
              <a:uFillTx/>
              <a:latin typeface="Times New Roman" panose="02020603050405020304" pitchFamily="18" charset="0"/>
              <a:ea typeface="+mn-ea"/>
              <a:cs typeface="楷体" panose="02010609060101010101" pitchFamily="49" charset="-122"/>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Rectangle 5"/>
          <p:cNvSpPr txBox="1">
            <a:spLocks noGrp="1"/>
          </p:cNvSpPr>
          <p:nvPr/>
        </p:nvSpPr>
        <p:spPr>
          <a:xfrm>
            <a:off x="9351963" y="6497638"/>
            <a:ext cx="407987" cy="334962"/>
          </a:xfrm>
          <a:prstGeom prst="rect">
            <a:avLst/>
          </a:prstGeom>
          <a:noFill/>
          <a:ln w="9525">
            <a:noFill/>
          </a:ln>
        </p:spPr>
        <p:txBody>
          <a:bodyPr/>
          <a:p>
            <a:pPr eaLnBrk="1" hangingPunct="1">
              <a:buNone/>
            </a:pPr>
            <a:fld id="{9A0DB2DC-4C9A-4742-B13C-FB6460FD3503}" type="slidenum">
              <a:rPr lang="en-US" altLang="zh-CN" sz="1000" b="1" dirty="0">
                <a:solidFill>
                  <a:schemeClr val="accent2"/>
                </a:solidFill>
                <a:latin typeface="Arial" panose="020B0604020202020204" pitchFamily="34" charset="0"/>
                <a:ea typeface="楷体" panose="02010609060101010101" pitchFamily="49" charset="-122"/>
              </a:rPr>
            </a:fld>
            <a:endParaRPr lang="en-US" altLang="zh-CN" sz="1000" b="1" dirty="0">
              <a:solidFill>
                <a:schemeClr val="accent2"/>
              </a:solidFill>
              <a:latin typeface="Arial" panose="020B0604020202020204" pitchFamily="34" charset="0"/>
              <a:ea typeface="楷体" panose="02010609060101010101" pitchFamily="49" charset="-122"/>
            </a:endParaRPr>
          </a:p>
        </p:txBody>
      </p:sp>
      <p:sp>
        <p:nvSpPr>
          <p:cNvPr id="17410" name="Rectangle 2"/>
          <p:cNvSpPr>
            <a:spLocks noGrp="1" noChangeArrowheads="1"/>
          </p:cNvSpPr>
          <p:nvPr>
            <p:ph type="title" idx="4294967295"/>
          </p:nvPr>
        </p:nvSpPr>
        <p:spPr>
          <a:xfrm>
            <a:off x="495300" y="500063"/>
            <a:ext cx="8913813" cy="612775"/>
          </a:xfrm>
        </p:spPr>
        <p:txBody>
          <a:bodyPr vert="horz" wrap="square" lIns="91440" tIns="45720" rIns="91440" bIns="45720" numCol="1" anchor="ctr" anchorCtr="0" compatLnSpc="1"/>
          <a:lstStyle/>
          <a:p>
            <a:pPr marL="0" marR="0" lvl="0" indent="0" algn="l" defTabSz="914400" rtl="0" eaLnBrk="1" fontAlgn="base" latinLnBrk="0" hangingPunct="1">
              <a:lnSpc>
                <a:spcPct val="95000"/>
              </a:lnSpc>
              <a:spcBef>
                <a:spcPct val="0"/>
              </a:spcBef>
              <a:spcAft>
                <a:spcPct val="0"/>
              </a:spcAft>
              <a:buClrTx/>
              <a:buSzTx/>
              <a:buFontTx/>
              <a:buNone/>
              <a:defRPr/>
            </a:pPr>
            <a:r>
              <a:rPr kumimoji="0" lang="zh-CN" altLang="en-US" sz="3200" b="0" i="0" u="none" strike="noStrike" kern="0" cap="none" spc="0" normalizeH="0" baseline="0" noProof="0" dirty="0">
                <a:ln>
                  <a:noFill/>
                </a:ln>
                <a:solidFill>
                  <a:srgbClr val="33CC33"/>
                </a:solidFill>
                <a:effectLst/>
                <a:uLnTx/>
                <a:uFillTx/>
                <a:latin typeface="+mn-ea"/>
                <a:ea typeface="+mn-ea"/>
                <a:cs typeface="楷体" panose="02010609060101010101" pitchFamily="49" charset="-122"/>
              </a:rPr>
              <a:t>知识储备</a:t>
            </a:r>
            <a:r>
              <a:rPr kumimoji="0" lang="en-US" altLang="zh-CN" sz="3200" b="0" i="0" u="none" strike="noStrike" kern="0" cap="none" spc="0" normalizeH="0" baseline="0" noProof="0" dirty="0">
                <a:ln>
                  <a:noFill/>
                </a:ln>
                <a:solidFill>
                  <a:srgbClr val="33CC33"/>
                </a:solidFill>
                <a:effectLst/>
                <a:uLnTx/>
                <a:uFillTx/>
                <a:latin typeface="+mn-ea"/>
                <a:ea typeface="+mn-ea"/>
                <a:cs typeface="楷体" panose="02010609060101010101" pitchFamily="49" charset="-122"/>
              </a:rPr>
              <a:t>-</a:t>
            </a:r>
            <a:r>
              <a:rPr kumimoji="0" lang="zh-CN" altLang="en-US" sz="3200" b="0" i="0" u="none" strike="noStrike" kern="0" cap="none" spc="0" normalizeH="0" baseline="0" noProof="0" dirty="0">
                <a:ln>
                  <a:noFill/>
                </a:ln>
                <a:solidFill>
                  <a:srgbClr val="33CC33"/>
                </a:solidFill>
                <a:effectLst/>
                <a:uLnTx/>
                <a:uFillTx/>
                <a:latin typeface="Times New Roman" panose="02020603050405020304" pitchFamily="18" charset="0"/>
                <a:ea typeface="+mn-ea"/>
                <a:cs typeface="楷体" panose="02010609060101010101" pitchFamily="49" charset="-122"/>
              </a:rPr>
              <a:t>数据中心</a:t>
            </a:r>
            <a:br>
              <a:rPr kumimoji="1" lang="zh-CN" altLang="en-US" sz="3200" b="0" i="0" u="none" strike="noStrike" kern="0" cap="none" spc="0" normalizeH="0" baseline="0" noProof="0" dirty="0">
                <a:ln>
                  <a:noFill/>
                </a:ln>
                <a:solidFill>
                  <a:srgbClr val="666699"/>
                </a:solidFill>
                <a:effectLst/>
                <a:uLnTx/>
                <a:uFillTx/>
                <a:latin typeface="Times New Roman" panose="02020603050405020304" pitchFamily="18" charset="0"/>
                <a:ea typeface="+mj-ea"/>
                <a:cs typeface="楷体" panose="02010609060101010101" pitchFamily="49" charset="-122"/>
              </a:rPr>
            </a:br>
            <a:endParaRPr kumimoji="0" lang="zh-CN" altLang="en-US" sz="3200" b="0" i="0" u="none" strike="noStrike" kern="0" cap="none" spc="0" normalizeH="0" baseline="0" noProof="0" dirty="0">
              <a:ln>
                <a:noFill/>
              </a:ln>
              <a:solidFill>
                <a:srgbClr val="33CC33"/>
              </a:solidFill>
              <a:effectLst/>
              <a:uLnTx/>
              <a:uFillTx/>
              <a:latin typeface="+mn-ea"/>
              <a:ea typeface="+mn-ea"/>
              <a:cs typeface="楷体" panose="02010609060101010101" pitchFamily="49" charset="-122"/>
            </a:endParaRPr>
          </a:p>
        </p:txBody>
      </p:sp>
      <p:sp>
        <p:nvSpPr>
          <p:cNvPr id="17411" name="Rectangle 3"/>
          <p:cNvSpPr>
            <a:spLocks noGrp="1" noChangeArrowheads="1"/>
          </p:cNvSpPr>
          <p:nvPr>
            <p:ph idx="1"/>
          </p:nvPr>
        </p:nvSpPr>
        <p:spPr>
          <a:xfrm>
            <a:off x="552450" y="1301750"/>
            <a:ext cx="8856663" cy="4818063"/>
          </a:xfrm>
        </p:spPr>
        <p:txBody>
          <a:bodyPr vert="horz" wrap="square" lIns="91440" tIns="45720" rIns="91440" bIns="45720" numCol="1" anchor="t" anchorCtr="0" compatLnSpc="1"/>
          <a:lstStyle/>
          <a:p>
            <a:pPr marL="292100" marR="0" lvl="0" indent="-292100" algn="l" defTabSz="914400" rtl="0" eaLnBrk="1" fontAlgn="base" latinLnBrk="0" hangingPunct="1">
              <a:lnSpc>
                <a:spcPct val="130000"/>
              </a:lnSpc>
              <a:spcBef>
                <a:spcPct val="30000"/>
              </a:spcBef>
              <a:spcAft>
                <a:spcPct val="0"/>
              </a:spcAft>
              <a:buClr>
                <a:srgbClr val="CC0000"/>
              </a:buClr>
              <a:buSzPct val="80000"/>
              <a:buFont typeface="Wingdings" panose="05000000000000000000" pitchFamily="2" charset="2"/>
              <a:buChar char="n"/>
              <a:defRPr/>
            </a:pP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数据中心是一整套复杂的设施，不仅仅包括计算机系统和与之配套的设备，还包含冗余的数据通信连接、环境控制设备、监控设备以及各种安全装置。一般传统的数据中心架构如图所示</a:t>
            </a:r>
            <a:r>
              <a:rPr kumimoji="0" lang="zh-CN" altLang="en-US"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endParaRPr kumimoji="0" lang="zh-CN" altLang="en-US" sz="2400" b="0" i="0" u="none" strike="noStrike" kern="0" cap="none" spc="0" normalizeH="0" baseline="0" noProof="0" dirty="0">
              <a:ln>
                <a:noFill/>
              </a:ln>
              <a:solidFill>
                <a:schemeClr val="tx1"/>
              </a:solidFill>
              <a:effectLst/>
              <a:uLnTx/>
              <a:uFillTx/>
              <a:latin typeface="Times New Roman" panose="02020603050405020304" pitchFamily="18" charset="0"/>
              <a:ea typeface="+mn-ea"/>
              <a:cs typeface="楷体" panose="02010609060101010101" pitchFamily="49" charset="-122"/>
            </a:endParaRPr>
          </a:p>
        </p:txBody>
      </p:sp>
      <p:pic>
        <p:nvPicPr>
          <p:cNvPr id="15365" name="图片 1"/>
          <p:cNvPicPr>
            <a:picLocks noChangeAspect="1"/>
          </p:cNvPicPr>
          <p:nvPr/>
        </p:nvPicPr>
        <p:blipFill>
          <a:blip r:embed="rId1"/>
          <a:stretch>
            <a:fillRect/>
          </a:stretch>
        </p:blipFill>
        <p:spPr>
          <a:xfrm>
            <a:off x="2000250" y="2924175"/>
            <a:ext cx="5472113" cy="3094038"/>
          </a:xfrm>
          <a:prstGeom prst="rect">
            <a:avLst/>
          </a:prstGeom>
          <a:noFill/>
          <a:ln w="9525">
            <a:noFill/>
          </a:ln>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Rectangle 5"/>
          <p:cNvSpPr txBox="1">
            <a:spLocks noGrp="1"/>
          </p:cNvSpPr>
          <p:nvPr/>
        </p:nvSpPr>
        <p:spPr>
          <a:xfrm>
            <a:off x="9351963" y="6497638"/>
            <a:ext cx="407987" cy="334962"/>
          </a:xfrm>
          <a:prstGeom prst="rect">
            <a:avLst/>
          </a:prstGeom>
          <a:noFill/>
          <a:ln w="9525">
            <a:noFill/>
          </a:ln>
        </p:spPr>
        <p:txBody>
          <a:bodyPr/>
          <a:p>
            <a:pPr eaLnBrk="1" hangingPunct="1">
              <a:buNone/>
            </a:pPr>
            <a:fld id="{9A0DB2DC-4C9A-4742-B13C-FB6460FD3503}" type="slidenum">
              <a:rPr lang="en-US" altLang="zh-CN" sz="1000" b="1" dirty="0">
                <a:solidFill>
                  <a:schemeClr val="accent2"/>
                </a:solidFill>
                <a:latin typeface="Arial" panose="020B0604020202020204" pitchFamily="34" charset="0"/>
                <a:ea typeface="楷体" panose="02010609060101010101" pitchFamily="49" charset="-122"/>
              </a:rPr>
            </a:fld>
            <a:endParaRPr lang="en-US" altLang="zh-CN" sz="1000" b="1" dirty="0">
              <a:solidFill>
                <a:schemeClr val="accent2"/>
              </a:solidFill>
              <a:latin typeface="Arial" panose="020B0604020202020204" pitchFamily="34" charset="0"/>
              <a:ea typeface="楷体" panose="02010609060101010101" pitchFamily="49" charset="-122"/>
            </a:endParaRPr>
          </a:p>
        </p:txBody>
      </p:sp>
      <p:sp>
        <p:nvSpPr>
          <p:cNvPr id="2" name="Rectangle 2"/>
          <p:cNvSpPr>
            <a:spLocks noGrp="1" noChangeArrowheads="1"/>
          </p:cNvSpPr>
          <p:nvPr>
            <p:ph type="title" idx="4294967295"/>
          </p:nvPr>
        </p:nvSpPr>
        <p:spPr>
          <a:xfrm>
            <a:off x="495300" y="500063"/>
            <a:ext cx="8913813" cy="612775"/>
          </a:xfrm>
        </p:spPr>
        <p:txBody>
          <a:bodyPr vert="horz" wrap="square" lIns="91440" tIns="45720" rIns="91440" bIns="45720" numCol="1" anchor="ctr" anchorCtr="0" compatLnSpc="1"/>
          <a:lstStyle/>
          <a:p>
            <a:pPr marL="0" marR="0" lvl="0" indent="0" algn="l" defTabSz="914400" rtl="0" eaLnBrk="1" fontAlgn="base" latinLnBrk="0" hangingPunct="1">
              <a:lnSpc>
                <a:spcPct val="95000"/>
              </a:lnSpc>
              <a:spcBef>
                <a:spcPct val="0"/>
              </a:spcBef>
              <a:spcAft>
                <a:spcPct val="0"/>
              </a:spcAft>
              <a:buClrTx/>
              <a:buSzTx/>
              <a:buFontTx/>
              <a:buNone/>
              <a:defRPr/>
            </a:pPr>
            <a:r>
              <a:rPr kumimoji="0" lang="zh-CN" altLang="en-US" sz="3200" b="0" i="0" u="none" strike="noStrike" kern="0" cap="none" spc="0" normalizeH="0" baseline="0" noProof="0" dirty="0">
                <a:ln>
                  <a:noFill/>
                </a:ln>
                <a:solidFill>
                  <a:srgbClr val="33CC33"/>
                </a:solidFill>
                <a:effectLst/>
                <a:uLnTx/>
                <a:uFillTx/>
                <a:latin typeface="+mn-ea"/>
                <a:ea typeface="+mn-ea"/>
                <a:cs typeface="楷体" panose="02010609060101010101" pitchFamily="49" charset="-122"/>
              </a:rPr>
              <a:t>知识储备</a:t>
            </a:r>
            <a:r>
              <a:rPr kumimoji="0" lang="en-US" altLang="zh-CN" sz="3200" b="0" i="0" u="none" strike="noStrike" kern="0" cap="none" spc="0" normalizeH="0" baseline="0" noProof="0" dirty="0">
                <a:ln>
                  <a:noFill/>
                </a:ln>
                <a:solidFill>
                  <a:srgbClr val="33CC33"/>
                </a:solidFill>
                <a:effectLst/>
                <a:uLnTx/>
                <a:uFillTx/>
                <a:latin typeface="+mn-ea"/>
                <a:ea typeface="+mn-ea"/>
                <a:cs typeface="楷体" panose="02010609060101010101" pitchFamily="49" charset="-122"/>
              </a:rPr>
              <a:t>-</a:t>
            </a:r>
            <a:r>
              <a:rPr kumimoji="0" lang="zh-CN" altLang="en-US" sz="3200" b="0" i="0" u="none" strike="noStrike" kern="0" cap="none" spc="0" normalizeH="0" baseline="0" noProof="0" dirty="0">
                <a:ln>
                  <a:noFill/>
                </a:ln>
                <a:solidFill>
                  <a:srgbClr val="33CC33"/>
                </a:solidFill>
                <a:effectLst/>
                <a:uLnTx/>
                <a:uFillTx/>
                <a:latin typeface="+mn-ea"/>
                <a:ea typeface="+mn-ea"/>
                <a:cs typeface="楷体" panose="02010609060101010101" pitchFamily="49" charset="-122"/>
              </a:rPr>
              <a:t>虚拟</a:t>
            </a:r>
            <a:r>
              <a:rPr kumimoji="0" lang="zh-CN" altLang="en-US" sz="3200" b="0" i="0" u="none" strike="noStrike" kern="0" cap="none" spc="0" normalizeH="0" baseline="0" noProof="0" dirty="0">
                <a:ln>
                  <a:noFill/>
                </a:ln>
                <a:solidFill>
                  <a:srgbClr val="33CC33"/>
                </a:solidFill>
                <a:effectLst/>
                <a:uLnTx/>
                <a:uFillTx/>
                <a:latin typeface="Times New Roman" panose="02020603050405020304" pitchFamily="18" charset="0"/>
                <a:ea typeface="+mn-ea"/>
                <a:cs typeface="楷体" panose="02010609060101010101" pitchFamily="49" charset="-122"/>
              </a:rPr>
              <a:t>数据中心</a:t>
            </a:r>
            <a:br>
              <a:rPr kumimoji="1" lang="zh-CN" altLang="en-US" sz="3200" b="0" i="0" u="none" strike="noStrike" kern="0" cap="none" spc="0" normalizeH="0" baseline="0" noProof="0" dirty="0">
                <a:ln>
                  <a:noFill/>
                </a:ln>
                <a:solidFill>
                  <a:srgbClr val="666699"/>
                </a:solidFill>
                <a:effectLst/>
                <a:uLnTx/>
                <a:uFillTx/>
                <a:latin typeface="Times New Roman" panose="02020603050405020304" pitchFamily="18" charset="0"/>
                <a:ea typeface="+mj-ea"/>
                <a:cs typeface="楷体" panose="02010609060101010101" pitchFamily="49" charset="-122"/>
              </a:rPr>
            </a:br>
            <a:endParaRPr kumimoji="0" lang="zh-CN" altLang="en-US" sz="3200" b="0" i="0" u="none" strike="noStrike" kern="0" cap="none" spc="0" normalizeH="0" baseline="0" noProof="0" dirty="0">
              <a:ln>
                <a:noFill/>
              </a:ln>
              <a:solidFill>
                <a:srgbClr val="33CC33"/>
              </a:solidFill>
              <a:effectLst/>
              <a:uLnTx/>
              <a:uFillTx/>
              <a:latin typeface="+mn-ea"/>
              <a:ea typeface="+mn-ea"/>
              <a:cs typeface="楷体" panose="02010609060101010101" pitchFamily="49" charset="-122"/>
            </a:endParaRPr>
          </a:p>
        </p:txBody>
      </p:sp>
      <p:sp>
        <p:nvSpPr>
          <p:cNvPr id="17411" name="Rectangle 3"/>
          <p:cNvSpPr>
            <a:spLocks noGrp="1" noChangeArrowheads="1"/>
          </p:cNvSpPr>
          <p:nvPr>
            <p:ph idx="1"/>
          </p:nvPr>
        </p:nvSpPr>
        <p:spPr>
          <a:xfrm>
            <a:off x="552450" y="1301750"/>
            <a:ext cx="8856663" cy="4818063"/>
          </a:xfrm>
        </p:spPr>
        <p:txBody>
          <a:bodyPr vert="horz" wrap="square" lIns="91440" tIns="45720" rIns="91440" bIns="45720" numCol="1" anchor="t" anchorCtr="0" compatLnSpc="1"/>
          <a:lstStyle/>
          <a:p>
            <a:pPr marL="292100" marR="0" lvl="0" indent="-292100" algn="l" defTabSz="914400" rtl="0" eaLnBrk="1" fontAlgn="base" latinLnBrk="0" hangingPunct="1">
              <a:lnSpc>
                <a:spcPct val="130000"/>
              </a:lnSpc>
              <a:spcBef>
                <a:spcPct val="30000"/>
              </a:spcBef>
              <a:spcAft>
                <a:spcPct val="0"/>
              </a:spcAft>
              <a:buClr>
                <a:srgbClr val="CC0000"/>
              </a:buClr>
              <a:buSzPct val="80000"/>
              <a:buFont typeface="Wingdings" panose="05000000000000000000" pitchFamily="2" charset="2"/>
              <a:buChar char="n"/>
              <a:defRPr/>
            </a:pP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虚拟数据中心（</a:t>
            </a:r>
            <a:r>
              <a:rPr kumimoji="0" lang="en-US"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Virtual Data Center</a:t>
            </a: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VDC</a:t>
            </a: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通过虚拟化技术将物理资源抽象整合，动态进行资源分配和调度，实现数据中心的自动化部署，大大降低数据中心的运营成本，是一种新型的数据中心形态。将服务器的物理资源抽象成逻辑资源，让每一台服务变成几台甚至上百台相互隔离的虚拟服务器，不再受限于物理上的界限，而是让</a:t>
            </a:r>
            <a:r>
              <a:rPr kumimoji="0" lang="en-US"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CPU</a:t>
            </a: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、内存、磁盘、</a:t>
            </a:r>
            <a:r>
              <a:rPr kumimoji="0" lang="en-US"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I/O</a:t>
            </a: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等硬件变成可以动态管理的“资源池”，从而提高资源的利用率，简化系统管理，实现服务器整合，让</a:t>
            </a:r>
            <a:r>
              <a:rPr kumimoji="0" lang="en-US"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IT</a:t>
            </a: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对业务的变化更具适应力。服务器</a:t>
            </a:r>
            <a:r>
              <a:rPr kumimoji="0" lang="zh-CN" altLang="zh-CN" sz="1800" b="0" i="0" u="none" strike="noStrike" kern="0" cap="none" spc="75" normalizeH="0" baseline="0" noProof="0" dirty="0">
                <a:ln>
                  <a:noFill/>
                </a:ln>
                <a:solidFill>
                  <a:srgbClr val="222222"/>
                </a:solidFill>
                <a:effectLst/>
                <a:uLnTx/>
                <a:uFillTx/>
                <a:latin typeface="Arial" panose="020B0604020202020204" pitchFamily="34" charset="0"/>
                <a:ea typeface="宋体" panose="02010600030101010101" pitchFamily="2" charset="-122"/>
                <a:cs typeface="Arial" panose="020B0604020202020204" pitchFamily="34" charset="0"/>
              </a:rPr>
              <a:t>虚拟化前后对比如图</a:t>
            </a:r>
            <a:r>
              <a:rPr kumimoji="0" lang="en-US" altLang="zh-CN" sz="1800" b="0" i="0" u="none" strike="noStrike" kern="0" cap="none" spc="75" normalizeH="0" baseline="0" noProof="0" dirty="0">
                <a:ln>
                  <a:noFill/>
                </a:ln>
                <a:solidFill>
                  <a:srgbClr val="222222"/>
                </a:solidFill>
                <a:effectLst/>
                <a:uLnTx/>
                <a:uFillTx/>
                <a:latin typeface="Arial" panose="020B0604020202020204" pitchFamily="34" charset="0"/>
                <a:ea typeface="宋体" panose="02010600030101010101" pitchFamily="2" charset="-122"/>
                <a:cs typeface="楷体" panose="02010609060101010101" pitchFamily="49" charset="-122"/>
              </a:rPr>
              <a:t>1-2</a:t>
            </a:r>
            <a:r>
              <a:rPr kumimoji="0" lang="zh-CN" altLang="zh-CN" sz="1800" b="0" i="0" u="none" strike="noStrike" kern="0" cap="none" spc="75" normalizeH="0" baseline="0" noProof="0" dirty="0">
                <a:ln>
                  <a:noFill/>
                </a:ln>
                <a:solidFill>
                  <a:srgbClr val="222222"/>
                </a:solidFill>
                <a:effectLst/>
                <a:uLnTx/>
                <a:uFillTx/>
                <a:latin typeface="Arial" panose="020B0604020202020204" pitchFamily="34" charset="0"/>
                <a:ea typeface="宋体" panose="02010600030101010101" pitchFamily="2" charset="-122"/>
                <a:cs typeface="Arial" panose="020B0604020202020204" pitchFamily="34" charset="0"/>
              </a:rPr>
              <a:t>所示。</a:t>
            </a:r>
            <a:endParaRPr kumimoji="0" lang="zh-CN" altLang="en-US" sz="2400" b="0" i="0" u="none" strike="noStrike" kern="0" cap="none" spc="0" normalizeH="0" baseline="0" noProof="0" dirty="0">
              <a:ln>
                <a:noFill/>
              </a:ln>
              <a:solidFill>
                <a:schemeClr val="tx1"/>
              </a:solidFill>
              <a:effectLst/>
              <a:uLnTx/>
              <a:uFillTx/>
              <a:latin typeface="Times New Roman" panose="02020603050405020304" pitchFamily="18" charset="0"/>
              <a:ea typeface="+mn-ea"/>
              <a:cs typeface="楷体" panose="02010609060101010101" pitchFamily="49" charset="-122"/>
            </a:endParaRPr>
          </a:p>
        </p:txBody>
      </p:sp>
      <p:pic>
        <p:nvPicPr>
          <p:cNvPr id="17413" name="图片 2"/>
          <p:cNvPicPr>
            <a:picLocks noChangeAspect="1"/>
          </p:cNvPicPr>
          <p:nvPr/>
        </p:nvPicPr>
        <p:blipFill>
          <a:blip r:embed="rId1"/>
          <a:stretch>
            <a:fillRect/>
          </a:stretch>
        </p:blipFill>
        <p:spPr>
          <a:xfrm>
            <a:off x="2432050" y="3789363"/>
            <a:ext cx="5135563" cy="3341687"/>
          </a:xfrm>
          <a:prstGeom prst="rect">
            <a:avLst/>
          </a:prstGeom>
          <a:noFill/>
          <a:ln w="9525">
            <a:noFill/>
          </a:ln>
        </p:spPr>
      </p:pic>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5"/>
          <p:cNvSpPr txBox="1">
            <a:spLocks noGrp="1"/>
          </p:cNvSpPr>
          <p:nvPr/>
        </p:nvSpPr>
        <p:spPr>
          <a:xfrm>
            <a:off x="9351963" y="6497638"/>
            <a:ext cx="407987" cy="334962"/>
          </a:xfrm>
          <a:prstGeom prst="rect">
            <a:avLst/>
          </a:prstGeom>
          <a:noFill/>
          <a:ln w="9525">
            <a:noFill/>
          </a:ln>
        </p:spPr>
        <p:txBody>
          <a:bodyPr/>
          <a:p>
            <a:pPr eaLnBrk="1" hangingPunct="1">
              <a:buNone/>
            </a:pPr>
            <a:fld id="{9A0DB2DC-4C9A-4742-B13C-FB6460FD3503}" type="slidenum">
              <a:rPr lang="en-US" altLang="zh-CN" sz="1000" b="1" dirty="0">
                <a:solidFill>
                  <a:schemeClr val="accent2"/>
                </a:solidFill>
                <a:latin typeface="Arial" panose="020B0604020202020204" pitchFamily="34" charset="0"/>
                <a:ea typeface="楷体" panose="02010609060101010101" pitchFamily="49" charset="-122"/>
              </a:rPr>
            </a:fld>
            <a:endParaRPr lang="en-US" altLang="zh-CN" sz="1000" b="1" dirty="0">
              <a:solidFill>
                <a:schemeClr val="accent2"/>
              </a:solidFill>
              <a:latin typeface="Arial" panose="020B0604020202020204" pitchFamily="34" charset="0"/>
              <a:ea typeface="楷体" panose="02010609060101010101" pitchFamily="49" charset="-122"/>
            </a:endParaRPr>
          </a:p>
        </p:txBody>
      </p:sp>
      <p:sp>
        <p:nvSpPr>
          <p:cNvPr id="17410" name="Rectangle 2"/>
          <p:cNvSpPr>
            <a:spLocks noGrp="1" noChangeArrowheads="1"/>
          </p:cNvSpPr>
          <p:nvPr>
            <p:ph type="title" idx="4294967295"/>
          </p:nvPr>
        </p:nvSpPr>
        <p:spPr>
          <a:xfrm>
            <a:off x="495300" y="500063"/>
            <a:ext cx="8913813" cy="612775"/>
          </a:xfrm>
        </p:spPr>
        <p:txBody>
          <a:bodyPr vert="horz" wrap="square" lIns="91440" tIns="45720" rIns="91440" bIns="45720" numCol="1" anchor="ctr" anchorCtr="0" compatLnSpc="1"/>
          <a:lstStyle/>
          <a:p>
            <a:pPr marL="0" marR="0" lvl="0" indent="0" algn="l" defTabSz="914400" rtl="0" eaLnBrk="1" fontAlgn="base" latinLnBrk="0" hangingPunct="1">
              <a:lnSpc>
                <a:spcPct val="95000"/>
              </a:lnSpc>
              <a:spcBef>
                <a:spcPct val="0"/>
              </a:spcBef>
              <a:spcAft>
                <a:spcPct val="0"/>
              </a:spcAft>
              <a:buClrTx/>
              <a:buSzTx/>
              <a:buFontTx/>
              <a:buNone/>
              <a:defRPr/>
            </a:pPr>
            <a:r>
              <a:rPr kumimoji="0" lang="zh-CN" altLang="en-US" sz="3200" b="0" i="0" u="none" strike="noStrike" kern="0" cap="none" spc="0" normalizeH="0" baseline="0" noProof="0" dirty="0">
                <a:ln>
                  <a:noFill/>
                </a:ln>
                <a:solidFill>
                  <a:srgbClr val="33CC33"/>
                </a:solidFill>
                <a:effectLst/>
                <a:uLnTx/>
                <a:uFillTx/>
                <a:latin typeface="+mn-ea"/>
                <a:ea typeface="+mn-ea"/>
                <a:cs typeface="楷体" panose="02010609060101010101" pitchFamily="49" charset="-122"/>
              </a:rPr>
              <a:t>知识储备</a:t>
            </a:r>
            <a:r>
              <a:rPr kumimoji="0" lang="en-US" altLang="zh-CN" sz="3200" b="0" i="0" u="none" strike="noStrike" kern="0" cap="none" spc="0" normalizeH="0" baseline="0" noProof="0" dirty="0">
                <a:ln>
                  <a:noFill/>
                </a:ln>
                <a:solidFill>
                  <a:srgbClr val="33CC33"/>
                </a:solidFill>
                <a:effectLst/>
                <a:uLnTx/>
                <a:uFillTx/>
                <a:latin typeface="+mn-ea"/>
                <a:ea typeface="+mn-ea"/>
                <a:cs typeface="楷体" panose="02010609060101010101" pitchFamily="49" charset="-122"/>
              </a:rPr>
              <a:t>-</a:t>
            </a:r>
            <a:r>
              <a:rPr kumimoji="1" lang="zh-CN" altLang="en-US" sz="3200" b="0" i="0" u="none" strike="noStrike" kern="0" cap="none" spc="0" normalizeH="0" baseline="0" noProof="0" dirty="0">
                <a:ln>
                  <a:noFill/>
                </a:ln>
                <a:solidFill>
                  <a:srgbClr val="666699"/>
                </a:solidFill>
                <a:effectLst/>
                <a:uLnTx/>
                <a:uFillTx/>
                <a:latin typeface="Times New Roman" panose="02020603050405020304" pitchFamily="18" charset="0"/>
                <a:ea typeface="+mj-ea"/>
                <a:cs typeface="楷体" panose="02010609060101010101" pitchFamily="49" charset="-122"/>
              </a:rPr>
              <a:t>虚拟化项目生命周期</a:t>
            </a:r>
            <a:br>
              <a:rPr kumimoji="1" lang="zh-CN" altLang="en-US" sz="3200" b="0" i="0" u="none" strike="noStrike" kern="0" cap="none" spc="0" normalizeH="0" baseline="0" noProof="0" dirty="0">
                <a:ln>
                  <a:noFill/>
                </a:ln>
                <a:solidFill>
                  <a:srgbClr val="666699"/>
                </a:solidFill>
                <a:effectLst/>
                <a:uLnTx/>
                <a:uFillTx/>
                <a:latin typeface="Times New Roman" panose="02020603050405020304" pitchFamily="18" charset="0"/>
                <a:ea typeface="+mj-ea"/>
                <a:cs typeface="楷体" panose="02010609060101010101" pitchFamily="49" charset="-122"/>
              </a:rPr>
            </a:br>
            <a:endParaRPr kumimoji="0" lang="zh-CN" altLang="en-US" sz="3200" b="0" i="0" u="none" strike="noStrike" kern="0" cap="none" spc="0" normalizeH="0" baseline="0" noProof="0" dirty="0">
              <a:ln>
                <a:noFill/>
              </a:ln>
              <a:solidFill>
                <a:srgbClr val="33CC33"/>
              </a:solidFill>
              <a:effectLst/>
              <a:uLnTx/>
              <a:uFillTx/>
              <a:latin typeface="+mn-ea"/>
              <a:ea typeface="+mn-ea"/>
              <a:cs typeface="楷体" panose="02010609060101010101" pitchFamily="49" charset="-122"/>
            </a:endParaRPr>
          </a:p>
        </p:txBody>
      </p:sp>
      <p:sp>
        <p:nvSpPr>
          <p:cNvPr id="17411" name="Rectangle 3"/>
          <p:cNvSpPr>
            <a:spLocks noGrp="1" noChangeArrowheads="1"/>
          </p:cNvSpPr>
          <p:nvPr>
            <p:ph idx="1"/>
          </p:nvPr>
        </p:nvSpPr>
        <p:spPr>
          <a:xfrm>
            <a:off x="552450" y="1301750"/>
            <a:ext cx="8856663" cy="4818063"/>
          </a:xfrm>
        </p:spPr>
        <p:txBody>
          <a:bodyPr vert="horz" wrap="square" lIns="91440" tIns="45720" rIns="91440" bIns="45720" numCol="1" anchor="t" anchorCtr="0" compatLnSpc="1"/>
          <a:lstStyle/>
          <a:p>
            <a:pPr marL="292100" marR="0" lvl="0" indent="-292100" algn="l" defTabSz="914400" rtl="0" eaLnBrk="1" fontAlgn="base" latinLnBrk="0" hangingPunct="1">
              <a:lnSpc>
                <a:spcPct val="130000"/>
              </a:lnSpc>
              <a:spcBef>
                <a:spcPct val="30000"/>
              </a:spcBef>
              <a:spcAft>
                <a:spcPct val="0"/>
              </a:spcAft>
              <a:buClr>
                <a:srgbClr val="CC0000"/>
              </a:buClr>
              <a:buSzPct val="80000"/>
              <a:buFont typeface="Wingdings" panose="05000000000000000000" pitchFamily="2" charset="2"/>
              <a:buChar char="n"/>
              <a:defRPr/>
            </a:pP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组建与维护虚拟化数据中心是一个综合与系统的工程，每个项目的生命周期一般</a:t>
            </a:r>
            <a:r>
              <a:rPr kumimoji="0" lang="en-US"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5~8</a:t>
            </a: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年。</a:t>
            </a:r>
            <a:r>
              <a:rPr kumimoji="0" lang="zh-CN" altLang="zh-CN" sz="1800" b="1" i="0" u="none" strike="noStrike" kern="1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楷体" panose="02010609060101010101" pitchFamily="49" charset="-122"/>
              </a:rPr>
              <a:t>一个完整的虚拟化项目应该包括产品选型、安装配置、产品运维（备份恢复、故障解决</a:t>
            </a:r>
            <a:r>
              <a:rPr kumimoji="0" lang="en-US" altLang="zh-CN" sz="1800" b="1" i="0" u="none" strike="noStrike" kern="1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楷体" panose="02010609060101010101" pitchFamily="49" charset="-122"/>
              </a:rPr>
              <a:t>)</a:t>
            </a:r>
            <a:r>
              <a:rPr kumimoji="0" lang="zh-CN" altLang="zh-CN" sz="1800" b="1" i="0" u="none" strike="noStrike" kern="1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楷体" panose="02010609060101010101" pitchFamily="49" charset="-122"/>
              </a:rPr>
              <a:t>、迁移升级四个阶段。</a:t>
            </a:r>
            <a:endParaRPr kumimoji="0" lang="en-US"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320675" marR="0" lvl="0" indent="0" algn="just" defTabSz="914400" rtl="0" eaLnBrk="0" fontAlgn="base" latinLnBrk="0" hangingPunct="0">
              <a:lnSpc>
                <a:spcPct val="150000"/>
              </a:lnSpc>
              <a:spcBef>
                <a:spcPts val="600"/>
              </a:spcBef>
              <a:spcAft>
                <a:spcPts val="600"/>
              </a:spcAft>
              <a:buClr>
                <a:srgbClr val="FFCC00"/>
              </a:buClr>
              <a:buSzPct val="80000"/>
              <a:buFont typeface="Wingdings" panose="05000000000000000000" pitchFamily="2" charset="2"/>
              <a:buNone/>
              <a:defRPr/>
            </a:pP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a:t>
            </a:r>
            <a:r>
              <a:rPr kumimoji="0" lang="en-US"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1</a:t>
            </a: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）产品选型阶段。在这个阶段，要根据用户的需求、现状、预算和场地等情况，为客户选择合适的软、硬件产品。软件包括虚拟化软件、备份与运维管理软件，硬件包括服务器</a:t>
            </a:r>
            <a:r>
              <a:rPr kumimoji="0" lang="en-US"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a:t>
            </a: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品牌、</a:t>
            </a:r>
            <a:r>
              <a:rPr kumimoji="0" lang="en-US"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CPU</a:t>
            </a: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、内存、硬盘、网卡等配置</a:t>
            </a:r>
            <a:r>
              <a:rPr kumimoji="0" lang="en-US"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a:t>
            </a: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、网络设备（交换机、路由器、网络安全设备）和存储等。</a:t>
            </a:r>
            <a:endPar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Rectangle 5"/>
          <p:cNvSpPr txBox="1">
            <a:spLocks noGrp="1"/>
          </p:cNvSpPr>
          <p:nvPr/>
        </p:nvSpPr>
        <p:spPr>
          <a:xfrm>
            <a:off x="9351963" y="6497638"/>
            <a:ext cx="407987" cy="334962"/>
          </a:xfrm>
          <a:prstGeom prst="rect">
            <a:avLst/>
          </a:prstGeom>
          <a:noFill/>
          <a:ln w="9525">
            <a:noFill/>
          </a:ln>
        </p:spPr>
        <p:txBody>
          <a:bodyPr/>
          <a:p>
            <a:pPr eaLnBrk="1" hangingPunct="1">
              <a:buNone/>
            </a:pPr>
            <a:fld id="{9A0DB2DC-4C9A-4742-B13C-FB6460FD3503}" type="slidenum">
              <a:rPr lang="en-US" altLang="zh-CN" sz="1000" b="1" dirty="0">
                <a:solidFill>
                  <a:schemeClr val="accent2"/>
                </a:solidFill>
                <a:latin typeface="Arial" panose="020B0604020202020204" pitchFamily="34" charset="0"/>
                <a:ea typeface="楷体" panose="02010609060101010101" pitchFamily="49" charset="-122"/>
              </a:rPr>
            </a:fld>
            <a:endParaRPr lang="en-US" altLang="zh-CN" sz="1000" b="1" dirty="0">
              <a:solidFill>
                <a:schemeClr val="accent2"/>
              </a:solidFill>
              <a:latin typeface="Arial" panose="020B0604020202020204" pitchFamily="34" charset="0"/>
              <a:ea typeface="楷体" panose="02010609060101010101" pitchFamily="49" charset="-122"/>
            </a:endParaRPr>
          </a:p>
        </p:txBody>
      </p:sp>
      <p:sp>
        <p:nvSpPr>
          <p:cNvPr id="17410" name="Rectangle 2"/>
          <p:cNvSpPr>
            <a:spLocks noGrp="1" noChangeArrowheads="1"/>
          </p:cNvSpPr>
          <p:nvPr>
            <p:ph type="title" idx="4294967295"/>
          </p:nvPr>
        </p:nvSpPr>
        <p:spPr>
          <a:xfrm>
            <a:off x="495300" y="500063"/>
            <a:ext cx="8913813" cy="612775"/>
          </a:xfrm>
        </p:spPr>
        <p:txBody>
          <a:bodyPr vert="horz" wrap="square" lIns="91440" tIns="45720" rIns="91440" bIns="45720" numCol="1" anchor="ctr" anchorCtr="0" compatLnSpc="1"/>
          <a:lstStyle/>
          <a:p>
            <a:pPr marL="0" marR="0" lvl="0" indent="0" algn="l" defTabSz="914400" rtl="0" eaLnBrk="1" fontAlgn="base" latinLnBrk="0" hangingPunct="1">
              <a:lnSpc>
                <a:spcPct val="95000"/>
              </a:lnSpc>
              <a:spcBef>
                <a:spcPct val="0"/>
              </a:spcBef>
              <a:spcAft>
                <a:spcPct val="0"/>
              </a:spcAft>
              <a:buClrTx/>
              <a:buSzTx/>
              <a:buFontTx/>
              <a:buNone/>
              <a:defRPr/>
            </a:pPr>
            <a:r>
              <a:rPr kumimoji="0" lang="zh-CN" altLang="en-US" sz="3200" b="0" i="0" u="none" strike="noStrike" kern="0" cap="none" spc="0" normalizeH="0" baseline="0" noProof="0" dirty="0">
                <a:ln>
                  <a:noFill/>
                </a:ln>
                <a:solidFill>
                  <a:srgbClr val="33CC33"/>
                </a:solidFill>
                <a:effectLst/>
                <a:uLnTx/>
                <a:uFillTx/>
                <a:latin typeface="+mn-ea"/>
                <a:ea typeface="+mn-ea"/>
                <a:cs typeface="楷体" panose="02010609060101010101" pitchFamily="49" charset="-122"/>
              </a:rPr>
              <a:t>知识储备</a:t>
            </a:r>
            <a:r>
              <a:rPr kumimoji="0" lang="en-US" altLang="zh-CN" sz="3200" b="0" i="0" u="none" strike="noStrike" kern="0" cap="none" spc="0" normalizeH="0" baseline="0" noProof="0" dirty="0">
                <a:ln>
                  <a:noFill/>
                </a:ln>
                <a:solidFill>
                  <a:srgbClr val="33CC33"/>
                </a:solidFill>
                <a:effectLst/>
                <a:uLnTx/>
                <a:uFillTx/>
                <a:latin typeface="+mn-ea"/>
                <a:ea typeface="+mn-ea"/>
                <a:cs typeface="楷体" panose="02010609060101010101" pitchFamily="49" charset="-122"/>
              </a:rPr>
              <a:t>-</a:t>
            </a:r>
            <a:r>
              <a:rPr kumimoji="1" lang="zh-CN" altLang="en-US" sz="3200" b="0" i="0" u="none" strike="noStrike" kern="0" cap="none" spc="0" normalizeH="0" baseline="0" noProof="0" dirty="0">
                <a:ln>
                  <a:noFill/>
                </a:ln>
                <a:solidFill>
                  <a:srgbClr val="666699"/>
                </a:solidFill>
                <a:effectLst/>
                <a:uLnTx/>
                <a:uFillTx/>
                <a:latin typeface="Times New Roman" panose="02020603050405020304" pitchFamily="18" charset="0"/>
                <a:ea typeface="+mj-ea"/>
                <a:cs typeface="楷体" panose="02010609060101010101" pitchFamily="49" charset="-122"/>
              </a:rPr>
              <a:t>虚拟化项目生命周期</a:t>
            </a:r>
            <a:br>
              <a:rPr kumimoji="1" lang="zh-CN" altLang="en-US" sz="3200" b="0" i="0" u="none" strike="noStrike" kern="0" cap="none" spc="0" normalizeH="0" baseline="0" noProof="0" dirty="0">
                <a:ln>
                  <a:noFill/>
                </a:ln>
                <a:solidFill>
                  <a:srgbClr val="666699"/>
                </a:solidFill>
                <a:effectLst/>
                <a:uLnTx/>
                <a:uFillTx/>
                <a:latin typeface="Times New Roman" panose="02020603050405020304" pitchFamily="18" charset="0"/>
                <a:ea typeface="+mj-ea"/>
                <a:cs typeface="楷体" panose="02010609060101010101" pitchFamily="49" charset="-122"/>
              </a:rPr>
            </a:br>
            <a:endParaRPr kumimoji="0" lang="zh-CN" altLang="en-US" sz="3200" b="0" i="0" u="none" strike="noStrike" kern="0" cap="none" spc="0" normalizeH="0" baseline="0" noProof="0" dirty="0">
              <a:ln>
                <a:noFill/>
              </a:ln>
              <a:solidFill>
                <a:srgbClr val="33CC33"/>
              </a:solidFill>
              <a:effectLst/>
              <a:uLnTx/>
              <a:uFillTx/>
              <a:latin typeface="+mn-ea"/>
              <a:ea typeface="+mn-ea"/>
              <a:cs typeface="楷体" panose="02010609060101010101" pitchFamily="49" charset="-122"/>
            </a:endParaRPr>
          </a:p>
        </p:txBody>
      </p:sp>
      <p:sp>
        <p:nvSpPr>
          <p:cNvPr id="17411" name="Rectangle 3"/>
          <p:cNvSpPr>
            <a:spLocks noGrp="1" noChangeArrowheads="1"/>
          </p:cNvSpPr>
          <p:nvPr>
            <p:ph idx="1"/>
          </p:nvPr>
        </p:nvSpPr>
        <p:spPr>
          <a:xfrm>
            <a:off x="552450" y="1301750"/>
            <a:ext cx="8856663" cy="4818063"/>
          </a:xfrm>
        </p:spPr>
        <p:txBody>
          <a:bodyPr vert="horz" wrap="square" lIns="91440" tIns="45720" rIns="91440" bIns="45720" numCol="1" anchor="t" anchorCtr="0" compatLnSpc="1"/>
          <a:lstStyle/>
          <a:p>
            <a:pPr marL="292100" marR="0" lvl="0" indent="-292100" algn="l" defTabSz="914400" rtl="0" eaLnBrk="1" fontAlgn="base" latinLnBrk="0" hangingPunct="1">
              <a:lnSpc>
                <a:spcPct val="150000"/>
              </a:lnSpc>
              <a:spcBef>
                <a:spcPct val="30000"/>
              </a:spcBef>
              <a:spcAft>
                <a:spcPct val="0"/>
              </a:spcAft>
              <a:buClr>
                <a:srgbClr val="CC0000"/>
              </a:buClr>
              <a:buSzPct val="80000"/>
              <a:buFont typeface="Wingdings" panose="05000000000000000000" pitchFamily="2" charset="2"/>
              <a:buChar char="n"/>
              <a:defRPr/>
            </a:pP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组建与维护虚拟化数据中心是一个综合与系统的工程，每个项目的生命周期一般</a:t>
            </a:r>
            <a:r>
              <a:rPr kumimoji="0" lang="en-US"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5~8</a:t>
            </a: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年。</a:t>
            </a:r>
            <a:r>
              <a:rPr kumimoji="0" lang="zh-CN" altLang="zh-CN" sz="1800" b="1" i="0" u="none" strike="noStrike" kern="1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楷体" panose="02010609060101010101" pitchFamily="49" charset="-122"/>
              </a:rPr>
              <a:t>一个完整的虚拟化项目应该包括产品选型、安装配置、产品运维（备份恢复、故障解决</a:t>
            </a:r>
            <a:r>
              <a:rPr kumimoji="0" lang="en-US" altLang="zh-CN" sz="1800" b="1" i="0" u="none" strike="noStrike" kern="1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楷体" panose="02010609060101010101" pitchFamily="49" charset="-122"/>
              </a:rPr>
              <a:t>)</a:t>
            </a:r>
            <a:r>
              <a:rPr kumimoji="0" lang="zh-CN" altLang="zh-CN" sz="1800" b="1" i="0" u="none" strike="noStrike" kern="1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楷体" panose="02010609060101010101" pitchFamily="49" charset="-122"/>
              </a:rPr>
              <a:t>、迁移升级四个阶段。</a:t>
            </a:r>
            <a:endParaRPr kumimoji="0" lang="en-US"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320675" marR="0" lvl="0" indent="0" algn="just" defTabSz="914400" rtl="0" eaLnBrk="0" fontAlgn="base" latinLnBrk="0" hangingPunct="0">
              <a:lnSpc>
                <a:spcPct val="150000"/>
              </a:lnSpc>
              <a:spcBef>
                <a:spcPts val="600"/>
              </a:spcBef>
              <a:spcAft>
                <a:spcPts val="600"/>
              </a:spcAft>
              <a:buClr>
                <a:srgbClr val="FFCC00"/>
              </a:buClr>
              <a:buSzPct val="80000"/>
              <a:buFont typeface="Wingdings" panose="05000000000000000000" pitchFamily="2" charset="2"/>
              <a:buNone/>
              <a:defRPr/>
            </a:pP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a:t>
            </a:r>
            <a:r>
              <a:rPr kumimoji="0" lang="en-US"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2</a:t>
            </a: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）设计配置阶段。当软、硬件产品到位后，根据企业的现状进行物理与逻辑的规划设计。</a:t>
            </a:r>
            <a:endParaRPr kumimoji="0" lang="en-US"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endParaRPr>
          </a:p>
          <a:p>
            <a:pPr marL="320675" marR="0" lvl="0" indent="0" algn="just" defTabSz="914400" rtl="0" eaLnBrk="0" fontAlgn="base" latinLnBrk="0" hangingPunct="0">
              <a:lnSpc>
                <a:spcPct val="150000"/>
              </a:lnSpc>
              <a:spcBef>
                <a:spcPts val="600"/>
              </a:spcBef>
              <a:spcAft>
                <a:spcPts val="600"/>
              </a:spcAft>
              <a:buClr>
                <a:srgbClr val="FFCC00"/>
              </a:buClr>
              <a:buSzPct val="80000"/>
              <a:buFont typeface="Wingdings" panose="05000000000000000000" pitchFamily="2" charset="2"/>
              <a:buNone/>
              <a:defRPr/>
            </a:pPr>
            <a:r>
              <a:rPr kumimoji="0" lang="en-US"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         </a:t>
            </a: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所谓物理的规划就是要先绘制网络拓扑图，包括网络机柜以及服务器与网络设备的排列与摆放、服务器各端口与网络设备连接关系，以及交换机、路由器、防火墙等网络设备各端口的划分，这些都要规划到位。</a:t>
            </a:r>
            <a:endParaRPr kumimoji="0" lang="en-US"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endParaRPr>
          </a:p>
          <a:p>
            <a:pPr marL="320675" marR="0" lvl="0" indent="0" algn="just" defTabSz="914400" rtl="0" eaLnBrk="0" fontAlgn="base" latinLnBrk="0" hangingPunct="0">
              <a:lnSpc>
                <a:spcPct val="150000"/>
              </a:lnSpc>
              <a:spcBef>
                <a:spcPts val="600"/>
              </a:spcBef>
              <a:spcAft>
                <a:spcPts val="600"/>
              </a:spcAft>
              <a:buClr>
                <a:srgbClr val="FFCC00"/>
              </a:buClr>
              <a:buSzPct val="80000"/>
              <a:buFont typeface="Wingdings" panose="05000000000000000000" pitchFamily="2" charset="2"/>
              <a:buNone/>
              <a:defRPr/>
            </a:pPr>
            <a:r>
              <a:rPr kumimoji="0" lang="en-US"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         </a:t>
            </a: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逻辑的规划是网络与</a:t>
            </a:r>
            <a:r>
              <a:rPr kumimoji="0" lang="en-US"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 IP </a:t>
            </a: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地址的规划包括为</a:t>
            </a:r>
            <a:r>
              <a:rPr kumimoji="0" lang="en-US"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 </a:t>
            </a:r>
            <a:r>
              <a:rPr kumimoji="0" lang="en-US" altLang="zh-CN" sz="1800" b="0" i="0" u="none" strike="noStrike" kern="100" cap="none" spc="0" normalizeH="0" baseline="0" noProof="0" dirty="0" err="1">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ESXi</a:t>
            </a: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与</a:t>
            </a:r>
            <a:r>
              <a:rPr kumimoji="0" lang="en-US"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 vCenter Server </a:t>
            </a: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管理分配单独的</a:t>
            </a:r>
            <a:r>
              <a:rPr kumimoji="0" lang="en-US"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IP </a:t>
            </a: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地址段、为</a:t>
            </a:r>
            <a:r>
              <a:rPr kumimoji="0" lang="en-US"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VSAN</a:t>
            </a: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管理流量</a:t>
            </a:r>
            <a:r>
              <a:rPr kumimoji="0" lang="en-US"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VCenter Server HA </a:t>
            </a: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流量、</a:t>
            </a:r>
            <a:r>
              <a:rPr kumimoji="0" lang="en-US" altLang="zh-CN" sz="1800" b="0" i="0" u="none" strike="noStrike" kern="100" cap="none" spc="0" normalizeH="0" baseline="0" noProof="0" dirty="0" err="1">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VMotion</a:t>
            </a: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a:t>
            </a:r>
            <a:r>
              <a:rPr kumimoji="0" lang="en-US"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FT </a:t>
            </a: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流量规划单独的</a:t>
            </a:r>
            <a:r>
              <a:rPr kumimoji="0" lang="en-US"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 VLAN </a:t>
            </a: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等。在规划后安装</a:t>
            </a:r>
            <a:r>
              <a:rPr kumimoji="0" lang="en-US"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 </a:t>
            </a:r>
            <a:r>
              <a:rPr kumimoji="0" lang="en-US" altLang="zh-CN" sz="1800" b="0" i="0" u="none" strike="noStrike" kern="100" cap="none" spc="0" normalizeH="0" baseline="0" noProof="0" dirty="0" err="1">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ESXi</a:t>
            </a: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a:t>
            </a:r>
            <a:r>
              <a:rPr kumimoji="0" lang="en-US"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vCenter Server</a:t>
            </a: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a:t>
            </a:r>
            <a:r>
              <a:rPr kumimoji="0" lang="en-US"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VSAN</a:t>
            </a:r>
            <a:r>
              <a:rPr kumimoji="0" lang="zh-CN" altLang="zh-CN" sz="1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等之后还要进行虚拟化环境配置</a:t>
            </a:r>
            <a:r>
              <a:rPr kumimoji="0" lang="zh-CN" altLang="zh-CN" sz="18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rPr>
              <a:t>。</a:t>
            </a:r>
            <a:endParaRPr kumimoji="0" lang="zh-CN" altLang="zh-CN" sz="18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楷体" panose="02010609060101010101" pitchFamily="49" charset="-122"/>
            </a:endParaRPr>
          </a:p>
        </p:txBody>
      </p:sp>
    </p:spTree>
  </p:cSld>
  <p:clrMapOvr>
    <a:masterClrMapping/>
  </p:clrMapOvr>
  <p:transition/>
</p:sld>
</file>

<file path=ppt/tags/tag1.xml><?xml version="1.0" encoding="utf-8"?>
<p:tagLst xmlns:p="http://schemas.openxmlformats.org/presentationml/2006/main">
  <p:tag name="commondata" val="eyJoZGlkIjoiNDM0ZTViNjQ0Njc1YTk0MDVmOGQ3M2VjM2YzMzI1NmIifQ=="/>
</p:tagLst>
</file>

<file path=ppt/theme/theme1.xml><?xml version="1.0" encoding="utf-8"?>
<a:theme xmlns:a="http://schemas.openxmlformats.org/drawingml/2006/main" name="PPT">
  <a:themeElements>
    <a:clrScheme name="PP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PT">
      <a:majorFont>
        <a:latin typeface="楷体"/>
        <a:ea typeface="楷体"/>
        <a:cs typeface=""/>
      </a:majorFont>
      <a:minorFont>
        <a:latin typeface="楷体_GB2312"/>
        <a:ea typeface="楷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0000" tIns="46800" rIns="90000" bIns="46800" numCol="1" anchor="t" anchorCtr="0" compatLnSpc="1">
        <a:spAutoFit/>
      </a:bodyPr>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0000" tIns="46800" rIns="90000" bIns="46800" numCol="1" anchor="t" anchorCtr="0" compatLnSpc="1">
        <a:spAutoFit/>
      </a:bodyPr>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PP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PPT">
  <a:themeElements>
    <a:clrScheme name="1_PP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PPT">
      <a:majorFont>
        <a:latin typeface="楷体"/>
        <a:ea typeface="楷体"/>
        <a:cs typeface=""/>
      </a:majorFont>
      <a:minorFont>
        <a:latin typeface="楷体_GB2312"/>
        <a:ea typeface="楷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0000" tIns="46800" rIns="90000" bIns="46800" numCol="1" anchor="t" anchorCtr="0" compatLnSpc="1">
        <a:spAutoFit/>
      </a:bodyPr>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0000" tIns="46800" rIns="90000" bIns="46800" numCol="1" anchor="t" anchorCtr="0" compatLnSpc="1">
        <a:spAutoFit/>
      </a:bodyPr>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1_PP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PP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PP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PP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PP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PP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PP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PP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PP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PP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PP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PP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PPT">
  <a:themeElements>
    <a:clrScheme name="2_PP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PPT">
      <a:majorFont>
        <a:latin typeface="楷体"/>
        <a:ea typeface="楷体"/>
        <a:cs typeface=""/>
      </a:majorFont>
      <a:minorFont>
        <a:latin typeface="楷体_GB2312"/>
        <a:ea typeface="楷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0000" tIns="46800" rIns="90000" bIns="46800" numCol="1" anchor="t" anchorCtr="0" compatLnSpc="1">
        <a:spAutoFit/>
      </a:bodyPr>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0000" tIns="46800" rIns="90000" bIns="46800" numCol="1" anchor="t" anchorCtr="0" compatLnSpc="1">
        <a:spAutoFit/>
      </a:bodyPr>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2_PP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PP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PP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PP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PP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PP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PP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PP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PP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PP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PP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PP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3549</Words>
  <Application>WPS 演示</Application>
  <PresentationFormat/>
  <Paragraphs>282</Paragraphs>
  <Slides>18</Slides>
  <Notes>15</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18</vt:i4>
      </vt:variant>
    </vt:vector>
  </HeadingPairs>
  <TitlesOfParts>
    <vt:vector size="32" baseType="lpstr">
      <vt:lpstr>Arial</vt:lpstr>
      <vt:lpstr>宋体</vt:lpstr>
      <vt:lpstr>Wingdings</vt:lpstr>
      <vt:lpstr>Times New Roman</vt:lpstr>
      <vt:lpstr>楷体</vt:lpstr>
      <vt:lpstr>楷体_GB2312</vt:lpstr>
      <vt:lpstr>微软雅黑</vt:lpstr>
      <vt:lpstr>字魂36号-正文宋楷</vt:lpstr>
      <vt:lpstr>Comic Sans MS</vt:lpstr>
      <vt:lpstr>Arial Unicode MS</vt:lpstr>
      <vt:lpstr>新宋体</vt:lpstr>
      <vt:lpstr>PPT</vt:lpstr>
      <vt:lpstr>1_PPT</vt:lpstr>
      <vt:lpstr>2_PPT</vt:lpstr>
      <vt:lpstr> 服务器虚拟化技术项目式教程  </vt:lpstr>
      <vt:lpstr>项目描述</vt:lpstr>
      <vt:lpstr>PowerPoint 演示文稿</vt:lpstr>
      <vt:lpstr>知识储备</vt:lpstr>
      <vt:lpstr>知识储备-虚拟化 </vt:lpstr>
      <vt:lpstr>知识储备-数据中心 </vt:lpstr>
      <vt:lpstr>知识储备-虚拟数据中心 </vt:lpstr>
      <vt:lpstr>知识储备-虚拟化项目生命周期 </vt:lpstr>
      <vt:lpstr>知识储备-虚拟化项目生命周期 </vt:lpstr>
      <vt:lpstr>知识储备-虚拟化项目生命周期 </vt:lpstr>
      <vt:lpstr>知识储备-实施虚拟化流程 </vt:lpstr>
      <vt:lpstr>知识储备-实施虚拟化流程 </vt:lpstr>
      <vt:lpstr>任务实施</vt:lpstr>
      <vt:lpstr>任务实施</vt:lpstr>
      <vt:lpstr>任务实施</vt:lpstr>
      <vt:lpstr>任务总结 </vt:lpstr>
      <vt:lpstr>任务扩展 </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刘陈昕</dc:creator>
  <cp:lastModifiedBy>Hi-Ne-Ni</cp:lastModifiedBy>
  <cp:revision>118</cp:revision>
  <dcterms:created xsi:type="dcterms:W3CDTF">2009-02-05T03:08:00Z</dcterms:created>
  <dcterms:modified xsi:type="dcterms:W3CDTF">2024-07-25T01:51:36Z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6325FDE4FC3745449458E580CA7C257A_12</vt:lpwstr>
  </property>
  <property fmtid="{D5CDD505-2E9C-101B-9397-08002B2CF9AE}" pid="3" name="KSOProductBuildVer">
    <vt:lpwstr>2052-12.1.0.17468</vt:lpwstr>
  </property>
</Properties>
</file>