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44.xml" ContentType="application/vnd.openxmlformats-officedocument.presentationml.tags+xml"/>
  <Override PartName="/ppt/tags/tag45.xml" ContentType="application/vnd.openxmlformats-officedocument.presentationml.tags+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2"/>
    <p:sldMasterId id="2147483662" r:id="rId3"/>
  </p:sldMasterIdLst>
  <p:notesMasterIdLst>
    <p:notesMasterId r:id="rId49"/>
  </p:notesMasterIdLst>
  <p:sldIdLst>
    <p:sldId id="256" r:id="rId4"/>
    <p:sldId id="257" r:id="rId5"/>
    <p:sldId id="263" r:id="rId6"/>
    <p:sldId id="294" r:id="rId7"/>
    <p:sldId id="734" r:id="rId8"/>
    <p:sldId id="888" r:id="rId9"/>
    <p:sldId id="889" r:id="rId10"/>
    <p:sldId id="890" r:id="rId11"/>
    <p:sldId id="891" r:id="rId12"/>
    <p:sldId id="892" r:id="rId13"/>
    <p:sldId id="893" r:id="rId14"/>
    <p:sldId id="894" r:id="rId15"/>
    <p:sldId id="895" r:id="rId16"/>
    <p:sldId id="885" r:id="rId17"/>
    <p:sldId id="866" r:id="rId18"/>
    <p:sldId id="896" r:id="rId19"/>
    <p:sldId id="897" r:id="rId20"/>
    <p:sldId id="898" r:id="rId21"/>
    <p:sldId id="899" r:id="rId22"/>
    <p:sldId id="900" r:id="rId23"/>
    <p:sldId id="901" r:id="rId24"/>
    <p:sldId id="902" r:id="rId25"/>
    <p:sldId id="903" r:id="rId26"/>
    <p:sldId id="904" r:id="rId27"/>
    <p:sldId id="905" r:id="rId28"/>
    <p:sldId id="906" r:id="rId29"/>
    <p:sldId id="907" r:id="rId30"/>
    <p:sldId id="908" r:id="rId31"/>
    <p:sldId id="909" r:id="rId32"/>
    <p:sldId id="910" r:id="rId33"/>
    <p:sldId id="911" r:id="rId34"/>
    <p:sldId id="912" r:id="rId35"/>
    <p:sldId id="913" r:id="rId36"/>
    <p:sldId id="886" r:id="rId37"/>
    <p:sldId id="868" r:id="rId38"/>
    <p:sldId id="914" r:id="rId39"/>
    <p:sldId id="915" r:id="rId40"/>
    <p:sldId id="916" r:id="rId41"/>
    <p:sldId id="918" r:id="rId42"/>
    <p:sldId id="919" r:id="rId43"/>
    <p:sldId id="920" r:id="rId44"/>
    <p:sldId id="921" r:id="rId45"/>
    <p:sldId id="923" r:id="rId46"/>
    <p:sldId id="922" r:id="rId47"/>
    <p:sldId id="924" r:id="rId48"/>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贺彩玲" initials="贺"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4B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9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tags" Target="tags/tag1.xml"/><Relationship Id="rId55"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1.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commentAuthors" Target="commentAuthors.xml"/><Relationship Id="rId3" Type="http://schemas.openxmlformats.org/officeDocument/2006/relationships/slideMaster" Target="slideMasters/slideMaster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B8CECBF-F580-41AC-AF41-A14F70D10EDE}"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zh-CN" altLang="en-US"/>
        </a:p>
      </dgm:t>
    </dgm:pt>
    <dgm:pt modelId="{5EBCB564-1978-4313-9A6E-084D65F5A488}">
      <dgm:prSet custT="1"/>
      <dgm:spPr/>
      <dgm:t>
        <a:bodyPr/>
        <a:lstStyle/>
        <a:p>
          <a:pPr rtl="0"/>
          <a:r>
            <a:rPr lang="zh-CN" sz="2000" dirty="0" smtClean="0">
              <a:latin typeface="+mn-ea"/>
              <a:ea typeface="+mn-ea"/>
            </a:rPr>
            <a:t>保证产品交货日期与生产量</a:t>
          </a:r>
          <a:endParaRPr lang="zh-CN" sz="2000" dirty="0">
            <a:latin typeface="+mn-ea"/>
            <a:ea typeface="+mn-ea"/>
          </a:endParaRPr>
        </a:p>
      </dgm:t>
    </dgm:pt>
    <dgm:pt modelId="{D57B8A58-E275-4F7B-8E47-E87234372EDB}" type="parTrans" cxnId="{5EED6854-9BDF-4287-814C-69F6B899BE3F}">
      <dgm:prSet/>
      <dgm:spPr/>
      <dgm:t>
        <a:bodyPr/>
        <a:lstStyle/>
        <a:p>
          <a:endParaRPr lang="zh-CN" altLang="en-US" sz="2000">
            <a:latin typeface="+mn-ea"/>
            <a:ea typeface="+mn-ea"/>
          </a:endParaRPr>
        </a:p>
      </dgm:t>
    </dgm:pt>
    <dgm:pt modelId="{FD9A64DE-B237-4DB3-A039-6AA596EB5B68}" type="sibTrans" cxnId="{5EED6854-9BDF-4287-814C-69F6B899BE3F}">
      <dgm:prSet/>
      <dgm:spPr/>
      <dgm:t>
        <a:bodyPr/>
        <a:lstStyle/>
        <a:p>
          <a:endParaRPr lang="zh-CN" altLang="en-US" sz="2000">
            <a:latin typeface="+mn-ea"/>
            <a:ea typeface="+mn-ea"/>
          </a:endParaRPr>
        </a:p>
      </dgm:t>
    </dgm:pt>
    <dgm:pt modelId="{F66405C1-CC93-4E7C-8E32-4BA2450EF056}">
      <dgm:prSet custT="1"/>
      <dgm:spPr/>
      <dgm:t>
        <a:bodyPr/>
        <a:lstStyle/>
        <a:p>
          <a:pPr rtl="0"/>
          <a:r>
            <a:rPr lang="zh-CN" sz="2000" dirty="0" smtClean="0">
              <a:latin typeface="+mn-ea"/>
              <a:ea typeface="+mn-ea"/>
            </a:rPr>
            <a:t>充分发挥设备能力</a:t>
          </a:r>
          <a:endParaRPr lang="zh-CN" sz="2000" dirty="0">
            <a:latin typeface="+mn-ea"/>
            <a:ea typeface="+mn-ea"/>
          </a:endParaRPr>
        </a:p>
      </dgm:t>
    </dgm:pt>
    <dgm:pt modelId="{447E5323-1FA9-4DC4-BF00-AA74B9000513}" type="parTrans" cxnId="{CA0CBBDE-8CC3-4844-960E-130482733FA3}">
      <dgm:prSet/>
      <dgm:spPr/>
      <dgm:t>
        <a:bodyPr/>
        <a:lstStyle/>
        <a:p>
          <a:endParaRPr lang="zh-CN" altLang="en-US" sz="2000">
            <a:latin typeface="+mn-ea"/>
            <a:ea typeface="+mn-ea"/>
          </a:endParaRPr>
        </a:p>
      </dgm:t>
    </dgm:pt>
    <dgm:pt modelId="{E995353F-45B1-4A40-AD50-C596235E5164}" type="sibTrans" cxnId="{CA0CBBDE-8CC3-4844-960E-130482733FA3}">
      <dgm:prSet/>
      <dgm:spPr/>
      <dgm:t>
        <a:bodyPr/>
        <a:lstStyle/>
        <a:p>
          <a:endParaRPr lang="zh-CN" altLang="en-US" sz="2000">
            <a:latin typeface="+mn-ea"/>
            <a:ea typeface="+mn-ea"/>
          </a:endParaRPr>
        </a:p>
      </dgm:t>
    </dgm:pt>
    <dgm:pt modelId="{F00F948F-9464-4FC1-8D00-8375B014CC06}">
      <dgm:prSet custT="1"/>
      <dgm:spPr/>
      <dgm:t>
        <a:bodyPr/>
        <a:lstStyle/>
        <a:p>
          <a:pPr rtl="0"/>
          <a:r>
            <a:rPr lang="zh-CN" sz="2000" dirty="0" smtClean="0">
              <a:latin typeface="+mn-ea"/>
              <a:ea typeface="+mn-ea"/>
            </a:rPr>
            <a:t>作为原材料采购的基准</a:t>
          </a:r>
          <a:endParaRPr lang="zh-CN" sz="2000" dirty="0">
            <a:latin typeface="+mn-ea"/>
            <a:ea typeface="+mn-ea"/>
          </a:endParaRPr>
        </a:p>
      </dgm:t>
    </dgm:pt>
    <dgm:pt modelId="{800E6444-EEF6-4BFA-9387-F118834847B8}" type="parTrans" cxnId="{4F431A69-A1E8-4A15-B05F-63C1961113F0}">
      <dgm:prSet/>
      <dgm:spPr/>
      <dgm:t>
        <a:bodyPr/>
        <a:lstStyle/>
        <a:p>
          <a:endParaRPr lang="zh-CN" altLang="en-US" sz="2000">
            <a:latin typeface="+mn-ea"/>
            <a:ea typeface="+mn-ea"/>
          </a:endParaRPr>
        </a:p>
      </dgm:t>
    </dgm:pt>
    <dgm:pt modelId="{899E76D5-7B25-4189-B5CE-B64E20500E97}" type="sibTrans" cxnId="{4F431A69-A1E8-4A15-B05F-63C1961113F0}">
      <dgm:prSet/>
      <dgm:spPr/>
      <dgm:t>
        <a:bodyPr/>
        <a:lstStyle/>
        <a:p>
          <a:endParaRPr lang="zh-CN" altLang="en-US" sz="2000">
            <a:latin typeface="+mn-ea"/>
            <a:ea typeface="+mn-ea"/>
          </a:endParaRPr>
        </a:p>
      </dgm:t>
    </dgm:pt>
    <dgm:pt modelId="{2C39330A-ADD2-4D8B-A176-8716EF1E224C}">
      <dgm:prSet custT="1"/>
      <dgm:spPr/>
      <dgm:t>
        <a:bodyPr/>
        <a:lstStyle/>
        <a:p>
          <a:pPr rtl="0"/>
          <a:r>
            <a:rPr lang="zh-CN" sz="2000" dirty="0" smtClean="0">
              <a:latin typeface="+mn-ea"/>
              <a:ea typeface="+mn-ea"/>
            </a:rPr>
            <a:t>将原材料的库存予以适当化</a:t>
          </a:r>
          <a:endParaRPr lang="zh-CN" sz="2000" dirty="0">
            <a:latin typeface="+mn-ea"/>
            <a:ea typeface="+mn-ea"/>
          </a:endParaRPr>
        </a:p>
      </dgm:t>
    </dgm:pt>
    <dgm:pt modelId="{7D668DA5-1FE6-4B37-9ED2-46CB93C71C9C}" type="parTrans" cxnId="{7A7D2B94-E589-4A9A-9D73-A8ADF4ED58CD}">
      <dgm:prSet/>
      <dgm:spPr/>
      <dgm:t>
        <a:bodyPr/>
        <a:lstStyle/>
        <a:p>
          <a:endParaRPr lang="zh-CN" altLang="en-US" sz="2000">
            <a:latin typeface="+mn-ea"/>
            <a:ea typeface="+mn-ea"/>
          </a:endParaRPr>
        </a:p>
      </dgm:t>
    </dgm:pt>
    <dgm:pt modelId="{6F250009-4EFA-4AD1-B017-F1D009F8961A}" type="sibTrans" cxnId="{7A7D2B94-E589-4A9A-9D73-A8ADF4ED58CD}">
      <dgm:prSet/>
      <dgm:spPr/>
      <dgm:t>
        <a:bodyPr/>
        <a:lstStyle/>
        <a:p>
          <a:endParaRPr lang="zh-CN" altLang="en-US" sz="2000">
            <a:latin typeface="+mn-ea"/>
            <a:ea typeface="+mn-ea"/>
          </a:endParaRPr>
        </a:p>
      </dgm:t>
    </dgm:pt>
    <dgm:pt modelId="{C828E5FF-D1D0-4F4C-A31A-EE449F212682}">
      <dgm:prSet custT="1"/>
      <dgm:spPr/>
      <dgm:t>
        <a:bodyPr/>
        <a:lstStyle/>
        <a:p>
          <a:pPr rtl="0"/>
          <a:r>
            <a:rPr lang="zh-CN" sz="2000" dirty="0" smtClean="0">
              <a:latin typeface="+mn-ea"/>
              <a:ea typeface="+mn-ea"/>
            </a:rPr>
            <a:t>满足成本管理精细化</a:t>
          </a:r>
          <a:endParaRPr lang="zh-CN" sz="2000" dirty="0">
            <a:latin typeface="+mn-ea"/>
            <a:ea typeface="+mn-ea"/>
          </a:endParaRPr>
        </a:p>
      </dgm:t>
    </dgm:pt>
    <dgm:pt modelId="{58EF89E3-C64D-4BCF-B97E-106171BFFEB9}" type="parTrans" cxnId="{EBCD0A06-ACE9-4CF2-A070-01172B4514D1}">
      <dgm:prSet/>
      <dgm:spPr/>
      <dgm:t>
        <a:bodyPr/>
        <a:lstStyle/>
        <a:p>
          <a:endParaRPr lang="zh-CN" altLang="en-US" sz="2000">
            <a:latin typeface="+mn-ea"/>
            <a:ea typeface="+mn-ea"/>
          </a:endParaRPr>
        </a:p>
      </dgm:t>
    </dgm:pt>
    <dgm:pt modelId="{7E9A6E00-ED89-40D4-9036-6CAED485059E}" type="sibTrans" cxnId="{EBCD0A06-ACE9-4CF2-A070-01172B4514D1}">
      <dgm:prSet/>
      <dgm:spPr/>
      <dgm:t>
        <a:bodyPr/>
        <a:lstStyle/>
        <a:p>
          <a:endParaRPr lang="zh-CN" altLang="en-US" sz="2000">
            <a:latin typeface="+mn-ea"/>
            <a:ea typeface="+mn-ea"/>
          </a:endParaRPr>
        </a:p>
      </dgm:t>
    </dgm:pt>
    <dgm:pt modelId="{8817C55F-8136-456D-B949-8CED657879EC}" type="pres">
      <dgm:prSet presAssocID="{6B8CECBF-F580-41AC-AF41-A14F70D10EDE}" presName="compositeShape" presStyleCnt="0">
        <dgm:presLayoutVars>
          <dgm:chMax val="7"/>
          <dgm:dir/>
          <dgm:resizeHandles val="exact"/>
        </dgm:presLayoutVars>
      </dgm:prSet>
      <dgm:spPr/>
      <dgm:t>
        <a:bodyPr/>
        <a:lstStyle/>
        <a:p>
          <a:endParaRPr lang="zh-CN" altLang="en-US"/>
        </a:p>
      </dgm:t>
    </dgm:pt>
    <dgm:pt modelId="{216CBE62-A502-40E1-B6BA-2F271E1DE94F}" type="pres">
      <dgm:prSet presAssocID="{5EBCB564-1978-4313-9A6E-084D65F5A488}" presName="circ1" presStyleLbl="vennNode1" presStyleIdx="0" presStyleCnt="5"/>
      <dgm:spPr/>
    </dgm:pt>
    <dgm:pt modelId="{33F8F3D1-C4D7-4CA0-A079-CDF4D0E8FBCA}" type="pres">
      <dgm:prSet presAssocID="{5EBCB564-1978-4313-9A6E-084D65F5A488}" presName="circ1Tx" presStyleLbl="revTx" presStyleIdx="0" presStyleCnt="0">
        <dgm:presLayoutVars>
          <dgm:chMax val="0"/>
          <dgm:chPref val="0"/>
          <dgm:bulletEnabled val="1"/>
        </dgm:presLayoutVars>
      </dgm:prSet>
      <dgm:spPr/>
      <dgm:t>
        <a:bodyPr/>
        <a:lstStyle/>
        <a:p>
          <a:endParaRPr lang="zh-CN" altLang="en-US"/>
        </a:p>
      </dgm:t>
    </dgm:pt>
    <dgm:pt modelId="{8A76F173-9A57-453E-B06D-44D49FA0FEB9}" type="pres">
      <dgm:prSet presAssocID="{F66405C1-CC93-4E7C-8E32-4BA2450EF056}" presName="circ2" presStyleLbl="vennNode1" presStyleIdx="1" presStyleCnt="5"/>
      <dgm:spPr/>
    </dgm:pt>
    <dgm:pt modelId="{108D4A69-31EC-4E30-9345-B34B970FA264}" type="pres">
      <dgm:prSet presAssocID="{F66405C1-CC93-4E7C-8E32-4BA2450EF056}" presName="circ2Tx" presStyleLbl="revTx" presStyleIdx="0" presStyleCnt="0">
        <dgm:presLayoutVars>
          <dgm:chMax val="0"/>
          <dgm:chPref val="0"/>
          <dgm:bulletEnabled val="1"/>
        </dgm:presLayoutVars>
      </dgm:prSet>
      <dgm:spPr/>
      <dgm:t>
        <a:bodyPr/>
        <a:lstStyle/>
        <a:p>
          <a:endParaRPr lang="zh-CN" altLang="en-US"/>
        </a:p>
      </dgm:t>
    </dgm:pt>
    <dgm:pt modelId="{9C6BB77F-70F9-4579-B6E0-F1073B469F3C}" type="pres">
      <dgm:prSet presAssocID="{F00F948F-9464-4FC1-8D00-8375B014CC06}" presName="circ3" presStyleLbl="vennNode1" presStyleIdx="2" presStyleCnt="5"/>
      <dgm:spPr/>
    </dgm:pt>
    <dgm:pt modelId="{8FD3568C-0ED0-4952-B5DC-F52BABC33208}" type="pres">
      <dgm:prSet presAssocID="{F00F948F-9464-4FC1-8D00-8375B014CC06}" presName="circ3Tx" presStyleLbl="revTx" presStyleIdx="0" presStyleCnt="0">
        <dgm:presLayoutVars>
          <dgm:chMax val="0"/>
          <dgm:chPref val="0"/>
          <dgm:bulletEnabled val="1"/>
        </dgm:presLayoutVars>
      </dgm:prSet>
      <dgm:spPr/>
      <dgm:t>
        <a:bodyPr/>
        <a:lstStyle/>
        <a:p>
          <a:endParaRPr lang="zh-CN" altLang="en-US"/>
        </a:p>
      </dgm:t>
    </dgm:pt>
    <dgm:pt modelId="{12A366D9-6E06-49D4-871F-4B53D32BBCF6}" type="pres">
      <dgm:prSet presAssocID="{2C39330A-ADD2-4D8B-A176-8716EF1E224C}" presName="circ4" presStyleLbl="vennNode1" presStyleIdx="3" presStyleCnt="5"/>
      <dgm:spPr/>
    </dgm:pt>
    <dgm:pt modelId="{405D5862-197D-4F7A-BA57-646EA0EA440B}" type="pres">
      <dgm:prSet presAssocID="{2C39330A-ADD2-4D8B-A176-8716EF1E224C}" presName="circ4Tx" presStyleLbl="revTx" presStyleIdx="0" presStyleCnt="0">
        <dgm:presLayoutVars>
          <dgm:chMax val="0"/>
          <dgm:chPref val="0"/>
          <dgm:bulletEnabled val="1"/>
        </dgm:presLayoutVars>
      </dgm:prSet>
      <dgm:spPr/>
      <dgm:t>
        <a:bodyPr/>
        <a:lstStyle/>
        <a:p>
          <a:endParaRPr lang="zh-CN" altLang="en-US"/>
        </a:p>
      </dgm:t>
    </dgm:pt>
    <dgm:pt modelId="{9740F478-6723-49CA-9D17-016C05D05A67}" type="pres">
      <dgm:prSet presAssocID="{C828E5FF-D1D0-4F4C-A31A-EE449F212682}" presName="circ5" presStyleLbl="vennNode1" presStyleIdx="4" presStyleCnt="5"/>
      <dgm:spPr/>
    </dgm:pt>
    <dgm:pt modelId="{0A5E42B4-924D-4C2F-B33F-4CEB4B3846D4}" type="pres">
      <dgm:prSet presAssocID="{C828E5FF-D1D0-4F4C-A31A-EE449F212682}" presName="circ5Tx" presStyleLbl="revTx" presStyleIdx="0" presStyleCnt="0">
        <dgm:presLayoutVars>
          <dgm:chMax val="0"/>
          <dgm:chPref val="0"/>
          <dgm:bulletEnabled val="1"/>
        </dgm:presLayoutVars>
      </dgm:prSet>
      <dgm:spPr/>
      <dgm:t>
        <a:bodyPr/>
        <a:lstStyle/>
        <a:p>
          <a:endParaRPr lang="zh-CN" altLang="en-US"/>
        </a:p>
      </dgm:t>
    </dgm:pt>
  </dgm:ptLst>
  <dgm:cxnLst>
    <dgm:cxn modelId="{CA0CBBDE-8CC3-4844-960E-130482733FA3}" srcId="{6B8CECBF-F580-41AC-AF41-A14F70D10EDE}" destId="{F66405C1-CC93-4E7C-8E32-4BA2450EF056}" srcOrd="1" destOrd="0" parTransId="{447E5323-1FA9-4DC4-BF00-AA74B9000513}" sibTransId="{E995353F-45B1-4A40-AD50-C596235E5164}"/>
    <dgm:cxn modelId="{EBCD0A06-ACE9-4CF2-A070-01172B4514D1}" srcId="{6B8CECBF-F580-41AC-AF41-A14F70D10EDE}" destId="{C828E5FF-D1D0-4F4C-A31A-EE449F212682}" srcOrd="4" destOrd="0" parTransId="{58EF89E3-C64D-4BCF-B97E-106171BFFEB9}" sibTransId="{7E9A6E00-ED89-40D4-9036-6CAED485059E}"/>
    <dgm:cxn modelId="{D568B294-2279-499D-85B1-7A7A46B36E7A}" type="presOf" srcId="{C828E5FF-D1D0-4F4C-A31A-EE449F212682}" destId="{0A5E42B4-924D-4C2F-B33F-4CEB4B3846D4}" srcOrd="0" destOrd="0" presId="urn:microsoft.com/office/officeart/2005/8/layout/venn1"/>
    <dgm:cxn modelId="{E0D7DA86-21E6-4AE4-A17C-368A7EA4EFED}" type="presOf" srcId="{2C39330A-ADD2-4D8B-A176-8716EF1E224C}" destId="{405D5862-197D-4F7A-BA57-646EA0EA440B}" srcOrd="0" destOrd="0" presId="urn:microsoft.com/office/officeart/2005/8/layout/venn1"/>
    <dgm:cxn modelId="{7A7D2B94-E589-4A9A-9D73-A8ADF4ED58CD}" srcId="{6B8CECBF-F580-41AC-AF41-A14F70D10EDE}" destId="{2C39330A-ADD2-4D8B-A176-8716EF1E224C}" srcOrd="3" destOrd="0" parTransId="{7D668DA5-1FE6-4B37-9ED2-46CB93C71C9C}" sibTransId="{6F250009-4EFA-4AD1-B017-F1D009F8961A}"/>
    <dgm:cxn modelId="{A0797DFB-2334-490B-8562-510D1BE1C933}" type="presOf" srcId="{F00F948F-9464-4FC1-8D00-8375B014CC06}" destId="{8FD3568C-0ED0-4952-B5DC-F52BABC33208}" srcOrd="0" destOrd="0" presId="urn:microsoft.com/office/officeart/2005/8/layout/venn1"/>
    <dgm:cxn modelId="{5EED6854-9BDF-4287-814C-69F6B899BE3F}" srcId="{6B8CECBF-F580-41AC-AF41-A14F70D10EDE}" destId="{5EBCB564-1978-4313-9A6E-084D65F5A488}" srcOrd="0" destOrd="0" parTransId="{D57B8A58-E275-4F7B-8E47-E87234372EDB}" sibTransId="{FD9A64DE-B237-4DB3-A039-6AA596EB5B68}"/>
    <dgm:cxn modelId="{9998DB33-ABBC-40EF-8EF9-113887426172}" type="presOf" srcId="{F66405C1-CC93-4E7C-8E32-4BA2450EF056}" destId="{108D4A69-31EC-4E30-9345-B34B970FA264}" srcOrd="0" destOrd="0" presId="urn:microsoft.com/office/officeart/2005/8/layout/venn1"/>
    <dgm:cxn modelId="{4F431A69-A1E8-4A15-B05F-63C1961113F0}" srcId="{6B8CECBF-F580-41AC-AF41-A14F70D10EDE}" destId="{F00F948F-9464-4FC1-8D00-8375B014CC06}" srcOrd="2" destOrd="0" parTransId="{800E6444-EEF6-4BFA-9387-F118834847B8}" sibTransId="{899E76D5-7B25-4189-B5CE-B64E20500E97}"/>
    <dgm:cxn modelId="{7B0D301F-2E65-488B-A4B3-502C66AAB876}" type="presOf" srcId="{6B8CECBF-F580-41AC-AF41-A14F70D10EDE}" destId="{8817C55F-8136-456D-B949-8CED657879EC}" srcOrd="0" destOrd="0" presId="urn:microsoft.com/office/officeart/2005/8/layout/venn1"/>
    <dgm:cxn modelId="{18B6290D-492B-4ED9-9628-B109C5D0E7AD}" type="presOf" srcId="{5EBCB564-1978-4313-9A6E-084D65F5A488}" destId="{33F8F3D1-C4D7-4CA0-A079-CDF4D0E8FBCA}" srcOrd="0" destOrd="0" presId="urn:microsoft.com/office/officeart/2005/8/layout/venn1"/>
    <dgm:cxn modelId="{1B70DA6D-4474-4268-89CF-E65303244422}" type="presParOf" srcId="{8817C55F-8136-456D-B949-8CED657879EC}" destId="{216CBE62-A502-40E1-B6BA-2F271E1DE94F}" srcOrd="0" destOrd="0" presId="urn:microsoft.com/office/officeart/2005/8/layout/venn1"/>
    <dgm:cxn modelId="{DF182020-4258-476D-83F3-C924E37FE00B}" type="presParOf" srcId="{8817C55F-8136-456D-B949-8CED657879EC}" destId="{33F8F3D1-C4D7-4CA0-A079-CDF4D0E8FBCA}" srcOrd="1" destOrd="0" presId="urn:microsoft.com/office/officeart/2005/8/layout/venn1"/>
    <dgm:cxn modelId="{226BAF5E-3011-4D5C-941B-4083AED5A38A}" type="presParOf" srcId="{8817C55F-8136-456D-B949-8CED657879EC}" destId="{8A76F173-9A57-453E-B06D-44D49FA0FEB9}" srcOrd="2" destOrd="0" presId="urn:microsoft.com/office/officeart/2005/8/layout/venn1"/>
    <dgm:cxn modelId="{577A4CCE-514F-443A-9648-2CEA8763A05C}" type="presParOf" srcId="{8817C55F-8136-456D-B949-8CED657879EC}" destId="{108D4A69-31EC-4E30-9345-B34B970FA264}" srcOrd="3" destOrd="0" presId="urn:microsoft.com/office/officeart/2005/8/layout/venn1"/>
    <dgm:cxn modelId="{88E60BC8-F01B-44DB-9D4B-DC46E7A47C2F}" type="presParOf" srcId="{8817C55F-8136-456D-B949-8CED657879EC}" destId="{9C6BB77F-70F9-4579-B6E0-F1073B469F3C}" srcOrd="4" destOrd="0" presId="urn:microsoft.com/office/officeart/2005/8/layout/venn1"/>
    <dgm:cxn modelId="{AD19C3BC-6E3A-41C3-B579-54D64F888805}" type="presParOf" srcId="{8817C55F-8136-456D-B949-8CED657879EC}" destId="{8FD3568C-0ED0-4952-B5DC-F52BABC33208}" srcOrd="5" destOrd="0" presId="urn:microsoft.com/office/officeart/2005/8/layout/venn1"/>
    <dgm:cxn modelId="{73158A49-9D44-4FC9-B375-7CD534630189}" type="presParOf" srcId="{8817C55F-8136-456D-B949-8CED657879EC}" destId="{12A366D9-6E06-49D4-871F-4B53D32BBCF6}" srcOrd="6" destOrd="0" presId="urn:microsoft.com/office/officeart/2005/8/layout/venn1"/>
    <dgm:cxn modelId="{0AC994C5-9EBC-4A6A-B2A1-947BDEB325DD}" type="presParOf" srcId="{8817C55F-8136-456D-B949-8CED657879EC}" destId="{405D5862-197D-4F7A-BA57-646EA0EA440B}" srcOrd="7" destOrd="0" presId="urn:microsoft.com/office/officeart/2005/8/layout/venn1"/>
    <dgm:cxn modelId="{CDC75055-5F6B-40AA-BB46-36F416A29722}" type="presParOf" srcId="{8817C55F-8136-456D-B949-8CED657879EC}" destId="{9740F478-6723-49CA-9D17-016C05D05A67}" srcOrd="8" destOrd="0" presId="urn:microsoft.com/office/officeart/2005/8/layout/venn1"/>
    <dgm:cxn modelId="{29C3FF04-8B6D-4555-8662-F985C4209753}" type="presParOf" srcId="{8817C55F-8136-456D-B949-8CED657879EC}" destId="{0A5E42B4-924D-4C2F-B33F-4CEB4B3846D4}" srcOrd="9"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D8EB1E2-0673-40EC-BF95-54F34FFBA96F}"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37AF4BD1-F519-4913-A408-90B1864F0881}">
      <dgm:prSet custT="1"/>
      <dgm:spPr/>
      <dgm:t>
        <a:bodyPr/>
        <a:lstStyle/>
        <a:p>
          <a:pPr rtl="0"/>
          <a:r>
            <a:rPr lang="zh-CN" altLang="en-US" sz="2000" dirty="0" smtClean="0"/>
            <a:t>品种指标</a:t>
          </a:r>
          <a:endParaRPr lang="zh-CN" altLang="en-US" sz="2000" dirty="0"/>
        </a:p>
      </dgm:t>
    </dgm:pt>
    <dgm:pt modelId="{BF417161-AEED-4E56-9E7E-BCC1DBFCBCA7}" type="parTrans" cxnId="{5B54A988-E4F1-445F-90B8-80465DF00C75}">
      <dgm:prSet/>
      <dgm:spPr/>
      <dgm:t>
        <a:bodyPr/>
        <a:lstStyle/>
        <a:p>
          <a:endParaRPr lang="zh-CN" altLang="en-US" sz="2000"/>
        </a:p>
      </dgm:t>
    </dgm:pt>
    <dgm:pt modelId="{289E1D6A-791A-48CD-8B19-40CE541A1CD1}" type="sibTrans" cxnId="{5B54A988-E4F1-445F-90B8-80465DF00C75}">
      <dgm:prSet/>
      <dgm:spPr/>
      <dgm:t>
        <a:bodyPr/>
        <a:lstStyle/>
        <a:p>
          <a:endParaRPr lang="zh-CN" altLang="en-US" sz="2000"/>
        </a:p>
      </dgm:t>
    </dgm:pt>
    <dgm:pt modelId="{22F2A45F-DD1D-4861-B0DA-0EE407B5E323}">
      <dgm:prSet custT="1"/>
      <dgm:spPr/>
      <dgm:t>
        <a:bodyPr/>
        <a:lstStyle/>
        <a:p>
          <a:pPr rtl="0"/>
          <a:r>
            <a:rPr lang="zh-CN" altLang="en-US" sz="2000" smtClean="0"/>
            <a:t>产量指标</a:t>
          </a:r>
          <a:endParaRPr lang="zh-CN" altLang="en-US" sz="2000"/>
        </a:p>
      </dgm:t>
    </dgm:pt>
    <dgm:pt modelId="{1F6610A5-2E5D-4027-B131-4B60858690FD}" type="parTrans" cxnId="{9A09110E-041F-4557-8D7E-6E1CE4410FB0}">
      <dgm:prSet/>
      <dgm:spPr/>
      <dgm:t>
        <a:bodyPr/>
        <a:lstStyle/>
        <a:p>
          <a:endParaRPr lang="zh-CN" altLang="en-US" sz="2000"/>
        </a:p>
      </dgm:t>
    </dgm:pt>
    <dgm:pt modelId="{433574E9-D864-4555-8C91-8D4EAEEC4A2D}" type="sibTrans" cxnId="{9A09110E-041F-4557-8D7E-6E1CE4410FB0}">
      <dgm:prSet/>
      <dgm:spPr/>
      <dgm:t>
        <a:bodyPr/>
        <a:lstStyle/>
        <a:p>
          <a:endParaRPr lang="zh-CN" altLang="en-US" sz="2000"/>
        </a:p>
      </dgm:t>
    </dgm:pt>
    <dgm:pt modelId="{D2BFA3DB-91E2-4670-BDB9-AB1C9B202021}">
      <dgm:prSet custT="1"/>
      <dgm:spPr/>
      <dgm:t>
        <a:bodyPr/>
        <a:lstStyle/>
        <a:p>
          <a:pPr rtl="0"/>
          <a:r>
            <a:rPr lang="zh-CN" altLang="en-US" sz="2000" smtClean="0"/>
            <a:t>质量指标</a:t>
          </a:r>
          <a:endParaRPr lang="zh-CN" altLang="en-US" sz="2000"/>
        </a:p>
      </dgm:t>
    </dgm:pt>
    <dgm:pt modelId="{CD0330BE-4F10-4C56-B5A2-5229F3442E47}" type="parTrans" cxnId="{BE23F39B-5CAB-4346-A255-BDFF18F37258}">
      <dgm:prSet/>
      <dgm:spPr/>
      <dgm:t>
        <a:bodyPr/>
        <a:lstStyle/>
        <a:p>
          <a:endParaRPr lang="zh-CN" altLang="en-US" sz="2000"/>
        </a:p>
      </dgm:t>
    </dgm:pt>
    <dgm:pt modelId="{06B29DC8-7EA1-498C-928E-C7455E7D6DF3}" type="sibTrans" cxnId="{BE23F39B-5CAB-4346-A255-BDFF18F37258}">
      <dgm:prSet/>
      <dgm:spPr/>
      <dgm:t>
        <a:bodyPr/>
        <a:lstStyle/>
        <a:p>
          <a:endParaRPr lang="zh-CN" altLang="en-US" sz="2000"/>
        </a:p>
      </dgm:t>
    </dgm:pt>
    <dgm:pt modelId="{68901B34-1A6F-47C1-8C32-61036DB024E3}">
      <dgm:prSet custT="1"/>
      <dgm:spPr/>
      <dgm:t>
        <a:bodyPr/>
        <a:lstStyle/>
        <a:p>
          <a:pPr rtl="0"/>
          <a:r>
            <a:rPr lang="zh-CN" altLang="en-US" sz="2000" smtClean="0"/>
            <a:t>产值指标</a:t>
          </a:r>
          <a:endParaRPr lang="zh-CN" altLang="en-US" sz="2000"/>
        </a:p>
      </dgm:t>
    </dgm:pt>
    <dgm:pt modelId="{6B8E384F-81B3-43F7-B7CE-87FAFC9CF71A}" type="parTrans" cxnId="{FCB6F1F3-E5A0-4F0E-9929-89DDF83E5714}">
      <dgm:prSet/>
      <dgm:spPr/>
      <dgm:t>
        <a:bodyPr/>
        <a:lstStyle/>
        <a:p>
          <a:endParaRPr lang="zh-CN" altLang="en-US" sz="2000"/>
        </a:p>
      </dgm:t>
    </dgm:pt>
    <dgm:pt modelId="{5041D1A5-2EAE-4844-81B7-DDFA231B7E29}" type="sibTrans" cxnId="{FCB6F1F3-E5A0-4F0E-9929-89DDF83E5714}">
      <dgm:prSet/>
      <dgm:spPr/>
      <dgm:t>
        <a:bodyPr/>
        <a:lstStyle/>
        <a:p>
          <a:endParaRPr lang="zh-CN" altLang="en-US" sz="2000"/>
        </a:p>
      </dgm:t>
    </dgm:pt>
    <dgm:pt modelId="{32DD9318-DB44-4106-B10C-2D19D0DCED9D}">
      <dgm:prSet custT="1"/>
      <dgm:spPr/>
      <dgm:t>
        <a:bodyPr/>
        <a:lstStyle/>
        <a:p>
          <a:pPr rtl="0"/>
          <a:r>
            <a:rPr lang="zh-CN" altLang="en-US" sz="2000" smtClean="0"/>
            <a:t>出产期</a:t>
          </a:r>
          <a:endParaRPr lang="zh-CN" altLang="en-US" sz="2000"/>
        </a:p>
      </dgm:t>
    </dgm:pt>
    <dgm:pt modelId="{58934EDA-744F-4271-B1C5-9BFAAF552870}" type="parTrans" cxnId="{A6130846-FEB4-4DD0-8F26-23FA705400C6}">
      <dgm:prSet/>
      <dgm:spPr/>
      <dgm:t>
        <a:bodyPr/>
        <a:lstStyle/>
        <a:p>
          <a:endParaRPr lang="zh-CN" altLang="en-US" sz="2000"/>
        </a:p>
      </dgm:t>
    </dgm:pt>
    <dgm:pt modelId="{8FEFD8B1-68C3-469D-8540-A3A46AA6934C}" type="sibTrans" cxnId="{A6130846-FEB4-4DD0-8F26-23FA705400C6}">
      <dgm:prSet/>
      <dgm:spPr/>
      <dgm:t>
        <a:bodyPr/>
        <a:lstStyle/>
        <a:p>
          <a:endParaRPr lang="zh-CN" altLang="en-US" sz="2000"/>
        </a:p>
      </dgm:t>
    </dgm:pt>
    <dgm:pt modelId="{87D6BDF6-7901-4ED1-95B8-E8DE64BCCB53}">
      <dgm:prSet custT="1"/>
      <dgm:spPr/>
      <dgm:t>
        <a:bodyPr/>
        <a:lstStyle/>
        <a:p>
          <a:r>
            <a:rPr lang="zh-CN" altLang="en-US" sz="2000" dirty="0" smtClean="0"/>
            <a:t>企业在计划期内出产的产品品名、型号、规格和种类，涉及“生产什么”的决策。</a:t>
          </a:r>
          <a:endParaRPr lang="zh-CN" altLang="en-US" sz="2000" dirty="0"/>
        </a:p>
      </dgm:t>
    </dgm:pt>
    <dgm:pt modelId="{0398D7AB-1C61-46C3-85B2-10C09AB3C179}" type="parTrans" cxnId="{FDF5E560-6428-4364-B6EB-834E3A34AD37}">
      <dgm:prSet/>
      <dgm:spPr/>
      <dgm:t>
        <a:bodyPr/>
        <a:lstStyle/>
        <a:p>
          <a:endParaRPr lang="zh-CN" altLang="en-US" sz="2000"/>
        </a:p>
      </dgm:t>
    </dgm:pt>
    <dgm:pt modelId="{83B81342-1F6C-4629-9A47-46D7F7E44987}" type="sibTrans" cxnId="{FDF5E560-6428-4364-B6EB-834E3A34AD37}">
      <dgm:prSet/>
      <dgm:spPr/>
      <dgm:t>
        <a:bodyPr/>
        <a:lstStyle/>
        <a:p>
          <a:endParaRPr lang="zh-CN" altLang="en-US" sz="2000"/>
        </a:p>
      </dgm:t>
    </dgm:pt>
    <dgm:pt modelId="{A421AACD-7097-4624-BD8D-9EC71D6DCCAE}">
      <dgm:prSet custT="1"/>
      <dgm:spPr/>
      <dgm:t>
        <a:bodyPr/>
        <a:lstStyle/>
        <a:p>
          <a:r>
            <a:rPr lang="zh-CN" altLang="en-US" sz="2000" dirty="0" smtClean="0"/>
            <a:t>企业在计划期内出产的合格产品的数量，涉及“生产多少”的决策，关系到企业能获得多少利润。</a:t>
          </a:r>
          <a:endParaRPr lang="zh-CN" altLang="en-US" sz="2000" dirty="0"/>
        </a:p>
      </dgm:t>
    </dgm:pt>
    <dgm:pt modelId="{F6055BA2-1C6A-4F6A-AB57-94B95F63D022}" type="parTrans" cxnId="{8B0BF49A-6EB9-4798-A103-3F940CF4BCF4}">
      <dgm:prSet/>
      <dgm:spPr/>
      <dgm:t>
        <a:bodyPr/>
        <a:lstStyle/>
        <a:p>
          <a:endParaRPr lang="zh-CN" altLang="en-US" sz="2000"/>
        </a:p>
      </dgm:t>
    </dgm:pt>
    <dgm:pt modelId="{503E9EE4-BBFC-47FF-B48D-973F4B78D534}" type="sibTrans" cxnId="{8B0BF49A-6EB9-4798-A103-3F940CF4BCF4}">
      <dgm:prSet/>
      <dgm:spPr/>
      <dgm:t>
        <a:bodyPr/>
        <a:lstStyle/>
        <a:p>
          <a:endParaRPr lang="zh-CN" altLang="en-US" sz="2000"/>
        </a:p>
      </dgm:t>
    </dgm:pt>
    <dgm:pt modelId="{7A5F1A21-FE60-4A99-9E2C-B9268A86CA08}">
      <dgm:prSet custT="1"/>
      <dgm:spPr/>
      <dgm:t>
        <a:bodyPr/>
        <a:lstStyle/>
        <a:p>
          <a:r>
            <a:rPr lang="zh-CN" altLang="en-US" sz="2000" dirty="0" smtClean="0"/>
            <a:t>企业在计划期内产品质量应达到的水平，如合格品率、废品率、返修率等。</a:t>
          </a:r>
          <a:endParaRPr lang="zh-CN" altLang="en-US" sz="2000" dirty="0"/>
        </a:p>
      </dgm:t>
    </dgm:pt>
    <dgm:pt modelId="{BAEF7AC0-E0DF-45FB-888A-017E1F8927EE}" type="parTrans" cxnId="{11795CF3-CF7A-4B6F-998A-EDAD848A8C13}">
      <dgm:prSet/>
      <dgm:spPr/>
      <dgm:t>
        <a:bodyPr/>
        <a:lstStyle/>
        <a:p>
          <a:endParaRPr lang="zh-CN" altLang="en-US" sz="2000"/>
        </a:p>
      </dgm:t>
    </dgm:pt>
    <dgm:pt modelId="{9152FF54-9AE1-4A26-AF79-847D322C7101}" type="sibTrans" cxnId="{11795CF3-CF7A-4B6F-998A-EDAD848A8C13}">
      <dgm:prSet/>
      <dgm:spPr/>
      <dgm:t>
        <a:bodyPr/>
        <a:lstStyle/>
        <a:p>
          <a:endParaRPr lang="zh-CN" altLang="en-US" sz="2000"/>
        </a:p>
      </dgm:t>
    </dgm:pt>
    <dgm:pt modelId="{175956B1-3FC1-486D-A14A-C7D614A3E241}">
      <dgm:prSet custT="1"/>
      <dgm:spPr/>
      <dgm:t>
        <a:bodyPr/>
        <a:lstStyle/>
        <a:p>
          <a:r>
            <a:rPr lang="zh-CN" altLang="en-US" sz="2000" dirty="0" smtClean="0"/>
            <a:t>用货币表示的产量指标，能综合地将企业的生产经营活动成果与同行做比较。</a:t>
          </a:r>
          <a:endParaRPr lang="zh-CN" altLang="en-US" sz="2000" dirty="0"/>
        </a:p>
      </dgm:t>
    </dgm:pt>
    <dgm:pt modelId="{B977E2D8-53C3-4875-AAE4-55A368755F47}" type="parTrans" cxnId="{CC8686EE-671A-4B73-82A3-70DEAEC3768C}">
      <dgm:prSet/>
      <dgm:spPr/>
      <dgm:t>
        <a:bodyPr/>
        <a:lstStyle/>
        <a:p>
          <a:endParaRPr lang="zh-CN" altLang="en-US" sz="2000"/>
        </a:p>
      </dgm:t>
    </dgm:pt>
    <dgm:pt modelId="{A7E79A7B-24B4-4C80-BE01-B614A57E372B}" type="sibTrans" cxnId="{CC8686EE-671A-4B73-82A3-70DEAEC3768C}">
      <dgm:prSet/>
      <dgm:spPr/>
      <dgm:t>
        <a:bodyPr/>
        <a:lstStyle/>
        <a:p>
          <a:endParaRPr lang="zh-CN" altLang="en-US" sz="2000"/>
        </a:p>
      </dgm:t>
    </dgm:pt>
    <dgm:pt modelId="{E2901C63-1791-451B-A132-C33D24D9C390}">
      <dgm:prSet custT="1"/>
      <dgm:spPr/>
      <dgm:t>
        <a:bodyPr/>
        <a:lstStyle/>
        <a:p>
          <a:r>
            <a:rPr lang="zh-CN" altLang="en-US" sz="2000" dirty="0" smtClean="0"/>
            <a:t>为了保证按期交货而确定的产品出产期限。</a:t>
          </a:r>
          <a:endParaRPr lang="zh-CN" altLang="en-US" sz="2000" dirty="0"/>
        </a:p>
      </dgm:t>
    </dgm:pt>
    <dgm:pt modelId="{C99E28C8-496A-4E4E-AF2A-F6812F6D9760}" type="parTrans" cxnId="{13BC4D2B-A4BD-40DA-8C06-0CE57252E546}">
      <dgm:prSet/>
      <dgm:spPr/>
      <dgm:t>
        <a:bodyPr/>
        <a:lstStyle/>
        <a:p>
          <a:endParaRPr lang="zh-CN" altLang="en-US" sz="2000"/>
        </a:p>
      </dgm:t>
    </dgm:pt>
    <dgm:pt modelId="{C9EAC55F-B77B-4B42-8FC1-DDDFD8C45FFF}" type="sibTrans" cxnId="{13BC4D2B-A4BD-40DA-8C06-0CE57252E546}">
      <dgm:prSet/>
      <dgm:spPr/>
      <dgm:t>
        <a:bodyPr/>
        <a:lstStyle/>
        <a:p>
          <a:endParaRPr lang="zh-CN" altLang="en-US" sz="2000"/>
        </a:p>
      </dgm:t>
    </dgm:pt>
    <dgm:pt modelId="{0D8900C4-5DB6-4B77-931E-8FED00756422}" type="pres">
      <dgm:prSet presAssocID="{7D8EB1E2-0673-40EC-BF95-54F34FFBA96F}" presName="Name0" presStyleCnt="0">
        <dgm:presLayoutVars>
          <dgm:dir/>
          <dgm:animLvl val="lvl"/>
          <dgm:resizeHandles val="exact"/>
        </dgm:presLayoutVars>
      </dgm:prSet>
      <dgm:spPr/>
      <dgm:t>
        <a:bodyPr/>
        <a:lstStyle/>
        <a:p>
          <a:endParaRPr lang="zh-CN" altLang="en-US"/>
        </a:p>
      </dgm:t>
    </dgm:pt>
    <dgm:pt modelId="{2290B7F3-18F1-47E0-A27D-4D8D02D0FE87}" type="pres">
      <dgm:prSet presAssocID="{37AF4BD1-F519-4913-A408-90B1864F0881}" presName="composite" presStyleCnt="0"/>
      <dgm:spPr/>
    </dgm:pt>
    <dgm:pt modelId="{7C2E6979-2EFB-45E4-8B15-372B09137CB6}" type="pres">
      <dgm:prSet presAssocID="{37AF4BD1-F519-4913-A408-90B1864F0881}" presName="parTx" presStyleLbl="alignNode1" presStyleIdx="0" presStyleCnt="5">
        <dgm:presLayoutVars>
          <dgm:chMax val="0"/>
          <dgm:chPref val="0"/>
          <dgm:bulletEnabled val="1"/>
        </dgm:presLayoutVars>
      </dgm:prSet>
      <dgm:spPr/>
      <dgm:t>
        <a:bodyPr/>
        <a:lstStyle/>
        <a:p>
          <a:endParaRPr lang="zh-CN" altLang="en-US"/>
        </a:p>
      </dgm:t>
    </dgm:pt>
    <dgm:pt modelId="{33BC4205-C88B-4F13-A8AD-736151ADD9DF}" type="pres">
      <dgm:prSet presAssocID="{37AF4BD1-F519-4913-A408-90B1864F0881}" presName="desTx" presStyleLbl="alignAccFollowNode1" presStyleIdx="0" presStyleCnt="5">
        <dgm:presLayoutVars>
          <dgm:bulletEnabled val="1"/>
        </dgm:presLayoutVars>
      </dgm:prSet>
      <dgm:spPr/>
      <dgm:t>
        <a:bodyPr/>
        <a:lstStyle/>
        <a:p>
          <a:endParaRPr lang="zh-CN" altLang="en-US"/>
        </a:p>
      </dgm:t>
    </dgm:pt>
    <dgm:pt modelId="{8A5DF0D2-1C51-41E6-BF1F-74B55FE30BD4}" type="pres">
      <dgm:prSet presAssocID="{289E1D6A-791A-48CD-8B19-40CE541A1CD1}" presName="space" presStyleCnt="0"/>
      <dgm:spPr/>
    </dgm:pt>
    <dgm:pt modelId="{A77E11B3-A0A9-4CEE-9341-0DA49E615AFC}" type="pres">
      <dgm:prSet presAssocID="{22F2A45F-DD1D-4861-B0DA-0EE407B5E323}" presName="composite" presStyleCnt="0"/>
      <dgm:spPr/>
    </dgm:pt>
    <dgm:pt modelId="{011AD5CD-561F-405D-8ECA-CECC85E979E0}" type="pres">
      <dgm:prSet presAssocID="{22F2A45F-DD1D-4861-B0DA-0EE407B5E323}" presName="parTx" presStyleLbl="alignNode1" presStyleIdx="1" presStyleCnt="5">
        <dgm:presLayoutVars>
          <dgm:chMax val="0"/>
          <dgm:chPref val="0"/>
          <dgm:bulletEnabled val="1"/>
        </dgm:presLayoutVars>
      </dgm:prSet>
      <dgm:spPr/>
      <dgm:t>
        <a:bodyPr/>
        <a:lstStyle/>
        <a:p>
          <a:endParaRPr lang="zh-CN" altLang="en-US"/>
        </a:p>
      </dgm:t>
    </dgm:pt>
    <dgm:pt modelId="{9BC132CF-102C-4EF8-ACCB-98D4697F3B3C}" type="pres">
      <dgm:prSet presAssocID="{22F2A45F-DD1D-4861-B0DA-0EE407B5E323}" presName="desTx" presStyleLbl="alignAccFollowNode1" presStyleIdx="1" presStyleCnt="5">
        <dgm:presLayoutVars>
          <dgm:bulletEnabled val="1"/>
        </dgm:presLayoutVars>
      </dgm:prSet>
      <dgm:spPr/>
      <dgm:t>
        <a:bodyPr/>
        <a:lstStyle/>
        <a:p>
          <a:endParaRPr lang="zh-CN" altLang="en-US"/>
        </a:p>
      </dgm:t>
    </dgm:pt>
    <dgm:pt modelId="{8918A745-B8D6-42FD-A21D-D8ACEEEEB7EA}" type="pres">
      <dgm:prSet presAssocID="{433574E9-D864-4555-8C91-8D4EAEEC4A2D}" presName="space" presStyleCnt="0"/>
      <dgm:spPr/>
    </dgm:pt>
    <dgm:pt modelId="{13EFAA4B-A7E8-40CE-AA8A-BD0D4D4FF0E7}" type="pres">
      <dgm:prSet presAssocID="{D2BFA3DB-91E2-4670-BDB9-AB1C9B202021}" presName="composite" presStyleCnt="0"/>
      <dgm:spPr/>
    </dgm:pt>
    <dgm:pt modelId="{C0E702C1-5949-4716-86B5-B0A97B2EE160}" type="pres">
      <dgm:prSet presAssocID="{D2BFA3DB-91E2-4670-BDB9-AB1C9B202021}" presName="parTx" presStyleLbl="alignNode1" presStyleIdx="2" presStyleCnt="5">
        <dgm:presLayoutVars>
          <dgm:chMax val="0"/>
          <dgm:chPref val="0"/>
          <dgm:bulletEnabled val="1"/>
        </dgm:presLayoutVars>
      </dgm:prSet>
      <dgm:spPr/>
      <dgm:t>
        <a:bodyPr/>
        <a:lstStyle/>
        <a:p>
          <a:endParaRPr lang="zh-CN" altLang="en-US"/>
        </a:p>
      </dgm:t>
    </dgm:pt>
    <dgm:pt modelId="{8E83E7FD-D42F-46B9-B663-9C9275CC2723}" type="pres">
      <dgm:prSet presAssocID="{D2BFA3DB-91E2-4670-BDB9-AB1C9B202021}" presName="desTx" presStyleLbl="alignAccFollowNode1" presStyleIdx="2" presStyleCnt="5">
        <dgm:presLayoutVars>
          <dgm:bulletEnabled val="1"/>
        </dgm:presLayoutVars>
      </dgm:prSet>
      <dgm:spPr/>
      <dgm:t>
        <a:bodyPr/>
        <a:lstStyle/>
        <a:p>
          <a:endParaRPr lang="zh-CN" altLang="en-US"/>
        </a:p>
      </dgm:t>
    </dgm:pt>
    <dgm:pt modelId="{56B2F221-500A-447A-B090-E38543206778}" type="pres">
      <dgm:prSet presAssocID="{06B29DC8-7EA1-498C-928E-C7455E7D6DF3}" presName="space" presStyleCnt="0"/>
      <dgm:spPr/>
    </dgm:pt>
    <dgm:pt modelId="{7292DB3C-B2AA-4CEC-9B2E-E51EF6C816DC}" type="pres">
      <dgm:prSet presAssocID="{68901B34-1A6F-47C1-8C32-61036DB024E3}" presName="composite" presStyleCnt="0"/>
      <dgm:spPr/>
    </dgm:pt>
    <dgm:pt modelId="{C9906E31-9424-4CC1-9786-01E71689A140}" type="pres">
      <dgm:prSet presAssocID="{68901B34-1A6F-47C1-8C32-61036DB024E3}" presName="parTx" presStyleLbl="alignNode1" presStyleIdx="3" presStyleCnt="5">
        <dgm:presLayoutVars>
          <dgm:chMax val="0"/>
          <dgm:chPref val="0"/>
          <dgm:bulletEnabled val="1"/>
        </dgm:presLayoutVars>
      </dgm:prSet>
      <dgm:spPr/>
      <dgm:t>
        <a:bodyPr/>
        <a:lstStyle/>
        <a:p>
          <a:endParaRPr lang="zh-CN" altLang="en-US"/>
        </a:p>
      </dgm:t>
    </dgm:pt>
    <dgm:pt modelId="{931AE0A0-E2B1-4E41-8251-C91C837B8B4C}" type="pres">
      <dgm:prSet presAssocID="{68901B34-1A6F-47C1-8C32-61036DB024E3}" presName="desTx" presStyleLbl="alignAccFollowNode1" presStyleIdx="3" presStyleCnt="5">
        <dgm:presLayoutVars>
          <dgm:bulletEnabled val="1"/>
        </dgm:presLayoutVars>
      </dgm:prSet>
      <dgm:spPr/>
      <dgm:t>
        <a:bodyPr/>
        <a:lstStyle/>
        <a:p>
          <a:endParaRPr lang="zh-CN" altLang="en-US"/>
        </a:p>
      </dgm:t>
    </dgm:pt>
    <dgm:pt modelId="{B06AEF5A-703D-4BC4-8E3F-2E51BA609CF0}" type="pres">
      <dgm:prSet presAssocID="{5041D1A5-2EAE-4844-81B7-DDFA231B7E29}" presName="space" presStyleCnt="0"/>
      <dgm:spPr/>
    </dgm:pt>
    <dgm:pt modelId="{B686CE1C-5E29-48CE-9638-74BB3C1AB26A}" type="pres">
      <dgm:prSet presAssocID="{32DD9318-DB44-4106-B10C-2D19D0DCED9D}" presName="composite" presStyleCnt="0"/>
      <dgm:spPr/>
    </dgm:pt>
    <dgm:pt modelId="{7F932A1C-C972-459B-9058-4EF132F9A3AD}" type="pres">
      <dgm:prSet presAssocID="{32DD9318-DB44-4106-B10C-2D19D0DCED9D}" presName="parTx" presStyleLbl="alignNode1" presStyleIdx="4" presStyleCnt="5">
        <dgm:presLayoutVars>
          <dgm:chMax val="0"/>
          <dgm:chPref val="0"/>
          <dgm:bulletEnabled val="1"/>
        </dgm:presLayoutVars>
      </dgm:prSet>
      <dgm:spPr/>
      <dgm:t>
        <a:bodyPr/>
        <a:lstStyle/>
        <a:p>
          <a:endParaRPr lang="zh-CN" altLang="en-US"/>
        </a:p>
      </dgm:t>
    </dgm:pt>
    <dgm:pt modelId="{DFBD1887-A647-4E2C-975A-4B773692BA41}" type="pres">
      <dgm:prSet presAssocID="{32DD9318-DB44-4106-B10C-2D19D0DCED9D}" presName="desTx" presStyleLbl="alignAccFollowNode1" presStyleIdx="4" presStyleCnt="5">
        <dgm:presLayoutVars>
          <dgm:bulletEnabled val="1"/>
        </dgm:presLayoutVars>
      </dgm:prSet>
      <dgm:spPr/>
      <dgm:t>
        <a:bodyPr/>
        <a:lstStyle/>
        <a:p>
          <a:endParaRPr lang="zh-CN" altLang="en-US"/>
        </a:p>
      </dgm:t>
    </dgm:pt>
  </dgm:ptLst>
  <dgm:cxnLst>
    <dgm:cxn modelId="{BC02D8D2-A955-4F2F-8791-A8857A533857}" type="presOf" srcId="{32DD9318-DB44-4106-B10C-2D19D0DCED9D}" destId="{7F932A1C-C972-459B-9058-4EF132F9A3AD}" srcOrd="0" destOrd="0" presId="urn:microsoft.com/office/officeart/2005/8/layout/hList1"/>
    <dgm:cxn modelId="{A6130846-FEB4-4DD0-8F26-23FA705400C6}" srcId="{7D8EB1E2-0673-40EC-BF95-54F34FFBA96F}" destId="{32DD9318-DB44-4106-B10C-2D19D0DCED9D}" srcOrd="4" destOrd="0" parTransId="{58934EDA-744F-4271-B1C5-9BFAAF552870}" sibTransId="{8FEFD8B1-68C3-469D-8540-A3A46AA6934C}"/>
    <dgm:cxn modelId="{5B54A988-E4F1-445F-90B8-80465DF00C75}" srcId="{7D8EB1E2-0673-40EC-BF95-54F34FFBA96F}" destId="{37AF4BD1-F519-4913-A408-90B1864F0881}" srcOrd="0" destOrd="0" parTransId="{BF417161-AEED-4E56-9E7E-BCC1DBFCBCA7}" sibTransId="{289E1D6A-791A-48CD-8B19-40CE541A1CD1}"/>
    <dgm:cxn modelId="{BE23F39B-5CAB-4346-A255-BDFF18F37258}" srcId="{7D8EB1E2-0673-40EC-BF95-54F34FFBA96F}" destId="{D2BFA3DB-91E2-4670-BDB9-AB1C9B202021}" srcOrd="2" destOrd="0" parTransId="{CD0330BE-4F10-4C56-B5A2-5229F3442E47}" sibTransId="{06B29DC8-7EA1-498C-928E-C7455E7D6DF3}"/>
    <dgm:cxn modelId="{5171A91C-B64A-4F71-8D45-24377FC9BBE0}" type="presOf" srcId="{D2BFA3DB-91E2-4670-BDB9-AB1C9B202021}" destId="{C0E702C1-5949-4716-86B5-B0A97B2EE160}" srcOrd="0" destOrd="0" presId="urn:microsoft.com/office/officeart/2005/8/layout/hList1"/>
    <dgm:cxn modelId="{FDF5E560-6428-4364-B6EB-834E3A34AD37}" srcId="{37AF4BD1-F519-4913-A408-90B1864F0881}" destId="{87D6BDF6-7901-4ED1-95B8-E8DE64BCCB53}" srcOrd="0" destOrd="0" parTransId="{0398D7AB-1C61-46C3-85B2-10C09AB3C179}" sibTransId="{83B81342-1F6C-4629-9A47-46D7F7E44987}"/>
    <dgm:cxn modelId="{30DB92F4-929F-46BA-88C1-6C219B118DEA}" type="presOf" srcId="{87D6BDF6-7901-4ED1-95B8-E8DE64BCCB53}" destId="{33BC4205-C88B-4F13-A8AD-736151ADD9DF}" srcOrd="0" destOrd="0" presId="urn:microsoft.com/office/officeart/2005/8/layout/hList1"/>
    <dgm:cxn modelId="{89061B98-28CC-41BC-A56B-72C7C5A79CF3}" type="presOf" srcId="{68901B34-1A6F-47C1-8C32-61036DB024E3}" destId="{C9906E31-9424-4CC1-9786-01E71689A140}" srcOrd="0" destOrd="0" presId="urn:microsoft.com/office/officeart/2005/8/layout/hList1"/>
    <dgm:cxn modelId="{13BC4D2B-A4BD-40DA-8C06-0CE57252E546}" srcId="{32DD9318-DB44-4106-B10C-2D19D0DCED9D}" destId="{E2901C63-1791-451B-A132-C33D24D9C390}" srcOrd="0" destOrd="0" parTransId="{C99E28C8-496A-4E4E-AF2A-F6812F6D9760}" sibTransId="{C9EAC55F-B77B-4B42-8FC1-DDDFD8C45FFF}"/>
    <dgm:cxn modelId="{FCA81673-25CE-4361-B6AB-972CB576C5C1}" type="presOf" srcId="{E2901C63-1791-451B-A132-C33D24D9C390}" destId="{DFBD1887-A647-4E2C-975A-4B773692BA41}" srcOrd="0" destOrd="0" presId="urn:microsoft.com/office/officeart/2005/8/layout/hList1"/>
    <dgm:cxn modelId="{8B0BF49A-6EB9-4798-A103-3F940CF4BCF4}" srcId="{22F2A45F-DD1D-4861-B0DA-0EE407B5E323}" destId="{A421AACD-7097-4624-BD8D-9EC71D6DCCAE}" srcOrd="0" destOrd="0" parTransId="{F6055BA2-1C6A-4F6A-AB57-94B95F63D022}" sibTransId="{503E9EE4-BBFC-47FF-B48D-973F4B78D534}"/>
    <dgm:cxn modelId="{ECCBC51B-DBA3-40C0-A18D-CCAE912EE1EE}" type="presOf" srcId="{7D8EB1E2-0673-40EC-BF95-54F34FFBA96F}" destId="{0D8900C4-5DB6-4B77-931E-8FED00756422}" srcOrd="0" destOrd="0" presId="urn:microsoft.com/office/officeart/2005/8/layout/hList1"/>
    <dgm:cxn modelId="{11795CF3-CF7A-4B6F-998A-EDAD848A8C13}" srcId="{D2BFA3DB-91E2-4670-BDB9-AB1C9B202021}" destId="{7A5F1A21-FE60-4A99-9E2C-B9268A86CA08}" srcOrd="0" destOrd="0" parTransId="{BAEF7AC0-E0DF-45FB-888A-017E1F8927EE}" sibTransId="{9152FF54-9AE1-4A26-AF79-847D322C7101}"/>
    <dgm:cxn modelId="{FCB6F1F3-E5A0-4F0E-9929-89DDF83E5714}" srcId="{7D8EB1E2-0673-40EC-BF95-54F34FFBA96F}" destId="{68901B34-1A6F-47C1-8C32-61036DB024E3}" srcOrd="3" destOrd="0" parTransId="{6B8E384F-81B3-43F7-B7CE-87FAFC9CF71A}" sibTransId="{5041D1A5-2EAE-4844-81B7-DDFA231B7E29}"/>
    <dgm:cxn modelId="{E5BA87E3-55BA-4431-A8A8-78E161AC8F95}" type="presOf" srcId="{7A5F1A21-FE60-4A99-9E2C-B9268A86CA08}" destId="{8E83E7FD-D42F-46B9-B663-9C9275CC2723}" srcOrd="0" destOrd="0" presId="urn:microsoft.com/office/officeart/2005/8/layout/hList1"/>
    <dgm:cxn modelId="{9A09110E-041F-4557-8D7E-6E1CE4410FB0}" srcId="{7D8EB1E2-0673-40EC-BF95-54F34FFBA96F}" destId="{22F2A45F-DD1D-4861-B0DA-0EE407B5E323}" srcOrd="1" destOrd="0" parTransId="{1F6610A5-2E5D-4027-B131-4B60858690FD}" sibTransId="{433574E9-D864-4555-8C91-8D4EAEEC4A2D}"/>
    <dgm:cxn modelId="{AB503774-3C02-4F52-ACFB-1DFE418E6C7E}" type="presOf" srcId="{37AF4BD1-F519-4913-A408-90B1864F0881}" destId="{7C2E6979-2EFB-45E4-8B15-372B09137CB6}" srcOrd="0" destOrd="0" presId="urn:microsoft.com/office/officeart/2005/8/layout/hList1"/>
    <dgm:cxn modelId="{C2EF9FD8-C676-4381-B2C9-28551D6A0272}" type="presOf" srcId="{A421AACD-7097-4624-BD8D-9EC71D6DCCAE}" destId="{9BC132CF-102C-4EF8-ACCB-98D4697F3B3C}" srcOrd="0" destOrd="0" presId="urn:microsoft.com/office/officeart/2005/8/layout/hList1"/>
    <dgm:cxn modelId="{AA72D0C1-DAED-4823-9044-38679FAB8BD1}" type="presOf" srcId="{22F2A45F-DD1D-4861-B0DA-0EE407B5E323}" destId="{011AD5CD-561F-405D-8ECA-CECC85E979E0}" srcOrd="0" destOrd="0" presId="urn:microsoft.com/office/officeart/2005/8/layout/hList1"/>
    <dgm:cxn modelId="{CC8686EE-671A-4B73-82A3-70DEAEC3768C}" srcId="{68901B34-1A6F-47C1-8C32-61036DB024E3}" destId="{175956B1-3FC1-486D-A14A-C7D614A3E241}" srcOrd="0" destOrd="0" parTransId="{B977E2D8-53C3-4875-AAE4-55A368755F47}" sibTransId="{A7E79A7B-24B4-4C80-BE01-B614A57E372B}"/>
    <dgm:cxn modelId="{26A2EBCD-7066-490F-A88C-B9461EA5C17A}" type="presOf" srcId="{175956B1-3FC1-486D-A14A-C7D614A3E241}" destId="{931AE0A0-E2B1-4E41-8251-C91C837B8B4C}" srcOrd="0" destOrd="0" presId="urn:microsoft.com/office/officeart/2005/8/layout/hList1"/>
    <dgm:cxn modelId="{D6C1F547-4573-44D3-A069-448DAC351A82}" type="presParOf" srcId="{0D8900C4-5DB6-4B77-931E-8FED00756422}" destId="{2290B7F3-18F1-47E0-A27D-4D8D02D0FE87}" srcOrd="0" destOrd="0" presId="urn:microsoft.com/office/officeart/2005/8/layout/hList1"/>
    <dgm:cxn modelId="{2DA56FB3-A7FD-4F89-B723-CD84D0D389EE}" type="presParOf" srcId="{2290B7F3-18F1-47E0-A27D-4D8D02D0FE87}" destId="{7C2E6979-2EFB-45E4-8B15-372B09137CB6}" srcOrd="0" destOrd="0" presId="urn:microsoft.com/office/officeart/2005/8/layout/hList1"/>
    <dgm:cxn modelId="{B2F2ECB2-84F9-4008-948D-15C1DEC383B5}" type="presParOf" srcId="{2290B7F3-18F1-47E0-A27D-4D8D02D0FE87}" destId="{33BC4205-C88B-4F13-A8AD-736151ADD9DF}" srcOrd="1" destOrd="0" presId="urn:microsoft.com/office/officeart/2005/8/layout/hList1"/>
    <dgm:cxn modelId="{F64F637B-3C2F-4FE1-82E4-32DF8C382788}" type="presParOf" srcId="{0D8900C4-5DB6-4B77-931E-8FED00756422}" destId="{8A5DF0D2-1C51-41E6-BF1F-74B55FE30BD4}" srcOrd="1" destOrd="0" presId="urn:microsoft.com/office/officeart/2005/8/layout/hList1"/>
    <dgm:cxn modelId="{890E1221-28E2-4D11-BAA9-29DBA89314D3}" type="presParOf" srcId="{0D8900C4-5DB6-4B77-931E-8FED00756422}" destId="{A77E11B3-A0A9-4CEE-9341-0DA49E615AFC}" srcOrd="2" destOrd="0" presId="urn:microsoft.com/office/officeart/2005/8/layout/hList1"/>
    <dgm:cxn modelId="{E5A11D6A-4917-400C-999A-93BFB5B160EE}" type="presParOf" srcId="{A77E11B3-A0A9-4CEE-9341-0DA49E615AFC}" destId="{011AD5CD-561F-405D-8ECA-CECC85E979E0}" srcOrd="0" destOrd="0" presId="urn:microsoft.com/office/officeart/2005/8/layout/hList1"/>
    <dgm:cxn modelId="{F8AFED30-EFB6-4F92-9CC4-E0016A941904}" type="presParOf" srcId="{A77E11B3-A0A9-4CEE-9341-0DA49E615AFC}" destId="{9BC132CF-102C-4EF8-ACCB-98D4697F3B3C}" srcOrd="1" destOrd="0" presId="urn:microsoft.com/office/officeart/2005/8/layout/hList1"/>
    <dgm:cxn modelId="{86DC2E66-8BC5-4F84-94E8-4C6BC79A3DDF}" type="presParOf" srcId="{0D8900C4-5DB6-4B77-931E-8FED00756422}" destId="{8918A745-B8D6-42FD-A21D-D8ACEEEEB7EA}" srcOrd="3" destOrd="0" presId="urn:microsoft.com/office/officeart/2005/8/layout/hList1"/>
    <dgm:cxn modelId="{17115DC5-AA43-4B1E-8FA9-B20197C43DA1}" type="presParOf" srcId="{0D8900C4-5DB6-4B77-931E-8FED00756422}" destId="{13EFAA4B-A7E8-40CE-AA8A-BD0D4D4FF0E7}" srcOrd="4" destOrd="0" presId="urn:microsoft.com/office/officeart/2005/8/layout/hList1"/>
    <dgm:cxn modelId="{607E00D2-A7D3-4AD8-AAAB-B6B8E1928F9E}" type="presParOf" srcId="{13EFAA4B-A7E8-40CE-AA8A-BD0D4D4FF0E7}" destId="{C0E702C1-5949-4716-86B5-B0A97B2EE160}" srcOrd="0" destOrd="0" presId="urn:microsoft.com/office/officeart/2005/8/layout/hList1"/>
    <dgm:cxn modelId="{913F41C3-1B19-4674-BE20-2DBC795338AE}" type="presParOf" srcId="{13EFAA4B-A7E8-40CE-AA8A-BD0D4D4FF0E7}" destId="{8E83E7FD-D42F-46B9-B663-9C9275CC2723}" srcOrd="1" destOrd="0" presId="urn:microsoft.com/office/officeart/2005/8/layout/hList1"/>
    <dgm:cxn modelId="{17899530-04DB-45AC-9652-54770BD6C2CA}" type="presParOf" srcId="{0D8900C4-5DB6-4B77-931E-8FED00756422}" destId="{56B2F221-500A-447A-B090-E38543206778}" srcOrd="5" destOrd="0" presId="urn:microsoft.com/office/officeart/2005/8/layout/hList1"/>
    <dgm:cxn modelId="{40AF999B-AC8C-4E74-96B5-284A1B1DF9E2}" type="presParOf" srcId="{0D8900C4-5DB6-4B77-931E-8FED00756422}" destId="{7292DB3C-B2AA-4CEC-9B2E-E51EF6C816DC}" srcOrd="6" destOrd="0" presId="urn:microsoft.com/office/officeart/2005/8/layout/hList1"/>
    <dgm:cxn modelId="{C79CAEA2-A1E2-4DC9-B8D7-B5DA297C9DDC}" type="presParOf" srcId="{7292DB3C-B2AA-4CEC-9B2E-E51EF6C816DC}" destId="{C9906E31-9424-4CC1-9786-01E71689A140}" srcOrd="0" destOrd="0" presId="urn:microsoft.com/office/officeart/2005/8/layout/hList1"/>
    <dgm:cxn modelId="{D28CA813-292F-4CE9-B022-4B4BF5A437D9}" type="presParOf" srcId="{7292DB3C-B2AA-4CEC-9B2E-E51EF6C816DC}" destId="{931AE0A0-E2B1-4E41-8251-C91C837B8B4C}" srcOrd="1" destOrd="0" presId="urn:microsoft.com/office/officeart/2005/8/layout/hList1"/>
    <dgm:cxn modelId="{18428B30-D01B-4972-883B-98674841A85E}" type="presParOf" srcId="{0D8900C4-5DB6-4B77-931E-8FED00756422}" destId="{B06AEF5A-703D-4BC4-8E3F-2E51BA609CF0}" srcOrd="7" destOrd="0" presId="urn:microsoft.com/office/officeart/2005/8/layout/hList1"/>
    <dgm:cxn modelId="{983867E2-2341-40F3-94A4-4FF60F71E790}" type="presParOf" srcId="{0D8900C4-5DB6-4B77-931E-8FED00756422}" destId="{B686CE1C-5E29-48CE-9638-74BB3C1AB26A}" srcOrd="8" destOrd="0" presId="urn:microsoft.com/office/officeart/2005/8/layout/hList1"/>
    <dgm:cxn modelId="{A75ED072-CB11-42E9-893F-4AF45CED261D}" type="presParOf" srcId="{B686CE1C-5E29-48CE-9638-74BB3C1AB26A}" destId="{7F932A1C-C972-459B-9058-4EF132F9A3AD}" srcOrd="0" destOrd="0" presId="urn:microsoft.com/office/officeart/2005/8/layout/hList1"/>
    <dgm:cxn modelId="{1E09964A-4E8D-4315-87B8-888709B134E1}" type="presParOf" srcId="{B686CE1C-5E29-48CE-9638-74BB3C1AB26A}" destId="{DFBD1887-A647-4E2C-975A-4B773692BA41}"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E9D2079-AE20-496D-B28E-CEF205B4415A}" type="doc">
      <dgm:prSet loTypeId="urn:microsoft.com/office/officeart/2009/3/layout/StepUpProcess" loCatId="process" qsTypeId="urn:microsoft.com/office/officeart/2005/8/quickstyle/simple1" qsCatId="simple" csTypeId="urn:microsoft.com/office/officeart/2005/8/colors/accent1_2" csCatId="accent1"/>
      <dgm:spPr/>
      <dgm:t>
        <a:bodyPr/>
        <a:lstStyle/>
        <a:p>
          <a:endParaRPr lang="zh-CN" altLang="en-US"/>
        </a:p>
      </dgm:t>
    </dgm:pt>
    <dgm:pt modelId="{9C44769C-A612-4C01-BF6A-ABBB5A6F3DAC}">
      <dgm:prSet custT="1"/>
      <dgm:spPr/>
      <dgm:t>
        <a:bodyPr/>
        <a:lstStyle/>
        <a:p>
          <a:pPr rtl="0"/>
          <a:r>
            <a:rPr lang="zh-CN" altLang="en-US" sz="1800" smtClean="0"/>
            <a:t>①根据生产规划和计划清单确定对每个最终项目的生产预测。</a:t>
          </a:r>
          <a:endParaRPr lang="zh-CN" altLang="en-US" sz="1800"/>
        </a:p>
      </dgm:t>
    </dgm:pt>
    <dgm:pt modelId="{FDA1D3A0-5D8B-4955-8664-BA53955F97F3}" type="parTrans" cxnId="{8322EEAF-C7B6-4CD4-8A6D-4D444081AE8A}">
      <dgm:prSet/>
      <dgm:spPr/>
      <dgm:t>
        <a:bodyPr/>
        <a:lstStyle/>
        <a:p>
          <a:endParaRPr lang="zh-CN" altLang="en-US" sz="1800"/>
        </a:p>
      </dgm:t>
    </dgm:pt>
    <dgm:pt modelId="{95A85030-39DF-47F4-AE2D-7B3902B522A4}" type="sibTrans" cxnId="{8322EEAF-C7B6-4CD4-8A6D-4D444081AE8A}">
      <dgm:prSet/>
      <dgm:spPr/>
      <dgm:t>
        <a:bodyPr/>
        <a:lstStyle/>
        <a:p>
          <a:endParaRPr lang="zh-CN" altLang="en-US" sz="1800"/>
        </a:p>
      </dgm:t>
    </dgm:pt>
    <dgm:pt modelId="{DC58B3FD-2233-4139-95D2-93B015902E46}">
      <dgm:prSet custT="1"/>
      <dgm:spPr/>
      <dgm:t>
        <a:bodyPr/>
        <a:lstStyle/>
        <a:p>
          <a:pPr rtl="0"/>
          <a:r>
            <a:rPr lang="zh-CN" altLang="en-US" sz="1800" smtClean="0"/>
            <a:t>②根据生产预测、已收到的客户订单、配件预测以及该最终项目作为非独立需求项的需求数量，计算毛需求量。</a:t>
          </a:r>
          <a:endParaRPr lang="zh-CN" altLang="en-US" sz="1800"/>
        </a:p>
      </dgm:t>
    </dgm:pt>
    <dgm:pt modelId="{2F5FFD9C-2B5F-45A0-8457-98D439F0C248}" type="parTrans" cxnId="{037C3775-8C26-4C5A-B542-1B6389CD5C7B}">
      <dgm:prSet/>
      <dgm:spPr/>
      <dgm:t>
        <a:bodyPr/>
        <a:lstStyle/>
        <a:p>
          <a:endParaRPr lang="zh-CN" altLang="en-US" sz="1800"/>
        </a:p>
      </dgm:t>
    </dgm:pt>
    <dgm:pt modelId="{BA1F674B-5FD5-4FBB-A0F2-AD1EBF254B0D}" type="sibTrans" cxnId="{037C3775-8C26-4C5A-B542-1B6389CD5C7B}">
      <dgm:prSet/>
      <dgm:spPr/>
      <dgm:t>
        <a:bodyPr/>
        <a:lstStyle/>
        <a:p>
          <a:endParaRPr lang="zh-CN" altLang="en-US" sz="1800"/>
        </a:p>
      </dgm:t>
    </dgm:pt>
    <dgm:pt modelId="{90CE123E-FE1E-4935-96D6-F1019ABBAB90}">
      <dgm:prSet custT="1"/>
      <dgm:spPr/>
      <dgm:t>
        <a:bodyPr/>
        <a:lstStyle/>
        <a:p>
          <a:pPr rtl="0"/>
          <a:r>
            <a:rPr lang="zh-CN" altLang="en-US" sz="1800" smtClean="0"/>
            <a:t>③根据毛需求量和事先确定好的订货策略和批量，以及安全库存量和期初库存量，计算各时区的主生产计划产出量和预计可用库存量。</a:t>
          </a:r>
          <a:endParaRPr lang="zh-CN" altLang="en-US" sz="1800"/>
        </a:p>
      </dgm:t>
    </dgm:pt>
    <dgm:pt modelId="{2B6FFFA3-9E40-4A7C-9585-868EA1F9107C}" type="parTrans" cxnId="{61736F4A-3BF0-458C-92A0-00472EFE41B7}">
      <dgm:prSet/>
      <dgm:spPr/>
      <dgm:t>
        <a:bodyPr/>
        <a:lstStyle/>
        <a:p>
          <a:endParaRPr lang="zh-CN" altLang="en-US" sz="1800"/>
        </a:p>
      </dgm:t>
    </dgm:pt>
    <dgm:pt modelId="{0D3CFAE9-D304-444F-AE1D-954A2976F12A}" type="sibTrans" cxnId="{61736F4A-3BF0-458C-92A0-00472EFE41B7}">
      <dgm:prSet/>
      <dgm:spPr/>
      <dgm:t>
        <a:bodyPr/>
        <a:lstStyle/>
        <a:p>
          <a:endParaRPr lang="zh-CN" altLang="en-US" sz="1800"/>
        </a:p>
      </dgm:t>
    </dgm:pt>
    <dgm:pt modelId="{26B285C7-BEFB-4B23-930B-D1432903E769}">
      <dgm:prSet custT="1"/>
      <dgm:spPr/>
      <dgm:t>
        <a:bodyPr/>
        <a:lstStyle/>
        <a:p>
          <a:pPr rtl="0"/>
          <a:r>
            <a:rPr lang="zh-CN" altLang="en-US" sz="1800" smtClean="0"/>
            <a:t>④计算可供销售量供销售部门决策选用。</a:t>
          </a:r>
          <a:endParaRPr lang="zh-CN" altLang="en-US" sz="1800"/>
        </a:p>
      </dgm:t>
    </dgm:pt>
    <dgm:pt modelId="{F7137965-3C1B-4C9E-95BF-14024D22EF8B}" type="parTrans" cxnId="{45757548-47F1-485E-B520-BF9B540FF10B}">
      <dgm:prSet/>
      <dgm:spPr/>
      <dgm:t>
        <a:bodyPr/>
        <a:lstStyle/>
        <a:p>
          <a:endParaRPr lang="zh-CN" altLang="en-US" sz="1800"/>
        </a:p>
      </dgm:t>
    </dgm:pt>
    <dgm:pt modelId="{3FF7EFF0-346D-41B7-80E9-9DB18C4577C3}" type="sibTrans" cxnId="{45757548-47F1-485E-B520-BF9B540FF10B}">
      <dgm:prSet/>
      <dgm:spPr/>
      <dgm:t>
        <a:bodyPr/>
        <a:lstStyle/>
        <a:p>
          <a:endParaRPr lang="zh-CN" altLang="en-US" sz="1800"/>
        </a:p>
      </dgm:t>
    </dgm:pt>
    <dgm:pt modelId="{32EF354E-91FE-42B4-9A4C-3734E3DC924F}">
      <dgm:prSet custT="1"/>
      <dgm:spPr/>
      <dgm:t>
        <a:bodyPr/>
        <a:lstStyle/>
        <a:p>
          <a:pPr rtl="0"/>
          <a:r>
            <a:rPr lang="zh-CN" altLang="en-US" sz="1800" smtClean="0"/>
            <a:t>⑤用粗能力计划评价主生产计划备选方案的可行性。</a:t>
          </a:r>
          <a:endParaRPr lang="zh-CN" altLang="en-US" sz="1800"/>
        </a:p>
      </dgm:t>
    </dgm:pt>
    <dgm:pt modelId="{BAB7B676-EA40-4382-9283-C37D67B3DEAF}" type="parTrans" cxnId="{AB3BE70B-10F4-40A8-868B-3ABCEF5A4F44}">
      <dgm:prSet/>
      <dgm:spPr/>
      <dgm:t>
        <a:bodyPr/>
        <a:lstStyle/>
        <a:p>
          <a:endParaRPr lang="zh-CN" altLang="en-US" sz="1800"/>
        </a:p>
      </dgm:t>
    </dgm:pt>
    <dgm:pt modelId="{3707B3D6-481E-426E-A280-0817AEEF885E}" type="sibTrans" cxnId="{AB3BE70B-10F4-40A8-868B-3ABCEF5A4F44}">
      <dgm:prSet/>
      <dgm:spPr/>
      <dgm:t>
        <a:bodyPr/>
        <a:lstStyle/>
        <a:p>
          <a:endParaRPr lang="zh-CN" altLang="en-US" sz="1800"/>
        </a:p>
      </dgm:t>
    </dgm:pt>
    <dgm:pt modelId="{CDCE6775-5A35-410B-AE32-B04E1A9250CA}">
      <dgm:prSet custT="1"/>
      <dgm:spPr/>
      <dgm:t>
        <a:bodyPr/>
        <a:lstStyle/>
        <a:p>
          <a:pPr rtl="0"/>
          <a:r>
            <a:rPr lang="zh-CN" altLang="en-US" sz="1800" smtClean="0"/>
            <a:t>⑥评估主生产计划。</a:t>
          </a:r>
          <a:endParaRPr lang="zh-CN" altLang="en-US" sz="1800"/>
        </a:p>
      </dgm:t>
    </dgm:pt>
    <dgm:pt modelId="{36FE2C51-5BDF-42B0-97CE-077B13BB4429}" type="parTrans" cxnId="{2354FA57-A57C-49C2-AF7D-468E22A62C4D}">
      <dgm:prSet/>
      <dgm:spPr/>
      <dgm:t>
        <a:bodyPr/>
        <a:lstStyle/>
        <a:p>
          <a:endParaRPr lang="zh-CN" altLang="en-US" sz="1800"/>
        </a:p>
      </dgm:t>
    </dgm:pt>
    <dgm:pt modelId="{C9EAB605-43DD-487D-9CD7-C377E276150D}" type="sibTrans" cxnId="{2354FA57-A57C-49C2-AF7D-468E22A62C4D}">
      <dgm:prSet/>
      <dgm:spPr/>
      <dgm:t>
        <a:bodyPr/>
        <a:lstStyle/>
        <a:p>
          <a:endParaRPr lang="zh-CN" altLang="en-US" sz="1800"/>
        </a:p>
      </dgm:t>
    </dgm:pt>
    <dgm:pt modelId="{68E121BE-0541-41AA-9AF3-DF24B31844DB}">
      <dgm:prSet custT="1"/>
      <dgm:spPr/>
      <dgm:t>
        <a:bodyPr/>
        <a:lstStyle/>
        <a:p>
          <a:pPr rtl="0"/>
          <a:r>
            <a:rPr lang="zh-CN" altLang="en-US" sz="1800" smtClean="0"/>
            <a:t>⑦批准和下达主生产计划。</a:t>
          </a:r>
          <a:endParaRPr lang="zh-CN" altLang="en-US" sz="1800"/>
        </a:p>
      </dgm:t>
    </dgm:pt>
    <dgm:pt modelId="{3E6AF912-657D-48D3-94B6-222CE6A8DB11}" type="parTrans" cxnId="{309EA3F4-2CAF-4E64-AAB7-43AAF4384922}">
      <dgm:prSet/>
      <dgm:spPr/>
      <dgm:t>
        <a:bodyPr/>
        <a:lstStyle/>
        <a:p>
          <a:endParaRPr lang="zh-CN" altLang="en-US" sz="1800"/>
        </a:p>
      </dgm:t>
    </dgm:pt>
    <dgm:pt modelId="{A4088758-1629-4F3A-BDF2-027811D584B0}" type="sibTrans" cxnId="{309EA3F4-2CAF-4E64-AAB7-43AAF4384922}">
      <dgm:prSet/>
      <dgm:spPr/>
      <dgm:t>
        <a:bodyPr/>
        <a:lstStyle/>
        <a:p>
          <a:endParaRPr lang="zh-CN" altLang="en-US" sz="1800"/>
        </a:p>
      </dgm:t>
    </dgm:pt>
    <dgm:pt modelId="{155772DA-96CE-4151-821B-3FCC7707974A}" type="pres">
      <dgm:prSet presAssocID="{0E9D2079-AE20-496D-B28E-CEF205B4415A}" presName="rootnode" presStyleCnt="0">
        <dgm:presLayoutVars>
          <dgm:chMax/>
          <dgm:chPref/>
          <dgm:dir/>
          <dgm:animLvl val="lvl"/>
        </dgm:presLayoutVars>
      </dgm:prSet>
      <dgm:spPr/>
      <dgm:t>
        <a:bodyPr/>
        <a:lstStyle/>
        <a:p>
          <a:endParaRPr lang="zh-CN" altLang="en-US"/>
        </a:p>
      </dgm:t>
    </dgm:pt>
    <dgm:pt modelId="{117E9553-2B1B-4398-933D-29339EB2BB89}" type="pres">
      <dgm:prSet presAssocID="{9C44769C-A612-4C01-BF6A-ABBB5A6F3DAC}" presName="composite" presStyleCnt="0"/>
      <dgm:spPr/>
    </dgm:pt>
    <dgm:pt modelId="{7C13127F-2708-4D35-913C-DAFE01F420AF}" type="pres">
      <dgm:prSet presAssocID="{9C44769C-A612-4C01-BF6A-ABBB5A6F3DAC}" presName="LShape" presStyleLbl="alignNode1" presStyleIdx="0" presStyleCnt="13"/>
      <dgm:spPr/>
    </dgm:pt>
    <dgm:pt modelId="{CEEAA2E9-F5C1-42EB-A029-E3C91407A1CA}" type="pres">
      <dgm:prSet presAssocID="{9C44769C-A612-4C01-BF6A-ABBB5A6F3DAC}" presName="ParentText" presStyleLbl="revTx" presStyleIdx="0" presStyleCnt="7">
        <dgm:presLayoutVars>
          <dgm:chMax val="0"/>
          <dgm:chPref val="0"/>
          <dgm:bulletEnabled val="1"/>
        </dgm:presLayoutVars>
      </dgm:prSet>
      <dgm:spPr/>
      <dgm:t>
        <a:bodyPr/>
        <a:lstStyle/>
        <a:p>
          <a:endParaRPr lang="zh-CN" altLang="en-US"/>
        </a:p>
      </dgm:t>
    </dgm:pt>
    <dgm:pt modelId="{72506AD5-4A4F-433C-A813-F90EC6F4CA0E}" type="pres">
      <dgm:prSet presAssocID="{9C44769C-A612-4C01-BF6A-ABBB5A6F3DAC}" presName="Triangle" presStyleLbl="alignNode1" presStyleIdx="1" presStyleCnt="13"/>
      <dgm:spPr/>
    </dgm:pt>
    <dgm:pt modelId="{D40CC5D9-4406-4B80-BF0D-FD0F668957A9}" type="pres">
      <dgm:prSet presAssocID="{95A85030-39DF-47F4-AE2D-7B3902B522A4}" presName="sibTrans" presStyleCnt="0"/>
      <dgm:spPr/>
    </dgm:pt>
    <dgm:pt modelId="{94CF39C9-58E2-49FD-9176-CAE4D61E9C54}" type="pres">
      <dgm:prSet presAssocID="{95A85030-39DF-47F4-AE2D-7B3902B522A4}" presName="space" presStyleCnt="0"/>
      <dgm:spPr/>
    </dgm:pt>
    <dgm:pt modelId="{61E5BBEB-B5CA-43D9-83EF-899EAB941D3F}" type="pres">
      <dgm:prSet presAssocID="{DC58B3FD-2233-4139-95D2-93B015902E46}" presName="composite" presStyleCnt="0"/>
      <dgm:spPr/>
    </dgm:pt>
    <dgm:pt modelId="{0486CB09-6131-40D3-A65C-EA2D155BFFA8}" type="pres">
      <dgm:prSet presAssocID="{DC58B3FD-2233-4139-95D2-93B015902E46}" presName="LShape" presStyleLbl="alignNode1" presStyleIdx="2" presStyleCnt="13"/>
      <dgm:spPr/>
    </dgm:pt>
    <dgm:pt modelId="{C97820B9-D0C0-4F72-AEB9-9466D502FE8F}" type="pres">
      <dgm:prSet presAssocID="{DC58B3FD-2233-4139-95D2-93B015902E46}" presName="ParentText" presStyleLbl="revTx" presStyleIdx="1" presStyleCnt="7">
        <dgm:presLayoutVars>
          <dgm:chMax val="0"/>
          <dgm:chPref val="0"/>
          <dgm:bulletEnabled val="1"/>
        </dgm:presLayoutVars>
      </dgm:prSet>
      <dgm:spPr/>
      <dgm:t>
        <a:bodyPr/>
        <a:lstStyle/>
        <a:p>
          <a:endParaRPr lang="zh-CN" altLang="en-US"/>
        </a:p>
      </dgm:t>
    </dgm:pt>
    <dgm:pt modelId="{21D44C50-562A-443F-9887-985CE617E76B}" type="pres">
      <dgm:prSet presAssocID="{DC58B3FD-2233-4139-95D2-93B015902E46}" presName="Triangle" presStyleLbl="alignNode1" presStyleIdx="3" presStyleCnt="13"/>
      <dgm:spPr/>
    </dgm:pt>
    <dgm:pt modelId="{BE7873C0-8FD3-4729-A2CE-A5D8EE347B37}" type="pres">
      <dgm:prSet presAssocID="{BA1F674B-5FD5-4FBB-A0F2-AD1EBF254B0D}" presName="sibTrans" presStyleCnt="0"/>
      <dgm:spPr/>
    </dgm:pt>
    <dgm:pt modelId="{5B5A85A2-C794-40E1-BCA3-CDF500B7F33C}" type="pres">
      <dgm:prSet presAssocID="{BA1F674B-5FD5-4FBB-A0F2-AD1EBF254B0D}" presName="space" presStyleCnt="0"/>
      <dgm:spPr/>
    </dgm:pt>
    <dgm:pt modelId="{C0ED8F34-3974-4BB6-A7FE-41AD078F74A5}" type="pres">
      <dgm:prSet presAssocID="{90CE123E-FE1E-4935-96D6-F1019ABBAB90}" presName="composite" presStyleCnt="0"/>
      <dgm:spPr/>
    </dgm:pt>
    <dgm:pt modelId="{DE5177A8-CBA0-45EC-8C32-2FC45F652E47}" type="pres">
      <dgm:prSet presAssocID="{90CE123E-FE1E-4935-96D6-F1019ABBAB90}" presName="LShape" presStyleLbl="alignNode1" presStyleIdx="4" presStyleCnt="13"/>
      <dgm:spPr/>
    </dgm:pt>
    <dgm:pt modelId="{629E2804-46EE-4F8E-905A-A687148CA4BD}" type="pres">
      <dgm:prSet presAssocID="{90CE123E-FE1E-4935-96D6-F1019ABBAB90}" presName="ParentText" presStyleLbl="revTx" presStyleIdx="2" presStyleCnt="7">
        <dgm:presLayoutVars>
          <dgm:chMax val="0"/>
          <dgm:chPref val="0"/>
          <dgm:bulletEnabled val="1"/>
        </dgm:presLayoutVars>
      </dgm:prSet>
      <dgm:spPr/>
      <dgm:t>
        <a:bodyPr/>
        <a:lstStyle/>
        <a:p>
          <a:endParaRPr lang="zh-CN" altLang="en-US"/>
        </a:p>
      </dgm:t>
    </dgm:pt>
    <dgm:pt modelId="{0ECC6EBD-B2EC-4634-91FD-66F92D6BAC4B}" type="pres">
      <dgm:prSet presAssocID="{90CE123E-FE1E-4935-96D6-F1019ABBAB90}" presName="Triangle" presStyleLbl="alignNode1" presStyleIdx="5" presStyleCnt="13"/>
      <dgm:spPr/>
    </dgm:pt>
    <dgm:pt modelId="{C4FCDA79-E0FC-48A7-8108-CC8F4D480357}" type="pres">
      <dgm:prSet presAssocID="{0D3CFAE9-D304-444F-AE1D-954A2976F12A}" presName="sibTrans" presStyleCnt="0"/>
      <dgm:spPr/>
    </dgm:pt>
    <dgm:pt modelId="{2E8CB732-D83F-41C0-B144-E662E60EF688}" type="pres">
      <dgm:prSet presAssocID="{0D3CFAE9-D304-444F-AE1D-954A2976F12A}" presName="space" presStyleCnt="0"/>
      <dgm:spPr/>
    </dgm:pt>
    <dgm:pt modelId="{24EC1508-9B26-459D-8534-E02792BEF575}" type="pres">
      <dgm:prSet presAssocID="{26B285C7-BEFB-4B23-930B-D1432903E769}" presName="composite" presStyleCnt="0"/>
      <dgm:spPr/>
    </dgm:pt>
    <dgm:pt modelId="{3D37EE8C-AB68-4465-A0CB-581FAC8E7A74}" type="pres">
      <dgm:prSet presAssocID="{26B285C7-BEFB-4B23-930B-D1432903E769}" presName="LShape" presStyleLbl="alignNode1" presStyleIdx="6" presStyleCnt="13"/>
      <dgm:spPr/>
    </dgm:pt>
    <dgm:pt modelId="{2C062C3C-8D27-4D6A-9013-6DBDA366F7B3}" type="pres">
      <dgm:prSet presAssocID="{26B285C7-BEFB-4B23-930B-D1432903E769}" presName="ParentText" presStyleLbl="revTx" presStyleIdx="3" presStyleCnt="7">
        <dgm:presLayoutVars>
          <dgm:chMax val="0"/>
          <dgm:chPref val="0"/>
          <dgm:bulletEnabled val="1"/>
        </dgm:presLayoutVars>
      </dgm:prSet>
      <dgm:spPr/>
      <dgm:t>
        <a:bodyPr/>
        <a:lstStyle/>
        <a:p>
          <a:endParaRPr lang="zh-CN" altLang="en-US"/>
        </a:p>
      </dgm:t>
    </dgm:pt>
    <dgm:pt modelId="{86A98A30-7CF8-4D05-BD48-DDAEB915EAD5}" type="pres">
      <dgm:prSet presAssocID="{26B285C7-BEFB-4B23-930B-D1432903E769}" presName="Triangle" presStyleLbl="alignNode1" presStyleIdx="7" presStyleCnt="13"/>
      <dgm:spPr/>
    </dgm:pt>
    <dgm:pt modelId="{B3ACA2D7-E249-4C5D-9ADD-E51DE1654BFB}" type="pres">
      <dgm:prSet presAssocID="{3FF7EFF0-346D-41B7-80E9-9DB18C4577C3}" presName="sibTrans" presStyleCnt="0"/>
      <dgm:spPr/>
    </dgm:pt>
    <dgm:pt modelId="{9F5465E9-3795-417C-986E-788594421486}" type="pres">
      <dgm:prSet presAssocID="{3FF7EFF0-346D-41B7-80E9-9DB18C4577C3}" presName="space" presStyleCnt="0"/>
      <dgm:spPr/>
    </dgm:pt>
    <dgm:pt modelId="{864CB606-8AF5-4C9E-A45E-6B3FE7041556}" type="pres">
      <dgm:prSet presAssocID="{32EF354E-91FE-42B4-9A4C-3734E3DC924F}" presName="composite" presStyleCnt="0"/>
      <dgm:spPr/>
    </dgm:pt>
    <dgm:pt modelId="{40315D45-6AEB-4C55-9D49-73ECF69E6B60}" type="pres">
      <dgm:prSet presAssocID="{32EF354E-91FE-42B4-9A4C-3734E3DC924F}" presName="LShape" presStyleLbl="alignNode1" presStyleIdx="8" presStyleCnt="13"/>
      <dgm:spPr/>
    </dgm:pt>
    <dgm:pt modelId="{7734FCA4-A4CB-42F6-8001-6D9FA2C2ADEE}" type="pres">
      <dgm:prSet presAssocID="{32EF354E-91FE-42B4-9A4C-3734E3DC924F}" presName="ParentText" presStyleLbl="revTx" presStyleIdx="4" presStyleCnt="7">
        <dgm:presLayoutVars>
          <dgm:chMax val="0"/>
          <dgm:chPref val="0"/>
          <dgm:bulletEnabled val="1"/>
        </dgm:presLayoutVars>
      </dgm:prSet>
      <dgm:spPr/>
      <dgm:t>
        <a:bodyPr/>
        <a:lstStyle/>
        <a:p>
          <a:endParaRPr lang="zh-CN" altLang="en-US"/>
        </a:p>
      </dgm:t>
    </dgm:pt>
    <dgm:pt modelId="{607873F3-F16F-495B-8FE5-E5BA4052D034}" type="pres">
      <dgm:prSet presAssocID="{32EF354E-91FE-42B4-9A4C-3734E3DC924F}" presName="Triangle" presStyleLbl="alignNode1" presStyleIdx="9" presStyleCnt="13"/>
      <dgm:spPr/>
    </dgm:pt>
    <dgm:pt modelId="{9F6533BB-0012-4F59-BC95-375D087853FE}" type="pres">
      <dgm:prSet presAssocID="{3707B3D6-481E-426E-A280-0817AEEF885E}" presName="sibTrans" presStyleCnt="0"/>
      <dgm:spPr/>
    </dgm:pt>
    <dgm:pt modelId="{40AEA32F-0036-453A-BE27-030AD04EF866}" type="pres">
      <dgm:prSet presAssocID="{3707B3D6-481E-426E-A280-0817AEEF885E}" presName="space" presStyleCnt="0"/>
      <dgm:spPr/>
    </dgm:pt>
    <dgm:pt modelId="{04F21DC7-368C-468C-9425-B07EFD0E4B4E}" type="pres">
      <dgm:prSet presAssocID="{CDCE6775-5A35-410B-AE32-B04E1A9250CA}" presName="composite" presStyleCnt="0"/>
      <dgm:spPr/>
    </dgm:pt>
    <dgm:pt modelId="{C2C1C2A2-6838-4DFE-9289-0D62C744031D}" type="pres">
      <dgm:prSet presAssocID="{CDCE6775-5A35-410B-AE32-B04E1A9250CA}" presName="LShape" presStyleLbl="alignNode1" presStyleIdx="10" presStyleCnt="13"/>
      <dgm:spPr/>
    </dgm:pt>
    <dgm:pt modelId="{62876A0A-6709-400A-A94D-2B78A95C70C2}" type="pres">
      <dgm:prSet presAssocID="{CDCE6775-5A35-410B-AE32-B04E1A9250CA}" presName="ParentText" presStyleLbl="revTx" presStyleIdx="5" presStyleCnt="7">
        <dgm:presLayoutVars>
          <dgm:chMax val="0"/>
          <dgm:chPref val="0"/>
          <dgm:bulletEnabled val="1"/>
        </dgm:presLayoutVars>
      </dgm:prSet>
      <dgm:spPr/>
      <dgm:t>
        <a:bodyPr/>
        <a:lstStyle/>
        <a:p>
          <a:endParaRPr lang="zh-CN" altLang="en-US"/>
        </a:p>
      </dgm:t>
    </dgm:pt>
    <dgm:pt modelId="{E2A303A0-293A-4047-B2D9-F32B780444BB}" type="pres">
      <dgm:prSet presAssocID="{CDCE6775-5A35-410B-AE32-B04E1A9250CA}" presName="Triangle" presStyleLbl="alignNode1" presStyleIdx="11" presStyleCnt="13"/>
      <dgm:spPr/>
    </dgm:pt>
    <dgm:pt modelId="{D0DE3FCF-6736-4E57-AA54-F850BD8FD30D}" type="pres">
      <dgm:prSet presAssocID="{C9EAB605-43DD-487D-9CD7-C377E276150D}" presName="sibTrans" presStyleCnt="0"/>
      <dgm:spPr/>
    </dgm:pt>
    <dgm:pt modelId="{A41F89F8-D10A-4C1D-807E-7709DFEDAE29}" type="pres">
      <dgm:prSet presAssocID="{C9EAB605-43DD-487D-9CD7-C377E276150D}" presName="space" presStyleCnt="0"/>
      <dgm:spPr/>
    </dgm:pt>
    <dgm:pt modelId="{8F25DADC-4C4D-47FE-A919-D3C0793FF5C0}" type="pres">
      <dgm:prSet presAssocID="{68E121BE-0541-41AA-9AF3-DF24B31844DB}" presName="composite" presStyleCnt="0"/>
      <dgm:spPr/>
    </dgm:pt>
    <dgm:pt modelId="{184414B2-21D9-4A3D-8D10-E4EE422C5102}" type="pres">
      <dgm:prSet presAssocID="{68E121BE-0541-41AA-9AF3-DF24B31844DB}" presName="LShape" presStyleLbl="alignNode1" presStyleIdx="12" presStyleCnt="13"/>
      <dgm:spPr/>
    </dgm:pt>
    <dgm:pt modelId="{34DB37CC-9D29-482E-AAFB-223E6E30CEFB}" type="pres">
      <dgm:prSet presAssocID="{68E121BE-0541-41AA-9AF3-DF24B31844DB}" presName="ParentText" presStyleLbl="revTx" presStyleIdx="6" presStyleCnt="7">
        <dgm:presLayoutVars>
          <dgm:chMax val="0"/>
          <dgm:chPref val="0"/>
          <dgm:bulletEnabled val="1"/>
        </dgm:presLayoutVars>
      </dgm:prSet>
      <dgm:spPr/>
      <dgm:t>
        <a:bodyPr/>
        <a:lstStyle/>
        <a:p>
          <a:endParaRPr lang="zh-CN" altLang="en-US"/>
        </a:p>
      </dgm:t>
    </dgm:pt>
  </dgm:ptLst>
  <dgm:cxnLst>
    <dgm:cxn modelId="{AB3BE70B-10F4-40A8-868B-3ABCEF5A4F44}" srcId="{0E9D2079-AE20-496D-B28E-CEF205B4415A}" destId="{32EF354E-91FE-42B4-9A4C-3734E3DC924F}" srcOrd="4" destOrd="0" parTransId="{BAB7B676-EA40-4382-9283-C37D67B3DEAF}" sibTransId="{3707B3D6-481E-426E-A280-0817AEEF885E}"/>
    <dgm:cxn modelId="{DF22A525-D661-4A23-BF42-3ECA3AB9B783}" type="presOf" srcId="{0E9D2079-AE20-496D-B28E-CEF205B4415A}" destId="{155772DA-96CE-4151-821B-3FCC7707974A}" srcOrd="0" destOrd="0" presId="urn:microsoft.com/office/officeart/2009/3/layout/StepUpProcess"/>
    <dgm:cxn modelId="{03492BD4-B97A-4FA9-A93C-C6EC1E61519F}" type="presOf" srcId="{9C44769C-A612-4C01-BF6A-ABBB5A6F3DAC}" destId="{CEEAA2E9-F5C1-42EB-A029-E3C91407A1CA}" srcOrd="0" destOrd="0" presId="urn:microsoft.com/office/officeart/2009/3/layout/StepUpProcess"/>
    <dgm:cxn modelId="{0D67C6FD-6464-46D0-BA62-E6731EE345FD}" type="presOf" srcId="{CDCE6775-5A35-410B-AE32-B04E1A9250CA}" destId="{62876A0A-6709-400A-A94D-2B78A95C70C2}" srcOrd="0" destOrd="0" presId="urn:microsoft.com/office/officeart/2009/3/layout/StepUpProcess"/>
    <dgm:cxn modelId="{3BEC4C4B-C492-47BE-A458-08EA28B911B7}" type="presOf" srcId="{90CE123E-FE1E-4935-96D6-F1019ABBAB90}" destId="{629E2804-46EE-4F8E-905A-A687148CA4BD}" srcOrd="0" destOrd="0" presId="urn:microsoft.com/office/officeart/2009/3/layout/StepUpProcess"/>
    <dgm:cxn modelId="{0F005AFF-AF4E-424C-ACD9-2A03F7A4720A}" type="presOf" srcId="{DC58B3FD-2233-4139-95D2-93B015902E46}" destId="{C97820B9-D0C0-4F72-AEB9-9466D502FE8F}" srcOrd="0" destOrd="0" presId="urn:microsoft.com/office/officeart/2009/3/layout/StepUpProcess"/>
    <dgm:cxn modelId="{078DE297-8431-41FE-AF42-492434D251E9}" type="presOf" srcId="{26B285C7-BEFB-4B23-930B-D1432903E769}" destId="{2C062C3C-8D27-4D6A-9013-6DBDA366F7B3}" srcOrd="0" destOrd="0" presId="urn:microsoft.com/office/officeart/2009/3/layout/StepUpProcess"/>
    <dgm:cxn modelId="{45757548-47F1-485E-B520-BF9B540FF10B}" srcId="{0E9D2079-AE20-496D-B28E-CEF205B4415A}" destId="{26B285C7-BEFB-4B23-930B-D1432903E769}" srcOrd="3" destOrd="0" parTransId="{F7137965-3C1B-4C9E-95BF-14024D22EF8B}" sibTransId="{3FF7EFF0-346D-41B7-80E9-9DB18C4577C3}"/>
    <dgm:cxn modelId="{8322EEAF-C7B6-4CD4-8A6D-4D444081AE8A}" srcId="{0E9D2079-AE20-496D-B28E-CEF205B4415A}" destId="{9C44769C-A612-4C01-BF6A-ABBB5A6F3DAC}" srcOrd="0" destOrd="0" parTransId="{FDA1D3A0-5D8B-4955-8664-BA53955F97F3}" sibTransId="{95A85030-39DF-47F4-AE2D-7B3902B522A4}"/>
    <dgm:cxn modelId="{7749FC2A-40D8-4F44-BBA4-CA2E659226B8}" type="presOf" srcId="{68E121BE-0541-41AA-9AF3-DF24B31844DB}" destId="{34DB37CC-9D29-482E-AAFB-223E6E30CEFB}" srcOrd="0" destOrd="0" presId="urn:microsoft.com/office/officeart/2009/3/layout/StepUpProcess"/>
    <dgm:cxn modelId="{309EA3F4-2CAF-4E64-AAB7-43AAF4384922}" srcId="{0E9D2079-AE20-496D-B28E-CEF205B4415A}" destId="{68E121BE-0541-41AA-9AF3-DF24B31844DB}" srcOrd="6" destOrd="0" parTransId="{3E6AF912-657D-48D3-94B6-222CE6A8DB11}" sibTransId="{A4088758-1629-4F3A-BDF2-027811D584B0}"/>
    <dgm:cxn modelId="{40B86954-E507-4FA5-BB25-04BEB72298EA}" type="presOf" srcId="{32EF354E-91FE-42B4-9A4C-3734E3DC924F}" destId="{7734FCA4-A4CB-42F6-8001-6D9FA2C2ADEE}" srcOrd="0" destOrd="0" presId="urn:microsoft.com/office/officeart/2009/3/layout/StepUpProcess"/>
    <dgm:cxn modelId="{037C3775-8C26-4C5A-B542-1B6389CD5C7B}" srcId="{0E9D2079-AE20-496D-B28E-CEF205B4415A}" destId="{DC58B3FD-2233-4139-95D2-93B015902E46}" srcOrd="1" destOrd="0" parTransId="{2F5FFD9C-2B5F-45A0-8457-98D439F0C248}" sibTransId="{BA1F674B-5FD5-4FBB-A0F2-AD1EBF254B0D}"/>
    <dgm:cxn modelId="{2354FA57-A57C-49C2-AF7D-468E22A62C4D}" srcId="{0E9D2079-AE20-496D-B28E-CEF205B4415A}" destId="{CDCE6775-5A35-410B-AE32-B04E1A9250CA}" srcOrd="5" destOrd="0" parTransId="{36FE2C51-5BDF-42B0-97CE-077B13BB4429}" sibTransId="{C9EAB605-43DD-487D-9CD7-C377E276150D}"/>
    <dgm:cxn modelId="{61736F4A-3BF0-458C-92A0-00472EFE41B7}" srcId="{0E9D2079-AE20-496D-B28E-CEF205B4415A}" destId="{90CE123E-FE1E-4935-96D6-F1019ABBAB90}" srcOrd="2" destOrd="0" parTransId="{2B6FFFA3-9E40-4A7C-9585-868EA1F9107C}" sibTransId="{0D3CFAE9-D304-444F-AE1D-954A2976F12A}"/>
    <dgm:cxn modelId="{EDDDD82F-C4EE-40A5-9756-1318219EF41B}" type="presParOf" srcId="{155772DA-96CE-4151-821B-3FCC7707974A}" destId="{117E9553-2B1B-4398-933D-29339EB2BB89}" srcOrd="0" destOrd="0" presId="urn:microsoft.com/office/officeart/2009/3/layout/StepUpProcess"/>
    <dgm:cxn modelId="{BB2526A1-8FAB-4F21-BCD9-2AB98EC1751B}" type="presParOf" srcId="{117E9553-2B1B-4398-933D-29339EB2BB89}" destId="{7C13127F-2708-4D35-913C-DAFE01F420AF}" srcOrd="0" destOrd="0" presId="urn:microsoft.com/office/officeart/2009/3/layout/StepUpProcess"/>
    <dgm:cxn modelId="{5B05E432-2CC9-4B47-BA72-38817D65E211}" type="presParOf" srcId="{117E9553-2B1B-4398-933D-29339EB2BB89}" destId="{CEEAA2E9-F5C1-42EB-A029-E3C91407A1CA}" srcOrd="1" destOrd="0" presId="urn:microsoft.com/office/officeart/2009/3/layout/StepUpProcess"/>
    <dgm:cxn modelId="{41B8754E-E6A9-423F-89A5-81CA2DB9593F}" type="presParOf" srcId="{117E9553-2B1B-4398-933D-29339EB2BB89}" destId="{72506AD5-4A4F-433C-A813-F90EC6F4CA0E}" srcOrd="2" destOrd="0" presId="urn:microsoft.com/office/officeart/2009/3/layout/StepUpProcess"/>
    <dgm:cxn modelId="{9EED7B3C-F271-4F3C-BFA9-CEEE316E1D8B}" type="presParOf" srcId="{155772DA-96CE-4151-821B-3FCC7707974A}" destId="{D40CC5D9-4406-4B80-BF0D-FD0F668957A9}" srcOrd="1" destOrd="0" presId="urn:microsoft.com/office/officeart/2009/3/layout/StepUpProcess"/>
    <dgm:cxn modelId="{B2EFC6F5-85BF-485C-86BE-4895C4FC329E}" type="presParOf" srcId="{D40CC5D9-4406-4B80-BF0D-FD0F668957A9}" destId="{94CF39C9-58E2-49FD-9176-CAE4D61E9C54}" srcOrd="0" destOrd="0" presId="urn:microsoft.com/office/officeart/2009/3/layout/StepUpProcess"/>
    <dgm:cxn modelId="{22317F21-21AE-4864-A0CF-3003BAC444B1}" type="presParOf" srcId="{155772DA-96CE-4151-821B-3FCC7707974A}" destId="{61E5BBEB-B5CA-43D9-83EF-899EAB941D3F}" srcOrd="2" destOrd="0" presId="urn:microsoft.com/office/officeart/2009/3/layout/StepUpProcess"/>
    <dgm:cxn modelId="{581BE737-A0CE-4A39-9B4C-4B97CB96F008}" type="presParOf" srcId="{61E5BBEB-B5CA-43D9-83EF-899EAB941D3F}" destId="{0486CB09-6131-40D3-A65C-EA2D155BFFA8}" srcOrd="0" destOrd="0" presId="urn:microsoft.com/office/officeart/2009/3/layout/StepUpProcess"/>
    <dgm:cxn modelId="{FA99939B-874E-4B5E-8ACA-A88003E71715}" type="presParOf" srcId="{61E5BBEB-B5CA-43D9-83EF-899EAB941D3F}" destId="{C97820B9-D0C0-4F72-AEB9-9466D502FE8F}" srcOrd="1" destOrd="0" presId="urn:microsoft.com/office/officeart/2009/3/layout/StepUpProcess"/>
    <dgm:cxn modelId="{CA3E72AB-3110-4C20-A796-69F7F8810A24}" type="presParOf" srcId="{61E5BBEB-B5CA-43D9-83EF-899EAB941D3F}" destId="{21D44C50-562A-443F-9887-985CE617E76B}" srcOrd="2" destOrd="0" presId="urn:microsoft.com/office/officeart/2009/3/layout/StepUpProcess"/>
    <dgm:cxn modelId="{249E29D0-F87B-4C1A-A68F-A3CF461B3670}" type="presParOf" srcId="{155772DA-96CE-4151-821B-3FCC7707974A}" destId="{BE7873C0-8FD3-4729-A2CE-A5D8EE347B37}" srcOrd="3" destOrd="0" presId="urn:microsoft.com/office/officeart/2009/3/layout/StepUpProcess"/>
    <dgm:cxn modelId="{B30DC78B-6E3C-4759-8792-D4822B016C5D}" type="presParOf" srcId="{BE7873C0-8FD3-4729-A2CE-A5D8EE347B37}" destId="{5B5A85A2-C794-40E1-BCA3-CDF500B7F33C}" srcOrd="0" destOrd="0" presId="urn:microsoft.com/office/officeart/2009/3/layout/StepUpProcess"/>
    <dgm:cxn modelId="{7640F8DC-2D34-4643-8FD5-F6B5175DFDB0}" type="presParOf" srcId="{155772DA-96CE-4151-821B-3FCC7707974A}" destId="{C0ED8F34-3974-4BB6-A7FE-41AD078F74A5}" srcOrd="4" destOrd="0" presId="urn:microsoft.com/office/officeart/2009/3/layout/StepUpProcess"/>
    <dgm:cxn modelId="{1A599D73-97EA-4C17-B439-F23CA217EA3B}" type="presParOf" srcId="{C0ED8F34-3974-4BB6-A7FE-41AD078F74A5}" destId="{DE5177A8-CBA0-45EC-8C32-2FC45F652E47}" srcOrd="0" destOrd="0" presId="urn:microsoft.com/office/officeart/2009/3/layout/StepUpProcess"/>
    <dgm:cxn modelId="{A9DF7F55-2063-42A9-B28F-04566DD84F56}" type="presParOf" srcId="{C0ED8F34-3974-4BB6-A7FE-41AD078F74A5}" destId="{629E2804-46EE-4F8E-905A-A687148CA4BD}" srcOrd="1" destOrd="0" presId="urn:microsoft.com/office/officeart/2009/3/layout/StepUpProcess"/>
    <dgm:cxn modelId="{8389C30B-DF06-485D-9182-0DD5782BED4A}" type="presParOf" srcId="{C0ED8F34-3974-4BB6-A7FE-41AD078F74A5}" destId="{0ECC6EBD-B2EC-4634-91FD-66F92D6BAC4B}" srcOrd="2" destOrd="0" presId="urn:microsoft.com/office/officeart/2009/3/layout/StepUpProcess"/>
    <dgm:cxn modelId="{ABC3390E-E3CE-4B89-8EF5-4F1A6E8755FB}" type="presParOf" srcId="{155772DA-96CE-4151-821B-3FCC7707974A}" destId="{C4FCDA79-E0FC-48A7-8108-CC8F4D480357}" srcOrd="5" destOrd="0" presId="urn:microsoft.com/office/officeart/2009/3/layout/StepUpProcess"/>
    <dgm:cxn modelId="{1FDC5858-7078-4BB0-988E-2F61E4909B2C}" type="presParOf" srcId="{C4FCDA79-E0FC-48A7-8108-CC8F4D480357}" destId="{2E8CB732-D83F-41C0-B144-E662E60EF688}" srcOrd="0" destOrd="0" presId="urn:microsoft.com/office/officeart/2009/3/layout/StepUpProcess"/>
    <dgm:cxn modelId="{70697F13-B138-4254-B3EB-6287A1C2E48D}" type="presParOf" srcId="{155772DA-96CE-4151-821B-3FCC7707974A}" destId="{24EC1508-9B26-459D-8534-E02792BEF575}" srcOrd="6" destOrd="0" presId="urn:microsoft.com/office/officeart/2009/3/layout/StepUpProcess"/>
    <dgm:cxn modelId="{AA0CDE61-ED4C-4543-8B53-273BA195CE88}" type="presParOf" srcId="{24EC1508-9B26-459D-8534-E02792BEF575}" destId="{3D37EE8C-AB68-4465-A0CB-581FAC8E7A74}" srcOrd="0" destOrd="0" presId="urn:microsoft.com/office/officeart/2009/3/layout/StepUpProcess"/>
    <dgm:cxn modelId="{D9F16B47-6B35-45DB-B244-4BE2C04F63B9}" type="presParOf" srcId="{24EC1508-9B26-459D-8534-E02792BEF575}" destId="{2C062C3C-8D27-4D6A-9013-6DBDA366F7B3}" srcOrd="1" destOrd="0" presId="urn:microsoft.com/office/officeart/2009/3/layout/StepUpProcess"/>
    <dgm:cxn modelId="{F8A6C798-0013-44C4-A0F8-CABBB0E61055}" type="presParOf" srcId="{24EC1508-9B26-459D-8534-E02792BEF575}" destId="{86A98A30-7CF8-4D05-BD48-DDAEB915EAD5}" srcOrd="2" destOrd="0" presId="urn:microsoft.com/office/officeart/2009/3/layout/StepUpProcess"/>
    <dgm:cxn modelId="{5334B727-A86F-4C20-BC29-BE49760167CB}" type="presParOf" srcId="{155772DA-96CE-4151-821B-3FCC7707974A}" destId="{B3ACA2D7-E249-4C5D-9ADD-E51DE1654BFB}" srcOrd="7" destOrd="0" presId="urn:microsoft.com/office/officeart/2009/3/layout/StepUpProcess"/>
    <dgm:cxn modelId="{FC52259B-3CE5-4876-955C-7C2CEDF78E55}" type="presParOf" srcId="{B3ACA2D7-E249-4C5D-9ADD-E51DE1654BFB}" destId="{9F5465E9-3795-417C-986E-788594421486}" srcOrd="0" destOrd="0" presId="urn:microsoft.com/office/officeart/2009/3/layout/StepUpProcess"/>
    <dgm:cxn modelId="{33A055EB-EE1D-45FE-8F1B-FCA07289876A}" type="presParOf" srcId="{155772DA-96CE-4151-821B-3FCC7707974A}" destId="{864CB606-8AF5-4C9E-A45E-6B3FE7041556}" srcOrd="8" destOrd="0" presId="urn:microsoft.com/office/officeart/2009/3/layout/StepUpProcess"/>
    <dgm:cxn modelId="{E647C78F-63D4-4A72-B547-8BB1A7783B89}" type="presParOf" srcId="{864CB606-8AF5-4C9E-A45E-6B3FE7041556}" destId="{40315D45-6AEB-4C55-9D49-73ECF69E6B60}" srcOrd="0" destOrd="0" presId="urn:microsoft.com/office/officeart/2009/3/layout/StepUpProcess"/>
    <dgm:cxn modelId="{BF973FFC-8987-4CC5-B443-9A8F6EB7070D}" type="presParOf" srcId="{864CB606-8AF5-4C9E-A45E-6B3FE7041556}" destId="{7734FCA4-A4CB-42F6-8001-6D9FA2C2ADEE}" srcOrd="1" destOrd="0" presId="urn:microsoft.com/office/officeart/2009/3/layout/StepUpProcess"/>
    <dgm:cxn modelId="{4DEE6C62-0B1A-4635-922D-2C9F1E21EE6D}" type="presParOf" srcId="{864CB606-8AF5-4C9E-A45E-6B3FE7041556}" destId="{607873F3-F16F-495B-8FE5-E5BA4052D034}" srcOrd="2" destOrd="0" presId="urn:microsoft.com/office/officeart/2009/3/layout/StepUpProcess"/>
    <dgm:cxn modelId="{A7AB27EB-7412-4572-A0EA-A442EF42528E}" type="presParOf" srcId="{155772DA-96CE-4151-821B-3FCC7707974A}" destId="{9F6533BB-0012-4F59-BC95-375D087853FE}" srcOrd="9" destOrd="0" presId="urn:microsoft.com/office/officeart/2009/3/layout/StepUpProcess"/>
    <dgm:cxn modelId="{F3DD2D1F-66C4-47A6-B506-8694CA87878A}" type="presParOf" srcId="{9F6533BB-0012-4F59-BC95-375D087853FE}" destId="{40AEA32F-0036-453A-BE27-030AD04EF866}" srcOrd="0" destOrd="0" presId="urn:microsoft.com/office/officeart/2009/3/layout/StepUpProcess"/>
    <dgm:cxn modelId="{6AF125BE-5446-43AF-A6C1-DD4777CFF219}" type="presParOf" srcId="{155772DA-96CE-4151-821B-3FCC7707974A}" destId="{04F21DC7-368C-468C-9425-B07EFD0E4B4E}" srcOrd="10" destOrd="0" presId="urn:microsoft.com/office/officeart/2009/3/layout/StepUpProcess"/>
    <dgm:cxn modelId="{84B113CB-3307-4B5D-9F89-C8F7AAE62B80}" type="presParOf" srcId="{04F21DC7-368C-468C-9425-B07EFD0E4B4E}" destId="{C2C1C2A2-6838-4DFE-9289-0D62C744031D}" srcOrd="0" destOrd="0" presId="urn:microsoft.com/office/officeart/2009/3/layout/StepUpProcess"/>
    <dgm:cxn modelId="{8E897BA8-02EE-48F4-A539-A8D2402EDECC}" type="presParOf" srcId="{04F21DC7-368C-468C-9425-B07EFD0E4B4E}" destId="{62876A0A-6709-400A-A94D-2B78A95C70C2}" srcOrd="1" destOrd="0" presId="urn:microsoft.com/office/officeart/2009/3/layout/StepUpProcess"/>
    <dgm:cxn modelId="{8975D509-E41B-46B6-BDE1-DFB4698AB251}" type="presParOf" srcId="{04F21DC7-368C-468C-9425-B07EFD0E4B4E}" destId="{E2A303A0-293A-4047-B2D9-F32B780444BB}" srcOrd="2" destOrd="0" presId="urn:microsoft.com/office/officeart/2009/3/layout/StepUpProcess"/>
    <dgm:cxn modelId="{E68A883B-1A70-45E6-B618-7C913DEC7999}" type="presParOf" srcId="{155772DA-96CE-4151-821B-3FCC7707974A}" destId="{D0DE3FCF-6736-4E57-AA54-F850BD8FD30D}" srcOrd="11" destOrd="0" presId="urn:microsoft.com/office/officeart/2009/3/layout/StepUpProcess"/>
    <dgm:cxn modelId="{A59159A6-99E2-425D-9C69-C8B29230B61C}" type="presParOf" srcId="{D0DE3FCF-6736-4E57-AA54-F850BD8FD30D}" destId="{A41F89F8-D10A-4C1D-807E-7709DFEDAE29}" srcOrd="0" destOrd="0" presId="urn:microsoft.com/office/officeart/2009/3/layout/StepUpProcess"/>
    <dgm:cxn modelId="{38F2B101-3859-4C4D-AB39-16EF95235985}" type="presParOf" srcId="{155772DA-96CE-4151-821B-3FCC7707974A}" destId="{8F25DADC-4C4D-47FE-A919-D3C0793FF5C0}" srcOrd="12" destOrd="0" presId="urn:microsoft.com/office/officeart/2009/3/layout/StepUpProcess"/>
    <dgm:cxn modelId="{AE08359A-F3B5-4C74-B2AD-B88801B3898B}" type="presParOf" srcId="{8F25DADC-4C4D-47FE-A919-D3C0793FF5C0}" destId="{184414B2-21D9-4A3D-8D10-E4EE422C5102}" srcOrd="0" destOrd="0" presId="urn:microsoft.com/office/officeart/2009/3/layout/StepUpProcess"/>
    <dgm:cxn modelId="{80871E02-34AB-4194-8020-038A679F4ACD}" type="presParOf" srcId="{8F25DADC-4C4D-47FE-A919-D3C0793FF5C0}" destId="{34DB37CC-9D29-482E-AAFB-223E6E30CEFB}"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846D3C9-3E77-42EF-BCE0-0FAAD2E4D7E5}" type="doc">
      <dgm:prSet loTypeId="urn:microsoft.com/office/officeart/2005/8/layout/matrix3" loCatId="matrix" qsTypeId="urn:microsoft.com/office/officeart/2005/8/quickstyle/simple1" qsCatId="simple" csTypeId="urn:microsoft.com/office/officeart/2005/8/colors/accent1_2" csCatId="accent1"/>
      <dgm:spPr/>
      <dgm:t>
        <a:bodyPr/>
        <a:lstStyle/>
        <a:p>
          <a:endParaRPr lang="zh-CN" altLang="en-US"/>
        </a:p>
      </dgm:t>
    </dgm:pt>
    <dgm:pt modelId="{5D42B944-D260-4E4D-B09D-1F11AA05CDAF}">
      <dgm:prSet/>
      <dgm:spPr/>
      <dgm:t>
        <a:bodyPr/>
        <a:lstStyle/>
        <a:p>
          <a:pPr rtl="0"/>
          <a:r>
            <a:rPr lang="zh-CN" smtClean="0"/>
            <a:t>计划的一贯性与可行性</a:t>
          </a:r>
          <a:endParaRPr lang="zh-CN"/>
        </a:p>
      </dgm:t>
    </dgm:pt>
    <dgm:pt modelId="{E9FFD42B-950F-49FB-8841-394A65249144}" type="parTrans" cxnId="{A9FB15DA-DE0C-4A44-A2A7-D7C6C1F9D7FD}">
      <dgm:prSet/>
      <dgm:spPr/>
      <dgm:t>
        <a:bodyPr/>
        <a:lstStyle/>
        <a:p>
          <a:endParaRPr lang="zh-CN" altLang="en-US"/>
        </a:p>
      </dgm:t>
    </dgm:pt>
    <dgm:pt modelId="{7789450E-D286-4E87-B078-6A328C86EAE8}" type="sibTrans" cxnId="{A9FB15DA-DE0C-4A44-A2A7-D7C6C1F9D7FD}">
      <dgm:prSet/>
      <dgm:spPr/>
      <dgm:t>
        <a:bodyPr/>
        <a:lstStyle/>
        <a:p>
          <a:endParaRPr lang="zh-CN" altLang="en-US"/>
        </a:p>
      </dgm:t>
    </dgm:pt>
    <dgm:pt modelId="{073568D0-A9EC-4621-99FD-A15CFBEFEC64}">
      <dgm:prSet/>
      <dgm:spPr/>
      <dgm:t>
        <a:bodyPr/>
        <a:lstStyle/>
        <a:p>
          <a:pPr rtl="0"/>
          <a:r>
            <a:rPr lang="zh-CN" smtClean="0"/>
            <a:t>管理的系统性</a:t>
          </a:r>
          <a:endParaRPr lang="zh-CN"/>
        </a:p>
      </dgm:t>
    </dgm:pt>
    <dgm:pt modelId="{18E47A7C-9CDC-421A-A6D1-1F12AD2372D6}" type="parTrans" cxnId="{E2E35BFB-EB12-469F-914D-DC129E60AA42}">
      <dgm:prSet/>
      <dgm:spPr/>
      <dgm:t>
        <a:bodyPr/>
        <a:lstStyle/>
        <a:p>
          <a:endParaRPr lang="zh-CN" altLang="en-US"/>
        </a:p>
      </dgm:t>
    </dgm:pt>
    <dgm:pt modelId="{AAA03192-FAFD-4AA6-ADF2-1AC4A66653A4}" type="sibTrans" cxnId="{E2E35BFB-EB12-469F-914D-DC129E60AA42}">
      <dgm:prSet/>
      <dgm:spPr/>
      <dgm:t>
        <a:bodyPr/>
        <a:lstStyle/>
        <a:p>
          <a:endParaRPr lang="zh-CN" altLang="en-US"/>
        </a:p>
      </dgm:t>
    </dgm:pt>
    <dgm:pt modelId="{AFE24E64-9A16-4AD7-9ED4-B0B46C81D10A}">
      <dgm:prSet/>
      <dgm:spPr/>
      <dgm:t>
        <a:bodyPr/>
        <a:lstStyle/>
        <a:p>
          <a:pPr rtl="0"/>
          <a:r>
            <a:rPr lang="zh-CN" smtClean="0"/>
            <a:t>数据共享性</a:t>
          </a:r>
          <a:endParaRPr lang="zh-CN"/>
        </a:p>
      </dgm:t>
    </dgm:pt>
    <dgm:pt modelId="{DF80E843-15F9-40E7-B6C5-3BF350B7E0A1}" type="parTrans" cxnId="{7C240299-3EE5-4E0F-8228-5B7A47DB6DF3}">
      <dgm:prSet/>
      <dgm:spPr/>
      <dgm:t>
        <a:bodyPr/>
        <a:lstStyle/>
        <a:p>
          <a:endParaRPr lang="zh-CN" altLang="en-US"/>
        </a:p>
      </dgm:t>
    </dgm:pt>
    <dgm:pt modelId="{827F301F-4D46-47AA-8007-F65EFEDA00E3}" type="sibTrans" cxnId="{7C240299-3EE5-4E0F-8228-5B7A47DB6DF3}">
      <dgm:prSet/>
      <dgm:spPr/>
      <dgm:t>
        <a:bodyPr/>
        <a:lstStyle/>
        <a:p>
          <a:endParaRPr lang="zh-CN" altLang="en-US"/>
        </a:p>
      </dgm:t>
    </dgm:pt>
    <dgm:pt modelId="{E79DC341-1D0F-4EC7-855E-B56467F1E1EE}">
      <dgm:prSet/>
      <dgm:spPr/>
      <dgm:t>
        <a:bodyPr/>
        <a:lstStyle/>
        <a:p>
          <a:pPr rtl="0"/>
          <a:r>
            <a:rPr lang="zh-CN" smtClean="0"/>
            <a:t>动态性</a:t>
          </a:r>
          <a:endParaRPr lang="zh-CN"/>
        </a:p>
      </dgm:t>
    </dgm:pt>
    <dgm:pt modelId="{6AD167A9-148E-422D-A539-B98B494106DB}" type="parTrans" cxnId="{CC30E33C-C95B-44CD-80E3-E07BB8F0F603}">
      <dgm:prSet/>
      <dgm:spPr/>
      <dgm:t>
        <a:bodyPr/>
        <a:lstStyle/>
        <a:p>
          <a:endParaRPr lang="zh-CN" altLang="en-US"/>
        </a:p>
      </dgm:t>
    </dgm:pt>
    <dgm:pt modelId="{2F2BC91E-338C-4139-A271-88A9090C692E}" type="sibTrans" cxnId="{CC30E33C-C95B-44CD-80E3-E07BB8F0F603}">
      <dgm:prSet/>
      <dgm:spPr/>
      <dgm:t>
        <a:bodyPr/>
        <a:lstStyle/>
        <a:p>
          <a:endParaRPr lang="zh-CN" altLang="en-US"/>
        </a:p>
      </dgm:t>
    </dgm:pt>
    <dgm:pt modelId="{636B2205-21E2-4B87-85E1-D4CAB395F391}">
      <dgm:prSet/>
      <dgm:spPr/>
      <dgm:t>
        <a:bodyPr/>
        <a:lstStyle/>
        <a:p>
          <a:endParaRPr lang="zh-CN" altLang="en-US"/>
        </a:p>
      </dgm:t>
    </dgm:pt>
    <dgm:pt modelId="{D9F4984D-2F13-47E0-A454-72F904529E0D}" type="parTrans" cxnId="{776145C1-4950-4778-A005-0D19C09B4CAE}">
      <dgm:prSet/>
      <dgm:spPr/>
      <dgm:t>
        <a:bodyPr/>
        <a:lstStyle/>
        <a:p>
          <a:endParaRPr lang="zh-CN" altLang="en-US"/>
        </a:p>
      </dgm:t>
    </dgm:pt>
    <dgm:pt modelId="{B24B896A-AF44-433A-A0F9-630EBEBEC3FA}" type="sibTrans" cxnId="{776145C1-4950-4778-A005-0D19C09B4CAE}">
      <dgm:prSet/>
      <dgm:spPr/>
      <dgm:t>
        <a:bodyPr/>
        <a:lstStyle/>
        <a:p>
          <a:endParaRPr lang="zh-CN" altLang="en-US"/>
        </a:p>
      </dgm:t>
    </dgm:pt>
    <dgm:pt modelId="{E3C48EB4-9FAF-46DC-805D-600CA7C3A04F}">
      <dgm:prSet/>
      <dgm:spPr/>
      <dgm:t>
        <a:bodyPr/>
        <a:lstStyle/>
        <a:p>
          <a:endParaRPr lang="zh-CN" altLang="en-US"/>
        </a:p>
      </dgm:t>
    </dgm:pt>
    <dgm:pt modelId="{265BC121-1C14-4D19-820B-82EF25D3416B}" type="parTrans" cxnId="{1230AC3B-2AC1-4A60-8787-0E0E7D139758}">
      <dgm:prSet/>
      <dgm:spPr/>
      <dgm:t>
        <a:bodyPr/>
        <a:lstStyle/>
        <a:p>
          <a:endParaRPr lang="zh-CN" altLang="en-US"/>
        </a:p>
      </dgm:t>
    </dgm:pt>
    <dgm:pt modelId="{5E058855-156B-40C4-ADAF-C685DF468552}" type="sibTrans" cxnId="{1230AC3B-2AC1-4A60-8787-0E0E7D139758}">
      <dgm:prSet/>
      <dgm:spPr/>
      <dgm:t>
        <a:bodyPr/>
        <a:lstStyle/>
        <a:p>
          <a:endParaRPr lang="zh-CN" altLang="en-US"/>
        </a:p>
      </dgm:t>
    </dgm:pt>
    <dgm:pt modelId="{DB809257-F557-40C0-98B3-B887850EE1CC}" type="pres">
      <dgm:prSet presAssocID="{0846D3C9-3E77-42EF-BCE0-0FAAD2E4D7E5}" presName="matrix" presStyleCnt="0">
        <dgm:presLayoutVars>
          <dgm:chMax val="1"/>
          <dgm:dir/>
          <dgm:resizeHandles val="exact"/>
        </dgm:presLayoutVars>
      </dgm:prSet>
      <dgm:spPr/>
      <dgm:t>
        <a:bodyPr/>
        <a:lstStyle/>
        <a:p>
          <a:endParaRPr lang="zh-CN" altLang="en-US"/>
        </a:p>
      </dgm:t>
    </dgm:pt>
    <dgm:pt modelId="{B6A3B796-A320-4B05-9011-14AA52781BB8}" type="pres">
      <dgm:prSet presAssocID="{0846D3C9-3E77-42EF-BCE0-0FAAD2E4D7E5}" presName="diamond" presStyleLbl="bgShp" presStyleIdx="0" presStyleCnt="1"/>
      <dgm:spPr/>
    </dgm:pt>
    <dgm:pt modelId="{136CE863-87C7-45E5-95E2-AAD47F04A90E}" type="pres">
      <dgm:prSet presAssocID="{0846D3C9-3E77-42EF-BCE0-0FAAD2E4D7E5}" presName="quad1" presStyleLbl="node1" presStyleIdx="0" presStyleCnt="4">
        <dgm:presLayoutVars>
          <dgm:chMax val="0"/>
          <dgm:chPref val="0"/>
          <dgm:bulletEnabled val="1"/>
        </dgm:presLayoutVars>
      </dgm:prSet>
      <dgm:spPr/>
      <dgm:t>
        <a:bodyPr/>
        <a:lstStyle/>
        <a:p>
          <a:endParaRPr lang="zh-CN" altLang="en-US"/>
        </a:p>
      </dgm:t>
    </dgm:pt>
    <dgm:pt modelId="{743E1F9C-CFA9-4449-92AC-BCE8A4A2C04C}" type="pres">
      <dgm:prSet presAssocID="{0846D3C9-3E77-42EF-BCE0-0FAAD2E4D7E5}" presName="quad2" presStyleLbl="node1" presStyleIdx="1" presStyleCnt="4">
        <dgm:presLayoutVars>
          <dgm:chMax val="0"/>
          <dgm:chPref val="0"/>
          <dgm:bulletEnabled val="1"/>
        </dgm:presLayoutVars>
      </dgm:prSet>
      <dgm:spPr/>
      <dgm:t>
        <a:bodyPr/>
        <a:lstStyle/>
        <a:p>
          <a:endParaRPr lang="zh-CN" altLang="en-US"/>
        </a:p>
      </dgm:t>
    </dgm:pt>
    <dgm:pt modelId="{902F2AB8-9B04-4B79-9E88-322F98D70816}" type="pres">
      <dgm:prSet presAssocID="{0846D3C9-3E77-42EF-BCE0-0FAAD2E4D7E5}" presName="quad3" presStyleLbl="node1" presStyleIdx="2" presStyleCnt="4">
        <dgm:presLayoutVars>
          <dgm:chMax val="0"/>
          <dgm:chPref val="0"/>
          <dgm:bulletEnabled val="1"/>
        </dgm:presLayoutVars>
      </dgm:prSet>
      <dgm:spPr/>
      <dgm:t>
        <a:bodyPr/>
        <a:lstStyle/>
        <a:p>
          <a:endParaRPr lang="zh-CN" altLang="en-US"/>
        </a:p>
      </dgm:t>
    </dgm:pt>
    <dgm:pt modelId="{D752E641-D79B-40DE-911F-B4836F6A4596}" type="pres">
      <dgm:prSet presAssocID="{0846D3C9-3E77-42EF-BCE0-0FAAD2E4D7E5}" presName="quad4" presStyleLbl="node1" presStyleIdx="3" presStyleCnt="4">
        <dgm:presLayoutVars>
          <dgm:chMax val="0"/>
          <dgm:chPref val="0"/>
          <dgm:bulletEnabled val="1"/>
        </dgm:presLayoutVars>
      </dgm:prSet>
      <dgm:spPr/>
      <dgm:t>
        <a:bodyPr/>
        <a:lstStyle/>
        <a:p>
          <a:endParaRPr lang="zh-CN" altLang="en-US"/>
        </a:p>
      </dgm:t>
    </dgm:pt>
  </dgm:ptLst>
  <dgm:cxnLst>
    <dgm:cxn modelId="{CC30E33C-C95B-44CD-80E3-E07BB8F0F603}" srcId="{0846D3C9-3E77-42EF-BCE0-0FAAD2E4D7E5}" destId="{E79DC341-1D0F-4EC7-855E-B56467F1E1EE}" srcOrd="3" destOrd="0" parTransId="{6AD167A9-148E-422D-A539-B98B494106DB}" sibTransId="{2F2BC91E-338C-4139-A271-88A9090C692E}"/>
    <dgm:cxn modelId="{A7AF1943-B546-4519-BDE3-9F6C81AAE043}" type="presOf" srcId="{E79DC341-1D0F-4EC7-855E-B56467F1E1EE}" destId="{D752E641-D79B-40DE-911F-B4836F6A4596}" srcOrd="0" destOrd="0" presId="urn:microsoft.com/office/officeart/2005/8/layout/matrix3"/>
    <dgm:cxn modelId="{1230AC3B-2AC1-4A60-8787-0E0E7D139758}" srcId="{0846D3C9-3E77-42EF-BCE0-0FAAD2E4D7E5}" destId="{E3C48EB4-9FAF-46DC-805D-600CA7C3A04F}" srcOrd="5" destOrd="0" parTransId="{265BC121-1C14-4D19-820B-82EF25D3416B}" sibTransId="{5E058855-156B-40C4-ADAF-C685DF468552}"/>
    <dgm:cxn modelId="{81822ABB-4C63-4AF2-9484-DF93F8B941C7}" type="presOf" srcId="{0846D3C9-3E77-42EF-BCE0-0FAAD2E4D7E5}" destId="{DB809257-F557-40C0-98B3-B887850EE1CC}" srcOrd="0" destOrd="0" presId="urn:microsoft.com/office/officeart/2005/8/layout/matrix3"/>
    <dgm:cxn modelId="{776145C1-4950-4778-A005-0D19C09B4CAE}" srcId="{0846D3C9-3E77-42EF-BCE0-0FAAD2E4D7E5}" destId="{636B2205-21E2-4B87-85E1-D4CAB395F391}" srcOrd="4" destOrd="0" parTransId="{D9F4984D-2F13-47E0-A454-72F904529E0D}" sibTransId="{B24B896A-AF44-433A-A0F9-630EBEBEC3FA}"/>
    <dgm:cxn modelId="{7C240299-3EE5-4E0F-8228-5B7A47DB6DF3}" srcId="{0846D3C9-3E77-42EF-BCE0-0FAAD2E4D7E5}" destId="{AFE24E64-9A16-4AD7-9ED4-B0B46C81D10A}" srcOrd="2" destOrd="0" parTransId="{DF80E843-15F9-40E7-B6C5-3BF350B7E0A1}" sibTransId="{827F301F-4D46-47AA-8007-F65EFEDA00E3}"/>
    <dgm:cxn modelId="{E2E35BFB-EB12-469F-914D-DC129E60AA42}" srcId="{0846D3C9-3E77-42EF-BCE0-0FAAD2E4D7E5}" destId="{073568D0-A9EC-4621-99FD-A15CFBEFEC64}" srcOrd="1" destOrd="0" parTransId="{18E47A7C-9CDC-421A-A6D1-1F12AD2372D6}" sibTransId="{AAA03192-FAFD-4AA6-ADF2-1AC4A66653A4}"/>
    <dgm:cxn modelId="{73CC27B5-BBB1-4A67-BFD4-296124F0DB28}" type="presOf" srcId="{5D42B944-D260-4E4D-B09D-1F11AA05CDAF}" destId="{136CE863-87C7-45E5-95E2-AAD47F04A90E}" srcOrd="0" destOrd="0" presId="urn:microsoft.com/office/officeart/2005/8/layout/matrix3"/>
    <dgm:cxn modelId="{A9FB15DA-DE0C-4A44-A2A7-D7C6C1F9D7FD}" srcId="{0846D3C9-3E77-42EF-BCE0-0FAAD2E4D7E5}" destId="{5D42B944-D260-4E4D-B09D-1F11AA05CDAF}" srcOrd="0" destOrd="0" parTransId="{E9FFD42B-950F-49FB-8841-394A65249144}" sibTransId="{7789450E-D286-4E87-B078-6A328C86EAE8}"/>
    <dgm:cxn modelId="{B7D09884-CEE4-4932-917C-8309267FB973}" type="presOf" srcId="{073568D0-A9EC-4621-99FD-A15CFBEFEC64}" destId="{743E1F9C-CFA9-4449-92AC-BCE8A4A2C04C}" srcOrd="0" destOrd="0" presId="urn:microsoft.com/office/officeart/2005/8/layout/matrix3"/>
    <dgm:cxn modelId="{36C8EDED-3F2F-4C74-B9B6-A1A6876D816C}" type="presOf" srcId="{AFE24E64-9A16-4AD7-9ED4-B0B46C81D10A}" destId="{902F2AB8-9B04-4B79-9E88-322F98D70816}" srcOrd="0" destOrd="0" presId="urn:microsoft.com/office/officeart/2005/8/layout/matrix3"/>
    <dgm:cxn modelId="{A5A1BBC6-9449-4147-AB72-CC7396E9B556}" type="presParOf" srcId="{DB809257-F557-40C0-98B3-B887850EE1CC}" destId="{B6A3B796-A320-4B05-9011-14AA52781BB8}" srcOrd="0" destOrd="0" presId="urn:microsoft.com/office/officeart/2005/8/layout/matrix3"/>
    <dgm:cxn modelId="{4732E7E9-55AB-4495-9FDC-AE499EEE3DDC}" type="presParOf" srcId="{DB809257-F557-40C0-98B3-B887850EE1CC}" destId="{136CE863-87C7-45E5-95E2-AAD47F04A90E}" srcOrd="1" destOrd="0" presId="urn:microsoft.com/office/officeart/2005/8/layout/matrix3"/>
    <dgm:cxn modelId="{A4CEAAED-AC31-48B0-8163-D43F8F2F4871}" type="presParOf" srcId="{DB809257-F557-40C0-98B3-B887850EE1CC}" destId="{743E1F9C-CFA9-4449-92AC-BCE8A4A2C04C}" srcOrd="2" destOrd="0" presId="urn:microsoft.com/office/officeart/2005/8/layout/matrix3"/>
    <dgm:cxn modelId="{59CC903A-1EA5-4ADC-BEF8-94B35A6B4052}" type="presParOf" srcId="{DB809257-F557-40C0-98B3-B887850EE1CC}" destId="{902F2AB8-9B04-4B79-9E88-322F98D70816}" srcOrd="3" destOrd="0" presId="urn:microsoft.com/office/officeart/2005/8/layout/matrix3"/>
    <dgm:cxn modelId="{DE38FFF4-D6CD-437F-9939-1772D85467DC}" type="presParOf" srcId="{DB809257-F557-40C0-98B3-B887850EE1CC}" destId="{D752E641-D79B-40DE-911F-B4836F6A4596}"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578AFB0-789B-466E-8342-1F44236A0573}"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9922772F-A6F6-4DC4-9AE0-1356AF105212}">
      <dgm:prSet custT="1"/>
      <dgm:spPr/>
      <dgm:t>
        <a:bodyPr/>
        <a:lstStyle/>
        <a:p>
          <a:pPr rtl="0"/>
          <a:r>
            <a:rPr lang="zh-CN" altLang="en-US" sz="1800" dirty="0" smtClean="0"/>
            <a:t>订货决策与订单分解控制模式</a:t>
          </a:r>
          <a:endParaRPr lang="zh-CN" altLang="en-US" sz="1800" dirty="0"/>
        </a:p>
      </dgm:t>
    </dgm:pt>
    <dgm:pt modelId="{C6EB0664-BE96-48AA-8446-56FED93DAED6}" type="parTrans" cxnId="{DC144F23-BB54-4B52-8D10-2381B340CBF9}">
      <dgm:prSet/>
      <dgm:spPr/>
      <dgm:t>
        <a:bodyPr/>
        <a:lstStyle/>
        <a:p>
          <a:endParaRPr lang="zh-CN" altLang="en-US"/>
        </a:p>
      </dgm:t>
    </dgm:pt>
    <dgm:pt modelId="{D7A19D6B-24DA-40FB-BEBC-7CA6432C8325}" type="sibTrans" cxnId="{DC144F23-BB54-4B52-8D10-2381B340CBF9}">
      <dgm:prSet/>
      <dgm:spPr/>
      <dgm:t>
        <a:bodyPr/>
        <a:lstStyle/>
        <a:p>
          <a:endParaRPr lang="zh-CN" altLang="en-US"/>
        </a:p>
      </dgm:t>
    </dgm:pt>
    <dgm:pt modelId="{48FCC2E3-7411-4CE0-92AF-D038D2DFACF5}">
      <dgm:prSet custT="1"/>
      <dgm:spPr/>
      <dgm:t>
        <a:bodyPr/>
        <a:lstStyle/>
        <a:p>
          <a:pPr rtl="0"/>
          <a:r>
            <a:rPr lang="zh-CN" altLang="en-US" sz="1800" dirty="0" smtClean="0"/>
            <a:t>面向对象的分布式协调生产作业控制模式</a:t>
          </a:r>
          <a:endParaRPr lang="zh-CN" altLang="en-US" sz="1800" dirty="0"/>
        </a:p>
      </dgm:t>
    </dgm:pt>
    <dgm:pt modelId="{959D6773-17A2-4DB7-B273-06AFB5945AA2}" type="parTrans" cxnId="{63403989-C29C-4147-8AC0-3D285D138839}">
      <dgm:prSet/>
      <dgm:spPr/>
      <dgm:t>
        <a:bodyPr/>
        <a:lstStyle/>
        <a:p>
          <a:endParaRPr lang="zh-CN" altLang="en-US"/>
        </a:p>
      </dgm:t>
    </dgm:pt>
    <dgm:pt modelId="{E77AD995-322F-422C-BCC5-B07D5752141F}" type="sibTrans" cxnId="{63403989-C29C-4147-8AC0-3D285D138839}">
      <dgm:prSet/>
      <dgm:spPr/>
      <dgm:t>
        <a:bodyPr/>
        <a:lstStyle/>
        <a:p>
          <a:endParaRPr lang="zh-CN" altLang="en-US"/>
        </a:p>
      </dgm:t>
    </dgm:pt>
    <dgm:pt modelId="{D6D5D9AA-3A47-4A86-9942-E4C985EC82BC}">
      <dgm:prSet custT="1"/>
      <dgm:spPr/>
      <dgm:t>
        <a:bodyPr/>
        <a:lstStyle/>
        <a:p>
          <a:endParaRPr lang="zh-CN" altLang="en-US" sz="1600" dirty="0"/>
        </a:p>
      </dgm:t>
    </dgm:pt>
    <dgm:pt modelId="{8A84FADB-8214-4FBF-A0A8-8CF3E3BD124B}" type="parTrans" cxnId="{2C320A4F-BB95-4D39-95E3-2588579998E8}">
      <dgm:prSet/>
      <dgm:spPr/>
      <dgm:t>
        <a:bodyPr/>
        <a:lstStyle/>
        <a:p>
          <a:endParaRPr lang="zh-CN" altLang="en-US"/>
        </a:p>
      </dgm:t>
    </dgm:pt>
    <dgm:pt modelId="{977E6036-E849-4273-B582-D244EFBFB739}" type="sibTrans" cxnId="{2C320A4F-BB95-4D39-95E3-2588579998E8}">
      <dgm:prSet/>
      <dgm:spPr/>
      <dgm:t>
        <a:bodyPr/>
        <a:lstStyle/>
        <a:p>
          <a:endParaRPr lang="zh-CN" altLang="en-US"/>
        </a:p>
      </dgm:t>
    </dgm:pt>
    <dgm:pt modelId="{E88754B5-C869-4530-A8A6-5EE0D679AE13}">
      <dgm:prSet custT="1"/>
      <dgm:spPr/>
      <dgm:t>
        <a:bodyPr/>
        <a:lstStyle/>
        <a:p>
          <a:r>
            <a:rPr lang="zh-CN" altLang="en-US" sz="1600" dirty="0" smtClean="0"/>
            <a:t>在对用户订货与订单分解控制决策方面，此模式设立了订单控制系统，用户订单进人系统后，要进行三个决策过程</a:t>
          </a:r>
          <a:r>
            <a:rPr lang="en-US" altLang="en-US" sz="1600" dirty="0" smtClean="0"/>
            <a:t>:</a:t>
          </a:r>
          <a:r>
            <a:rPr lang="zh-CN" altLang="en-US" sz="1600" dirty="0" smtClean="0"/>
            <a:t>价格（成本）比较分析、交货期比较分析、能力比较分析。最后进行订单的分解决策，分解产生两种订单，外包订单和自制订单。</a:t>
          </a:r>
          <a:endParaRPr lang="zh-CN" altLang="en-US" sz="1600" dirty="0"/>
        </a:p>
      </dgm:t>
    </dgm:pt>
    <dgm:pt modelId="{28A92E3F-A997-425A-A4FE-AFF7341A42A3}" type="parTrans" cxnId="{BC37C6E1-55A7-4D73-9171-7935B8B72852}">
      <dgm:prSet/>
      <dgm:spPr/>
      <dgm:t>
        <a:bodyPr/>
        <a:lstStyle/>
        <a:p>
          <a:endParaRPr lang="zh-CN" altLang="en-US"/>
        </a:p>
      </dgm:t>
    </dgm:pt>
    <dgm:pt modelId="{5DA868C1-8B66-4408-98C7-FB370D26E842}" type="sibTrans" cxnId="{BC37C6E1-55A7-4D73-9171-7935B8B72852}">
      <dgm:prSet/>
      <dgm:spPr/>
      <dgm:t>
        <a:bodyPr/>
        <a:lstStyle/>
        <a:p>
          <a:endParaRPr lang="zh-CN" altLang="en-US"/>
        </a:p>
      </dgm:t>
    </dgm:pt>
    <dgm:pt modelId="{4F942AEF-3E83-4A14-A51D-D89E04B5B67B}">
      <dgm:prSet/>
      <dgm:spPr/>
      <dgm:t>
        <a:bodyPr/>
        <a:lstStyle/>
        <a:p>
          <a:endParaRPr lang="zh-CN" altLang="en-US" dirty="0"/>
        </a:p>
      </dgm:t>
    </dgm:pt>
    <dgm:pt modelId="{5268343A-F156-4615-BEFA-1AAD7CA0D46A}" type="parTrans" cxnId="{9D646005-03FA-43AD-9BCC-91C6F87EA7EA}">
      <dgm:prSet/>
      <dgm:spPr/>
      <dgm:t>
        <a:bodyPr/>
        <a:lstStyle/>
        <a:p>
          <a:endParaRPr lang="zh-CN" altLang="en-US"/>
        </a:p>
      </dgm:t>
    </dgm:pt>
    <dgm:pt modelId="{64B38F56-E601-4D25-89B7-CC28E932C0EC}" type="sibTrans" cxnId="{9D646005-03FA-43AD-9BCC-91C6F87EA7EA}">
      <dgm:prSet/>
      <dgm:spPr/>
      <dgm:t>
        <a:bodyPr/>
        <a:lstStyle/>
        <a:p>
          <a:endParaRPr lang="zh-CN" altLang="en-US"/>
        </a:p>
      </dgm:t>
    </dgm:pt>
    <dgm:pt modelId="{E2DB9DA9-D0D6-4F31-9C39-59B9F624A72B}">
      <dgm:prSet/>
      <dgm:spPr/>
      <dgm:t>
        <a:bodyPr/>
        <a:lstStyle/>
        <a:p>
          <a:r>
            <a:rPr lang="zh-CN" altLang="en-US" dirty="0" smtClean="0"/>
            <a:t>对整个供应链过程</a:t>
          </a:r>
          <a:r>
            <a:rPr lang="en-US" altLang="en-US" dirty="0" smtClean="0"/>
            <a:t>(</a:t>
          </a:r>
          <a:r>
            <a:rPr lang="zh-CN" altLang="en-US" dirty="0" smtClean="0"/>
            <a:t>产供销</a:t>
          </a:r>
          <a:r>
            <a:rPr lang="en-US" altLang="en-US" dirty="0" smtClean="0"/>
            <a:t>)</a:t>
          </a:r>
          <a:r>
            <a:rPr lang="zh-CN" altLang="en-US" dirty="0" smtClean="0"/>
            <a:t>进行面向订单的监督和协调检查。</a:t>
          </a:r>
          <a:endParaRPr lang="zh-CN" altLang="en-US" dirty="0"/>
        </a:p>
      </dgm:t>
    </dgm:pt>
    <dgm:pt modelId="{69C24734-3B5E-4CE6-A7BA-096908ADAFEC}" type="parTrans" cxnId="{973D3B12-30AF-4B00-A148-ED8324AACC16}">
      <dgm:prSet/>
      <dgm:spPr/>
      <dgm:t>
        <a:bodyPr/>
        <a:lstStyle/>
        <a:p>
          <a:endParaRPr lang="zh-CN" altLang="en-US"/>
        </a:p>
      </dgm:t>
    </dgm:pt>
    <dgm:pt modelId="{615F382C-8CB7-4865-8C6A-40A463DE3F87}" type="sibTrans" cxnId="{973D3B12-30AF-4B00-A148-ED8324AACC16}">
      <dgm:prSet/>
      <dgm:spPr/>
      <dgm:t>
        <a:bodyPr/>
        <a:lstStyle/>
        <a:p>
          <a:endParaRPr lang="zh-CN" altLang="en-US"/>
        </a:p>
      </dgm:t>
    </dgm:pt>
    <dgm:pt modelId="{208BAF5F-313F-4745-A84B-701CB6E27FEE}">
      <dgm:prSet/>
      <dgm:spPr/>
      <dgm:t>
        <a:bodyPr/>
        <a:lstStyle/>
        <a:p>
          <a:r>
            <a:rPr lang="zh-CN" altLang="en-US" dirty="0" smtClean="0"/>
            <a:t>规划一个订单工程的计划完成日期和完成工作量指标。</a:t>
          </a:r>
          <a:endParaRPr lang="zh-CN" altLang="en-US" dirty="0"/>
        </a:p>
      </dgm:t>
    </dgm:pt>
    <dgm:pt modelId="{66312BDE-33B8-4F92-B779-B67715E62101}" type="parTrans" cxnId="{1CF539F0-4913-477E-B4E1-DEC47B33BD11}">
      <dgm:prSet/>
      <dgm:spPr/>
      <dgm:t>
        <a:bodyPr/>
        <a:lstStyle/>
        <a:p>
          <a:endParaRPr lang="zh-CN" altLang="en-US"/>
        </a:p>
      </dgm:t>
    </dgm:pt>
    <dgm:pt modelId="{44EF9A6D-7024-4F3B-946F-5DD1093B452D}" type="sibTrans" cxnId="{1CF539F0-4913-477E-B4E1-DEC47B33BD11}">
      <dgm:prSet/>
      <dgm:spPr/>
      <dgm:t>
        <a:bodyPr/>
        <a:lstStyle/>
        <a:p>
          <a:endParaRPr lang="zh-CN" altLang="en-US"/>
        </a:p>
      </dgm:t>
    </dgm:pt>
    <dgm:pt modelId="{801D2638-9948-4CA1-850C-FAB7D90A961B}">
      <dgm:prSet/>
      <dgm:spPr/>
      <dgm:t>
        <a:bodyPr/>
        <a:lstStyle/>
        <a:p>
          <a:r>
            <a:rPr lang="zh-CN" altLang="en-US" dirty="0" smtClean="0"/>
            <a:t>对订单工程对象的运行状态进行跟踪监控。</a:t>
          </a:r>
          <a:endParaRPr lang="zh-CN" altLang="en-US" dirty="0"/>
        </a:p>
      </dgm:t>
    </dgm:pt>
    <dgm:pt modelId="{A6A25E1E-9796-4688-B91C-541131D5451B}" type="parTrans" cxnId="{7DD1D239-99B8-4F6F-8FBB-14248E80F07E}">
      <dgm:prSet/>
      <dgm:spPr/>
      <dgm:t>
        <a:bodyPr/>
        <a:lstStyle/>
        <a:p>
          <a:endParaRPr lang="zh-CN" altLang="en-US"/>
        </a:p>
      </dgm:t>
    </dgm:pt>
    <dgm:pt modelId="{71DFBE1F-389C-431A-85C2-C3EAF9753917}" type="sibTrans" cxnId="{7DD1D239-99B8-4F6F-8FBB-14248E80F07E}">
      <dgm:prSet/>
      <dgm:spPr/>
      <dgm:t>
        <a:bodyPr/>
        <a:lstStyle/>
        <a:p>
          <a:endParaRPr lang="zh-CN" altLang="en-US"/>
        </a:p>
      </dgm:t>
    </dgm:pt>
    <dgm:pt modelId="{F10E8591-BB7C-4DF4-BE74-7AB32A7AD813}">
      <dgm:prSet/>
      <dgm:spPr/>
      <dgm:t>
        <a:bodyPr/>
        <a:lstStyle/>
        <a:p>
          <a:r>
            <a:rPr lang="zh-CN" altLang="en-US" dirty="0" smtClean="0"/>
            <a:t>分析订单工程的完成情况，与计划进行比较分析。</a:t>
          </a:r>
          <a:endParaRPr lang="zh-CN" altLang="en-US" dirty="0"/>
        </a:p>
      </dgm:t>
    </dgm:pt>
    <dgm:pt modelId="{E61CCE42-A075-4406-9C4E-22A2394C06BF}" type="parTrans" cxnId="{2DD21505-3FC7-48E2-BB30-5410C03BDDC2}">
      <dgm:prSet/>
      <dgm:spPr/>
      <dgm:t>
        <a:bodyPr/>
        <a:lstStyle/>
        <a:p>
          <a:endParaRPr lang="zh-CN" altLang="en-US"/>
        </a:p>
      </dgm:t>
    </dgm:pt>
    <dgm:pt modelId="{6289F109-115A-4C21-BA81-83A433550B44}" type="sibTrans" cxnId="{2DD21505-3FC7-48E2-BB30-5410C03BDDC2}">
      <dgm:prSet/>
      <dgm:spPr/>
      <dgm:t>
        <a:bodyPr/>
        <a:lstStyle/>
        <a:p>
          <a:endParaRPr lang="zh-CN" altLang="en-US"/>
        </a:p>
      </dgm:t>
    </dgm:pt>
    <dgm:pt modelId="{E16E0C91-3183-4BB2-B663-D4F3D9FC4B48}">
      <dgm:prSet/>
      <dgm:spPr/>
      <dgm:t>
        <a:bodyPr/>
        <a:lstStyle/>
        <a:p>
          <a:r>
            <a:rPr lang="zh-CN" altLang="en-US" dirty="0" smtClean="0"/>
            <a:t>根据顾客需求的变化和订单工程的完成情况提出切实可行的改进措施。</a:t>
          </a:r>
          <a:endParaRPr lang="zh-CN" altLang="en-US" dirty="0"/>
        </a:p>
      </dgm:t>
    </dgm:pt>
    <dgm:pt modelId="{0A4B563B-32A4-4ACA-8569-3213DBA4DB07}" type="parTrans" cxnId="{BCAF8D61-92CE-4DD6-BD69-8C6249F874C2}">
      <dgm:prSet/>
      <dgm:spPr/>
      <dgm:t>
        <a:bodyPr/>
        <a:lstStyle/>
        <a:p>
          <a:endParaRPr lang="zh-CN" altLang="en-US"/>
        </a:p>
      </dgm:t>
    </dgm:pt>
    <dgm:pt modelId="{44930EB0-549A-4947-8ECA-A256E9FADA3D}" type="sibTrans" cxnId="{BCAF8D61-92CE-4DD6-BD69-8C6249F874C2}">
      <dgm:prSet/>
      <dgm:spPr/>
      <dgm:t>
        <a:bodyPr/>
        <a:lstStyle/>
        <a:p>
          <a:endParaRPr lang="zh-CN" altLang="en-US"/>
        </a:p>
      </dgm:t>
    </dgm:pt>
    <dgm:pt modelId="{CC879ECC-B201-4BFC-9492-2DB651EF0441}">
      <dgm:prSet/>
      <dgm:spPr/>
      <dgm:t>
        <a:bodyPr/>
        <a:lstStyle/>
        <a:p>
          <a:endParaRPr lang="zh-CN" altLang="en-US"/>
        </a:p>
      </dgm:t>
    </dgm:pt>
    <dgm:pt modelId="{3155A720-B193-42F4-B8F1-82814B4C135F}" type="parTrans" cxnId="{56ACD307-3ECB-4F8E-B7FD-0B2A8973269B}">
      <dgm:prSet/>
      <dgm:spPr/>
      <dgm:t>
        <a:bodyPr/>
        <a:lstStyle/>
        <a:p>
          <a:endParaRPr lang="zh-CN" altLang="en-US"/>
        </a:p>
      </dgm:t>
    </dgm:pt>
    <dgm:pt modelId="{58EE4313-AE03-4FEA-9562-3FAB8459E487}" type="sibTrans" cxnId="{56ACD307-3ECB-4F8E-B7FD-0B2A8973269B}">
      <dgm:prSet/>
      <dgm:spPr/>
      <dgm:t>
        <a:bodyPr/>
        <a:lstStyle/>
        <a:p>
          <a:endParaRPr lang="zh-CN" altLang="en-US"/>
        </a:p>
      </dgm:t>
    </dgm:pt>
    <dgm:pt modelId="{4E0EA689-8FAC-4E2A-8B33-7FBC3CFBC1CC}" type="pres">
      <dgm:prSet presAssocID="{B578AFB0-789B-466E-8342-1F44236A0573}" presName="Name0" presStyleCnt="0">
        <dgm:presLayoutVars>
          <dgm:dir/>
          <dgm:animLvl val="lvl"/>
          <dgm:resizeHandles val="exact"/>
        </dgm:presLayoutVars>
      </dgm:prSet>
      <dgm:spPr/>
      <dgm:t>
        <a:bodyPr/>
        <a:lstStyle/>
        <a:p>
          <a:endParaRPr lang="zh-CN" altLang="en-US"/>
        </a:p>
      </dgm:t>
    </dgm:pt>
    <dgm:pt modelId="{315E488D-3B99-4D93-8C49-3E00CF654BD7}" type="pres">
      <dgm:prSet presAssocID="{9922772F-A6F6-4DC4-9AE0-1356AF105212}" presName="composite" presStyleCnt="0"/>
      <dgm:spPr/>
    </dgm:pt>
    <dgm:pt modelId="{3F5AF7BD-9945-478D-B39B-287A6A9C7801}" type="pres">
      <dgm:prSet presAssocID="{9922772F-A6F6-4DC4-9AE0-1356AF105212}" presName="parTx" presStyleLbl="alignNode1" presStyleIdx="0" presStyleCnt="2">
        <dgm:presLayoutVars>
          <dgm:chMax val="0"/>
          <dgm:chPref val="0"/>
          <dgm:bulletEnabled val="1"/>
        </dgm:presLayoutVars>
      </dgm:prSet>
      <dgm:spPr/>
      <dgm:t>
        <a:bodyPr/>
        <a:lstStyle/>
        <a:p>
          <a:endParaRPr lang="zh-CN" altLang="en-US"/>
        </a:p>
      </dgm:t>
    </dgm:pt>
    <dgm:pt modelId="{E0C6595C-5DD9-4562-8BF6-A0A2199901A7}" type="pres">
      <dgm:prSet presAssocID="{9922772F-A6F6-4DC4-9AE0-1356AF105212}" presName="desTx" presStyleLbl="alignAccFollowNode1" presStyleIdx="0" presStyleCnt="2">
        <dgm:presLayoutVars>
          <dgm:bulletEnabled val="1"/>
        </dgm:presLayoutVars>
      </dgm:prSet>
      <dgm:spPr/>
      <dgm:t>
        <a:bodyPr/>
        <a:lstStyle/>
        <a:p>
          <a:endParaRPr lang="zh-CN" altLang="en-US"/>
        </a:p>
      </dgm:t>
    </dgm:pt>
    <dgm:pt modelId="{C01B2B68-BD26-4518-9EBD-F686163F3D98}" type="pres">
      <dgm:prSet presAssocID="{D7A19D6B-24DA-40FB-BEBC-7CA6432C8325}" presName="space" presStyleCnt="0"/>
      <dgm:spPr/>
    </dgm:pt>
    <dgm:pt modelId="{29D41D6F-609B-4C78-9742-8BD3F85BD3A7}" type="pres">
      <dgm:prSet presAssocID="{48FCC2E3-7411-4CE0-92AF-D038D2DFACF5}" presName="composite" presStyleCnt="0"/>
      <dgm:spPr/>
    </dgm:pt>
    <dgm:pt modelId="{94459E1F-D66E-4C69-A258-FAFDE5F6E73A}" type="pres">
      <dgm:prSet presAssocID="{48FCC2E3-7411-4CE0-92AF-D038D2DFACF5}" presName="parTx" presStyleLbl="alignNode1" presStyleIdx="1" presStyleCnt="2">
        <dgm:presLayoutVars>
          <dgm:chMax val="0"/>
          <dgm:chPref val="0"/>
          <dgm:bulletEnabled val="1"/>
        </dgm:presLayoutVars>
      </dgm:prSet>
      <dgm:spPr/>
      <dgm:t>
        <a:bodyPr/>
        <a:lstStyle/>
        <a:p>
          <a:endParaRPr lang="zh-CN" altLang="en-US"/>
        </a:p>
      </dgm:t>
    </dgm:pt>
    <dgm:pt modelId="{1767F24A-BA33-4531-A731-0427AAD8A8E0}" type="pres">
      <dgm:prSet presAssocID="{48FCC2E3-7411-4CE0-92AF-D038D2DFACF5}" presName="desTx" presStyleLbl="alignAccFollowNode1" presStyleIdx="1" presStyleCnt="2">
        <dgm:presLayoutVars>
          <dgm:bulletEnabled val="1"/>
        </dgm:presLayoutVars>
      </dgm:prSet>
      <dgm:spPr/>
      <dgm:t>
        <a:bodyPr/>
        <a:lstStyle/>
        <a:p>
          <a:endParaRPr lang="zh-CN" altLang="en-US"/>
        </a:p>
      </dgm:t>
    </dgm:pt>
  </dgm:ptLst>
  <dgm:cxnLst>
    <dgm:cxn modelId="{BCAF8D61-92CE-4DD6-BD69-8C6249F874C2}" srcId="{48FCC2E3-7411-4CE0-92AF-D038D2DFACF5}" destId="{E16E0C91-3183-4BB2-B663-D4F3D9FC4B48}" srcOrd="5" destOrd="0" parTransId="{0A4B563B-32A4-4ACA-8569-3213DBA4DB07}" sibTransId="{44930EB0-549A-4947-8ECA-A256E9FADA3D}"/>
    <dgm:cxn modelId="{F659C8D0-F0B5-4848-84F6-8CF8E6329F17}" type="presOf" srcId="{801D2638-9948-4CA1-850C-FAB7D90A961B}" destId="{1767F24A-BA33-4531-A731-0427AAD8A8E0}" srcOrd="0" destOrd="3" presId="urn:microsoft.com/office/officeart/2005/8/layout/hList1"/>
    <dgm:cxn modelId="{6BB4932D-C13E-4836-AED2-910F188CCC33}" type="presOf" srcId="{48FCC2E3-7411-4CE0-92AF-D038D2DFACF5}" destId="{94459E1F-D66E-4C69-A258-FAFDE5F6E73A}" srcOrd="0" destOrd="0" presId="urn:microsoft.com/office/officeart/2005/8/layout/hList1"/>
    <dgm:cxn modelId="{63403989-C29C-4147-8AC0-3D285D138839}" srcId="{B578AFB0-789B-466E-8342-1F44236A0573}" destId="{48FCC2E3-7411-4CE0-92AF-D038D2DFACF5}" srcOrd="1" destOrd="0" parTransId="{959D6773-17A2-4DB7-B273-06AFB5945AA2}" sibTransId="{E77AD995-322F-422C-BCC5-B07D5752141F}"/>
    <dgm:cxn modelId="{DC144F23-BB54-4B52-8D10-2381B340CBF9}" srcId="{B578AFB0-789B-466E-8342-1F44236A0573}" destId="{9922772F-A6F6-4DC4-9AE0-1356AF105212}" srcOrd="0" destOrd="0" parTransId="{C6EB0664-BE96-48AA-8446-56FED93DAED6}" sibTransId="{D7A19D6B-24DA-40FB-BEBC-7CA6432C8325}"/>
    <dgm:cxn modelId="{BC37C6E1-55A7-4D73-9171-7935B8B72852}" srcId="{9922772F-A6F6-4DC4-9AE0-1356AF105212}" destId="{E88754B5-C869-4530-A8A6-5EE0D679AE13}" srcOrd="1" destOrd="0" parTransId="{28A92E3F-A997-425A-A4FE-AFF7341A42A3}" sibTransId="{5DA868C1-8B66-4408-98C7-FB370D26E842}"/>
    <dgm:cxn modelId="{742607EE-01C3-42C6-B7A9-AD731572B212}" type="presOf" srcId="{E88754B5-C869-4530-A8A6-5EE0D679AE13}" destId="{E0C6595C-5DD9-4562-8BF6-A0A2199901A7}" srcOrd="0" destOrd="1" presId="urn:microsoft.com/office/officeart/2005/8/layout/hList1"/>
    <dgm:cxn modelId="{A1095539-01F7-4BC7-ADB2-816D232746C6}" type="presOf" srcId="{E2DB9DA9-D0D6-4F31-9C39-59B9F624A72B}" destId="{1767F24A-BA33-4531-A731-0427AAD8A8E0}" srcOrd="0" destOrd="1" presId="urn:microsoft.com/office/officeart/2005/8/layout/hList1"/>
    <dgm:cxn modelId="{973D3B12-30AF-4B00-A148-ED8324AACC16}" srcId="{48FCC2E3-7411-4CE0-92AF-D038D2DFACF5}" destId="{E2DB9DA9-D0D6-4F31-9C39-59B9F624A72B}" srcOrd="1" destOrd="0" parTransId="{69C24734-3B5E-4CE6-A7BA-096908ADAFEC}" sibTransId="{615F382C-8CB7-4865-8C6A-40A463DE3F87}"/>
    <dgm:cxn modelId="{4791B05E-7F82-4CE4-86A2-9CF78E7961C5}" type="presOf" srcId="{F10E8591-BB7C-4DF4-BE74-7AB32A7AD813}" destId="{1767F24A-BA33-4531-A731-0427AAD8A8E0}" srcOrd="0" destOrd="4" presId="urn:microsoft.com/office/officeart/2005/8/layout/hList1"/>
    <dgm:cxn modelId="{2DD21505-3FC7-48E2-BB30-5410C03BDDC2}" srcId="{48FCC2E3-7411-4CE0-92AF-D038D2DFACF5}" destId="{F10E8591-BB7C-4DF4-BE74-7AB32A7AD813}" srcOrd="4" destOrd="0" parTransId="{E61CCE42-A075-4406-9C4E-22A2394C06BF}" sibTransId="{6289F109-115A-4C21-BA81-83A433550B44}"/>
    <dgm:cxn modelId="{DE1B0693-A737-47C0-AFB8-822A76FBD980}" type="presOf" srcId="{4F942AEF-3E83-4A14-A51D-D89E04B5B67B}" destId="{1767F24A-BA33-4531-A731-0427AAD8A8E0}" srcOrd="0" destOrd="0" presId="urn:microsoft.com/office/officeart/2005/8/layout/hList1"/>
    <dgm:cxn modelId="{56ACD307-3ECB-4F8E-B7FD-0B2A8973269B}" srcId="{48FCC2E3-7411-4CE0-92AF-D038D2DFACF5}" destId="{CC879ECC-B201-4BFC-9492-2DB651EF0441}" srcOrd="6" destOrd="0" parTransId="{3155A720-B193-42F4-B8F1-82814B4C135F}" sibTransId="{58EE4313-AE03-4FEA-9562-3FAB8459E487}"/>
    <dgm:cxn modelId="{0D585D59-02C4-41E2-BB90-601EA2327D61}" type="presOf" srcId="{D6D5D9AA-3A47-4A86-9942-E4C985EC82BC}" destId="{E0C6595C-5DD9-4562-8BF6-A0A2199901A7}" srcOrd="0" destOrd="0" presId="urn:microsoft.com/office/officeart/2005/8/layout/hList1"/>
    <dgm:cxn modelId="{1CF539F0-4913-477E-B4E1-DEC47B33BD11}" srcId="{48FCC2E3-7411-4CE0-92AF-D038D2DFACF5}" destId="{208BAF5F-313F-4745-A84B-701CB6E27FEE}" srcOrd="2" destOrd="0" parTransId="{66312BDE-33B8-4F92-B779-B67715E62101}" sibTransId="{44EF9A6D-7024-4F3B-946F-5DD1093B452D}"/>
    <dgm:cxn modelId="{B7481FEC-1464-4C68-82E1-9408F30FD927}" type="presOf" srcId="{208BAF5F-313F-4745-A84B-701CB6E27FEE}" destId="{1767F24A-BA33-4531-A731-0427AAD8A8E0}" srcOrd="0" destOrd="2" presId="urn:microsoft.com/office/officeart/2005/8/layout/hList1"/>
    <dgm:cxn modelId="{9D646005-03FA-43AD-9BCC-91C6F87EA7EA}" srcId="{48FCC2E3-7411-4CE0-92AF-D038D2DFACF5}" destId="{4F942AEF-3E83-4A14-A51D-D89E04B5B67B}" srcOrd="0" destOrd="0" parTransId="{5268343A-F156-4615-BEFA-1AAD7CA0D46A}" sibTransId="{64B38F56-E601-4D25-89B7-CC28E932C0EC}"/>
    <dgm:cxn modelId="{7DD1D239-99B8-4F6F-8FBB-14248E80F07E}" srcId="{48FCC2E3-7411-4CE0-92AF-D038D2DFACF5}" destId="{801D2638-9948-4CA1-850C-FAB7D90A961B}" srcOrd="3" destOrd="0" parTransId="{A6A25E1E-9796-4688-B91C-541131D5451B}" sibTransId="{71DFBE1F-389C-431A-85C2-C3EAF9753917}"/>
    <dgm:cxn modelId="{5713598F-8A59-4D2D-8201-E696193277A1}" type="presOf" srcId="{9922772F-A6F6-4DC4-9AE0-1356AF105212}" destId="{3F5AF7BD-9945-478D-B39B-287A6A9C7801}" srcOrd="0" destOrd="0" presId="urn:microsoft.com/office/officeart/2005/8/layout/hList1"/>
    <dgm:cxn modelId="{4D6CBAF7-A7E2-4082-A00E-68EC1B46BD29}" type="presOf" srcId="{E16E0C91-3183-4BB2-B663-D4F3D9FC4B48}" destId="{1767F24A-BA33-4531-A731-0427AAD8A8E0}" srcOrd="0" destOrd="5" presId="urn:microsoft.com/office/officeart/2005/8/layout/hList1"/>
    <dgm:cxn modelId="{9745E7E1-ACFC-4343-85CB-BFCBDD599EF1}" type="presOf" srcId="{B578AFB0-789B-466E-8342-1F44236A0573}" destId="{4E0EA689-8FAC-4E2A-8B33-7FBC3CFBC1CC}" srcOrd="0" destOrd="0" presId="urn:microsoft.com/office/officeart/2005/8/layout/hList1"/>
    <dgm:cxn modelId="{2C320A4F-BB95-4D39-95E3-2588579998E8}" srcId="{9922772F-A6F6-4DC4-9AE0-1356AF105212}" destId="{D6D5D9AA-3A47-4A86-9942-E4C985EC82BC}" srcOrd="0" destOrd="0" parTransId="{8A84FADB-8214-4FBF-A0A8-8CF3E3BD124B}" sibTransId="{977E6036-E849-4273-B582-D244EFBFB739}"/>
    <dgm:cxn modelId="{7F5962CE-1E82-498B-B2C3-56B114644A63}" type="presOf" srcId="{CC879ECC-B201-4BFC-9492-2DB651EF0441}" destId="{1767F24A-BA33-4531-A731-0427AAD8A8E0}" srcOrd="0" destOrd="6" presId="urn:microsoft.com/office/officeart/2005/8/layout/hList1"/>
    <dgm:cxn modelId="{F78C9EF9-1B64-4F54-A5A6-378E1B678942}" type="presParOf" srcId="{4E0EA689-8FAC-4E2A-8B33-7FBC3CFBC1CC}" destId="{315E488D-3B99-4D93-8C49-3E00CF654BD7}" srcOrd="0" destOrd="0" presId="urn:microsoft.com/office/officeart/2005/8/layout/hList1"/>
    <dgm:cxn modelId="{2328A32C-7F65-4752-8545-339AB5FA53B1}" type="presParOf" srcId="{315E488D-3B99-4D93-8C49-3E00CF654BD7}" destId="{3F5AF7BD-9945-478D-B39B-287A6A9C7801}" srcOrd="0" destOrd="0" presId="urn:microsoft.com/office/officeart/2005/8/layout/hList1"/>
    <dgm:cxn modelId="{4C94F371-F5CE-49E9-9BAB-AC8077768864}" type="presParOf" srcId="{315E488D-3B99-4D93-8C49-3E00CF654BD7}" destId="{E0C6595C-5DD9-4562-8BF6-A0A2199901A7}" srcOrd="1" destOrd="0" presId="urn:microsoft.com/office/officeart/2005/8/layout/hList1"/>
    <dgm:cxn modelId="{8FCD08D7-2D81-4C02-A6EF-D2968793882C}" type="presParOf" srcId="{4E0EA689-8FAC-4E2A-8B33-7FBC3CFBC1CC}" destId="{C01B2B68-BD26-4518-9EBD-F686163F3D98}" srcOrd="1" destOrd="0" presId="urn:microsoft.com/office/officeart/2005/8/layout/hList1"/>
    <dgm:cxn modelId="{6AEE287D-322D-4767-A136-E88FF484029B}" type="presParOf" srcId="{4E0EA689-8FAC-4E2A-8B33-7FBC3CFBC1CC}" destId="{29D41D6F-609B-4C78-9742-8BD3F85BD3A7}" srcOrd="2" destOrd="0" presId="urn:microsoft.com/office/officeart/2005/8/layout/hList1"/>
    <dgm:cxn modelId="{5E515940-6606-496F-9241-59E4EC05C087}" type="presParOf" srcId="{29D41D6F-609B-4C78-9742-8BD3F85BD3A7}" destId="{94459E1F-D66E-4C69-A258-FAFDE5F6E73A}" srcOrd="0" destOrd="0" presId="urn:microsoft.com/office/officeart/2005/8/layout/hList1"/>
    <dgm:cxn modelId="{09CE5D9D-402E-466B-B2CC-3B1198376172}" type="presParOf" srcId="{29D41D6F-609B-4C78-9742-8BD3F85BD3A7}" destId="{1767F24A-BA33-4531-A731-0427AAD8A8E0}"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EBE6D8F-FF87-42A2-9089-82EE992CD2B2}" type="doc">
      <dgm:prSet loTypeId="urn:microsoft.com/office/officeart/2005/8/layout/vList5" loCatId="list" qsTypeId="urn:microsoft.com/office/officeart/2005/8/quickstyle/simple1" qsCatId="simple" csTypeId="urn:microsoft.com/office/officeart/2005/8/colors/accent1_2" csCatId="accent1"/>
      <dgm:spPr/>
      <dgm:t>
        <a:bodyPr/>
        <a:lstStyle/>
        <a:p>
          <a:endParaRPr lang="zh-CN" altLang="en-US"/>
        </a:p>
      </dgm:t>
    </dgm:pt>
    <dgm:pt modelId="{3DAAFC08-7593-4A4F-9A3C-FD4AC05FF5C5}">
      <dgm:prSet/>
      <dgm:spPr/>
      <dgm:t>
        <a:bodyPr/>
        <a:lstStyle/>
        <a:p>
          <a:pPr rtl="0"/>
          <a:r>
            <a:rPr lang="zh-CN" smtClean="0"/>
            <a:t>过度生产的浪费</a:t>
          </a:r>
          <a:endParaRPr lang="zh-CN"/>
        </a:p>
      </dgm:t>
    </dgm:pt>
    <dgm:pt modelId="{4F99F24F-7D4F-4741-8A1C-37A43ADA0A13}" type="parTrans" cxnId="{A1784BFC-1116-4770-88B1-92738C33A7DF}">
      <dgm:prSet/>
      <dgm:spPr/>
      <dgm:t>
        <a:bodyPr/>
        <a:lstStyle/>
        <a:p>
          <a:endParaRPr lang="zh-CN" altLang="en-US"/>
        </a:p>
      </dgm:t>
    </dgm:pt>
    <dgm:pt modelId="{60F4E205-AC2C-4810-A361-6D0E6DF1E890}" type="sibTrans" cxnId="{A1784BFC-1116-4770-88B1-92738C33A7DF}">
      <dgm:prSet/>
      <dgm:spPr/>
      <dgm:t>
        <a:bodyPr/>
        <a:lstStyle/>
        <a:p>
          <a:endParaRPr lang="zh-CN" altLang="en-US"/>
        </a:p>
      </dgm:t>
    </dgm:pt>
    <dgm:pt modelId="{754EE5B1-DCD5-48A9-B548-A6B0EEA633F2}">
      <dgm:prSet/>
      <dgm:spPr/>
      <dgm:t>
        <a:bodyPr/>
        <a:lstStyle/>
        <a:p>
          <a:pPr rtl="0"/>
          <a:r>
            <a:rPr lang="zh-CN" smtClean="0"/>
            <a:t>等待的浪费</a:t>
          </a:r>
          <a:endParaRPr lang="zh-CN"/>
        </a:p>
      </dgm:t>
    </dgm:pt>
    <dgm:pt modelId="{C1F5D4B7-9663-438E-AD5A-FF4475A7AF5D}" type="parTrans" cxnId="{E470B8FF-5BB5-4011-8A53-B8FE95BC80AF}">
      <dgm:prSet/>
      <dgm:spPr/>
      <dgm:t>
        <a:bodyPr/>
        <a:lstStyle/>
        <a:p>
          <a:endParaRPr lang="zh-CN" altLang="en-US"/>
        </a:p>
      </dgm:t>
    </dgm:pt>
    <dgm:pt modelId="{1AA5E169-4EB3-4F5A-9ECA-6AECFCD6289F}" type="sibTrans" cxnId="{E470B8FF-5BB5-4011-8A53-B8FE95BC80AF}">
      <dgm:prSet/>
      <dgm:spPr/>
      <dgm:t>
        <a:bodyPr/>
        <a:lstStyle/>
        <a:p>
          <a:endParaRPr lang="zh-CN" altLang="en-US"/>
        </a:p>
      </dgm:t>
    </dgm:pt>
    <dgm:pt modelId="{A59AA99E-E78B-487E-8A10-9F94C0053847}">
      <dgm:prSet/>
      <dgm:spPr/>
      <dgm:t>
        <a:bodyPr/>
        <a:lstStyle/>
        <a:p>
          <a:pPr rtl="0"/>
          <a:r>
            <a:rPr lang="zh-CN" smtClean="0"/>
            <a:t>搬运的浪费</a:t>
          </a:r>
          <a:endParaRPr lang="zh-CN"/>
        </a:p>
      </dgm:t>
    </dgm:pt>
    <dgm:pt modelId="{0A1F6148-D8EC-4401-B745-81CDF0CD100C}" type="parTrans" cxnId="{717008B6-9D3A-4466-9F4B-19417C72375C}">
      <dgm:prSet/>
      <dgm:spPr/>
      <dgm:t>
        <a:bodyPr/>
        <a:lstStyle/>
        <a:p>
          <a:endParaRPr lang="zh-CN" altLang="en-US"/>
        </a:p>
      </dgm:t>
    </dgm:pt>
    <dgm:pt modelId="{EC0A5109-29B5-4C6C-AF10-226D79D21316}" type="sibTrans" cxnId="{717008B6-9D3A-4466-9F4B-19417C72375C}">
      <dgm:prSet/>
      <dgm:spPr/>
      <dgm:t>
        <a:bodyPr/>
        <a:lstStyle/>
        <a:p>
          <a:endParaRPr lang="zh-CN" altLang="en-US"/>
        </a:p>
      </dgm:t>
    </dgm:pt>
    <dgm:pt modelId="{278820F9-A7B1-487B-BB71-BB9AB2FCC03A}">
      <dgm:prSet/>
      <dgm:spPr/>
      <dgm:t>
        <a:bodyPr/>
        <a:lstStyle/>
        <a:p>
          <a:pPr rtl="0"/>
          <a:r>
            <a:rPr lang="zh-CN" smtClean="0"/>
            <a:t>工序的浪费</a:t>
          </a:r>
          <a:endParaRPr lang="zh-CN"/>
        </a:p>
      </dgm:t>
    </dgm:pt>
    <dgm:pt modelId="{CFD8C574-77FD-4893-BAB2-0070B0DA95B8}" type="parTrans" cxnId="{894950F6-7A0B-4D0A-AD22-B81FA7E2CACC}">
      <dgm:prSet/>
      <dgm:spPr/>
      <dgm:t>
        <a:bodyPr/>
        <a:lstStyle/>
        <a:p>
          <a:endParaRPr lang="zh-CN" altLang="en-US"/>
        </a:p>
      </dgm:t>
    </dgm:pt>
    <dgm:pt modelId="{5B028CCD-54E6-4994-9F80-19C8483A8126}" type="sibTrans" cxnId="{894950F6-7A0B-4D0A-AD22-B81FA7E2CACC}">
      <dgm:prSet/>
      <dgm:spPr/>
      <dgm:t>
        <a:bodyPr/>
        <a:lstStyle/>
        <a:p>
          <a:endParaRPr lang="zh-CN" altLang="en-US"/>
        </a:p>
      </dgm:t>
    </dgm:pt>
    <dgm:pt modelId="{4FE24B9D-CBB5-4815-95BC-74F839CDA76E}">
      <dgm:prSet/>
      <dgm:spPr/>
      <dgm:t>
        <a:bodyPr/>
        <a:lstStyle/>
        <a:p>
          <a:pPr rtl="0"/>
          <a:r>
            <a:rPr lang="zh-CN" smtClean="0"/>
            <a:t>库存的浪费</a:t>
          </a:r>
          <a:endParaRPr lang="zh-CN"/>
        </a:p>
      </dgm:t>
    </dgm:pt>
    <dgm:pt modelId="{9A4E939D-6B33-4437-85CA-85D553EDE22E}" type="parTrans" cxnId="{F4DC6A78-F084-420C-9EBB-7AA276134D94}">
      <dgm:prSet/>
      <dgm:spPr/>
      <dgm:t>
        <a:bodyPr/>
        <a:lstStyle/>
        <a:p>
          <a:endParaRPr lang="zh-CN" altLang="en-US"/>
        </a:p>
      </dgm:t>
    </dgm:pt>
    <dgm:pt modelId="{F0426767-EBB8-4EAC-9CC1-1E8EBA3A32D9}" type="sibTrans" cxnId="{F4DC6A78-F084-420C-9EBB-7AA276134D94}">
      <dgm:prSet/>
      <dgm:spPr/>
      <dgm:t>
        <a:bodyPr/>
        <a:lstStyle/>
        <a:p>
          <a:endParaRPr lang="zh-CN" altLang="en-US"/>
        </a:p>
      </dgm:t>
    </dgm:pt>
    <dgm:pt modelId="{F03A3ADC-AE4F-4553-A9B1-432008095BC3}">
      <dgm:prSet/>
      <dgm:spPr/>
      <dgm:t>
        <a:bodyPr/>
        <a:lstStyle/>
        <a:p>
          <a:pPr rtl="0"/>
          <a:r>
            <a:rPr lang="zh-CN" smtClean="0"/>
            <a:t>动作的浪费</a:t>
          </a:r>
          <a:endParaRPr lang="zh-CN"/>
        </a:p>
      </dgm:t>
    </dgm:pt>
    <dgm:pt modelId="{BCF7548C-E65A-4604-B64E-403617ED72C1}" type="parTrans" cxnId="{FAA68939-E342-43FE-936D-9F58B9D42EAF}">
      <dgm:prSet/>
      <dgm:spPr/>
      <dgm:t>
        <a:bodyPr/>
        <a:lstStyle/>
        <a:p>
          <a:endParaRPr lang="zh-CN" altLang="en-US"/>
        </a:p>
      </dgm:t>
    </dgm:pt>
    <dgm:pt modelId="{3B81F1F1-FA9D-41A4-BCAE-EAF2BDE9CDE9}" type="sibTrans" cxnId="{FAA68939-E342-43FE-936D-9F58B9D42EAF}">
      <dgm:prSet/>
      <dgm:spPr/>
      <dgm:t>
        <a:bodyPr/>
        <a:lstStyle/>
        <a:p>
          <a:endParaRPr lang="zh-CN" altLang="en-US"/>
        </a:p>
      </dgm:t>
    </dgm:pt>
    <dgm:pt modelId="{BEA44CE7-C55C-4AD9-B300-39B3CA370B1D}">
      <dgm:prSet/>
      <dgm:spPr/>
      <dgm:t>
        <a:bodyPr/>
        <a:lstStyle/>
        <a:p>
          <a:pPr rtl="0"/>
          <a:r>
            <a:rPr lang="zh-CN" smtClean="0"/>
            <a:t>产品缺陷的浪费</a:t>
          </a:r>
          <a:endParaRPr lang="zh-CN"/>
        </a:p>
      </dgm:t>
    </dgm:pt>
    <dgm:pt modelId="{03AF6C9A-D29F-47A5-A95D-922409124B5C}" type="parTrans" cxnId="{3F1773A9-CD59-4709-9191-EABCE9AD5CFF}">
      <dgm:prSet/>
      <dgm:spPr/>
      <dgm:t>
        <a:bodyPr/>
        <a:lstStyle/>
        <a:p>
          <a:endParaRPr lang="zh-CN" altLang="en-US"/>
        </a:p>
      </dgm:t>
    </dgm:pt>
    <dgm:pt modelId="{F1803026-E0F0-4A29-BBE5-1B9B0CC8935B}" type="sibTrans" cxnId="{3F1773A9-CD59-4709-9191-EABCE9AD5CFF}">
      <dgm:prSet/>
      <dgm:spPr/>
      <dgm:t>
        <a:bodyPr/>
        <a:lstStyle/>
        <a:p>
          <a:endParaRPr lang="zh-CN" altLang="en-US"/>
        </a:p>
      </dgm:t>
    </dgm:pt>
    <dgm:pt modelId="{1CFF343A-96C0-4F90-83D6-82812103A094}" type="pres">
      <dgm:prSet presAssocID="{DEBE6D8F-FF87-42A2-9089-82EE992CD2B2}" presName="Name0" presStyleCnt="0">
        <dgm:presLayoutVars>
          <dgm:dir/>
          <dgm:animLvl val="lvl"/>
          <dgm:resizeHandles val="exact"/>
        </dgm:presLayoutVars>
      </dgm:prSet>
      <dgm:spPr/>
      <dgm:t>
        <a:bodyPr/>
        <a:lstStyle/>
        <a:p>
          <a:endParaRPr lang="zh-CN" altLang="en-US"/>
        </a:p>
      </dgm:t>
    </dgm:pt>
    <dgm:pt modelId="{E0ACAC12-1F4E-45F3-B0C8-EC05501749B8}" type="pres">
      <dgm:prSet presAssocID="{3DAAFC08-7593-4A4F-9A3C-FD4AC05FF5C5}" presName="linNode" presStyleCnt="0"/>
      <dgm:spPr/>
    </dgm:pt>
    <dgm:pt modelId="{EFBB9243-FFD8-4433-BB60-EE1D3D344A14}" type="pres">
      <dgm:prSet presAssocID="{3DAAFC08-7593-4A4F-9A3C-FD4AC05FF5C5}" presName="parentText" presStyleLbl="node1" presStyleIdx="0" presStyleCnt="7">
        <dgm:presLayoutVars>
          <dgm:chMax val="1"/>
          <dgm:bulletEnabled val="1"/>
        </dgm:presLayoutVars>
      </dgm:prSet>
      <dgm:spPr/>
      <dgm:t>
        <a:bodyPr/>
        <a:lstStyle/>
        <a:p>
          <a:endParaRPr lang="zh-CN" altLang="en-US"/>
        </a:p>
      </dgm:t>
    </dgm:pt>
    <dgm:pt modelId="{B6B4F41C-FB74-4EF5-B0D0-4D241982B92E}" type="pres">
      <dgm:prSet presAssocID="{60F4E205-AC2C-4810-A361-6D0E6DF1E890}" presName="sp" presStyleCnt="0"/>
      <dgm:spPr/>
    </dgm:pt>
    <dgm:pt modelId="{782CC453-F49B-4ECD-B581-ABE81AEBEA23}" type="pres">
      <dgm:prSet presAssocID="{754EE5B1-DCD5-48A9-B548-A6B0EEA633F2}" presName="linNode" presStyleCnt="0"/>
      <dgm:spPr/>
    </dgm:pt>
    <dgm:pt modelId="{EEC8C119-03EE-4818-9EED-C3ABABC6F018}" type="pres">
      <dgm:prSet presAssocID="{754EE5B1-DCD5-48A9-B548-A6B0EEA633F2}" presName="parentText" presStyleLbl="node1" presStyleIdx="1" presStyleCnt="7">
        <dgm:presLayoutVars>
          <dgm:chMax val="1"/>
          <dgm:bulletEnabled val="1"/>
        </dgm:presLayoutVars>
      </dgm:prSet>
      <dgm:spPr/>
      <dgm:t>
        <a:bodyPr/>
        <a:lstStyle/>
        <a:p>
          <a:endParaRPr lang="zh-CN" altLang="en-US"/>
        </a:p>
      </dgm:t>
    </dgm:pt>
    <dgm:pt modelId="{6FAEF3B6-CD5E-4BB6-AF5B-67E3FB12D329}" type="pres">
      <dgm:prSet presAssocID="{1AA5E169-4EB3-4F5A-9ECA-6AECFCD6289F}" presName="sp" presStyleCnt="0"/>
      <dgm:spPr/>
    </dgm:pt>
    <dgm:pt modelId="{4DC439FA-096A-45D7-99FE-1A590B378B0D}" type="pres">
      <dgm:prSet presAssocID="{A59AA99E-E78B-487E-8A10-9F94C0053847}" presName="linNode" presStyleCnt="0"/>
      <dgm:spPr/>
    </dgm:pt>
    <dgm:pt modelId="{24661D5B-02FB-4257-9EFB-FA737DE905EB}" type="pres">
      <dgm:prSet presAssocID="{A59AA99E-E78B-487E-8A10-9F94C0053847}" presName="parentText" presStyleLbl="node1" presStyleIdx="2" presStyleCnt="7">
        <dgm:presLayoutVars>
          <dgm:chMax val="1"/>
          <dgm:bulletEnabled val="1"/>
        </dgm:presLayoutVars>
      </dgm:prSet>
      <dgm:spPr/>
      <dgm:t>
        <a:bodyPr/>
        <a:lstStyle/>
        <a:p>
          <a:endParaRPr lang="zh-CN" altLang="en-US"/>
        </a:p>
      </dgm:t>
    </dgm:pt>
    <dgm:pt modelId="{C5C37578-0C14-4A7C-A7D0-B43D979DD23D}" type="pres">
      <dgm:prSet presAssocID="{EC0A5109-29B5-4C6C-AF10-226D79D21316}" presName="sp" presStyleCnt="0"/>
      <dgm:spPr/>
    </dgm:pt>
    <dgm:pt modelId="{C4A972FF-B0ED-4898-BD59-D73505797E4C}" type="pres">
      <dgm:prSet presAssocID="{278820F9-A7B1-487B-BB71-BB9AB2FCC03A}" presName="linNode" presStyleCnt="0"/>
      <dgm:spPr/>
    </dgm:pt>
    <dgm:pt modelId="{7A58B02D-099A-4009-B758-C3B986D603DA}" type="pres">
      <dgm:prSet presAssocID="{278820F9-A7B1-487B-BB71-BB9AB2FCC03A}" presName="parentText" presStyleLbl="node1" presStyleIdx="3" presStyleCnt="7">
        <dgm:presLayoutVars>
          <dgm:chMax val="1"/>
          <dgm:bulletEnabled val="1"/>
        </dgm:presLayoutVars>
      </dgm:prSet>
      <dgm:spPr/>
      <dgm:t>
        <a:bodyPr/>
        <a:lstStyle/>
        <a:p>
          <a:endParaRPr lang="zh-CN" altLang="en-US"/>
        </a:p>
      </dgm:t>
    </dgm:pt>
    <dgm:pt modelId="{32E7F179-603A-4BA6-A2DE-99081A6330C7}" type="pres">
      <dgm:prSet presAssocID="{5B028CCD-54E6-4994-9F80-19C8483A8126}" presName="sp" presStyleCnt="0"/>
      <dgm:spPr/>
    </dgm:pt>
    <dgm:pt modelId="{2CC15C47-7686-4905-886D-27CC402D1BE8}" type="pres">
      <dgm:prSet presAssocID="{4FE24B9D-CBB5-4815-95BC-74F839CDA76E}" presName="linNode" presStyleCnt="0"/>
      <dgm:spPr/>
    </dgm:pt>
    <dgm:pt modelId="{175E1FFF-4518-4383-B65D-781FB811543E}" type="pres">
      <dgm:prSet presAssocID="{4FE24B9D-CBB5-4815-95BC-74F839CDA76E}" presName="parentText" presStyleLbl="node1" presStyleIdx="4" presStyleCnt="7">
        <dgm:presLayoutVars>
          <dgm:chMax val="1"/>
          <dgm:bulletEnabled val="1"/>
        </dgm:presLayoutVars>
      </dgm:prSet>
      <dgm:spPr/>
      <dgm:t>
        <a:bodyPr/>
        <a:lstStyle/>
        <a:p>
          <a:endParaRPr lang="zh-CN" altLang="en-US"/>
        </a:p>
      </dgm:t>
    </dgm:pt>
    <dgm:pt modelId="{0A1D8BF6-AEF4-4283-A821-491706CE36FF}" type="pres">
      <dgm:prSet presAssocID="{F0426767-EBB8-4EAC-9CC1-1E8EBA3A32D9}" presName="sp" presStyleCnt="0"/>
      <dgm:spPr/>
    </dgm:pt>
    <dgm:pt modelId="{3D6ABE5A-B048-49F3-8CE6-73C4937E2BED}" type="pres">
      <dgm:prSet presAssocID="{F03A3ADC-AE4F-4553-A9B1-432008095BC3}" presName="linNode" presStyleCnt="0"/>
      <dgm:spPr/>
    </dgm:pt>
    <dgm:pt modelId="{523F967D-DFA8-44C5-9C85-BE508F376603}" type="pres">
      <dgm:prSet presAssocID="{F03A3ADC-AE4F-4553-A9B1-432008095BC3}" presName="parentText" presStyleLbl="node1" presStyleIdx="5" presStyleCnt="7">
        <dgm:presLayoutVars>
          <dgm:chMax val="1"/>
          <dgm:bulletEnabled val="1"/>
        </dgm:presLayoutVars>
      </dgm:prSet>
      <dgm:spPr/>
      <dgm:t>
        <a:bodyPr/>
        <a:lstStyle/>
        <a:p>
          <a:endParaRPr lang="zh-CN" altLang="en-US"/>
        </a:p>
      </dgm:t>
    </dgm:pt>
    <dgm:pt modelId="{6D7A222E-3AFD-43FF-B369-8A2BA330966A}" type="pres">
      <dgm:prSet presAssocID="{3B81F1F1-FA9D-41A4-BCAE-EAF2BDE9CDE9}" presName="sp" presStyleCnt="0"/>
      <dgm:spPr/>
    </dgm:pt>
    <dgm:pt modelId="{DDE7764B-1B1B-43B8-AB52-9C155ECFEC96}" type="pres">
      <dgm:prSet presAssocID="{BEA44CE7-C55C-4AD9-B300-39B3CA370B1D}" presName="linNode" presStyleCnt="0"/>
      <dgm:spPr/>
    </dgm:pt>
    <dgm:pt modelId="{8E06D4AC-35AD-48B1-B991-D57DA1093342}" type="pres">
      <dgm:prSet presAssocID="{BEA44CE7-C55C-4AD9-B300-39B3CA370B1D}" presName="parentText" presStyleLbl="node1" presStyleIdx="6" presStyleCnt="7">
        <dgm:presLayoutVars>
          <dgm:chMax val="1"/>
          <dgm:bulletEnabled val="1"/>
        </dgm:presLayoutVars>
      </dgm:prSet>
      <dgm:spPr/>
      <dgm:t>
        <a:bodyPr/>
        <a:lstStyle/>
        <a:p>
          <a:endParaRPr lang="zh-CN" altLang="en-US"/>
        </a:p>
      </dgm:t>
    </dgm:pt>
  </dgm:ptLst>
  <dgm:cxnLst>
    <dgm:cxn modelId="{3F1773A9-CD59-4709-9191-EABCE9AD5CFF}" srcId="{DEBE6D8F-FF87-42A2-9089-82EE992CD2B2}" destId="{BEA44CE7-C55C-4AD9-B300-39B3CA370B1D}" srcOrd="6" destOrd="0" parTransId="{03AF6C9A-D29F-47A5-A95D-922409124B5C}" sibTransId="{F1803026-E0F0-4A29-BBE5-1B9B0CC8935B}"/>
    <dgm:cxn modelId="{DCF57722-4509-4694-87C8-1A1E50455F7A}" type="presOf" srcId="{278820F9-A7B1-487B-BB71-BB9AB2FCC03A}" destId="{7A58B02D-099A-4009-B758-C3B986D603DA}" srcOrd="0" destOrd="0" presId="urn:microsoft.com/office/officeart/2005/8/layout/vList5"/>
    <dgm:cxn modelId="{E15A8072-51C2-449E-88D2-3C096ED24718}" type="presOf" srcId="{754EE5B1-DCD5-48A9-B548-A6B0EEA633F2}" destId="{EEC8C119-03EE-4818-9EED-C3ABABC6F018}" srcOrd="0" destOrd="0" presId="urn:microsoft.com/office/officeart/2005/8/layout/vList5"/>
    <dgm:cxn modelId="{717008B6-9D3A-4466-9F4B-19417C72375C}" srcId="{DEBE6D8F-FF87-42A2-9089-82EE992CD2B2}" destId="{A59AA99E-E78B-487E-8A10-9F94C0053847}" srcOrd="2" destOrd="0" parTransId="{0A1F6148-D8EC-4401-B745-81CDF0CD100C}" sibTransId="{EC0A5109-29B5-4C6C-AF10-226D79D21316}"/>
    <dgm:cxn modelId="{894950F6-7A0B-4D0A-AD22-B81FA7E2CACC}" srcId="{DEBE6D8F-FF87-42A2-9089-82EE992CD2B2}" destId="{278820F9-A7B1-487B-BB71-BB9AB2FCC03A}" srcOrd="3" destOrd="0" parTransId="{CFD8C574-77FD-4893-BAB2-0070B0DA95B8}" sibTransId="{5B028CCD-54E6-4994-9F80-19C8483A8126}"/>
    <dgm:cxn modelId="{2B89DEA9-679F-4D66-A189-94226FD77C85}" type="presOf" srcId="{3DAAFC08-7593-4A4F-9A3C-FD4AC05FF5C5}" destId="{EFBB9243-FFD8-4433-BB60-EE1D3D344A14}" srcOrd="0" destOrd="0" presId="urn:microsoft.com/office/officeart/2005/8/layout/vList5"/>
    <dgm:cxn modelId="{E470B8FF-5BB5-4011-8A53-B8FE95BC80AF}" srcId="{DEBE6D8F-FF87-42A2-9089-82EE992CD2B2}" destId="{754EE5B1-DCD5-48A9-B548-A6B0EEA633F2}" srcOrd="1" destOrd="0" parTransId="{C1F5D4B7-9663-438E-AD5A-FF4475A7AF5D}" sibTransId="{1AA5E169-4EB3-4F5A-9ECA-6AECFCD6289F}"/>
    <dgm:cxn modelId="{2D6BFEF3-872B-4B75-AA3D-58EA9AD1A2FB}" type="presOf" srcId="{F03A3ADC-AE4F-4553-A9B1-432008095BC3}" destId="{523F967D-DFA8-44C5-9C85-BE508F376603}" srcOrd="0" destOrd="0" presId="urn:microsoft.com/office/officeart/2005/8/layout/vList5"/>
    <dgm:cxn modelId="{5F0E5E8B-3586-40FF-8B82-C758711BABEE}" type="presOf" srcId="{A59AA99E-E78B-487E-8A10-9F94C0053847}" destId="{24661D5B-02FB-4257-9EFB-FA737DE905EB}" srcOrd="0" destOrd="0" presId="urn:microsoft.com/office/officeart/2005/8/layout/vList5"/>
    <dgm:cxn modelId="{A1784BFC-1116-4770-88B1-92738C33A7DF}" srcId="{DEBE6D8F-FF87-42A2-9089-82EE992CD2B2}" destId="{3DAAFC08-7593-4A4F-9A3C-FD4AC05FF5C5}" srcOrd="0" destOrd="0" parTransId="{4F99F24F-7D4F-4741-8A1C-37A43ADA0A13}" sibTransId="{60F4E205-AC2C-4810-A361-6D0E6DF1E890}"/>
    <dgm:cxn modelId="{720F47A2-B194-4FD3-8EFF-0424689A8619}" type="presOf" srcId="{4FE24B9D-CBB5-4815-95BC-74F839CDA76E}" destId="{175E1FFF-4518-4383-B65D-781FB811543E}" srcOrd="0" destOrd="0" presId="urn:microsoft.com/office/officeart/2005/8/layout/vList5"/>
    <dgm:cxn modelId="{79DCC7AB-EC24-4BFB-8CFE-AFECB72A0AAB}" type="presOf" srcId="{BEA44CE7-C55C-4AD9-B300-39B3CA370B1D}" destId="{8E06D4AC-35AD-48B1-B991-D57DA1093342}" srcOrd="0" destOrd="0" presId="urn:microsoft.com/office/officeart/2005/8/layout/vList5"/>
    <dgm:cxn modelId="{4748AC8D-DABD-4CD3-9A49-B02F8F402A4F}" type="presOf" srcId="{DEBE6D8F-FF87-42A2-9089-82EE992CD2B2}" destId="{1CFF343A-96C0-4F90-83D6-82812103A094}" srcOrd="0" destOrd="0" presId="urn:microsoft.com/office/officeart/2005/8/layout/vList5"/>
    <dgm:cxn modelId="{FAA68939-E342-43FE-936D-9F58B9D42EAF}" srcId="{DEBE6D8F-FF87-42A2-9089-82EE992CD2B2}" destId="{F03A3ADC-AE4F-4553-A9B1-432008095BC3}" srcOrd="5" destOrd="0" parTransId="{BCF7548C-E65A-4604-B64E-403617ED72C1}" sibTransId="{3B81F1F1-FA9D-41A4-BCAE-EAF2BDE9CDE9}"/>
    <dgm:cxn modelId="{F4DC6A78-F084-420C-9EBB-7AA276134D94}" srcId="{DEBE6D8F-FF87-42A2-9089-82EE992CD2B2}" destId="{4FE24B9D-CBB5-4815-95BC-74F839CDA76E}" srcOrd="4" destOrd="0" parTransId="{9A4E939D-6B33-4437-85CA-85D553EDE22E}" sibTransId="{F0426767-EBB8-4EAC-9CC1-1E8EBA3A32D9}"/>
    <dgm:cxn modelId="{28A98679-0CFE-48D0-BE78-41C3CBF43D74}" type="presParOf" srcId="{1CFF343A-96C0-4F90-83D6-82812103A094}" destId="{E0ACAC12-1F4E-45F3-B0C8-EC05501749B8}" srcOrd="0" destOrd="0" presId="urn:microsoft.com/office/officeart/2005/8/layout/vList5"/>
    <dgm:cxn modelId="{8D7C9DE7-191E-47F8-94BC-C1C18C31E3E5}" type="presParOf" srcId="{E0ACAC12-1F4E-45F3-B0C8-EC05501749B8}" destId="{EFBB9243-FFD8-4433-BB60-EE1D3D344A14}" srcOrd="0" destOrd="0" presId="urn:microsoft.com/office/officeart/2005/8/layout/vList5"/>
    <dgm:cxn modelId="{825CA7BA-29A6-48AC-821D-18A3EC3AD8A8}" type="presParOf" srcId="{1CFF343A-96C0-4F90-83D6-82812103A094}" destId="{B6B4F41C-FB74-4EF5-B0D0-4D241982B92E}" srcOrd="1" destOrd="0" presId="urn:microsoft.com/office/officeart/2005/8/layout/vList5"/>
    <dgm:cxn modelId="{8C454365-90DE-4C18-BE39-38D2D661E6DF}" type="presParOf" srcId="{1CFF343A-96C0-4F90-83D6-82812103A094}" destId="{782CC453-F49B-4ECD-B581-ABE81AEBEA23}" srcOrd="2" destOrd="0" presId="urn:microsoft.com/office/officeart/2005/8/layout/vList5"/>
    <dgm:cxn modelId="{D0EC0E0A-89FF-4AB9-9BE9-12601102E15D}" type="presParOf" srcId="{782CC453-F49B-4ECD-B581-ABE81AEBEA23}" destId="{EEC8C119-03EE-4818-9EED-C3ABABC6F018}" srcOrd="0" destOrd="0" presId="urn:microsoft.com/office/officeart/2005/8/layout/vList5"/>
    <dgm:cxn modelId="{85796304-C4F0-4290-8822-91402A9685EE}" type="presParOf" srcId="{1CFF343A-96C0-4F90-83D6-82812103A094}" destId="{6FAEF3B6-CD5E-4BB6-AF5B-67E3FB12D329}" srcOrd="3" destOrd="0" presId="urn:microsoft.com/office/officeart/2005/8/layout/vList5"/>
    <dgm:cxn modelId="{CA61CA0F-FD2D-461D-BCA9-2C7D808A66A3}" type="presParOf" srcId="{1CFF343A-96C0-4F90-83D6-82812103A094}" destId="{4DC439FA-096A-45D7-99FE-1A590B378B0D}" srcOrd="4" destOrd="0" presId="urn:microsoft.com/office/officeart/2005/8/layout/vList5"/>
    <dgm:cxn modelId="{EEFEDA4D-CB88-4578-AFE9-892B512A6055}" type="presParOf" srcId="{4DC439FA-096A-45D7-99FE-1A590B378B0D}" destId="{24661D5B-02FB-4257-9EFB-FA737DE905EB}" srcOrd="0" destOrd="0" presId="urn:microsoft.com/office/officeart/2005/8/layout/vList5"/>
    <dgm:cxn modelId="{5FEE1506-455C-4386-B1C3-B7912972A472}" type="presParOf" srcId="{1CFF343A-96C0-4F90-83D6-82812103A094}" destId="{C5C37578-0C14-4A7C-A7D0-B43D979DD23D}" srcOrd="5" destOrd="0" presId="urn:microsoft.com/office/officeart/2005/8/layout/vList5"/>
    <dgm:cxn modelId="{E2CC3089-41F0-49D9-B8CE-8AAE06BA37A1}" type="presParOf" srcId="{1CFF343A-96C0-4F90-83D6-82812103A094}" destId="{C4A972FF-B0ED-4898-BD59-D73505797E4C}" srcOrd="6" destOrd="0" presId="urn:microsoft.com/office/officeart/2005/8/layout/vList5"/>
    <dgm:cxn modelId="{CB8F4B37-E539-4D3C-88D5-C8A7E4C09073}" type="presParOf" srcId="{C4A972FF-B0ED-4898-BD59-D73505797E4C}" destId="{7A58B02D-099A-4009-B758-C3B986D603DA}" srcOrd="0" destOrd="0" presId="urn:microsoft.com/office/officeart/2005/8/layout/vList5"/>
    <dgm:cxn modelId="{EA00D413-1960-4E6A-B99E-B1E64B397888}" type="presParOf" srcId="{1CFF343A-96C0-4F90-83D6-82812103A094}" destId="{32E7F179-603A-4BA6-A2DE-99081A6330C7}" srcOrd="7" destOrd="0" presId="urn:microsoft.com/office/officeart/2005/8/layout/vList5"/>
    <dgm:cxn modelId="{3A3E9B05-1E81-43DB-BFB7-FEB49588A4B6}" type="presParOf" srcId="{1CFF343A-96C0-4F90-83D6-82812103A094}" destId="{2CC15C47-7686-4905-886D-27CC402D1BE8}" srcOrd="8" destOrd="0" presId="urn:microsoft.com/office/officeart/2005/8/layout/vList5"/>
    <dgm:cxn modelId="{7C483171-6FC8-44BD-934B-8CDFBD7AF7A4}" type="presParOf" srcId="{2CC15C47-7686-4905-886D-27CC402D1BE8}" destId="{175E1FFF-4518-4383-B65D-781FB811543E}" srcOrd="0" destOrd="0" presId="urn:microsoft.com/office/officeart/2005/8/layout/vList5"/>
    <dgm:cxn modelId="{BDAB5861-28F7-47B1-B4D7-DD4A6D52DE8D}" type="presParOf" srcId="{1CFF343A-96C0-4F90-83D6-82812103A094}" destId="{0A1D8BF6-AEF4-4283-A821-491706CE36FF}" srcOrd="9" destOrd="0" presId="urn:microsoft.com/office/officeart/2005/8/layout/vList5"/>
    <dgm:cxn modelId="{8CA480CF-AD95-4202-A460-6D81D9974E2B}" type="presParOf" srcId="{1CFF343A-96C0-4F90-83D6-82812103A094}" destId="{3D6ABE5A-B048-49F3-8CE6-73C4937E2BED}" srcOrd="10" destOrd="0" presId="urn:microsoft.com/office/officeart/2005/8/layout/vList5"/>
    <dgm:cxn modelId="{1A698D93-4823-4B9F-A6BE-9D5E86D77241}" type="presParOf" srcId="{3D6ABE5A-B048-49F3-8CE6-73C4937E2BED}" destId="{523F967D-DFA8-44C5-9C85-BE508F376603}" srcOrd="0" destOrd="0" presId="urn:microsoft.com/office/officeart/2005/8/layout/vList5"/>
    <dgm:cxn modelId="{33847A22-CB27-48B2-8681-90E8F7E746B5}" type="presParOf" srcId="{1CFF343A-96C0-4F90-83D6-82812103A094}" destId="{6D7A222E-3AFD-43FF-B369-8A2BA330966A}" srcOrd="11" destOrd="0" presId="urn:microsoft.com/office/officeart/2005/8/layout/vList5"/>
    <dgm:cxn modelId="{AC351950-81BD-479E-8ED9-484D0D7AC1C1}" type="presParOf" srcId="{1CFF343A-96C0-4F90-83D6-82812103A094}" destId="{DDE7764B-1B1B-43B8-AB52-9C155ECFEC96}" srcOrd="12" destOrd="0" presId="urn:microsoft.com/office/officeart/2005/8/layout/vList5"/>
    <dgm:cxn modelId="{997208A9-C60E-4C9F-A73A-E5E566294F38}" type="presParOf" srcId="{DDE7764B-1B1B-43B8-AB52-9C155ECFEC96}" destId="{8E06D4AC-35AD-48B1-B991-D57DA1093342}"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6CBE62-A502-40E1-B6BA-2F271E1DE94F}">
      <dsp:nvSpPr>
        <dsp:cNvPr id="0" name=""/>
        <dsp:cNvSpPr/>
      </dsp:nvSpPr>
      <dsp:spPr>
        <a:xfrm>
          <a:off x="2272873" y="1068434"/>
          <a:ext cx="1312112" cy="131211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33F8F3D1-C4D7-4CA0-A079-CDF4D0E8FBCA}">
      <dsp:nvSpPr>
        <dsp:cNvPr id="0" name=""/>
        <dsp:cNvSpPr/>
      </dsp:nvSpPr>
      <dsp:spPr>
        <a:xfrm>
          <a:off x="2167904" y="0"/>
          <a:ext cx="1522050" cy="880990"/>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889000" rtl="0">
            <a:lnSpc>
              <a:spcPct val="90000"/>
            </a:lnSpc>
            <a:spcBef>
              <a:spcPct val="0"/>
            </a:spcBef>
            <a:spcAft>
              <a:spcPct val="35000"/>
            </a:spcAft>
          </a:pPr>
          <a:r>
            <a:rPr lang="zh-CN" sz="2000" kern="1200" dirty="0" smtClean="0">
              <a:latin typeface="+mn-ea"/>
              <a:ea typeface="+mn-ea"/>
            </a:rPr>
            <a:t>保证产品交货日期与生产量</a:t>
          </a:r>
          <a:endParaRPr lang="zh-CN" sz="2000" kern="1200" dirty="0">
            <a:latin typeface="+mn-ea"/>
            <a:ea typeface="+mn-ea"/>
          </a:endParaRPr>
        </a:p>
      </dsp:txBody>
      <dsp:txXfrm>
        <a:off x="2167904" y="0"/>
        <a:ext cx="1522050" cy="880990"/>
      </dsp:txXfrm>
    </dsp:sp>
    <dsp:sp modelId="{8A76F173-9A57-453E-B06D-44D49FA0FEB9}">
      <dsp:nvSpPr>
        <dsp:cNvPr id="0" name=""/>
        <dsp:cNvSpPr/>
      </dsp:nvSpPr>
      <dsp:spPr>
        <a:xfrm>
          <a:off x="2772000" y="1430952"/>
          <a:ext cx="1312112" cy="131211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108D4A69-31EC-4E30-9345-B34B970FA264}">
      <dsp:nvSpPr>
        <dsp:cNvPr id="0" name=""/>
        <dsp:cNvSpPr/>
      </dsp:nvSpPr>
      <dsp:spPr>
        <a:xfrm>
          <a:off x="4188557" y="1162157"/>
          <a:ext cx="1364597" cy="955967"/>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889000" rtl="0">
            <a:lnSpc>
              <a:spcPct val="90000"/>
            </a:lnSpc>
            <a:spcBef>
              <a:spcPct val="0"/>
            </a:spcBef>
            <a:spcAft>
              <a:spcPct val="35000"/>
            </a:spcAft>
          </a:pPr>
          <a:r>
            <a:rPr lang="zh-CN" sz="2000" kern="1200" dirty="0" smtClean="0">
              <a:latin typeface="+mn-ea"/>
              <a:ea typeface="+mn-ea"/>
            </a:rPr>
            <a:t>充分发挥设备能力</a:t>
          </a:r>
          <a:endParaRPr lang="zh-CN" sz="2000" kern="1200" dirty="0">
            <a:latin typeface="+mn-ea"/>
            <a:ea typeface="+mn-ea"/>
          </a:endParaRPr>
        </a:p>
      </dsp:txBody>
      <dsp:txXfrm>
        <a:off x="4188557" y="1162157"/>
        <a:ext cx="1364597" cy="955967"/>
      </dsp:txXfrm>
    </dsp:sp>
    <dsp:sp modelId="{9C6BB77F-70F9-4579-B6E0-F1073B469F3C}">
      <dsp:nvSpPr>
        <dsp:cNvPr id="0" name=""/>
        <dsp:cNvSpPr/>
      </dsp:nvSpPr>
      <dsp:spPr>
        <a:xfrm>
          <a:off x="2581482" y="2018029"/>
          <a:ext cx="1312112" cy="131211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8FD3568C-0ED0-4952-B5DC-F52BABC33208}">
      <dsp:nvSpPr>
        <dsp:cNvPr id="0" name=""/>
        <dsp:cNvSpPr/>
      </dsp:nvSpPr>
      <dsp:spPr>
        <a:xfrm>
          <a:off x="3978619" y="2792926"/>
          <a:ext cx="1364597" cy="955967"/>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889000" rtl="0">
            <a:lnSpc>
              <a:spcPct val="90000"/>
            </a:lnSpc>
            <a:spcBef>
              <a:spcPct val="0"/>
            </a:spcBef>
            <a:spcAft>
              <a:spcPct val="35000"/>
            </a:spcAft>
          </a:pPr>
          <a:r>
            <a:rPr lang="zh-CN" sz="2000" kern="1200" dirty="0" smtClean="0">
              <a:latin typeface="+mn-ea"/>
              <a:ea typeface="+mn-ea"/>
            </a:rPr>
            <a:t>作为原材料采购的基准</a:t>
          </a:r>
          <a:endParaRPr lang="zh-CN" sz="2000" kern="1200" dirty="0">
            <a:latin typeface="+mn-ea"/>
            <a:ea typeface="+mn-ea"/>
          </a:endParaRPr>
        </a:p>
      </dsp:txBody>
      <dsp:txXfrm>
        <a:off x="3978619" y="2792926"/>
        <a:ext cx="1364597" cy="955967"/>
      </dsp:txXfrm>
    </dsp:sp>
    <dsp:sp modelId="{12A366D9-6E06-49D4-871F-4B53D32BBCF6}">
      <dsp:nvSpPr>
        <dsp:cNvPr id="0" name=""/>
        <dsp:cNvSpPr/>
      </dsp:nvSpPr>
      <dsp:spPr>
        <a:xfrm>
          <a:off x="1964264" y="2018029"/>
          <a:ext cx="1312112" cy="131211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405D5862-197D-4F7A-BA57-646EA0EA440B}">
      <dsp:nvSpPr>
        <dsp:cNvPr id="0" name=""/>
        <dsp:cNvSpPr/>
      </dsp:nvSpPr>
      <dsp:spPr>
        <a:xfrm>
          <a:off x="514641" y="2792926"/>
          <a:ext cx="1364597" cy="955967"/>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889000" rtl="0">
            <a:lnSpc>
              <a:spcPct val="90000"/>
            </a:lnSpc>
            <a:spcBef>
              <a:spcPct val="0"/>
            </a:spcBef>
            <a:spcAft>
              <a:spcPct val="35000"/>
            </a:spcAft>
          </a:pPr>
          <a:r>
            <a:rPr lang="zh-CN" sz="2000" kern="1200" dirty="0" smtClean="0">
              <a:latin typeface="+mn-ea"/>
              <a:ea typeface="+mn-ea"/>
            </a:rPr>
            <a:t>将原材料的库存予以适当化</a:t>
          </a:r>
          <a:endParaRPr lang="zh-CN" sz="2000" kern="1200" dirty="0">
            <a:latin typeface="+mn-ea"/>
            <a:ea typeface="+mn-ea"/>
          </a:endParaRPr>
        </a:p>
      </dsp:txBody>
      <dsp:txXfrm>
        <a:off x="514641" y="2792926"/>
        <a:ext cx="1364597" cy="955967"/>
      </dsp:txXfrm>
    </dsp:sp>
    <dsp:sp modelId="{9740F478-6723-49CA-9D17-016C05D05A67}">
      <dsp:nvSpPr>
        <dsp:cNvPr id="0" name=""/>
        <dsp:cNvSpPr/>
      </dsp:nvSpPr>
      <dsp:spPr>
        <a:xfrm>
          <a:off x="1773745" y="1430952"/>
          <a:ext cx="1312112" cy="1312112"/>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0A5E42B4-924D-4C2F-B33F-4CEB4B3846D4}">
      <dsp:nvSpPr>
        <dsp:cNvPr id="0" name=""/>
        <dsp:cNvSpPr/>
      </dsp:nvSpPr>
      <dsp:spPr>
        <a:xfrm>
          <a:off x="304703" y="1162157"/>
          <a:ext cx="1364597" cy="955967"/>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889000" rtl="0">
            <a:lnSpc>
              <a:spcPct val="90000"/>
            </a:lnSpc>
            <a:spcBef>
              <a:spcPct val="0"/>
            </a:spcBef>
            <a:spcAft>
              <a:spcPct val="35000"/>
            </a:spcAft>
          </a:pPr>
          <a:r>
            <a:rPr lang="zh-CN" sz="2000" kern="1200" dirty="0" smtClean="0">
              <a:latin typeface="+mn-ea"/>
              <a:ea typeface="+mn-ea"/>
            </a:rPr>
            <a:t>满足成本管理精细化</a:t>
          </a:r>
          <a:endParaRPr lang="zh-CN" sz="2000" kern="1200" dirty="0">
            <a:latin typeface="+mn-ea"/>
            <a:ea typeface="+mn-ea"/>
          </a:endParaRPr>
        </a:p>
      </dsp:txBody>
      <dsp:txXfrm>
        <a:off x="304703" y="1162157"/>
        <a:ext cx="1364597" cy="95596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2E6979-2EFB-45E4-8B15-372B09137CB6}">
      <dsp:nvSpPr>
        <dsp:cNvPr id="0" name=""/>
        <dsp:cNvSpPr/>
      </dsp:nvSpPr>
      <dsp:spPr>
        <a:xfrm>
          <a:off x="5077" y="192930"/>
          <a:ext cx="1946219" cy="77848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rtl="0">
            <a:lnSpc>
              <a:spcPct val="90000"/>
            </a:lnSpc>
            <a:spcBef>
              <a:spcPct val="0"/>
            </a:spcBef>
            <a:spcAft>
              <a:spcPct val="35000"/>
            </a:spcAft>
          </a:pPr>
          <a:r>
            <a:rPr lang="zh-CN" altLang="en-US" sz="2000" kern="1200" dirty="0" smtClean="0"/>
            <a:t>品种指标</a:t>
          </a:r>
          <a:endParaRPr lang="zh-CN" altLang="en-US" sz="2000" kern="1200" dirty="0"/>
        </a:p>
      </dsp:txBody>
      <dsp:txXfrm>
        <a:off x="5077" y="192930"/>
        <a:ext cx="1946219" cy="778487"/>
      </dsp:txXfrm>
    </dsp:sp>
    <dsp:sp modelId="{33BC4205-C88B-4F13-A8AD-736151ADD9DF}">
      <dsp:nvSpPr>
        <dsp:cNvPr id="0" name=""/>
        <dsp:cNvSpPr/>
      </dsp:nvSpPr>
      <dsp:spPr>
        <a:xfrm>
          <a:off x="5077" y="971418"/>
          <a:ext cx="1946219" cy="294401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smtClean="0"/>
            <a:t>企业在计划期内出产的产品品名、型号、规格和种类，涉及“生产什么”的决策。</a:t>
          </a:r>
          <a:endParaRPr lang="zh-CN" altLang="en-US" sz="2000" kern="1200" dirty="0"/>
        </a:p>
      </dsp:txBody>
      <dsp:txXfrm>
        <a:off x="5077" y="971418"/>
        <a:ext cx="1946219" cy="2944012"/>
      </dsp:txXfrm>
    </dsp:sp>
    <dsp:sp modelId="{011AD5CD-561F-405D-8ECA-CECC85E979E0}">
      <dsp:nvSpPr>
        <dsp:cNvPr id="0" name=""/>
        <dsp:cNvSpPr/>
      </dsp:nvSpPr>
      <dsp:spPr>
        <a:xfrm>
          <a:off x="2223766" y="192930"/>
          <a:ext cx="1946219" cy="77848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rtl="0">
            <a:lnSpc>
              <a:spcPct val="90000"/>
            </a:lnSpc>
            <a:spcBef>
              <a:spcPct val="0"/>
            </a:spcBef>
            <a:spcAft>
              <a:spcPct val="35000"/>
            </a:spcAft>
          </a:pPr>
          <a:r>
            <a:rPr lang="zh-CN" altLang="en-US" sz="2000" kern="1200" smtClean="0"/>
            <a:t>产量指标</a:t>
          </a:r>
          <a:endParaRPr lang="zh-CN" altLang="en-US" sz="2000" kern="1200"/>
        </a:p>
      </dsp:txBody>
      <dsp:txXfrm>
        <a:off x="2223766" y="192930"/>
        <a:ext cx="1946219" cy="778487"/>
      </dsp:txXfrm>
    </dsp:sp>
    <dsp:sp modelId="{9BC132CF-102C-4EF8-ACCB-98D4697F3B3C}">
      <dsp:nvSpPr>
        <dsp:cNvPr id="0" name=""/>
        <dsp:cNvSpPr/>
      </dsp:nvSpPr>
      <dsp:spPr>
        <a:xfrm>
          <a:off x="2223766" y="971418"/>
          <a:ext cx="1946219" cy="294401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smtClean="0"/>
            <a:t>企业在计划期内出产的合格产品的数量，涉及“生产多少”的决策，关系到企业能获得多少利润。</a:t>
          </a:r>
          <a:endParaRPr lang="zh-CN" altLang="en-US" sz="2000" kern="1200" dirty="0"/>
        </a:p>
      </dsp:txBody>
      <dsp:txXfrm>
        <a:off x="2223766" y="971418"/>
        <a:ext cx="1946219" cy="2944012"/>
      </dsp:txXfrm>
    </dsp:sp>
    <dsp:sp modelId="{C0E702C1-5949-4716-86B5-B0A97B2EE160}">
      <dsp:nvSpPr>
        <dsp:cNvPr id="0" name=""/>
        <dsp:cNvSpPr/>
      </dsp:nvSpPr>
      <dsp:spPr>
        <a:xfrm>
          <a:off x="4442456" y="192930"/>
          <a:ext cx="1946219" cy="77848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rtl="0">
            <a:lnSpc>
              <a:spcPct val="90000"/>
            </a:lnSpc>
            <a:spcBef>
              <a:spcPct val="0"/>
            </a:spcBef>
            <a:spcAft>
              <a:spcPct val="35000"/>
            </a:spcAft>
          </a:pPr>
          <a:r>
            <a:rPr lang="zh-CN" altLang="en-US" sz="2000" kern="1200" smtClean="0"/>
            <a:t>质量指标</a:t>
          </a:r>
          <a:endParaRPr lang="zh-CN" altLang="en-US" sz="2000" kern="1200"/>
        </a:p>
      </dsp:txBody>
      <dsp:txXfrm>
        <a:off x="4442456" y="192930"/>
        <a:ext cx="1946219" cy="778487"/>
      </dsp:txXfrm>
    </dsp:sp>
    <dsp:sp modelId="{8E83E7FD-D42F-46B9-B663-9C9275CC2723}">
      <dsp:nvSpPr>
        <dsp:cNvPr id="0" name=""/>
        <dsp:cNvSpPr/>
      </dsp:nvSpPr>
      <dsp:spPr>
        <a:xfrm>
          <a:off x="4442456" y="971418"/>
          <a:ext cx="1946219" cy="294401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smtClean="0"/>
            <a:t>企业在计划期内产品质量应达到的水平，如合格品率、废品率、返修率等。</a:t>
          </a:r>
          <a:endParaRPr lang="zh-CN" altLang="en-US" sz="2000" kern="1200" dirty="0"/>
        </a:p>
      </dsp:txBody>
      <dsp:txXfrm>
        <a:off x="4442456" y="971418"/>
        <a:ext cx="1946219" cy="2944012"/>
      </dsp:txXfrm>
    </dsp:sp>
    <dsp:sp modelId="{C9906E31-9424-4CC1-9786-01E71689A140}">
      <dsp:nvSpPr>
        <dsp:cNvPr id="0" name=""/>
        <dsp:cNvSpPr/>
      </dsp:nvSpPr>
      <dsp:spPr>
        <a:xfrm>
          <a:off x="6661146" y="192930"/>
          <a:ext cx="1946219" cy="77848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rtl="0">
            <a:lnSpc>
              <a:spcPct val="90000"/>
            </a:lnSpc>
            <a:spcBef>
              <a:spcPct val="0"/>
            </a:spcBef>
            <a:spcAft>
              <a:spcPct val="35000"/>
            </a:spcAft>
          </a:pPr>
          <a:r>
            <a:rPr lang="zh-CN" altLang="en-US" sz="2000" kern="1200" smtClean="0"/>
            <a:t>产值指标</a:t>
          </a:r>
          <a:endParaRPr lang="zh-CN" altLang="en-US" sz="2000" kern="1200"/>
        </a:p>
      </dsp:txBody>
      <dsp:txXfrm>
        <a:off x="6661146" y="192930"/>
        <a:ext cx="1946219" cy="778487"/>
      </dsp:txXfrm>
    </dsp:sp>
    <dsp:sp modelId="{931AE0A0-E2B1-4E41-8251-C91C837B8B4C}">
      <dsp:nvSpPr>
        <dsp:cNvPr id="0" name=""/>
        <dsp:cNvSpPr/>
      </dsp:nvSpPr>
      <dsp:spPr>
        <a:xfrm>
          <a:off x="6661146" y="971418"/>
          <a:ext cx="1946219" cy="294401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smtClean="0"/>
            <a:t>用货币表示的产量指标，能综合地将企业的生产经营活动成果与同行做比较。</a:t>
          </a:r>
          <a:endParaRPr lang="zh-CN" altLang="en-US" sz="2000" kern="1200" dirty="0"/>
        </a:p>
      </dsp:txBody>
      <dsp:txXfrm>
        <a:off x="6661146" y="971418"/>
        <a:ext cx="1946219" cy="2944012"/>
      </dsp:txXfrm>
    </dsp:sp>
    <dsp:sp modelId="{7F932A1C-C972-459B-9058-4EF132F9A3AD}">
      <dsp:nvSpPr>
        <dsp:cNvPr id="0" name=""/>
        <dsp:cNvSpPr/>
      </dsp:nvSpPr>
      <dsp:spPr>
        <a:xfrm>
          <a:off x="8879836" y="192930"/>
          <a:ext cx="1946219" cy="77848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rtl="0">
            <a:lnSpc>
              <a:spcPct val="90000"/>
            </a:lnSpc>
            <a:spcBef>
              <a:spcPct val="0"/>
            </a:spcBef>
            <a:spcAft>
              <a:spcPct val="35000"/>
            </a:spcAft>
          </a:pPr>
          <a:r>
            <a:rPr lang="zh-CN" altLang="en-US" sz="2000" kern="1200" smtClean="0"/>
            <a:t>出产期</a:t>
          </a:r>
          <a:endParaRPr lang="zh-CN" altLang="en-US" sz="2000" kern="1200"/>
        </a:p>
      </dsp:txBody>
      <dsp:txXfrm>
        <a:off x="8879836" y="192930"/>
        <a:ext cx="1946219" cy="778487"/>
      </dsp:txXfrm>
    </dsp:sp>
    <dsp:sp modelId="{DFBD1887-A647-4E2C-975A-4B773692BA41}">
      <dsp:nvSpPr>
        <dsp:cNvPr id="0" name=""/>
        <dsp:cNvSpPr/>
      </dsp:nvSpPr>
      <dsp:spPr>
        <a:xfrm>
          <a:off x="8879836" y="971418"/>
          <a:ext cx="1946219" cy="294401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smtClean="0"/>
            <a:t>为了保证按期交货而确定的产品出产期限。</a:t>
          </a:r>
          <a:endParaRPr lang="zh-CN" altLang="en-US" sz="2000" kern="1200" dirty="0"/>
        </a:p>
      </dsp:txBody>
      <dsp:txXfrm>
        <a:off x="8879836" y="971418"/>
        <a:ext cx="1946219" cy="294401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13127F-2708-4D35-913C-DAFE01F420AF}">
      <dsp:nvSpPr>
        <dsp:cNvPr id="0" name=""/>
        <dsp:cNvSpPr/>
      </dsp:nvSpPr>
      <dsp:spPr>
        <a:xfrm rot="5400000">
          <a:off x="299981" y="2292579"/>
          <a:ext cx="894257" cy="1488024"/>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EEAA2E9-F5C1-42EB-A029-E3C91407A1CA}">
      <dsp:nvSpPr>
        <dsp:cNvPr id="0" name=""/>
        <dsp:cNvSpPr/>
      </dsp:nvSpPr>
      <dsp:spPr>
        <a:xfrm>
          <a:off x="150707" y="2737178"/>
          <a:ext cx="1343397" cy="11775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zh-CN" altLang="en-US" sz="1800" kern="1200" smtClean="0"/>
            <a:t>①根据生产规划和计划清单确定对每个最终项目的生产预测。</a:t>
          </a:r>
          <a:endParaRPr lang="zh-CN" altLang="en-US" sz="1800" kern="1200"/>
        </a:p>
      </dsp:txBody>
      <dsp:txXfrm>
        <a:off x="150707" y="2737178"/>
        <a:ext cx="1343397" cy="1177566"/>
      </dsp:txXfrm>
    </dsp:sp>
    <dsp:sp modelId="{72506AD5-4A4F-433C-A813-F90EC6F4CA0E}">
      <dsp:nvSpPr>
        <dsp:cNvPr id="0" name=""/>
        <dsp:cNvSpPr/>
      </dsp:nvSpPr>
      <dsp:spPr>
        <a:xfrm>
          <a:off x="1240633" y="2183029"/>
          <a:ext cx="253471" cy="253471"/>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86CB09-6131-40D3-A65C-EA2D155BFFA8}">
      <dsp:nvSpPr>
        <dsp:cNvPr id="0" name=""/>
        <dsp:cNvSpPr/>
      </dsp:nvSpPr>
      <dsp:spPr>
        <a:xfrm rot="5400000">
          <a:off x="1944561" y="1885626"/>
          <a:ext cx="894257" cy="1488024"/>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97820B9-D0C0-4F72-AEB9-9466D502FE8F}">
      <dsp:nvSpPr>
        <dsp:cNvPr id="0" name=""/>
        <dsp:cNvSpPr/>
      </dsp:nvSpPr>
      <dsp:spPr>
        <a:xfrm>
          <a:off x="1795288" y="2330225"/>
          <a:ext cx="1343397" cy="11775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zh-CN" altLang="en-US" sz="1800" kern="1200" smtClean="0"/>
            <a:t>②根据生产预测、已收到的客户订单、配件预测以及该最终项目作为非独立需求项的需求数量，计算毛需求量。</a:t>
          </a:r>
          <a:endParaRPr lang="zh-CN" altLang="en-US" sz="1800" kern="1200"/>
        </a:p>
      </dsp:txBody>
      <dsp:txXfrm>
        <a:off x="1795288" y="2330225"/>
        <a:ext cx="1343397" cy="1177566"/>
      </dsp:txXfrm>
    </dsp:sp>
    <dsp:sp modelId="{21D44C50-562A-443F-9887-985CE617E76B}">
      <dsp:nvSpPr>
        <dsp:cNvPr id="0" name=""/>
        <dsp:cNvSpPr/>
      </dsp:nvSpPr>
      <dsp:spPr>
        <a:xfrm>
          <a:off x="2885214" y="1776076"/>
          <a:ext cx="253471" cy="253471"/>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E5177A8-CBA0-45EC-8C32-2FC45F652E47}">
      <dsp:nvSpPr>
        <dsp:cNvPr id="0" name=""/>
        <dsp:cNvSpPr/>
      </dsp:nvSpPr>
      <dsp:spPr>
        <a:xfrm rot="5400000">
          <a:off x="3589142" y="1478673"/>
          <a:ext cx="894257" cy="1488024"/>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29E2804-46EE-4F8E-905A-A687148CA4BD}">
      <dsp:nvSpPr>
        <dsp:cNvPr id="0" name=""/>
        <dsp:cNvSpPr/>
      </dsp:nvSpPr>
      <dsp:spPr>
        <a:xfrm>
          <a:off x="3439868" y="1923272"/>
          <a:ext cx="1343397" cy="11775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zh-CN" altLang="en-US" sz="1800" kern="1200" smtClean="0"/>
            <a:t>③根据毛需求量和事先确定好的订货策略和批量，以及安全库存量和期初库存量，计算各时区的主生产计划产出量和预计可用库存量。</a:t>
          </a:r>
          <a:endParaRPr lang="zh-CN" altLang="en-US" sz="1800" kern="1200"/>
        </a:p>
      </dsp:txBody>
      <dsp:txXfrm>
        <a:off x="3439868" y="1923272"/>
        <a:ext cx="1343397" cy="1177566"/>
      </dsp:txXfrm>
    </dsp:sp>
    <dsp:sp modelId="{0ECC6EBD-B2EC-4634-91FD-66F92D6BAC4B}">
      <dsp:nvSpPr>
        <dsp:cNvPr id="0" name=""/>
        <dsp:cNvSpPr/>
      </dsp:nvSpPr>
      <dsp:spPr>
        <a:xfrm>
          <a:off x="4529794" y="1369123"/>
          <a:ext cx="253471" cy="253471"/>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D37EE8C-AB68-4465-A0CB-581FAC8E7A74}">
      <dsp:nvSpPr>
        <dsp:cNvPr id="0" name=""/>
        <dsp:cNvSpPr/>
      </dsp:nvSpPr>
      <dsp:spPr>
        <a:xfrm rot="5400000">
          <a:off x="5233723" y="1071720"/>
          <a:ext cx="894257" cy="1488024"/>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C062C3C-8D27-4D6A-9013-6DBDA366F7B3}">
      <dsp:nvSpPr>
        <dsp:cNvPr id="0" name=""/>
        <dsp:cNvSpPr/>
      </dsp:nvSpPr>
      <dsp:spPr>
        <a:xfrm>
          <a:off x="5084449" y="1516318"/>
          <a:ext cx="1343397" cy="11775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zh-CN" altLang="en-US" sz="1800" kern="1200" smtClean="0"/>
            <a:t>④计算可供销售量供销售部门决策选用。</a:t>
          </a:r>
          <a:endParaRPr lang="zh-CN" altLang="en-US" sz="1800" kern="1200"/>
        </a:p>
      </dsp:txBody>
      <dsp:txXfrm>
        <a:off x="5084449" y="1516318"/>
        <a:ext cx="1343397" cy="1177566"/>
      </dsp:txXfrm>
    </dsp:sp>
    <dsp:sp modelId="{86A98A30-7CF8-4D05-BD48-DDAEB915EAD5}">
      <dsp:nvSpPr>
        <dsp:cNvPr id="0" name=""/>
        <dsp:cNvSpPr/>
      </dsp:nvSpPr>
      <dsp:spPr>
        <a:xfrm>
          <a:off x="6174375" y="962170"/>
          <a:ext cx="253471" cy="253471"/>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0315D45-6AEB-4C55-9D49-73ECF69E6B60}">
      <dsp:nvSpPr>
        <dsp:cNvPr id="0" name=""/>
        <dsp:cNvSpPr/>
      </dsp:nvSpPr>
      <dsp:spPr>
        <a:xfrm rot="5400000">
          <a:off x="6878303" y="664767"/>
          <a:ext cx="894257" cy="1488024"/>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734FCA4-A4CB-42F6-8001-6D9FA2C2ADEE}">
      <dsp:nvSpPr>
        <dsp:cNvPr id="0" name=""/>
        <dsp:cNvSpPr/>
      </dsp:nvSpPr>
      <dsp:spPr>
        <a:xfrm>
          <a:off x="6729029" y="1109365"/>
          <a:ext cx="1343397" cy="11775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zh-CN" altLang="en-US" sz="1800" kern="1200" smtClean="0"/>
            <a:t>⑤用粗能力计划评价主生产计划备选方案的可行性。</a:t>
          </a:r>
          <a:endParaRPr lang="zh-CN" altLang="en-US" sz="1800" kern="1200"/>
        </a:p>
      </dsp:txBody>
      <dsp:txXfrm>
        <a:off x="6729029" y="1109365"/>
        <a:ext cx="1343397" cy="1177566"/>
      </dsp:txXfrm>
    </dsp:sp>
    <dsp:sp modelId="{607873F3-F16F-495B-8FE5-E5BA4052D034}">
      <dsp:nvSpPr>
        <dsp:cNvPr id="0" name=""/>
        <dsp:cNvSpPr/>
      </dsp:nvSpPr>
      <dsp:spPr>
        <a:xfrm>
          <a:off x="7818955" y="555216"/>
          <a:ext cx="253471" cy="253471"/>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2C1C2A2-6838-4DFE-9289-0D62C744031D}">
      <dsp:nvSpPr>
        <dsp:cNvPr id="0" name=""/>
        <dsp:cNvSpPr/>
      </dsp:nvSpPr>
      <dsp:spPr>
        <a:xfrm rot="5400000">
          <a:off x="8522884" y="257813"/>
          <a:ext cx="894257" cy="1488024"/>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2876A0A-6709-400A-A94D-2B78A95C70C2}">
      <dsp:nvSpPr>
        <dsp:cNvPr id="0" name=""/>
        <dsp:cNvSpPr/>
      </dsp:nvSpPr>
      <dsp:spPr>
        <a:xfrm>
          <a:off x="8373610" y="702412"/>
          <a:ext cx="1343397" cy="11775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zh-CN" altLang="en-US" sz="1800" kern="1200" smtClean="0"/>
            <a:t>⑥评估主生产计划。</a:t>
          </a:r>
          <a:endParaRPr lang="zh-CN" altLang="en-US" sz="1800" kern="1200"/>
        </a:p>
      </dsp:txBody>
      <dsp:txXfrm>
        <a:off x="8373610" y="702412"/>
        <a:ext cx="1343397" cy="1177566"/>
      </dsp:txXfrm>
    </dsp:sp>
    <dsp:sp modelId="{E2A303A0-293A-4047-B2D9-F32B780444BB}">
      <dsp:nvSpPr>
        <dsp:cNvPr id="0" name=""/>
        <dsp:cNvSpPr/>
      </dsp:nvSpPr>
      <dsp:spPr>
        <a:xfrm>
          <a:off x="9463536" y="148263"/>
          <a:ext cx="253471" cy="253471"/>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84414B2-21D9-4A3D-8D10-E4EE422C5102}">
      <dsp:nvSpPr>
        <dsp:cNvPr id="0" name=""/>
        <dsp:cNvSpPr/>
      </dsp:nvSpPr>
      <dsp:spPr>
        <a:xfrm rot="5400000">
          <a:off x="10167464" y="-149139"/>
          <a:ext cx="894257" cy="1488024"/>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4DB37CC-9D29-482E-AAFB-223E6E30CEFB}">
      <dsp:nvSpPr>
        <dsp:cNvPr id="0" name=""/>
        <dsp:cNvSpPr/>
      </dsp:nvSpPr>
      <dsp:spPr>
        <a:xfrm>
          <a:off x="10018190" y="295459"/>
          <a:ext cx="1343397" cy="11775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zh-CN" altLang="en-US" sz="1800" kern="1200" smtClean="0"/>
            <a:t>⑦批准和下达主生产计划。</a:t>
          </a:r>
          <a:endParaRPr lang="zh-CN" altLang="en-US" sz="1800" kern="1200"/>
        </a:p>
      </dsp:txBody>
      <dsp:txXfrm>
        <a:off x="10018190" y="295459"/>
        <a:ext cx="1343397" cy="117756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A3B796-A320-4B05-9011-14AA52781BB8}">
      <dsp:nvSpPr>
        <dsp:cNvPr id="0" name=""/>
        <dsp:cNvSpPr/>
      </dsp:nvSpPr>
      <dsp:spPr>
        <a:xfrm>
          <a:off x="869592" y="0"/>
          <a:ext cx="4385843" cy="4385843"/>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36CE863-87C7-45E5-95E2-AAD47F04A90E}">
      <dsp:nvSpPr>
        <dsp:cNvPr id="0" name=""/>
        <dsp:cNvSpPr/>
      </dsp:nvSpPr>
      <dsp:spPr>
        <a:xfrm>
          <a:off x="1286247" y="416655"/>
          <a:ext cx="1710478" cy="171047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rtl="0">
            <a:lnSpc>
              <a:spcPct val="90000"/>
            </a:lnSpc>
            <a:spcBef>
              <a:spcPct val="0"/>
            </a:spcBef>
            <a:spcAft>
              <a:spcPct val="35000"/>
            </a:spcAft>
          </a:pPr>
          <a:r>
            <a:rPr lang="zh-CN" sz="2600" kern="1200" smtClean="0"/>
            <a:t>计划的一贯性与可行性</a:t>
          </a:r>
          <a:endParaRPr lang="zh-CN" sz="2600" kern="1200"/>
        </a:p>
      </dsp:txBody>
      <dsp:txXfrm>
        <a:off x="1369746" y="500154"/>
        <a:ext cx="1543480" cy="1543480"/>
      </dsp:txXfrm>
    </dsp:sp>
    <dsp:sp modelId="{743E1F9C-CFA9-4449-92AC-BCE8A4A2C04C}">
      <dsp:nvSpPr>
        <dsp:cNvPr id="0" name=""/>
        <dsp:cNvSpPr/>
      </dsp:nvSpPr>
      <dsp:spPr>
        <a:xfrm>
          <a:off x="3128301" y="416655"/>
          <a:ext cx="1710478" cy="171047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rtl="0">
            <a:lnSpc>
              <a:spcPct val="90000"/>
            </a:lnSpc>
            <a:spcBef>
              <a:spcPct val="0"/>
            </a:spcBef>
            <a:spcAft>
              <a:spcPct val="35000"/>
            </a:spcAft>
          </a:pPr>
          <a:r>
            <a:rPr lang="zh-CN" sz="2600" kern="1200" smtClean="0"/>
            <a:t>管理的系统性</a:t>
          </a:r>
          <a:endParaRPr lang="zh-CN" sz="2600" kern="1200"/>
        </a:p>
      </dsp:txBody>
      <dsp:txXfrm>
        <a:off x="3211800" y="500154"/>
        <a:ext cx="1543480" cy="1543480"/>
      </dsp:txXfrm>
    </dsp:sp>
    <dsp:sp modelId="{902F2AB8-9B04-4B79-9E88-322F98D70816}">
      <dsp:nvSpPr>
        <dsp:cNvPr id="0" name=""/>
        <dsp:cNvSpPr/>
      </dsp:nvSpPr>
      <dsp:spPr>
        <a:xfrm>
          <a:off x="1286247" y="2258709"/>
          <a:ext cx="1710478" cy="171047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rtl="0">
            <a:lnSpc>
              <a:spcPct val="90000"/>
            </a:lnSpc>
            <a:spcBef>
              <a:spcPct val="0"/>
            </a:spcBef>
            <a:spcAft>
              <a:spcPct val="35000"/>
            </a:spcAft>
          </a:pPr>
          <a:r>
            <a:rPr lang="zh-CN" sz="2600" kern="1200" smtClean="0"/>
            <a:t>数据共享性</a:t>
          </a:r>
          <a:endParaRPr lang="zh-CN" sz="2600" kern="1200"/>
        </a:p>
      </dsp:txBody>
      <dsp:txXfrm>
        <a:off x="1369746" y="2342208"/>
        <a:ext cx="1543480" cy="1543480"/>
      </dsp:txXfrm>
    </dsp:sp>
    <dsp:sp modelId="{D752E641-D79B-40DE-911F-B4836F6A4596}">
      <dsp:nvSpPr>
        <dsp:cNvPr id="0" name=""/>
        <dsp:cNvSpPr/>
      </dsp:nvSpPr>
      <dsp:spPr>
        <a:xfrm>
          <a:off x="3128301" y="2258709"/>
          <a:ext cx="1710478" cy="171047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rtl="0">
            <a:lnSpc>
              <a:spcPct val="90000"/>
            </a:lnSpc>
            <a:spcBef>
              <a:spcPct val="0"/>
            </a:spcBef>
            <a:spcAft>
              <a:spcPct val="35000"/>
            </a:spcAft>
          </a:pPr>
          <a:r>
            <a:rPr lang="zh-CN" sz="2600" kern="1200" smtClean="0"/>
            <a:t>动态性</a:t>
          </a:r>
          <a:endParaRPr lang="zh-CN" sz="2600" kern="1200"/>
        </a:p>
      </dsp:txBody>
      <dsp:txXfrm>
        <a:off x="3211800" y="2342208"/>
        <a:ext cx="1543480" cy="154348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5AF7BD-9945-478D-B39B-287A6A9C7801}">
      <dsp:nvSpPr>
        <dsp:cNvPr id="0" name=""/>
        <dsp:cNvSpPr/>
      </dsp:nvSpPr>
      <dsp:spPr>
        <a:xfrm>
          <a:off x="38" y="171264"/>
          <a:ext cx="3667224" cy="70338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rtl="0">
            <a:lnSpc>
              <a:spcPct val="90000"/>
            </a:lnSpc>
            <a:spcBef>
              <a:spcPct val="0"/>
            </a:spcBef>
            <a:spcAft>
              <a:spcPct val="35000"/>
            </a:spcAft>
          </a:pPr>
          <a:r>
            <a:rPr lang="zh-CN" altLang="en-US" sz="1800" kern="1200" dirty="0" smtClean="0"/>
            <a:t>订货决策与订单分解控制模式</a:t>
          </a:r>
          <a:endParaRPr lang="zh-CN" altLang="en-US" sz="1800" kern="1200" dirty="0"/>
        </a:p>
      </dsp:txBody>
      <dsp:txXfrm>
        <a:off x="38" y="171264"/>
        <a:ext cx="3667224" cy="703382"/>
      </dsp:txXfrm>
    </dsp:sp>
    <dsp:sp modelId="{E0C6595C-5DD9-4562-8BF6-A0A2199901A7}">
      <dsp:nvSpPr>
        <dsp:cNvPr id="0" name=""/>
        <dsp:cNvSpPr/>
      </dsp:nvSpPr>
      <dsp:spPr>
        <a:xfrm>
          <a:off x="38" y="874646"/>
          <a:ext cx="3667224" cy="348820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endParaRPr lang="zh-CN" altLang="en-US" sz="1600" kern="1200" dirty="0"/>
        </a:p>
        <a:p>
          <a:pPr marL="171450" lvl="1" indent="-171450" algn="l" defTabSz="711200">
            <a:lnSpc>
              <a:spcPct val="90000"/>
            </a:lnSpc>
            <a:spcBef>
              <a:spcPct val="0"/>
            </a:spcBef>
            <a:spcAft>
              <a:spcPct val="15000"/>
            </a:spcAft>
            <a:buChar char="••"/>
          </a:pPr>
          <a:r>
            <a:rPr lang="zh-CN" altLang="en-US" sz="1600" kern="1200" dirty="0" smtClean="0"/>
            <a:t>在对用户订货与订单分解控制决策方面，此模式设立了订单控制系统，用户订单进人系统后，要进行三个决策过程</a:t>
          </a:r>
          <a:r>
            <a:rPr lang="en-US" altLang="en-US" sz="1600" kern="1200" dirty="0" smtClean="0"/>
            <a:t>:</a:t>
          </a:r>
          <a:r>
            <a:rPr lang="zh-CN" altLang="en-US" sz="1600" kern="1200" dirty="0" smtClean="0"/>
            <a:t>价格（成本）比较分析、交货期比较分析、能力比较分析。最后进行订单的分解决策，分解产生两种订单，外包订单和自制订单。</a:t>
          </a:r>
          <a:endParaRPr lang="zh-CN" altLang="en-US" sz="1600" kern="1200" dirty="0"/>
        </a:p>
      </dsp:txBody>
      <dsp:txXfrm>
        <a:off x="38" y="874646"/>
        <a:ext cx="3667224" cy="3488208"/>
      </dsp:txXfrm>
    </dsp:sp>
    <dsp:sp modelId="{94459E1F-D66E-4C69-A258-FAFDE5F6E73A}">
      <dsp:nvSpPr>
        <dsp:cNvPr id="0" name=""/>
        <dsp:cNvSpPr/>
      </dsp:nvSpPr>
      <dsp:spPr>
        <a:xfrm>
          <a:off x="4180674" y="171264"/>
          <a:ext cx="3667224" cy="70338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rtl="0">
            <a:lnSpc>
              <a:spcPct val="90000"/>
            </a:lnSpc>
            <a:spcBef>
              <a:spcPct val="0"/>
            </a:spcBef>
            <a:spcAft>
              <a:spcPct val="35000"/>
            </a:spcAft>
          </a:pPr>
          <a:r>
            <a:rPr lang="zh-CN" altLang="en-US" sz="1800" kern="1200" dirty="0" smtClean="0"/>
            <a:t>面向对象的分布式协调生产作业控制模式</a:t>
          </a:r>
          <a:endParaRPr lang="zh-CN" altLang="en-US" sz="1800" kern="1200" dirty="0"/>
        </a:p>
      </dsp:txBody>
      <dsp:txXfrm>
        <a:off x="4180674" y="171264"/>
        <a:ext cx="3667224" cy="703382"/>
      </dsp:txXfrm>
    </dsp:sp>
    <dsp:sp modelId="{1767F24A-BA33-4531-A731-0427AAD8A8E0}">
      <dsp:nvSpPr>
        <dsp:cNvPr id="0" name=""/>
        <dsp:cNvSpPr/>
      </dsp:nvSpPr>
      <dsp:spPr>
        <a:xfrm>
          <a:off x="4180674" y="874646"/>
          <a:ext cx="3667224" cy="348820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endParaRPr lang="zh-CN" altLang="en-US" sz="1700" kern="1200" dirty="0"/>
        </a:p>
        <a:p>
          <a:pPr marL="171450" lvl="1" indent="-171450" algn="l" defTabSz="755650">
            <a:lnSpc>
              <a:spcPct val="90000"/>
            </a:lnSpc>
            <a:spcBef>
              <a:spcPct val="0"/>
            </a:spcBef>
            <a:spcAft>
              <a:spcPct val="15000"/>
            </a:spcAft>
            <a:buChar char="••"/>
          </a:pPr>
          <a:r>
            <a:rPr lang="zh-CN" altLang="en-US" sz="1700" kern="1200" dirty="0" smtClean="0"/>
            <a:t>对整个供应链过程</a:t>
          </a:r>
          <a:r>
            <a:rPr lang="en-US" altLang="en-US" sz="1700" kern="1200" dirty="0" smtClean="0"/>
            <a:t>(</a:t>
          </a:r>
          <a:r>
            <a:rPr lang="zh-CN" altLang="en-US" sz="1700" kern="1200" dirty="0" smtClean="0"/>
            <a:t>产供销</a:t>
          </a:r>
          <a:r>
            <a:rPr lang="en-US" altLang="en-US" sz="1700" kern="1200" dirty="0" smtClean="0"/>
            <a:t>)</a:t>
          </a:r>
          <a:r>
            <a:rPr lang="zh-CN" altLang="en-US" sz="1700" kern="1200" dirty="0" smtClean="0"/>
            <a:t>进行面向订单的监督和协调检查。</a:t>
          </a:r>
          <a:endParaRPr lang="zh-CN" altLang="en-US" sz="1700" kern="1200" dirty="0"/>
        </a:p>
        <a:p>
          <a:pPr marL="171450" lvl="1" indent="-171450" algn="l" defTabSz="755650">
            <a:lnSpc>
              <a:spcPct val="90000"/>
            </a:lnSpc>
            <a:spcBef>
              <a:spcPct val="0"/>
            </a:spcBef>
            <a:spcAft>
              <a:spcPct val="15000"/>
            </a:spcAft>
            <a:buChar char="••"/>
          </a:pPr>
          <a:r>
            <a:rPr lang="zh-CN" altLang="en-US" sz="1700" kern="1200" dirty="0" smtClean="0"/>
            <a:t>规划一个订单工程的计划完成日期和完成工作量指标。</a:t>
          </a:r>
          <a:endParaRPr lang="zh-CN" altLang="en-US" sz="1700" kern="1200" dirty="0"/>
        </a:p>
        <a:p>
          <a:pPr marL="171450" lvl="1" indent="-171450" algn="l" defTabSz="755650">
            <a:lnSpc>
              <a:spcPct val="90000"/>
            </a:lnSpc>
            <a:spcBef>
              <a:spcPct val="0"/>
            </a:spcBef>
            <a:spcAft>
              <a:spcPct val="15000"/>
            </a:spcAft>
            <a:buChar char="••"/>
          </a:pPr>
          <a:r>
            <a:rPr lang="zh-CN" altLang="en-US" sz="1700" kern="1200" dirty="0" smtClean="0"/>
            <a:t>对订单工程对象的运行状态进行跟踪监控。</a:t>
          </a:r>
          <a:endParaRPr lang="zh-CN" altLang="en-US" sz="1700" kern="1200" dirty="0"/>
        </a:p>
        <a:p>
          <a:pPr marL="171450" lvl="1" indent="-171450" algn="l" defTabSz="755650">
            <a:lnSpc>
              <a:spcPct val="90000"/>
            </a:lnSpc>
            <a:spcBef>
              <a:spcPct val="0"/>
            </a:spcBef>
            <a:spcAft>
              <a:spcPct val="15000"/>
            </a:spcAft>
            <a:buChar char="••"/>
          </a:pPr>
          <a:r>
            <a:rPr lang="zh-CN" altLang="en-US" sz="1700" kern="1200" dirty="0" smtClean="0"/>
            <a:t>分析订单工程的完成情况，与计划进行比较分析。</a:t>
          </a:r>
          <a:endParaRPr lang="zh-CN" altLang="en-US" sz="1700" kern="1200" dirty="0"/>
        </a:p>
        <a:p>
          <a:pPr marL="171450" lvl="1" indent="-171450" algn="l" defTabSz="755650">
            <a:lnSpc>
              <a:spcPct val="90000"/>
            </a:lnSpc>
            <a:spcBef>
              <a:spcPct val="0"/>
            </a:spcBef>
            <a:spcAft>
              <a:spcPct val="15000"/>
            </a:spcAft>
            <a:buChar char="••"/>
          </a:pPr>
          <a:r>
            <a:rPr lang="zh-CN" altLang="en-US" sz="1700" kern="1200" dirty="0" smtClean="0"/>
            <a:t>根据顾客需求的变化和订单工程的完成情况提出切实可行的改进措施。</a:t>
          </a:r>
          <a:endParaRPr lang="zh-CN" altLang="en-US" sz="1700" kern="1200" dirty="0"/>
        </a:p>
        <a:p>
          <a:pPr marL="171450" lvl="1" indent="-171450" algn="l" defTabSz="755650">
            <a:lnSpc>
              <a:spcPct val="90000"/>
            </a:lnSpc>
            <a:spcBef>
              <a:spcPct val="0"/>
            </a:spcBef>
            <a:spcAft>
              <a:spcPct val="15000"/>
            </a:spcAft>
            <a:buChar char="••"/>
          </a:pPr>
          <a:endParaRPr lang="zh-CN" altLang="en-US" sz="1700" kern="1200"/>
        </a:p>
      </dsp:txBody>
      <dsp:txXfrm>
        <a:off x="4180674" y="874646"/>
        <a:ext cx="3667224" cy="348820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BB9243-FFD8-4433-BB60-EE1D3D344A14}">
      <dsp:nvSpPr>
        <dsp:cNvPr id="0" name=""/>
        <dsp:cNvSpPr/>
      </dsp:nvSpPr>
      <dsp:spPr>
        <a:xfrm>
          <a:off x="2209574" y="383"/>
          <a:ext cx="2485771" cy="61418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rtl="0">
            <a:lnSpc>
              <a:spcPct val="90000"/>
            </a:lnSpc>
            <a:spcBef>
              <a:spcPct val="0"/>
            </a:spcBef>
            <a:spcAft>
              <a:spcPct val="35000"/>
            </a:spcAft>
          </a:pPr>
          <a:r>
            <a:rPr lang="zh-CN" sz="2500" kern="1200" smtClean="0"/>
            <a:t>过度生产的浪费</a:t>
          </a:r>
          <a:endParaRPr lang="zh-CN" sz="2500" kern="1200"/>
        </a:p>
      </dsp:txBody>
      <dsp:txXfrm>
        <a:off x="2239556" y="30365"/>
        <a:ext cx="2425807" cy="554219"/>
      </dsp:txXfrm>
    </dsp:sp>
    <dsp:sp modelId="{EEC8C119-03EE-4818-9EED-C3ABABC6F018}">
      <dsp:nvSpPr>
        <dsp:cNvPr id="0" name=""/>
        <dsp:cNvSpPr/>
      </dsp:nvSpPr>
      <dsp:spPr>
        <a:xfrm>
          <a:off x="2209574" y="645276"/>
          <a:ext cx="2485771" cy="61418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rtl="0">
            <a:lnSpc>
              <a:spcPct val="90000"/>
            </a:lnSpc>
            <a:spcBef>
              <a:spcPct val="0"/>
            </a:spcBef>
            <a:spcAft>
              <a:spcPct val="35000"/>
            </a:spcAft>
          </a:pPr>
          <a:r>
            <a:rPr lang="zh-CN" sz="2500" kern="1200" smtClean="0"/>
            <a:t>等待的浪费</a:t>
          </a:r>
          <a:endParaRPr lang="zh-CN" sz="2500" kern="1200"/>
        </a:p>
      </dsp:txBody>
      <dsp:txXfrm>
        <a:off x="2239556" y="675258"/>
        <a:ext cx="2425807" cy="554219"/>
      </dsp:txXfrm>
    </dsp:sp>
    <dsp:sp modelId="{24661D5B-02FB-4257-9EFB-FA737DE905EB}">
      <dsp:nvSpPr>
        <dsp:cNvPr id="0" name=""/>
        <dsp:cNvSpPr/>
      </dsp:nvSpPr>
      <dsp:spPr>
        <a:xfrm>
          <a:off x="2209574" y="1290168"/>
          <a:ext cx="2485771" cy="61418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rtl="0">
            <a:lnSpc>
              <a:spcPct val="90000"/>
            </a:lnSpc>
            <a:spcBef>
              <a:spcPct val="0"/>
            </a:spcBef>
            <a:spcAft>
              <a:spcPct val="35000"/>
            </a:spcAft>
          </a:pPr>
          <a:r>
            <a:rPr lang="zh-CN" sz="2500" kern="1200" smtClean="0"/>
            <a:t>搬运的浪费</a:t>
          </a:r>
          <a:endParaRPr lang="zh-CN" sz="2500" kern="1200"/>
        </a:p>
      </dsp:txBody>
      <dsp:txXfrm>
        <a:off x="2239556" y="1320150"/>
        <a:ext cx="2425807" cy="554219"/>
      </dsp:txXfrm>
    </dsp:sp>
    <dsp:sp modelId="{7A58B02D-099A-4009-B758-C3B986D603DA}">
      <dsp:nvSpPr>
        <dsp:cNvPr id="0" name=""/>
        <dsp:cNvSpPr/>
      </dsp:nvSpPr>
      <dsp:spPr>
        <a:xfrm>
          <a:off x="2209574" y="1935061"/>
          <a:ext cx="2485771" cy="61418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rtl="0">
            <a:lnSpc>
              <a:spcPct val="90000"/>
            </a:lnSpc>
            <a:spcBef>
              <a:spcPct val="0"/>
            </a:spcBef>
            <a:spcAft>
              <a:spcPct val="35000"/>
            </a:spcAft>
          </a:pPr>
          <a:r>
            <a:rPr lang="zh-CN" sz="2500" kern="1200" smtClean="0"/>
            <a:t>工序的浪费</a:t>
          </a:r>
          <a:endParaRPr lang="zh-CN" sz="2500" kern="1200"/>
        </a:p>
      </dsp:txBody>
      <dsp:txXfrm>
        <a:off x="2239556" y="1965043"/>
        <a:ext cx="2425807" cy="554219"/>
      </dsp:txXfrm>
    </dsp:sp>
    <dsp:sp modelId="{175E1FFF-4518-4383-B65D-781FB811543E}">
      <dsp:nvSpPr>
        <dsp:cNvPr id="0" name=""/>
        <dsp:cNvSpPr/>
      </dsp:nvSpPr>
      <dsp:spPr>
        <a:xfrm>
          <a:off x="2209574" y="2579954"/>
          <a:ext cx="2485771" cy="61418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rtl="0">
            <a:lnSpc>
              <a:spcPct val="90000"/>
            </a:lnSpc>
            <a:spcBef>
              <a:spcPct val="0"/>
            </a:spcBef>
            <a:spcAft>
              <a:spcPct val="35000"/>
            </a:spcAft>
          </a:pPr>
          <a:r>
            <a:rPr lang="zh-CN" sz="2500" kern="1200" smtClean="0"/>
            <a:t>库存的浪费</a:t>
          </a:r>
          <a:endParaRPr lang="zh-CN" sz="2500" kern="1200"/>
        </a:p>
      </dsp:txBody>
      <dsp:txXfrm>
        <a:off x="2239556" y="2609936"/>
        <a:ext cx="2425807" cy="554219"/>
      </dsp:txXfrm>
    </dsp:sp>
    <dsp:sp modelId="{523F967D-DFA8-44C5-9C85-BE508F376603}">
      <dsp:nvSpPr>
        <dsp:cNvPr id="0" name=""/>
        <dsp:cNvSpPr/>
      </dsp:nvSpPr>
      <dsp:spPr>
        <a:xfrm>
          <a:off x="2209574" y="3224847"/>
          <a:ext cx="2485771" cy="61418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rtl="0">
            <a:lnSpc>
              <a:spcPct val="90000"/>
            </a:lnSpc>
            <a:spcBef>
              <a:spcPct val="0"/>
            </a:spcBef>
            <a:spcAft>
              <a:spcPct val="35000"/>
            </a:spcAft>
          </a:pPr>
          <a:r>
            <a:rPr lang="zh-CN" sz="2500" kern="1200" smtClean="0"/>
            <a:t>动作的浪费</a:t>
          </a:r>
          <a:endParaRPr lang="zh-CN" sz="2500" kern="1200"/>
        </a:p>
      </dsp:txBody>
      <dsp:txXfrm>
        <a:off x="2239556" y="3254829"/>
        <a:ext cx="2425807" cy="554219"/>
      </dsp:txXfrm>
    </dsp:sp>
    <dsp:sp modelId="{8E06D4AC-35AD-48B1-B991-D57DA1093342}">
      <dsp:nvSpPr>
        <dsp:cNvPr id="0" name=""/>
        <dsp:cNvSpPr/>
      </dsp:nvSpPr>
      <dsp:spPr>
        <a:xfrm>
          <a:off x="2209574" y="3869740"/>
          <a:ext cx="2485771" cy="61418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47625" rIns="95250" bIns="47625" numCol="1" spcCol="1270" anchor="ctr" anchorCtr="0">
          <a:noAutofit/>
        </a:bodyPr>
        <a:lstStyle/>
        <a:p>
          <a:pPr lvl="0" algn="ctr" defTabSz="1111250" rtl="0">
            <a:lnSpc>
              <a:spcPct val="90000"/>
            </a:lnSpc>
            <a:spcBef>
              <a:spcPct val="0"/>
            </a:spcBef>
            <a:spcAft>
              <a:spcPct val="35000"/>
            </a:spcAft>
          </a:pPr>
          <a:r>
            <a:rPr lang="zh-CN" sz="2500" kern="1200" smtClean="0"/>
            <a:t>产品缺陷的浪费</a:t>
          </a:r>
          <a:endParaRPr lang="zh-CN" sz="2500" kern="1200"/>
        </a:p>
      </dsp:txBody>
      <dsp:txXfrm>
        <a:off x="2239556" y="3899722"/>
        <a:ext cx="2425807" cy="554219"/>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2022/12/15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098" name="幻灯片图像占位符 772097"/>
          <p:cNvSpPr>
            <a:spLocks noGrp="1" noRot="1" noChangeAspect="1" noTextEdit="1"/>
          </p:cNvSpPr>
          <p:nvPr>
            <p:ph type="sldImg"/>
          </p:nvPr>
        </p:nvSpPr>
        <p:spPr/>
      </p:sp>
      <p:sp>
        <p:nvSpPr>
          <p:cNvPr id="772099" name="文本占位符 772098"/>
          <p:cNvSpPr>
            <a:spLocks noGrp="1"/>
          </p:cNvSpPr>
          <p:nvPr>
            <p:ph type="body" idx="1"/>
          </p:nvPr>
        </p:nvSpPr>
        <p:spPr/>
        <p:txBody>
          <a:bodyPr/>
          <a:lstStyle/>
          <a:p>
            <a:pPr lvl="0"/>
            <a:endParaRPr lang="zh-CN" altLang="en-US" dirty="0"/>
          </a:p>
        </p:txBody>
      </p:sp>
      <p:sp>
        <p:nvSpPr>
          <p:cNvPr id="2" name="页脚占位符 1"/>
          <p:cNvSpPr>
            <a:spLocks noGrp="1"/>
          </p:cNvSpPr>
          <p:nvPr>
            <p:ph type="ftr" sz="quarter" idx="2"/>
          </p:nvPr>
        </p:nvSpPr>
        <p:spPr/>
        <p:txBody>
          <a:bodyPr/>
          <a:lstStyle/>
          <a:p>
            <a:pPr lvl="0"/>
            <a:r>
              <a:rPr lang="en-US" altLang="zh-CN" sz="1200" dirty="0">
                <a:ea typeface="宋体" panose="02010600030101010101" pitchFamily="2" charset="-122"/>
              </a:rPr>
              <a:t>常州轻院   蔡瑞林</a:t>
            </a:r>
            <a:r>
              <a:rPr lang="zh-CN" altLang="en-US" sz="1200" dirty="0">
                <a:ea typeface="宋体" panose="02010600030101010101" pitchFamily="2" charset="-122"/>
              </a:rPr>
              <a:t>蔡现</a:t>
            </a:r>
          </a:p>
        </p:txBody>
      </p:sp>
      <p:sp>
        <p:nvSpPr>
          <p:cNvPr id="3" name="灯片编号占位符 2"/>
          <p:cNvSpPr>
            <a:spLocks noGrp="1"/>
          </p:cNvSpPr>
          <p:nvPr>
            <p:ph type="sldNum" sz="quarter" idx="3"/>
          </p:nvPr>
        </p:nvSpPr>
        <p:spPr/>
        <p:txBody>
          <a:bodyPr/>
          <a:lstStyle/>
          <a:p>
            <a:pPr lvl="0" algn="r"/>
            <a:fld id="{9A0DB2DC-4C9A-4742-B13C-FB6460FD3503}" type="slidenum">
              <a:rPr lang="zh-CN" altLang="en-US" sz="1200" dirty="0"/>
              <a:t>1</a:t>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900" name="矩形 208899"/>
          <p:cNvSpPr/>
          <p:nvPr userDrawn="1"/>
        </p:nvSpPr>
        <p:spPr>
          <a:xfrm>
            <a:off x="1402080" y="942340"/>
            <a:ext cx="9304020" cy="2245360"/>
          </a:xfrm>
          <a:prstGeom prst="rect">
            <a:avLst/>
          </a:prstGeom>
          <a:noFill/>
          <a:ln w="9525">
            <a:noFill/>
          </a:ln>
        </p:spPr>
        <p:txBody>
          <a:bodyPr wrap="square">
            <a:spAutoFit/>
          </a:bodyPr>
          <a:lstStyle/>
          <a:p>
            <a:pPr algn="ctr" latinLnBrk="0">
              <a:spcBef>
                <a:spcPct val="0"/>
              </a:spcBef>
            </a:pPr>
            <a:r>
              <a:rPr lang="zh-CN" altLang="en-US" sz="11500" b="1" dirty="0">
                <a:solidFill>
                  <a:schemeClr val="accent1">
                    <a:lumMod val="50000"/>
                  </a:schemeClr>
                </a:solidFill>
                <a:latin typeface="隶书" panose="02010509060101010101" pitchFamily="49" charset="-122"/>
                <a:ea typeface="隶书" panose="02010509060101010101" pitchFamily="49" charset="-122"/>
              </a:rPr>
              <a:t>供应链管理</a:t>
            </a:r>
            <a:r>
              <a:rPr lang="zh-CN" altLang="en-US" sz="3600" b="1" dirty="0">
                <a:solidFill>
                  <a:srgbClr val="A50021"/>
                </a:solidFill>
                <a:latin typeface="Times New Roman" panose="02020603050405020304" pitchFamily="18" charset="0"/>
                <a:ea typeface="隶书" panose="02010509060101010101" pitchFamily="49" charset="-122"/>
              </a:rPr>
              <a:t/>
            </a:r>
            <a:br>
              <a:rPr lang="zh-CN" altLang="en-US" sz="3600" b="1" dirty="0">
                <a:solidFill>
                  <a:srgbClr val="A50021"/>
                </a:solidFill>
                <a:latin typeface="Times New Roman" panose="02020603050405020304" pitchFamily="18" charset="0"/>
                <a:ea typeface="隶书" panose="02010509060101010101" pitchFamily="49" charset="-122"/>
              </a:rPr>
            </a:br>
            <a:r>
              <a:rPr lang="zh-CN" altLang="en-US" sz="2500" b="1" dirty="0">
                <a:latin typeface="-윤고딕140" pitchFamily="18" charset="-127"/>
                <a:ea typeface="-윤고딕140" pitchFamily="18" charset="-127"/>
              </a:rPr>
              <a:t> </a:t>
            </a:r>
          </a:p>
        </p:txBody>
      </p:sp>
      <p:pic>
        <p:nvPicPr>
          <p:cNvPr id="4" name="Picture 5"/>
          <p:cNvPicPr>
            <a:picLocks noChangeAspect="1" noChangeArrowheads="1"/>
          </p:cNvPicPr>
          <p:nvPr userDrawn="1"/>
        </p:nvPicPr>
        <p:blipFill>
          <a:blip r:embed="rId3" cstate="print"/>
          <a:srcRect/>
          <a:stretch>
            <a:fillRect/>
          </a:stretch>
        </p:blipFill>
        <p:spPr bwMode="auto">
          <a:xfrm>
            <a:off x="2992120" y="2614295"/>
            <a:ext cx="6123305" cy="3446780"/>
          </a:xfrm>
          <a:prstGeom prst="rect">
            <a:avLst/>
          </a:prstGeom>
          <a:noFill/>
          <a:ln w="12700" cmpd="sng">
            <a:solidFill>
              <a:schemeClr val="accent1">
                <a:shade val="50000"/>
              </a:schemeClr>
            </a:solidFill>
            <a:prstDash val="solid"/>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2022/12/15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2022/12/15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2022/12/15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2022/12/15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1" name="矩形 10"/>
          <p:cNvSpPr/>
          <p:nvPr userDrawn="1"/>
        </p:nvSpPr>
        <p:spPr>
          <a:xfrm>
            <a:off x="-90805" y="0"/>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8" name="矩形 7"/>
          <p:cNvSpPr/>
          <p:nvPr userDrawn="1"/>
        </p:nvSpPr>
        <p:spPr>
          <a:xfrm>
            <a:off x="-33020" y="-63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2022/12/15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2022/12/15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1" name="矩形 10"/>
          <p:cNvSpPr/>
          <p:nvPr userDrawn="1"/>
        </p:nvSpPr>
        <p:spPr>
          <a:xfrm>
            <a:off x="-90805" y="0"/>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2022/12/15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2022/12/15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2022/12/15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42690" y="2022475"/>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extLst>
      <p:ext uri="{BB962C8B-B14F-4D97-AF65-F5344CB8AC3E}">
        <p14:creationId xmlns:p14="http://schemas.microsoft.com/office/powerpoint/2010/main" val="4206390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8" name="矩形 7"/>
          <p:cNvSpPr/>
          <p:nvPr userDrawn="1"/>
        </p:nvSpPr>
        <p:spPr>
          <a:xfrm>
            <a:off x="-33020" y="-63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42690" y="2022475"/>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2022/12/15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heme" Target="../theme/theme2.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30">
          <a:fgClr>
            <a:schemeClr val="accent3">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2022/12/15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pct30">
          <a:fgClr>
            <a:schemeClr val="accent3">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2022/12/15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9" r:id="rId4"/>
    <p:sldLayoutId id="2147483670" r:id="rId5"/>
    <p:sldLayoutId id="2147483671" r:id="rId6"/>
    <p:sldLayoutId id="2147483672" r:id="rId7"/>
    <p:sldLayoutId id="2147483673" r:id="rId8"/>
    <p:sldLayoutId id="2147483674" r:id="rId9"/>
    <p:sldLayoutId id="214748367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8" Type="http://schemas.openxmlformats.org/officeDocument/2006/relationships/tags" Target="../tags/tag20.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tags" Target="../tags/tag23.xml"/><Relationship Id="rId5" Type="http://schemas.openxmlformats.org/officeDocument/2006/relationships/tags" Target="../tags/tag17.xml"/><Relationship Id="rId10" Type="http://schemas.openxmlformats.org/officeDocument/2006/relationships/tags" Target="../tags/tag22.xml"/><Relationship Id="rId4" Type="http://schemas.openxmlformats.org/officeDocument/2006/relationships/tags" Target="../tags/tag16.xml"/><Relationship Id="rId9" Type="http://schemas.openxmlformats.org/officeDocument/2006/relationships/tags" Target="../tags/tag21.xml"/></Relationships>
</file>

<file path=ppt/slides/_rels/slide16.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slideLayout" Target="../slideLayouts/slideLayout2.xml"/><Relationship Id="rId3" Type="http://schemas.openxmlformats.org/officeDocument/2006/relationships/tags" Target="../tags/tag26.xml"/><Relationship Id="rId7" Type="http://schemas.openxmlformats.org/officeDocument/2006/relationships/tags" Target="../tags/tag30.xml"/><Relationship Id="rId12" Type="http://schemas.openxmlformats.org/officeDocument/2006/relationships/tags" Target="../tags/tag35.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tags" Target="../tags/tag34.xml"/><Relationship Id="rId5" Type="http://schemas.openxmlformats.org/officeDocument/2006/relationships/tags" Target="../tags/tag28.xml"/><Relationship Id="rId10" Type="http://schemas.openxmlformats.org/officeDocument/2006/relationships/tags" Target="../tags/tag33.xml"/><Relationship Id="rId4" Type="http://schemas.openxmlformats.org/officeDocument/2006/relationships/tags" Target="../tags/tag27.xml"/><Relationship Id="rId9" Type="http://schemas.openxmlformats.org/officeDocument/2006/relationships/tags" Target="../tags/tag3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5.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6.emf"/></Relationships>
</file>

<file path=ppt/slides/_rels/slide31.xml.rels><?xml version="1.0" encoding="UTF-8" standalone="yes"?>
<Relationships xmlns="http://schemas.openxmlformats.org/package/2006/relationships"><Relationship Id="rId8" Type="http://schemas.openxmlformats.org/officeDocument/2006/relationships/tags" Target="../tags/tag43.xml"/><Relationship Id="rId3" Type="http://schemas.openxmlformats.org/officeDocument/2006/relationships/tags" Target="../tags/tag38.xml"/><Relationship Id="rId7" Type="http://schemas.openxmlformats.org/officeDocument/2006/relationships/tags" Target="../tags/tag42.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9"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7.emf"/></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4.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slideLayout" Target="../slideLayouts/slideLayout3.xml"/><Relationship Id="rId1" Type="http://schemas.openxmlformats.org/officeDocument/2006/relationships/tags" Target="../tags/tag45.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6.xml"/></Relationships>
</file>

<file path=ppt/slides/_rels/slide38.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slideLayout" Target="../slideLayouts/slideLayout3.xml"/><Relationship Id="rId3" Type="http://schemas.openxmlformats.org/officeDocument/2006/relationships/tags" Target="../tags/tag49.xml"/><Relationship Id="rId7" Type="http://schemas.openxmlformats.org/officeDocument/2006/relationships/tags" Target="../tags/tag53.xml"/><Relationship Id="rId12" Type="http://schemas.openxmlformats.org/officeDocument/2006/relationships/tags" Target="../tags/tag58.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tags" Target="../tags/tag57.xml"/><Relationship Id="rId5" Type="http://schemas.openxmlformats.org/officeDocument/2006/relationships/tags" Target="../tags/tag51.xml"/><Relationship Id="rId10" Type="http://schemas.openxmlformats.org/officeDocument/2006/relationships/tags" Target="../tags/tag56.xml"/><Relationship Id="rId4" Type="http://schemas.openxmlformats.org/officeDocument/2006/relationships/tags" Target="../tags/tag50.xml"/><Relationship Id="rId9" Type="http://schemas.openxmlformats.org/officeDocument/2006/relationships/tags" Target="../tags/tag55.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0.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1.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3.xml"/><Relationship Id="rId1" Type="http://schemas.openxmlformats.org/officeDocument/2006/relationships/vmlDrawing" Target="../drawings/vmlDrawing6.vml"/><Relationship Id="rId5" Type="http://schemas.openxmlformats.org/officeDocument/2006/relationships/image" Target="../media/image8.emf"/><Relationship Id="rId4" Type="http://schemas.openxmlformats.org/officeDocument/2006/relationships/oleObject" Target="../embeddings/oleObject6.bin"/></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4.xml"/></Relationships>
</file>

<file path=ppt/slides/_rels/slide45.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tags" Target="../tags/tag77.xml"/><Relationship Id="rId3" Type="http://schemas.openxmlformats.org/officeDocument/2006/relationships/tags" Target="../tags/tag67.xml"/><Relationship Id="rId7" Type="http://schemas.openxmlformats.org/officeDocument/2006/relationships/tags" Target="../tags/tag71.xml"/><Relationship Id="rId12" Type="http://schemas.openxmlformats.org/officeDocument/2006/relationships/tags" Target="../tags/tag76.xml"/><Relationship Id="rId17" Type="http://schemas.openxmlformats.org/officeDocument/2006/relationships/slideLayout" Target="../slideLayouts/slideLayout3.xml"/><Relationship Id="rId2" Type="http://schemas.openxmlformats.org/officeDocument/2006/relationships/tags" Target="../tags/tag66.xml"/><Relationship Id="rId16" Type="http://schemas.openxmlformats.org/officeDocument/2006/relationships/tags" Target="../tags/tag80.xml"/><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tags" Target="../tags/tag79.xml"/><Relationship Id="rId10" Type="http://schemas.openxmlformats.org/officeDocument/2006/relationships/tags" Target="../tags/tag74.xml"/><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tags" Target="../tags/tag7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9" name="副标题 208898"/>
          <p:cNvSpPr>
            <a:spLocks noGrp="1"/>
          </p:cNvSpPr>
          <p:nvPr>
            <p:ph type="subTitle" idx="1"/>
          </p:nvPr>
        </p:nvSpPr>
        <p:spPr>
          <a:xfrm>
            <a:off x="1524000" y="3591878"/>
            <a:ext cx="9144000" cy="1655762"/>
          </a:xfrm>
        </p:spPr>
        <p:txBody>
          <a:bodyPr/>
          <a:lstStyle/>
          <a:p>
            <a:pPr algn="ctr">
              <a:buNone/>
            </a:pPr>
            <a:endParaRPr lang="zh-CN" altLang="en-US" sz="4600" b="1">
              <a:solidFill>
                <a:srgbClr val="000099"/>
              </a:solidFill>
              <a:latin typeface="隶书" panose="02010509060101010101" pitchFamily="49" charset="-122"/>
            </a:endParaRPr>
          </a:p>
          <a:p>
            <a:pPr algn="ctr">
              <a:buNone/>
            </a:pPr>
            <a:endParaRPr lang="zh-CN" altLang="en-US" sz="4600" b="1">
              <a:solidFill>
                <a:srgbClr val="000099"/>
              </a:solidFill>
              <a:latin typeface="隶书" panose="02010509060101010101" pitchFamily="49" charset="-122"/>
              <a:ea typeface="隶书" panose="02010509060101010101" pitchFamily="49" charset="-122"/>
            </a:endParaRPr>
          </a:p>
        </p:txBody>
      </p:sp>
      <p:sp>
        <p:nvSpPr>
          <p:cNvPr id="2" name="灯片编号占位符 1"/>
          <p:cNvSpPr>
            <a:spLocks noGrp="1"/>
          </p:cNvSpPr>
          <p:nvPr>
            <p:ph type="sldNum" sz="quarter" idx="4294967295"/>
          </p:nvPr>
        </p:nvSpPr>
        <p:spPr>
          <a:xfrm>
            <a:off x="9448800" y="6356350"/>
            <a:ext cx="2743200" cy="365125"/>
          </a:xfrm>
        </p:spPr>
        <p:txBody>
          <a:bodyPr/>
          <a:lstStyle/>
          <a:p>
            <a:pPr lvl="0"/>
            <a:fld id="{9A0DB2DC-4C9A-4742-B13C-FB6460FD3503}" type="slidenum">
              <a:rPr lang="ko-KR" altLang="en-US" dirty="0">
                <a:latin typeface="Gulim" panose="020B0600000101010101" pitchFamily="34" charset="-127"/>
                <a:ea typeface="Gulim" panose="020B0600000101010101" pitchFamily="34" charset="-127"/>
              </a:rPr>
              <a:t>1</a:t>
            </a:fld>
            <a:endParaRPr lang="ko-KR" altLang="en-US" dirty="0">
              <a:latin typeface="Gulim" panose="020B0600000101010101" pitchFamily="34" charset="-127"/>
              <a:ea typeface="Gulim" panose="020B0600000101010101" pitchFamily="34" charset="-127"/>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8899">
                                            <p:txEl>
                                              <p:pRg st="0" end="0"/>
                                            </p:txEl>
                                          </p:spTgt>
                                        </p:tgtEl>
                                        <p:attrNameLst>
                                          <p:attrName>style.visibility</p:attrName>
                                        </p:attrNameLst>
                                      </p:cBhvr>
                                      <p:to>
                                        <p:strVal val="visible"/>
                                      </p:to>
                                    </p:set>
                                    <p:animEffect transition="in" filter="blinds(horizontal)">
                                      <p:cBhvr>
                                        <p:cTn id="7" dur="500"/>
                                        <p:tgtEl>
                                          <p:spTgt spid="2088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9" grpId="0" build="p" advAuto="100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589145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生产计划与控制的内涵</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225892" y="982797"/>
            <a:ext cx="4116833"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二、生产控制</a:t>
            </a:r>
            <a:r>
              <a:rPr lang="en-US" altLang="zh-CN" sz="2800" b="1" dirty="0" smtClean="0">
                <a:solidFill>
                  <a:schemeClr val="accent1">
                    <a:lumMod val="50000"/>
                  </a:schemeClr>
                </a:solidFill>
                <a:effectLst>
                  <a:outerShdw blurRad="38100" dist="25400" dir="5400000" algn="ctr" rotWithShape="0">
                    <a:srgbClr val="6E747A">
                      <a:alpha val="43000"/>
                    </a:srgbClr>
                  </a:outerShdw>
                </a:effectLst>
              </a:rPr>
              <a:t>—</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主要内容</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7" name="矩形 6"/>
          <p:cNvSpPr/>
          <p:nvPr/>
        </p:nvSpPr>
        <p:spPr>
          <a:xfrm>
            <a:off x="1271519" y="3255632"/>
            <a:ext cx="1731573" cy="708338"/>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dirty="0" smtClean="0"/>
              <a:t>主要内容</a:t>
            </a:r>
            <a:endParaRPr lang="zh-CN" altLang="en-US" dirty="0"/>
          </a:p>
        </p:txBody>
      </p:sp>
      <p:sp>
        <p:nvSpPr>
          <p:cNvPr id="9" name="矩形 8"/>
          <p:cNvSpPr/>
          <p:nvPr/>
        </p:nvSpPr>
        <p:spPr>
          <a:xfrm>
            <a:off x="4334779" y="2273580"/>
            <a:ext cx="2220174" cy="708338"/>
          </a:xfrm>
          <a:prstGeom prst="rect">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dirty="0" smtClean="0"/>
              <a:t>设备控制</a:t>
            </a:r>
            <a:endParaRPr lang="zh-CN" altLang="en-US" dirty="0"/>
          </a:p>
        </p:txBody>
      </p:sp>
      <p:sp>
        <p:nvSpPr>
          <p:cNvPr id="14" name="矩形 13"/>
          <p:cNvSpPr/>
          <p:nvPr/>
        </p:nvSpPr>
        <p:spPr>
          <a:xfrm>
            <a:off x="4334779" y="3037873"/>
            <a:ext cx="2220174" cy="708338"/>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dirty="0" smtClean="0"/>
              <a:t>库存控制</a:t>
            </a:r>
            <a:endParaRPr lang="zh-CN" altLang="en-US" dirty="0"/>
          </a:p>
        </p:txBody>
      </p:sp>
      <p:cxnSp>
        <p:nvCxnSpPr>
          <p:cNvPr id="22" name="直接连接符 21"/>
          <p:cNvCxnSpPr>
            <a:stCxn id="7" idx="3"/>
          </p:cNvCxnSpPr>
          <p:nvPr/>
        </p:nvCxnSpPr>
        <p:spPr>
          <a:xfrm flipV="1">
            <a:off x="3003092" y="1806833"/>
            <a:ext cx="1335721" cy="1802968"/>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7" idx="3"/>
            <a:endCxn id="14" idx="1"/>
          </p:cNvCxnSpPr>
          <p:nvPr/>
        </p:nvCxnSpPr>
        <p:spPr>
          <a:xfrm flipV="1">
            <a:off x="3003092" y="3392042"/>
            <a:ext cx="1331687" cy="217759"/>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7" idx="3"/>
            <a:endCxn id="9" idx="1"/>
          </p:cNvCxnSpPr>
          <p:nvPr/>
        </p:nvCxnSpPr>
        <p:spPr>
          <a:xfrm flipV="1">
            <a:off x="3003092" y="2627749"/>
            <a:ext cx="1331687" cy="982052"/>
          </a:xfrm>
          <a:prstGeom prst="line">
            <a:avLst/>
          </a:prstGeom>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4342725" y="1540370"/>
            <a:ext cx="2220174" cy="708338"/>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dirty="0" smtClean="0"/>
              <a:t>生产进度控制</a:t>
            </a:r>
            <a:endParaRPr lang="zh-CN" altLang="en-US" dirty="0"/>
          </a:p>
        </p:txBody>
      </p:sp>
      <p:sp>
        <p:nvSpPr>
          <p:cNvPr id="27" name="矩形 26"/>
          <p:cNvSpPr/>
          <p:nvPr/>
        </p:nvSpPr>
        <p:spPr>
          <a:xfrm>
            <a:off x="4326833" y="4535376"/>
            <a:ext cx="2220174" cy="708338"/>
          </a:xfrm>
          <a:prstGeom prst="rect">
            <a:avLst/>
          </a:prstGeom>
          <a:solidFill>
            <a:schemeClr val="bg1">
              <a:lumMod val="8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dirty="0" smtClean="0"/>
              <a:t>成本控制</a:t>
            </a:r>
            <a:endParaRPr lang="zh-CN" altLang="en-US" dirty="0"/>
          </a:p>
        </p:txBody>
      </p:sp>
      <p:sp>
        <p:nvSpPr>
          <p:cNvPr id="28" name="矩形 27"/>
          <p:cNvSpPr/>
          <p:nvPr/>
        </p:nvSpPr>
        <p:spPr>
          <a:xfrm>
            <a:off x="4326833" y="5299669"/>
            <a:ext cx="2220174" cy="708338"/>
          </a:xfrm>
          <a:prstGeom prst="rect">
            <a:avLst/>
          </a:prstGeom>
          <a:solidFill>
            <a:srgbClr val="FFFF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dirty="0" smtClean="0"/>
              <a:t>数量控制</a:t>
            </a:r>
            <a:endParaRPr lang="zh-CN" altLang="en-US" dirty="0"/>
          </a:p>
        </p:txBody>
      </p:sp>
      <p:sp>
        <p:nvSpPr>
          <p:cNvPr id="29" name="矩形 28"/>
          <p:cNvSpPr/>
          <p:nvPr/>
        </p:nvSpPr>
        <p:spPr>
          <a:xfrm>
            <a:off x="4334779" y="3802166"/>
            <a:ext cx="2220174" cy="708338"/>
          </a:xfrm>
          <a:prstGeom prst="rect">
            <a:avLst/>
          </a:prstGeom>
          <a:solidFill>
            <a:schemeClr val="accent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dirty="0" smtClean="0"/>
              <a:t>质量控制</a:t>
            </a:r>
            <a:endParaRPr lang="zh-CN" altLang="en-US" dirty="0"/>
          </a:p>
        </p:txBody>
      </p:sp>
      <p:cxnSp>
        <p:nvCxnSpPr>
          <p:cNvPr id="31" name="直接连接符 30"/>
          <p:cNvCxnSpPr>
            <a:endCxn id="29" idx="1"/>
          </p:cNvCxnSpPr>
          <p:nvPr/>
        </p:nvCxnSpPr>
        <p:spPr>
          <a:xfrm>
            <a:off x="3003092" y="3609801"/>
            <a:ext cx="1331687" cy="546534"/>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7" idx="3"/>
            <a:endCxn id="27" idx="1"/>
          </p:cNvCxnSpPr>
          <p:nvPr/>
        </p:nvCxnSpPr>
        <p:spPr>
          <a:xfrm>
            <a:off x="3003092" y="3609801"/>
            <a:ext cx="1323741" cy="1279744"/>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7" idx="3"/>
            <a:endCxn id="28" idx="1"/>
          </p:cNvCxnSpPr>
          <p:nvPr/>
        </p:nvCxnSpPr>
        <p:spPr>
          <a:xfrm>
            <a:off x="3003092" y="3609801"/>
            <a:ext cx="1323741" cy="2044037"/>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203801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589145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生产计划与控制的内涵</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225894" y="982797"/>
            <a:ext cx="4116832"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二、生产控制</a:t>
            </a:r>
            <a:r>
              <a:rPr lang="en-US" altLang="zh-CN" sz="2800" b="1" dirty="0" smtClean="0">
                <a:solidFill>
                  <a:schemeClr val="accent1">
                    <a:lumMod val="50000"/>
                  </a:schemeClr>
                </a:solidFill>
                <a:effectLst>
                  <a:outerShdw blurRad="38100" dist="25400" dir="5400000" algn="ctr" rotWithShape="0">
                    <a:srgbClr val="6E747A">
                      <a:alpha val="43000"/>
                    </a:srgbClr>
                  </a:outerShdw>
                </a:effectLst>
              </a:rPr>
              <a:t>—</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控制方式</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7" name="矩形 6"/>
          <p:cNvSpPr/>
          <p:nvPr/>
        </p:nvSpPr>
        <p:spPr>
          <a:xfrm>
            <a:off x="1271519" y="3255632"/>
            <a:ext cx="1731573" cy="708338"/>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dirty="0" smtClean="0"/>
              <a:t>控制方式</a:t>
            </a:r>
            <a:endParaRPr lang="zh-CN" altLang="en-US" dirty="0"/>
          </a:p>
        </p:txBody>
      </p:sp>
      <p:sp>
        <p:nvSpPr>
          <p:cNvPr id="9" name="矩形 8"/>
          <p:cNvSpPr/>
          <p:nvPr/>
        </p:nvSpPr>
        <p:spPr>
          <a:xfrm>
            <a:off x="4334779" y="3255632"/>
            <a:ext cx="2220174" cy="708338"/>
          </a:xfrm>
          <a:prstGeom prst="rect">
            <a:avLst/>
          </a:prstGeom>
          <a:solidFill>
            <a:srgbClr val="FF00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dirty="0" smtClean="0"/>
              <a:t>事中控制</a:t>
            </a:r>
            <a:endParaRPr lang="zh-CN" altLang="en-US" dirty="0"/>
          </a:p>
        </p:txBody>
      </p:sp>
      <p:sp>
        <p:nvSpPr>
          <p:cNvPr id="14" name="矩形 13"/>
          <p:cNvSpPr/>
          <p:nvPr/>
        </p:nvSpPr>
        <p:spPr>
          <a:xfrm>
            <a:off x="4334779" y="4623851"/>
            <a:ext cx="2220174" cy="708338"/>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dirty="0" smtClean="0"/>
              <a:t>事后控制</a:t>
            </a:r>
            <a:endParaRPr lang="zh-CN" altLang="en-US" dirty="0"/>
          </a:p>
        </p:txBody>
      </p:sp>
      <p:sp>
        <p:nvSpPr>
          <p:cNvPr id="25" name="矩形 24"/>
          <p:cNvSpPr/>
          <p:nvPr/>
        </p:nvSpPr>
        <p:spPr>
          <a:xfrm>
            <a:off x="4342726" y="1887413"/>
            <a:ext cx="2220174" cy="708338"/>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zh-CN" altLang="en-US" dirty="0" smtClean="0"/>
              <a:t>事后控制</a:t>
            </a:r>
            <a:endParaRPr lang="zh-CN" altLang="en-US" dirty="0"/>
          </a:p>
        </p:txBody>
      </p:sp>
      <p:cxnSp>
        <p:nvCxnSpPr>
          <p:cNvPr id="3" name="直接连接符 2"/>
          <p:cNvCxnSpPr>
            <a:stCxn id="7" idx="3"/>
            <a:endCxn id="25" idx="1"/>
          </p:cNvCxnSpPr>
          <p:nvPr/>
        </p:nvCxnSpPr>
        <p:spPr>
          <a:xfrm flipV="1">
            <a:off x="3003092" y="2241582"/>
            <a:ext cx="1339634" cy="1368219"/>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7" idx="3"/>
            <a:endCxn id="9" idx="1"/>
          </p:cNvCxnSpPr>
          <p:nvPr/>
        </p:nvCxnSpPr>
        <p:spPr>
          <a:xfrm>
            <a:off x="3003092" y="3609801"/>
            <a:ext cx="133168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7" idx="3"/>
            <a:endCxn id="14" idx="1"/>
          </p:cNvCxnSpPr>
          <p:nvPr/>
        </p:nvCxnSpPr>
        <p:spPr>
          <a:xfrm>
            <a:off x="3003092" y="3609801"/>
            <a:ext cx="1331687" cy="1368219"/>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858080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23007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传统生产计划</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1238647" y="982797"/>
            <a:ext cx="3430746"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传统生产计划的特点</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11" name="文本框 10"/>
          <p:cNvSpPr txBox="1"/>
          <p:nvPr/>
        </p:nvSpPr>
        <p:spPr>
          <a:xfrm>
            <a:off x="2295781" y="2033823"/>
            <a:ext cx="6397459" cy="2666966"/>
          </a:xfrm>
          <a:prstGeom prst="rect">
            <a:avLst/>
          </a:prstGeom>
          <a:noFill/>
          <a:ln w="38100">
            <a:solidFill>
              <a:schemeClr val="accent1"/>
            </a:solidFill>
            <a:prstDash val="lgDash"/>
          </a:ln>
        </p:spPr>
        <p:txBody>
          <a:bodyPr wrap="square">
            <a:noAutofit/>
          </a:bodyPr>
          <a:lstStyle/>
          <a:p>
            <a:pPr indent="0" fontAlgn="auto">
              <a:lnSpc>
                <a:spcPct val="150000"/>
              </a:lnSpc>
            </a:pPr>
            <a:r>
              <a:rPr lang="zh-CN" altLang="en-US" sz="2400" dirty="0">
                <a:latin typeface="+mn-ea"/>
              </a:rPr>
              <a:t>第一、传统生产计划适应性较差</a:t>
            </a:r>
            <a:r>
              <a:rPr lang="zh-CN" altLang="en-US" sz="2400" dirty="0" smtClean="0">
                <a:latin typeface="+mn-ea"/>
              </a:rPr>
              <a:t>。</a:t>
            </a:r>
            <a:endParaRPr lang="en-US" altLang="zh-CN" sz="2400" dirty="0" smtClean="0">
              <a:latin typeface="+mn-ea"/>
            </a:endParaRPr>
          </a:p>
          <a:p>
            <a:pPr indent="0" fontAlgn="auto">
              <a:lnSpc>
                <a:spcPct val="150000"/>
              </a:lnSpc>
            </a:pPr>
            <a:r>
              <a:rPr lang="zh-CN" altLang="en-US" sz="2400" dirty="0" smtClean="0">
                <a:latin typeface="+mn-ea"/>
              </a:rPr>
              <a:t>第二</a:t>
            </a:r>
            <a:r>
              <a:rPr lang="zh-CN" altLang="en-US" sz="2400" dirty="0">
                <a:latin typeface="+mn-ea"/>
              </a:rPr>
              <a:t>、传统生产计划信息共享程度低</a:t>
            </a:r>
            <a:r>
              <a:rPr lang="zh-CN" altLang="en-US" sz="2400" dirty="0" smtClean="0">
                <a:latin typeface="+mn-ea"/>
              </a:rPr>
              <a:t>。</a:t>
            </a:r>
            <a:endParaRPr lang="en-US" altLang="zh-CN" sz="2400" dirty="0" smtClean="0">
              <a:latin typeface="+mn-ea"/>
            </a:endParaRPr>
          </a:p>
          <a:p>
            <a:pPr indent="0" fontAlgn="auto">
              <a:lnSpc>
                <a:spcPct val="150000"/>
              </a:lnSpc>
            </a:pPr>
            <a:r>
              <a:rPr lang="zh-CN" altLang="en-US" sz="2400" dirty="0" smtClean="0">
                <a:latin typeface="+mn-ea"/>
              </a:rPr>
              <a:t>第三</a:t>
            </a:r>
            <a:r>
              <a:rPr lang="zh-CN" altLang="en-US" sz="2400" dirty="0">
                <a:latin typeface="+mn-ea"/>
              </a:rPr>
              <a:t>、传统生产计划决策信息单一</a:t>
            </a:r>
            <a:r>
              <a:rPr lang="zh-CN" altLang="en-US" sz="2400" dirty="0" smtClean="0">
                <a:latin typeface="+mn-ea"/>
              </a:rPr>
              <a:t>。</a:t>
            </a:r>
            <a:endParaRPr lang="en-US" altLang="zh-CN" sz="2400" dirty="0" smtClean="0">
              <a:latin typeface="+mn-ea"/>
            </a:endParaRPr>
          </a:p>
          <a:p>
            <a:pPr indent="0" fontAlgn="auto">
              <a:lnSpc>
                <a:spcPct val="150000"/>
              </a:lnSpc>
            </a:pPr>
            <a:r>
              <a:rPr lang="zh-CN" altLang="en-US" sz="2400" dirty="0" smtClean="0">
                <a:latin typeface="+mn-ea"/>
              </a:rPr>
              <a:t>第四</a:t>
            </a:r>
            <a:r>
              <a:rPr lang="zh-CN" altLang="en-US" sz="2400" dirty="0">
                <a:latin typeface="+mn-ea"/>
              </a:rPr>
              <a:t>、传统生产计划涉及企业较少</a:t>
            </a:r>
            <a:r>
              <a:rPr lang="zh-CN" altLang="en-US" sz="2400" dirty="0" smtClean="0">
                <a:latin typeface="+mn-ea"/>
              </a:rPr>
              <a:t>。</a:t>
            </a:r>
            <a:endParaRPr lang="zh-CN" altLang="en-US" sz="2400" dirty="0">
              <a:latin typeface="+mn-ea"/>
            </a:endParaRPr>
          </a:p>
        </p:txBody>
      </p:sp>
    </p:spTree>
    <p:extLst>
      <p:ext uri="{BB962C8B-B14F-4D97-AF65-F5344CB8AC3E}">
        <p14:creationId xmlns:p14="http://schemas.microsoft.com/office/powerpoint/2010/main" val="66606025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23007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传统生产控制</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1238646" y="982797"/>
            <a:ext cx="3430747"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传统生产控制的特点</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11" name="文本框 10"/>
          <p:cNvSpPr txBox="1"/>
          <p:nvPr/>
        </p:nvSpPr>
        <p:spPr>
          <a:xfrm>
            <a:off x="1716232" y="1879276"/>
            <a:ext cx="8045954" cy="3156363"/>
          </a:xfrm>
          <a:prstGeom prst="rect">
            <a:avLst/>
          </a:prstGeom>
          <a:noFill/>
          <a:ln w="38100">
            <a:solidFill>
              <a:schemeClr val="accent1"/>
            </a:solidFill>
            <a:prstDash val="lgDash"/>
          </a:ln>
        </p:spPr>
        <p:txBody>
          <a:bodyPr wrap="square">
            <a:noAutofit/>
          </a:bodyPr>
          <a:lstStyle/>
          <a:p>
            <a:pPr indent="0" fontAlgn="auto">
              <a:lnSpc>
                <a:spcPct val="150000"/>
              </a:lnSpc>
            </a:pPr>
            <a:r>
              <a:rPr lang="zh-CN" altLang="en-US" sz="2400" dirty="0">
                <a:latin typeface="+mn-ea"/>
              </a:rPr>
              <a:t>第一、尽管采用了计算机系统和数据处理</a:t>
            </a:r>
            <a:r>
              <a:rPr lang="en-US" altLang="zh-CN" sz="2400" dirty="0">
                <a:latin typeface="+mn-ea"/>
              </a:rPr>
              <a:t>,</a:t>
            </a:r>
            <a:r>
              <a:rPr lang="zh-CN" altLang="en-US" sz="2400" dirty="0">
                <a:latin typeface="+mn-ea"/>
              </a:rPr>
              <a:t>但是计划和实际结果差别却很大</a:t>
            </a:r>
            <a:r>
              <a:rPr lang="zh-CN" altLang="en-US" sz="2400" dirty="0" smtClean="0">
                <a:latin typeface="+mn-ea"/>
              </a:rPr>
              <a:t>。</a:t>
            </a:r>
            <a:endParaRPr lang="en-US" altLang="zh-CN" sz="2400" dirty="0" smtClean="0">
              <a:latin typeface="+mn-ea"/>
            </a:endParaRPr>
          </a:p>
          <a:p>
            <a:pPr indent="0" fontAlgn="auto">
              <a:lnSpc>
                <a:spcPct val="150000"/>
              </a:lnSpc>
            </a:pPr>
            <a:r>
              <a:rPr lang="zh-CN" altLang="en-US" sz="2400" dirty="0">
                <a:latin typeface="+mn-ea"/>
              </a:rPr>
              <a:t>第二、不恰当的性能数据报告，对生产周期、计划性能、库存几乎没有实际控制能力</a:t>
            </a:r>
            <a:r>
              <a:rPr lang="zh-CN" altLang="en-US" sz="2400" dirty="0" smtClean="0">
                <a:latin typeface="+mn-ea"/>
              </a:rPr>
              <a:t>。</a:t>
            </a:r>
            <a:endParaRPr lang="en-US" altLang="zh-CN" sz="2400" dirty="0" smtClean="0">
              <a:latin typeface="+mn-ea"/>
            </a:endParaRPr>
          </a:p>
          <a:p>
            <a:pPr indent="0" fontAlgn="auto">
              <a:lnSpc>
                <a:spcPct val="150000"/>
              </a:lnSpc>
            </a:pPr>
            <a:r>
              <a:rPr lang="zh-CN" altLang="en-US" sz="2400" dirty="0">
                <a:latin typeface="+mn-ea"/>
              </a:rPr>
              <a:t>第三、计划与操作人员决策的空间范围很小。</a:t>
            </a:r>
          </a:p>
        </p:txBody>
      </p:sp>
    </p:spTree>
    <p:extLst>
      <p:ext uri="{BB962C8B-B14F-4D97-AF65-F5344CB8AC3E}">
        <p14:creationId xmlns:p14="http://schemas.microsoft.com/office/powerpoint/2010/main" val="64056434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userDrawn="1"/>
        </p:nvSpPr>
        <p:spPr>
          <a:xfrm>
            <a:off x="4218019" y="2274838"/>
            <a:ext cx="7370445" cy="2308324"/>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lvl="0" algn="ctr">
              <a:defRPr/>
            </a:pPr>
            <a:r>
              <a:rPr lang="zh-CN" altLang="en-US" kern="0" dirty="0" smtClean="0">
                <a:gradFill>
                  <a:gsLst>
                    <a:gs pos="25000">
                      <a:srgbClr val="02B9E7">
                        <a:satMod val="155000"/>
                      </a:srgbClr>
                    </a:gs>
                    <a:gs pos="100000">
                      <a:srgbClr val="002060"/>
                    </a:gs>
                  </a:gsLst>
                  <a:lin ang="5400000"/>
                </a:gradFill>
              </a:rPr>
              <a:t>供应链环境下的生产计划与控制</a:t>
            </a:r>
            <a:endParaRPr lang="zh-CN" altLang="en-US" kern="0" dirty="0">
              <a:gradFill>
                <a:gsLst>
                  <a:gs pos="25000">
                    <a:srgbClr val="02B9E7">
                      <a:satMod val="155000"/>
                    </a:srgbClr>
                  </a:gs>
                  <a:gs pos="100000">
                    <a:srgbClr val="002060"/>
                  </a:gs>
                </a:gsLst>
                <a:lin ang="5400000"/>
              </a:gradFill>
            </a:endParaRPr>
          </a:p>
        </p:txBody>
      </p:sp>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2</a:t>
            </a:r>
          </a:p>
        </p:txBody>
      </p:sp>
    </p:spTree>
    <p:extLst>
      <p:ext uri="{BB962C8B-B14F-4D97-AF65-F5344CB8AC3E}">
        <p14:creationId xmlns:p14="http://schemas.microsoft.com/office/powerpoint/2010/main" val="104053647"/>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97186" y="1062362"/>
            <a:ext cx="5955476"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一、供应链环境下生产计划基本要求</a:t>
            </a:r>
          </a:p>
        </p:txBody>
      </p:sp>
      <p:sp>
        <p:nvSpPr>
          <p:cNvPr id="51" name="燕尾形 50"/>
          <p:cNvSpPr/>
          <p:nvPr/>
        </p:nvSpPr>
        <p:spPr>
          <a:xfrm flipH="1">
            <a:off x="155488" y="-42699"/>
            <a:ext cx="6123269"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供应链环境下的生产计划</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3" name="AutoShape 8"/>
          <p:cNvSpPr>
            <a:spLocks noChangeArrowheads="1"/>
          </p:cNvSpPr>
          <p:nvPr>
            <p:custDataLst>
              <p:tags r:id="rId1"/>
            </p:custDataLst>
          </p:nvPr>
        </p:nvSpPr>
        <p:spPr bwMode="auto">
          <a:xfrm>
            <a:off x="6819126" y="2539276"/>
            <a:ext cx="2933239" cy="2499677"/>
          </a:xfrm>
          <a:prstGeom prst="hexagon">
            <a:avLst>
              <a:gd name="adj" fmla="val 29334"/>
              <a:gd name="vf" fmla="val 115470"/>
            </a:avLst>
          </a:prstGeom>
          <a:solidFill>
            <a:schemeClr val="accent1"/>
          </a:solidFill>
          <a:ln w="3175" cap="flat" cmpd="sng" algn="ctr">
            <a:solidFill>
              <a:srgbClr val="D7D7D7"/>
            </a:solidFill>
            <a:prstDash val="solid"/>
          </a:ln>
          <a:effectLst/>
        </p:spPr>
        <p:txBody>
          <a:bodyPr wrap="square" lIns="91440" tIns="45720" rIns="91440" bIns="45720" anchor="ctr">
            <a:normAutofit/>
          </a:bodyPr>
          <a:lstStyle/>
          <a:p>
            <a:pPr marL="0" indent="0" algn="ctr">
              <a:lnSpc>
                <a:spcPct val="120000"/>
              </a:lnSpc>
              <a:spcBef>
                <a:spcPts val="0"/>
              </a:spcBef>
              <a:spcAft>
                <a:spcPts val="0"/>
              </a:spcAft>
              <a:buSzPct val="100000"/>
            </a:pPr>
            <a:r>
              <a:rPr lang="zh-CN" altLang="en-US" sz="2000" b="1" kern="0" dirty="0" smtClean="0">
                <a:solidFill>
                  <a:schemeClr val="bg1"/>
                </a:solidFill>
                <a:latin typeface="Arial" panose="020B0604020202020204" pitchFamily="34" charset="0"/>
                <a:ea typeface="微软雅黑" panose="020B0503020204020204" charset="-122"/>
              </a:rPr>
              <a:t>基本要求</a:t>
            </a:r>
            <a:endParaRPr lang="zh-CN" sz="2000" b="1" kern="0" dirty="0">
              <a:solidFill>
                <a:schemeClr val="bg1"/>
              </a:solidFill>
              <a:latin typeface="Arial" panose="020B0604020202020204" pitchFamily="34" charset="0"/>
              <a:ea typeface="微软雅黑" panose="020B0503020204020204" charset="-122"/>
            </a:endParaRPr>
          </a:p>
        </p:txBody>
      </p:sp>
      <p:sp>
        <p:nvSpPr>
          <p:cNvPr id="24" name="AutoShape 8"/>
          <p:cNvSpPr>
            <a:spLocks noChangeArrowheads="1"/>
          </p:cNvSpPr>
          <p:nvPr>
            <p:custDataLst>
              <p:tags r:id="rId2"/>
            </p:custDataLst>
          </p:nvPr>
        </p:nvSpPr>
        <p:spPr bwMode="auto">
          <a:xfrm>
            <a:off x="6680988" y="2421556"/>
            <a:ext cx="3209516" cy="2735118"/>
          </a:xfrm>
          <a:prstGeom prst="hexagon">
            <a:avLst>
              <a:gd name="adj" fmla="val 29334"/>
              <a:gd name="vf" fmla="val 115470"/>
            </a:avLst>
          </a:prstGeom>
          <a:noFill/>
          <a:ln w="12700" cap="flat" cmpd="sng" algn="ctr">
            <a:solidFill>
              <a:schemeClr val="accent1"/>
            </a:solidFill>
            <a:prstDash val="solid"/>
          </a:ln>
          <a:effectLst/>
        </p:spPr>
        <p:txBody>
          <a:bodyPr anchor="ctr">
            <a:normAutofit/>
          </a:bodyPr>
          <a:lstStyle/>
          <a:p>
            <a:pPr algn="ctr">
              <a:lnSpc>
                <a:spcPct val="120000"/>
              </a:lnSpc>
            </a:pPr>
            <a:endParaRPr lang="pt-BR" altLang="zh-CN" sz="2000" b="1"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5" name="AutoShape 7"/>
          <p:cNvSpPr>
            <a:spLocks noChangeArrowheads="1"/>
          </p:cNvSpPr>
          <p:nvPr>
            <p:custDataLst>
              <p:tags r:id="rId3"/>
            </p:custDataLst>
          </p:nvPr>
        </p:nvSpPr>
        <p:spPr bwMode="gray">
          <a:xfrm>
            <a:off x="5151379" y="3557367"/>
            <a:ext cx="406067" cy="463491"/>
          </a:xfrm>
          <a:prstGeom prst="chevron">
            <a:avLst>
              <a:gd name="adj" fmla="val 52514"/>
            </a:avLst>
          </a:prstGeom>
          <a:solidFill>
            <a:schemeClr val="accent1">
              <a:lumMod val="20000"/>
              <a:lumOff val="8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26" name="AutoShape 7"/>
          <p:cNvSpPr>
            <a:spLocks noChangeArrowheads="1"/>
          </p:cNvSpPr>
          <p:nvPr>
            <p:custDataLst>
              <p:tags r:id="rId4"/>
            </p:custDataLst>
          </p:nvPr>
        </p:nvSpPr>
        <p:spPr bwMode="gray">
          <a:xfrm>
            <a:off x="5490991" y="3557367"/>
            <a:ext cx="406067" cy="463491"/>
          </a:xfrm>
          <a:prstGeom prst="chevron">
            <a:avLst>
              <a:gd name="adj" fmla="val 52514"/>
            </a:avLst>
          </a:prstGeom>
          <a:solidFill>
            <a:schemeClr val="accent1">
              <a:lumMod val="40000"/>
              <a:lumOff val="60000"/>
              <a:alpha val="79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27" name="AutoShape 7"/>
          <p:cNvSpPr>
            <a:spLocks noChangeArrowheads="1"/>
          </p:cNvSpPr>
          <p:nvPr>
            <p:custDataLst>
              <p:tags r:id="rId5"/>
            </p:custDataLst>
          </p:nvPr>
        </p:nvSpPr>
        <p:spPr bwMode="gray">
          <a:xfrm>
            <a:off x="5838652" y="3557367"/>
            <a:ext cx="406067" cy="463491"/>
          </a:xfrm>
          <a:prstGeom prst="chevron">
            <a:avLst>
              <a:gd name="adj" fmla="val 52514"/>
            </a:avLst>
          </a:prstGeom>
          <a:solidFill>
            <a:schemeClr val="accent1">
              <a:lumMod val="60000"/>
              <a:lumOff val="4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28" name="AutoShape 4"/>
          <p:cNvSpPr>
            <a:spLocks noChangeArrowheads="1"/>
          </p:cNvSpPr>
          <p:nvPr>
            <p:custDataLst>
              <p:tags r:id="rId6"/>
            </p:custDataLst>
          </p:nvPr>
        </p:nvSpPr>
        <p:spPr bwMode="auto">
          <a:xfrm>
            <a:off x="2852209" y="2071913"/>
            <a:ext cx="1841457" cy="1606332"/>
          </a:xfrm>
          <a:prstGeom prst="hexagon">
            <a:avLst>
              <a:gd name="adj" fmla="val 28657"/>
              <a:gd name="vf" fmla="val 115470"/>
            </a:avLst>
          </a:prstGeom>
          <a:solidFill>
            <a:schemeClr val="accent4">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生产协作性</a:t>
            </a:r>
            <a:endParaRPr lang="zh-CN" sz="1400" kern="0" spc="150" dirty="0">
              <a:solidFill>
                <a:schemeClr val="bg1"/>
              </a:solidFill>
              <a:latin typeface="Arial" panose="020B0604020202020204" pitchFamily="34" charset="0"/>
              <a:ea typeface="微软雅黑" panose="020B0503020204020204" charset="-122"/>
            </a:endParaRPr>
          </a:p>
        </p:txBody>
      </p:sp>
      <p:sp>
        <p:nvSpPr>
          <p:cNvPr id="29" name="AutoShape 4"/>
          <p:cNvSpPr>
            <a:spLocks noChangeArrowheads="1"/>
          </p:cNvSpPr>
          <p:nvPr>
            <p:custDataLst>
              <p:tags r:id="rId7"/>
            </p:custDataLst>
          </p:nvPr>
        </p:nvSpPr>
        <p:spPr bwMode="auto">
          <a:xfrm>
            <a:off x="2715631" y="1952773"/>
            <a:ext cx="2114613" cy="1844611"/>
          </a:xfrm>
          <a:prstGeom prst="hexagon">
            <a:avLst>
              <a:gd name="adj" fmla="val 28657"/>
              <a:gd name="vf" fmla="val 115470"/>
            </a:avLst>
          </a:prstGeom>
          <a:noFill/>
          <a:ln w="12700" cap="flat" cmpd="sng" algn="ctr">
            <a:solidFill>
              <a:schemeClr val="accent5">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1" name="AutoShape 4"/>
          <p:cNvSpPr>
            <a:spLocks noChangeArrowheads="1"/>
          </p:cNvSpPr>
          <p:nvPr>
            <p:custDataLst>
              <p:tags r:id="rId8"/>
            </p:custDataLst>
          </p:nvPr>
        </p:nvSpPr>
        <p:spPr bwMode="auto">
          <a:xfrm>
            <a:off x="2780307" y="3916429"/>
            <a:ext cx="1913255" cy="1606550"/>
          </a:xfrm>
          <a:prstGeom prst="hexagon">
            <a:avLst>
              <a:gd name="adj" fmla="val 28657"/>
              <a:gd name="vf" fmla="val 115470"/>
            </a:avLst>
          </a:prstGeom>
          <a:solidFill>
            <a:schemeClr val="accent6">
              <a:lumMod val="60000"/>
              <a:lumOff val="40000"/>
            </a:schemeClr>
          </a:solidFill>
          <a:ln w="3175" cap="flat" cmpd="sng" algn="ctr">
            <a:noFill/>
            <a:prstDash val="solid"/>
          </a:ln>
          <a:effectLst/>
        </p:spPr>
        <p:txBody>
          <a:bodyPr wrap="square" lIns="91440" tIns="45720" rIns="91440" bIns="45720" anchor="ct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资源共享</a:t>
            </a:r>
            <a:endParaRPr lang="zh-CN" sz="1400" kern="0" spc="150" dirty="0">
              <a:solidFill>
                <a:schemeClr val="bg1"/>
              </a:solidFill>
              <a:latin typeface="Arial" panose="020B0604020202020204" pitchFamily="34" charset="0"/>
              <a:ea typeface="微软雅黑" panose="020B0503020204020204" charset="-122"/>
            </a:endParaRPr>
          </a:p>
        </p:txBody>
      </p:sp>
      <p:sp>
        <p:nvSpPr>
          <p:cNvPr id="33" name="AutoShape 4"/>
          <p:cNvSpPr>
            <a:spLocks noChangeArrowheads="1"/>
          </p:cNvSpPr>
          <p:nvPr>
            <p:custDataLst>
              <p:tags r:id="rId9"/>
            </p:custDataLst>
          </p:nvPr>
        </p:nvSpPr>
        <p:spPr bwMode="auto">
          <a:xfrm>
            <a:off x="2715631" y="3797382"/>
            <a:ext cx="2114613" cy="1844611"/>
          </a:xfrm>
          <a:prstGeom prst="hexagon">
            <a:avLst>
              <a:gd name="adj" fmla="val 28657"/>
              <a:gd name="vf" fmla="val 115470"/>
            </a:avLst>
          </a:prstGeom>
          <a:noFill/>
          <a:ln w="12700" cap="flat" cmpd="sng" algn="ctr">
            <a:solidFill>
              <a:schemeClr val="accent6">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5" name="AutoShape 4"/>
          <p:cNvSpPr>
            <a:spLocks noChangeArrowheads="1"/>
          </p:cNvSpPr>
          <p:nvPr>
            <p:custDataLst>
              <p:tags r:id="rId10"/>
            </p:custDataLst>
          </p:nvPr>
        </p:nvSpPr>
        <p:spPr bwMode="auto">
          <a:xfrm>
            <a:off x="1266978" y="2994217"/>
            <a:ext cx="1841457" cy="1606332"/>
          </a:xfrm>
          <a:prstGeom prst="hexagon">
            <a:avLst>
              <a:gd name="adj" fmla="val 28657"/>
              <a:gd name="vf" fmla="val 115470"/>
            </a:avLst>
          </a:prstGeom>
          <a:solidFill>
            <a:schemeClr val="accent3">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生产同步化</a:t>
            </a:r>
            <a:endParaRPr lang="zh-CN" sz="1400" kern="0" spc="150" dirty="0">
              <a:solidFill>
                <a:schemeClr val="bg1"/>
              </a:solidFill>
              <a:latin typeface="Arial" panose="020B0604020202020204" pitchFamily="34" charset="0"/>
              <a:ea typeface="微软雅黑" panose="020B0503020204020204" charset="-122"/>
            </a:endParaRPr>
          </a:p>
        </p:txBody>
      </p:sp>
      <p:sp>
        <p:nvSpPr>
          <p:cNvPr id="52" name="AutoShape 4"/>
          <p:cNvSpPr>
            <a:spLocks noChangeArrowheads="1"/>
          </p:cNvSpPr>
          <p:nvPr>
            <p:custDataLst>
              <p:tags r:id="rId11"/>
            </p:custDataLst>
          </p:nvPr>
        </p:nvSpPr>
        <p:spPr bwMode="auto">
          <a:xfrm>
            <a:off x="1130400" y="2875078"/>
            <a:ext cx="2114613" cy="1844611"/>
          </a:xfrm>
          <a:prstGeom prst="hexagon">
            <a:avLst>
              <a:gd name="adj" fmla="val 28657"/>
              <a:gd name="vf" fmla="val 115470"/>
            </a:avLst>
          </a:prstGeom>
          <a:noFill/>
          <a:ln w="12700" cap="flat" cmpd="sng" algn="ctr">
            <a:solidFill>
              <a:schemeClr val="accent3">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4077609054"/>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34482" y="1062362"/>
            <a:ext cx="6280886"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二、供应链环境下生产计划</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编制</a:t>
            </a:r>
            <a:r>
              <a:rPr lang="en-US" altLang="zh-CN" sz="2800" b="1" dirty="0" smtClean="0">
                <a:solidFill>
                  <a:schemeClr val="accent1">
                    <a:lumMod val="50000"/>
                  </a:schemeClr>
                </a:solidFill>
                <a:effectLst>
                  <a:outerShdw blurRad="38100" dist="25400" dir="5400000" algn="ctr" rotWithShape="0">
                    <a:srgbClr val="6E747A">
                      <a:alpha val="43000"/>
                    </a:srgbClr>
                  </a:outerShdw>
                </a:effectLst>
              </a:rPr>
              <a:t>—</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要点</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51" name="燕尾形 50"/>
          <p:cNvSpPr/>
          <p:nvPr/>
        </p:nvSpPr>
        <p:spPr>
          <a:xfrm flipH="1">
            <a:off x="155488" y="-42699"/>
            <a:ext cx="6123269"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供应链环境下的生产计划</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9" name="任意形状 19"/>
          <p:cNvSpPr/>
          <p:nvPr>
            <p:custDataLst>
              <p:tags r:id="rId1"/>
            </p:custDataLst>
          </p:nvPr>
        </p:nvSpPr>
        <p:spPr>
          <a:xfrm rot="16200000">
            <a:off x="8433058" y="812776"/>
            <a:ext cx="1343576" cy="3109699"/>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21" name="文本框 20"/>
          <p:cNvSpPr txBox="1"/>
          <p:nvPr>
            <p:custDataLst>
              <p:tags r:id="rId2"/>
            </p:custDataLst>
          </p:nvPr>
        </p:nvSpPr>
        <p:spPr>
          <a:xfrm>
            <a:off x="7732519" y="2484839"/>
            <a:ext cx="2516719" cy="430616"/>
          </a:xfrm>
          <a:prstGeom prst="rect">
            <a:avLst/>
          </a:prstGeom>
          <a:noFill/>
        </p:spPr>
        <p:txBody>
          <a:bodyPr wrap="square" bIns="0" rtlCol="0" anchor="ctr">
            <a:normAutofit/>
          </a:bodyPr>
          <a:lstStyle/>
          <a:p>
            <a:pPr marL="0" indent="0" algn="ctr" defTabSz="457200">
              <a:lnSpc>
                <a:spcPct val="100000"/>
              </a:lnSpc>
              <a:spcBef>
                <a:spcPts val="0"/>
              </a:spcBef>
              <a:spcAft>
                <a:spcPts val="0"/>
              </a:spcAft>
              <a:buSzPct val="100000"/>
            </a:pPr>
            <a:r>
              <a:rPr lang="zh-CN" altLang="en-US" b="1" spc="300" dirty="0" smtClean="0">
                <a:solidFill>
                  <a:srgbClr val="FFFFFF"/>
                </a:solidFill>
                <a:latin typeface="微软雅黑" panose="020B0503020204020204" charset="-122"/>
                <a:ea typeface="微软雅黑" panose="020B0503020204020204" charset="-122"/>
              </a:rPr>
              <a:t>五个适应</a:t>
            </a:r>
            <a:endParaRPr lang="zh-CN" b="1" spc="300" dirty="0">
              <a:solidFill>
                <a:srgbClr val="FFFFFF"/>
              </a:solidFill>
              <a:latin typeface="微软雅黑" panose="020B0503020204020204" charset="-122"/>
              <a:ea typeface="微软雅黑" panose="020B0503020204020204" charset="-122"/>
            </a:endParaRPr>
          </a:p>
        </p:txBody>
      </p:sp>
      <p:sp>
        <p:nvSpPr>
          <p:cNvPr id="22" name="文本框 21"/>
          <p:cNvSpPr txBox="1"/>
          <p:nvPr>
            <p:custDataLst>
              <p:tags r:id="rId3"/>
            </p:custDataLst>
          </p:nvPr>
        </p:nvSpPr>
        <p:spPr>
          <a:xfrm>
            <a:off x="7732519" y="1991953"/>
            <a:ext cx="2514022" cy="430616"/>
          </a:xfrm>
          <a:prstGeom prst="rect">
            <a:avLst/>
          </a:prstGeom>
          <a:noFill/>
        </p:spPr>
        <p:txBody>
          <a:bodyPr wrap="square" rtlCol="0">
            <a:normAutofit lnSpcReduction="10000"/>
          </a:bodyPr>
          <a:lstStyle/>
          <a:p>
            <a:pPr algn="ctr" defTabSz="457200"/>
            <a:r>
              <a:rPr kumimoji="1" lang="en-US" altLang="zh-CN" sz="2400" dirty="0">
                <a:solidFill>
                  <a:srgbClr val="FFFFFF"/>
                </a:solidFill>
                <a:latin typeface="微软雅黑" panose="020B0503020204020204" charset="-122"/>
                <a:ea typeface="微软雅黑" panose="020B0503020204020204" charset="-122"/>
              </a:rPr>
              <a:t>03</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30" name="文本框 29"/>
          <p:cNvSpPr txBox="1"/>
          <p:nvPr>
            <p:custDataLst>
              <p:tags r:id="rId4"/>
            </p:custDataLst>
          </p:nvPr>
        </p:nvSpPr>
        <p:spPr>
          <a:xfrm>
            <a:off x="7549996" y="3164189"/>
            <a:ext cx="2890520" cy="3014345"/>
          </a:xfrm>
          <a:prstGeom prst="rect">
            <a:avLst/>
          </a:prstGeom>
          <a:noFill/>
        </p:spPr>
        <p:txBody>
          <a:bodyPr wrap="square" tIns="0" rtlCol="0">
            <a:normAutofit/>
          </a:bodyPr>
          <a:lstStyle/>
          <a:p>
            <a:pPr marL="285750" lvl="0" indent="-285750" defTabSz="457200">
              <a:lnSpc>
                <a:spcPct val="120000"/>
              </a:lnSpc>
              <a:buSzPct val="100000"/>
              <a:buFont typeface="Wingdings" panose="05000000000000000000" pitchFamily="2" charset="2"/>
              <a:buChar char="Ø"/>
            </a:pPr>
            <a:r>
              <a:rPr lang="zh-CN" altLang="en-US" sz="1600" spc="150" dirty="0">
                <a:solidFill>
                  <a:srgbClr val="222222">
                    <a:lumMod val="75000"/>
                    <a:lumOff val="25000"/>
                  </a:srgbClr>
                </a:solidFill>
                <a:latin typeface="微软雅黑" panose="020B0503020204020204" charset="-122"/>
                <a:ea typeface="微软雅黑" panose="020B0503020204020204" charset="-122"/>
              </a:rPr>
              <a:t>生产计划与劳动力水平相</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适应</a:t>
            </a:r>
            <a:endParaRPr lang="en-US" altLang="zh-CN" sz="1600" spc="150" dirty="0" smtClean="0">
              <a:solidFill>
                <a:srgbClr val="222222">
                  <a:lumMod val="75000"/>
                  <a:lumOff val="25000"/>
                </a:srgbClr>
              </a:solidFill>
              <a:latin typeface="微软雅黑" panose="020B0503020204020204" charset="-122"/>
              <a:ea typeface="微软雅黑" panose="020B0503020204020204" charset="-122"/>
            </a:endParaRPr>
          </a:p>
          <a:p>
            <a:pPr marL="285750" lvl="0" indent="-285750" defTabSz="457200">
              <a:lnSpc>
                <a:spcPct val="120000"/>
              </a:lnSpc>
              <a:buSzPct val="100000"/>
              <a:buFont typeface="Wingdings" panose="05000000000000000000" pitchFamily="2" charset="2"/>
              <a:buChar char="Ø"/>
            </a:pPr>
            <a:r>
              <a:rPr lang="zh-CN" altLang="en-US" sz="1600" spc="150" dirty="0">
                <a:solidFill>
                  <a:srgbClr val="222222">
                    <a:lumMod val="75000"/>
                    <a:lumOff val="25000"/>
                  </a:srgbClr>
                </a:solidFill>
                <a:latin typeface="微软雅黑" panose="020B0503020204020204" charset="-122"/>
                <a:ea typeface="微软雅黑" panose="020B0503020204020204" charset="-122"/>
              </a:rPr>
              <a:t>生产计划与企业现有的装备水平相</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适应</a:t>
            </a:r>
            <a:endParaRPr lang="en-US" altLang="zh-CN" sz="1600" spc="150" dirty="0" smtClean="0">
              <a:solidFill>
                <a:srgbClr val="222222">
                  <a:lumMod val="75000"/>
                  <a:lumOff val="25000"/>
                </a:srgbClr>
              </a:solidFill>
              <a:latin typeface="微软雅黑" panose="020B0503020204020204" charset="-122"/>
              <a:ea typeface="微软雅黑" panose="020B0503020204020204" charset="-122"/>
            </a:endParaRPr>
          </a:p>
          <a:p>
            <a:pPr marL="285750" lvl="0" indent="-285750" defTabSz="457200">
              <a:lnSpc>
                <a:spcPct val="120000"/>
              </a:lnSpc>
              <a:buSzPct val="100000"/>
              <a:buFont typeface="Wingdings" panose="05000000000000000000" pitchFamily="2" charset="2"/>
              <a:buChar char="Ø"/>
            </a:pPr>
            <a:r>
              <a:rPr lang="zh-CN" altLang="en-US" sz="1600" spc="150" dirty="0">
                <a:solidFill>
                  <a:srgbClr val="222222">
                    <a:lumMod val="75000"/>
                    <a:lumOff val="25000"/>
                  </a:srgbClr>
                </a:solidFill>
                <a:latin typeface="微软雅黑" panose="020B0503020204020204" charset="-122"/>
                <a:ea typeface="微软雅黑" panose="020B0503020204020204" charset="-122"/>
              </a:rPr>
              <a:t>生产计划与原材料供应相</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适应</a:t>
            </a:r>
            <a:endParaRPr lang="en-US" altLang="zh-CN" sz="1600" spc="150" dirty="0" smtClean="0">
              <a:solidFill>
                <a:srgbClr val="222222">
                  <a:lumMod val="75000"/>
                  <a:lumOff val="25000"/>
                </a:srgbClr>
              </a:solidFill>
              <a:latin typeface="微软雅黑" panose="020B0503020204020204" charset="-122"/>
              <a:ea typeface="微软雅黑" panose="020B0503020204020204" charset="-122"/>
            </a:endParaRPr>
          </a:p>
          <a:p>
            <a:pPr marL="285750" lvl="0" indent="-285750" defTabSz="457200">
              <a:lnSpc>
                <a:spcPct val="120000"/>
              </a:lnSpc>
              <a:buSzPct val="100000"/>
              <a:buFont typeface="Wingdings" panose="05000000000000000000" pitchFamily="2" charset="2"/>
              <a:buChar char="Ø"/>
            </a:pPr>
            <a:r>
              <a:rPr lang="zh-CN" altLang="en-US" sz="1600" spc="150" dirty="0">
                <a:solidFill>
                  <a:srgbClr val="222222">
                    <a:lumMod val="75000"/>
                    <a:lumOff val="25000"/>
                  </a:srgbClr>
                </a:solidFill>
                <a:latin typeface="微软雅黑" panose="020B0503020204020204" charset="-122"/>
                <a:ea typeface="微软雅黑" panose="020B0503020204020204" charset="-122"/>
              </a:rPr>
              <a:t>生产计划与生产技术水平相</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适应</a:t>
            </a:r>
            <a:endParaRPr lang="en-US" altLang="zh-CN" sz="1600" spc="150" dirty="0" smtClean="0">
              <a:solidFill>
                <a:srgbClr val="222222">
                  <a:lumMod val="75000"/>
                  <a:lumOff val="25000"/>
                </a:srgbClr>
              </a:solidFill>
              <a:latin typeface="微软雅黑" panose="020B0503020204020204" charset="-122"/>
              <a:ea typeface="微软雅黑" panose="020B0503020204020204" charset="-122"/>
            </a:endParaRPr>
          </a:p>
          <a:p>
            <a:pPr marL="285750" lvl="0" indent="-285750" defTabSz="457200">
              <a:lnSpc>
                <a:spcPct val="120000"/>
              </a:lnSpc>
              <a:buSzPct val="100000"/>
              <a:buFont typeface="Wingdings" panose="05000000000000000000" pitchFamily="2" charset="2"/>
              <a:buChar char="Ø"/>
            </a:pPr>
            <a:r>
              <a:rPr lang="zh-CN" altLang="en-US" sz="1600" spc="150" dirty="0">
                <a:solidFill>
                  <a:srgbClr val="222222">
                    <a:lumMod val="75000"/>
                    <a:lumOff val="25000"/>
                  </a:srgbClr>
                </a:solidFill>
                <a:latin typeface="微软雅黑" panose="020B0503020204020204" charset="-122"/>
                <a:ea typeface="微软雅黑" panose="020B0503020204020204" charset="-122"/>
              </a:rPr>
              <a:t>生产计划与生产环境相适应</a:t>
            </a:r>
          </a:p>
        </p:txBody>
      </p:sp>
      <p:sp>
        <p:nvSpPr>
          <p:cNvPr id="32" name="任意形状 18"/>
          <p:cNvSpPr/>
          <p:nvPr>
            <p:custDataLst>
              <p:tags r:id="rId5"/>
            </p:custDataLst>
          </p:nvPr>
        </p:nvSpPr>
        <p:spPr>
          <a:xfrm rot="16200000">
            <a:off x="5475980" y="812776"/>
            <a:ext cx="1343576" cy="3109699"/>
          </a:xfrm>
          <a:custGeom>
            <a:avLst/>
            <a:gdLst>
              <a:gd name="connsiteX0" fmla="*/ 1440001 w 1440001"/>
              <a:gd name="connsiteY0" fmla="*/ 0 h 2239361"/>
              <a:gd name="connsiteX1" fmla="*/ 1440001 w 1440001"/>
              <a:gd name="connsiteY1" fmla="*/ 2070844 h 2239361"/>
              <a:gd name="connsiteX2" fmla="*/ 825324 w 1440001"/>
              <a:gd name="connsiteY2" fmla="*/ 2070844 h 2239361"/>
              <a:gd name="connsiteX3" fmla="*/ 720000 w 1440001"/>
              <a:gd name="connsiteY3" fmla="*/ 2239361 h 2239361"/>
              <a:gd name="connsiteX4" fmla="*/ 614677 w 1440001"/>
              <a:gd name="connsiteY4" fmla="*/ 2070844 h 2239361"/>
              <a:gd name="connsiteX5" fmla="*/ 0 w 1440001"/>
              <a:gd name="connsiteY5" fmla="*/ 2070844 h 2239361"/>
              <a:gd name="connsiteX6" fmla="*/ 0 w 1440001"/>
              <a:gd name="connsiteY6" fmla="*/ 0 h 2239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1">
                <a:moveTo>
                  <a:pt x="1440001" y="0"/>
                </a:moveTo>
                <a:lnTo>
                  <a:pt x="1440001" y="2070844"/>
                </a:lnTo>
                <a:lnTo>
                  <a:pt x="825324" y="2070844"/>
                </a:lnTo>
                <a:lnTo>
                  <a:pt x="720000" y="2239361"/>
                </a:lnTo>
                <a:lnTo>
                  <a:pt x="614677" y="2070844"/>
                </a:lnTo>
                <a:lnTo>
                  <a:pt x="0" y="2070844"/>
                </a:lnTo>
                <a:lnTo>
                  <a:pt x="0" y="0"/>
                </a:lnTo>
                <a:close/>
              </a:path>
            </a:pathLst>
          </a:custGeom>
          <a:solidFill>
            <a:schemeClr val="accent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34" name="文本框 33"/>
          <p:cNvSpPr txBox="1"/>
          <p:nvPr>
            <p:custDataLst>
              <p:tags r:id="rId6"/>
            </p:custDataLst>
          </p:nvPr>
        </p:nvSpPr>
        <p:spPr>
          <a:xfrm>
            <a:off x="4778138" y="2484839"/>
            <a:ext cx="2516719" cy="430616"/>
          </a:xfrm>
          <a:prstGeom prst="rect">
            <a:avLst/>
          </a:prstGeom>
          <a:noFill/>
        </p:spPr>
        <p:txBody>
          <a:bodyPr wrap="square" bIns="0" rtlCol="0" anchor="ctr">
            <a:normAutofit/>
          </a:bodyPr>
          <a:lstStyle/>
          <a:p>
            <a:pPr marL="0" indent="0" algn="ctr" defTabSz="457200">
              <a:lnSpc>
                <a:spcPct val="100000"/>
              </a:lnSpc>
              <a:spcBef>
                <a:spcPts val="0"/>
              </a:spcBef>
              <a:spcAft>
                <a:spcPts val="0"/>
              </a:spcAft>
              <a:buSzPct val="100000"/>
            </a:pPr>
            <a:r>
              <a:rPr lang="zh-CN" altLang="en-US" b="1" spc="300" dirty="0" smtClean="0">
                <a:solidFill>
                  <a:srgbClr val="FFFFFF"/>
                </a:solidFill>
                <a:latin typeface="微软雅黑" panose="020B0503020204020204" charset="-122"/>
                <a:ea typeface="微软雅黑" panose="020B0503020204020204" charset="-122"/>
              </a:rPr>
              <a:t>五个明确</a:t>
            </a:r>
            <a:endParaRPr lang="zh-CN" b="1" spc="300" dirty="0">
              <a:solidFill>
                <a:srgbClr val="FFFFFF"/>
              </a:solidFill>
              <a:latin typeface="微软雅黑" panose="020B0503020204020204" charset="-122"/>
              <a:ea typeface="微软雅黑" panose="020B0503020204020204" charset="-122"/>
            </a:endParaRPr>
          </a:p>
        </p:txBody>
      </p:sp>
      <p:sp>
        <p:nvSpPr>
          <p:cNvPr id="36" name="文本框 35"/>
          <p:cNvSpPr txBox="1"/>
          <p:nvPr>
            <p:custDataLst>
              <p:tags r:id="rId7"/>
            </p:custDataLst>
          </p:nvPr>
        </p:nvSpPr>
        <p:spPr>
          <a:xfrm>
            <a:off x="4782185" y="1991953"/>
            <a:ext cx="2508627" cy="430616"/>
          </a:xfrm>
          <a:prstGeom prst="rect">
            <a:avLst/>
          </a:prstGeom>
          <a:noFill/>
        </p:spPr>
        <p:txBody>
          <a:bodyPr wrap="square" rtlCol="0">
            <a:normAutofit lnSpcReduction="10000"/>
          </a:bodyPr>
          <a:lstStyle/>
          <a:p>
            <a:pPr algn="ctr" defTabSz="457200"/>
            <a:r>
              <a:rPr kumimoji="1" lang="en-US" altLang="zh-CN" sz="2400" dirty="0">
                <a:solidFill>
                  <a:srgbClr val="FFFFFF"/>
                </a:solidFill>
                <a:latin typeface="微软雅黑" panose="020B0503020204020204" charset="-122"/>
                <a:ea typeface="微软雅黑" panose="020B0503020204020204" charset="-122"/>
              </a:rPr>
              <a:t>02</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37" name="文本框 36"/>
          <p:cNvSpPr txBox="1"/>
          <p:nvPr>
            <p:custDataLst>
              <p:tags r:id="rId8"/>
            </p:custDataLst>
          </p:nvPr>
        </p:nvSpPr>
        <p:spPr>
          <a:xfrm>
            <a:off x="4578964" y="3159109"/>
            <a:ext cx="2890520" cy="3019425"/>
          </a:xfrm>
          <a:prstGeom prst="rect">
            <a:avLst/>
          </a:prstGeom>
          <a:noFill/>
        </p:spPr>
        <p:txBody>
          <a:bodyPr wrap="square" tIns="0" rtlCol="0"/>
          <a:lstStyle/>
          <a:p>
            <a:pPr marL="285750" lvl="0" indent="-285750" defTabSz="457200">
              <a:lnSpc>
                <a:spcPct val="120000"/>
              </a:lnSpc>
              <a:buFont typeface="Wingdings" panose="05000000000000000000" pitchFamily="2" charset="2"/>
              <a:buChar char="Ø"/>
            </a:pPr>
            <a:r>
              <a:rPr lang="zh-CN" altLang="en-US" sz="1600" spc="150" dirty="0">
                <a:solidFill>
                  <a:srgbClr val="222222">
                    <a:lumMod val="75000"/>
                    <a:lumOff val="25000"/>
                  </a:srgbClr>
                </a:solidFill>
                <a:latin typeface="微软雅黑" panose="020B0503020204020204" charset="-122"/>
                <a:ea typeface="微软雅黑" panose="020B0503020204020204" charset="-122"/>
              </a:rPr>
              <a:t>明确盈利多少</a:t>
            </a:r>
            <a:r>
              <a:rPr lang="en-US" altLang="zh-CN" sz="1600" spc="150" dirty="0">
                <a:solidFill>
                  <a:srgbClr val="222222">
                    <a:lumMod val="75000"/>
                    <a:lumOff val="25000"/>
                  </a:srgbClr>
                </a:solidFill>
                <a:latin typeface="微软雅黑" panose="020B0503020204020204" charset="-122"/>
                <a:ea typeface="微软雅黑" panose="020B0503020204020204" charset="-122"/>
              </a:rPr>
              <a:t>—</a:t>
            </a:r>
            <a:r>
              <a:rPr lang="zh-CN" altLang="en-US" sz="1600" spc="150" dirty="0">
                <a:solidFill>
                  <a:srgbClr val="222222">
                    <a:lumMod val="75000"/>
                    <a:lumOff val="25000"/>
                  </a:srgbClr>
                </a:solidFill>
                <a:latin typeface="微软雅黑" panose="020B0503020204020204" charset="-122"/>
                <a:ea typeface="微软雅黑" panose="020B0503020204020204" charset="-122"/>
              </a:rPr>
              <a:t>产值</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指标</a:t>
            </a:r>
            <a:endParaRPr lang="en-US" altLang="zh-CN" sz="1600" spc="150" dirty="0" smtClean="0">
              <a:solidFill>
                <a:srgbClr val="222222">
                  <a:lumMod val="75000"/>
                  <a:lumOff val="25000"/>
                </a:srgbClr>
              </a:solidFill>
              <a:latin typeface="微软雅黑" panose="020B0503020204020204" charset="-122"/>
              <a:ea typeface="微软雅黑" panose="020B0503020204020204" charset="-122"/>
            </a:endParaRPr>
          </a:p>
          <a:p>
            <a:pPr marL="285750" lvl="0" indent="-285750" defTabSz="457200">
              <a:lnSpc>
                <a:spcPct val="120000"/>
              </a:lnSpc>
              <a:buFont typeface="Wingdings" panose="05000000000000000000" pitchFamily="2" charset="2"/>
              <a:buChar char="Ø"/>
            </a:pPr>
            <a:r>
              <a:rPr lang="zh-CN" altLang="en-US" sz="1600" spc="150" dirty="0">
                <a:solidFill>
                  <a:srgbClr val="222222">
                    <a:lumMod val="75000"/>
                    <a:lumOff val="25000"/>
                  </a:srgbClr>
                </a:solidFill>
                <a:latin typeface="微软雅黑" panose="020B0503020204020204" charset="-122"/>
                <a:ea typeface="微软雅黑" panose="020B0503020204020204" charset="-122"/>
              </a:rPr>
              <a:t>明确生产什么</a:t>
            </a:r>
            <a:r>
              <a:rPr lang="en-US" altLang="zh-CN" sz="1600" spc="150" dirty="0">
                <a:solidFill>
                  <a:srgbClr val="222222">
                    <a:lumMod val="75000"/>
                    <a:lumOff val="25000"/>
                  </a:srgbClr>
                </a:solidFill>
                <a:latin typeface="微软雅黑" panose="020B0503020204020204" charset="-122"/>
                <a:ea typeface="微软雅黑" panose="020B0503020204020204" charset="-122"/>
              </a:rPr>
              <a:t>—</a:t>
            </a:r>
            <a:r>
              <a:rPr lang="zh-CN" altLang="en-US" sz="1600" spc="150" dirty="0">
                <a:solidFill>
                  <a:srgbClr val="222222">
                    <a:lumMod val="75000"/>
                    <a:lumOff val="25000"/>
                  </a:srgbClr>
                </a:solidFill>
                <a:latin typeface="微软雅黑" panose="020B0503020204020204" charset="-122"/>
                <a:ea typeface="微软雅黑" panose="020B0503020204020204" charset="-122"/>
              </a:rPr>
              <a:t>品种</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指标</a:t>
            </a:r>
            <a:endParaRPr lang="en-US" altLang="zh-CN" sz="1600" spc="150" dirty="0" smtClean="0">
              <a:solidFill>
                <a:srgbClr val="222222">
                  <a:lumMod val="75000"/>
                  <a:lumOff val="25000"/>
                </a:srgbClr>
              </a:solidFill>
              <a:latin typeface="微软雅黑" panose="020B0503020204020204" charset="-122"/>
              <a:ea typeface="微软雅黑" panose="020B0503020204020204" charset="-122"/>
            </a:endParaRPr>
          </a:p>
          <a:p>
            <a:pPr marL="285750" lvl="0" indent="-285750" defTabSz="457200">
              <a:lnSpc>
                <a:spcPct val="120000"/>
              </a:lnSpc>
              <a:buFont typeface="Wingdings" panose="05000000000000000000" pitchFamily="2" charset="2"/>
              <a:buChar char="Ø"/>
            </a:pPr>
            <a:r>
              <a:rPr lang="zh-CN" altLang="en-US" sz="1600" spc="150" dirty="0">
                <a:solidFill>
                  <a:srgbClr val="222222">
                    <a:lumMod val="75000"/>
                    <a:lumOff val="25000"/>
                  </a:srgbClr>
                </a:solidFill>
                <a:latin typeface="微软雅黑" panose="020B0503020204020204" charset="-122"/>
                <a:ea typeface="微软雅黑" panose="020B0503020204020204" charset="-122"/>
              </a:rPr>
              <a:t>明确产品质量如何</a:t>
            </a:r>
            <a:r>
              <a:rPr lang="en-US" altLang="zh-CN" sz="1600" spc="150" dirty="0">
                <a:solidFill>
                  <a:srgbClr val="222222">
                    <a:lumMod val="75000"/>
                    <a:lumOff val="25000"/>
                  </a:srgbClr>
                </a:solidFill>
                <a:latin typeface="微软雅黑" panose="020B0503020204020204" charset="-122"/>
                <a:ea typeface="微软雅黑" panose="020B0503020204020204" charset="-122"/>
              </a:rPr>
              <a:t>—</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质量指标</a:t>
            </a:r>
            <a:endParaRPr lang="en-US" altLang="zh-CN" sz="1600" spc="150" dirty="0" smtClean="0">
              <a:solidFill>
                <a:srgbClr val="222222">
                  <a:lumMod val="75000"/>
                  <a:lumOff val="25000"/>
                </a:srgbClr>
              </a:solidFill>
              <a:latin typeface="微软雅黑" panose="020B0503020204020204" charset="-122"/>
              <a:ea typeface="微软雅黑" panose="020B0503020204020204" charset="-122"/>
            </a:endParaRPr>
          </a:p>
          <a:p>
            <a:pPr marL="285750" lvl="0" indent="-285750" defTabSz="457200">
              <a:lnSpc>
                <a:spcPct val="120000"/>
              </a:lnSpc>
              <a:buFont typeface="Wingdings" panose="05000000000000000000" pitchFamily="2" charset="2"/>
              <a:buChar char="Ø"/>
            </a:pPr>
            <a:r>
              <a:rPr lang="zh-CN" altLang="en-US" sz="1600" spc="150" dirty="0">
                <a:solidFill>
                  <a:srgbClr val="222222">
                    <a:lumMod val="75000"/>
                    <a:lumOff val="25000"/>
                  </a:srgbClr>
                </a:solidFill>
                <a:latin typeface="微软雅黑" panose="020B0503020204020204" charset="-122"/>
                <a:ea typeface="微软雅黑" panose="020B0503020204020204" charset="-122"/>
              </a:rPr>
              <a:t>明确生产多少</a:t>
            </a:r>
            <a:r>
              <a:rPr lang="en-US" altLang="zh-CN" sz="1600" spc="150" dirty="0">
                <a:solidFill>
                  <a:srgbClr val="222222">
                    <a:lumMod val="75000"/>
                    <a:lumOff val="25000"/>
                  </a:srgbClr>
                </a:solidFill>
                <a:latin typeface="微软雅黑" panose="020B0503020204020204" charset="-122"/>
                <a:ea typeface="微软雅黑" panose="020B0503020204020204" charset="-122"/>
              </a:rPr>
              <a:t>—</a:t>
            </a:r>
            <a:r>
              <a:rPr lang="zh-CN" altLang="en-US" sz="1600" spc="150" dirty="0">
                <a:solidFill>
                  <a:srgbClr val="222222">
                    <a:lumMod val="75000"/>
                    <a:lumOff val="25000"/>
                  </a:srgbClr>
                </a:solidFill>
                <a:latin typeface="微软雅黑" panose="020B0503020204020204" charset="-122"/>
                <a:ea typeface="微软雅黑" panose="020B0503020204020204" charset="-122"/>
              </a:rPr>
              <a:t>产量</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指标</a:t>
            </a:r>
            <a:endParaRPr lang="en-US" altLang="zh-CN" sz="1600" spc="150" dirty="0" smtClean="0">
              <a:solidFill>
                <a:srgbClr val="222222">
                  <a:lumMod val="75000"/>
                  <a:lumOff val="25000"/>
                </a:srgbClr>
              </a:solidFill>
              <a:latin typeface="微软雅黑" panose="020B0503020204020204" charset="-122"/>
              <a:ea typeface="微软雅黑" panose="020B0503020204020204" charset="-122"/>
            </a:endParaRPr>
          </a:p>
          <a:p>
            <a:pPr marL="285750" lvl="0" indent="-285750" defTabSz="457200">
              <a:lnSpc>
                <a:spcPct val="120000"/>
              </a:lnSpc>
              <a:buFont typeface="Wingdings" panose="05000000000000000000" pitchFamily="2" charset="2"/>
              <a:buChar char="Ø"/>
            </a:pPr>
            <a:r>
              <a:rPr lang="zh-CN" altLang="en-US" sz="1600" spc="150" dirty="0">
                <a:solidFill>
                  <a:srgbClr val="222222">
                    <a:lumMod val="75000"/>
                    <a:lumOff val="25000"/>
                  </a:srgbClr>
                </a:solidFill>
                <a:latin typeface="微软雅黑" panose="020B0503020204020204" charset="-122"/>
                <a:ea typeface="微软雅黑" panose="020B0503020204020204" charset="-122"/>
              </a:rPr>
              <a:t>明确用什么来生产</a:t>
            </a:r>
            <a:r>
              <a:rPr lang="en-US" altLang="zh-CN" sz="1600" spc="150" dirty="0">
                <a:solidFill>
                  <a:srgbClr val="222222">
                    <a:lumMod val="75000"/>
                    <a:lumOff val="25000"/>
                  </a:srgbClr>
                </a:solidFill>
                <a:latin typeface="微软雅黑" panose="020B0503020204020204" charset="-122"/>
                <a:ea typeface="微软雅黑" panose="020B0503020204020204" charset="-122"/>
              </a:rPr>
              <a:t>—</a:t>
            </a:r>
            <a:r>
              <a:rPr lang="zh-CN" altLang="en-US" sz="1600" spc="150" dirty="0">
                <a:solidFill>
                  <a:srgbClr val="222222">
                    <a:lumMod val="75000"/>
                    <a:lumOff val="25000"/>
                  </a:srgbClr>
                </a:solidFill>
                <a:latin typeface="微软雅黑" panose="020B0503020204020204" charset="-122"/>
                <a:ea typeface="微软雅黑" panose="020B0503020204020204" charset="-122"/>
              </a:rPr>
              <a:t>原材料指标</a:t>
            </a:r>
            <a:endParaRPr lang="en-US" altLang="zh-CN" sz="1600" spc="150" dirty="0" smtClean="0">
              <a:solidFill>
                <a:srgbClr val="222222">
                  <a:lumMod val="75000"/>
                  <a:lumOff val="25000"/>
                </a:srgbClr>
              </a:solidFill>
              <a:latin typeface="微软雅黑" panose="020B0503020204020204" charset="-122"/>
              <a:ea typeface="微软雅黑" panose="020B0503020204020204" charset="-122"/>
            </a:endParaRPr>
          </a:p>
        </p:txBody>
      </p:sp>
      <p:sp>
        <p:nvSpPr>
          <p:cNvPr id="38" name="任意形状 17"/>
          <p:cNvSpPr/>
          <p:nvPr>
            <p:custDataLst>
              <p:tags r:id="rId9"/>
            </p:custDataLst>
          </p:nvPr>
        </p:nvSpPr>
        <p:spPr>
          <a:xfrm rot="16200000">
            <a:off x="2518903" y="817496"/>
            <a:ext cx="1343576" cy="3109699"/>
          </a:xfrm>
          <a:custGeom>
            <a:avLst/>
            <a:gdLst>
              <a:gd name="connsiteX0" fmla="*/ 1440001 w 1440001"/>
              <a:gd name="connsiteY0" fmla="*/ 0 h 2239362"/>
              <a:gd name="connsiteX1" fmla="*/ 1440001 w 1440001"/>
              <a:gd name="connsiteY1" fmla="*/ 2070844 h 2239362"/>
              <a:gd name="connsiteX2" fmla="*/ 825324 w 1440001"/>
              <a:gd name="connsiteY2" fmla="*/ 2070844 h 2239362"/>
              <a:gd name="connsiteX3" fmla="*/ 720000 w 1440001"/>
              <a:gd name="connsiteY3" fmla="*/ 2239362 h 2239362"/>
              <a:gd name="connsiteX4" fmla="*/ 614677 w 1440001"/>
              <a:gd name="connsiteY4" fmla="*/ 2070844 h 2239362"/>
              <a:gd name="connsiteX5" fmla="*/ 0 w 1440001"/>
              <a:gd name="connsiteY5" fmla="*/ 2070844 h 2239362"/>
              <a:gd name="connsiteX6" fmla="*/ 0 w 1440001"/>
              <a:gd name="connsiteY6" fmla="*/ 0 h 223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0001" h="2239362">
                <a:moveTo>
                  <a:pt x="1440001" y="0"/>
                </a:moveTo>
                <a:lnTo>
                  <a:pt x="1440001" y="2070844"/>
                </a:lnTo>
                <a:lnTo>
                  <a:pt x="825324" y="2070844"/>
                </a:lnTo>
                <a:lnTo>
                  <a:pt x="720000" y="2239362"/>
                </a:lnTo>
                <a:lnTo>
                  <a:pt x="614677" y="2070844"/>
                </a:lnTo>
                <a:lnTo>
                  <a:pt x="0" y="2070844"/>
                </a:lnTo>
                <a:lnTo>
                  <a:pt x="0" y="0"/>
                </a:lnTo>
                <a:close/>
              </a:path>
            </a:pathLst>
          </a:custGeom>
          <a:solidFill>
            <a:schemeClr val="accent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defTabSz="457200"/>
            <a:endParaRPr lang="zh-CN" altLang="en-US" sz="3600">
              <a:solidFill>
                <a:srgbClr val="FFFFFF"/>
              </a:solidFill>
              <a:latin typeface="微软雅黑" panose="020B0503020204020204" charset="-122"/>
              <a:ea typeface="微软雅黑" panose="020B0503020204020204" charset="-122"/>
            </a:endParaRPr>
          </a:p>
        </p:txBody>
      </p:sp>
      <p:sp>
        <p:nvSpPr>
          <p:cNvPr id="39" name="文本框 38"/>
          <p:cNvSpPr txBox="1"/>
          <p:nvPr>
            <p:custDataLst>
              <p:tags r:id="rId10"/>
            </p:custDataLst>
          </p:nvPr>
        </p:nvSpPr>
        <p:spPr>
          <a:xfrm>
            <a:off x="1869615" y="2490233"/>
            <a:ext cx="2471537" cy="430616"/>
          </a:xfrm>
          <a:prstGeom prst="rect">
            <a:avLst/>
          </a:prstGeom>
          <a:noFill/>
        </p:spPr>
        <p:txBody>
          <a:bodyPr wrap="square" bIns="0" rtlCol="0" anchor="ctr">
            <a:normAutofit/>
          </a:bodyPr>
          <a:lstStyle/>
          <a:p>
            <a:pPr marL="0" indent="0" algn="ctr" defTabSz="457200">
              <a:lnSpc>
                <a:spcPct val="100000"/>
              </a:lnSpc>
              <a:spcBef>
                <a:spcPts val="0"/>
              </a:spcBef>
              <a:spcAft>
                <a:spcPts val="0"/>
              </a:spcAft>
              <a:buSzPct val="100000"/>
            </a:pPr>
            <a:r>
              <a:rPr lang="zh-CN" altLang="en-US" b="1" spc="300" dirty="0" smtClean="0">
                <a:solidFill>
                  <a:srgbClr val="FFFFFF"/>
                </a:solidFill>
                <a:latin typeface="微软雅黑" panose="020B0503020204020204" charset="-122"/>
                <a:ea typeface="微软雅黑" panose="020B0503020204020204" charset="-122"/>
              </a:rPr>
              <a:t>两个原则</a:t>
            </a:r>
            <a:endParaRPr lang="zh-CN" b="1" spc="300" dirty="0">
              <a:solidFill>
                <a:srgbClr val="FFFFFF"/>
              </a:solidFill>
              <a:latin typeface="微软雅黑" panose="020B0503020204020204" charset="-122"/>
              <a:ea typeface="微软雅黑" panose="020B0503020204020204" charset="-122"/>
            </a:endParaRPr>
          </a:p>
        </p:txBody>
      </p:sp>
      <p:sp>
        <p:nvSpPr>
          <p:cNvPr id="40" name="文本框 39"/>
          <p:cNvSpPr txBox="1"/>
          <p:nvPr>
            <p:custDataLst>
              <p:tags r:id="rId11"/>
            </p:custDataLst>
          </p:nvPr>
        </p:nvSpPr>
        <p:spPr>
          <a:xfrm>
            <a:off x="1869615" y="1997347"/>
            <a:ext cx="2464119" cy="430616"/>
          </a:xfrm>
          <a:prstGeom prst="rect">
            <a:avLst/>
          </a:prstGeom>
          <a:noFill/>
        </p:spPr>
        <p:txBody>
          <a:bodyPr wrap="square" rtlCol="0">
            <a:normAutofit lnSpcReduction="10000"/>
          </a:bodyPr>
          <a:lstStyle/>
          <a:p>
            <a:pPr algn="ctr" defTabSz="457200"/>
            <a:r>
              <a:rPr kumimoji="1" lang="en-US" altLang="zh-CN" sz="2400" dirty="0">
                <a:solidFill>
                  <a:srgbClr val="FFFFFF"/>
                </a:solidFill>
                <a:latin typeface="微软雅黑" panose="020B0503020204020204" charset="-122"/>
                <a:ea typeface="微软雅黑" panose="020B0503020204020204" charset="-122"/>
              </a:rPr>
              <a:t>01</a:t>
            </a:r>
            <a:endParaRPr kumimoji="1" lang="zh-CN" altLang="en-US" sz="2400" dirty="0">
              <a:solidFill>
                <a:srgbClr val="FFFFFF"/>
              </a:solidFill>
              <a:latin typeface="微软雅黑" panose="020B0503020204020204" charset="-122"/>
              <a:ea typeface="微软雅黑" panose="020B0503020204020204" charset="-122"/>
            </a:endParaRPr>
          </a:p>
        </p:txBody>
      </p:sp>
      <p:sp>
        <p:nvSpPr>
          <p:cNvPr id="41" name="文本框 40"/>
          <p:cNvSpPr txBox="1"/>
          <p:nvPr>
            <p:custDataLst>
              <p:tags r:id="rId12"/>
            </p:custDataLst>
          </p:nvPr>
        </p:nvSpPr>
        <p:spPr>
          <a:xfrm>
            <a:off x="1635841" y="3275101"/>
            <a:ext cx="2891155" cy="2743468"/>
          </a:xfrm>
          <a:prstGeom prst="rect">
            <a:avLst/>
          </a:prstGeom>
          <a:noFill/>
        </p:spPr>
        <p:txBody>
          <a:bodyPr wrap="square" tIns="0" rtlCol="0">
            <a:noAutofit/>
          </a:bodyPr>
          <a:lstStyle/>
          <a:p>
            <a:pPr marL="285750" lvl="0" indent="-285750" defTabSz="457200">
              <a:lnSpc>
                <a:spcPct val="120000"/>
              </a:lnSpc>
              <a:buSzPct val="100000"/>
              <a:buFont typeface="Wingdings" panose="05000000000000000000" pitchFamily="2" charset="2"/>
              <a:buChar char="Ø"/>
            </a:pPr>
            <a:r>
              <a:rPr lang="zh-CN" altLang="en-US" sz="1600" spc="150" dirty="0">
                <a:solidFill>
                  <a:srgbClr val="222222">
                    <a:lumMod val="75000"/>
                    <a:lumOff val="25000"/>
                  </a:srgbClr>
                </a:solidFill>
                <a:latin typeface="微软雅黑" panose="020B0503020204020204" charset="-122"/>
                <a:ea typeface="微软雅黑" panose="020B0503020204020204" charset="-122"/>
              </a:rPr>
              <a:t>拉动与推动相结合的原则</a:t>
            </a:r>
            <a:r>
              <a:rPr lang="zh-CN" altLang="en-US" sz="1600" spc="150" dirty="0" smtClean="0">
                <a:solidFill>
                  <a:srgbClr val="222222">
                    <a:lumMod val="75000"/>
                    <a:lumOff val="25000"/>
                  </a:srgbClr>
                </a:solidFill>
                <a:latin typeface="微软雅黑" panose="020B0503020204020204" charset="-122"/>
                <a:ea typeface="微软雅黑" panose="020B0503020204020204" charset="-122"/>
              </a:rPr>
              <a:t>。</a:t>
            </a:r>
            <a:endParaRPr lang="en-US" altLang="zh-CN" sz="1600" spc="150" dirty="0" smtClean="0">
              <a:solidFill>
                <a:srgbClr val="222222">
                  <a:lumMod val="75000"/>
                  <a:lumOff val="25000"/>
                </a:srgbClr>
              </a:solidFill>
              <a:latin typeface="微软雅黑" panose="020B0503020204020204" charset="-122"/>
              <a:ea typeface="微软雅黑" panose="020B0503020204020204" charset="-122"/>
            </a:endParaRPr>
          </a:p>
          <a:p>
            <a:pPr marL="285750" lvl="0" indent="-285750" defTabSz="457200">
              <a:lnSpc>
                <a:spcPct val="120000"/>
              </a:lnSpc>
              <a:buSzPct val="100000"/>
              <a:buFont typeface="Wingdings" panose="05000000000000000000" pitchFamily="2" charset="2"/>
              <a:buChar char="Ø"/>
            </a:pPr>
            <a:r>
              <a:rPr lang="zh-CN" altLang="en-US" sz="1600" spc="150" dirty="0">
                <a:solidFill>
                  <a:srgbClr val="222222">
                    <a:lumMod val="75000"/>
                    <a:lumOff val="25000"/>
                  </a:srgbClr>
                </a:solidFill>
                <a:latin typeface="微软雅黑" panose="020B0503020204020204" charset="-122"/>
                <a:ea typeface="微软雅黑" panose="020B0503020204020204" charset="-122"/>
              </a:rPr>
              <a:t>刚性与柔性结合的原则</a:t>
            </a:r>
          </a:p>
        </p:txBody>
      </p:sp>
    </p:spTree>
    <p:extLst>
      <p:ext uri="{BB962C8B-B14F-4D97-AF65-F5344CB8AC3E}">
        <p14:creationId xmlns:p14="http://schemas.microsoft.com/office/powerpoint/2010/main" val="1102187475"/>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34483" y="1062362"/>
            <a:ext cx="6280886"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二、供应链环境下生产计划</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编制</a:t>
            </a:r>
            <a:r>
              <a:rPr lang="en-US" altLang="zh-CN" sz="2800" b="1" dirty="0" smtClean="0">
                <a:solidFill>
                  <a:schemeClr val="accent1">
                    <a:lumMod val="50000"/>
                  </a:schemeClr>
                </a:solidFill>
                <a:effectLst>
                  <a:outerShdw blurRad="38100" dist="25400" dir="5400000" algn="ctr" rotWithShape="0">
                    <a:srgbClr val="6E747A">
                      <a:alpha val="43000"/>
                    </a:srgbClr>
                  </a:outerShdw>
                </a:effectLst>
              </a:rPr>
              <a:t>—</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流程</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51" name="燕尾形 50"/>
          <p:cNvSpPr/>
          <p:nvPr/>
        </p:nvSpPr>
        <p:spPr>
          <a:xfrm flipH="1">
            <a:off x="155488" y="-42699"/>
            <a:ext cx="6123269"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供应链环境下的生产计划</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 name="Rectangle 2"/>
          <p:cNvSpPr>
            <a:spLocks noChangeArrowheads="1"/>
          </p:cNvSpPr>
          <p:nvPr/>
        </p:nvSpPr>
        <p:spPr bwMode="auto">
          <a:xfrm>
            <a:off x="2137892" y="1751525"/>
            <a:ext cx="145840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344828191"/>
              </p:ext>
            </p:extLst>
          </p:nvPr>
        </p:nvGraphicFramePr>
        <p:xfrm>
          <a:off x="2137893" y="1751526"/>
          <a:ext cx="6929719" cy="4584880"/>
        </p:xfrm>
        <a:graphic>
          <a:graphicData uri="http://schemas.openxmlformats.org/presentationml/2006/ole">
            <mc:AlternateContent xmlns:mc="http://schemas.openxmlformats.org/markup-compatibility/2006">
              <mc:Choice xmlns:v="urn:schemas-microsoft-com:vml" Requires="v">
                <p:oleObj spid="_x0000_s8208" name="Visio" r:id="rId3" imgW="7415092" imgH="4918098" progId="Visio.Drawing.11">
                  <p:embed/>
                </p:oleObj>
              </mc:Choice>
              <mc:Fallback>
                <p:oleObj name="Visio" r:id="rId3" imgW="7415092" imgH="4918098"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7893" y="1751526"/>
                        <a:ext cx="6929719" cy="4584880"/>
                      </a:xfrm>
                      <a:prstGeom prst="rect">
                        <a:avLst/>
                      </a:prstGeom>
                      <a:noFill/>
                    </p:spPr>
                  </p:pic>
                </p:oleObj>
              </mc:Fallback>
            </mc:AlternateContent>
          </a:graphicData>
        </a:graphic>
      </p:graphicFrame>
    </p:spTree>
    <p:extLst>
      <p:ext uri="{BB962C8B-B14F-4D97-AF65-F5344CB8AC3E}">
        <p14:creationId xmlns:p14="http://schemas.microsoft.com/office/powerpoint/2010/main" val="2027393480"/>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55488" y="961738"/>
            <a:ext cx="7827784"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三、供应链环境下的生产计划</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方式</a:t>
            </a:r>
            <a:r>
              <a:rPr lang="en-US" altLang="zh-CN" sz="2800" b="1" dirty="0" smtClean="0">
                <a:solidFill>
                  <a:schemeClr val="accent1">
                    <a:lumMod val="50000"/>
                  </a:schemeClr>
                </a:solidFill>
                <a:effectLst>
                  <a:outerShdw blurRad="38100" dist="25400" dir="5400000" algn="ctr" rotWithShape="0">
                    <a:srgbClr val="6E747A">
                      <a:alpha val="43000"/>
                    </a:srgbClr>
                  </a:outerShdw>
                </a:effectLst>
              </a:rPr>
              <a:t>—</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主生产计划</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51" name="燕尾形 50"/>
          <p:cNvSpPr/>
          <p:nvPr/>
        </p:nvSpPr>
        <p:spPr>
          <a:xfrm flipH="1">
            <a:off x="155488" y="-42699"/>
            <a:ext cx="6123269"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供应链环境下的生产计划</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 name="Rectangle 2"/>
          <p:cNvSpPr>
            <a:spLocks noChangeArrowheads="1"/>
          </p:cNvSpPr>
          <p:nvPr/>
        </p:nvSpPr>
        <p:spPr bwMode="auto">
          <a:xfrm>
            <a:off x="2137892" y="1751525"/>
            <a:ext cx="145840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6" name="文本框 5" descr="7b0a20202020227461726765744964223a202270726f636573734f6e6c696e6554657874426f78220a7d0a"/>
          <p:cNvSpPr txBox="1"/>
          <p:nvPr/>
        </p:nvSpPr>
        <p:spPr>
          <a:xfrm>
            <a:off x="896506" y="2363859"/>
            <a:ext cx="9921748" cy="2687112"/>
          </a:xfrm>
          <a:prstGeom prst="rect">
            <a:avLst/>
          </a:prstGeom>
          <a:solidFill>
            <a:srgbClr val="00B0F0"/>
          </a:solidFill>
          <a:ln w="9525">
            <a:noFill/>
          </a:ln>
        </p:spPr>
        <p:txBody>
          <a:bodyPr wrap="square">
            <a:noAutofit/>
          </a:bodyPr>
          <a:lstStyle/>
          <a:p>
            <a:pPr indent="457200" fontAlgn="auto">
              <a:lnSpc>
                <a:spcPct val="150000"/>
              </a:lnSpc>
            </a:pPr>
            <a:r>
              <a:rPr lang="zh-CN" altLang="en-US" sz="2800" dirty="0"/>
              <a:t>主生产计划（</a:t>
            </a:r>
            <a:r>
              <a:rPr lang="en-US" altLang="zh-CN" sz="2800" dirty="0"/>
              <a:t>Master Production Schedule, MPS</a:t>
            </a:r>
            <a:r>
              <a:rPr lang="zh-CN" altLang="en-US" sz="2800" dirty="0"/>
              <a:t>）是在综合计划的基础上制订的运营计划，是把综合计划具体化为可操作的实施计划，目的是要确定企业生产的最终产品的出产数量和出产时间。</a:t>
            </a:r>
            <a:endParaRPr lang="zh-CN" altLang="zh-CN" sz="2800" b="0" dirty="0">
              <a:latin typeface="Calibri" panose="020F0502020204030204" charset="0"/>
              <a:ea typeface="宋体" panose="02010600030101010101" pitchFamily="2" charset="-122"/>
              <a:sym typeface="+mn-ea"/>
            </a:endParaRPr>
          </a:p>
        </p:txBody>
      </p:sp>
    </p:spTree>
    <p:extLst>
      <p:ext uri="{BB962C8B-B14F-4D97-AF65-F5344CB8AC3E}">
        <p14:creationId xmlns:p14="http://schemas.microsoft.com/office/powerpoint/2010/main" val="2577428595"/>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339" y="961738"/>
            <a:ext cx="8444940"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三、供应链环境下的生产计划</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方式</a:t>
            </a:r>
            <a:r>
              <a:rPr lang="en-US" altLang="zh-CN" sz="2800" b="1" dirty="0" smtClean="0">
                <a:solidFill>
                  <a:schemeClr val="accent1">
                    <a:lumMod val="50000"/>
                  </a:schemeClr>
                </a:solidFill>
                <a:effectLst>
                  <a:outerShdw blurRad="38100" dist="25400" dir="5400000" algn="ctr" rotWithShape="0">
                    <a:srgbClr val="6E747A">
                      <a:alpha val="43000"/>
                    </a:srgbClr>
                  </a:outerShdw>
                </a:effectLst>
              </a:rPr>
              <a:t>—</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主生产计划作用</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51" name="燕尾形 50"/>
          <p:cNvSpPr/>
          <p:nvPr/>
        </p:nvSpPr>
        <p:spPr>
          <a:xfrm flipH="1">
            <a:off x="155488" y="-42699"/>
            <a:ext cx="6123269"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供应链环境下的生产计划</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 name="Rectangle 2"/>
          <p:cNvSpPr>
            <a:spLocks noChangeArrowheads="1"/>
          </p:cNvSpPr>
          <p:nvPr/>
        </p:nvSpPr>
        <p:spPr bwMode="auto">
          <a:xfrm>
            <a:off x="2137892" y="1751525"/>
            <a:ext cx="145840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5"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8" name="Rectangle 6"/>
          <p:cNvSpPr>
            <a:spLocks noChangeArrowheads="1"/>
          </p:cNvSpPr>
          <p:nvPr/>
        </p:nvSpPr>
        <p:spPr bwMode="auto">
          <a:xfrm rot="10800000" flipV="1">
            <a:off x="918074" y="1812525"/>
            <a:ext cx="10355852"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3048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Ø"/>
              <a:tabLst/>
            </a:pPr>
            <a:r>
              <a:rPr kumimoji="0" lang="zh-CN"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建立一个平衡供需的支点，亦即一个供客户、供应商和公司本身打交道的基础平台</a:t>
            </a:r>
            <a:endParaRPr kumimoji="0" lang="en-US"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endParaRPr>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Ø"/>
              <a:tabLst/>
            </a:pPr>
            <a:r>
              <a:rPr kumimoji="0" lang="zh-CN"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建立一份使用资源以满足客户需求的计划。</a:t>
            </a:r>
            <a:endParaRPr lang="en-US" altLang="zh-CN" sz="2400" dirty="0"/>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Ø"/>
              <a:tabLst/>
            </a:pPr>
            <a:r>
              <a:rPr kumimoji="0" lang="zh-CN"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建立一份相对均衡和稳定的产品或最终项目的生产计划，用来驱动物料和能力需求计划。</a:t>
            </a:r>
            <a:endParaRPr lang="en-US" altLang="zh-CN" sz="2400" dirty="0"/>
          </a:p>
          <a:p>
            <a:pPr marL="342900" marR="0" lvl="0" indent="-342900" algn="l" defTabSz="914400" rtl="0" eaLnBrk="0" fontAlgn="base" latinLnBrk="0" hangingPunct="0">
              <a:lnSpc>
                <a:spcPct val="150000"/>
              </a:lnSpc>
              <a:spcBef>
                <a:spcPct val="0"/>
              </a:spcBef>
              <a:spcAft>
                <a:spcPct val="0"/>
              </a:spcAft>
              <a:buClrTx/>
              <a:buSzTx/>
              <a:buFont typeface="Wingdings" panose="05000000000000000000" pitchFamily="2" charset="2"/>
              <a:buChar char="Ø"/>
              <a:tabLst/>
            </a:pPr>
            <a:r>
              <a:rPr kumimoji="0" lang="zh-CN" altLang="zh-CN" sz="24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在满足客户需求的前提下，把库存和未完成订单控制在所希望的水平上。</a:t>
            </a:r>
            <a:endParaRPr kumimoji="0" lang="zh-CN" altLang="zh-CN" sz="24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42157928"/>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828483" y="1222979"/>
            <a:ext cx="6749653" cy="4476750"/>
          </a:xfrm>
          <a:prstGeom prst="rect">
            <a:avLst/>
          </a:prstGeom>
          <a:solidFill>
            <a:schemeClr val="accent1">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147" name="文本框 199"/>
          <p:cNvSpPr txBox="1">
            <a:spLocks noChangeArrowheads="1"/>
          </p:cNvSpPr>
          <p:nvPr/>
        </p:nvSpPr>
        <p:spPr bwMode="auto">
          <a:xfrm>
            <a:off x="3248025" y="1487805"/>
            <a:ext cx="5411470" cy="646331"/>
          </a:xfrm>
          <a:prstGeom prst="rect">
            <a:avLst/>
          </a:prstGeom>
          <a:noFill/>
          <a:ln w="9525">
            <a:noFill/>
            <a:miter lim="800000"/>
          </a:ln>
        </p:spPr>
        <p:txBody>
          <a:bodyPr wrap="square">
            <a:spAutoFit/>
          </a:bodyPr>
          <a:lstStyle/>
          <a:p>
            <a:r>
              <a:rPr lang="zh-CN" altLang="en-US" sz="3600" b="1" dirty="0" smtClean="0">
                <a:solidFill>
                  <a:schemeClr val="bg1"/>
                </a:solidFill>
                <a:latin typeface="方正清刻本悦宋简体"/>
                <a:ea typeface="方正清刻本悦宋简体"/>
                <a:cs typeface="方正清刻本悦宋简体"/>
              </a:rPr>
              <a:t>项目五</a:t>
            </a:r>
            <a:r>
              <a:rPr lang="en-US" altLang="zh-CN" sz="3600" b="1" dirty="0" smtClean="0">
                <a:solidFill>
                  <a:schemeClr val="bg1"/>
                </a:solidFill>
                <a:latin typeface="方正清刻本悦宋简体"/>
                <a:ea typeface="方正清刻本悦宋简体"/>
                <a:cs typeface="方正清刻本悦宋简体"/>
              </a:rPr>
              <a:t> </a:t>
            </a:r>
            <a:r>
              <a:rPr lang="zh-CN" altLang="en-US" sz="3600" b="1" dirty="0" smtClean="0">
                <a:solidFill>
                  <a:schemeClr val="bg1"/>
                </a:solidFill>
                <a:latin typeface="方正清刻本悦宋简体"/>
                <a:ea typeface="方正清刻本悦宋简体"/>
                <a:cs typeface="方正清刻本悦宋简体"/>
              </a:rPr>
              <a:t>供应链生产管理</a:t>
            </a:r>
          </a:p>
        </p:txBody>
      </p:sp>
      <p:grpSp>
        <p:nvGrpSpPr>
          <p:cNvPr id="8" name="组合 200"/>
          <p:cNvGrpSpPr/>
          <p:nvPr/>
        </p:nvGrpSpPr>
        <p:grpSpPr>
          <a:xfrm>
            <a:off x="8463154" y="2949046"/>
            <a:ext cx="2310927"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3" name="Rectangle 43"/>
            <p:cNvSpPr>
              <a:spLocks noChangeArrowheads="1"/>
            </p:cNvSpPr>
            <p:nvPr/>
          </p:nvSpPr>
          <p:spPr bwMode="auto">
            <a:xfrm>
              <a:off x="-8592044"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4" name="Rectangle 44"/>
            <p:cNvSpPr>
              <a:spLocks noChangeArrowheads="1"/>
            </p:cNvSpPr>
            <p:nvPr/>
          </p:nvSpPr>
          <p:spPr bwMode="auto">
            <a:xfrm>
              <a:off x="-8417414"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5" name="Rectangle 45"/>
            <p:cNvSpPr>
              <a:spLocks noChangeArrowheads="1"/>
            </p:cNvSpPr>
            <p:nvPr/>
          </p:nvSpPr>
          <p:spPr bwMode="auto">
            <a:xfrm>
              <a:off x="-8331685"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6" name="Rectangle 46"/>
            <p:cNvSpPr>
              <a:spLocks noChangeArrowheads="1"/>
            </p:cNvSpPr>
            <p:nvPr/>
          </p:nvSpPr>
          <p:spPr bwMode="auto">
            <a:xfrm>
              <a:off x="-8506317"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7" name="Rectangle 47"/>
            <p:cNvSpPr>
              <a:spLocks noChangeArrowheads="1"/>
            </p:cNvSpPr>
            <p:nvPr/>
          </p:nvSpPr>
          <p:spPr bwMode="auto">
            <a:xfrm>
              <a:off x="-8331685"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8" name="Rectangle 48"/>
            <p:cNvSpPr>
              <a:spLocks noChangeArrowheads="1"/>
            </p:cNvSpPr>
            <p:nvPr/>
          </p:nvSpPr>
          <p:spPr bwMode="auto">
            <a:xfrm>
              <a:off x="-8677773" y="6699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9" name="Rectangle 49"/>
            <p:cNvSpPr>
              <a:spLocks noChangeArrowheads="1"/>
            </p:cNvSpPr>
            <p:nvPr/>
          </p:nvSpPr>
          <p:spPr bwMode="auto">
            <a:xfrm>
              <a:off x="-8506317"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0" name="Rectangle 50"/>
            <p:cNvSpPr>
              <a:spLocks noChangeArrowheads="1"/>
            </p:cNvSpPr>
            <p:nvPr/>
          </p:nvSpPr>
          <p:spPr bwMode="auto">
            <a:xfrm>
              <a:off x="-8245958"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1" name="Rectangle 51"/>
            <p:cNvSpPr>
              <a:spLocks noChangeArrowheads="1"/>
            </p:cNvSpPr>
            <p:nvPr/>
          </p:nvSpPr>
          <p:spPr bwMode="auto">
            <a:xfrm>
              <a:off x="-8677773"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2" name="Rectangle 52"/>
            <p:cNvSpPr>
              <a:spLocks noChangeArrowheads="1"/>
            </p:cNvSpPr>
            <p:nvPr/>
          </p:nvSpPr>
          <p:spPr bwMode="auto">
            <a:xfrm>
              <a:off x="-8592044"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3" name="Rectangle 53"/>
            <p:cNvSpPr>
              <a:spLocks noChangeArrowheads="1"/>
            </p:cNvSpPr>
            <p:nvPr/>
          </p:nvSpPr>
          <p:spPr bwMode="auto">
            <a:xfrm>
              <a:off x="-8417414"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4" name="Rectangle 54"/>
            <p:cNvSpPr>
              <a:spLocks noChangeArrowheads="1"/>
            </p:cNvSpPr>
            <p:nvPr/>
          </p:nvSpPr>
          <p:spPr bwMode="auto">
            <a:xfrm>
              <a:off x="-8245958"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5" name="Rectangle 55"/>
            <p:cNvSpPr>
              <a:spLocks noChangeArrowheads="1"/>
            </p:cNvSpPr>
            <p:nvPr/>
          </p:nvSpPr>
          <p:spPr bwMode="auto">
            <a:xfrm>
              <a:off x="-8592044"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6" name="Rectangle 56"/>
            <p:cNvSpPr>
              <a:spLocks noChangeArrowheads="1"/>
            </p:cNvSpPr>
            <p:nvPr/>
          </p:nvSpPr>
          <p:spPr bwMode="auto">
            <a:xfrm>
              <a:off x="-8506317"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7" name="Rectangle 57"/>
            <p:cNvSpPr>
              <a:spLocks noChangeArrowheads="1"/>
            </p:cNvSpPr>
            <p:nvPr/>
          </p:nvSpPr>
          <p:spPr bwMode="auto">
            <a:xfrm>
              <a:off x="-8245958"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8" name="Rectangle 58"/>
            <p:cNvSpPr>
              <a:spLocks noChangeArrowheads="1"/>
            </p:cNvSpPr>
            <p:nvPr/>
          </p:nvSpPr>
          <p:spPr bwMode="auto">
            <a:xfrm>
              <a:off x="-8677773" y="9398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9" name="Rectangle 59"/>
            <p:cNvSpPr>
              <a:spLocks noChangeArrowheads="1"/>
            </p:cNvSpPr>
            <p:nvPr/>
          </p:nvSpPr>
          <p:spPr bwMode="auto">
            <a:xfrm>
              <a:off x="-8506317"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0" name="Rectangle 60"/>
            <p:cNvSpPr>
              <a:spLocks noChangeArrowheads="1"/>
            </p:cNvSpPr>
            <p:nvPr/>
          </p:nvSpPr>
          <p:spPr bwMode="auto">
            <a:xfrm>
              <a:off x="-8677773"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1" name="Rectangle 61"/>
            <p:cNvSpPr>
              <a:spLocks noChangeArrowheads="1"/>
            </p:cNvSpPr>
            <p:nvPr/>
          </p:nvSpPr>
          <p:spPr bwMode="auto">
            <a:xfrm>
              <a:off x="-8592044"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2" name="Rectangle 62"/>
            <p:cNvSpPr>
              <a:spLocks noChangeArrowheads="1"/>
            </p:cNvSpPr>
            <p:nvPr/>
          </p:nvSpPr>
          <p:spPr bwMode="auto">
            <a:xfrm>
              <a:off x="-8417414"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3" name="Rectangle 63"/>
            <p:cNvSpPr>
              <a:spLocks noChangeArrowheads="1"/>
            </p:cNvSpPr>
            <p:nvPr/>
          </p:nvSpPr>
          <p:spPr bwMode="auto">
            <a:xfrm>
              <a:off x="-8331685"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4" name="Rectangle 64"/>
            <p:cNvSpPr>
              <a:spLocks noChangeArrowheads="1"/>
            </p:cNvSpPr>
            <p:nvPr/>
          </p:nvSpPr>
          <p:spPr bwMode="auto">
            <a:xfrm>
              <a:off x="-8677773"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5" name="Rectangle 65"/>
            <p:cNvSpPr>
              <a:spLocks noChangeArrowheads="1"/>
            </p:cNvSpPr>
            <p:nvPr/>
          </p:nvSpPr>
          <p:spPr bwMode="auto">
            <a:xfrm>
              <a:off x="-8506317"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6" name="Rectangle 66"/>
            <p:cNvSpPr>
              <a:spLocks noChangeArrowheads="1"/>
            </p:cNvSpPr>
            <p:nvPr/>
          </p:nvSpPr>
          <p:spPr bwMode="auto">
            <a:xfrm>
              <a:off x="-8245958"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7" name="Rectangle 67"/>
            <p:cNvSpPr>
              <a:spLocks noChangeArrowheads="1"/>
            </p:cNvSpPr>
            <p:nvPr/>
          </p:nvSpPr>
          <p:spPr bwMode="auto">
            <a:xfrm>
              <a:off x="-8592044"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8" name="Rectangle 68"/>
            <p:cNvSpPr>
              <a:spLocks noChangeArrowheads="1"/>
            </p:cNvSpPr>
            <p:nvPr/>
          </p:nvSpPr>
          <p:spPr bwMode="auto">
            <a:xfrm>
              <a:off x="-8417414" y="1206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9" name="Rectangle 69"/>
            <p:cNvSpPr>
              <a:spLocks noChangeArrowheads="1"/>
            </p:cNvSpPr>
            <p:nvPr/>
          </p:nvSpPr>
          <p:spPr bwMode="auto">
            <a:xfrm>
              <a:off x="-8592044"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0" name="Rectangle 70"/>
            <p:cNvSpPr>
              <a:spLocks noChangeArrowheads="1"/>
            </p:cNvSpPr>
            <p:nvPr/>
          </p:nvSpPr>
          <p:spPr bwMode="auto">
            <a:xfrm>
              <a:off x="-8245958"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1" name="Rectangle 71"/>
            <p:cNvSpPr>
              <a:spLocks noChangeArrowheads="1"/>
            </p:cNvSpPr>
            <p:nvPr/>
          </p:nvSpPr>
          <p:spPr bwMode="auto">
            <a:xfrm>
              <a:off x="-8677773" y="13843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2" name="Rectangle 72"/>
            <p:cNvSpPr>
              <a:spLocks noChangeArrowheads="1"/>
            </p:cNvSpPr>
            <p:nvPr/>
          </p:nvSpPr>
          <p:spPr bwMode="auto">
            <a:xfrm>
              <a:off x="-8506317" y="13843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3" name="Rectangle 73"/>
            <p:cNvSpPr>
              <a:spLocks noChangeArrowheads="1"/>
            </p:cNvSpPr>
            <p:nvPr/>
          </p:nvSpPr>
          <p:spPr bwMode="auto">
            <a:xfrm>
              <a:off x="-8417414" y="13843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4" name="Rectangle 74"/>
            <p:cNvSpPr>
              <a:spLocks noChangeArrowheads="1"/>
            </p:cNvSpPr>
            <p:nvPr/>
          </p:nvSpPr>
          <p:spPr bwMode="auto">
            <a:xfrm>
              <a:off x="-8245958" y="13843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5" name="Rectangle 75"/>
            <p:cNvSpPr>
              <a:spLocks noChangeArrowheads="1"/>
            </p:cNvSpPr>
            <p:nvPr/>
          </p:nvSpPr>
          <p:spPr bwMode="auto">
            <a:xfrm>
              <a:off x="-8677773" y="147320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6" name="Rectangle 76"/>
            <p:cNvSpPr>
              <a:spLocks noChangeArrowheads="1"/>
            </p:cNvSpPr>
            <p:nvPr/>
          </p:nvSpPr>
          <p:spPr bwMode="auto">
            <a:xfrm>
              <a:off x="-8592044"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7" name="Rectangle 77"/>
            <p:cNvSpPr>
              <a:spLocks noChangeArrowheads="1"/>
            </p:cNvSpPr>
            <p:nvPr/>
          </p:nvSpPr>
          <p:spPr bwMode="auto">
            <a:xfrm>
              <a:off x="-8677773"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8" name="Rectangle 78"/>
            <p:cNvSpPr>
              <a:spLocks noChangeArrowheads="1"/>
            </p:cNvSpPr>
            <p:nvPr/>
          </p:nvSpPr>
          <p:spPr bwMode="auto">
            <a:xfrm>
              <a:off x="-8506317"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9" name="Rectangle 79"/>
            <p:cNvSpPr>
              <a:spLocks noChangeArrowheads="1"/>
            </p:cNvSpPr>
            <p:nvPr/>
          </p:nvSpPr>
          <p:spPr bwMode="auto">
            <a:xfrm>
              <a:off x="-8331685"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0" name="Rectangle 80"/>
            <p:cNvSpPr>
              <a:spLocks noChangeArrowheads="1"/>
            </p:cNvSpPr>
            <p:nvPr/>
          </p:nvSpPr>
          <p:spPr bwMode="auto">
            <a:xfrm>
              <a:off x="-8245958"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1" name="Rectangle 81"/>
            <p:cNvSpPr>
              <a:spLocks noChangeArrowheads="1"/>
            </p:cNvSpPr>
            <p:nvPr/>
          </p:nvSpPr>
          <p:spPr bwMode="auto">
            <a:xfrm>
              <a:off x="-8592044"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2" name="Rectangle 82"/>
            <p:cNvSpPr>
              <a:spLocks noChangeArrowheads="1"/>
            </p:cNvSpPr>
            <p:nvPr/>
          </p:nvSpPr>
          <p:spPr bwMode="auto">
            <a:xfrm>
              <a:off x="-8331685"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3" name="Rectangle 83"/>
            <p:cNvSpPr>
              <a:spLocks noChangeArrowheads="1"/>
            </p:cNvSpPr>
            <p:nvPr/>
          </p:nvSpPr>
          <p:spPr bwMode="auto">
            <a:xfrm>
              <a:off x="-8592044"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4" name="Rectangle 84"/>
            <p:cNvSpPr>
              <a:spLocks noChangeArrowheads="1"/>
            </p:cNvSpPr>
            <p:nvPr/>
          </p:nvSpPr>
          <p:spPr bwMode="auto">
            <a:xfrm>
              <a:off x="-8417414"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5" name="Rectangle 85"/>
            <p:cNvSpPr>
              <a:spLocks noChangeArrowheads="1"/>
            </p:cNvSpPr>
            <p:nvPr/>
          </p:nvSpPr>
          <p:spPr bwMode="auto">
            <a:xfrm>
              <a:off x="-8417414" y="18303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6" name="Rectangle 86"/>
            <p:cNvSpPr>
              <a:spLocks noChangeArrowheads="1"/>
            </p:cNvSpPr>
            <p:nvPr/>
          </p:nvSpPr>
          <p:spPr bwMode="auto">
            <a:xfrm>
              <a:off x="-8245958"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7" name="Rectangle 87"/>
            <p:cNvSpPr>
              <a:spLocks noChangeArrowheads="1"/>
            </p:cNvSpPr>
            <p:nvPr/>
          </p:nvSpPr>
          <p:spPr bwMode="auto">
            <a:xfrm>
              <a:off x="-8677773" y="19224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8" name="Rectangle 88"/>
            <p:cNvSpPr>
              <a:spLocks noChangeArrowheads="1"/>
            </p:cNvSpPr>
            <p:nvPr/>
          </p:nvSpPr>
          <p:spPr bwMode="auto">
            <a:xfrm>
              <a:off x="-8592044"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9" name="Rectangle 89"/>
            <p:cNvSpPr>
              <a:spLocks noChangeArrowheads="1"/>
            </p:cNvSpPr>
            <p:nvPr/>
          </p:nvSpPr>
          <p:spPr bwMode="auto">
            <a:xfrm>
              <a:off x="-8417414" y="19224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0" name="Rectangle 90"/>
            <p:cNvSpPr>
              <a:spLocks noChangeArrowheads="1"/>
            </p:cNvSpPr>
            <p:nvPr/>
          </p:nvSpPr>
          <p:spPr bwMode="auto">
            <a:xfrm>
              <a:off x="-8245958" y="2011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1" name="Rectangle 91"/>
            <p:cNvSpPr>
              <a:spLocks noChangeArrowheads="1"/>
            </p:cNvSpPr>
            <p:nvPr/>
          </p:nvSpPr>
          <p:spPr bwMode="auto">
            <a:xfrm>
              <a:off x="-8677773"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2" name="Rectangle 92"/>
            <p:cNvSpPr>
              <a:spLocks noChangeArrowheads="1"/>
            </p:cNvSpPr>
            <p:nvPr/>
          </p:nvSpPr>
          <p:spPr bwMode="auto">
            <a:xfrm>
              <a:off x="-8506317"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3" name="Rectangle 93"/>
            <p:cNvSpPr>
              <a:spLocks noChangeArrowheads="1"/>
            </p:cNvSpPr>
            <p:nvPr/>
          </p:nvSpPr>
          <p:spPr bwMode="auto">
            <a:xfrm>
              <a:off x="-8245958"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4" name="Rectangle 94"/>
            <p:cNvSpPr>
              <a:spLocks noChangeArrowheads="1"/>
            </p:cNvSpPr>
            <p:nvPr/>
          </p:nvSpPr>
          <p:spPr bwMode="auto">
            <a:xfrm>
              <a:off x="-8677773" y="2189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5" name="Rectangle 95"/>
            <p:cNvSpPr>
              <a:spLocks noChangeArrowheads="1"/>
            </p:cNvSpPr>
            <p:nvPr/>
          </p:nvSpPr>
          <p:spPr bwMode="auto">
            <a:xfrm>
              <a:off x="-8506317"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6" name="Rectangle 96"/>
            <p:cNvSpPr>
              <a:spLocks noChangeArrowheads="1"/>
            </p:cNvSpPr>
            <p:nvPr/>
          </p:nvSpPr>
          <p:spPr bwMode="auto">
            <a:xfrm>
              <a:off x="-8331685"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7" name="Rectangle 97"/>
            <p:cNvSpPr>
              <a:spLocks noChangeArrowheads="1"/>
            </p:cNvSpPr>
            <p:nvPr/>
          </p:nvSpPr>
          <p:spPr bwMode="auto">
            <a:xfrm>
              <a:off x="-8592044"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8" name="Rectangle 98"/>
            <p:cNvSpPr>
              <a:spLocks noChangeArrowheads="1"/>
            </p:cNvSpPr>
            <p:nvPr/>
          </p:nvSpPr>
          <p:spPr bwMode="auto">
            <a:xfrm>
              <a:off x="-8417414" y="22780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9" name="Rectangle 99"/>
            <p:cNvSpPr>
              <a:spLocks noChangeArrowheads="1"/>
            </p:cNvSpPr>
            <p:nvPr/>
          </p:nvSpPr>
          <p:spPr bwMode="auto">
            <a:xfrm>
              <a:off x="-8245958"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0" name="Rectangle 100"/>
            <p:cNvSpPr>
              <a:spLocks noChangeArrowheads="1"/>
            </p:cNvSpPr>
            <p:nvPr/>
          </p:nvSpPr>
          <p:spPr bwMode="auto">
            <a:xfrm>
              <a:off x="-8506317" y="23669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1" name="Rectangle 101"/>
            <p:cNvSpPr>
              <a:spLocks noChangeArrowheads="1"/>
            </p:cNvSpPr>
            <p:nvPr/>
          </p:nvSpPr>
          <p:spPr bwMode="auto">
            <a:xfrm>
              <a:off x="-8153880"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2" name="Rectangle 102"/>
            <p:cNvSpPr>
              <a:spLocks noChangeArrowheads="1"/>
            </p:cNvSpPr>
            <p:nvPr/>
          </p:nvSpPr>
          <p:spPr bwMode="auto">
            <a:xfrm>
              <a:off x="-8068151"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3" name="Rectangle 103"/>
            <p:cNvSpPr>
              <a:spLocks noChangeArrowheads="1"/>
            </p:cNvSpPr>
            <p:nvPr/>
          </p:nvSpPr>
          <p:spPr bwMode="auto">
            <a:xfrm>
              <a:off x="-7893521"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4" name="Rectangle 104"/>
            <p:cNvSpPr>
              <a:spLocks noChangeArrowheads="1"/>
            </p:cNvSpPr>
            <p:nvPr/>
          </p:nvSpPr>
          <p:spPr bwMode="auto">
            <a:xfrm>
              <a:off x="-7807792"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5" name="Rectangle 105"/>
            <p:cNvSpPr>
              <a:spLocks noChangeArrowheads="1"/>
            </p:cNvSpPr>
            <p:nvPr/>
          </p:nvSpPr>
          <p:spPr bwMode="auto">
            <a:xfrm>
              <a:off x="-7718889"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6" name="Rectangle 106"/>
            <p:cNvSpPr>
              <a:spLocks noChangeArrowheads="1"/>
            </p:cNvSpPr>
            <p:nvPr/>
          </p:nvSpPr>
          <p:spPr bwMode="auto">
            <a:xfrm>
              <a:off x="-8153880"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7" name="Rectangle 107"/>
            <p:cNvSpPr>
              <a:spLocks noChangeArrowheads="1"/>
            </p:cNvSpPr>
            <p:nvPr/>
          </p:nvSpPr>
          <p:spPr bwMode="auto">
            <a:xfrm>
              <a:off x="-7979248" y="579438"/>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8" name="Rectangle 108"/>
            <p:cNvSpPr>
              <a:spLocks noChangeArrowheads="1"/>
            </p:cNvSpPr>
            <p:nvPr/>
          </p:nvSpPr>
          <p:spPr bwMode="auto">
            <a:xfrm>
              <a:off x="-7807792"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9" name="Rectangle 109"/>
            <p:cNvSpPr>
              <a:spLocks noChangeArrowheads="1"/>
            </p:cNvSpPr>
            <p:nvPr/>
          </p:nvSpPr>
          <p:spPr bwMode="auto">
            <a:xfrm>
              <a:off x="-8153880"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0" name="Rectangle 110"/>
            <p:cNvSpPr>
              <a:spLocks noChangeArrowheads="1"/>
            </p:cNvSpPr>
            <p:nvPr/>
          </p:nvSpPr>
          <p:spPr bwMode="auto">
            <a:xfrm>
              <a:off x="-8068151"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1" name="Rectangle 111"/>
            <p:cNvSpPr>
              <a:spLocks noChangeArrowheads="1"/>
            </p:cNvSpPr>
            <p:nvPr/>
          </p:nvSpPr>
          <p:spPr bwMode="auto">
            <a:xfrm>
              <a:off x="-7718889" y="6699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2" name="Rectangle 112"/>
            <p:cNvSpPr>
              <a:spLocks noChangeArrowheads="1"/>
            </p:cNvSpPr>
            <p:nvPr/>
          </p:nvSpPr>
          <p:spPr bwMode="auto">
            <a:xfrm>
              <a:off x="-7893521"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3" name="Rectangle 113"/>
            <p:cNvSpPr>
              <a:spLocks noChangeArrowheads="1"/>
            </p:cNvSpPr>
            <p:nvPr/>
          </p:nvSpPr>
          <p:spPr bwMode="auto">
            <a:xfrm>
              <a:off x="-7807792"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4" name="Rectangle 114"/>
            <p:cNvSpPr>
              <a:spLocks noChangeArrowheads="1"/>
            </p:cNvSpPr>
            <p:nvPr/>
          </p:nvSpPr>
          <p:spPr bwMode="auto">
            <a:xfrm>
              <a:off x="-7718889"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5" name="Rectangle 115"/>
            <p:cNvSpPr>
              <a:spLocks noChangeArrowheads="1"/>
            </p:cNvSpPr>
            <p:nvPr/>
          </p:nvSpPr>
          <p:spPr bwMode="auto">
            <a:xfrm>
              <a:off x="-8068151"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6" name="Rectangle 116"/>
            <p:cNvSpPr>
              <a:spLocks noChangeArrowheads="1"/>
            </p:cNvSpPr>
            <p:nvPr/>
          </p:nvSpPr>
          <p:spPr bwMode="auto">
            <a:xfrm>
              <a:off x="-7979248" y="84772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7" name="Rectangle 117"/>
            <p:cNvSpPr>
              <a:spLocks noChangeArrowheads="1"/>
            </p:cNvSpPr>
            <p:nvPr/>
          </p:nvSpPr>
          <p:spPr bwMode="auto">
            <a:xfrm>
              <a:off x="-7718889" y="84772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8" name="Rectangle 118"/>
            <p:cNvSpPr>
              <a:spLocks noChangeArrowheads="1"/>
            </p:cNvSpPr>
            <p:nvPr/>
          </p:nvSpPr>
          <p:spPr bwMode="auto">
            <a:xfrm>
              <a:off x="-8153880"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9" name="Rectangle 119"/>
            <p:cNvSpPr>
              <a:spLocks noChangeArrowheads="1"/>
            </p:cNvSpPr>
            <p:nvPr/>
          </p:nvSpPr>
          <p:spPr bwMode="auto">
            <a:xfrm>
              <a:off x="-7979248" y="9398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0" name="Rectangle 120"/>
            <p:cNvSpPr>
              <a:spLocks noChangeArrowheads="1"/>
            </p:cNvSpPr>
            <p:nvPr/>
          </p:nvSpPr>
          <p:spPr bwMode="auto">
            <a:xfrm>
              <a:off x="-7893521"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1" name="Rectangle 121"/>
            <p:cNvSpPr>
              <a:spLocks noChangeArrowheads="1"/>
            </p:cNvSpPr>
            <p:nvPr/>
          </p:nvSpPr>
          <p:spPr bwMode="auto">
            <a:xfrm>
              <a:off x="-7807792"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2" name="Rectangle 122"/>
            <p:cNvSpPr>
              <a:spLocks noChangeArrowheads="1"/>
            </p:cNvSpPr>
            <p:nvPr/>
          </p:nvSpPr>
          <p:spPr bwMode="auto">
            <a:xfrm>
              <a:off x="-8153880"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3" name="Rectangle 123"/>
            <p:cNvSpPr>
              <a:spLocks noChangeArrowheads="1"/>
            </p:cNvSpPr>
            <p:nvPr/>
          </p:nvSpPr>
          <p:spPr bwMode="auto">
            <a:xfrm>
              <a:off x="-7807792"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4" name="Rectangle 124"/>
            <p:cNvSpPr>
              <a:spLocks noChangeArrowheads="1"/>
            </p:cNvSpPr>
            <p:nvPr/>
          </p:nvSpPr>
          <p:spPr bwMode="auto">
            <a:xfrm>
              <a:off x="-7718889"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5" name="Rectangle 125"/>
            <p:cNvSpPr>
              <a:spLocks noChangeArrowheads="1"/>
            </p:cNvSpPr>
            <p:nvPr/>
          </p:nvSpPr>
          <p:spPr bwMode="auto">
            <a:xfrm>
              <a:off x="-8153880"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6" name="Rectangle 126"/>
            <p:cNvSpPr>
              <a:spLocks noChangeArrowheads="1"/>
            </p:cNvSpPr>
            <p:nvPr/>
          </p:nvSpPr>
          <p:spPr bwMode="auto">
            <a:xfrm>
              <a:off x="-7979248"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7" name="Rectangle 127"/>
            <p:cNvSpPr>
              <a:spLocks noChangeArrowheads="1"/>
            </p:cNvSpPr>
            <p:nvPr/>
          </p:nvSpPr>
          <p:spPr bwMode="auto">
            <a:xfrm>
              <a:off x="-7718889"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8" name="Rectangle 128"/>
            <p:cNvSpPr>
              <a:spLocks noChangeArrowheads="1"/>
            </p:cNvSpPr>
            <p:nvPr/>
          </p:nvSpPr>
          <p:spPr bwMode="auto">
            <a:xfrm>
              <a:off x="-8068151"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9" name="Rectangle 129"/>
            <p:cNvSpPr>
              <a:spLocks noChangeArrowheads="1"/>
            </p:cNvSpPr>
            <p:nvPr/>
          </p:nvSpPr>
          <p:spPr bwMode="auto">
            <a:xfrm>
              <a:off x="-7893521"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0" name="Rectangle 130"/>
            <p:cNvSpPr>
              <a:spLocks noChangeArrowheads="1"/>
            </p:cNvSpPr>
            <p:nvPr/>
          </p:nvSpPr>
          <p:spPr bwMode="auto">
            <a:xfrm>
              <a:off x="-7807792"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1" name="Rectangle 131"/>
            <p:cNvSpPr>
              <a:spLocks noChangeArrowheads="1"/>
            </p:cNvSpPr>
            <p:nvPr/>
          </p:nvSpPr>
          <p:spPr bwMode="auto">
            <a:xfrm>
              <a:off x="-7718889" y="1206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2" name="Rectangle 132"/>
            <p:cNvSpPr>
              <a:spLocks noChangeArrowheads="1"/>
            </p:cNvSpPr>
            <p:nvPr/>
          </p:nvSpPr>
          <p:spPr bwMode="auto">
            <a:xfrm>
              <a:off x="-8068151"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3" name="Rectangle 133"/>
            <p:cNvSpPr>
              <a:spLocks noChangeArrowheads="1"/>
            </p:cNvSpPr>
            <p:nvPr/>
          </p:nvSpPr>
          <p:spPr bwMode="auto">
            <a:xfrm>
              <a:off x="-7979248" y="12954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4" name="Rectangle 134"/>
            <p:cNvSpPr>
              <a:spLocks noChangeArrowheads="1"/>
            </p:cNvSpPr>
            <p:nvPr/>
          </p:nvSpPr>
          <p:spPr bwMode="auto">
            <a:xfrm>
              <a:off x="-7718889" y="12954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5" name="Rectangle 135"/>
            <p:cNvSpPr>
              <a:spLocks noChangeArrowheads="1"/>
            </p:cNvSpPr>
            <p:nvPr/>
          </p:nvSpPr>
          <p:spPr bwMode="auto">
            <a:xfrm>
              <a:off x="-8153880"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6" name="Rectangle 136"/>
            <p:cNvSpPr>
              <a:spLocks noChangeArrowheads="1"/>
            </p:cNvSpPr>
            <p:nvPr/>
          </p:nvSpPr>
          <p:spPr bwMode="auto">
            <a:xfrm>
              <a:off x="-7979248" y="147320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7" name="Rectangle 137"/>
            <p:cNvSpPr>
              <a:spLocks noChangeArrowheads="1"/>
            </p:cNvSpPr>
            <p:nvPr/>
          </p:nvSpPr>
          <p:spPr bwMode="auto">
            <a:xfrm>
              <a:off x="-7893521"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8" name="Rectangle 138"/>
            <p:cNvSpPr>
              <a:spLocks noChangeArrowheads="1"/>
            </p:cNvSpPr>
            <p:nvPr/>
          </p:nvSpPr>
          <p:spPr bwMode="auto">
            <a:xfrm>
              <a:off x="-7979248"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9" name="Rectangle 139"/>
            <p:cNvSpPr>
              <a:spLocks noChangeArrowheads="1"/>
            </p:cNvSpPr>
            <p:nvPr/>
          </p:nvSpPr>
          <p:spPr bwMode="auto">
            <a:xfrm>
              <a:off x="-7718889"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0" name="Rectangle 140"/>
            <p:cNvSpPr>
              <a:spLocks noChangeArrowheads="1"/>
            </p:cNvSpPr>
            <p:nvPr/>
          </p:nvSpPr>
          <p:spPr bwMode="auto">
            <a:xfrm>
              <a:off x="-8068151"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1" name="Rectangle 141"/>
            <p:cNvSpPr>
              <a:spLocks noChangeArrowheads="1"/>
            </p:cNvSpPr>
            <p:nvPr/>
          </p:nvSpPr>
          <p:spPr bwMode="auto">
            <a:xfrm>
              <a:off x="-7893521"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2" name="Rectangle 142"/>
            <p:cNvSpPr>
              <a:spLocks noChangeArrowheads="1"/>
            </p:cNvSpPr>
            <p:nvPr/>
          </p:nvSpPr>
          <p:spPr bwMode="auto">
            <a:xfrm>
              <a:off x="-7807792"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3" name="Rectangle 143"/>
            <p:cNvSpPr>
              <a:spLocks noChangeArrowheads="1"/>
            </p:cNvSpPr>
            <p:nvPr/>
          </p:nvSpPr>
          <p:spPr bwMode="auto">
            <a:xfrm>
              <a:off x="-8153880"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4" name="Rectangle 144"/>
            <p:cNvSpPr>
              <a:spLocks noChangeArrowheads="1"/>
            </p:cNvSpPr>
            <p:nvPr/>
          </p:nvSpPr>
          <p:spPr bwMode="auto">
            <a:xfrm>
              <a:off x="-8068151"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5" name="Rectangle 145"/>
            <p:cNvSpPr>
              <a:spLocks noChangeArrowheads="1"/>
            </p:cNvSpPr>
            <p:nvPr/>
          </p:nvSpPr>
          <p:spPr bwMode="auto">
            <a:xfrm>
              <a:off x="-7979248"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6" name="Rectangle 146"/>
            <p:cNvSpPr>
              <a:spLocks noChangeArrowheads="1"/>
            </p:cNvSpPr>
            <p:nvPr/>
          </p:nvSpPr>
          <p:spPr bwMode="auto">
            <a:xfrm>
              <a:off x="-7718889"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7" name="Rectangle 147"/>
            <p:cNvSpPr>
              <a:spLocks noChangeArrowheads="1"/>
            </p:cNvSpPr>
            <p:nvPr/>
          </p:nvSpPr>
          <p:spPr bwMode="auto">
            <a:xfrm>
              <a:off x="-7979248" y="18303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8" name="Rectangle 148"/>
            <p:cNvSpPr>
              <a:spLocks noChangeArrowheads="1"/>
            </p:cNvSpPr>
            <p:nvPr/>
          </p:nvSpPr>
          <p:spPr bwMode="auto">
            <a:xfrm>
              <a:off x="-7893521"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9" name="Rectangle 149"/>
            <p:cNvSpPr>
              <a:spLocks noChangeArrowheads="1"/>
            </p:cNvSpPr>
            <p:nvPr/>
          </p:nvSpPr>
          <p:spPr bwMode="auto">
            <a:xfrm>
              <a:off x="-7807792"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0" name="Rectangle 150"/>
            <p:cNvSpPr>
              <a:spLocks noChangeArrowheads="1"/>
            </p:cNvSpPr>
            <p:nvPr/>
          </p:nvSpPr>
          <p:spPr bwMode="auto">
            <a:xfrm>
              <a:off x="-8068151"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1" name="Rectangle 151"/>
            <p:cNvSpPr>
              <a:spLocks noChangeArrowheads="1"/>
            </p:cNvSpPr>
            <p:nvPr/>
          </p:nvSpPr>
          <p:spPr bwMode="auto">
            <a:xfrm>
              <a:off x="-7893521"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2" name="Rectangle 152"/>
            <p:cNvSpPr>
              <a:spLocks noChangeArrowheads="1"/>
            </p:cNvSpPr>
            <p:nvPr/>
          </p:nvSpPr>
          <p:spPr bwMode="auto">
            <a:xfrm>
              <a:off x="-7979248" y="20113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3" name="Rectangle 153"/>
            <p:cNvSpPr>
              <a:spLocks noChangeArrowheads="1"/>
            </p:cNvSpPr>
            <p:nvPr/>
          </p:nvSpPr>
          <p:spPr bwMode="auto">
            <a:xfrm>
              <a:off x="-7807792" y="2011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4" name="Rectangle 154"/>
            <p:cNvSpPr>
              <a:spLocks noChangeArrowheads="1"/>
            </p:cNvSpPr>
            <p:nvPr/>
          </p:nvSpPr>
          <p:spPr bwMode="auto">
            <a:xfrm>
              <a:off x="-8153880"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5" name="Rectangle 155"/>
            <p:cNvSpPr>
              <a:spLocks noChangeArrowheads="1"/>
            </p:cNvSpPr>
            <p:nvPr/>
          </p:nvSpPr>
          <p:spPr bwMode="auto">
            <a:xfrm>
              <a:off x="-7979248"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6" name="Rectangle 156"/>
            <p:cNvSpPr>
              <a:spLocks noChangeArrowheads="1"/>
            </p:cNvSpPr>
            <p:nvPr/>
          </p:nvSpPr>
          <p:spPr bwMode="auto">
            <a:xfrm>
              <a:off x="-7718889"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7" name="Rectangle 157"/>
            <p:cNvSpPr>
              <a:spLocks noChangeArrowheads="1"/>
            </p:cNvSpPr>
            <p:nvPr/>
          </p:nvSpPr>
          <p:spPr bwMode="auto">
            <a:xfrm>
              <a:off x="-8153880"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8" name="Rectangle 158"/>
            <p:cNvSpPr>
              <a:spLocks noChangeArrowheads="1"/>
            </p:cNvSpPr>
            <p:nvPr/>
          </p:nvSpPr>
          <p:spPr bwMode="auto">
            <a:xfrm>
              <a:off x="-7979248" y="2189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9" name="Rectangle 159"/>
            <p:cNvSpPr>
              <a:spLocks noChangeArrowheads="1"/>
            </p:cNvSpPr>
            <p:nvPr/>
          </p:nvSpPr>
          <p:spPr bwMode="auto">
            <a:xfrm>
              <a:off x="-7807792"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0" name="Rectangle 160"/>
            <p:cNvSpPr>
              <a:spLocks noChangeArrowheads="1"/>
            </p:cNvSpPr>
            <p:nvPr/>
          </p:nvSpPr>
          <p:spPr bwMode="auto">
            <a:xfrm>
              <a:off x="-8068151"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1" name="Rectangle 161"/>
            <p:cNvSpPr>
              <a:spLocks noChangeArrowheads="1"/>
            </p:cNvSpPr>
            <p:nvPr/>
          </p:nvSpPr>
          <p:spPr bwMode="auto">
            <a:xfrm>
              <a:off x="-7893521"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2" name="Rectangle 162"/>
            <p:cNvSpPr>
              <a:spLocks noChangeArrowheads="1"/>
            </p:cNvSpPr>
            <p:nvPr/>
          </p:nvSpPr>
          <p:spPr bwMode="auto">
            <a:xfrm>
              <a:off x="-7718889" y="22780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3" name="Rectangle 163"/>
            <p:cNvSpPr>
              <a:spLocks noChangeArrowheads="1"/>
            </p:cNvSpPr>
            <p:nvPr/>
          </p:nvSpPr>
          <p:spPr bwMode="auto">
            <a:xfrm>
              <a:off x="-8153880" y="23669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4" name="Rectangle 164"/>
            <p:cNvSpPr>
              <a:spLocks noChangeArrowheads="1"/>
            </p:cNvSpPr>
            <p:nvPr/>
          </p:nvSpPr>
          <p:spPr bwMode="auto">
            <a:xfrm>
              <a:off x="-7979248" y="23669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5" name="Rectangle 165"/>
            <p:cNvSpPr>
              <a:spLocks noChangeArrowheads="1"/>
            </p:cNvSpPr>
            <p:nvPr/>
          </p:nvSpPr>
          <p:spPr bwMode="auto">
            <a:xfrm>
              <a:off x="-7718889" y="23669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6" name="Rectangle 166"/>
            <p:cNvSpPr>
              <a:spLocks noChangeArrowheads="1"/>
            </p:cNvSpPr>
            <p:nvPr/>
          </p:nvSpPr>
          <p:spPr bwMode="auto">
            <a:xfrm>
              <a:off x="-8245958" y="24526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7" name="Rectangle 167"/>
            <p:cNvSpPr>
              <a:spLocks noChangeArrowheads="1"/>
            </p:cNvSpPr>
            <p:nvPr/>
          </p:nvSpPr>
          <p:spPr bwMode="auto">
            <a:xfrm>
              <a:off x="-8677773" y="25352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8" name="Rectangle 168"/>
            <p:cNvSpPr>
              <a:spLocks noChangeArrowheads="1"/>
            </p:cNvSpPr>
            <p:nvPr/>
          </p:nvSpPr>
          <p:spPr bwMode="auto">
            <a:xfrm>
              <a:off x="-8331685" y="25352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9" name="Rectangle 169"/>
            <p:cNvSpPr>
              <a:spLocks noChangeArrowheads="1"/>
            </p:cNvSpPr>
            <p:nvPr/>
          </p:nvSpPr>
          <p:spPr bwMode="auto">
            <a:xfrm>
              <a:off x="-7718889" y="25352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0" name="Rectangle 170"/>
            <p:cNvSpPr>
              <a:spLocks noChangeArrowheads="1"/>
            </p:cNvSpPr>
            <p:nvPr/>
          </p:nvSpPr>
          <p:spPr bwMode="auto">
            <a:xfrm>
              <a:off x="-8245958" y="26146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1" name="Rectangle 171"/>
            <p:cNvSpPr>
              <a:spLocks noChangeArrowheads="1"/>
            </p:cNvSpPr>
            <p:nvPr/>
          </p:nvSpPr>
          <p:spPr bwMode="auto">
            <a:xfrm>
              <a:off x="-8417414" y="261461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2" name="Rectangle 172"/>
            <p:cNvSpPr>
              <a:spLocks noChangeArrowheads="1"/>
            </p:cNvSpPr>
            <p:nvPr/>
          </p:nvSpPr>
          <p:spPr bwMode="auto">
            <a:xfrm>
              <a:off x="-7807792" y="26146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3" name="Rectangle 173"/>
            <p:cNvSpPr>
              <a:spLocks noChangeArrowheads="1"/>
            </p:cNvSpPr>
            <p:nvPr/>
          </p:nvSpPr>
          <p:spPr bwMode="auto">
            <a:xfrm>
              <a:off x="-8677773" y="2693987"/>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4" name="Rectangle 174"/>
            <p:cNvSpPr>
              <a:spLocks noChangeArrowheads="1"/>
            </p:cNvSpPr>
            <p:nvPr/>
          </p:nvSpPr>
          <p:spPr bwMode="auto">
            <a:xfrm>
              <a:off x="-8068151" y="2693987"/>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5" name="Rectangle 175"/>
            <p:cNvSpPr>
              <a:spLocks noChangeArrowheads="1"/>
            </p:cNvSpPr>
            <p:nvPr/>
          </p:nvSpPr>
          <p:spPr bwMode="auto">
            <a:xfrm>
              <a:off x="-7893521" y="2693987"/>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6" name="Rectangle 176"/>
            <p:cNvSpPr>
              <a:spLocks noChangeArrowheads="1"/>
            </p:cNvSpPr>
            <p:nvPr/>
          </p:nvSpPr>
          <p:spPr bwMode="auto">
            <a:xfrm>
              <a:off x="-7718889" y="2693987"/>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7" name="Rectangle 177"/>
            <p:cNvSpPr>
              <a:spLocks noChangeArrowheads="1"/>
            </p:cNvSpPr>
            <p:nvPr/>
          </p:nvSpPr>
          <p:spPr bwMode="auto">
            <a:xfrm>
              <a:off x="-8417414" y="27749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8" name="Rectangle 178"/>
            <p:cNvSpPr>
              <a:spLocks noChangeArrowheads="1"/>
            </p:cNvSpPr>
            <p:nvPr/>
          </p:nvSpPr>
          <p:spPr bwMode="auto">
            <a:xfrm>
              <a:off x="-8592044" y="277495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9" name="Rectangle 179"/>
            <p:cNvSpPr>
              <a:spLocks noChangeArrowheads="1"/>
            </p:cNvSpPr>
            <p:nvPr/>
          </p:nvSpPr>
          <p:spPr bwMode="auto">
            <a:xfrm>
              <a:off x="-7979248" y="27749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0" name="Rectangle 180"/>
            <p:cNvSpPr>
              <a:spLocks noChangeArrowheads="1"/>
            </p:cNvSpPr>
            <p:nvPr/>
          </p:nvSpPr>
          <p:spPr bwMode="auto">
            <a:xfrm>
              <a:off x="-8068151" y="2854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1" name="Rectangle 181"/>
            <p:cNvSpPr>
              <a:spLocks noChangeArrowheads="1"/>
            </p:cNvSpPr>
            <p:nvPr/>
          </p:nvSpPr>
          <p:spPr bwMode="auto">
            <a:xfrm>
              <a:off x="-7718889" y="2854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2" name="Rectangle 182"/>
            <p:cNvSpPr>
              <a:spLocks noChangeArrowheads="1"/>
            </p:cNvSpPr>
            <p:nvPr/>
          </p:nvSpPr>
          <p:spPr bwMode="auto">
            <a:xfrm>
              <a:off x="-8417414" y="293687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3" name="Rectangle 183"/>
            <p:cNvSpPr>
              <a:spLocks noChangeArrowheads="1"/>
            </p:cNvSpPr>
            <p:nvPr/>
          </p:nvSpPr>
          <p:spPr bwMode="auto">
            <a:xfrm>
              <a:off x="-8153880" y="293687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4" name="Rectangle 184"/>
            <p:cNvSpPr>
              <a:spLocks noChangeArrowheads="1"/>
            </p:cNvSpPr>
            <p:nvPr/>
          </p:nvSpPr>
          <p:spPr bwMode="auto">
            <a:xfrm>
              <a:off x="-7718889" y="293687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5" name="Rectangle 185"/>
            <p:cNvSpPr>
              <a:spLocks noChangeArrowheads="1"/>
            </p:cNvSpPr>
            <p:nvPr/>
          </p:nvSpPr>
          <p:spPr bwMode="auto">
            <a:xfrm>
              <a:off x="-8068151"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6" name="Rectangle 186"/>
            <p:cNvSpPr>
              <a:spLocks noChangeArrowheads="1"/>
            </p:cNvSpPr>
            <p:nvPr/>
          </p:nvSpPr>
          <p:spPr bwMode="auto">
            <a:xfrm>
              <a:off x="-8506317"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7" name="Rectangle 187"/>
            <p:cNvSpPr>
              <a:spLocks noChangeArrowheads="1"/>
            </p:cNvSpPr>
            <p:nvPr/>
          </p:nvSpPr>
          <p:spPr bwMode="auto">
            <a:xfrm>
              <a:off x="-8506317" y="32480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8" name="Rectangle 188"/>
            <p:cNvSpPr>
              <a:spLocks noChangeArrowheads="1"/>
            </p:cNvSpPr>
            <p:nvPr/>
          </p:nvSpPr>
          <p:spPr bwMode="auto">
            <a:xfrm>
              <a:off x="-8506317" y="347345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9" name="Rectangle 189"/>
            <p:cNvSpPr>
              <a:spLocks noChangeArrowheads="1"/>
            </p:cNvSpPr>
            <p:nvPr/>
          </p:nvSpPr>
          <p:spPr bwMode="auto">
            <a:xfrm>
              <a:off x="-8592044" y="36258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0" name="Rectangle 190"/>
            <p:cNvSpPr>
              <a:spLocks noChangeArrowheads="1"/>
            </p:cNvSpPr>
            <p:nvPr/>
          </p:nvSpPr>
          <p:spPr bwMode="auto">
            <a:xfrm>
              <a:off x="-7718889" y="362585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1" name="Rectangle 191"/>
            <p:cNvSpPr>
              <a:spLocks noChangeArrowheads="1"/>
            </p:cNvSpPr>
            <p:nvPr/>
          </p:nvSpPr>
          <p:spPr bwMode="auto">
            <a:xfrm>
              <a:off x="-8331685" y="347345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2" name="Rectangle 192"/>
            <p:cNvSpPr>
              <a:spLocks noChangeArrowheads="1"/>
            </p:cNvSpPr>
            <p:nvPr/>
          </p:nvSpPr>
          <p:spPr bwMode="auto">
            <a:xfrm>
              <a:off x="-8331685" y="372745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3" name="Rectangle 193"/>
            <p:cNvSpPr>
              <a:spLocks noChangeArrowheads="1"/>
            </p:cNvSpPr>
            <p:nvPr/>
          </p:nvSpPr>
          <p:spPr bwMode="auto">
            <a:xfrm>
              <a:off x="-7979248" y="37274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4" name="Rectangle 194"/>
            <p:cNvSpPr>
              <a:spLocks noChangeArrowheads="1"/>
            </p:cNvSpPr>
            <p:nvPr/>
          </p:nvSpPr>
          <p:spPr bwMode="auto">
            <a:xfrm>
              <a:off x="-8068151" y="39449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5" name="Rectangle 195"/>
            <p:cNvSpPr>
              <a:spLocks noChangeArrowheads="1"/>
            </p:cNvSpPr>
            <p:nvPr/>
          </p:nvSpPr>
          <p:spPr bwMode="auto">
            <a:xfrm>
              <a:off x="-8245958"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6" name="Rectangle 196"/>
            <p:cNvSpPr>
              <a:spLocks noChangeArrowheads="1"/>
            </p:cNvSpPr>
            <p:nvPr/>
          </p:nvSpPr>
          <p:spPr bwMode="auto">
            <a:xfrm>
              <a:off x="-8677773" y="3092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7" name="Rectangle 197"/>
            <p:cNvSpPr>
              <a:spLocks noChangeArrowheads="1"/>
            </p:cNvSpPr>
            <p:nvPr/>
          </p:nvSpPr>
          <p:spPr bwMode="auto">
            <a:xfrm>
              <a:off x="-7718889" y="3092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8" name="Rectangle 198"/>
            <p:cNvSpPr>
              <a:spLocks noChangeArrowheads="1"/>
            </p:cNvSpPr>
            <p:nvPr/>
          </p:nvSpPr>
          <p:spPr bwMode="auto">
            <a:xfrm>
              <a:off x="-8068151" y="31718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9" name="Rectangle 199"/>
            <p:cNvSpPr>
              <a:spLocks noChangeArrowheads="1"/>
            </p:cNvSpPr>
            <p:nvPr/>
          </p:nvSpPr>
          <p:spPr bwMode="auto">
            <a:xfrm>
              <a:off x="-8068151" y="36258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0" name="Rectangle 200"/>
            <p:cNvSpPr>
              <a:spLocks noChangeArrowheads="1"/>
            </p:cNvSpPr>
            <p:nvPr/>
          </p:nvSpPr>
          <p:spPr bwMode="auto">
            <a:xfrm>
              <a:off x="-8417414" y="3171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1" name="Rectangle 201"/>
            <p:cNvSpPr>
              <a:spLocks noChangeArrowheads="1"/>
            </p:cNvSpPr>
            <p:nvPr/>
          </p:nvSpPr>
          <p:spPr bwMode="auto">
            <a:xfrm>
              <a:off x="-8677773" y="32480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2" name="Rectangle 202"/>
            <p:cNvSpPr>
              <a:spLocks noChangeArrowheads="1"/>
            </p:cNvSpPr>
            <p:nvPr/>
          </p:nvSpPr>
          <p:spPr bwMode="auto">
            <a:xfrm>
              <a:off x="-8677773" y="3362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3" name="Rectangle 203"/>
            <p:cNvSpPr>
              <a:spLocks noChangeArrowheads="1"/>
            </p:cNvSpPr>
            <p:nvPr/>
          </p:nvSpPr>
          <p:spPr bwMode="auto">
            <a:xfrm>
              <a:off x="-8677773" y="3473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4" name="Rectangle 204"/>
            <p:cNvSpPr>
              <a:spLocks noChangeArrowheads="1"/>
            </p:cNvSpPr>
            <p:nvPr/>
          </p:nvSpPr>
          <p:spPr bwMode="auto">
            <a:xfrm>
              <a:off x="-8245958" y="32480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5" name="Rectangle 205"/>
            <p:cNvSpPr>
              <a:spLocks noChangeArrowheads="1"/>
            </p:cNvSpPr>
            <p:nvPr/>
          </p:nvSpPr>
          <p:spPr bwMode="auto">
            <a:xfrm>
              <a:off x="-7718888" y="32480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nvGrpSpPr>
            <p:cNvPr id="9"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7" name="Rectangle 250"/>
              <p:cNvSpPr>
                <a:spLocks noChangeArrowheads="1"/>
              </p:cNvSpPr>
              <p:nvPr/>
            </p:nvSpPr>
            <p:spPr bwMode="auto">
              <a:xfrm>
                <a:off x="2599" y="2856"/>
                <a:ext cx="14" cy="1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40" name="Rectangle 283"/>
              <p:cNvSpPr>
                <a:spLocks noChangeArrowheads="1"/>
              </p:cNvSpPr>
              <p:nvPr/>
            </p:nvSpPr>
            <p:spPr bwMode="auto">
              <a:xfrm>
                <a:off x="2563" y="294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1" name="Rectangle 284"/>
              <p:cNvSpPr>
                <a:spLocks noChangeArrowheads="1"/>
              </p:cNvSpPr>
              <p:nvPr/>
            </p:nvSpPr>
            <p:spPr bwMode="auto">
              <a:xfrm>
                <a:off x="3511"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2" name="Rectangle 285"/>
              <p:cNvSpPr>
                <a:spLocks noChangeArrowheads="1"/>
              </p:cNvSpPr>
              <p:nvPr/>
            </p:nvSpPr>
            <p:spPr bwMode="auto">
              <a:xfrm>
                <a:off x="3613"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3" name="Rectangle 286"/>
              <p:cNvSpPr>
                <a:spLocks noChangeArrowheads="1"/>
              </p:cNvSpPr>
              <p:nvPr/>
            </p:nvSpPr>
            <p:spPr bwMode="auto">
              <a:xfrm>
                <a:off x="3713"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4" name="Rectangle 287"/>
              <p:cNvSpPr>
                <a:spLocks noChangeArrowheads="1"/>
              </p:cNvSpPr>
              <p:nvPr/>
            </p:nvSpPr>
            <p:spPr bwMode="auto">
              <a:xfrm>
                <a:off x="3815"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5" name="Rectangle 288"/>
              <p:cNvSpPr>
                <a:spLocks noChangeArrowheads="1"/>
              </p:cNvSpPr>
              <p:nvPr/>
            </p:nvSpPr>
            <p:spPr bwMode="auto">
              <a:xfrm>
                <a:off x="3918"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6" name="Rectangle 289"/>
              <p:cNvSpPr>
                <a:spLocks noChangeArrowheads="1"/>
              </p:cNvSpPr>
              <p:nvPr/>
            </p:nvSpPr>
            <p:spPr bwMode="auto">
              <a:xfrm>
                <a:off x="3511"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7" name="Rectangle 290"/>
              <p:cNvSpPr>
                <a:spLocks noChangeArrowheads="1"/>
              </p:cNvSpPr>
              <p:nvPr/>
            </p:nvSpPr>
            <p:spPr bwMode="auto">
              <a:xfrm>
                <a:off x="3613"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8" name="Rectangle 291"/>
              <p:cNvSpPr>
                <a:spLocks noChangeArrowheads="1"/>
              </p:cNvSpPr>
              <p:nvPr/>
            </p:nvSpPr>
            <p:spPr bwMode="auto">
              <a:xfrm>
                <a:off x="3713"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9" name="Rectangle 292"/>
              <p:cNvSpPr>
                <a:spLocks noChangeArrowheads="1"/>
              </p:cNvSpPr>
              <p:nvPr/>
            </p:nvSpPr>
            <p:spPr bwMode="auto">
              <a:xfrm>
                <a:off x="3815"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0" name="Rectangle 293"/>
              <p:cNvSpPr>
                <a:spLocks noChangeArrowheads="1"/>
              </p:cNvSpPr>
              <p:nvPr/>
            </p:nvSpPr>
            <p:spPr bwMode="auto">
              <a:xfrm>
                <a:off x="3511" y="-131"/>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1" name="Rectangle 294"/>
              <p:cNvSpPr>
                <a:spLocks noChangeArrowheads="1"/>
              </p:cNvSpPr>
              <p:nvPr/>
            </p:nvSpPr>
            <p:spPr bwMode="auto">
              <a:xfrm>
                <a:off x="3713"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2" name="Rectangle 295"/>
              <p:cNvSpPr>
                <a:spLocks noChangeArrowheads="1"/>
              </p:cNvSpPr>
              <p:nvPr/>
            </p:nvSpPr>
            <p:spPr bwMode="auto">
              <a:xfrm>
                <a:off x="3815"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3" name="Rectangle 296"/>
              <p:cNvSpPr>
                <a:spLocks noChangeArrowheads="1"/>
              </p:cNvSpPr>
              <p:nvPr/>
            </p:nvSpPr>
            <p:spPr bwMode="auto">
              <a:xfrm>
                <a:off x="3918"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4" name="Rectangle 297"/>
              <p:cNvSpPr>
                <a:spLocks noChangeArrowheads="1"/>
              </p:cNvSpPr>
              <p:nvPr/>
            </p:nvSpPr>
            <p:spPr bwMode="auto">
              <a:xfrm>
                <a:off x="3511"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5" name="Rectangle 298"/>
              <p:cNvSpPr>
                <a:spLocks noChangeArrowheads="1"/>
              </p:cNvSpPr>
              <p:nvPr/>
            </p:nvSpPr>
            <p:spPr bwMode="auto">
              <a:xfrm>
                <a:off x="3613"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6" name="Rectangle 299"/>
              <p:cNvSpPr>
                <a:spLocks noChangeArrowheads="1"/>
              </p:cNvSpPr>
              <p:nvPr/>
            </p:nvSpPr>
            <p:spPr bwMode="auto">
              <a:xfrm>
                <a:off x="3713"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7" name="Rectangle 300"/>
              <p:cNvSpPr>
                <a:spLocks noChangeArrowheads="1"/>
              </p:cNvSpPr>
              <p:nvPr/>
            </p:nvSpPr>
            <p:spPr bwMode="auto">
              <a:xfrm>
                <a:off x="3815"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8" name="Rectangle 301"/>
              <p:cNvSpPr>
                <a:spLocks noChangeArrowheads="1"/>
              </p:cNvSpPr>
              <p:nvPr/>
            </p:nvSpPr>
            <p:spPr bwMode="auto">
              <a:xfrm>
                <a:off x="3918"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9" name="Rectangle 302"/>
              <p:cNvSpPr>
                <a:spLocks noChangeArrowheads="1"/>
              </p:cNvSpPr>
              <p:nvPr/>
            </p:nvSpPr>
            <p:spPr bwMode="auto">
              <a:xfrm>
                <a:off x="3511" y="74"/>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0" name="Rectangle 303"/>
              <p:cNvSpPr>
                <a:spLocks noChangeArrowheads="1"/>
              </p:cNvSpPr>
              <p:nvPr/>
            </p:nvSpPr>
            <p:spPr bwMode="auto">
              <a:xfrm>
                <a:off x="3613" y="74"/>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1" name="Rectangle 304"/>
              <p:cNvSpPr>
                <a:spLocks noChangeArrowheads="1"/>
              </p:cNvSpPr>
              <p:nvPr/>
            </p:nvSpPr>
            <p:spPr bwMode="auto">
              <a:xfrm>
                <a:off x="3713"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2" name="Rectangle 305"/>
              <p:cNvSpPr>
                <a:spLocks noChangeArrowheads="1"/>
              </p:cNvSpPr>
              <p:nvPr/>
            </p:nvSpPr>
            <p:spPr bwMode="auto">
              <a:xfrm>
                <a:off x="3815"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3" name="Rectangle 306"/>
              <p:cNvSpPr>
                <a:spLocks noChangeArrowheads="1"/>
              </p:cNvSpPr>
              <p:nvPr/>
            </p:nvSpPr>
            <p:spPr bwMode="auto">
              <a:xfrm>
                <a:off x="3918"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4" name="Rectangle 307"/>
              <p:cNvSpPr>
                <a:spLocks noChangeArrowheads="1"/>
              </p:cNvSpPr>
              <p:nvPr/>
            </p:nvSpPr>
            <p:spPr bwMode="auto">
              <a:xfrm>
                <a:off x="3511"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5" name="Rectangle 308"/>
              <p:cNvSpPr>
                <a:spLocks noChangeArrowheads="1"/>
              </p:cNvSpPr>
              <p:nvPr/>
            </p:nvSpPr>
            <p:spPr bwMode="auto">
              <a:xfrm>
                <a:off x="3613"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6" name="Rectangle 309"/>
              <p:cNvSpPr>
                <a:spLocks noChangeArrowheads="1"/>
              </p:cNvSpPr>
              <p:nvPr/>
            </p:nvSpPr>
            <p:spPr bwMode="auto">
              <a:xfrm>
                <a:off x="3713"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7" name="Rectangle 310"/>
              <p:cNvSpPr>
                <a:spLocks noChangeArrowheads="1"/>
              </p:cNvSpPr>
              <p:nvPr/>
            </p:nvSpPr>
            <p:spPr bwMode="auto">
              <a:xfrm>
                <a:off x="3918"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8" name="Rectangle 311"/>
              <p:cNvSpPr>
                <a:spLocks noChangeArrowheads="1"/>
              </p:cNvSpPr>
              <p:nvPr/>
            </p:nvSpPr>
            <p:spPr bwMode="auto">
              <a:xfrm>
                <a:off x="3511" y="2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9" name="Rectangle 312"/>
              <p:cNvSpPr>
                <a:spLocks noChangeArrowheads="1"/>
              </p:cNvSpPr>
              <p:nvPr/>
            </p:nvSpPr>
            <p:spPr bwMode="auto">
              <a:xfrm>
                <a:off x="3713"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0" name="Rectangle 313"/>
              <p:cNvSpPr>
                <a:spLocks noChangeArrowheads="1"/>
              </p:cNvSpPr>
              <p:nvPr/>
            </p:nvSpPr>
            <p:spPr bwMode="auto">
              <a:xfrm>
                <a:off x="3815"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1" name="Rectangle 314"/>
              <p:cNvSpPr>
                <a:spLocks noChangeArrowheads="1"/>
              </p:cNvSpPr>
              <p:nvPr/>
            </p:nvSpPr>
            <p:spPr bwMode="auto">
              <a:xfrm>
                <a:off x="3918"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2" name="Rectangle 315"/>
              <p:cNvSpPr>
                <a:spLocks noChangeArrowheads="1"/>
              </p:cNvSpPr>
              <p:nvPr/>
            </p:nvSpPr>
            <p:spPr bwMode="auto">
              <a:xfrm>
                <a:off x="3511"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3" name="Rectangle 316"/>
              <p:cNvSpPr>
                <a:spLocks noChangeArrowheads="1"/>
              </p:cNvSpPr>
              <p:nvPr/>
            </p:nvSpPr>
            <p:spPr bwMode="auto">
              <a:xfrm>
                <a:off x="3613"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4" name="Rectangle 317"/>
              <p:cNvSpPr>
                <a:spLocks noChangeArrowheads="1"/>
              </p:cNvSpPr>
              <p:nvPr/>
            </p:nvSpPr>
            <p:spPr bwMode="auto">
              <a:xfrm>
                <a:off x="3713"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5" name="Rectangle 318"/>
              <p:cNvSpPr>
                <a:spLocks noChangeArrowheads="1"/>
              </p:cNvSpPr>
              <p:nvPr/>
            </p:nvSpPr>
            <p:spPr bwMode="auto">
              <a:xfrm>
                <a:off x="3815"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6" name="Rectangle 319"/>
              <p:cNvSpPr>
                <a:spLocks noChangeArrowheads="1"/>
              </p:cNvSpPr>
              <p:nvPr/>
            </p:nvSpPr>
            <p:spPr bwMode="auto">
              <a:xfrm>
                <a:off x="3918"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7" name="Rectangle 320"/>
              <p:cNvSpPr>
                <a:spLocks noChangeArrowheads="1"/>
              </p:cNvSpPr>
              <p:nvPr/>
            </p:nvSpPr>
            <p:spPr bwMode="auto">
              <a:xfrm>
                <a:off x="3511"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8" name="Rectangle 321"/>
              <p:cNvSpPr>
                <a:spLocks noChangeArrowheads="1"/>
              </p:cNvSpPr>
              <p:nvPr/>
            </p:nvSpPr>
            <p:spPr bwMode="auto">
              <a:xfrm>
                <a:off x="3613"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9" name="Rectangle 322"/>
              <p:cNvSpPr>
                <a:spLocks noChangeArrowheads="1"/>
              </p:cNvSpPr>
              <p:nvPr/>
            </p:nvSpPr>
            <p:spPr bwMode="auto">
              <a:xfrm>
                <a:off x="3713"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0" name="Rectangle 323"/>
              <p:cNvSpPr>
                <a:spLocks noChangeArrowheads="1"/>
              </p:cNvSpPr>
              <p:nvPr/>
            </p:nvSpPr>
            <p:spPr bwMode="auto">
              <a:xfrm>
                <a:off x="3815"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1" name="Rectangle 324"/>
              <p:cNvSpPr>
                <a:spLocks noChangeArrowheads="1"/>
              </p:cNvSpPr>
              <p:nvPr/>
            </p:nvSpPr>
            <p:spPr bwMode="auto">
              <a:xfrm>
                <a:off x="3918"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2" name="Rectangle 325"/>
              <p:cNvSpPr>
                <a:spLocks noChangeArrowheads="1"/>
              </p:cNvSpPr>
              <p:nvPr/>
            </p:nvSpPr>
            <p:spPr bwMode="auto">
              <a:xfrm>
                <a:off x="3511"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3" name="Rectangle 326"/>
              <p:cNvSpPr>
                <a:spLocks noChangeArrowheads="1"/>
              </p:cNvSpPr>
              <p:nvPr/>
            </p:nvSpPr>
            <p:spPr bwMode="auto">
              <a:xfrm>
                <a:off x="3613"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4" name="Rectangle 327"/>
              <p:cNvSpPr>
                <a:spLocks noChangeArrowheads="1"/>
              </p:cNvSpPr>
              <p:nvPr/>
            </p:nvSpPr>
            <p:spPr bwMode="auto">
              <a:xfrm>
                <a:off x="3815"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5" name="Rectangle 328"/>
              <p:cNvSpPr>
                <a:spLocks noChangeArrowheads="1"/>
              </p:cNvSpPr>
              <p:nvPr/>
            </p:nvSpPr>
            <p:spPr bwMode="auto">
              <a:xfrm>
                <a:off x="3918"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6" name="Rectangle 329"/>
              <p:cNvSpPr>
                <a:spLocks noChangeArrowheads="1"/>
              </p:cNvSpPr>
              <p:nvPr/>
            </p:nvSpPr>
            <p:spPr bwMode="auto">
              <a:xfrm>
                <a:off x="3511"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7" name="Rectangle 330"/>
              <p:cNvSpPr>
                <a:spLocks noChangeArrowheads="1"/>
              </p:cNvSpPr>
              <p:nvPr/>
            </p:nvSpPr>
            <p:spPr bwMode="auto">
              <a:xfrm>
                <a:off x="3613"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8" name="Rectangle 331"/>
              <p:cNvSpPr>
                <a:spLocks noChangeArrowheads="1"/>
              </p:cNvSpPr>
              <p:nvPr/>
            </p:nvSpPr>
            <p:spPr bwMode="auto">
              <a:xfrm>
                <a:off x="3713"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9" name="Rectangle 332"/>
              <p:cNvSpPr>
                <a:spLocks noChangeArrowheads="1"/>
              </p:cNvSpPr>
              <p:nvPr/>
            </p:nvSpPr>
            <p:spPr bwMode="auto">
              <a:xfrm>
                <a:off x="3815"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0" name="Rectangle 333"/>
              <p:cNvSpPr>
                <a:spLocks noChangeArrowheads="1"/>
              </p:cNvSpPr>
              <p:nvPr/>
            </p:nvSpPr>
            <p:spPr bwMode="auto">
              <a:xfrm>
                <a:off x="3918"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1" name="Rectangle 334"/>
              <p:cNvSpPr>
                <a:spLocks noChangeArrowheads="1"/>
              </p:cNvSpPr>
              <p:nvPr/>
            </p:nvSpPr>
            <p:spPr bwMode="auto">
              <a:xfrm>
                <a:off x="3511"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2" name="Rectangle 335"/>
              <p:cNvSpPr>
                <a:spLocks noChangeArrowheads="1"/>
              </p:cNvSpPr>
              <p:nvPr/>
            </p:nvSpPr>
            <p:spPr bwMode="auto">
              <a:xfrm>
                <a:off x="3613"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3" name="Rectangle 336"/>
              <p:cNvSpPr>
                <a:spLocks noChangeArrowheads="1"/>
              </p:cNvSpPr>
              <p:nvPr/>
            </p:nvSpPr>
            <p:spPr bwMode="auto">
              <a:xfrm>
                <a:off x="3713"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4" name="Rectangle 337"/>
              <p:cNvSpPr>
                <a:spLocks noChangeArrowheads="1"/>
              </p:cNvSpPr>
              <p:nvPr/>
            </p:nvSpPr>
            <p:spPr bwMode="auto">
              <a:xfrm>
                <a:off x="3815"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5" name="Rectangle 338"/>
              <p:cNvSpPr>
                <a:spLocks noChangeArrowheads="1"/>
              </p:cNvSpPr>
              <p:nvPr/>
            </p:nvSpPr>
            <p:spPr bwMode="auto">
              <a:xfrm>
                <a:off x="3511"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6" name="Rectangle 339"/>
              <p:cNvSpPr>
                <a:spLocks noChangeArrowheads="1"/>
              </p:cNvSpPr>
              <p:nvPr/>
            </p:nvSpPr>
            <p:spPr bwMode="auto">
              <a:xfrm>
                <a:off x="3613"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7" name="Rectangle 340"/>
              <p:cNvSpPr>
                <a:spLocks noChangeArrowheads="1"/>
              </p:cNvSpPr>
              <p:nvPr/>
            </p:nvSpPr>
            <p:spPr bwMode="auto">
              <a:xfrm>
                <a:off x="3815"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8" name="Rectangle 341"/>
              <p:cNvSpPr>
                <a:spLocks noChangeArrowheads="1"/>
              </p:cNvSpPr>
              <p:nvPr/>
            </p:nvSpPr>
            <p:spPr bwMode="auto">
              <a:xfrm>
                <a:off x="3918"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9" name="Rectangle 342"/>
              <p:cNvSpPr>
                <a:spLocks noChangeArrowheads="1"/>
              </p:cNvSpPr>
              <p:nvPr/>
            </p:nvSpPr>
            <p:spPr bwMode="auto">
              <a:xfrm>
                <a:off x="3511" y="99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0" name="Rectangle 343"/>
              <p:cNvSpPr>
                <a:spLocks noChangeArrowheads="1"/>
              </p:cNvSpPr>
              <p:nvPr/>
            </p:nvSpPr>
            <p:spPr bwMode="auto">
              <a:xfrm>
                <a:off x="3713"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1" name="Rectangle 344"/>
              <p:cNvSpPr>
                <a:spLocks noChangeArrowheads="1"/>
              </p:cNvSpPr>
              <p:nvPr/>
            </p:nvSpPr>
            <p:spPr bwMode="auto">
              <a:xfrm>
                <a:off x="3815"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2" name="Rectangle 345"/>
              <p:cNvSpPr>
                <a:spLocks noChangeArrowheads="1"/>
              </p:cNvSpPr>
              <p:nvPr/>
            </p:nvSpPr>
            <p:spPr bwMode="auto">
              <a:xfrm>
                <a:off x="3918"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3" name="Rectangle 346"/>
              <p:cNvSpPr>
                <a:spLocks noChangeArrowheads="1"/>
              </p:cNvSpPr>
              <p:nvPr/>
            </p:nvSpPr>
            <p:spPr bwMode="auto">
              <a:xfrm>
                <a:off x="4018"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4" name="Rectangle 347"/>
              <p:cNvSpPr>
                <a:spLocks noChangeArrowheads="1"/>
              </p:cNvSpPr>
              <p:nvPr/>
            </p:nvSpPr>
            <p:spPr bwMode="auto">
              <a:xfrm>
                <a:off x="4120"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5" name="Rectangle 348"/>
              <p:cNvSpPr>
                <a:spLocks noChangeArrowheads="1"/>
              </p:cNvSpPr>
              <p:nvPr/>
            </p:nvSpPr>
            <p:spPr bwMode="auto">
              <a:xfrm>
                <a:off x="4222"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6" name="Rectangle 349"/>
              <p:cNvSpPr>
                <a:spLocks noChangeArrowheads="1"/>
              </p:cNvSpPr>
              <p:nvPr/>
            </p:nvSpPr>
            <p:spPr bwMode="auto">
              <a:xfrm>
                <a:off x="4324"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7" name="Rectangle 350"/>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8" name="Rectangle 351"/>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9" name="Rectangle 352"/>
              <p:cNvSpPr>
                <a:spLocks noChangeArrowheads="1"/>
              </p:cNvSpPr>
              <p:nvPr/>
            </p:nvSpPr>
            <p:spPr bwMode="auto">
              <a:xfrm>
                <a:off x="4018"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0" name="Rectangle 353"/>
              <p:cNvSpPr>
                <a:spLocks noChangeArrowheads="1"/>
              </p:cNvSpPr>
              <p:nvPr/>
            </p:nvSpPr>
            <p:spPr bwMode="auto">
              <a:xfrm>
                <a:off x="4120"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1" name="Rectangle 354"/>
              <p:cNvSpPr>
                <a:spLocks noChangeArrowheads="1"/>
              </p:cNvSpPr>
              <p:nvPr/>
            </p:nvSpPr>
            <p:spPr bwMode="auto">
              <a:xfrm>
                <a:off x="4222"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2" name="Rectangle 355"/>
              <p:cNvSpPr>
                <a:spLocks noChangeArrowheads="1"/>
              </p:cNvSpPr>
              <p:nvPr/>
            </p:nvSpPr>
            <p:spPr bwMode="auto">
              <a:xfrm>
                <a:off x="4324"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3" name="Rectangle 356"/>
              <p:cNvSpPr>
                <a:spLocks noChangeArrowheads="1"/>
              </p:cNvSpPr>
              <p:nvPr/>
            </p:nvSpPr>
            <p:spPr bwMode="auto">
              <a:xfrm>
                <a:off x="4426"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4" name="Rectangle 357"/>
              <p:cNvSpPr>
                <a:spLocks noChangeArrowheads="1"/>
              </p:cNvSpPr>
              <p:nvPr/>
            </p:nvSpPr>
            <p:spPr bwMode="auto">
              <a:xfrm>
                <a:off x="4120"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5" name="Rectangle 358"/>
              <p:cNvSpPr>
                <a:spLocks noChangeArrowheads="1"/>
              </p:cNvSpPr>
              <p:nvPr/>
            </p:nvSpPr>
            <p:spPr bwMode="auto">
              <a:xfrm>
                <a:off x="4222"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6" name="Rectangle 359"/>
              <p:cNvSpPr>
                <a:spLocks noChangeArrowheads="1"/>
              </p:cNvSpPr>
              <p:nvPr/>
            </p:nvSpPr>
            <p:spPr bwMode="auto">
              <a:xfrm>
                <a:off x="4426" y="-131"/>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7" name="Rectangle 360"/>
              <p:cNvSpPr>
                <a:spLocks noChangeArrowheads="1"/>
              </p:cNvSpPr>
              <p:nvPr/>
            </p:nvSpPr>
            <p:spPr bwMode="auto">
              <a:xfrm>
                <a:off x="4018"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8" name="Rectangle 361"/>
              <p:cNvSpPr>
                <a:spLocks noChangeArrowheads="1"/>
              </p:cNvSpPr>
              <p:nvPr/>
            </p:nvSpPr>
            <p:spPr bwMode="auto">
              <a:xfrm>
                <a:off x="4120"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9" name="Rectangle 362"/>
              <p:cNvSpPr>
                <a:spLocks noChangeArrowheads="1"/>
              </p:cNvSpPr>
              <p:nvPr/>
            </p:nvSpPr>
            <p:spPr bwMode="auto">
              <a:xfrm>
                <a:off x="4222"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0" name="Rectangle 363"/>
              <p:cNvSpPr>
                <a:spLocks noChangeArrowheads="1"/>
              </p:cNvSpPr>
              <p:nvPr/>
            </p:nvSpPr>
            <p:spPr bwMode="auto">
              <a:xfrm>
                <a:off x="4324"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1" name="Rectangle 364"/>
              <p:cNvSpPr>
                <a:spLocks noChangeArrowheads="1"/>
              </p:cNvSpPr>
              <p:nvPr/>
            </p:nvSpPr>
            <p:spPr bwMode="auto">
              <a:xfrm>
                <a:off x="4426"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2" name="Rectangle 365"/>
              <p:cNvSpPr>
                <a:spLocks noChangeArrowheads="1"/>
              </p:cNvSpPr>
              <p:nvPr/>
            </p:nvSpPr>
            <p:spPr bwMode="auto">
              <a:xfrm>
                <a:off x="4018"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3" name="Rectangle 366"/>
              <p:cNvSpPr>
                <a:spLocks noChangeArrowheads="1"/>
              </p:cNvSpPr>
              <p:nvPr/>
            </p:nvSpPr>
            <p:spPr bwMode="auto">
              <a:xfrm>
                <a:off x="4222"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4" name="Rectangle 367"/>
              <p:cNvSpPr>
                <a:spLocks noChangeArrowheads="1"/>
              </p:cNvSpPr>
              <p:nvPr/>
            </p:nvSpPr>
            <p:spPr bwMode="auto">
              <a:xfrm>
                <a:off x="4324"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5" name="Rectangle 368"/>
              <p:cNvSpPr>
                <a:spLocks noChangeArrowheads="1"/>
              </p:cNvSpPr>
              <p:nvPr/>
            </p:nvSpPr>
            <p:spPr bwMode="auto">
              <a:xfrm>
                <a:off x="4018"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6" name="Rectangle 369"/>
              <p:cNvSpPr>
                <a:spLocks noChangeArrowheads="1"/>
              </p:cNvSpPr>
              <p:nvPr/>
            </p:nvSpPr>
            <p:spPr bwMode="auto">
              <a:xfrm>
                <a:off x="4120"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7" name="Rectangle 370"/>
              <p:cNvSpPr>
                <a:spLocks noChangeArrowheads="1"/>
              </p:cNvSpPr>
              <p:nvPr/>
            </p:nvSpPr>
            <p:spPr bwMode="auto">
              <a:xfrm>
                <a:off x="4222"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8" name="Rectangle 371"/>
              <p:cNvSpPr>
                <a:spLocks noChangeArrowheads="1"/>
              </p:cNvSpPr>
              <p:nvPr/>
            </p:nvSpPr>
            <p:spPr bwMode="auto">
              <a:xfrm>
                <a:off x="4324"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9" name="Rectangle 372"/>
              <p:cNvSpPr>
                <a:spLocks noChangeArrowheads="1"/>
              </p:cNvSpPr>
              <p:nvPr/>
            </p:nvSpPr>
            <p:spPr bwMode="auto">
              <a:xfrm>
                <a:off x="4426"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0" name="Rectangle 373"/>
              <p:cNvSpPr>
                <a:spLocks noChangeArrowheads="1"/>
              </p:cNvSpPr>
              <p:nvPr/>
            </p:nvSpPr>
            <p:spPr bwMode="auto">
              <a:xfrm>
                <a:off x="4018"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1" name="Rectangle 374"/>
              <p:cNvSpPr>
                <a:spLocks noChangeArrowheads="1"/>
              </p:cNvSpPr>
              <p:nvPr/>
            </p:nvSpPr>
            <p:spPr bwMode="auto">
              <a:xfrm>
                <a:off x="4120"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2" name="Rectangle 375"/>
              <p:cNvSpPr>
                <a:spLocks noChangeArrowheads="1"/>
              </p:cNvSpPr>
              <p:nvPr/>
            </p:nvSpPr>
            <p:spPr bwMode="auto">
              <a:xfrm>
                <a:off x="4222"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3" name="Rectangle 376"/>
              <p:cNvSpPr>
                <a:spLocks noChangeArrowheads="1"/>
              </p:cNvSpPr>
              <p:nvPr/>
            </p:nvSpPr>
            <p:spPr bwMode="auto">
              <a:xfrm>
                <a:off x="4426" y="2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4" name="Rectangle 377"/>
              <p:cNvSpPr>
                <a:spLocks noChangeArrowheads="1"/>
              </p:cNvSpPr>
              <p:nvPr/>
            </p:nvSpPr>
            <p:spPr bwMode="auto">
              <a:xfrm>
                <a:off x="4018"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5" name="Rectangle 378"/>
              <p:cNvSpPr>
                <a:spLocks noChangeArrowheads="1"/>
              </p:cNvSpPr>
              <p:nvPr/>
            </p:nvSpPr>
            <p:spPr bwMode="auto">
              <a:xfrm>
                <a:off x="4120"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6" name="Rectangle 379"/>
              <p:cNvSpPr>
                <a:spLocks noChangeArrowheads="1"/>
              </p:cNvSpPr>
              <p:nvPr/>
            </p:nvSpPr>
            <p:spPr bwMode="auto">
              <a:xfrm>
                <a:off x="4222"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7" name="Rectangle 380"/>
              <p:cNvSpPr>
                <a:spLocks noChangeArrowheads="1"/>
              </p:cNvSpPr>
              <p:nvPr/>
            </p:nvSpPr>
            <p:spPr bwMode="auto">
              <a:xfrm>
                <a:off x="4324"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8" name="Rectangle 381"/>
              <p:cNvSpPr>
                <a:spLocks noChangeArrowheads="1"/>
              </p:cNvSpPr>
              <p:nvPr/>
            </p:nvSpPr>
            <p:spPr bwMode="auto">
              <a:xfrm>
                <a:off x="4426"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9" name="Rectangle 382"/>
              <p:cNvSpPr>
                <a:spLocks noChangeArrowheads="1"/>
              </p:cNvSpPr>
              <p:nvPr/>
            </p:nvSpPr>
            <p:spPr bwMode="auto">
              <a:xfrm>
                <a:off x="4120"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0" name="Rectangle 383"/>
              <p:cNvSpPr>
                <a:spLocks noChangeArrowheads="1"/>
              </p:cNvSpPr>
              <p:nvPr/>
            </p:nvSpPr>
            <p:spPr bwMode="auto">
              <a:xfrm>
                <a:off x="4222"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1" name="Rectangle 384"/>
              <p:cNvSpPr>
                <a:spLocks noChangeArrowheads="1"/>
              </p:cNvSpPr>
              <p:nvPr/>
            </p:nvSpPr>
            <p:spPr bwMode="auto">
              <a:xfrm>
                <a:off x="4324"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2" name="Rectangle 385"/>
              <p:cNvSpPr>
                <a:spLocks noChangeArrowheads="1"/>
              </p:cNvSpPr>
              <p:nvPr/>
            </p:nvSpPr>
            <p:spPr bwMode="auto">
              <a:xfrm>
                <a:off x="4426"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3" name="Rectangle 386"/>
              <p:cNvSpPr>
                <a:spLocks noChangeArrowheads="1"/>
              </p:cNvSpPr>
              <p:nvPr/>
            </p:nvSpPr>
            <p:spPr bwMode="auto">
              <a:xfrm>
                <a:off x="4018"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4" name="Rectangle 387"/>
              <p:cNvSpPr>
                <a:spLocks noChangeArrowheads="1"/>
              </p:cNvSpPr>
              <p:nvPr/>
            </p:nvSpPr>
            <p:spPr bwMode="auto">
              <a:xfrm>
                <a:off x="4120"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5" name="Rectangle 388"/>
              <p:cNvSpPr>
                <a:spLocks noChangeArrowheads="1"/>
              </p:cNvSpPr>
              <p:nvPr/>
            </p:nvSpPr>
            <p:spPr bwMode="auto">
              <a:xfrm>
                <a:off x="4222"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6" name="Rectangle 389"/>
              <p:cNvSpPr>
                <a:spLocks noChangeArrowheads="1"/>
              </p:cNvSpPr>
              <p:nvPr/>
            </p:nvSpPr>
            <p:spPr bwMode="auto">
              <a:xfrm>
                <a:off x="4324"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7" name="Rectangle 390"/>
              <p:cNvSpPr>
                <a:spLocks noChangeArrowheads="1"/>
              </p:cNvSpPr>
              <p:nvPr/>
            </p:nvSpPr>
            <p:spPr bwMode="auto">
              <a:xfrm>
                <a:off x="4426"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8" name="Rectangle 391"/>
              <p:cNvSpPr>
                <a:spLocks noChangeArrowheads="1"/>
              </p:cNvSpPr>
              <p:nvPr/>
            </p:nvSpPr>
            <p:spPr bwMode="auto">
              <a:xfrm>
                <a:off x="4018"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9" name="Rectangle 392"/>
              <p:cNvSpPr>
                <a:spLocks noChangeArrowheads="1"/>
              </p:cNvSpPr>
              <p:nvPr/>
            </p:nvSpPr>
            <p:spPr bwMode="auto">
              <a:xfrm>
                <a:off x="4120"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0" name="Rectangle 393"/>
              <p:cNvSpPr>
                <a:spLocks noChangeArrowheads="1"/>
              </p:cNvSpPr>
              <p:nvPr/>
            </p:nvSpPr>
            <p:spPr bwMode="auto">
              <a:xfrm>
                <a:off x="4324"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1" name="Rectangle 394"/>
              <p:cNvSpPr>
                <a:spLocks noChangeArrowheads="1"/>
              </p:cNvSpPr>
              <p:nvPr/>
            </p:nvSpPr>
            <p:spPr bwMode="auto">
              <a:xfrm>
                <a:off x="4426"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2" name="Rectangle 395"/>
              <p:cNvSpPr>
                <a:spLocks noChangeArrowheads="1"/>
              </p:cNvSpPr>
              <p:nvPr/>
            </p:nvSpPr>
            <p:spPr bwMode="auto">
              <a:xfrm>
                <a:off x="4018"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3" name="Rectangle 396"/>
              <p:cNvSpPr>
                <a:spLocks noChangeArrowheads="1"/>
              </p:cNvSpPr>
              <p:nvPr/>
            </p:nvSpPr>
            <p:spPr bwMode="auto">
              <a:xfrm>
                <a:off x="4222"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4" name="Rectangle 397"/>
              <p:cNvSpPr>
                <a:spLocks noChangeArrowheads="1"/>
              </p:cNvSpPr>
              <p:nvPr/>
            </p:nvSpPr>
            <p:spPr bwMode="auto">
              <a:xfrm>
                <a:off x="4324"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5" name="Rectangle 398"/>
              <p:cNvSpPr>
                <a:spLocks noChangeArrowheads="1"/>
              </p:cNvSpPr>
              <p:nvPr/>
            </p:nvSpPr>
            <p:spPr bwMode="auto">
              <a:xfrm>
                <a:off x="4426"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6" name="Rectangle 399"/>
              <p:cNvSpPr>
                <a:spLocks noChangeArrowheads="1"/>
              </p:cNvSpPr>
              <p:nvPr/>
            </p:nvSpPr>
            <p:spPr bwMode="auto">
              <a:xfrm>
                <a:off x="4018"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7" name="Rectangle 400"/>
              <p:cNvSpPr>
                <a:spLocks noChangeArrowheads="1"/>
              </p:cNvSpPr>
              <p:nvPr/>
            </p:nvSpPr>
            <p:spPr bwMode="auto">
              <a:xfrm>
                <a:off x="4120"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8" name="Rectangle 401"/>
              <p:cNvSpPr>
                <a:spLocks noChangeArrowheads="1"/>
              </p:cNvSpPr>
              <p:nvPr/>
            </p:nvSpPr>
            <p:spPr bwMode="auto">
              <a:xfrm>
                <a:off x="4324"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9" name="Rectangle 402"/>
              <p:cNvSpPr>
                <a:spLocks noChangeArrowheads="1"/>
              </p:cNvSpPr>
              <p:nvPr/>
            </p:nvSpPr>
            <p:spPr bwMode="auto">
              <a:xfrm>
                <a:off x="4426"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0" name="Rectangle 403"/>
              <p:cNvSpPr>
                <a:spLocks noChangeArrowheads="1"/>
              </p:cNvSpPr>
              <p:nvPr/>
            </p:nvSpPr>
            <p:spPr bwMode="auto">
              <a:xfrm>
                <a:off x="4018"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1" name="Rectangle 404"/>
              <p:cNvSpPr>
                <a:spLocks noChangeArrowheads="1"/>
              </p:cNvSpPr>
              <p:nvPr/>
            </p:nvSpPr>
            <p:spPr bwMode="auto">
              <a:xfrm>
                <a:off x="4120"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2" name="Rectangle 405"/>
              <p:cNvSpPr>
                <a:spLocks noChangeArrowheads="1"/>
              </p:cNvSpPr>
              <p:nvPr/>
            </p:nvSpPr>
            <p:spPr bwMode="auto">
              <a:xfrm>
                <a:off x="4222"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3" name="Rectangle 406"/>
              <p:cNvSpPr>
                <a:spLocks noChangeArrowheads="1"/>
              </p:cNvSpPr>
              <p:nvPr/>
            </p:nvSpPr>
            <p:spPr bwMode="auto">
              <a:xfrm>
                <a:off x="4426" y="99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4" name="Rectangle 407"/>
              <p:cNvSpPr>
                <a:spLocks noChangeArrowheads="1"/>
              </p:cNvSpPr>
              <p:nvPr/>
            </p:nvSpPr>
            <p:spPr bwMode="auto">
              <a:xfrm>
                <a:off x="3511"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5" name="Rectangle 408"/>
              <p:cNvSpPr>
                <a:spLocks noChangeArrowheads="1"/>
              </p:cNvSpPr>
              <p:nvPr/>
            </p:nvSpPr>
            <p:spPr bwMode="auto">
              <a:xfrm>
                <a:off x="3613"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0"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7" name="Rectangle 411"/>
              <p:cNvSpPr>
                <a:spLocks noChangeArrowheads="1"/>
              </p:cNvSpPr>
              <p:nvPr/>
            </p:nvSpPr>
            <p:spPr bwMode="auto">
              <a:xfrm>
                <a:off x="3918"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8" name="Rectangle 412"/>
              <p:cNvSpPr>
                <a:spLocks noChangeArrowheads="1"/>
              </p:cNvSpPr>
              <p:nvPr/>
            </p:nvSpPr>
            <p:spPr bwMode="auto">
              <a:xfrm>
                <a:off x="4018"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9" name="Rectangle 413"/>
              <p:cNvSpPr>
                <a:spLocks noChangeArrowheads="1"/>
              </p:cNvSpPr>
              <p:nvPr/>
            </p:nvSpPr>
            <p:spPr bwMode="auto">
              <a:xfrm>
                <a:off x="4222"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0" name="Rectangle 414"/>
              <p:cNvSpPr>
                <a:spLocks noChangeArrowheads="1"/>
              </p:cNvSpPr>
              <p:nvPr/>
            </p:nvSpPr>
            <p:spPr bwMode="auto">
              <a:xfrm>
                <a:off x="4324"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1" name="Rectangle 415"/>
              <p:cNvSpPr>
                <a:spLocks noChangeArrowheads="1"/>
              </p:cNvSpPr>
              <p:nvPr/>
            </p:nvSpPr>
            <p:spPr bwMode="auto">
              <a:xfrm>
                <a:off x="4426"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2" name="Rectangle 416"/>
              <p:cNvSpPr>
                <a:spLocks noChangeArrowheads="1"/>
              </p:cNvSpPr>
              <p:nvPr/>
            </p:nvSpPr>
            <p:spPr bwMode="auto">
              <a:xfrm>
                <a:off x="3613" y="1185"/>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3" name="Rectangle 417"/>
              <p:cNvSpPr>
                <a:spLocks noChangeArrowheads="1"/>
              </p:cNvSpPr>
              <p:nvPr/>
            </p:nvSpPr>
            <p:spPr bwMode="auto">
              <a:xfrm>
                <a:off x="3713"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4" name="Rectangle 418"/>
              <p:cNvSpPr>
                <a:spLocks noChangeArrowheads="1"/>
              </p:cNvSpPr>
              <p:nvPr/>
            </p:nvSpPr>
            <p:spPr bwMode="auto">
              <a:xfrm>
                <a:off x="3815"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5" name="Rectangle 419"/>
              <p:cNvSpPr>
                <a:spLocks noChangeArrowheads="1"/>
              </p:cNvSpPr>
              <p:nvPr/>
            </p:nvSpPr>
            <p:spPr bwMode="auto">
              <a:xfrm>
                <a:off x="4018"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6" name="Rectangle 420"/>
              <p:cNvSpPr>
                <a:spLocks noChangeArrowheads="1"/>
              </p:cNvSpPr>
              <p:nvPr/>
            </p:nvSpPr>
            <p:spPr bwMode="auto">
              <a:xfrm>
                <a:off x="4120"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7" name="Rectangle 421"/>
              <p:cNvSpPr>
                <a:spLocks noChangeArrowheads="1"/>
              </p:cNvSpPr>
              <p:nvPr/>
            </p:nvSpPr>
            <p:spPr bwMode="auto">
              <a:xfrm>
                <a:off x="4222"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8" name="Rectangle 422"/>
              <p:cNvSpPr>
                <a:spLocks noChangeArrowheads="1"/>
              </p:cNvSpPr>
              <p:nvPr/>
            </p:nvSpPr>
            <p:spPr bwMode="auto">
              <a:xfrm>
                <a:off x="4324"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9" name="Rectangle 423"/>
              <p:cNvSpPr>
                <a:spLocks noChangeArrowheads="1"/>
              </p:cNvSpPr>
              <p:nvPr/>
            </p:nvSpPr>
            <p:spPr bwMode="auto">
              <a:xfrm>
                <a:off x="4426" y="1185"/>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0" name="Rectangle 424"/>
              <p:cNvSpPr>
                <a:spLocks noChangeArrowheads="1"/>
              </p:cNvSpPr>
              <p:nvPr/>
            </p:nvSpPr>
            <p:spPr bwMode="auto">
              <a:xfrm>
                <a:off x="3511"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1" name="Rectangle 425"/>
              <p:cNvSpPr>
                <a:spLocks noChangeArrowheads="1"/>
              </p:cNvSpPr>
              <p:nvPr/>
            </p:nvSpPr>
            <p:spPr bwMode="auto">
              <a:xfrm>
                <a:off x="3613"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2" name="Rectangle 426"/>
              <p:cNvSpPr>
                <a:spLocks noChangeArrowheads="1"/>
              </p:cNvSpPr>
              <p:nvPr/>
            </p:nvSpPr>
            <p:spPr bwMode="auto">
              <a:xfrm>
                <a:off x="3815"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3" name="Rectangle 427"/>
              <p:cNvSpPr>
                <a:spLocks noChangeArrowheads="1"/>
              </p:cNvSpPr>
              <p:nvPr/>
            </p:nvSpPr>
            <p:spPr bwMode="auto">
              <a:xfrm>
                <a:off x="3918"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4" name="Rectangle 428"/>
              <p:cNvSpPr>
                <a:spLocks noChangeArrowheads="1"/>
              </p:cNvSpPr>
              <p:nvPr/>
            </p:nvSpPr>
            <p:spPr bwMode="auto">
              <a:xfrm>
                <a:off x="4018"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5" name="Rectangle 429"/>
              <p:cNvSpPr>
                <a:spLocks noChangeArrowheads="1"/>
              </p:cNvSpPr>
              <p:nvPr/>
            </p:nvSpPr>
            <p:spPr bwMode="auto">
              <a:xfrm>
                <a:off x="4120"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6" name="Rectangle 430"/>
              <p:cNvSpPr>
                <a:spLocks noChangeArrowheads="1"/>
              </p:cNvSpPr>
              <p:nvPr/>
            </p:nvSpPr>
            <p:spPr bwMode="auto">
              <a:xfrm>
                <a:off x="4324"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7" name="Rectangle 431"/>
              <p:cNvSpPr>
                <a:spLocks noChangeArrowheads="1"/>
              </p:cNvSpPr>
              <p:nvPr/>
            </p:nvSpPr>
            <p:spPr bwMode="auto">
              <a:xfrm>
                <a:off x="4426"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8" name="Rectangle 432"/>
              <p:cNvSpPr>
                <a:spLocks noChangeArrowheads="1"/>
              </p:cNvSpPr>
              <p:nvPr/>
            </p:nvSpPr>
            <p:spPr bwMode="auto">
              <a:xfrm>
                <a:off x="3511" y="1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9" name="Rectangle 433"/>
              <p:cNvSpPr>
                <a:spLocks noChangeArrowheads="1"/>
              </p:cNvSpPr>
              <p:nvPr/>
            </p:nvSpPr>
            <p:spPr bwMode="auto">
              <a:xfrm>
                <a:off x="3713"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0" name="Rectangle 434"/>
              <p:cNvSpPr>
                <a:spLocks noChangeArrowheads="1"/>
              </p:cNvSpPr>
              <p:nvPr/>
            </p:nvSpPr>
            <p:spPr bwMode="auto">
              <a:xfrm>
                <a:off x="3815"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1" name="Rectangle 435"/>
              <p:cNvSpPr>
                <a:spLocks noChangeArrowheads="1"/>
              </p:cNvSpPr>
              <p:nvPr/>
            </p:nvSpPr>
            <p:spPr bwMode="auto">
              <a:xfrm>
                <a:off x="3918"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2" name="Rectangle 436"/>
              <p:cNvSpPr>
                <a:spLocks noChangeArrowheads="1"/>
              </p:cNvSpPr>
              <p:nvPr/>
            </p:nvSpPr>
            <p:spPr bwMode="auto">
              <a:xfrm>
                <a:off x="4120"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3" name="Rectangle 437"/>
              <p:cNvSpPr>
                <a:spLocks noChangeArrowheads="1"/>
              </p:cNvSpPr>
              <p:nvPr/>
            </p:nvSpPr>
            <p:spPr bwMode="auto">
              <a:xfrm>
                <a:off x="4222"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4" name="Rectangle 438"/>
              <p:cNvSpPr>
                <a:spLocks noChangeArrowheads="1"/>
              </p:cNvSpPr>
              <p:nvPr/>
            </p:nvSpPr>
            <p:spPr bwMode="auto">
              <a:xfrm>
                <a:off x="3613" y="14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5" name="Rectangle 439"/>
              <p:cNvSpPr>
                <a:spLocks noChangeArrowheads="1"/>
              </p:cNvSpPr>
              <p:nvPr/>
            </p:nvSpPr>
            <p:spPr bwMode="auto">
              <a:xfrm>
                <a:off x="3713"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6" name="Rectangle 440"/>
              <p:cNvSpPr>
                <a:spLocks noChangeArrowheads="1"/>
              </p:cNvSpPr>
              <p:nvPr/>
            </p:nvSpPr>
            <p:spPr bwMode="auto">
              <a:xfrm>
                <a:off x="3918"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7" name="Rectangle 441"/>
              <p:cNvSpPr>
                <a:spLocks noChangeArrowheads="1"/>
              </p:cNvSpPr>
              <p:nvPr/>
            </p:nvSpPr>
            <p:spPr bwMode="auto">
              <a:xfrm>
                <a:off x="4018"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8" name="Rectangle 442"/>
              <p:cNvSpPr>
                <a:spLocks noChangeArrowheads="1"/>
              </p:cNvSpPr>
              <p:nvPr/>
            </p:nvSpPr>
            <p:spPr bwMode="auto">
              <a:xfrm>
                <a:off x="4222"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9" name="Rectangle 443"/>
              <p:cNvSpPr>
                <a:spLocks noChangeArrowheads="1"/>
              </p:cNvSpPr>
              <p:nvPr/>
            </p:nvSpPr>
            <p:spPr bwMode="auto">
              <a:xfrm>
                <a:off x="4324"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0" name="Rectangle 444"/>
              <p:cNvSpPr>
                <a:spLocks noChangeArrowheads="1"/>
              </p:cNvSpPr>
              <p:nvPr/>
            </p:nvSpPr>
            <p:spPr bwMode="auto">
              <a:xfrm>
                <a:off x="4426" y="14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1" name="Rectangle 445"/>
              <p:cNvSpPr>
                <a:spLocks noChangeArrowheads="1"/>
              </p:cNvSpPr>
              <p:nvPr/>
            </p:nvSpPr>
            <p:spPr bwMode="auto">
              <a:xfrm>
                <a:off x="3511" y="1574"/>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2" name="Rectangle 446"/>
              <p:cNvSpPr>
                <a:spLocks noChangeArrowheads="1"/>
              </p:cNvSpPr>
              <p:nvPr/>
            </p:nvSpPr>
            <p:spPr bwMode="auto">
              <a:xfrm>
                <a:off x="3613" y="1574"/>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3" name="Rectangle 447"/>
              <p:cNvSpPr>
                <a:spLocks noChangeArrowheads="1"/>
              </p:cNvSpPr>
              <p:nvPr/>
            </p:nvSpPr>
            <p:spPr bwMode="auto">
              <a:xfrm>
                <a:off x="3815"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4" name="Rectangle 448"/>
              <p:cNvSpPr>
                <a:spLocks noChangeArrowheads="1"/>
              </p:cNvSpPr>
              <p:nvPr/>
            </p:nvSpPr>
            <p:spPr bwMode="auto">
              <a:xfrm>
                <a:off x="4018"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5" name="Rectangle 449"/>
              <p:cNvSpPr>
                <a:spLocks noChangeArrowheads="1"/>
              </p:cNvSpPr>
              <p:nvPr/>
            </p:nvSpPr>
            <p:spPr bwMode="auto">
              <a:xfrm>
                <a:off x="4120"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6" name="Rectangle 450"/>
              <p:cNvSpPr>
                <a:spLocks noChangeArrowheads="1"/>
              </p:cNvSpPr>
              <p:nvPr/>
            </p:nvSpPr>
            <p:spPr bwMode="auto">
              <a:xfrm>
                <a:off x="4324"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7" name="Rectangle 451"/>
              <p:cNvSpPr>
                <a:spLocks noChangeArrowheads="1"/>
              </p:cNvSpPr>
              <p:nvPr/>
            </p:nvSpPr>
            <p:spPr bwMode="auto">
              <a:xfrm>
                <a:off x="3511" y="1672"/>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8" name="Rectangle 452"/>
              <p:cNvSpPr>
                <a:spLocks noChangeArrowheads="1"/>
              </p:cNvSpPr>
              <p:nvPr/>
            </p:nvSpPr>
            <p:spPr bwMode="auto">
              <a:xfrm>
                <a:off x="3713"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9" name="Rectangle 453"/>
              <p:cNvSpPr>
                <a:spLocks noChangeArrowheads="1"/>
              </p:cNvSpPr>
              <p:nvPr/>
            </p:nvSpPr>
            <p:spPr bwMode="auto">
              <a:xfrm>
                <a:off x="3918"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0" name="Rectangle 454"/>
              <p:cNvSpPr>
                <a:spLocks noChangeArrowheads="1"/>
              </p:cNvSpPr>
              <p:nvPr/>
            </p:nvSpPr>
            <p:spPr bwMode="auto">
              <a:xfrm>
                <a:off x="4018"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1" name="Rectangle 455"/>
              <p:cNvSpPr>
                <a:spLocks noChangeArrowheads="1"/>
              </p:cNvSpPr>
              <p:nvPr/>
            </p:nvSpPr>
            <p:spPr bwMode="auto">
              <a:xfrm>
                <a:off x="4222"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2" name="Rectangle 456"/>
              <p:cNvSpPr>
                <a:spLocks noChangeArrowheads="1"/>
              </p:cNvSpPr>
              <p:nvPr/>
            </p:nvSpPr>
            <p:spPr bwMode="auto">
              <a:xfrm>
                <a:off x="4426" y="1672"/>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3" name="Rectangle 457"/>
              <p:cNvSpPr>
                <a:spLocks noChangeArrowheads="1"/>
              </p:cNvSpPr>
              <p:nvPr/>
            </p:nvSpPr>
            <p:spPr bwMode="auto">
              <a:xfrm>
                <a:off x="3613" y="1768"/>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4" name="Rectangle 458"/>
              <p:cNvSpPr>
                <a:spLocks noChangeArrowheads="1"/>
              </p:cNvSpPr>
              <p:nvPr/>
            </p:nvSpPr>
            <p:spPr bwMode="auto">
              <a:xfrm>
                <a:off x="3815"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5" name="Rectangle 459"/>
              <p:cNvSpPr>
                <a:spLocks noChangeArrowheads="1"/>
              </p:cNvSpPr>
              <p:nvPr/>
            </p:nvSpPr>
            <p:spPr bwMode="auto">
              <a:xfrm>
                <a:off x="3918"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6" name="Rectangle 460"/>
              <p:cNvSpPr>
                <a:spLocks noChangeArrowheads="1"/>
              </p:cNvSpPr>
              <p:nvPr/>
            </p:nvSpPr>
            <p:spPr bwMode="auto">
              <a:xfrm>
                <a:off x="4120"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7" name="Rectangle 461"/>
              <p:cNvSpPr>
                <a:spLocks noChangeArrowheads="1"/>
              </p:cNvSpPr>
              <p:nvPr/>
            </p:nvSpPr>
            <p:spPr bwMode="auto">
              <a:xfrm>
                <a:off x="4324"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8" name="Rectangle 462"/>
              <p:cNvSpPr>
                <a:spLocks noChangeArrowheads="1"/>
              </p:cNvSpPr>
              <p:nvPr/>
            </p:nvSpPr>
            <p:spPr bwMode="auto">
              <a:xfrm>
                <a:off x="4426" y="1768"/>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9" name="Rectangle 463"/>
              <p:cNvSpPr>
                <a:spLocks noChangeArrowheads="1"/>
              </p:cNvSpPr>
              <p:nvPr/>
            </p:nvSpPr>
            <p:spPr bwMode="auto">
              <a:xfrm>
                <a:off x="3511" y="186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0" name="Rectangle 464"/>
              <p:cNvSpPr>
                <a:spLocks noChangeArrowheads="1"/>
              </p:cNvSpPr>
              <p:nvPr/>
            </p:nvSpPr>
            <p:spPr bwMode="auto">
              <a:xfrm>
                <a:off x="3613" y="186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1" name="Rectangle 465"/>
              <p:cNvSpPr>
                <a:spLocks noChangeArrowheads="1"/>
              </p:cNvSpPr>
              <p:nvPr/>
            </p:nvSpPr>
            <p:spPr bwMode="auto">
              <a:xfrm>
                <a:off x="3815"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2" name="Rectangle 466"/>
              <p:cNvSpPr>
                <a:spLocks noChangeArrowheads="1"/>
              </p:cNvSpPr>
              <p:nvPr/>
            </p:nvSpPr>
            <p:spPr bwMode="auto">
              <a:xfrm>
                <a:off x="4018"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3" name="Rectangle 467"/>
              <p:cNvSpPr>
                <a:spLocks noChangeArrowheads="1"/>
              </p:cNvSpPr>
              <p:nvPr/>
            </p:nvSpPr>
            <p:spPr bwMode="auto">
              <a:xfrm>
                <a:off x="4120"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4" name="Rectangle 468"/>
              <p:cNvSpPr>
                <a:spLocks noChangeArrowheads="1"/>
              </p:cNvSpPr>
              <p:nvPr/>
            </p:nvSpPr>
            <p:spPr bwMode="auto">
              <a:xfrm>
                <a:off x="4324"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5" name="Rectangle 469"/>
              <p:cNvSpPr>
                <a:spLocks noChangeArrowheads="1"/>
              </p:cNvSpPr>
              <p:nvPr/>
            </p:nvSpPr>
            <p:spPr bwMode="auto">
              <a:xfrm>
                <a:off x="3713"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6" name="Rectangle 470"/>
              <p:cNvSpPr>
                <a:spLocks noChangeArrowheads="1"/>
              </p:cNvSpPr>
              <p:nvPr/>
            </p:nvSpPr>
            <p:spPr bwMode="auto">
              <a:xfrm>
                <a:off x="3918"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7" name="Rectangle 471"/>
              <p:cNvSpPr>
                <a:spLocks noChangeArrowheads="1"/>
              </p:cNvSpPr>
              <p:nvPr/>
            </p:nvSpPr>
            <p:spPr bwMode="auto">
              <a:xfrm>
                <a:off x="4018"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8" name="Rectangle 472"/>
              <p:cNvSpPr>
                <a:spLocks noChangeArrowheads="1"/>
              </p:cNvSpPr>
              <p:nvPr/>
            </p:nvSpPr>
            <p:spPr bwMode="auto">
              <a:xfrm>
                <a:off x="4222"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9" name="Rectangle 473"/>
              <p:cNvSpPr>
                <a:spLocks noChangeArrowheads="1"/>
              </p:cNvSpPr>
              <p:nvPr/>
            </p:nvSpPr>
            <p:spPr bwMode="auto">
              <a:xfrm>
                <a:off x="4426" y="196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0" name="Rectangle 474"/>
              <p:cNvSpPr>
                <a:spLocks noChangeArrowheads="1"/>
              </p:cNvSpPr>
              <p:nvPr/>
            </p:nvSpPr>
            <p:spPr bwMode="auto">
              <a:xfrm>
                <a:off x="3713"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1" name="Rectangle 475"/>
              <p:cNvSpPr>
                <a:spLocks noChangeArrowheads="1"/>
              </p:cNvSpPr>
              <p:nvPr/>
            </p:nvSpPr>
            <p:spPr bwMode="auto">
              <a:xfrm>
                <a:off x="3918"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2" name="Rectangle 476"/>
              <p:cNvSpPr>
                <a:spLocks noChangeArrowheads="1"/>
              </p:cNvSpPr>
              <p:nvPr/>
            </p:nvSpPr>
            <p:spPr bwMode="auto">
              <a:xfrm>
                <a:off x="4222"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3" name="Rectangle 477"/>
              <p:cNvSpPr>
                <a:spLocks noChangeArrowheads="1"/>
              </p:cNvSpPr>
              <p:nvPr/>
            </p:nvSpPr>
            <p:spPr bwMode="auto">
              <a:xfrm>
                <a:off x="3815" y="216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4" name="Rectangle 478"/>
              <p:cNvSpPr>
                <a:spLocks noChangeArrowheads="1"/>
              </p:cNvSpPr>
              <p:nvPr/>
            </p:nvSpPr>
            <p:spPr bwMode="auto">
              <a:xfrm>
                <a:off x="3613" y="216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5" name="Rectangle 479"/>
              <p:cNvSpPr>
                <a:spLocks noChangeArrowheads="1"/>
              </p:cNvSpPr>
              <p:nvPr/>
            </p:nvSpPr>
            <p:spPr bwMode="auto">
              <a:xfrm>
                <a:off x="3613" y="240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6" name="Rectangle 480"/>
              <p:cNvSpPr>
                <a:spLocks noChangeArrowheads="1"/>
              </p:cNvSpPr>
              <p:nvPr/>
            </p:nvSpPr>
            <p:spPr bwMode="auto">
              <a:xfrm>
                <a:off x="3511"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7" name="Rectangle 481"/>
              <p:cNvSpPr>
                <a:spLocks noChangeArrowheads="1"/>
              </p:cNvSpPr>
              <p:nvPr/>
            </p:nvSpPr>
            <p:spPr bwMode="auto">
              <a:xfrm>
                <a:off x="4426"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8" name="Rectangle 482"/>
              <p:cNvSpPr>
                <a:spLocks noChangeArrowheads="1"/>
              </p:cNvSpPr>
              <p:nvPr/>
            </p:nvSpPr>
            <p:spPr bwMode="auto">
              <a:xfrm>
                <a:off x="4020" y="216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9" name="Rectangle 483"/>
              <p:cNvSpPr>
                <a:spLocks noChangeArrowheads="1"/>
              </p:cNvSpPr>
              <p:nvPr/>
            </p:nvSpPr>
            <p:spPr bwMode="auto">
              <a:xfrm>
                <a:off x="3918" y="227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0" name="Rectangle 484"/>
              <p:cNvSpPr>
                <a:spLocks noChangeArrowheads="1"/>
              </p:cNvSpPr>
              <p:nvPr/>
            </p:nvSpPr>
            <p:spPr bwMode="auto">
              <a:xfrm>
                <a:off x="4122"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1" name="Rectangle 485"/>
              <p:cNvSpPr>
                <a:spLocks noChangeArrowheads="1"/>
              </p:cNvSpPr>
              <p:nvPr/>
            </p:nvSpPr>
            <p:spPr bwMode="auto">
              <a:xfrm>
                <a:off x="4020" y="248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2" name="Rectangle 486"/>
              <p:cNvSpPr>
                <a:spLocks noChangeArrowheads="1"/>
              </p:cNvSpPr>
              <p:nvPr/>
            </p:nvSpPr>
            <p:spPr bwMode="auto">
              <a:xfrm>
                <a:off x="4120" y="2605"/>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3" name="Rectangle 487"/>
              <p:cNvSpPr>
                <a:spLocks noChangeArrowheads="1"/>
              </p:cNvSpPr>
              <p:nvPr/>
            </p:nvSpPr>
            <p:spPr bwMode="auto">
              <a:xfrm>
                <a:off x="4324" y="216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4" name="Rectangle 488"/>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5" name="Rectangle 489"/>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1"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8" name="Rectangle 683"/>
              <p:cNvSpPr>
                <a:spLocks noChangeArrowheads="1"/>
              </p:cNvSpPr>
              <p:nvPr/>
            </p:nvSpPr>
            <p:spPr bwMode="auto">
              <a:xfrm>
                <a:off x="4682" y="1332"/>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2" name="Rectangle 687"/>
              <p:cNvSpPr>
                <a:spLocks noChangeArrowheads="1"/>
              </p:cNvSpPr>
              <p:nvPr/>
            </p:nvSpPr>
            <p:spPr bwMode="auto">
              <a:xfrm>
                <a:off x="5550"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3" name="Rectangle 688"/>
              <p:cNvSpPr>
                <a:spLocks noChangeArrowheads="1"/>
              </p:cNvSpPr>
              <p:nvPr/>
            </p:nvSpPr>
            <p:spPr bwMode="auto">
              <a:xfrm>
                <a:off x="557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4" name="Rectangle 689"/>
              <p:cNvSpPr>
                <a:spLocks noChangeArrowheads="1"/>
              </p:cNvSpPr>
              <p:nvPr/>
            </p:nvSpPr>
            <p:spPr bwMode="auto">
              <a:xfrm>
                <a:off x="559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5" name="Rectangle 690"/>
              <p:cNvSpPr>
                <a:spLocks noChangeArrowheads="1"/>
              </p:cNvSpPr>
              <p:nvPr/>
            </p:nvSpPr>
            <p:spPr bwMode="auto">
              <a:xfrm>
                <a:off x="5550" y="17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6" name="Rectangle 691"/>
              <p:cNvSpPr>
                <a:spLocks noChangeArrowheads="1"/>
              </p:cNvSpPr>
              <p:nvPr/>
            </p:nvSpPr>
            <p:spPr bwMode="auto">
              <a:xfrm>
                <a:off x="5570" y="1710"/>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7" name="Rectangle 692"/>
              <p:cNvSpPr>
                <a:spLocks noChangeArrowheads="1"/>
              </p:cNvSpPr>
              <p:nvPr/>
            </p:nvSpPr>
            <p:spPr bwMode="auto">
              <a:xfrm>
                <a:off x="5550" y="1768"/>
                <a:ext cx="20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8" name="Rectangle 693"/>
              <p:cNvSpPr>
                <a:spLocks noChangeArrowheads="1"/>
              </p:cNvSpPr>
              <p:nvPr/>
            </p:nvSpPr>
            <p:spPr bwMode="auto">
              <a:xfrm>
                <a:off x="5550"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9" name="Rectangle 694"/>
              <p:cNvSpPr>
                <a:spLocks noChangeArrowheads="1"/>
              </p:cNvSpPr>
              <p:nvPr/>
            </p:nvSpPr>
            <p:spPr bwMode="auto">
              <a:xfrm>
                <a:off x="5570" y="1824"/>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0" name="Rectangle 695"/>
              <p:cNvSpPr>
                <a:spLocks noChangeArrowheads="1"/>
              </p:cNvSpPr>
              <p:nvPr/>
            </p:nvSpPr>
            <p:spPr bwMode="auto">
              <a:xfrm>
                <a:off x="5614" y="1824"/>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1" name="Rectangle 696"/>
              <p:cNvSpPr>
                <a:spLocks noChangeArrowheads="1"/>
              </p:cNvSpPr>
              <p:nvPr/>
            </p:nvSpPr>
            <p:spPr bwMode="auto">
              <a:xfrm>
                <a:off x="5550" y="1936"/>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2" name="Rectangle 697"/>
              <p:cNvSpPr>
                <a:spLocks noChangeArrowheads="1"/>
              </p:cNvSpPr>
              <p:nvPr/>
            </p:nvSpPr>
            <p:spPr bwMode="auto">
              <a:xfrm>
                <a:off x="5592" y="1936"/>
                <a:ext cx="100"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3" name="Rectangle 698"/>
              <p:cNvSpPr>
                <a:spLocks noChangeArrowheads="1"/>
              </p:cNvSpPr>
              <p:nvPr/>
            </p:nvSpPr>
            <p:spPr bwMode="auto">
              <a:xfrm>
                <a:off x="5656" y="1993"/>
                <a:ext cx="3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4" name="Rectangle 699"/>
              <p:cNvSpPr>
                <a:spLocks noChangeArrowheads="1"/>
              </p:cNvSpPr>
              <p:nvPr/>
            </p:nvSpPr>
            <p:spPr bwMode="auto">
              <a:xfrm>
                <a:off x="5550"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5" name="Rectangle 700"/>
              <p:cNvSpPr>
                <a:spLocks noChangeArrowheads="1"/>
              </p:cNvSpPr>
              <p:nvPr/>
            </p:nvSpPr>
            <p:spPr bwMode="auto">
              <a:xfrm>
                <a:off x="5592" y="2049"/>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6" name="Rectangle 701"/>
              <p:cNvSpPr>
                <a:spLocks noChangeArrowheads="1"/>
              </p:cNvSpPr>
              <p:nvPr/>
            </p:nvSpPr>
            <p:spPr bwMode="auto">
              <a:xfrm>
                <a:off x="5570" y="21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7" name="Rectangle 702"/>
              <p:cNvSpPr>
                <a:spLocks noChangeArrowheads="1"/>
              </p:cNvSpPr>
              <p:nvPr/>
            </p:nvSpPr>
            <p:spPr bwMode="auto">
              <a:xfrm>
                <a:off x="5614" y="2161"/>
                <a:ext cx="20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8" name="Rectangle 703"/>
              <p:cNvSpPr>
                <a:spLocks noChangeArrowheads="1"/>
              </p:cNvSpPr>
              <p:nvPr/>
            </p:nvSpPr>
            <p:spPr bwMode="auto">
              <a:xfrm>
                <a:off x="5550" y="232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9" name="Rectangle 704"/>
              <p:cNvSpPr>
                <a:spLocks noChangeArrowheads="1"/>
              </p:cNvSpPr>
              <p:nvPr/>
            </p:nvSpPr>
            <p:spPr bwMode="auto">
              <a:xfrm>
                <a:off x="5592" y="2329"/>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0" name="Rectangle 705"/>
              <p:cNvSpPr>
                <a:spLocks noChangeArrowheads="1"/>
              </p:cNvSpPr>
              <p:nvPr/>
            </p:nvSpPr>
            <p:spPr bwMode="auto">
              <a:xfrm>
                <a:off x="5656" y="2329"/>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1" name="Rectangle 706"/>
              <p:cNvSpPr>
                <a:spLocks noChangeArrowheads="1"/>
              </p:cNvSpPr>
              <p:nvPr/>
            </p:nvSpPr>
            <p:spPr bwMode="auto">
              <a:xfrm>
                <a:off x="5570"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2" name="Rectangle 707"/>
              <p:cNvSpPr>
                <a:spLocks noChangeArrowheads="1"/>
              </p:cNvSpPr>
              <p:nvPr/>
            </p:nvSpPr>
            <p:spPr bwMode="auto">
              <a:xfrm>
                <a:off x="5570" y="244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3" name="Rectangle 708"/>
              <p:cNvSpPr>
                <a:spLocks noChangeArrowheads="1"/>
              </p:cNvSpPr>
              <p:nvPr/>
            </p:nvSpPr>
            <p:spPr bwMode="auto">
              <a:xfrm>
                <a:off x="5550" y="2499"/>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4" name="Rectangle 709"/>
              <p:cNvSpPr>
                <a:spLocks noChangeArrowheads="1"/>
              </p:cNvSpPr>
              <p:nvPr/>
            </p:nvSpPr>
            <p:spPr bwMode="auto">
              <a:xfrm>
                <a:off x="5592" y="2499"/>
                <a:ext cx="100"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5" name="Rectangle 710"/>
              <p:cNvSpPr>
                <a:spLocks noChangeArrowheads="1"/>
              </p:cNvSpPr>
              <p:nvPr/>
            </p:nvSpPr>
            <p:spPr bwMode="auto">
              <a:xfrm>
                <a:off x="5550" y="2555"/>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6" name="Rectangle 711"/>
              <p:cNvSpPr>
                <a:spLocks noChangeArrowheads="1"/>
              </p:cNvSpPr>
              <p:nvPr/>
            </p:nvSpPr>
            <p:spPr bwMode="auto">
              <a:xfrm>
                <a:off x="5592"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7" name="Rectangle 712"/>
              <p:cNvSpPr>
                <a:spLocks noChangeArrowheads="1"/>
              </p:cNvSpPr>
              <p:nvPr/>
            </p:nvSpPr>
            <p:spPr bwMode="auto">
              <a:xfrm>
                <a:off x="5636"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8" name="Rectangle 713"/>
              <p:cNvSpPr>
                <a:spLocks noChangeArrowheads="1"/>
              </p:cNvSpPr>
              <p:nvPr/>
            </p:nvSpPr>
            <p:spPr bwMode="auto">
              <a:xfrm>
                <a:off x="5656" y="2611"/>
                <a:ext cx="14"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9" name="Rectangle 714"/>
              <p:cNvSpPr>
                <a:spLocks noChangeArrowheads="1"/>
              </p:cNvSpPr>
              <p:nvPr/>
            </p:nvSpPr>
            <p:spPr bwMode="auto">
              <a:xfrm>
                <a:off x="5550" y="272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0" name="Rectangle 715"/>
              <p:cNvSpPr>
                <a:spLocks noChangeArrowheads="1"/>
              </p:cNvSpPr>
              <p:nvPr/>
            </p:nvSpPr>
            <p:spPr bwMode="auto">
              <a:xfrm>
                <a:off x="5592" y="2724"/>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1" name="Rectangle 716"/>
              <p:cNvSpPr>
                <a:spLocks noChangeArrowheads="1"/>
              </p:cNvSpPr>
              <p:nvPr/>
            </p:nvSpPr>
            <p:spPr bwMode="auto">
              <a:xfrm>
                <a:off x="5570" y="278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2" name="Rectangle 717"/>
              <p:cNvSpPr>
                <a:spLocks noChangeArrowheads="1"/>
              </p:cNvSpPr>
              <p:nvPr/>
            </p:nvSpPr>
            <p:spPr bwMode="auto">
              <a:xfrm>
                <a:off x="5614" y="2780"/>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3" name="Rectangle 718"/>
              <p:cNvSpPr>
                <a:spLocks noChangeArrowheads="1"/>
              </p:cNvSpPr>
              <p:nvPr/>
            </p:nvSpPr>
            <p:spPr bwMode="auto">
              <a:xfrm>
                <a:off x="5550"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4" name="Rectangle 719"/>
              <p:cNvSpPr>
                <a:spLocks noChangeArrowheads="1"/>
              </p:cNvSpPr>
              <p:nvPr/>
            </p:nvSpPr>
            <p:spPr bwMode="auto">
              <a:xfrm>
                <a:off x="5592"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5" name="Rectangle 720"/>
              <p:cNvSpPr>
                <a:spLocks noChangeArrowheads="1"/>
              </p:cNvSpPr>
              <p:nvPr/>
            </p:nvSpPr>
            <p:spPr bwMode="auto">
              <a:xfrm>
                <a:off x="5744"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6" name="Rectangle 721"/>
              <p:cNvSpPr>
                <a:spLocks noChangeArrowheads="1"/>
              </p:cNvSpPr>
              <p:nvPr/>
            </p:nvSpPr>
            <p:spPr bwMode="auto">
              <a:xfrm>
                <a:off x="576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7" name="Rectangle 722"/>
              <p:cNvSpPr>
                <a:spLocks noChangeArrowheads="1"/>
              </p:cNvSpPr>
              <p:nvPr/>
            </p:nvSpPr>
            <p:spPr bwMode="auto">
              <a:xfrm>
                <a:off x="5786"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8" name="Rectangle 723"/>
              <p:cNvSpPr>
                <a:spLocks noChangeArrowheads="1"/>
              </p:cNvSpPr>
              <p:nvPr/>
            </p:nvSpPr>
            <p:spPr bwMode="auto">
              <a:xfrm>
                <a:off x="5680" y="17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9" name="Rectangle 724"/>
              <p:cNvSpPr>
                <a:spLocks noChangeArrowheads="1"/>
              </p:cNvSpPr>
              <p:nvPr/>
            </p:nvSpPr>
            <p:spPr bwMode="auto">
              <a:xfrm>
                <a:off x="5722" y="1710"/>
                <a:ext cx="2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0" name="Rectangle 725"/>
              <p:cNvSpPr>
                <a:spLocks noChangeArrowheads="1"/>
              </p:cNvSpPr>
              <p:nvPr/>
            </p:nvSpPr>
            <p:spPr bwMode="auto">
              <a:xfrm>
                <a:off x="5680"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1" name="Rectangle 726"/>
              <p:cNvSpPr>
                <a:spLocks noChangeArrowheads="1"/>
              </p:cNvSpPr>
              <p:nvPr/>
            </p:nvSpPr>
            <p:spPr bwMode="auto">
              <a:xfrm>
                <a:off x="5786" y="18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2" name="Rectangle 727"/>
              <p:cNvSpPr>
                <a:spLocks noChangeArrowheads="1"/>
              </p:cNvSpPr>
              <p:nvPr/>
            </p:nvSpPr>
            <p:spPr bwMode="auto">
              <a:xfrm>
                <a:off x="5700" y="199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3" name="Rectangle 728"/>
              <p:cNvSpPr>
                <a:spLocks noChangeArrowheads="1"/>
              </p:cNvSpPr>
              <p:nvPr/>
            </p:nvSpPr>
            <p:spPr bwMode="auto">
              <a:xfrm>
                <a:off x="5786" y="2049"/>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4" name="Rectangle 729"/>
              <p:cNvSpPr>
                <a:spLocks noChangeArrowheads="1"/>
              </p:cNvSpPr>
              <p:nvPr/>
            </p:nvSpPr>
            <p:spPr bwMode="auto">
              <a:xfrm>
                <a:off x="5636" y="2273"/>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5" name="Rectangle 730"/>
              <p:cNvSpPr>
                <a:spLocks noChangeArrowheads="1"/>
              </p:cNvSpPr>
              <p:nvPr/>
            </p:nvSpPr>
            <p:spPr bwMode="auto">
              <a:xfrm>
                <a:off x="5744"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6" name="Rectangle 731"/>
              <p:cNvSpPr>
                <a:spLocks noChangeArrowheads="1"/>
              </p:cNvSpPr>
              <p:nvPr/>
            </p:nvSpPr>
            <p:spPr bwMode="auto">
              <a:xfrm>
                <a:off x="5786"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7" name="Rectangle 732"/>
              <p:cNvSpPr>
                <a:spLocks noChangeArrowheads="1"/>
              </p:cNvSpPr>
              <p:nvPr/>
            </p:nvSpPr>
            <p:spPr bwMode="auto">
              <a:xfrm>
                <a:off x="5656" y="2387"/>
                <a:ext cx="100"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8" name="Rectangle 733"/>
              <p:cNvSpPr>
                <a:spLocks noChangeArrowheads="1"/>
              </p:cNvSpPr>
              <p:nvPr/>
            </p:nvSpPr>
            <p:spPr bwMode="auto">
              <a:xfrm>
                <a:off x="5786"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9" name="Rectangle 734"/>
              <p:cNvSpPr>
                <a:spLocks noChangeArrowheads="1"/>
              </p:cNvSpPr>
              <p:nvPr/>
            </p:nvSpPr>
            <p:spPr bwMode="auto">
              <a:xfrm>
                <a:off x="5786" y="2499"/>
                <a:ext cx="15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0" name="Rectangle 735"/>
              <p:cNvSpPr>
                <a:spLocks noChangeArrowheads="1"/>
              </p:cNvSpPr>
              <p:nvPr/>
            </p:nvSpPr>
            <p:spPr bwMode="auto">
              <a:xfrm>
                <a:off x="5786" y="2611"/>
                <a:ext cx="14"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1" name="Rectangle 736"/>
              <p:cNvSpPr>
                <a:spLocks noChangeArrowheads="1"/>
              </p:cNvSpPr>
              <p:nvPr/>
            </p:nvSpPr>
            <p:spPr bwMode="auto">
              <a:xfrm>
                <a:off x="5700" y="266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2" name="Rectangle 737"/>
              <p:cNvSpPr>
                <a:spLocks noChangeArrowheads="1"/>
              </p:cNvSpPr>
              <p:nvPr/>
            </p:nvSpPr>
            <p:spPr bwMode="auto">
              <a:xfrm>
                <a:off x="572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3" name="Rectangle 738"/>
              <p:cNvSpPr>
                <a:spLocks noChangeArrowheads="1"/>
              </p:cNvSpPr>
              <p:nvPr/>
            </p:nvSpPr>
            <p:spPr bwMode="auto">
              <a:xfrm>
                <a:off x="5786" y="2668"/>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4" name="Rectangle 739"/>
              <p:cNvSpPr>
                <a:spLocks noChangeArrowheads="1"/>
              </p:cNvSpPr>
              <p:nvPr/>
            </p:nvSpPr>
            <p:spPr bwMode="auto">
              <a:xfrm>
                <a:off x="5700" y="278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5" name="Rectangle 740"/>
              <p:cNvSpPr>
                <a:spLocks noChangeArrowheads="1"/>
              </p:cNvSpPr>
              <p:nvPr/>
            </p:nvSpPr>
            <p:spPr bwMode="auto">
              <a:xfrm>
                <a:off x="5592"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6" name="Rectangle 741"/>
              <p:cNvSpPr>
                <a:spLocks noChangeArrowheads="1"/>
              </p:cNvSpPr>
              <p:nvPr/>
            </p:nvSpPr>
            <p:spPr bwMode="auto">
              <a:xfrm>
                <a:off x="5722"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7" name="Rectangle 742"/>
              <p:cNvSpPr>
                <a:spLocks noChangeArrowheads="1"/>
              </p:cNvSpPr>
              <p:nvPr/>
            </p:nvSpPr>
            <p:spPr bwMode="auto">
              <a:xfrm>
                <a:off x="5550"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8" name="Rectangle 743"/>
              <p:cNvSpPr>
                <a:spLocks noChangeArrowheads="1"/>
              </p:cNvSpPr>
              <p:nvPr/>
            </p:nvSpPr>
            <p:spPr bwMode="auto">
              <a:xfrm>
                <a:off x="5636"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9" name="Rectangle 744"/>
              <p:cNvSpPr>
                <a:spLocks noChangeArrowheads="1"/>
              </p:cNvSpPr>
              <p:nvPr/>
            </p:nvSpPr>
            <p:spPr bwMode="auto">
              <a:xfrm>
                <a:off x="5658" y="2942"/>
                <a:ext cx="14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0" name="Rectangle 745"/>
              <p:cNvSpPr>
                <a:spLocks noChangeArrowheads="1"/>
              </p:cNvSpPr>
              <p:nvPr/>
            </p:nvSpPr>
            <p:spPr bwMode="auto">
              <a:xfrm>
                <a:off x="5656" y="299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1" name="Rectangle 746"/>
              <p:cNvSpPr>
                <a:spLocks noChangeArrowheads="1"/>
              </p:cNvSpPr>
              <p:nvPr/>
            </p:nvSpPr>
            <p:spPr bwMode="auto">
              <a:xfrm>
                <a:off x="5614"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2" name="Rectangle 747"/>
              <p:cNvSpPr>
                <a:spLocks noChangeArrowheads="1"/>
              </p:cNvSpPr>
              <p:nvPr/>
            </p:nvSpPr>
            <p:spPr bwMode="auto">
              <a:xfrm>
                <a:off x="5550"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3" name="Rectangle 748"/>
              <p:cNvSpPr>
                <a:spLocks noChangeArrowheads="1"/>
              </p:cNvSpPr>
              <p:nvPr/>
            </p:nvSpPr>
            <p:spPr bwMode="auto">
              <a:xfrm>
                <a:off x="5592"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4" name="Rectangle 749"/>
              <p:cNvSpPr>
                <a:spLocks noChangeArrowheads="1"/>
              </p:cNvSpPr>
              <p:nvPr/>
            </p:nvSpPr>
            <p:spPr bwMode="auto">
              <a:xfrm>
                <a:off x="5614"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5" name="Rectangle 750"/>
              <p:cNvSpPr>
                <a:spLocks noChangeArrowheads="1"/>
              </p:cNvSpPr>
              <p:nvPr/>
            </p:nvSpPr>
            <p:spPr bwMode="auto">
              <a:xfrm>
                <a:off x="5722"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6" name="Rectangle 751"/>
              <p:cNvSpPr>
                <a:spLocks noChangeArrowheads="1"/>
              </p:cNvSpPr>
              <p:nvPr/>
            </p:nvSpPr>
            <p:spPr bwMode="auto">
              <a:xfrm>
                <a:off x="5550"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7" name="Rectangle 752"/>
              <p:cNvSpPr>
                <a:spLocks noChangeArrowheads="1"/>
              </p:cNvSpPr>
              <p:nvPr/>
            </p:nvSpPr>
            <p:spPr bwMode="auto">
              <a:xfrm>
                <a:off x="5700" y="31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8" name="Rectangle 753"/>
              <p:cNvSpPr>
                <a:spLocks noChangeArrowheads="1"/>
              </p:cNvSpPr>
              <p:nvPr/>
            </p:nvSpPr>
            <p:spPr bwMode="auto">
              <a:xfrm>
                <a:off x="5614"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9" name="Rectangle 754"/>
              <p:cNvSpPr>
                <a:spLocks noChangeArrowheads="1"/>
              </p:cNvSpPr>
              <p:nvPr/>
            </p:nvSpPr>
            <p:spPr bwMode="auto">
              <a:xfrm>
                <a:off x="5680"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0" name="Rectangle 755"/>
              <p:cNvSpPr>
                <a:spLocks noChangeArrowheads="1"/>
              </p:cNvSpPr>
              <p:nvPr/>
            </p:nvSpPr>
            <p:spPr bwMode="auto">
              <a:xfrm>
                <a:off x="5550"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1" name="Rectangle 756"/>
              <p:cNvSpPr>
                <a:spLocks noChangeArrowheads="1"/>
              </p:cNvSpPr>
              <p:nvPr/>
            </p:nvSpPr>
            <p:spPr bwMode="auto">
              <a:xfrm>
                <a:off x="5656" y="3294"/>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2" name="Rectangle 757"/>
              <p:cNvSpPr>
                <a:spLocks noChangeArrowheads="1"/>
              </p:cNvSpPr>
              <p:nvPr/>
            </p:nvSpPr>
            <p:spPr bwMode="auto">
              <a:xfrm>
                <a:off x="5614"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3" name="Rectangle 758"/>
              <p:cNvSpPr>
                <a:spLocks noChangeArrowheads="1"/>
              </p:cNvSpPr>
              <p:nvPr/>
            </p:nvSpPr>
            <p:spPr bwMode="auto">
              <a:xfrm>
                <a:off x="5550"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4" name="Rectangle 759"/>
              <p:cNvSpPr>
                <a:spLocks noChangeArrowheads="1"/>
              </p:cNvSpPr>
              <p:nvPr/>
            </p:nvSpPr>
            <p:spPr bwMode="auto">
              <a:xfrm>
                <a:off x="5656"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5" name="Rectangle 760"/>
              <p:cNvSpPr>
                <a:spLocks noChangeArrowheads="1"/>
              </p:cNvSpPr>
              <p:nvPr/>
            </p:nvSpPr>
            <p:spPr bwMode="auto">
              <a:xfrm>
                <a:off x="5786"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6" name="Rectangle 761"/>
              <p:cNvSpPr>
                <a:spLocks noChangeArrowheads="1"/>
              </p:cNvSpPr>
              <p:nvPr/>
            </p:nvSpPr>
            <p:spPr bwMode="auto">
              <a:xfrm>
                <a:off x="5786" y="350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7" name="Rectangle 762"/>
              <p:cNvSpPr>
                <a:spLocks noChangeArrowheads="1"/>
              </p:cNvSpPr>
              <p:nvPr/>
            </p:nvSpPr>
            <p:spPr bwMode="auto">
              <a:xfrm>
                <a:off x="5550" y="356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8" name="Rectangle 763"/>
              <p:cNvSpPr>
                <a:spLocks noChangeArrowheads="1"/>
              </p:cNvSpPr>
              <p:nvPr/>
            </p:nvSpPr>
            <p:spPr bwMode="auto">
              <a:xfrm>
                <a:off x="5656" y="362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9" name="Rectangle 764"/>
              <p:cNvSpPr>
                <a:spLocks noChangeArrowheads="1"/>
              </p:cNvSpPr>
              <p:nvPr/>
            </p:nvSpPr>
            <p:spPr bwMode="auto">
              <a:xfrm>
                <a:off x="5656" y="367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0" name="Rectangle 765"/>
              <p:cNvSpPr>
                <a:spLocks noChangeArrowheads="1"/>
              </p:cNvSpPr>
              <p:nvPr/>
            </p:nvSpPr>
            <p:spPr bwMode="auto">
              <a:xfrm>
                <a:off x="5786" y="362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1" name="Rectangle 766"/>
              <p:cNvSpPr>
                <a:spLocks noChangeArrowheads="1"/>
              </p:cNvSpPr>
              <p:nvPr/>
            </p:nvSpPr>
            <p:spPr bwMode="auto">
              <a:xfrm>
                <a:off x="5784"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2" name="Rectangle 767"/>
              <p:cNvSpPr>
                <a:spLocks noChangeArrowheads="1"/>
              </p:cNvSpPr>
              <p:nvPr/>
            </p:nvSpPr>
            <p:spPr bwMode="auto">
              <a:xfrm>
                <a:off x="580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3" name="Rectangle 768"/>
              <p:cNvSpPr>
                <a:spLocks noChangeArrowheads="1"/>
              </p:cNvSpPr>
              <p:nvPr/>
            </p:nvSpPr>
            <p:spPr bwMode="auto">
              <a:xfrm>
                <a:off x="5828"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4" name="Rectangle 769"/>
              <p:cNvSpPr>
                <a:spLocks noChangeArrowheads="1"/>
              </p:cNvSpPr>
              <p:nvPr/>
            </p:nvSpPr>
            <p:spPr bwMode="auto">
              <a:xfrm>
                <a:off x="587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5" name="Rectangle 770"/>
              <p:cNvSpPr>
                <a:spLocks noChangeArrowheads="1"/>
              </p:cNvSpPr>
              <p:nvPr/>
            </p:nvSpPr>
            <p:spPr bwMode="auto">
              <a:xfrm>
                <a:off x="589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6" name="Rectangle 771"/>
              <p:cNvSpPr>
                <a:spLocks noChangeArrowheads="1"/>
              </p:cNvSpPr>
              <p:nvPr/>
            </p:nvSpPr>
            <p:spPr bwMode="auto">
              <a:xfrm>
                <a:off x="5892" y="1768"/>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7" name="Rectangle 772"/>
              <p:cNvSpPr>
                <a:spLocks noChangeArrowheads="1"/>
              </p:cNvSpPr>
              <p:nvPr/>
            </p:nvSpPr>
            <p:spPr bwMode="auto">
              <a:xfrm>
                <a:off x="5806" y="1880"/>
                <a:ext cx="12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8" name="Rectangle 773"/>
              <p:cNvSpPr>
                <a:spLocks noChangeArrowheads="1"/>
              </p:cNvSpPr>
              <p:nvPr/>
            </p:nvSpPr>
            <p:spPr bwMode="auto">
              <a:xfrm>
                <a:off x="5784" y="2049"/>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9" name="Rectangle 774"/>
              <p:cNvSpPr>
                <a:spLocks noChangeArrowheads="1"/>
              </p:cNvSpPr>
              <p:nvPr/>
            </p:nvSpPr>
            <p:spPr bwMode="auto">
              <a:xfrm>
                <a:off x="5592" y="2105"/>
                <a:ext cx="22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0" name="Rectangle 775"/>
              <p:cNvSpPr>
                <a:spLocks noChangeArrowheads="1"/>
              </p:cNvSpPr>
              <p:nvPr/>
            </p:nvSpPr>
            <p:spPr bwMode="auto">
              <a:xfrm>
                <a:off x="5850" y="2105"/>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1" name="Rectangle 776"/>
              <p:cNvSpPr>
                <a:spLocks noChangeArrowheads="1"/>
              </p:cNvSpPr>
              <p:nvPr/>
            </p:nvSpPr>
            <p:spPr bwMode="auto">
              <a:xfrm>
                <a:off x="5684" y="2217"/>
                <a:ext cx="220"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2" name="Rectangle 777"/>
              <p:cNvSpPr>
                <a:spLocks noChangeArrowheads="1"/>
              </p:cNvSpPr>
              <p:nvPr/>
            </p:nvSpPr>
            <p:spPr bwMode="auto">
              <a:xfrm>
                <a:off x="5784"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3" name="Rectangle 778"/>
              <p:cNvSpPr>
                <a:spLocks noChangeArrowheads="1"/>
              </p:cNvSpPr>
              <p:nvPr/>
            </p:nvSpPr>
            <p:spPr bwMode="auto">
              <a:xfrm>
                <a:off x="580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4" name="Rectangle 779"/>
              <p:cNvSpPr>
                <a:spLocks noChangeArrowheads="1"/>
              </p:cNvSpPr>
              <p:nvPr/>
            </p:nvSpPr>
            <p:spPr bwMode="auto">
              <a:xfrm>
                <a:off x="5806" y="2387"/>
                <a:ext cx="12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5" name="Rectangle 780"/>
              <p:cNvSpPr>
                <a:spLocks noChangeArrowheads="1"/>
              </p:cNvSpPr>
              <p:nvPr/>
            </p:nvSpPr>
            <p:spPr bwMode="auto">
              <a:xfrm>
                <a:off x="5892" y="244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6" name="Rectangle 781"/>
              <p:cNvSpPr>
                <a:spLocks noChangeArrowheads="1"/>
              </p:cNvSpPr>
              <p:nvPr/>
            </p:nvSpPr>
            <p:spPr bwMode="auto">
              <a:xfrm>
                <a:off x="5784" y="2499"/>
                <a:ext cx="15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7" name="Rectangle 782"/>
              <p:cNvSpPr>
                <a:spLocks noChangeArrowheads="1"/>
              </p:cNvSpPr>
              <p:nvPr/>
            </p:nvSpPr>
            <p:spPr bwMode="auto">
              <a:xfrm>
                <a:off x="5784" y="2668"/>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8" name="Rectangle 783"/>
              <p:cNvSpPr>
                <a:spLocks noChangeArrowheads="1"/>
              </p:cNvSpPr>
              <p:nvPr/>
            </p:nvSpPr>
            <p:spPr bwMode="auto">
              <a:xfrm>
                <a:off x="589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9" name="Rectangle 784"/>
              <p:cNvSpPr>
                <a:spLocks noChangeArrowheads="1"/>
              </p:cNvSpPr>
              <p:nvPr/>
            </p:nvSpPr>
            <p:spPr bwMode="auto">
              <a:xfrm>
                <a:off x="5806"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0" name="Rectangle 785"/>
              <p:cNvSpPr>
                <a:spLocks noChangeArrowheads="1"/>
              </p:cNvSpPr>
              <p:nvPr/>
            </p:nvSpPr>
            <p:spPr bwMode="auto">
              <a:xfrm>
                <a:off x="5828" y="2780"/>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1" name="Rectangle 786"/>
              <p:cNvSpPr>
                <a:spLocks noChangeArrowheads="1"/>
              </p:cNvSpPr>
              <p:nvPr/>
            </p:nvSpPr>
            <p:spPr bwMode="auto">
              <a:xfrm>
                <a:off x="5914"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2" name="Rectangle 787"/>
              <p:cNvSpPr>
                <a:spLocks noChangeArrowheads="1"/>
              </p:cNvSpPr>
              <p:nvPr/>
            </p:nvSpPr>
            <p:spPr bwMode="auto">
              <a:xfrm>
                <a:off x="593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3" name="Rectangle 788"/>
              <p:cNvSpPr>
                <a:spLocks noChangeArrowheads="1"/>
              </p:cNvSpPr>
              <p:nvPr/>
            </p:nvSpPr>
            <p:spPr bwMode="auto">
              <a:xfrm>
                <a:off x="5980"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4" name="Rectangle 789"/>
              <p:cNvSpPr>
                <a:spLocks noChangeArrowheads="1"/>
              </p:cNvSpPr>
              <p:nvPr/>
            </p:nvSpPr>
            <p:spPr bwMode="auto">
              <a:xfrm>
                <a:off x="600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5" name="Rectangle 790"/>
              <p:cNvSpPr>
                <a:spLocks noChangeArrowheads="1"/>
              </p:cNvSpPr>
              <p:nvPr/>
            </p:nvSpPr>
            <p:spPr bwMode="auto">
              <a:xfrm>
                <a:off x="602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6" name="Rectangle 791"/>
              <p:cNvSpPr>
                <a:spLocks noChangeArrowheads="1"/>
              </p:cNvSpPr>
              <p:nvPr/>
            </p:nvSpPr>
            <p:spPr bwMode="auto">
              <a:xfrm>
                <a:off x="6022" y="1768"/>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7" name="Rectangle 792"/>
              <p:cNvSpPr>
                <a:spLocks noChangeArrowheads="1"/>
              </p:cNvSpPr>
              <p:nvPr/>
            </p:nvSpPr>
            <p:spPr bwMode="auto">
              <a:xfrm>
                <a:off x="5700" y="1824"/>
                <a:ext cx="228"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8" name="Rectangle 793"/>
              <p:cNvSpPr>
                <a:spLocks noChangeArrowheads="1"/>
              </p:cNvSpPr>
              <p:nvPr/>
            </p:nvSpPr>
            <p:spPr bwMode="auto">
              <a:xfrm>
                <a:off x="5942" y="1824"/>
                <a:ext cx="7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9" name="Rectangle 794"/>
              <p:cNvSpPr>
                <a:spLocks noChangeArrowheads="1"/>
              </p:cNvSpPr>
              <p:nvPr/>
            </p:nvSpPr>
            <p:spPr bwMode="auto">
              <a:xfrm>
                <a:off x="6022"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0" name="Rectangle 795"/>
              <p:cNvSpPr>
                <a:spLocks noChangeArrowheads="1"/>
              </p:cNvSpPr>
              <p:nvPr/>
            </p:nvSpPr>
            <p:spPr bwMode="auto">
              <a:xfrm>
                <a:off x="6022" y="18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1" name="Rectangle 796"/>
              <p:cNvSpPr>
                <a:spLocks noChangeArrowheads="1"/>
              </p:cNvSpPr>
              <p:nvPr/>
            </p:nvSpPr>
            <p:spPr bwMode="auto">
              <a:xfrm>
                <a:off x="5700" y="1936"/>
                <a:ext cx="228"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2" name="Rectangle 797"/>
              <p:cNvSpPr>
                <a:spLocks noChangeArrowheads="1"/>
              </p:cNvSpPr>
              <p:nvPr/>
            </p:nvSpPr>
            <p:spPr bwMode="auto">
              <a:xfrm>
                <a:off x="5958" y="1936"/>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3" name="Rectangle 798"/>
              <p:cNvSpPr>
                <a:spLocks noChangeArrowheads="1"/>
              </p:cNvSpPr>
              <p:nvPr/>
            </p:nvSpPr>
            <p:spPr bwMode="auto">
              <a:xfrm>
                <a:off x="5978" y="1936"/>
                <a:ext cx="36"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4" name="Rectangle 799"/>
              <p:cNvSpPr>
                <a:spLocks noChangeArrowheads="1"/>
              </p:cNvSpPr>
              <p:nvPr/>
            </p:nvSpPr>
            <p:spPr bwMode="auto">
              <a:xfrm>
                <a:off x="5914" y="2049"/>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5" name="Rectangle 800"/>
              <p:cNvSpPr>
                <a:spLocks noChangeArrowheads="1"/>
              </p:cNvSpPr>
              <p:nvPr/>
            </p:nvSpPr>
            <p:spPr bwMode="auto">
              <a:xfrm>
                <a:off x="5958"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6" name="Rectangle 801"/>
              <p:cNvSpPr>
                <a:spLocks noChangeArrowheads="1"/>
              </p:cNvSpPr>
              <p:nvPr/>
            </p:nvSpPr>
            <p:spPr bwMode="auto">
              <a:xfrm>
                <a:off x="6022"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7" name="Rectangle 802"/>
              <p:cNvSpPr>
                <a:spLocks noChangeArrowheads="1"/>
              </p:cNvSpPr>
              <p:nvPr/>
            </p:nvSpPr>
            <p:spPr bwMode="auto">
              <a:xfrm>
                <a:off x="5936" y="21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8" name="Rectangle 803"/>
              <p:cNvSpPr>
                <a:spLocks noChangeArrowheads="1"/>
              </p:cNvSpPr>
              <p:nvPr/>
            </p:nvSpPr>
            <p:spPr bwMode="auto">
              <a:xfrm>
                <a:off x="6000" y="21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9" name="Rectangle 804"/>
              <p:cNvSpPr>
                <a:spLocks noChangeArrowheads="1"/>
              </p:cNvSpPr>
              <p:nvPr/>
            </p:nvSpPr>
            <p:spPr bwMode="auto">
              <a:xfrm>
                <a:off x="6022" y="21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0" name="Rectangle 805"/>
              <p:cNvSpPr>
                <a:spLocks noChangeArrowheads="1"/>
              </p:cNvSpPr>
              <p:nvPr/>
            </p:nvSpPr>
            <p:spPr bwMode="auto">
              <a:xfrm>
                <a:off x="5980" y="21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1" name="Rectangle 806"/>
              <p:cNvSpPr>
                <a:spLocks noChangeArrowheads="1"/>
              </p:cNvSpPr>
              <p:nvPr/>
            </p:nvSpPr>
            <p:spPr bwMode="auto">
              <a:xfrm>
                <a:off x="6022" y="21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2" name="Rectangle 807"/>
              <p:cNvSpPr>
                <a:spLocks noChangeArrowheads="1"/>
              </p:cNvSpPr>
              <p:nvPr/>
            </p:nvSpPr>
            <p:spPr bwMode="auto">
              <a:xfrm>
                <a:off x="5980" y="2217"/>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3" name="Rectangle 808"/>
              <p:cNvSpPr>
                <a:spLocks noChangeArrowheads="1"/>
              </p:cNvSpPr>
              <p:nvPr/>
            </p:nvSpPr>
            <p:spPr bwMode="auto">
              <a:xfrm>
                <a:off x="6022" y="22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4" name="Rectangle 809"/>
              <p:cNvSpPr>
                <a:spLocks noChangeArrowheads="1"/>
              </p:cNvSpPr>
              <p:nvPr/>
            </p:nvSpPr>
            <p:spPr bwMode="auto">
              <a:xfrm>
                <a:off x="5870" y="2273"/>
                <a:ext cx="5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5" name="Rectangle 810"/>
              <p:cNvSpPr>
                <a:spLocks noChangeArrowheads="1"/>
              </p:cNvSpPr>
              <p:nvPr/>
            </p:nvSpPr>
            <p:spPr bwMode="auto">
              <a:xfrm>
                <a:off x="5980"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2"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7" name="Rectangle 813"/>
              <p:cNvSpPr>
                <a:spLocks noChangeArrowheads="1"/>
              </p:cNvSpPr>
              <p:nvPr/>
            </p:nvSpPr>
            <p:spPr bwMode="auto">
              <a:xfrm>
                <a:off x="6002" y="2329"/>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8" name="Rectangle 814"/>
              <p:cNvSpPr>
                <a:spLocks noChangeArrowheads="1"/>
              </p:cNvSpPr>
              <p:nvPr/>
            </p:nvSpPr>
            <p:spPr bwMode="auto">
              <a:xfrm>
                <a:off x="5936"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9" name="Rectangle 815"/>
              <p:cNvSpPr>
                <a:spLocks noChangeArrowheads="1"/>
              </p:cNvSpPr>
              <p:nvPr/>
            </p:nvSpPr>
            <p:spPr bwMode="auto">
              <a:xfrm>
                <a:off x="5980"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0" name="Rectangle 816"/>
              <p:cNvSpPr>
                <a:spLocks noChangeArrowheads="1"/>
              </p:cNvSpPr>
              <p:nvPr/>
            </p:nvSpPr>
            <p:spPr bwMode="auto">
              <a:xfrm>
                <a:off x="6000"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1" name="Rectangle 817"/>
              <p:cNvSpPr>
                <a:spLocks noChangeArrowheads="1"/>
              </p:cNvSpPr>
              <p:nvPr/>
            </p:nvSpPr>
            <p:spPr bwMode="auto">
              <a:xfrm>
                <a:off x="6022"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2" name="Rectangle 818"/>
              <p:cNvSpPr>
                <a:spLocks noChangeArrowheads="1"/>
              </p:cNvSpPr>
              <p:nvPr/>
            </p:nvSpPr>
            <p:spPr bwMode="auto">
              <a:xfrm>
                <a:off x="5936" y="2443"/>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3" name="Rectangle 819"/>
              <p:cNvSpPr>
                <a:spLocks noChangeArrowheads="1"/>
              </p:cNvSpPr>
              <p:nvPr/>
            </p:nvSpPr>
            <p:spPr bwMode="auto">
              <a:xfrm>
                <a:off x="6022" y="244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4" name="Rectangle 820"/>
              <p:cNvSpPr>
                <a:spLocks noChangeArrowheads="1"/>
              </p:cNvSpPr>
              <p:nvPr/>
            </p:nvSpPr>
            <p:spPr bwMode="auto">
              <a:xfrm>
                <a:off x="6022" y="2499"/>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5" name="Rectangle 821"/>
              <p:cNvSpPr>
                <a:spLocks noChangeArrowheads="1"/>
              </p:cNvSpPr>
              <p:nvPr/>
            </p:nvSpPr>
            <p:spPr bwMode="auto">
              <a:xfrm>
                <a:off x="5914" y="255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6" name="Rectangle 822"/>
              <p:cNvSpPr>
                <a:spLocks noChangeArrowheads="1"/>
              </p:cNvSpPr>
              <p:nvPr/>
            </p:nvSpPr>
            <p:spPr bwMode="auto">
              <a:xfrm>
                <a:off x="5980" y="255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7" name="Rectangle 823"/>
              <p:cNvSpPr>
                <a:spLocks noChangeArrowheads="1"/>
              </p:cNvSpPr>
              <p:nvPr/>
            </p:nvSpPr>
            <p:spPr bwMode="auto">
              <a:xfrm>
                <a:off x="6002" y="2555"/>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8" name="Rectangle 824"/>
              <p:cNvSpPr>
                <a:spLocks noChangeArrowheads="1"/>
              </p:cNvSpPr>
              <p:nvPr/>
            </p:nvSpPr>
            <p:spPr bwMode="auto">
              <a:xfrm>
                <a:off x="6022"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9" name="Rectangle 825"/>
              <p:cNvSpPr>
                <a:spLocks noChangeArrowheads="1"/>
              </p:cNvSpPr>
              <p:nvPr/>
            </p:nvSpPr>
            <p:spPr bwMode="auto">
              <a:xfrm>
                <a:off x="5958"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0" name="Rectangle 826"/>
              <p:cNvSpPr>
                <a:spLocks noChangeArrowheads="1"/>
              </p:cNvSpPr>
              <p:nvPr/>
            </p:nvSpPr>
            <p:spPr bwMode="auto">
              <a:xfrm>
                <a:off x="602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1" name="Rectangle 827"/>
              <p:cNvSpPr>
                <a:spLocks noChangeArrowheads="1"/>
              </p:cNvSpPr>
              <p:nvPr/>
            </p:nvSpPr>
            <p:spPr bwMode="auto">
              <a:xfrm>
                <a:off x="6000" y="272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2" name="Rectangle 828"/>
              <p:cNvSpPr>
                <a:spLocks noChangeArrowheads="1"/>
              </p:cNvSpPr>
              <p:nvPr/>
            </p:nvSpPr>
            <p:spPr bwMode="auto">
              <a:xfrm>
                <a:off x="5936"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3" name="Rectangle 829"/>
              <p:cNvSpPr>
                <a:spLocks noChangeArrowheads="1"/>
              </p:cNvSpPr>
              <p:nvPr/>
            </p:nvSpPr>
            <p:spPr bwMode="auto">
              <a:xfrm>
                <a:off x="5980"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4" name="Rectangle 830"/>
              <p:cNvSpPr>
                <a:spLocks noChangeArrowheads="1"/>
              </p:cNvSpPr>
              <p:nvPr/>
            </p:nvSpPr>
            <p:spPr bwMode="auto">
              <a:xfrm>
                <a:off x="6022"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5" name="Rectangle 831"/>
              <p:cNvSpPr>
                <a:spLocks noChangeArrowheads="1"/>
              </p:cNvSpPr>
              <p:nvPr/>
            </p:nvSpPr>
            <p:spPr bwMode="auto">
              <a:xfrm>
                <a:off x="5914" y="283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6" name="Rectangle 832"/>
              <p:cNvSpPr>
                <a:spLocks noChangeArrowheads="1"/>
              </p:cNvSpPr>
              <p:nvPr/>
            </p:nvSpPr>
            <p:spPr bwMode="auto">
              <a:xfrm>
                <a:off x="6022"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7" name="Rectangle 833"/>
              <p:cNvSpPr>
                <a:spLocks noChangeArrowheads="1"/>
              </p:cNvSpPr>
              <p:nvPr/>
            </p:nvSpPr>
            <p:spPr bwMode="auto">
              <a:xfrm>
                <a:off x="5914" y="289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8" name="Rectangle 834"/>
              <p:cNvSpPr>
                <a:spLocks noChangeArrowheads="1"/>
              </p:cNvSpPr>
              <p:nvPr/>
            </p:nvSpPr>
            <p:spPr bwMode="auto">
              <a:xfrm>
                <a:off x="5958"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9" name="Rectangle 835"/>
              <p:cNvSpPr>
                <a:spLocks noChangeArrowheads="1"/>
              </p:cNvSpPr>
              <p:nvPr/>
            </p:nvSpPr>
            <p:spPr bwMode="auto">
              <a:xfrm>
                <a:off x="5656" y="2942"/>
                <a:ext cx="14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0" name="Rectangle 836"/>
              <p:cNvSpPr>
                <a:spLocks noChangeArrowheads="1"/>
              </p:cNvSpPr>
              <p:nvPr/>
            </p:nvSpPr>
            <p:spPr bwMode="auto">
              <a:xfrm>
                <a:off x="5806"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1" name="Rectangle 837"/>
              <p:cNvSpPr>
                <a:spLocks noChangeArrowheads="1"/>
              </p:cNvSpPr>
              <p:nvPr/>
            </p:nvSpPr>
            <p:spPr bwMode="auto">
              <a:xfrm>
                <a:off x="5870" y="29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2" name="Rectangle 838"/>
              <p:cNvSpPr>
                <a:spLocks noChangeArrowheads="1"/>
              </p:cNvSpPr>
              <p:nvPr/>
            </p:nvSpPr>
            <p:spPr bwMode="auto">
              <a:xfrm>
                <a:off x="5914" y="29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3" name="Rectangle 839"/>
              <p:cNvSpPr>
                <a:spLocks noChangeArrowheads="1"/>
              </p:cNvSpPr>
              <p:nvPr/>
            </p:nvSpPr>
            <p:spPr bwMode="auto">
              <a:xfrm>
                <a:off x="6022"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4" name="Rectangle 840"/>
              <p:cNvSpPr>
                <a:spLocks noChangeArrowheads="1"/>
              </p:cNvSpPr>
              <p:nvPr/>
            </p:nvSpPr>
            <p:spPr bwMode="auto">
              <a:xfrm>
                <a:off x="5850"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5" name="Rectangle 841"/>
              <p:cNvSpPr>
                <a:spLocks noChangeArrowheads="1"/>
              </p:cNvSpPr>
              <p:nvPr/>
            </p:nvSpPr>
            <p:spPr bwMode="auto">
              <a:xfrm>
                <a:off x="6000" y="299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6" name="Rectangle 842"/>
              <p:cNvSpPr>
                <a:spLocks noChangeArrowheads="1"/>
              </p:cNvSpPr>
              <p:nvPr/>
            </p:nvSpPr>
            <p:spPr bwMode="auto">
              <a:xfrm>
                <a:off x="6022"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7" name="Rectangle 843"/>
              <p:cNvSpPr>
                <a:spLocks noChangeArrowheads="1"/>
              </p:cNvSpPr>
              <p:nvPr/>
            </p:nvSpPr>
            <p:spPr bwMode="auto">
              <a:xfrm>
                <a:off x="5936"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8" name="Rectangle 844"/>
              <p:cNvSpPr>
                <a:spLocks noChangeArrowheads="1"/>
              </p:cNvSpPr>
              <p:nvPr/>
            </p:nvSpPr>
            <p:spPr bwMode="auto">
              <a:xfrm>
                <a:off x="5980"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9" name="Rectangle 845"/>
              <p:cNvSpPr>
                <a:spLocks noChangeArrowheads="1"/>
              </p:cNvSpPr>
              <p:nvPr/>
            </p:nvSpPr>
            <p:spPr bwMode="auto">
              <a:xfrm>
                <a:off x="6022"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0" name="Rectangle 846"/>
              <p:cNvSpPr>
                <a:spLocks noChangeArrowheads="1"/>
              </p:cNvSpPr>
              <p:nvPr/>
            </p:nvSpPr>
            <p:spPr bwMode="auto">
              <a:xfrm>
                <a:off x="5850"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1" name="Rectangle 847"/>
              <p:cNvSpPr>
                <a:spLocks noChangeArrowheads="1"/>
              </p:cNvSpPr>
              <p:nvPr/>
            </p:nvSpPr>
            <p:spPr bwMode="auto">
              <a:xfrm>
                <a:off x="5806"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2" name="Rectangle 848"/>
              <p:cNvSpPr>
                <a:spLocks noChangeArrowheads="1"/>
              </p:cNvSpPr>
              <p:nvPr/>
            </p:nvSpPr>
            <p:spPr bwMode="auto">
              <a:xfrm>
                <a:off x="5958"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3" name="Rectangle 849"/>
              <p:cNvSpPr>
                <a:spLocks noChangeArrowheads="1"/>
              </p:cNvSpPr>
              <p:nvPr/>
            </p:nvSpPr>
            <p:spPr bwMode="auto">
              <a:xfrm>
                <a:off x="5980"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4" name="Rectangle 850"/>
              <p:cNvSpPr>
                <a:spLocks noChangeArrowheads="1"/>
              </p:cNvSpPr>
              <p:nvPr/>
            </p:nvSpPr>
            <p:spPr bwMode="auto">
              <a:xfrm>
                <a:off x="5936"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5" name="Rectangle 851"/>
              <p:cNvSpPr>
                <a:spLocks noChangeArrowheads="1"/>
              </p:cNvSpPr>
              <p:nvPr/>
            </p:nvSpPr>
            <p:spPr bwMode="auto">
              <a:xfrm>
                <a:off x="5892"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6" name="Rectangle 852"/>
              <p:cNvSpPr>
                <a:spLocks noChangeArrowheads="1"/>
              </p:cNvSpPr>
              <p:nvPr/>
            </p:nvSpPr>
            <p:spPr bwMode="auto">
              <a:xfrm>
                <a:off x="6022"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7" name="Rectangle 853"/>
              <p:cNvSpPr>
                <a:spLocks noChangeArrowheads="1"/>
              </p:cNvSpPr>
              <p:nvPr/>
            </p:nvSpPr>
            <p:spPr bwMode="auto">
              <a:xfrm>
                <a:off x="5850"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8" name="Rectangle 854"/>
              <p:cNvSpPr>
                <a:spLocks noChangeArrowheads="1"/>
              </p:cNvSpPr>
              <p:nvPr/>
            </p:nvSpPr>
            <p:spPr bwMode="auto">
              <a:xfrm>
                <a:off x="6022"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9" name="Rectangle 855"/>
              <p:cNvSpPr>
                <a:spLocks noChangeArrowheads="1"/>
              </p:cNvSpPr>
              <p:nvPr/>
            </p:nvSpPr>
            <p:spPr bwMode="auto">
              <a:xfrm>
                <a:off x="5936"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0" name="Rectangle 856"/>
              <p:cNvSpPr>
                <a:spLocks noChangeArrowheads="1"/>
              </p:cNvSpPr>
              <p:nvPr/>
            </p:nvSpPr>
            <p:spPr bwMode="auto">
              <a:xfrm>
                <a:off x="5828"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1" name="Rectangle 857"/>
              <p:cNvSpPr>
                <a:spLocks noChangeArrowheads="1"/>
              </p:cNvSpPr>
              <p:nvPr/>
            </p:nvSpPr>
            <p:spPr bwMode="auto">
              <a:xfrm>
                <a:off x="5892"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2" name="Rectangle 858"/>
              <p:cNvSpPr>
                <a:spLocks noChangeArrowheads="1"/>
              </p:cNvSpPr>
              <p:nvPr/>
            </p:nvSpPr>
            <p:spPr bwMode="auto">
              <a:xfrm>
                <a:off x="5892"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3" name="Rectangle 859"/>
              <p:cNvSpPr>
                <a:spLocks noChangeArrowheads="1"/>
              </p:cNvSpPr>
              <p:nvPr/>
            </p:nvSpPr>
            <p:spPr bwMode="auto">
              <a:xfrm>
                <a:off x="6022"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4" name="Rectangle 860"/>
              <p:cNvSpPr>
                <a:spLocks noChangeArrowheads="1"/>
              </p:cNvSpPr>
              <p:nvPr/>
            </p:nvSpPr>
            <p:spPr bwMode="auto">
              <a:xfrm>
                <a:off x="5936"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5" name="Rectangle 861"/>
              <p:cNvSpPr>
                <a:spLocks noChangeArrowheads="1"/>
              </p:cNvSpPr>
              <p:nvPr/>
            </p:nvSpPr>
            <p:spPr bwMode="auto">
              <a:xfrm>
                <a:off x="5850"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6" name="Rectangle 862"/>
              <p:cNvSpPr>
                <a:spLocks noChangeArrowheads="1"/>
              </p:cNvSpPr>
              <p:nvPr/>
            </p:nvSpPr>
            <p:spPr bwMode="auto">
              <a:xfrm>
                <a:off x="5784"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7" name="Rectangle 863"/>
              <p:cNvSpPr>
                <a:spLocks noChangeArrowheads="1"/>
              </p:cNvSpPr>
              <p:nvPr/>
            </p:nvSpPr>
            <p:spPr bwMode="auto">
              <a:xfrm>
                <a:off x="5892"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8" name="Rectangle 864"/>
              <p:cNvSpPr>
                <a:spLocks noChangeArrowheads="1"/>
              </p:cNvSpPr>
              <p:nvPr/>
            </p:nvSpPr>
            <p:spPr bwMode="auto">
              <a:xfrm>
                <a:off x="6022"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9" name="Rectangle 865"/>
              <p:cNvSpPr>
                <a:spLocks noChangeArrowheads="1"/>
              </p:cNvSpPr>
              <p:nvPr/>
            </p:nvSpPr>
            <p:spPr bwMode="auto">
              <a:xfrm>
                <a:off x="6022" y="34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0" name="Rectangle 866"/>
              <p:cNvSpPr>
                <a:spLocks noChangeArrowheads="1"/>
              </p:cNvSpPr>
              <p:nvPr/>
            </p:nvSpPr>
            <p:spPr bwMode="auto">
              <a:xfrm>
                <a:off x="5892" y="350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1" name="Rectangle 867"/>
              <p:cNvSpPr>
                <a:spLocks noChangeArrowheads="1"/>
              </p:cNvSpPr>
              <p:nvPr/>
            </p:nvSpPr>
            <p:spPr bwMode="auto">
              <a:xfrm>
                <a:off x="6022" y="350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2" name="Rectangle 868"/>
              <p:cNvSpPr>
                <a:spLocks noChangeArrowheads="1"/>
              </p:cNvSpPr>
              <p:nvPr/>
            </p:nvSpPr>
            <p:spPr bwMode="auto">
              <a:xfrm>
                <a:off x="5914" y="356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3" name="Rectangle 869"/>
              <p:cNvSpPr>
                <a:spLocks noChangeArrowheads="1"/>
              </p:cNvSpPr>
              <p:nvPr/>
            </p:nvSpPr>
            <p:spPr bwMode="auto">
              <a:xfrm>
                <a:off x="5892" y="367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4" name="Rectangle 870"/>
              <p:cNvSpPr>
                <a:spLocks noChangeArrowheads="1"/>
              </p:cNvSpPr>
              <p:nvPr/>
            </p:nvSpPr>
            <p:spPr bwMode="auto">
              <a:xfrm>
                <a:off x="6022" y="362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3" name="Rectangle 949"/>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8" name="Rectangle 954"/>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10" name="Rectangle 956"/>
              <p:cNvSpPr>
                <a:spLocks noChangeArrowheads="1"/>
              </p:cNvSpPr>
              <p:nvPr/>
            </p:nvSpPr>
            <p:spPr bwMode="auto">
              <a:xfrm>
                <a:off x="481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1" name="Rectangle 957"/>
              <p:cNvSpPr>
                <a:spLocks noChangeArrowheads="1"/>
              </p:cNvSpPr>
              <p:nvPr/>
            </p:nvSpPr>
            <p:spPr bwMode="auto">
              <a:xfrm>
                <a:off x="483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2" name="Rectangle 958"/>
              <p:cNvSpPr>
                <a:spLocks noChangeArrowheads="1"/>
              </p:cNvSpPr>
              <p:nvPr/>
            </p:nvSpPr>
            <p:spPr bwMode="auto">
              <a:xfrm>
                <a:off x="485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3" name="Rectangle 959"/>
              <p:cNvSpPr>
                <a:spLocks noChangeArrowheads="1"/>
              </p:cNvSpPr>
              <p:nvPr/>
            </p:nvSpPr>
            <p:spPr bwMode="auto">
              <a:xfrm>
                <a:off x="490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4" name="Rectangle 960"/>
              <p:cNvSpPr>
                <a:spLocks noChangeArrowheads="1"/>
              </p:cNvSpPr>
              <p:nvPr/>
            </p:nvSpPr>
            <p:spPr bwMode="auto">
              <a:xfrm>
                <a:off x="4920"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5" name="Rectangle 961"/>
              <p:cNvSpPr>
                <a:spLocks noChangeArrowheads="1"/>
              </p:cNvSpPr>
              <p:nvPr/>
            </p:nvSpPr>
            <p:spPr bwMode="auto">
              <a:xfrm>
                <a:off x="4814"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6" name="Rectangle 962"/>
              <p:cNvSpPr>
                <a:spLocks noChangeArrowheads="1"/>
              </p:cNvSpPr>
              <p:nvPr/>
            </p:nvSpPr>
            <p:spPr bwMode="auto">
              <a:xfrm>
                <a:off x="4834" y="991"/>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7" name="Rectangle 963"/>
              <p:cNvSpPr>
                <a:spLocks noChangeArrowheads="1"/>
              </p:cNvSpPr>
              <p:nvPr/>
            </p:nvSpPr>
            <p:spPr bwMode="auto">
              <a:xfrm>
                <a:off x="4814"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8" name="Rectangle 964"/>
              <p:cNvSpPr>
                <a:spLocks noChangeArrowheads="1"/>
              </p:cNvSpPr>
              <p:nvPr/>
            </p:nvSpPr>
            <p:spPr bwMode="auto">
              <a:xfrm>
                <a:off x="4856"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9" name="Rectangle 965"/>
              <p:cNvSpPr>
                <a:spLocks noChangeArrowheads="1"/>
              </p:cNvSpPr>
              <p:nvPr/>
            </p:nvSpPr>
            <p:spPr bwMode="auto">
              <a:xfrm>
                <a:off x="4920"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0" name="Rectangle 966"/>
              <p:cNvSpPr>
                <a:spLocks noChangeArrowheads="1"/>
              </p:cNvSpPr>
              <p:nvPr/>
            </p:nvSpPr>
            <p:spPr bwMode="auto">
              <a:xfrm>
                <a:off x="4814"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1" name="Rectangle 967"/>
              <p:cNvSpPr>
                <a:spLocks noChangeArrowheads="1"/>
              </p:cNvSpPr>
              <p:nvPr/>
            </p:nvSpPr>
            <p:spPr bwMode="auto">
              <a:xfrm>
                <a:off x="4834"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2" name="Rectangle 968"/>
              <p:cNvSpPr>
                <a:spLocks noChangeArrowheads="1"/>
              </p:cNvSpPr>
              <p:nvPr/>
            </p:nvSpPr>
            <p:spPr bwMode="auto">
              <a:xfrm>
                <a:off x="4878" y="1103"/>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3" name="Rectangle 969"/>
              <p:cNvSpPr>
                <a:spLocks noChangeArrowheads="1"/>
              </p:cNvSpPr>
              <p:nvPr/>
            </p:nvSpPr>
            <p:spPr bwMode="auto">
              <a:xfrm>
                <a:off x="4834"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4" name="Rectangle 970"/>
              <p:cNvSpPr>
                <a:spLocks noChangeArrowheads="1"/>
              </p:cNvSpPr>
              <p:nvPr/>
            </p:nvSpPr>
            <p:spPr bwMode="auto">
              <a:xfrm>
                <a:off x="485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5" name="Rectangle 971"/>
              <p:cNvSpPr>
                <a:spLocks noChangeArrowheads="1"/>
              </p:cNvSpPr>
              <p:nvPr/>
            </p:nvSpPr>
            <p:spPr bwMode="auto">
              <a:xfrm>
                <a:off x="4920"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6" name="Rectangle 972"/>
              <p:cNvSpPr>
                <a:spLocks noChangeArrowheads="1"/>
              </p:cNvSpPr>
              <p:nvPr/>
            </p:nvSpPr>
            <p:spPr bwMode="auto">
              <a:xfrm>
                <a:off x="4814"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7" name="Rectangle 973"/>
              <p:cNvSpPr>
                <a:spLocks noChangeArrowheads="1"/>
              </p:cNvSpPr>
              <p:nvPr/>
            </p:nvSpPr>
            <p:spPr bwMode="auto">
              <a:xfrm>
                <a:off x="4856"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8" name="Rectangle 974"/>
              <p:cNvSpPr>
                <a:spLocks noChangeArrowheads="1"/>
              </p:cNvSpPr>
              <p:nvPr/>
            </p:nvSpPr>
            <p:spPr bwMode="auto">
              <a:xfrm>
                <a:off x="483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9" name="Rectangle 975"/>
              <p:cNvSpPr>
                <a:spLocks noChangeArrowheads="1"/>
              </p:cNvSpPr>
              <p:nvPr/>
            </p:nvSpPr>
            <p:spPr bwMode="auto">
              <a:xfrm>
                <a:off x="4878"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0" name="Rectangle 976"/>
              <p:cNvSpPr>
                <a:spLocks noChangeArrowheads="1"/>
              </p:cNvSpPr>
              <p:nvPr/>
            </p:nvSpPr>
            <p:spPr bwMode="auto">
              <a:xfrm>
                <a:off x="4920" y="1273"/>
                <a:ext cx="36"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1" name="Rectangle 977"/>
              <p:cNvSpPr>
                <a:spLocks noChangeArrowheads="1"/>
              </p:cNvSpPr>
              <p:nvPr/>
            </p:nvSpPr>
            <p:spPr bwMode="auto">
              <a:xfrm>
                <a:off x="4814"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2" name="Rectangle 978"/>
              <p:cNvSpPr>
                <a:spLocks noChangeArrowheads="1"/>
              </p:cNvSpPr>
              <p:nvPr/>
            </p:nvSpPr>
            <p:spPr bwMode="auto">
              <a:xfrm>
                <a:off x="4856" y="1330"/>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3" name="Rectangle 979"/>
              <p:cNvSpPr>
                <a:spLocks noChangeArrowheads="1"/>
              </p:cNvSpPr>
              <p:nvPr/>
            </p:nvSpPr>
            <p:spPr bwMode="auto">
              <a:xfrm>
                <a:off x="483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4" name="Rectangle 980"/>
              <p:cNvSpPr>
                <a:spLocks noChangeArrowheads="1"/>
              </p:cNvSpPr>
              <p:nvPr/>
            </p:nvSpPr>
            <p:spPr bwMode="auto">
              <a:xfrm>
                <a:off x="490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5" name="Rectangle 981"/>
              <p:cNvSpPr>
                <a:spLocks noChangeArrowheads="1"/>
              </p:cNvSpPr>
              <p:nvPr/>
            </p:nvSpPr>
            <p:spPr bwMode="auto">
              <a:xfrm>
                <a:off x="4834" y="14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6" name="Rectangle 982"/>
              <p:cNvSpPr>
                <a:spLocks noChangeArrowheads="1"/>
              </p:cNvSpPr>
              <p:nvPr/>
            </p:nvSpPr>
            <p:spPr bwMode="auto">
              <a:xfrm>
                <a:off x="4878"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7" name="Rectangle 983"/>
              <p:cNvSpPr>
                <a:spLocks noChangeArrowheads="1"/>
              </p:cNvSpPr>
              <p:nvPr/>
            </p:nvSpPr>
            <p:spPr bwMode="auto">
              <a:xfrm>
                <a:off x="4814"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8" name="Rectangle 984"/>
              <p:cNvSpPr>
                <a:spLocks noChangeArrowheads="1"/>
              </p:cNvSpPr>
              <p:nvPr/>
            </p:nvSpPr>
            <p:spPr bwMode="auto">
              <a:xfrm>
                <a:off x="485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9" name="Rectangle 985"/>
              <p:cNvSpPr>
                <a:spLocks noChangeArrowheads="1"/>
              </p:cNvSpPr>
              <p:nvPr/>
            </p:nvSpPr>
            <p:spPr bwMode="auto">
              <a:xfrm>
                <a:off x="4920"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0" name="Rectangle 986"/>
              <p:cNvSpPr>
                <a:spLocks noChangeArrowheads="1"/>
              </p:cNvSpPr>
              <p:nvPr/>
            </p:nvSpPr>
            <p:spPr bwMode="auto">
              <a:xfrm>
                <a:off x="4814"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1" name="Rectangle 987"/>
              <p:cNvSpPr>
                <a:spLocks noChangeArrowheads="1"/>
              </p:cNvSpPr>
              <p:nvPr/>
            </p:nvSpPr>
            <p:spPr bwMode="auto">
              <a:xfrm>
                <a:off x="4834"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2" name="Rectangle 988"/>
              <p:cNvSpPr>
                <a:spLocks noChangeArrowheads="1"/>
              </p:cNvSpPr>
              <p:nvPr/>
            </p:nvSpPr>
            <p:spPr bwMode="auto">
              <a:xfrm>
                <a:off x="4814"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3" name="Rectangle 989"/>
              <p:cNvSpPr>
                <a:spLocks noChangeArrowheads="1"/>
              </p:cNvSpPr>
              <p:nvPr/>
            </p:nvSpPr>
            <p:spPr bwMode="auto">
              <a:xfrm>
                <a:off x="4856" y="1610"/>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4" name="Rectangle 990"/>
              <p:cNvSpPr>
                <a:spLocks noChangeArrowheads="1"/>
              </p:cNvSpPr>
              <p:nvPr/>
            </p:nvSpPr>
            <p:spPr bwMode="auto">
              <a:xfrm>
                <a:off x="4920"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5" name="Rectangle 991"/>
              <p:cNvSpPr>
                <a:spLocks noChangeArrowheads="1"/>
              </p:cNvSpPr>
              <p:nvPr/>
            </p:nvSpPr>
            <p:spPr bwMode="auto">
              <a:xfrm>
                <a:off x="483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6" name="Rectangle 992"/>
              <p:cNvSpPr>
                <a:spLocks noChangeArrowheads="1"/>
              </p:cNvSpPr>
              <p:nvPr/>
            </p:nvSpPr>
            <p:spPr bwMode="auto">
              <a:xfrm>
                <a:off x="4834"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7" name="Rectangle 993"/>
              <p:cNvSpPr>
                <a:spLocks noChangeArrowheads="1"/>
              </p:cNvSpPr>
              <p:nvPr/>
            </p:nvSpPr>
            <p:spPr bwMode="auto">
              <a:xfrm>
                <a:off x="4878"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8" name="Rectangle 994"/>
              <p:cNvSpPr>
                <a:spLocks noChangeArrowheads="1"/>
              </p:cNvSpPr>
              <p:nvPr/>
            </p:nvSpPr>
            <p:spPr bwMode="auto">
              <a:xfrm>
                <a:off x="4920"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9" name="Rectangle 995"/>
              <p:cNvSpPr>
                <a:spLocks noChangeArrowheads="1"/>
              </p:cNvSpPr>
              <p:nvPr/>
            </p:nvSpPr>
            <p:spPr bwMode="auto">
              <a:xfrm>
                <a:off x="4814"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0" name="Rectangle 996"/>
              <p:cNvSpPr>
                <a:spLocks noChangeArrowheads="1"/>
              </p:cNvSpPr>
              <p:nvPr/>
            </p:nvSpPr>
            <p:spPr bwMode="auto">
              <a:xfrm>
                <a:off x="4856"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1" name="Rectangle 997"/>
              <p:cNvSpPr>
                <a:spLocks noChangeArrowheads="1"/>
              </p:cNvSpPr>
              <p:nvPr/>
            </p:nvSpPr>
            <p:spPr bwMode="auto">
              <a:xfrm>
                <a:off x="4900" y="1780"/>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2" name="Rectangle 998"/>
              <p:cNvSpPr>
                <a:spLocks noChangeArrowheads="1"/>
              </p:cNvSpPr>
              <p:nvPr/>
            </p:nvSpPr>
            <p:spPr bwMode="auto">
              <a:xfrm>
                <a:off x="4814"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3" name="Rectangle 999"/>
              <p:cNvSpPr>
                <a:spLocks noChangeArrowheads="1"/>
              </p:cNvSpPr>
              <p:nvPr/>
            </p:nvSpPr>
            <p:spPr bwMode="auto">
              <a:xfrm>
                <a:off x="4878"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4" name="Rectangle 1000"/>
              <p:cNvSpPr>
                <a:spLocks noChangeArrowheads="1"/>
              </p:cNvSpPr>
              <p:nvPr/>
            </p:nvSpPr>
            <p:spPr bwMode="auto">
              <a:xfrm>
                <a:off x="485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5" name="Rectangle 1001"/>
              <p:cNvSpPr>
                <a:spLocks noChangeArrowheads="1"/>
              </p:cNvSpPr>
              <p:nvPr/>
            </p:nvSpPr>
            <p:spPr bwMode="auto">
              <a:xfrm>
                <a:off x="4900"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6" name="Rectangle 1002"/>
              <p:cNvSpPr>
                <a:spLocks noChangeArrowheads="1"/>
              </p:cNvSpPr>
              <p:nvPr/>
            </p:nvSpPr>
            <p:spPr bwMode="auto">
              <a:xfrm>
                <a:off x="4920"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7" name="Rectangle 1003"/>
              <p:cNvSpPr>
                <a:spLocks noChangeArrowheads="1"/>
              </p:cNvSpPr>
              <p:nvPr/>
            </p:nvSpPr>
            <p:spPr bwMode="auto">
              <a:xfrm>
                <a:off x="4814"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8" name="Rectangle 1004"/>
              <p:cNvSpPr>
                <a:spLocks noChangeArrowheads="1"/>
              </p:cNvSpPr>
              <p:nvPr/>
            </p:nvSpPr>
            <p:spPr bwMode="auto">
              <a:xfrm>
                <a:off x="4834"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9" name="Rectangle 1005"/>
              <p:cNvSpPr>
                <a:spLocks noChangeArrowheads="1"/>
              </p:cNvSpPr>
              <p:nvPr/>
            </p:nvSpPr>
            <p:spPr bwMode="auto">
              <a:xfrm>
                <a:off x="485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0" name="Rectangle 1006"/>
              <p:cNvSpPr>
                <a:spLocks noChangeArrowheads="1"/>
              </p:cNvSpPr>
              <p:nvPr/>
            </p:nvSpPr>
            <p:spPr bwMode="auto">
              <a:xfrm>
                <a:off x="4920"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1" name="Rectangle 1007"/>
              <p:cNvSpPr>
                <a:spLocks noChangeArrowheads="1"/>
              </p:cNvSpPr>
              <p:nvPr/>
            </p:nvSpPr>
            <p:spPr bwMode="auto">
              <a:xfrm>
                <a:off x="4814"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2" name="Rectangle 1008"/>
              <p:cNvSpPr>
                <a:spLocks noChangeArrowheads="1"/>
              </p:cNvSpPr>
              <p:nvPr/>
            </p:nvSpPr>
            <p:spPr bwMode="auto">
              <a:xfrm>
                <a:off x="4856"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3" name="Rectangle 1009"/>
              <p:cNvSpPr>
                <a:spLocks noChangeArrowheads="1"/>
              </p:cNvSpPr>
              <p:nvPr/>
            </p:nvSpPr>
            <p:spPr bwMode="auto">
              <a:xfrm>
                <a:off x="4834"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4" name="Rectangle 1010"/>
              <p:cNvSpPr>
                <a:spLocks noChangeArrowheads="1"/>
              </p:cNvSpPr>
              <p:nvPr/>
            </p:nvSpPr>
            <p:spPr bwMode="auto">
              <a:xfrm>
                <a:off x="4878"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5" name="Rectangle 1011"/>
              <p:cNvSpPr>
                <a:spLocks noChangeArrowheads="1"/>
              </p:cNvSpPr>
              <p:nvPr/>
            </p:nvSpPr>
            <p:spPr bwMode="auto">
              <a:xfrm>
                <a:off x="4814"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3"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7" name="Rectangle 1014"/>
              <p:cNvSpPr>
                <a:spLocks noChangeArrowheads="1"/>
              </p:cNvSpPr>
              <p:nvPr/>
            </p:nvSpPr>
            <p:spPr bwMode="auto">
              <a:xfrm>
                <a:off x="494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8" name="Rectangle 1015"/>
              <p:cNvSpPr>
                <a:spLocks noChangeArrowheads="1"/>
              </p:cNvSpPr>
              <p:nvPr/>
            </p:nvSpPr>
            <p:spPr bwMode="auto">
              <a:xfrm>
                <a:off x="496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9" name="Rectangle 1016"/>
              <p:cNvSpPr>
                <a:spLocks noChangeArrowheads="1"/>
              </p:cNvSpPr>
              <p:nvPr/>
            </p:nvSpPr>
            <p:spPr bwMode="auto">
              <a:xfrm>
                <a:off x="5008"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0" name="Rectangle 1017"/>
              <p:cNvSpPr>
                <a:spLocks noChangeArrowheads="1"/>
              </p:cNvSpPr>
              <p:nvPr/>
            </p:nvSpPr>
            <p:spPr bwMode="auto">
              <a:xfrm>
                <a:off x="503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1" name="Rectangle 1018"/>
              <p:cNvSpPr>
                <a:spLocks noChangeArrowheads="1"/>
              </p:cNvSpPr>
              <p:nvPr/>
            </p:nvSpPr>
            <p:spPr bwMode="auto">
              <a:xfrm>
                <a:off x="5050"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2" name="Rectangle 1019"/>
              <p:cNvSpPr>
                <a:spLocks noChangeArrowheads="1"/>
              </p:cNvSpPr>
              <p:nvPr/>
            </p:nvSpPr>
            <p:spPr bwMode="auto">
              <a:xfrm>
                <a:off x="4944"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3" name="Rectangle 1020"/>
              <p:cNvSpPr>
                <a:spLocks noChangeArrowheads="1"/>
              </p:cNvSpPr>
              <p:nvPr/>
            </p:nvSpPr>
            <p:spPr bwMode="auto">
              <a:xfrm>
                <a:off x="4986"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4" name="Rectangle 1021"/>
              <p:cNvSpPr>
                <a:spLocks noChangeArrowheads="1"/>
              </p:cNvSpPr>
              <p:nvPr/>
            </p:nvSpPr>
            <p:spPr bwMode="auto">
              <a:xfrm>
                <a:off x="5030"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5" name="Rectangle 1022"/>
              <p:cNvSpPr>
                <a:spLocks noChangeArrowheads="1"/>
              </p:cNvSpPr>
              <p:nvPr/>
            </p:nvSpPr>
            <p:spPr bwMode="auto">
              <a:xfrm>
                <a:off x="4964"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6" name="Rectangle 1023"/>
              <p:cNvSpPr>
                <a:spLocks noChangeArrowheads="1"/>
              </p:cNvSpPr>
              <p:nvPr/>
            </p:nvSpPr>
            <p:spPr bwMode="auto">
              <a:xfrm>
                <a:off x="5050"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7" name="Rectangle 1024"/>
              <p:cNvSpPr>
                <a:spLocks noChangeArrowheads="1"/>
              </p:cNvSpPr>
              <p:nvPr/>
            </p:nvSpPr>
            <p:spPr bwMode="auto">
              <a:xfrm>
                <a:off x="4944"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8" name="Rectangle 1025"/>
              <p:cNvSpPr>
                <a:spLocks noChangeArrowheads="1"/>
              </p:cNvSpPr>
              <p:nvPr/>
            </p:nvSpPr>
            <p:spPr bwMode="auto">
              <a:xfrm>
                <a:off x="5008" y="1103"/>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9" name="Rectangle 1026"/>
              <p:cNvSpPr>
                <a:spLocks noChangeArrowheads="1"/>
              </p:cNvSpPr>
              <p:nvPr/>
            </p:nvSpPr>
            <p:spPr bwMode="auto">
              <a:xfrm>
                <a:off x="5050"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0" name="Rectangle 1027"/>
              <p:cNvSpPr>
                <a:spLocks noChangeArrowheads="1"/>
              </p:cNvSpPr>
              <p:nvPr/>
            </p:nvSpPr>
            <p:spPr bwMode="auto">
              <a:xfrm>
                <a:off x="4944"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1" name="Rectangle 1028"/>
              <p:cNvSpPr>
                <a:spLocks noChangeArrowheads="1"/>
              </p:cNvSpPr>
              <p:nvPr/>
            </p:nvSpPr>
            <p:spPr bwMode="auto">
              <a:xfrm>
                <a:off x="4964" y="1161"/>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2" name="Rectangle 1029"/>
              <p:cNvSpPr>
                <a:spLocks noChangeArrowheads="1"/>
              </p:cNvSpPr>
              <p:nvPr/>
            </p:nvSpPr>
            <p:spPr bwMode="auto">
              <a:xfrm>
                <a:off x="5008"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3" name="Rectangle 1030"/>
              <p:cNvSpPr>
                <a:spLocks noChangeArrowheads="1"/>
              </p:cNvSpPr>
              <p:nvPr/>
            </p:nvSpPr>
            <p:spPr bwMode="auto">
              <a:xfrm>
                <a:off x="5050"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4" name="Rectangle 1031"/>
              <p:cNvSpPr>
                <a:spLocks noChangeArrowheads="1"/>
              </p:cNvSpPr>
              <p:nvPr/>
            </p:nvSpPr>
            <p:spPr bwMode="auto">
              <a:xfrm>
                <a:off x="4944"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5" name="Rectangle 1032"/>
              <p:cNvSpPr>
                <a:spLocks noChangeArrowheads="1"/>
              </p:cNvSpPr>
              <p:nvPr/>
            </p:nvSpPr>
            <p:spPr bwMode="auto">
              <a:xfrm>
                <a:off x="4986"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6" name="Rectangle 1033"/>
              <p:cNvSpPr>
                <a:spLocks noChangeArrowheads="1"/>
              </p:cNvSpPr>
              <p:nvPr/>
            </p:nvSpPr>
            <p:spPr bwMode="auto">
              <a:xfrm>
                <a:off x="496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7" name="Rectangle 1034"/>
              <p:cNvSpPr>
                <a:spLocks noChangeArrowheads="1"/>
              </p:cNvSpPr>
              <p:nvPr/>
            </p:nvSpPr>
            <p:spPr bwMode="auto">
              <a:xfrm>
                <a:off x="503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8" name="Rectangle 1035"/>
              <p:cNvSpPr>
                <a:spLocks noChangeArrowheads="1"/>
              </p:cNvSpPr>
              <p:nvPr/>
            </p:nvSpPr>
            <p:spPr bwMode="auto">
              <a:xfrm>
                <a:off x="4944"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9" name="Rectangle 1036"/>
              <p:cNvSpPr>
                <a:spLocks noChangeArrowheads="1"/>
              </p:cNvSpPr>
              <p:nvPr/>
            </p:nvSpPr>
            <p:spPr bwMode="auto">
              <a:xfrm>
                <a:off x="4986"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0" name="Rectangle 1037"/>
              <p:cNvSpPr>
                <a:spLocks noChangeArrowheads="1"/>
              </p:cNvSpPr>
              <p:nvPr/>
            </p:nvSpPr>
            <p:spPr bwMode="auto">
              <a:xfrm>
                <a:off x="5008"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1" name="Rectangle 1038"/>
              <p:cNvSpPr>
                <a:spLocks noChangeArrowheads="1"/>
              </p:cNvSpPr>
              <p:nvPr/>
            </p:nvSpPr>
            <p:spPr bwMode="auto">
              <a:xfrm>
                <a:off x="5050"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2" name="Rectangle 1039"/>
              <p:cNvSpPr>
                <a:spLocks noChangeArrowheads="1"/>
              </p:cNvSpPr>
              <p:nvPr/>
            </p:nvSpPr>
            <p:spPr bwMode="auto">
              <a:xfrm>
                <a:off x="496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3" name="Rectangle 1040"/>
              <p:cNvSpPr>
                <a:spLocks noChangeArrowheads="1"/>
              </p:cNvSpPr>
              <p:nvPr/>
            </p:nvSpPr>
            <p:spPr bwMode="auto">
              <a:xfrm>
                <a:off x="5008"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4" name="Rectangle 1041"/>
              <p:cNvSpPr>
                <a:spLocks noChangeArrowheads="1"/>
              </p:cNvSpPr>
              <p:nvPr/>
            </p:nvSpPr>
            <p:spPr bwMode="auto">
              <a:xfrm>
                <a:off x="4944" y="1442"/>
                <a:ext cx="5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5" name="Rectangle 1042"/>
              <p:cNvSpPr>
                <a:spLocks noChangeArrowheads="1"/>
              </p:cNvSpPr>
              <p:nvPr/>
            </p:nvSpPr>
            <p:spPr bwMode="auto">
              <a:xfrm>
                <a:off x="5008"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6" name="Rectangle 1043"/>
              <p:cNvSpPr>
                <a:spLocks noChangeArrowheads="1"/>
              </p:cNvSpPr>
              <p:nvPr/>
            </p:nvSpPr>
            <p:spPr bwMode="auto">
              <a:xfrm>
                <a:off x="5008" y="1498"/>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7" name="Rectangle 1044"/>
              <p:cNvSpPr>
                <a:spLocks noChangeArrowheads="1"/>
              </p:cNvSpPr>
              <p:nvPr/>
            </p:nvSpPr>
            <p:spPr bwMode="auto">
              <a:xfrm>
                <a:off x="5050"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8" name="Rectangle 1045"/>
              <p:cNvSpPr>
                <a:spLocks noChangeArrowheads="1"/>
              </p:cNvSpPr>
              <p:nvPr/>
            </p:nvSpPr>
            <p:spPr bwMode="auto">
              <a:xfrm>
                <a:off x="4900" y="1554"/>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9" name="Rectangle 1046"/>
              <p:cNvSpPr>
                <a:spLocks noChangeArrowheads="1"/>
              </p:cNvSpPr>
              <p:nvPr/>
            </p:nvSpPr>
            <p:spPr bwMode="auto">
              <a:xfrm>
                <a:off x="5008"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0" name="Rectangle 1047"/>
              <p:cNvSpPr>
                <a:spLocks noChangeArrowheads="1"/>
              </p:cNvSpPr>
              <p:nvPr/>
            </p:nvSpPr>
            <p:spPr bwMode="auto">
              <a:xfrm>
                <a:off x="5050"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1" name="Rectangle 1048"/>
              <p:cNvSpPr>
                <a:spLocks noChangeArrowheads="1"/>
              </p:cNvSpPr>
              <p:nvPr/>
            </p:nvSpPr>
            <p:spPr bwMode="auto">
              <a:xfrm>
                <a:off x="4964"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2" name="Rectangle 1049"/>
              <p:cNvSpPr>
                <a:spLocks noChangeArrowheads="1"/>
              </p:cNvSpPr>
              <p:nvPr/>
            </p:nvSpPr>
            <p:spPr bwMode="auto">
              <a:xfrm>
                <a:off x="4986"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3" name="Rectangle 1050"/>
              <p:cNvSpPr>
                <a:spLocks noChangeArrowheads="1"/>
              </p:cNvSpPr>
              <p:nvPr/>
            </p:nvSpPr>
            <p:spPr bwMode="auto">
              <a:xfrm>
                <a:off x="5030" y="1610"/>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4" name="Rectangle 1051"/>
              <p:cNvSpPr>
                <a:spLocks noChangeArrowheads="1"/>
              </p:cNvSpPr>
              <p:nvPr/>
            </p:nvSpPr>
            <p:spPr bwMode="auto">
              <a:xfrm>
                <a:off x="496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5" name="Rectangle 1052"/>
              <p:cNvSpPr>
                <a:spLocks noChangeArrowheads="1"/>
              </p:cNvSpPr>
              <p:nvPr/>
            </p:nvSpPr>
            <p:spPr bwMode="auto">
              <a:xfrm>
                <a:off x="5008"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6" name="Rectangle 1053"/>
              <p:cNvSpPr>
                <a:spLocks noChangeArrowheads="1"/>
              </p:cNvSpPr>
              <p:nvPr/>
            </p:nvSpPr>
            <p:spPr bwMode="auto">
              <a:xfrm>
                <a:off x="5050"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7" name="Rectangle 1054"/>
              <p:cNvSpPr>
                <a:spLocks noChangeArrowheads="1"/>
              </p:cNvSpPr>
              <p:nvPr/>
            </p:nvSpPr>
            <p:spPr bwMode="auto">
              <a:xfrm>
                <a:off x="4964" y="1722"/>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8" name="Rectangle 1055"/>
              <p:cNvSpPr>
                <a:spLocks noChangeArrowheads="1"/>
              </p:cNvSpPr>
              <p:nvPr/>
            </p:nvSpPr>
            <p:spPr bwMode="auto">
              <a:xfrm>
                <a:off x="5050"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9" name="Rectangle 1056"/>
              <p:cNvSpPr>
                <a:spLocks noChangeArrowheads="1"/>
              </p:cNvSpPr>
              <p:nvPr/>
            </p:nvSpPr>
            <p:spPr bwMode="auto">
              <a:xfrm>
                <a:off x="4944"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0" name="Rectangle 1057"/>
              <p:cNvSpPr>
                <a:spLocks noChangeArrowheads="1"/>
              </p:cNvSpPr>
              <p:nvPr/>
            </p:nvSpPr>
            <p:spPr bwMode="auto">
              <a:xfrm>
                <a:off x="5050"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1" name="Rectangle 1058"/>
              <p:cNvSpPr>
                <a:spLocks noChangeArrowheads="1"/>
              </p:cNvSpPr>
              <p:nvPr/>
            </p:nvSpPr>
            <p:spPr bwMode="auto">
              <a:xfrm>
                <a:off x="494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2" name="Rectangle 1059"/>
              <p:cNvSpPr>
                <a:spLocks noChangeArrowheads="1"/>
              </p:cNvSpPr>
              <p:nvPr/>
            </p:nvSpPr>
            <p:spPr bwMode="auto">
              <a:xfrm>
                <a:off x="4964" y="183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3" name="Rectangle 1060"/>
              <p:cNvSpPr>
                <a:spLocks noChangeArrowheads="1"/>
              </p:cNvSpPr>
              <p:nvPr/>
            </p:nvSpPr>
            <p:spPr bwMode="auto">
              <a:xfrm>
                <a:off x="5008"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4" name="Rectangle 1061"/>
              <p:cNvSpPr>
                <a:spLocks noChangeArrowheads="1"/>
              </p:cNvSpPr>
              <p:nvPr/>
            </p:nvSpPr>
            <p:spPr bwMode="auto">
              <a:xfrm>
                <a:off x="5030"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5" name="Rectangle 1062"/>
              <p:cNvSpPr>
                <a:spLocks noChangeArrowheads="1"/>
              </p:cNvSpPr>
              <p:nvPr/>
            </p:nvSpPr>
            <p:spPr bwMode="auto">
              <a:xfrm>
                <a:off x="498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6" name="Rectangle 1063"/>
              <p:cNvSpPr>
                <a:spLocks noChangeArrowheads="1"/>
              </p:cNvSpPr>
              <p:nvPr/>
            </p:nvSpPr>
            <p:spPr bwMode="auto">
              <a:xfrm>
                <a:off x="5030"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7" name="Rectangle 1064"/>
              <p:cNvSpPr>
                <a:spLocks noChangeArrowheads="1"/>
              </p:cNvSpPr>
              <p:nvPr/>
            </p:nvSpPr>
            <p:spPr bwMode="auto">
              <a:xfrm>
                <a:off x="5050"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8" name="Rectangle 1065"/>
              <p:cNvSpPr>
                <a:spLocks noChangeArrowheads="1"/>
              </p:cNvSpPr>
              <p:nvPr/>
            </p:nvSpPr>
            <p:spPr bwMode="auto">
              <a:xfrm>
                <a:off x="4964"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9" name="Rectangle 1066"/>
              <p:cNvSpPr>
                <a:spLocks noChangeArrowheads="1"/>
              </p:cNvSpPr>
              <p:nvPr/>
            </p:nvSpPr>
            <p:spPr bwMode="auto">
              <a:xfrm>
                <a:off x="498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0" name="Rectangle 1067"/>
              <p:cNvSpPr>
                <a:spLocks noChangeArrowheads="1"/>
              </p:cNvSpPr>
              <p:nvPr/>
            </p:nvSpPr>
            <p:spPr bwMode="auto">
              <a:xfrm>
                <a:off x="5050"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1" name="Rectangle 1068"/>
              <p:cNvSpPr>
                <a:spLocks noChangeArrowheads="1"/>
              </p:cNvSpPr>
              <p:nvPr/>
            </p:nvSpPr>
            <p:spPr bwMode="auto">
              <a:xfrm>
                <a:off x="4944"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2" name="Rectangle 1069"/>
              <p:cNvSpPr>
                <a:spLocks noChangeArrowheads="1"/>
              </p:cNvSpPr>
              <p:nvPr/>
            </p:nvSpPr>
            <p:spPr bwMode="auto">
              <a:xfrm>
                <a:off x="4986"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3" name="Rectangle 1070"/>
              <p:cNvSpPr>
                <a:spLocks noChangeArrowheads="1"/>
              </p:cNvSpPr>
              <p:nvPr/>
            </p:nvSpPr>
            <p:spPr bwMode="auto">
              <a:xfrm>
                <a:off x="5030"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4" name="Rectangle 1071"/>
              <p:cNvSpPr>
                <a:spLocks noChangeArrowheads="1"/>
              </p:cNvSpPr>
              <p:nvPr/>
            </p:nvSpPr>
            <p:spPr bwMode="auto">
              <a:xfrm>
                <a:off x="4964"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5" name="Rectangle 1072"/>
              <p:cNvSpPr>
                <a:spLocks noChangeArrowheads="1"/>
              </p:cNvSpPr>
              <p:nvPr/>
            </p:nvSpPr>
            <p:spPr bwMode="auto">
              <a:xfrm>
                <a:off x="5008"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6" name="Rectangle 1073"/>
              <p:cNvSpPr>
                <a:spLocks noChangeArrowheads="1"/>
              </p:cNvSpPr>
              <p:nvPr/>
            </p:nvSpPr>
            <p:spPr bwMode="auto">
              <a:xfrm>
                <a:off x="5050"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7" name="Rectangle 1074"/>
              <p:cNvSpPr>
                <a:spLocks noChangeArrowheads="1"/>
              </p:cNvSpPr>
              <p:nvPr/>
            </p:nvSpPr>
            <p:spPr bwMode="auto">
              <a:xfrm>
                <a:off x="4944"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8" name="Rectangle 1075"/>
              <p:cNvSpPr>
                <a:spLocks noChangeArrowheads="1"/>
              </p:cNvSpPr>
              <p:nvPr/>
            </p:nvSpPr>
            <p:spPr bwMode="auto">
              <a:xfrm>
                <a:off x="498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9" name="Rectangle 1076"/>
              <p:cNvSpPr>
                <a:spLocks noChangeArrowheads="1"/>
              </p:cNvSpPr>
              <p:nvPr/>
            </p:nvSpPr>
            <p:spPr bwMode="auto">
              <a:xfrm>
                <a:off x="5050"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0" name="Rectangle 1077"/>
              <p:cNvSpPr>
                <a:spLocks noChangeArrowheads="1"/>
              </p:cNvSpPr>
              <p:nvPr/>
            </p:nvSpPr>
            <p:spPr bwMode="auto">
              <a:xfrm>
                <a:off x="485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1" name="Rectangle 1078"/>
              <p:cNvSpPr>
                <a:spLocks noChangeArrowheads="1"/>
              </p:cNvSpPr>
              <p:nvPr/>
            </p:nvSpPr>
            <p:spPr bwMode="auto">
              <a:xfrm>
                <a:off x="4920" y="217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2" name="Rectangle 1079"/>
              <p:cNvSpPr>
                <a:spLocks noChangeArrowheads="1"/>
              </p:cNvSpPr>
              <p:nvPr/>
            </p:nvSpPr>
            <p:spPr bwMode="auto">
              <a:xfrm>
                <a:off x="4944"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3" name="Rectangle 1080"/>
              <p:cNvSpPr>
                <a:spLocks noChangeArrowheads="1"/>
              </p:cNvSpPr>
              <p:nvPr/>
            </p:nvSpPr>
            <p:spPr bwMode="auto">
              <a:xfrm>
                <a:off x="498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4" name="Rectangle 1081"/>
              <p:cNvSpPr>
                <a:spLocks noChangeArrowheads="1"/>
              </p:cNvSpPr>
              <p:nvPr/>
            </p:nvSpPr>
            <p:spPr bwMode="auto">
              <a:xfrm>
                <a:off x="4814"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5" name="Rectangle 1082"/>
              <p:cNvSpPr>
                <a:spLocks noChangeArrowheads="1"/>
              </p:cNvSpPr>
              <p:nvPr/>
            </p:nvSpPr>
            <p:spPr bwMode="auto">
              <a:xfrm>
                <a:off x="4834"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6" name="Rectangle 1083"/>
              <p:cNvSpPr>
                <a:spLocks noChangeArrowheads="1"/>
              </p:cNvSpPr>
              <p:nvPr/>
            </p:nvSpPr>
            <p:spPr bwMode="auto">
              <a:xfrm>
                <a:off x="4900"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7" name="Rectangle 1084"/>
              <p:cNvSpPr>
                <a:spLocks noChangeArrowheads="1"/>
              </p:cNvSpPr>
              <p:nvPr/>
            </p:nvSpPr>
            <p:spPr bwMode="auto">
              <a:xfrm>
                <a:off x="4944"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8" name="Rectangle 1085"/>
              <p:cNvSpPr>
                <a:spLocks noChangeArrowheads="1"/>
              </p:cNvSpPr>
              <p:nvPr/>
            </p:nvSpPr>
            <p:spPr bwMode="auto">
              <a:xfrm>
                <a:off x="5050"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9" name="Rectangle 1086"/>
              <p:cNvSpPr>
                <a:spLocks noChangeArrowheads="1"/>
              </p:cNvSpPr>
              <p:nvPr/>
            </p:nvSpPr>
            <p:spPr bwMode="auto">
              <a:xfrm>
                <a:off x="4920"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0" name="Rectangle 1087"/>
              <p:cNvSpPr>
                <a:spLocks noChangeArrowheads="1"/>
              </p:cNvSpPr>
              <p:nvPr/>
            </p:nvSpPr>
            <p:spPr bwMode="auto">
              <a:xfrm>
                <a:off x="4878"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1" name="Rectangle 1088"/>
              <p:cNvSpPr>
                <a:spLocks noChangeArrowheads="1"/>
              </p:cNvSpPr>
              <p:nvPr/>
            </p:nvSpPr>
            <p:spPr bwMode="auto">
              <a:xfrm>
                <a:off x="5030"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2" name="Rectangle 1089"/>
              <p:cNvSpPr>
                <a:spLocks noChangeArrowheads="1"/>
              </p:cNvSpPr>
              <p:nvPr/>
            </p:nvSpPr>
            <p:spPr bwMode="auto">
              <a:xfrm>
                <a:off x="5050"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3" name="Rectangle 1090"/>
              <p:cNvSpPr>
                <a:spLocks noChangeArrowheads="1"/>
              </p:cNvSpPr>
              <p:nvPr/>
            </p:nvSpPr>
            <p:spPr bwMode="auto">
              <a:xfrm>
                <a:off x="4814"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4" name="Rectangle 1091"/>
              <p:cNvSpPr>
                <a:spLocks noChangeArrowheads="1"/>
              </p:cNvSpPr>
              <p:nvPr/>
            </p:nvSpPr>
            <p:spPr bwMode="auto">
              <a:xfrm>
                <a:off x="4964" y="23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5" name="Rectangle 1092"/>
              <p:cNvSpPr>
                <a:spLocks noChangeArrowheads="1"/>
              </p:cNvSpPr>
              <p:nvPr/>
            </p:nvSpPr>
            <p:spPr bwMode="auto">
              <a:xfrm>
                <a:off x="4856"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6" name="Rectangle 1093"/>
              <p:cNvSpPr>
                <a:spLocks noChangeArrowheads="1"/>
              </p:cNvSpPr>
              <p:nvPr/>
            </p:nvSpPr>
            <p:spPr bwMode="auto">
              <a:xfrm>
                <a:off x="5008"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7" name="Rectangle 1094"/>
              <p:cNvSpPr>
                <a:spLocks noChangeArrowheads="1"/>
              </p:cNvSpPr>
              <p:nvPr/>
            </p:nvSpPr>
            <p:spPr bwMode="auto">
              <a:xfrm>
                <a:off x="5050" y="23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8" name="Rectangle 1095"/>
              <p:cNvSpPr>
                <a:spLocks noChangeArrowheads="1"/>
              </p:cNvSpPr>
              <p:nvPr/>
            </p:nvSpPr>
            <p:spPr bwMode="auto">
              <a:xfrm>
                <a:off x="481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9" name="Rectangle 1096"/>
              <p:cNvSpPr>
                <a:spLocks noChangeArrowheads="1"/>
              </p:cNvSpPr>
              <p:nvPr/>
            </p:nvSpPr>
            <p:spPr bwMode="auto">
              <a:xfrm>
                <a:off x="4878"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0" name="Rectangle 1097"/>
              <p:cNvSpPr>
                <a:spLocks noChangeArrowheads="1"/>
              </p:cNvSpPr>
              <p:nvPr/>
            </p:nvSpPr>
            <p:spPr bwMode="auto">
              <a:xfrm>
                <a:off x="4834" y="23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1" name="Rectangle 1098"/>
              <p:cNvSpPr>
                <a:spLocks noChangeArrowheads="1"/>
              </p:cNvSpPr>
              <p:nvPr/>
            </p:nvSpPr>
            <p:spPr bwMode="auto">
              <a:xfrm>
                <a:off x="4986"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2" name="Rectangle 1099"/>
              <p:cNvSpPr>
                <a:spLocks noChangeArrowheads="1"/>
              </p:cNvSpPr>
              <p:nvPr/>
            </p:nvSpPr>
            <p:spPr bwMode="auto">
              <a:xfrm>
                <a:off x="5008"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3" name="Rectangle 1100"/>
              <p:cNvSpPr>
                <a:spLocks noChangeArrowheads="1"/>
              </p:cNvSpPr>
              <p:nvPr/>
            </p:nvSpPr>
            <p:spPr bwMode="auto">
              <a:xfrm>
                <a:off x="4814"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4" name="Rectangle 1101"/>
              <p:cNvSpPr>
                <a:spLocks noChangeArrowheads="1"/>
              </p:cNvSpPr>
              <p:nvPr/>
            </p:nvSpPr>
            <p:spPr bwMode="auto">
              <a:xfrm>
                <a:off x="4964"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5" name="Rectangle 1102"/>
              <p:cNvSpPr>
                <a:spLocks noChangeArrowheads="1"/>
              </p:cNvSpPr>
              <p:nvPr/>
            </p:nvSpPr>
            <p:spPr bwMode="auto">
              <a:xfrm>
                <a:off x="4878"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6" name="Rectangle 1103"/>
              <p:cNvSpPr>
                <a:spLocks noChangeArrowheads="1"/>
              </p:cNvSpPr>
              <p:nvPr/>
            </p:nvSpPr>
            <p:spPr bwMode="auto">
              <a:xfrm>
                <a:off x="4920"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7" name="Rectangle 1104"/>
              <p:cNvSpPr>
                <a:spLocks noChangeArrowheads="1"/>
              </p:cNvSpPr>
              <p:nvPr/>
            </p:nvSpPr>
            <p:spPr bwMode="auto">
              <a:xfrm>
                <a:off x="5050"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8" name="Rectangle 1105"/>
              <p:cNvSpPr>
                <a:spLocks noChangeArrowheads="1"/>
              </p:cNvSpPr>
              <p:nvPr/>
            </p:nvSpPr>
            <p:spPr bwMode="auto">
              <a:xfrm>
                <a:off x="481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9" name="Rectangle 1106"/>
              <p:cNvSpPr>
                <a:spLocks noChangeArrowheads="1"/>
              </p:cNvSpPr>
              <p:nvPr/>
            </p:nvSpPr>
            <p:spPr bwMode="auto">
              <a:xfrm>
                <a:off x="4964"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0" name="Rectangle 1107"/>
              <p:cNvSpPr>
                <a:spLocks noChangeArrowheads="1"/>
              </p:cNvSpPr>
              <p:nvPr/>
            </p:nvSpPr>
            <p:spPr bwMode="auto">
              <a:xfrm>
                <a:off x="4878"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1" name="Rectangle 1108"/>
              <p:cNvSpPr>
                <a:spLocks noChangeArrowheads="1"/>
              </p:cNvSpPr>
              <p:nvPr/>
            </p:nvSpPr>
            <p:spPr bwMode="auto">
              <a:xfrm>
                <a:off x="494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2" name="Rectangle 1109"/>
              <p:cNvSpPr>
                <a:spLocks noChangeArrowheads="1"/>
              </p:cNvSpPr>
              <p:nvPr/>
            </p:nvSpPr>
            <p:spPr bwMode="auto">
              <a:xfrm>
                <a:off x="5050"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3" name="Rectangle 1110"/>
              <p:cNvSpPr>
                <a:spLocks noChangeArrowheads="1"/>
              </p:cNvSpPr>
              <p:nvPr/>
            </p:nvSpPr>
            <p:spPr bwMode="auto">
              <a:xfrm>
                <a:off x="4964" y="252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4" name="Rectangle 1111"/>
              <p:cNvSpPr>
                <a:spLocks noChangeArrowheads="1"/>
              </p:cNvSpPr>
              <p:nvPr/>
            </p:nvSpPr>
            <p:spPr bwMode="auto">
              <a:xfrm>
                <a:off x="4856"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5" name="Rectangle 1112"/>
              <p:cNvSpPr>
                <a:spLocks noChangeArrowheads="1"/>
              </p:cNvSpPr>
              <p:nvPr/>
            </p:nvSpPr>
            <p:spPr bwMode="auto">
              <a:xfrm>
                <a:off x="4920" y="252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6" name="Rectangle 1113"/>
              <p:cNvSpPr>
                <a:spLocks noChangeArrowheads="1"/>
              </p:cNvSpPr>
              <p:nvPr/>
            </p:nvSpPr>
            <p:spPr bwMode="auto">
              <a:xfrm>
                <a:off x="4814"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7" name="Rectangle 1114"/>
              <p:cNvSpPr>
                <a:spLocks noChangeArrowheads="1"/>
              </p:cNvSpPr>
              <p:nvPr/>
            </p:nvSpPr>
            <p:spPr bwMode="auto">
              <a:xfrm>
                <a:off x="4920"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8" name="Rectangle 1115"/>
              <p:cNvSpPr>
                <a:spLocks noChangeArrowheads="1"/>
              </p:cNvSpPr>
              <p:nvPr/>
            </p:nvSpPr>
            <p:spPr bwMode="auto">
              <a:xfrm>
                <a:off x="5050"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9" name="Rectangle 1116"/>
              <p:cNvSpPr>
                <a:spLocks noChangeArrowheads="1"/>
              </p:cNvSpPr>
              <p:nvPr/>
            </p:nvSpPr>
            <p:spPr bwMode="auto">
              <a:xfrm>
                <a:off x="4878"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0" name="Rectangle 1117"/>
              <p:cNvSpPr>
                <a:spLocks noChangeArrowheads="1"/>
              </p:cNvSpPr>
              <p:nvPr/>
            </p:nvSpPr>
            <p:spPr bwMode="auto">
              <a:xfrm>
                <a:off x="4814"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1" name="Rectangle 1118"/>
              <p:cNvSpPr>
                <a:spLocks noChangeArrowheads="1"/>
              </p:cNvSpPr>
              <p:nvPr/>
            </p:nvSpPr>
            <p:spPr bwMode="auto">
              <a:xfrm>
                <a:off x="4920"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2" name="Rectangle 1119"/>
              <p:cNvSpPr>
                <a:spLocks noChangeArrowheads="1"/>
              </p:cNvSpPr>
              <p:nvPr/>
            </p:nvSpPr>
            <p:spPr bwMode="auto">
              <a:xfrm>
                <a:off x="5050"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3" name="Rectangle 1120"/>
              <p:cNvSpPr>
                <a:spLocks noChangeArrowheads="1"/>
              </p:cNvSpPr>
              <p:nvPr/>
            </p:nvSpPr>
            <p:spPr bwMode="auto">
              <a:xfrm>
                <a:off x="4814" y="273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4" name="Rectangle 1121"/>
              <p:cNvSpPr>
                <a:spLocks noChangeArrowheads="1"/>
              </p:cNvSpPr>
              <p:nvPr/>
            </p:nvSpPr>
            <p:spPr bwMode="auto">
              <a:xfrm>
                <a:off x="5050" y="273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5" name="Rectangle 1122"/>
              <p:cNvSpPr>
                <a:spLocks noChangeArrowheads="1"/>
              </p:cNvSpPr>
              <p:nvPr/>
            </p:nvSpPr>
            <p:spPr bwMode="auto">
              <a:xfrm>
                <a:off x="4920" y="27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6" name="Rectangle 1123"/>
              <p:cNvSpPr>
                <a:spLocks noChangeArrowheads="1"/>
              </p:cNvSpPr>
              <p:nvPr/>
            </p:nvSpPr>
            <p:spPr bwMode="auto">
              <a:xfrm>
                <a:off x="5050" y="27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7" name="Rectangle 1124"/>
              <p:cNvSpPr>
                <a:spLocks noChangeArrowheads="1"/>
              </p:cNvSpPr>
              <p:nvPr/>
            </p:nvSpPr>
            <p:spPr bwMode="auto">
              <a:xfrm>
                <a:off x="4814" y="28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8" name="Rectangle 1125"/>
              <p:cNvSpPr>
                <a:spLocks noChangeArrowheads="1"/>
              </p:cNvSpPr>
              <p:nvPr/>
            </p:nvSpPr>
            <p:spPr bwMode="auto">
              <a:xfrm>
                <a:off x="4944" y="28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9" name="Rectangle 1126"/>
              <p:cNvSpPr>
                <a:spLocks noChangeArrowheads="1"/>
              </p:cNvSpPr>
              <p:nvPr/>
            </p:nvSpPr>
            <p:spPr bwMode="auto">
              <a:xfrm>
                <a:off x="4920" y="290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0" name="Rectangle 1127"/>
              <p:cNvSpPr>
                <a:spLocks noChangeArrowheads="1"/>
              </p:cNvSpPr>
              <p:nvPr/>
            </p:nvSpPr>
            <p:spPr bwMode="auto">
              <a:xfrm>
                <a:off x="4920" y="295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1" name="Rectangle 1128"/>
              <p:cNvSpPr>
                <a:spLocks noChangeArrowheads="1"/>
              </p:cNvSpPr>
              <p:nvPr/>
            </p:nvSpPr>
            <p:spPr bwMode="auto">
              <a:xfrm>
                <a:off x="5050" y="290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2" name="Rectangle 1129"/>
              <p:cNvSpPr>
                <a:spLocks noChangeArrowheads="1"/>
              </p:cNvSpPr>
              <p:nvPr/>
            </p:nvSpPr>
            <p:spPr bwMode="auto">
              <a:xfrm>
                <a:off x="5048"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3" name="Rectangle 1130"/>
              <p:cNvSpPr>
                <a:spLocks noChangeArrowheads="1"/>
              </p:cNvSpPr>
              <p:nvPr/>
            </p:nvSpPr>
            <p:spPr bwMode="auto">
              <a:xfrm>
                <a:off x="507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4" name="Rectangle 1131"/>
              <p:cNvSpPr>
                <a:spLocks noChangeArrowheads="1"/>
              </p:cNvSpPr>
              <p:nvPr/>
            </p:nvSpPr>
            <p:spPr bwMode="auto">
              <a:xfrm>
                <a:off x="5092"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5" name="Rectangle 1132"/>
              <p:cNvSpPr>
                <a:spLocks noChangeArrowheads="1"/>
              </p:cNvSpPr>
              <p:nvPr/>
            </p:nvSpPr>
            <p:spPr bwMode="auto">
              <a:xfrm>
                <a:off x="513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6" name="Rectangle 1133"/>
              <p:cNvSpPr>
                <a:spLocks noChangeArrowheads="1"/>
              </p:cNvSpPr>
              <p:nvPr/>
            </p:nvSpPr>
            <p:spPr bwMode="auto">
              <a:xfrm>
                <a:off x="515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7" name="Rectangle 1134"/>
              <p:cNvSpPr>
                <a:spLocks noChangeArrowheads="1"/>
              </p:cNvSpPr>
              <p:nvPr/>
            </p:nvSpPr>
            <p:spPr bwMode="auto">
              <a:xfrm>
                <a:off x="5048"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8" name="Rectangle 1135"/>
              <p:cNvSpPr>
                <a:spLocks noChangeArrowheads="1"/>
              </p:cNvSpPr>
              <p:nvPr/>
            </p:nvSpPr>
            <p:spPr bwMode="auto">
              <a:xfrm>
                <a:off x="5070" y="991"/>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9" name="Rectangle 1136"/>
              <p:cNvSpPr>
                <a:spLocks noChangeArrowheads="1"/>
              </p:cNvSpPr>
              <p:nvPr/>
            </p:nvSpPr>
            <p:spPr bwMode="auto">
              <a:xfrm>
                <a:off x="5048"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0" name="Rectangle 1137"/>
              <p:cNvSpPr>
                <a:spLocks noChangeArrowheads="1"/>
              </p:cNvSpPr>
              <p:nvPr/>
            </p:nvSpPr>
            <p:spPr bwMode="auto">
              <a:xfrm>
                <a:off x="5092"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1" name="Rectangle 1138"/>
              <p:cNvSpPr>
                <a:spLocks noChangeArrowheads="1"/>
              </p:cNvSpPr>
              <p:nvPr/>
            </p:nvSpPr>
            <p:spPr bwMode="auto">
              <a:xfrm>
                <a:off x="5156"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2" name="Rectangle 1139"/>
              <p:cNvSpPr>
                <a:spLocks noChangeArrowheads="1"/>
              </p:cNvSpPr>
              <p:nvPr/>
            </p:nvSpPr>
            <p:spPr bwMode="auto">
              <a:xfrm>
                <a:off x="5048"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3" name="Rectangle 1140"/>
              <p:cNvSpPr>
                <a:spLocks noChangeArrowheads="1"/>
              </p:cNvSpPr>
              <p:nvPr/>
            </p:nvSpPr>
            <p:spPr bwMode="auto">
              <a:xfrm>
                <a:off x="5070"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4" name="Rectangle 1141"/>
              <p:cNvSpPr>
                <a:spLocks noChangeArrowheads="1"/>
              </p:cNvSpPr>
              <p:nvPr/>
            </p:nvSpPr>
            <p:spPr bwMode="auto">
              <a:xfrm>
                <a:off x="5114" y="1103"/>
                <a:ext cx="5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5" name="Rectangle 1142"/>
              <p:cNvSpPr>
                <a:spLocks noChangeArrowheads="1"/>
              </p:cNvSpPr>
              <p:nvPr/>
            </p:nvSpPr>
            <p:spPr bwMode="auto">
              <a:xfrm>
                <a:off x="5070"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6" name="Rectangle 1143"/>
              <p:cNvSpPr>
                <a:spLocks noChangeArrowheads="1"/>
              </p:cNvSpPr>
              <p:nvPr/>
            </p:nvSpPr>
            <p:spPr bwMode="auto">
              <a:xfrm>
                <a:off x="5092"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7" name="Rectangle 1144"/>
              <p:cNvSpPr>
                <a:spLocks noChangeArrowheads="1"/>
              </p:cNvSpPr>
              <p:nvPr/>
            </p:nvSpPr>
            <p:spPr bwMode="auto">
              <a:xfrm>
                <a:off x="515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8" name="Rectangle 1145"/>
              <p:cNvSpPr>
                <a:spLocks noChangeArrowheads="1"/>
              </p:cNvSpPr>
              <p:nvPr/>
            </p:nvSpPr>
            <p:spPr bwMode="auto">
              <a:xfrm>
                <a:off x="5048"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9" name="Rectangle 1146"/>
              <p:cNvSpPr>
                <a:spLocks noChangeArrowheads="1"/>
              </p:cNvSpPr>
              <p:nvPr/>
            </p:nvSpPr>
            <p:spPr bwMode="auto">
              <a:xfrm>
                <a:off x="5092"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0" name="Rectangle 1147"/>
              <p:cNvSpPr>
                <a:spLocks noChangeArrowheads="1"/>
              </p:cNvSpPr>
              <p:nvPr/>
            </p:nvSpPr>
            <p:spPr bwMode="auto">
              <a:xfrm>
                <a:off x="5134"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1" name="Rectangle 1148"/>
              <p:cNvSpPr>
                <a:spLocks noChangeArrowheads="1"/>
              </p:cNvSpPr>
              <p:nvPr/>
            </p:nvSpPr>
            <p:spPr bwMode="auto">
              <a:xfrm>
                <a:off x="507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2" name="Rectangle 1149"/>
              <p:cNvSpPr>
                <a:spLocks noChangeArrowheads="1"/>
              </p:cNvSpPr>
              <p:nvPr/>
            </p:nvSpPr>
            <p:spPr bwMode="auto">
              <a:xfrm>
                <a:off x="5114"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3" name="Rectangle 1150"/>
              <p:cNvSpPr>
                <a:spLocks noChangeArrowheads="1"/>
              </p:cNvSpPr>
              <p:nvPr/>
            </p:nvSpPr>
            <p:spPr bwMode="auto">
              <a:xfrm>
                <a:off x="5156" y="1273"/>
                <a:ext cx="36"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4" name="Rectangle 1151"/>
              <p:cNvSpPr>
                <a:spLocks noChangeArrowheads="1"/>
              </p:cNvSpPr>
              <p:nvPr/>
            </p:nvSpPr>
            <p:spPr bwMode="auto">
              <a:xfrm>
                <a:off x="5048"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5" name="Rectangle 1152"/>
              <p:cNvSpPr>
                <a:spLocks noChangeArrowheads="1"/>
              </p:cNvSpPr>
              <p:nvPr/>
            </p:nvSpPr>
            <p:spPr bwMode="auto">
              <a:xfrm>
                <a:off x="5092" y="1330"/>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6" name="Rectangle 1153"/>
              <p:cNvSpPr>
                <a:spLocks noChangeArrowheads="1"/>
              </p:cNvSpPr>
              <p:nvPr/>
            </p:nvSpPr>
            <p:spPr bwMode="auto">
              <a:xfrm>
                <a:off x="507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7" name="Rectangle 1154"/>
              <p:cNvSpPr>
                <a:spLocks noChangeArrowheads="1"/>
              </p:cNvSpPr>
              <p:nvPr/>
            </p:nvSpPr>
            <p:spPr bwMode="auto">
              <a:xfrm>
                <a:off x="5114"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8" name="Rectangle 1155"/>
              <p:cNvSpPr>
                <a:spLocks noChangeArrowheads="1"/>
              </p:cNvSpPr>
              <p:nvPr/>
            </p:nvSpPr>
            <p:spPr bwMode="auto">
              <a:xfrm>
                <a:off x="513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9" name="Rectangle 1156"/>
              <p:cNvSpPr>
                <a:spLocks noChangeArrowheads="1"/>
              </p:cNvSpPr>
              <p:nvPr/>
            </p:nvSpPr>
            <p:spPr bwMode="auto">
              <a:xfrm>
                <a:off x="5070"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0" name="Rectangle 1157"/>
              <p:cNvSpPr>
                <a:spLocks noChangeArrowheads="1"/>
              </p:cNvSpPr>
              <p:nvPr/>
            </p:nvSpPr>
            <p:spPr bwMode="auto">
              <a:xfrm>
                <a:off x="5114"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1" name="Rectangle 1158"/>
              <p:cNvSpPr>
                <a:spLocks noChangeArrowheads="1"/>
              </p:cNvSpPr>
              <p:nvPr/>
            </p:nvSpPr>
            <p:spPr bwMode="auto">
              <a:xfrm>
                <a:off x="5048"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2" name="Rectangle 1159"/>
              <p:cNvSpPr>
                <a:spLocks noChangeArrowheads="1"/>
              </p:cNvSpPr>
              <p:nvPr/>
            </p:nvSpPr>
            <p:spPr bwMode="auto">
              <a:xfrm>
                <a:off x="5092"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3" name="Rectangle 1160"/>
              <p:cNvSpPr>
                <a:spLocks noChangeArrowheads="1"/>
              </p:cNvSpPr>
              <p:nvPr/>
            </p:nvSpPr>
            <p:spPr bwMode="auto">
              <a:xfrm>
                <a:off x="515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4" name="Rectangle 1161"/>
              <p:cNvSpPr>
                <a:spLocks noChangeArrowheads="1"/>
              </p:cNvSpPr>
              <p:nvPr/>
            </p:nvSpPr>
            <p:spPr bwMode="auto">
              <a:xfrm>
                <a:off x="5048"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5" name="Rectangle 1162"/>
              <p:cNvSpPr>
                <a:spLocks noChangeArrowheads="1"/>
              </p:cNvSpPr>
              <p:nvPr/>
            </p:nvSpPr>
            <p:spPr bwMode="auto">
              <a:xfrm>
                <a:off x="5070"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6" name="Rectangle 1163"/>
              <p:cNvSpPr>
                <a:spLocks noChangeArrowheads="1"/>
              </p:cNvSpPr>
              <p:nvPr/>
            </p:nvSpPr>
            <p:spPr bwMode="auto">
              <a:xfrm>
                <a:off x="5048"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7" name="Rectangle 1164"/>
              <p:cNvSpPr>
                <a:spLocks noChangeArrowheads="1"/>
              </p:cNvSpPr>
              <p:nvPr/>
            </p:nvSpPr>
            <p:spPr bwMode="auto">
              <a:xfrm>
                <a:off x="5092" y="1610"/>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8" name="Rectangle 1165"/>
              <p:cNvSpPr>
                <a:spLocks noChangeArrowheads="1"/>
              </p:cNvSpPr>
              <p:nvPr/>
            </p:nvSpPr>
            <p:spPr bwMode="auto">
              <a:xfrm>
                <a:off x="5156"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9" name="Rectangle 1166"/>
              <p:cNvSpPr>
                <a:spLocks noChangeArrowheads="1"/>
              </p:cNvSpPr>
              <p:nvPr/>
            </p:nvSpPr>
            <p:spPr bwMode="auto">
              <a:xfrm>
                <a:off x="5070"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0" name="Rectangle 1167"/>
              <p:cNvSpPr>
                <a:spLocks noChangeArrowheads="1"/>
              </p:cNvSpPr>
              <p:nvPr/>
            </p:nvSpPr>
            <p:spPr bwMode="auto">
              <a:xfrm>
                <a:off x="5070"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1" name="Rectangle 1168"/>
              <p:cNvSpPr>
                <a:spLocks noChangeArrowheads="1"/>
              </p:cNvSpPr>
              <p:nvPr/>
            </p:nvSpPr>
            <p:spPr bwMode="auto">
              <a:xfrm>
                <a:off x="5114"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2" name="Rectangle 1169"/>
              <p:cNvSpPr>
                <a:spLocks noChangeArrowheads="1"/>
              </p:cNvSpPr>
              <p:nvPr/>
            </p:nvSpPr>
            <p:spPr bwMode="auto">
              <a:xfrm>
                <a:off x="5156"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3" name="Rectangle 1170"/>
              <p:cNvSpPr>
                <a:spLocks noChangeArrowheads="1"/>
              </p:cNvSpPr>
              <p:nvPr/>
            </p:nvSpPr>
            <p:spPr bwMode="auto">
              <a:xfrm>
                <a:off x="5048"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4" name="Rectangle 1171"/>
              <p:cNvSpPr>
                <a:spLocks noChangeArrowheads="1"/>
              </p:cNvSpPr>
              <p:nvPr/>
            </p:nvSpPr>
            <p:spPr bwMode="auto">
              <a:xfrm>
                <a:off x="5092"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5" name="Rectangle 1172"/>
              <p:cNvSpPr>
                <a:spLocks noChangeArrowheads="1"/>
              </p:cNvSpPr>
              <p:nvPr/>
            </p:nvSpPr>
            <p:spPr bwMode="auto">
              <a:xfrm>
                <a:off x="5134" y="1780"/>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6" name="Rectangle 1173"/>
              <p:cNvSpPr>
                <a:spLocks noChangeArrowheads="1"/>
              </p:cNvSpPr>
              <p:nvPr/>
            </p:nvSpPr>
            <p:spPr bwMode="auto">
              <a:xfrm>
                <a:off x="5048"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7" name="Rectangle 1174"/>
              <p:cNvSpPr>
                <a:spLocks noChangeArrowheads="1"/>
              </p:cNvSpPr>
              <p:nvPr/>
            </p:nvSpPr>
            <p:spPr bwMode="auto">
              <a:xfrm>
                <a:off x="511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8" name="Rectangle 1175"/>
              <p:cNvSpPr>
                <a:spLocks noChangeArrowheads="1"/>
              </p:cNvSpPr>
              <p:nvPr/>
            </p:nvSpPr>
            <p:spPr bwMode="auto">
              <a:xfrm>
                <a:off x="5092"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9" name="Rectangle 1176"/>
              <p:cNvSpPr>
                <a:spLocks noChangeArrowheads="1"/>
              </p:cNvSpPr>
              <p:nvPr/>
            </p:nvSpPr>
            <p:spPr bwMode="auto">
              <a:xfrm>
                <a:off x="5134"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0" name="Rectangle 1177"/>
              <p:cNvSpPr>
                <a:spLocks noChangeArrowheads="1"/>
              </p:cNvSpPr>
              <p:nvPr/>
            </p:nvSpPr>
            <p:spPr bwMode="auto">
              <a:xfrm>
                <a:off x="515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1" name="Rectangle 1178"/>
              <p:cNvSpPr>
                <a:spLocks noChangeArrowheads="1"/>
              </p:cNvSpPr>
              <p:nvPr/>
            </p:nvSpPr>
            <p:spPr bwMode="auto">
              <a:xfrm>
                <a:off x="5048"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2" name="Rectangle 1179"/>
              <p:cNvSpPr>
                <a:spLocks noChangeArrowheads="1"/>
              </p:cNvSpPr>
              <p:nvPr/>
            </p:nvSpPr>
            <p:spPr bwMode="auto">
              <a:xfrm>
                <a:off x="5092"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3" name="Rectangle 1180"/>
              <p:cNvSpPr>
                <a:spLocks noChangeArrowheads="1"/>
              </p:cNvSpPr>
              <p:nvPr/>
            </p:nvSpPr>
            <p:spPr bwMode="auto">
              <a:xfrm>
                <a:off x="515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4" name="Rectangle 1181"/>
              <p:cNvSpPr>
                <a:spLocks noChangeArrowheads="1"/>
              </p:cNvSpPr>
              <p:nvPr/>
            </p:nvSpPr>
            <p:spPr bwMode="auto">
              <a:xfrm>
                <a:off x="5048"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5" name="Rectangle 1182"/>
              <p:cNvSpPr>
                <a:spLocks noChangeArrowheads="1"/>
              </p:cNvSpPr>
              <p:nvPr/>
            </p:nvSpPr>
            <p:spPr bwMode="auto">
              <a:xfrm>
                <a:off x="5092"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6" name="Rectangle 1183"/>
              <p:cNvSpPr>
                <a:spLocks noChangeArrowheads="1"/>
              </p:cNvSpPr>
              <p:nvPr/>
            </p:nvSpPr>
            <p:spPr bwMode="auto">
              <a:xfrm>
                <a:off x="5134"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7" name="Rectangle 1184"/>
              <p:cNvSpPr>
                <a:spLocks noChangeArrowheads="1"/>
              </p:cNvSpPr>
              <p:nvPr/>
            </p:nvSpPr>
            <p:spPr bwMode="auto">
              <a:xfrm>
                <a:off x="5070"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8" name="Rectangle 1185"/>
              <p:cNvSpPr>
                <a:spLocks noChangeArrowheads="1"/>
              </p:cNvSpPr>
              <p:nvPr/>
            </p:nvSpPr>
            <p:spPr bwMode="auto">
              <a:xfrm>
                <a:off x="5114"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9" name="Rectangle 1186"/>
              <p:cNvSpPr>
                <a:spLocks noChangeArrowheads="1"/>
              </p:cNvSpPr>
              <p:nvPr/>
            </p:nvSpPr>
            <p:spPr bwMode="auto">
              <a:xfrm>
                <a:off x="5156"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0" name="Rectangle 1187"/>
              <p:cNvSpPr>
                <a:spLocks noChangeArrowheads="1"/>
              </p:cNvSpPr>
              <p:nvPr/>
            </p:nvSpPr>
            <p:spPr bwMode="auto">
              <a:xfrm>
                <a:off x="5048"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1" name="Rectangle 1188"/>
              <p:cNvSpPr>
                <a:spLocks noChangeArrowheads="1"/>
              </p:cNvSpPr>
              <p:nvPr/>
            </p:nvSpPr>
            <p:spPr bwMode="auto">
              <a:xfrm>
                <a:off x="5092"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2" name="Rectangle 1189"/>
              <p:cNvSpPr>
                <a:spLocks noChangeArrowheads="1"/>
              </p:cNvSpPr>
              <p:nvPr/>
            </p:nvSpPr>
            <p:spPr bwMode="auto">
              <a:xfrm>
                <a:off x="5178"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3" name="Rectangle 1190"/>
              <p:cNvSpPr>
                <a:spLocks noChangeArrowheads="1"/>
              </p:cNvSpPr>
              <p:nvPr/>
            </p:nvSpPr>
            <p:spPr bwMode="auto">
              <a:xfrm>
                <a:off x="520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4" name="Rectangle 1191"/>
              <p:cNvSpPr>
                <a:spLocks noChangeArrowheads="1"/>
              </p:cNvSpPr>
              <p:nvPr/>
            </p:nvSpPr>
            <p:spPr bwMode="auto">
              <a:xfrm>
                <a:off x="524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5" name="Rectangle 1192"/>
              <p:cNvSpPr>
                <a:spLocks noChangeArrowheads="1"/>
              </p:cNvSpPr>
              <p:nvPr/>
            </p:nvSpPr>
            <p:spPr bwMode="auto">
              <a:xfrm>
                <a:off x="526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6" name="Rectangle 1193"/>
              <p:cNvSpPr>
                <a:spLocks noChangeArrowheads="1"/>
              </p:cNvSpPr>
              <p:nvPr/>
            </p:nvSpPr>
            <p:spPr bwMode="auto">
              <a:xfrm>
                <a:off x="528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7" name="Rectangle 1194"/>
              <p:cNvSpPr>
                <a:spLocks noChangeArrowheads="1"/>
              </p:cNvSpPr>
              <p:nvPr/>
            </p:nvSpPr>
            <p:spPr bwMode="auto">
              <a:xfrm>
                <a:off x="5178"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8" name="Rectangle 1195"/>
              <p:cNvSpPr>
                <a:spLocks noChangeArrowheads="1"/>
              </p:cNvSpPr>
              <p:nvPr/>
            </p:nvSpPr>
            <p:spPr bwMode="auto">
              <a:xfrm>
                <a:off x="5222"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9" name="Rectangle 1196"/>
              <p:cNvSpPr>
                <a:spLocks noChangeArrowheads="1"/>
              </p:cNvSpPr>
              <p:nvPr/>
            </p:nvSpPr>
            <p:spPr bwMode="auto">
              <a:xfrm>
                <a:off x="5264"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0" name="Rectangle 1197"/>
              <p:cNvSpPr>
                <a:spLocks noChangeArrowheads="1"/>
              </p:cNvSpPr>
              <p:nvPr/>
            </p:nvSpPr>
            <p:spPr bwMode="auto">
              <a:xfrm>
                <a:off x="5200"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1" name="Rectangle 1198"/>
              <p:cNvSpPr>
                <a:spLocks noChangeArrowheads="1"/>
              </p:cNvSpPr>
              <p:nvPr/>
            </p:nvSpPr>
            <p:spPr bwMode="auto">
              <a:xfrm>
                <a:off x="5286"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2" name="Rectangle 1199"/>
              <p:cNvSpPr>
                <a:spLocks noChangeArrowheads="1"/>
              </p:cNvSpPr>
              <p:nvPr/>
            </p:nvSpPr>
            <p:spPr bwMode="auto">
              <a:xfrm>
                <a:off x="5178"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3" name="Rectangle 1200"/>
              <p:cNvSpPr>
                <a:spLocks noChangeArrowheads="1"/>
              </p:cNvSpPr>
              <p:nvPr/>
            </p:nvSpPr>
            <p:spPr bwMode="auto">
              <a:xfrm>
                <a:off x="5244" y="1103"/>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4" name="Rectangle 1201"/>
              <p:cNvSpPr>
                <a:spLocks noChangeArrowheads="1"/>
              </p:cNvSpPr>
              <p:nvPr/>
            </p:nvSpPr>
            <p:spPr bwMode="auto">
              <a:xfrm>
                <a:off x="5286"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5" name="Rectangle 1202"/>
              <p:cNvSpPr>
                <a:spLocks noChangeArrowheads="1"/>
              </p:cNvSpPr>
              <p:nvPr/>
            </p:nvSpPr>
            <p:spPr bwMode="auto">
              <a:xfrm>
                <a:off x="5178"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6" name="Rectangle 1203"/>
              <p:cNvSpPr>
                <a:spLocks noChangeArrowheads="1"/>
              </p:cNvSpPr>
              <p:nvPr/>
            </p:nvSpPr>
            <p:spPr bwMode="auto">
              <a:xfrm>
                <a:off x="5200" y="1161"/>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7" name="Rectangle 1204"/>
              <p:cNvSpPr>
                <a:spLocks noChangeArrowheads="1"/>
              </p:cNvSpPr>
              <p:nvPr/>
            </p:nvSpPr>
            <p:spPr bwMode="auto">
              <a:xfrm>
                <a:off x="5244"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8" name="Rectangle 1205"/>
              <p:cNvSpPr>
                <a:spLocks noChangeArrowheads="1"/>
              </p:cNvSpPr>
              <p:nvPr/>
            </p:nvSpPr>
            <p:spPr bwMode="auto">
              <a:xfrm>
                <a:off x="528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9" name="Rectangle 1206"/>
              <p:cNvSpPr>
                <a:spLocks noChangeArrowheads="1"/>
              </p:cNvSpPr>
              <p:nvPr/>
            </p:nvSpPr>
            <p:spPr bwMode="auto">
              <a:xfrm>
                <a:off x="5178"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0" name="Rectangle 1207"/>
              <p:cNvSpPr>
                <a:spLocks noChangeArrowheads="1"/>
              </p:cNvSpPr>
              <p:nvPr/>
            </p:nvSpPr>
            <p:spPr bwMode="auto">
              <a:xfrm>
                <a:off x="5222"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1" name="Rectangle 1208"/>
              <p:cNvSpPr>
                <a:spLocks noChangeArrowheads="1"/>
              </p:cNvSpPr>
              <p:nvPr/>
            </p:nvSpPr>
            <p:spPr bwMode="auto">
              <a:xfrm>
                <a:off x="5242" y="1217"/>
                <a:ext cx="3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2" name="Rectangle 1209"/>
              <p:cNvSpPr>
                <a:spLocks noChangeArrowheads="1"/>
              </p:cNvSpPr>
              <p:nvPr/>
            </p:nvSpPr>
            <p:spPr bwMode="auto">
              <a:xfrm>
                <a:off x="520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3" name="Rectangle 1210"/>
              <p:cNvSpPr>
                <a:spLocks noChangeArrowheads="1"/>
              </p:cNvSpPr>
              <p:nvPr/>
            </p:nvSpPr>
            <p:spPr bwMode="auto">
              <a:xfrm>
                <a:off x="526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4" name="Rectangle 1211"/>
              <p:cNvSpPr>
                <a:spLocks noChangeArrowheads="1"/>
              </p:cNvSpPr>
              <p:nvPr/>
            </p:nvSpPr>
            <p:spPr bwMode="auto">
              <a:xfrm>
                <a:off x="5286"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5" name="Rectangle 1212"/>
              <p:cNvSpPr>
                <a:spLocks noChangeArrowheads="1"/>
              </p:cNvSpPr>
              <p:nvPr/>
            </p:nvSpPr>
            <p:spPr bwMode="auto">
              <a:xfrm>
                <a:off x="5178"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4"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7" name="Rectangle 1215"/>
              <p:cNvSpPr>
                <a:spLocks noChangeArrowheads="1"/>
              </p:cNvSpPr>
              <p:nvPr/>
            </p:nvSpPr>
            <p:spPr bwMode="auto">
              <a:xfrm>
                <a:off x="5286"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8" name="Rectangle 1216"/>
              <p:cNvSpPr>
                <a:spLocks noChangeArrowheads="1"/>
              </p:cNvSpPr>
              <p:nvPr/>
            </p:nvSpPr>
            <p:spPr bwMode="auto">
              <a:xfrm>
                <a:off x="520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9" name="Rectangle 1217"/>
              <p:cNvSpPr>
                <a:spLocks noChangeArrowheads="1"/>
              </p:cNvSpPr>
              <p:nvPr/>
            </p:nvSpPr>
            <p:spPr bwMode="auto">
              <a:xfrm>
                <a:off x="526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0" name="Rectangle 1218"/>
              <p:cNvSpPr>
                <a:spLocks noChangeArrowheads="1"/>
              </p:cNvSpPr>
              <p:nvPr/>
            </p:nvSpPr>
            <p:spPr bwMode="auto">
              <a:xfrm>
                <a:off x="5286"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1" name="Rectangle 1219"/>
              <p:cNvSpPr>
                <a:spLocks noChangeArrowheads="1"/>
              </p:cNvSpPr>
              <p:nvPr/>
            </p:nvSpPr>
            <p:spPr bwMode="auto">
              <a:xfrm>
                <a:off x="5244"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2" name="Rectangle 1220"/>
              <p:cNvSpPr>
                <a:spLocks noChangeArrowheads="1"/>
              </p:cNvSpPr>
              <p:nvPr/>
            </p:nvSpPr>
            <p:spPr bwMode="auto">
              <a:xfrm>
                <a:off x="5286"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3" name="Rectangle 1221"/>
              <p:cNvSpPr>
                <a:spLocks noChangeArrowheads="1"/>
              </p:cNvSpPr>
              <p:nvPr/>
            </p:nvSpPr>
            <p:spPr bwMode="auto">
              <a:xfrm>
                <a:off x="5244" y="1498"/>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4" name="Rectangle 1222"/>
              <p:cNvSpPr>
                <a:spLocks noChangeArrowheads="1"/>
              </p:cNvSpPr>
              <p:nvPr/>
            </p:nvSpPr>
            <p:spPr bwMode="auto">
              <a:xfrm>
                <a:off x="528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5" name="Rectangle 1223"/>
              <p:cNvSpPr>
                <a:spLocks noChangeArrowheads="1"/>
              </p:cNvSpPr>
              <p:nvPr/>
            </p:nvSpPr>
            <p:spPr bwMode="auto">
              <a:xfrm>
                <a:off x="5134" y="1554"/>
                <a:ext cx="5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6" name="Rectangle 1224"/>
              <p:cNvSpPr>
                <a:spLocks noChangeArrowheads="1"/>
              </p:cNvSpPr>
              <p:nvPr/>
            </p:nvSpPr>
            <p:spPr bwMode="auto">
              <a:xfrm>
                <a:off x="5244"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7" name="Rectangle 1225"/>
              <p:cNvSpPr>
                <a:spLocks noChangeArrowheads="1"/>
              </p:cNvSpPr>
              <p:nvPr/>
            </p:nvSpPr>
            <p:spPr bwMode="auto">
              <a:xfrm>
                <a:off x="5286"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8" name="Rectangle 1226"/>
              <p:cNvSpPr>
                <a:spLocks noChangeArrowheads="1"/>
              </p:cNvSpPr>
              <p:nvPr/>
            </p:nvSpPr>
            <p:spPr bwMode="auto">
              <a:xfrm>
                <a:off x="5200"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9" name="Rectangle 1227"/>
              <p:cNvSpPr>
                <a:spLocks noChangeArrowheads="1"/>
              </p:cNvSpPr>
              <p:nvPr/>
            </p:nvSpPr>
            <p:spPr bwMode="auto">
              <a:xfrm>
                <a:off x="5222"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0" name="Rectangle 1228"/>
              <p:cNvSpPr>
                <a:spLocks noChangeArrowheads="1"/>
              </p:cNvSpPr>
              <p:nvPr/>
            </p:nvSpPr>
            <p:spPr bwMode="auto">
              <a:xfrm>
                <a:off x="5266" y="1610"/>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1" name="Rectangle 1229"/>
              <p:cNvSpPr>
                <a:spLocks noChangeArrowheads="1"/>
              </p:cNvSpPr>
              <p:nvPr/>
            </p:nvSpPr>
            <p:spPr bwMode="auto">
              <a:xfrm>
                <a:off x="5200"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2" name="Rectangle 1230"/>
              <p:cNvSpPr>
                <a:spLocks noChangeArrowheads="1"/>
              </p:cNvSpPr>
              <p:nvPr/>
            </p:nvSpPr>
            <p:spPr bwMode="auto">
              <a:xfrm>
                <a:off x="5244"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3" name="Rectangle 1231"/>
              <p:cNvSpPr>
                <a:spLocks noChangeArrowheads="1"/>
              </p:cNvSpPr>
              <p:nvPr/>
            </p:nvSpPr>
            <p:spPr bwMode="auto">
              <a:xfrm>
                <a:off x="526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4" name="Rectangle 1232"/>
              <p:cNvSpPr>
                <a:spLocks noChangeArrowheads="1"/>
              </p:cNvSpPr>
              <p:nvPr/>
            </p:nvSpPr>
            <p:spPr bwMode="auto">
              <a:xfrm>
                <a:off x="5286"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5" name="Rectangle 1233"/>
              <p:cNvSpPr>
                <a:spLocks noChangeArrowheads="1"/>
              </p:cNvSpPr>
              <p:nvPr/>
            </p:nvSpPr>
            <p:spPr bwMode="auto">
              <a:xfrm>
                <a:off x="5200" y="1722"/>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6" name="Rectangle 1234"/>
              <p:cNvSpPr>
                <a:spLocks noChangeArrowheads="1"/>
              </p:cNvSpPr>
              <p:nvPr/>
            </p:nvSpPr>
            <p:spPr bwMode="auto">
              <a:xfrm>
                <a:off x="5286"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7" name="Rectangle 1235"/>
              <p:cNvSpPr>
                <a:spLocks noChangeArrowheads="1"/>
              </p:cNvSpPr>
              <p:nvPr/>
            </p:nvSpPr>
            <p:spPr bwMode="auto">
              <a:xfrm>
                <a:off x="5178"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8" name="Rectangle 1236"/>
              <p:cNvSpPr>
                <a:spLocks noChangeArrowheads="1"/>
              </p:cNvSpPr>
              <p:nvPr/>
            </p:nvSpPr>
            <p:spPr bwMode="auto">
              <a:xfrm>
                <a:off x="5286"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9" name="Rectangle 1237"/>
              <p:cNvSpPr>
                <a:spLocks noChangeArrowheads="1"/>
              </p:cNvSpPr>
              <p:nvPr/>
            </p:nvSpPr>
            <p:spPr bwMode="auto">
              <a:xfrm>
                <a:off x="5178" y="183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0" name="Rectangle 1238"/>
              <p:cNvSpPr>
                <a:spLocks noChangeArrowheads="1"/>
              </p:cNvSpPr>
              <p:nvPr/>
            </p:nvSpPr>
            <p:spPr bwMode="auto">
              <a:xfrm>
                <a:off x="5200"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1" name="Rectangle 1239"/>
              <p:cNvSpPr>
                <a:spLocks noChangeArrowheads="1"/>
              </p:cNvSpPr>
              <p:nvPr/>
            </p:nvSpPr>
            <p:spPr bwMode="auto">
              <a:xfrm>
                <a:off x="524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2" name="Rectangle 1240"/>
              <p:cNvSpPr>
                <a:spLocks noChangeArrowheads="1"/>
              </p:cNvSpPr>
              <p:nvPr/>
            </p:nvSpPr>
            <p:spPr bwMode="auto">
              <a:xfrm>
                <a:off x="5266" y="1836"/>
                <a:ext cx="3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3" name="Rectangle 1241"/>
              <p:cNvSpPr>
                <a:spLocks noChangeArrowheads="1"/>
              </p:cNvSpPr>
              <p:nvPr/>
            </p:nvSpPr>
            <p:spPr bwMode="auto">
              <a:xfrm>
                <a:off x="5222"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4" name="Rectangle 1242"/>
              <p:cNvSpPr>
                <a:spLocks noChangeArrowheads="1"/>
              </p:cNvSpPr>
              <p:nvPr/>
            </p:nvSpPr>
            <p:spPr bwMode="auto">
              <a:xfrm>
                <a:off x="5264"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5" name="Rectangle 1243"/>
              <p:cNvSpPr>
                <a:spLocks noChangeArrowheads="1"/>
              </p:cNvSpPr>
              <p:nvPr/>
            </p:nvSpPr>
            <p:spPr bwMode="auto">
              <a:xfrm>
                <a:off x="528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6" name="Rectangle 1244"/>
              <p:cNvSpPr>
                <a:spLocks noChangeArrowheads="1"/>
              </p:cNvSpPr>
              <p:nvPr/>
            </p:nvSpPr>
            <p:spPr bwMode="auto">
              <a:xfrm>
                <a:off x="5178"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7" name="Rectangle 1245"/>
              <p:cNvSpPr>
                <a:spLocks noChangeArrowheads="1"/>
              </p:cNvSpPr>
              <p:nvPr/>
            </p:nvSpPr>
            <p:spPr bwMode="auto">
              <a:xfrm>
                <a:off x="5200"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8" name="Rectangle 1246"/>
              <p:cNvSpPr>
                <a:spLocks noChangeArrowheads="1"/>
              </p:cNvSpPr>
              <p:nvPr/>
            </p:nvSpPr>
            <p:spPr bwMode="auto">
              <a:xfrm>
                <a:off x="5222"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9" name="Rectangle 1247"/>
              <p:cNvSpPr>
                <a:spLocks noChangeArrowheads="1"/>
              </p:cNvSpPr>
              <p:nvPr/>
            </p:nvSpPr>
            <p:spPr bwMode="auto">
              <a:xfrm>
                <a:off x="528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0" name="Rectangle 1248"/>
              <p:cNvSpPr>
                <a:spLocks noChangeArrowheads="1"/>
              </p:cNvSpPr>
              <p:nvPr/>
            </p:nvSpPr>
            <p:spPr bwMode="auto">
              <a:xfrm>
                <a:off x="5178"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1" name="Rectangle 1249"/>
              <p:cNvSpPr>
                <a:spLocks noChangeArrowheads="1"/>
              </p:cNvSpPr>
              <p:nvPr/>
            </p:nvSpPr>
            <p:spPr bwMode="auto">
              <a:xfrm>
                <a:off x="5222"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2" name="Rectangle 1250"/>
              <p:cNvSpPr>
                <a:spLocks noChangeArrowheads="1"/>
              </p:cNvSpPr>
              <p:nvPr/>
            </p:nvSpPr>
            <p:spPr bwMode="auto">
              <a:xfrm>
                <a:off x="5264"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3" name="Rectangle 1251"/>
              <p:cNvSpPr>
                <a:spLocks noChangeArrowheads="1"/>
              </p:cNvSpPr>
              <p:nvPr/>
            </p:nvSpPr>
            <p:spPr bwMode="auto">
              <a:xfrm>
                <a:off x="5200"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4" name="Rectangle 1252"/>
              <p:cNvSpPr>
                <a:spLocks noChangeArrowheads="1"/>
              </p:cNvSpPr>
              <p:nvPr/>
            </p:nvSpPr>
            <p:spPr bwMode="auto">
              <a:xfrm>
                <a:off x="5244"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5" name="Rectangle 1253"/>
              <p:cNvSpPr>
                <a:spLocks noChangeArrowheads="1"/>
              </p:cNvSpPr>
              <p:nvPr/>
            </p:nvSpPr>
            <p:spPr bwMode="auto">
              <a:xfrm>
                <a:off x="5286"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6" name="Rectangle 1254"/>
              <p:cNvSpPr>
                <a:spLocks noChangeArrowheads="1"/>
              </p:cNvSpPr>
              <p:nvPr/>
            </p:nvSpPr>
            <p:spPr bwMode="auto">
              <a:xfrm>
                <a:off x="5178"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7" name="Rectangle 1255"/>
              <p:cNvSpPr>
                <a:spLocks noChangeArrowheads="1"/>
              </p:cNvSpPr>
              <p:nvPr/>
            </p:nvSpPr>
            <p:spPr bwMode="auto">
              <a:xfrm>
                <a:off x="5222"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8" name="Rectangle 1256"/>
              <p:cNvSpPr>
                <a:spLocks noChangeArrowheads="1"/>
              </p:cNvSpPr>
              <p:nvPr/>
            </p:nvSpPr>
            <p:spPr bwMode="auto">
              <a:xfrm>
                <a:off x="528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9" name="Rectangle 1257"/>
              <p:cNvSpPr>
                <a:spLocks noChangeArrowheads="1"/>
              </p:cNvSpPr>
              <p:nvPr/>
            </p:nvSpPr>
            <p:spPr bwMode="auto">
              <a:xfrm>
                <a:off x="5092"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0" name="Rectangle 1258"/>
              <p:cNvSpPr>
                <a:spLocks noChangeArrowheads="1"/>
              </p:cNvSpPr>
              <p:nvPr/>
            </p:nvSpPr>
            <p:spPr bwMode="auto">
              <a:xfrm>
                <a:off x="515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1" name="Rectangle 1259"/>
              <p:cNvSpPr>
                <a:spLocks noChangeArrowheads="1"/>
              </p:cNvSpPr>
              <p:nvPr/>
            </p:nvSpPr>
            <p:spPr bwMode="auto">
              <a:xfrm>
                <a:off x="5178" y="217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2" name="Rectangle 1260"/>
              <p:cNvSpPr>
                <a:spLocks noChangeArrowheads="1"/>
              </p:cNvSpPr>
              <p:nvPr/>
            </p:nvSpPr>
            <p:spPr bwMode="auto">
              <a:xfrm>
                <a:off x="5222"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3" name="Rectangle 1261"/>
              <p:cNvSpPr>
                <a:spLocks noChangeArrowheads="1"/>
              </p:cNvSpPr>
              <p:nvPr/>
            </p:nvSpPr>
            <p:spPr bwMode="auto">
              <a:xfrm>
                <a:off x="5048"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4" name="Rectangle 1262"/>
              <p:cNvSpPr>
                <a:spLocks noChangeArrowheads="1"/>
              </p:cNvSpPr>
              <p:nvPr/>
            </p:nvSpPr>
            <p:spPr bwMode="auto">
              <a:xfrm>
                <a:off x="5070"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5" name="Rectangle 1263"/>
              <p:cNvSpPr>
                <a:spLocks noChangeArrowheads="1"/>
              </p:cNvSpPr>
              <p:nvPr/>
            </p:nvSpPr>
            <p:spPr bwMode="auto">
              <a:xfrm>
                <a:off x="5134"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6" name="Rectangle 1264"/>
              <p:cNvSpPr>
                <a:spLocks noChangeArrowheads="1"/>
              </p:cNvSpPr>
              <p:nvPr/>
            </p:nvSpPr>
            <p:spPr bwMode="auto">
              <a:xfrm>
                <a:off x="5178"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7" name="Rectangle 1265"/>
              <p:cNvSpPr>
                <a:spLocks noChangeArrowheads="1"/>
              </p:cNvSpPr>
              <p:nvPr/>
            </p:nvSpPr>
            <p:spPr bwMode="auto">
              <a:xfrm>
                <a:off x="5286"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8" name="Rectangle 1266"/>
              <p:cNvSpPr>
                <a:spLocks noChangeArrowheads="1"/>
              </p:cNvSpPr>
              <p:nvPr/>
            </p:nvSpPr>
            <p:spPr bwMode="auto">
              <a:xfrm>
                <a:off x="515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9" name="Rectangle 1267"/>
              <p:cNvSpPr>
                <a:spLocks noChangeArrowheads="1"/>
              </p:cNvSpPr>
              <p:nvPr/>
            </p:nvSpPr>
            <p:spPr bwMode="auto">
              <a:xfrm>
                <a:off x="5114"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0" name="Rectangle 1268"/>
              <p:cNvSpPr>
                <a:spLocks noChangeArrowheads="1"/>
              </p:cNvSpPr>
              <p:nvPr/>
            </p:nvSpPr>
            <p:spPr bwMode="auto">
              <a:xfrm>
                <a:off x="5264"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1" name="Rectangle 1269"/>
              <p:cNvSpPr>
                <a:spLocks noChangeArrowheads="1"/>
              </p:cNvSpPr>
              <p:nvPr/>
            </p:nvSpPr>
            <p:spPr bwMode="auto">
              <a:xfrm>
                <a:off x="528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2" name="Rectangle 1270"/>
              <p:cNvSpPr>
                <a:spLocks noChangeArrowheads="1"/>
              </p:cNvSpPr>
              <p:nvPr/>
            </p:nvSpPr>
            <p:spPr bwMode="auto">
              <a:xfrm>
                <a:off x="5200"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3" name="Rectangle 1271"/>
              <p:cNvSpPr>
                <a:spLocks noChangeArrowheads="1"/>
              </p:cNvSpPr>
              <p:nvPr/>
            </p:nvSpPr>
            <p:spPr bwMode="auto">
              <a:xfrm>
                <a:off x="5092"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4" name="Rectangle 1272"/>
              <p:cNvSpPr>
                <a:spLocks noChangeArrowheads="1"/>
              </p:cNvSpPr>
              <p:nvPr/>
            </p:nvSpPr>
            <p:spPr bwMode="auto">
              <a:xfrm>
                <a:off x="5244"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5" name="Rectangle 1273"/>
              <p:cNvSpPr>
                <a:spLocks noChangeArrowheads="1"/>
              </p:cNvSpPr>
              <p:nvPr/>
            </p:nvSpPr>
            <p:spPr bwMode="auto">
              <a:xfrm>
                <a:off x="5286"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6" name="Rectangle 1274"/>
              <p:cNvSpPr>
                <a:spLocks noChangeArrowheads="1"/>
              </p:cNvSpPr>
              <p:nvPr/>
            </p:nvSpPr>
            <p:spPr bwMode="auto">
              <a:xfrm>
                <a:off x="5048" y="23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7" name="Rectangle 1275"/>
              <p:cNvSpPr>
                <a:spLocks noChangeArrowheads="1"/>
              </p:cNvSpPr>
              <p:nvPr/>
            </p:nvSpPr>
            <p:spPr bwMode="auto">
              <a:xfrm>
                <a:off x="511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8" name="Rectangle 1276"/>
              <p:cNvSpPr>
                <a:spLocks noChangeArrowheads="1"/>
              </p:cNvSpPr>
              <p:nvPr/>
            </p:nvSpPr>
            <p:spPr bwMode="auto">
              <a:xfrm>
                <a:off x="5070"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9" name="Rectangle 1277"/>
              <p:cNvSpPr>
                <a:spLocks noChangeArrowheads="1"/>
              </p:cNvSpPr>
              <p:nvPr/>
            </p:nvSpPr>
            <p:spPr bwMode="auto">
              <a:xfrm>
                <a:off x="5222"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0" name="Rectangle 1278"/>
              <p:cNvSpPr>
                <a:spLocks noChangeArrowheads="1"/>
              </p:cNvSpPr>
              <p:nvPr/>
            </p:nvSpPr>
            <p:spPr bwMode="auto">
              <a:xfrm>
                <a:off x="524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1" name="Rectangle 1279"/>
              <p:cNvSpPr>
                <a:spLocks noChangeArrowheads="1"/>
              </p:cNvSpPr>
              <p:nvPr/>
            </p:nvSpPr>
            <p:spPr bwMode="auto">
              <a:xfrm>
                <a:off x="5048"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2" name="Rectangle 1280"/>
              <p:cNvSpPr>
                <a:spLocks noChangeArrowheads="1"/>
              </p:cNvSpPr>
              <p:nvPr/>
            </p:nvSpPr>
            <p:spPr bwMode="auto">
              <a:xfrm>
                <a:off x="5200"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3" name="Rectangle 1281"/>
              <p:cNvSpPr>
                <a:spLocks noChangeArrowheads="1"/>
              </p:cNvSpPr>
              <p:nvPr/>
            </p:nvSpPr>
            <p:spPr bwMode="auto">
              <a:xfrm>
                <a:off x="5114"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4" name="Rectangle 1282"/>
              <p:cNvSpPr>
                <a:spLocks noChangeArrowheads="1"/>
              </p:cNvSpPr>
              <p:nvPr/>
            </p:nvSpPr>
            <p:spPr bwMode="auto">
              <a:xfrm>
                <a:off x="5156"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5" name="Rectangle 1283"/>
              <p:cNvSpPr>
                <a:spLocks noChangeArrowheads="1"/>
              </p:cNvSpPr>
              <p:nvPr/>
            </p:nvSpPr>
            <p:spPr bwMode="auto">
              <a:xfrm>
                <a:off x="5286"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6" name="Rectangle 1284"/>
              <p:cNvSpPr>
                <a:spLocks noChangeArrowheads="1"/>
              </p:cNvSpPr>
              <p:nvPr/>
            </p:nvSpPr>
            <p:spPr bwMode="auto">
              <a:xfrm>
                <a:off x="5048"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7" name="Rectangle 1285"/>
              <p:cNvSpPr>
                <a:spLocks noChangeArrowheads="1"/>
              </p:cNvSpPr>
              <p:nvPr/>
            </p:nvSpPr>
            <p:spPr bwMode="auto">
              <a:xfrm>
                <a:off x="5200"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8" name="Rectangle 1286"/>
              <p:cNvSpPr>
                <a:spLocks noChangeArrowheads="1"/>
              </p:cNvSpPr>
              <p:nvPr/>
            </p:nvSpPr>
            <p:spPr bwMode="auto">
              <a:xfrm>
                <a:off x="511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9" name="Rectangle 1287"/>
              <p:cNvSpPr>
                <a:spLocks noChangeArrowheads="1"/>
              </p:cNvSpPr>
              <p:nvPr/>
            </p:nvSpPr>
            <p:spPr bwMode="auto">
              <a:xfrm>
                <a:off x="5178"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0" name="Rectangle 1288"/>
              <p:cNvSpPr>
                <a:spLocks noChangeArrowheads="1"/>
              </p:cNvSpPr>
              <p:nvPr/>
            </p:nvSpPr>
            <p:spPr bwMode="auto">
              <a:xfrm>
                <a:off x="5286"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1" name="Rectangle 1289"/>
              <p:cNvSpPr>
                <a:spLocks noChangeArrowheads="1"/>
              </p:cNvSpPr>
              <p:nvPr/>
            </p:nvSpPr>
            <p:spPr bwMode="auto">
              <a:xfrm>
                <a:off x="5200"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2" name="Rectangle 1290"/>
              <p:cNvSpPr>
                <a:spLocks noChangeArrowheads="1"/>
              </p:cNvSpPr>
              <p:nvPr/>
            </p:nvSpPr>
            <p:spPr bwMode="auto">
              <a:xfrm>
                <a:off x="5092"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3" name="Rectangle 1291"/>
              <p:cNvSpPr>
                <a:spLocks noChangeArrowheads="1"/>
              </p:cNvSpPr>
              <p:nvPr/>
            </p:nvSpPr>
            <p:spPr bwMode="auto">
              <a:xfrm>
                <a:off x="5156"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4" name="Rectangle 1292"/>
              <p:cNvSpPr>
                <a:spLocks noChangeArrowheads="1"/>
              </p:cNvSpPr>
              <p:nvPr/>
            </p:nvSpPr>
            <p:spPr bwMode="auto">
              <a:xfrm>
                <a:off x="5048"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5" name="Rectangle 1293"/>
              <p:cNvSpPr>
                <a:spLocks noChangeArrowheads="1"/>
              </p:cNvSpPr>
              <p:nvPr/>
            </p:nvSpPr>
            <p:spPr bwMode="auto">
              <a:xfrm>
                <a:off x="5156"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6" name="Rectangle 1294"/>
              <p:cNvSpPr>
                <a:spLocks noChangeArrowheads="1"/>
              </p:cNvSpPr>
              <p:nvPr/>
            </p:nvSpPr>
            <p:spPr bwMode="auto">
              <a:xfrm>
                <a:off x="5286"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7" name="Rectangle 1295"/>
              <p:cNvSpPr>
                <a:spLocks noChangeArrowheads="1"/>
              </p:cNvSpPr>
              <p:nvPr/>
            </p:nvSpPr>
            <p:spPr bwMode="auto">
              <a:xfrm>
                <a:off x="5200"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8" name="Rectangle 1296"/>
              <p:cNvSpPr>
                <a:spLocks noChangeArrowheads="1"/>
              </p:cNvSpPr>
              <p:nvPr/>
            </p:nvSpPr>
            <p:spPr bwMode="auto">
              <a:xfrm>
                <a:off x="5114"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9" name="Rectangle 1297"/>
              <p:cNvSpPr>
                <a:spLocks noChangeArrowheads="1"/>
              </p:cNvSpPr>
              <p:nvPr/>
            </p:nvSpPr>
            <p:spPr bwMode="auto">
              <a:xfrm>
                <a:off x="5048"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0" name="Rectangle 1298"/>
              <p:cNvSpPr>
                <a:spLocks noChangeArrowheads="1"/>
              </p:cNvSpPr>
              <p:nvPr/>
            </p:nvSpPr>
            <p:spPr bwMode="auto">
              <a:xfrm>
                <a:off x="5156"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1" name="Rectangle 1299"/>
              <p:cNvSpPr>
                <a:spLocks noChangeArrowheads="1"/>
              </p:cNvSpPr>
              <p:nvPr/>
            </p:nvSpPr>
            <p:spPr bwMode="auto">
              <a:xfrm>
                <a:off x="5286"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2" name="Rectangle 1300"/>
              <p:cNvSpPr>
                <a:spLocks noChangeArrowheads="1"/>
              </p:cNvSpPr>
              <p:nvPr/>
            </p:nvSpPr>
            <p:spPr bwMode="auto">
              <a:xfrm>
                <a:off x="5048" y="273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3" name="Rectangle 1301"/>
              <p:cNvSpPr>
                <a:spLocks noChangeArrowheads="1"/>
              </p:cNvSpPr>
              <p:nvPr/>
            </p:nvSpPr>
            <p:spPr bwMode="auto">
              <a:xfrm>
                <a:off x="5286" y="273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4" name="Rectangle 1302"/>
              <p:cNvSpPr>
                <a:spLocks noChangeArrowheads="1"/>
              </p:cNvSpPr>
              <p:nvPr/>
            </p:nvSpPr>
            <p:spPr bwMode="auto">
              <a:xfrm>
                <a:off x="5156" y="27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5" name="Rectangle 1303"/>
              <p:cNvSpPr>
                <a:spLocks noChangeArrowheads="1"/>
              </p:cNvSpPr>
              <p:nvPr/>
            </p:nvSpPr>
            <p:spPr bwMode="auto">
              <a:xfrm>
                <a:off x="5286" y="27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6" name="Rectangle 1304"/>
              <p:cNvSpPr>
                <a:spLocks noChangeArrowheads="1"/>
              </p:cNvSpPr>
              <p:nvPr/>
            </p:nvSpPr>
            <p:spPr bwMode="auto">
              <a:xfrm>
                <a:off x="5048" y="284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7" name="Rectangle 1305"/>
              <p:cNvSpPr>
                <a:spLocks noChangeArrowheads="1"/>
              </p:cNvSpPr>
              <p:nvPr/>
            </p:nvSpPr>
            <p:spPr bwMode="auto">
              <a:xfrm>
                <a:off x="5178" y="284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8" name="Rectangle 1306"/>
              <p:cNvSpPr>
                <a:spLocks noChangeArrowheads="1"/>
              </p:cNvSpPr>
              <p:nvPr/>
            </p:nvSpPr>
            <p:spPr bwMode="auto">
              <a:xfrm>
                <a:off x="5156" y="290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9" name="Rectangle 1307"/>
              <p:cNvSpPr>
                <a:spLocks noChangeArrowheads="1"/>
              </p:cNvSpPr>
              <p:nvPr/>
            </p:nvSpPr>
            <p:spPr bwMode="auto">
              <a:xfrm>
                <a:off x="5156" y="295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60" name="Rectangle 1308"/>
              <p:cNvSpPr>
                <a:spLocks noChangeArrowheads="1"/>
              </p:cNvSpPr>
              <p:nvPr/>
            </p:nvSpPr>
            <p:spPr bwMode="auto">
              <a:xfrm>
                <a:off x="5286" y="290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0" name="Rectangle 1408"/>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1" name="Rectangle 1409"/>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4" name="Rectangle 1412"/>
              <p:cNvSpPr>
                <a:spLocks noChangeArrowheads="1"/>
              </p:cNvSpPr>
              <p:nvPr/>
            </p:nvSpPr>
            <p:spPr bwMode="auto">
              <a:xfrm>
                <a:off x="5424" y="1981"/>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8" name="Rectangle 1419"/>
            <p:cNvSpPr>
              <a:spLocks noChangeArrowheads="1"/>
            </p:cNvSpPr>
            <p:nvPr/>
          </p:nvSpPr>
          <p:spPr bwMode="auto">
            <a:xfrm>
              <a:off x="-2932410" y="625474"/>
              <a:ext cx="1587" cy="15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79" name="Rectangle 1420"/>
            <p:cNvSpPr>
              <a:spLocks noChangeArrowheads="1"/>
            </p:cNvSpPr>
            <p:nvPr/>
          </p:nvSpPr>
          <p:spPr bwMode="auto">
            <a:xfrm>
              <a:off x="-7296599"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0" name="Rectangle 1421"/>
            <p:cNvSpPr>
              <a:spLocks noChangeArrowheads="1"/>
            </p:cNvSpPr>
            <p:nvPr/>
          </p:nvSpPr>
          <p:spPr bwMode="auto">
            <a:xfrm>
              <a:off x="-7207695"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1" name="Rectangle 1422"/>
            <p:cNvSpPr>
              <a:spLocks noChangeArrowheads="1"/>
            </p:cNvSpPr>
            <p:nvPr/>
          </p:nvSpPr>
          <p:spPr bwMode="auto">
            <a:xfrm>
              <a:off x="-7121969"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2" name="Rectangle 1423"/>
            <p:cNvSpPr>
              <a:spLocks noChangeArrowheads="1"/>
            </p:cNvSpPr>
            <p:nvPr/>
          </p:nvSpPr>
          <p:spPr bwMode="auto">
            <a:xfrm>
              <a:off x="-6947336"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3" name="Rectangle 1424"/>
            <p:cNvSpPr>
              <a:spLocks noChangeArrowheads="1"/>
            </p:cNvSpPr>
            <p:nvPr/>
          </p:nvSpPr>
          <p:spPr bwMode="auto">
            <a:xfrm>
              <a:off x="-6861610"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4" name="Rectangle 1425"/>
            <p:cNvSpPr>
              <a:spLocks noChangeArrowheads="1"/>
            </p:cNvSpPr>
            <p:nvPr/>
          </p:nvSpPr>
          <p:spPr bwMode="auto">
            <a:xfrm>
              <a:off x="-7296599"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5" name="Rectangle 1426"/>
            <p:cNvSpPr>
              <a:spLocks noChangeArrowheads="1"/>
            </p:cNvSpPr>
            <p:nvPr/>
          </p:nvSpPr>
          <p:spPr bwMode="auto">
            <a:xfrm>
              <a:off x="-7207695" y="-198438"/>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6" name="Rectangle 1427"/>
            <p:cNvSpPr>
              <a:spLocks noChangeArrowheads="1"/>
            </p:cNvSpPr>
            <p:nvPr/>
          </p:nvSpPr>
          <p:spPr bwMode="auto">
            <a:xfrm>
              <a:off x="-7296599"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7" name="Rectangle 1428"/>
            <p:cNvSpPr>
              <a:spLocks noChangeArrowheads="1"/>
            </p:cNvSpPr>
            <p:nvPr/>
          </p:nvSpPr>
          <p:spPr bwMode="auto">
            <a:xfrm>
              <a:off x="-7121969" y="-109537"/>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8" name="Rectangle 1429"/>
            <p:cNvSpPr>
              <a:spLocks noChangeArrowheads="1"/>
            </p:cNvSpPr>
            <p:nvPr/>
          </p:nvSpPr>
          <p:spPr bwMode="auto">
            <a:xfrm>
              <a:off x="-6861610"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9" name="Rectangle 1430"/>
            <p:cNvSpPr>
              <a:spLocks noChangeArrowheads="1"/>
            </p:cNvSpPr>
            <p:nvPr/>
          </p:nvSpPr>
          <p:spPr bwMode="auto">
            <a:xfrm>
              <a:off x="-7296599" y="-206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0" name="Rectangle 1431"/>
            <p:cNvSpPr>
              <a:spLocks noChangeArrowheads="1"/>
            </p:cNvSpPr>
            <p:nvPr/>
          </p:nvSpPr>
          <p:spPr bwMode="auto">
            <a:xfrm>
              <a:off x="-7207695" y="-2063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1" name="Rectangle 1432"/>
            <p:cNvSpPr>
              <a:spLocks noChangeArrowheads="1"/>
            </p:cNvSpPr>
            <p:nvPr/>
          </p:nvSpPr>
          <p:spPr bwMode="auto">
            <a:xfrm>
              <a:off x="-7036240" y="-20637"/>
              <a:ext cx="22543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2" name="Rectangle 1433"/>
            <p:cNvSpPr>
              <a:spLocks noChangeArrowheads="1"/>
            </p:cNvSpPr>
            <p:nvPr/>
          </p:nvSpPr>
          <p:spPr bwMode="auto">
            <a:xfrm>
              <a:off x="-7207695"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3" name="Rectangle 1434"/>
            <p:cNvSpPr>
              <a:spLocks noChangeArrowheads="1"/>
            </p:cNvSpPr>
            <p:nvPr/>
          </p:nvSpPr>
          <p:spPr bwMode="auto">
            <a:xfrm>
              <a:off x="-7121969"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4" name="Rectangle 1435"/>
            <p:cNvSpPr>
              <a:spLocks noChangeArrowheads="1"/>
            </p:cNvSpPr>
            <p:nvPr/>
          </p:nvSpPr>
          <p:spPr bwMode="auto">
            <a:xfrm>
              <a:off x="-6861610"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5" name="Rectangle 1436"/>
            <p:cNvSpPr>
              <a:spLocks noChangeArrowheads="1"/>
            </p:cNvSpPr>
            <p:nvPr/>
          </p:nvSpPr>
          <p:spPr bwMode="auto">
            <a:xfrm>
              <a:off x="-7296599"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6" name="Rectangle 1437"/>
            <p:cNvSpPr>
              <a:spLocks noChangeArrowheads="1"/>
            </p:cNvSpPr>
            <p:nvPr/>
          </p:nvSpPr>
          <p:spPr bwMode="auto">
            <a:xfrm>
              <a:off x="-7121969"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7" name="Rectangle 1438"/>
            <p:cNvSpPr>
              <a:spLocks noChangeArrowheads="1"/>
            </p:cNvSpPr>
            <p:nvPr/>
          </p:nvSpPr>
          <p:spPr bwMode="auto">
            <a:xfrm>
              <a:off x="-6947336" y="157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8" name="Rectangle 1439"/>
            <p:cNvSpPr>
              <a:spLocks noChangeArrowheads="1"/>
            </p:cNvSpPr>
            <p:nvPr/>
          </p:nvSpPr>
          <p:spPr bwMode="auto">
            <a:xfrm>
              <a:off x="-7207695" y="2492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9" name="Rectangle 1440"/>
            <p:cNvSpPr>
              <a:spLocks noChangeArrowheads="1"/>
            </p:cNvSpPr>
            <p:nvPr/>
          </p:nvSpPr>
          <p:spPr bwMode="auto">
            <a:xfrm>
              <a:off x="-7036240" y="2492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0" name="Rectangle 1441"/>
            <p:cNvSpPr>
              <a:spLocks noChangeArrowheads="1"/>
            </p:cNvSpPr>
            <p:nvPr/>
          </p:nvSpPr>
          <p:spPr bwMode="auto">
            <a:xfrm>
              <a:off x="-6861610" y="249237"/>
              <a:ext cx="139705"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1" name="Rectangle 1442"/>
            <p:cNvSpPr>
              <a:spLocks noChangeArrowheads="1"/>
            </p:cNvSpPr>
            <p:nvPr/>
          </p:nvSpPr>
          <p:spPr bwMode="auto">
            <a:xfrm>
              <a:off x="-7296599"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2" name="Rectangle 1443"/>
            <p:cNvSpPr>
              <a:spLocks noChangeArrowheads="1"/>
            </p:cNvSpPr>
            <p:nvPr/>
          </p:nvSpPr>
          <p:spPr bwMode="auto">
            <a:xfrm>
              <a:off x="-7121969" y="338137"/>
              <a:ext cx="222258"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3" name="Rectangle 1444"/>
            <p:cNvSpPr>
              <a:spLocks noChangeArrowheads="1"/>
            </p:cNvSpPr>
            <p:nvPr/>
          </p:nvSpPr>
          <p:spPr bwMode="auto">
            <a:xfrm>
              <a:off x="-7207695"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4" name="Rectangle 1445"/>
            <p:cNvSpPr>
              <a:spLocks noChangeArrowheads="1"/>
            </p:cNvSpPr>
            <p:nvPr/>
          </p:nvSpPr>
          <p:spPr bwMode="auto">
            <a:xfrm>
              <a:off x="-7036240"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5" name="Rectangle 1446"/>
            <p:cNvSpPr>
              <a:spLocks noChangeArrowheads="1"/>
            </p:cNvSpPr>
            <p:nvPr/>
          </p:nvSpPr>
          <p:spPr bwMode="auto">
            <a:xfrm>
              <a:off x="-6947336"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6" name="Rectangle 1447"/>
            <p:cNvSpPr>
              <a:spLocks noChangeArrowheads="1"/>
            </p:cNvSpPr>
            <p:nvPr/>
          </p:nvSpPr>
          <p:spPr bwMode="auto">
            <a:xfrm>
              <a:off x="-7207695" y="5159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7" name="Rectangle 1448"/>
            <p:cNvSpPr>
              <a:spLocks noChangeArrowheads="1"/>
            </p:cNvSpPr>
            <p:nvPr/>
          </p:nvSpPr>
          <p:spPr bwMode="auto">
            <a:xfrm>
              <a:off x="-7036240" y="5159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8" name="Rectangle 1449"/>
            <p:cNvSpPr>
              <a:spLocks noChangeArrowheads="1"/>
            </p:cNvSpPr>
            <p:nvPr/>
          </p:nvSpPr>
          <p:spPr bwMode="auto">
            <a:xfrm>
              <a:off x="-7296599"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9" name="Rectangle 1450"/>
            <p:cNvSpPr>
              <a:spLocks noChangeArrowheads="1"/>
            </p:cNvSpPr>
            <p:nvPr/>
          </p:nvSpPr>
          <p:spPr bwMode="auto">
            <a:xfrm>
              <a:off x="-7121969"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0" name="Rectangle 1451"/>
            <p:cNvSpPr>
              <a:spLocks noChangeArrowheads="1"/>
            </p:cNvSpPr>
            <p:nvPr/>
          </p:nvSpPr>
          <p:spPr bwMode="auto">
            <a:xfrm>
              <a:off x="-6861610"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1" name="Rectangle 1452"/>
            <p:cNvSpPr>
              <a:spLocks noChangeArrowheads="1"/>
            </p:cNvSpPr>
            <p:nvPr/>
          </p:nvSpPr>
          <p:spPr bwMode="auto">
            <a:xfrm>
              <a:off x="-7296599" y="695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2" name="Rectangle 1453"/>
            <p:cNvSpPr>
              <a:spLocks noChangeArrowheads="1"/>
            </p:cNvSpPr>
            <p:nvPr/>
          </p:nvSpPr>
          <p:spPr bwMode="auto">
            <a:xfrm>
              <a:off x="-7207695" y="695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3" name="Rectangle 1454"/>
            <p:cNvSpPr>
              <a:spLocks noChangeArrowheads="1"/>
            </p:cNvSpPr>
            <p:nvPr/>
          </p:nvSpPr>
          <p:spPr bwMode="auto">
            <a:xfrm>
              <a:off x="-7296599"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4" name="Rectangle 1455"/>
            <p:cNvSpPr>
              <a:spLocks noChangeArrowheads="1"/>
            </p:cNvSpPr>
            <p:nvPr/>
          </p:nvSpPr>
          <p:spPr bwMode="auto">
            <a:xfrm>
              <a:off x="-7121969" y="784224"/>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5" name="Rectangle 1456"/>
            <p:cNvSpPr>
              <a:spLocks noChangeArrowheads="1"/>
            </p:cNvSpPr>
            <p:nvPr/>
          </p:nvSpPr>
          <p:spPr bwMode="auto">
            <a:xfrm>
              <a:off x="-6861610"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6" name="Rectangle 1457"/>
            <p:cNvSpPr>
              <a:spLocks noChangeArrowheads="1"/>
            </p:cNvSpPr>
            <p:nvPr/>
          </p:nvSpPr>
          <p:spPr bwMode="auto">
            <a:xfrm>
              <a:off x="-7207695" y="87312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7" name="Rectangle 1458"/>
            <p:cNvSpPr>
              <a:spLocks noChangeArrowheads="1"/>
            </p:cNvSpPr>
            <p:nvPr/>
          </p:nvSpPr>
          <p:spPr bwMode="auto">
            <a:xfrm>
              <a:off x="-7207695" y="9620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8" name="Rectangle 1459"/>
            <p:cNvSpPr>
              <a:spLocks noChangeArrowheads="1"/>
            </p:cNvSpPr>
            <p:nvPr/>
          </p:nvSpPr>
          <p:spPr bwMode="auto">
            <a:xfrm>
              <a:off x="-7036240"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9" name="Rectangle 1460"/>
            <p:cNvSpPr>
              <a:spLocks noChangeArrowheads="1"/>
            </p:cNvSpPr>
            <p:nvPr/>
          </p:nvSpPr>
          <p:spPr bwMode="auto">
            <a:xfrm>
              <a:off x="-6861610"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0" name="Rectangle 1461"/>
            <p:cNvSpPr>
              <a:spLocks noChangeArrowheads="1"/>
            </p:cNvSpPr>
            <p:nvPr/>
          </p:nvSpPr>
          <p:spPr bwMode="auto">
            <a:xfrm>
              <a:off x="-7296599"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1" name="Rectangle 1462"/>
            <p:cNvSpPr>
              <a:spLocks noChangeArrowheads="1"/>
            </p:cNvSpPr>
            <p:nvPr/>
          </p:nvSpPr>
          <p:spPr bwMode="auto">
            <a:xfrm>
              <a:off x="-7121969"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2" name="Rectangle 1463"/>
            <p:cNvSpPr>
              <a:spLocks noChangeArrowheads="1"/>
            </p:cNvSpPr>
            <p:nvPr/>
          </p:nvSpPr>
          <p:spPr bwMode="auto">
            <a:xfrm>
              <a:off x="-6947336" y="1050925"/>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3" name="Rectangle 1464"/>
            <p:cNvSpPr>
              <a:spLocks noChangeArrowheads="1"/>
            </p:cNvSpPr>
            <p:nvPr/>
          </p:nvSpPr>
          <p:spPr bwMode="auto">
            <a:xfrm>
              <a:off x="-7296599" y="1139826"/>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4" name="Rectangle 1465"/>
            <p:cNvSpPr>
              <a:spLocks noChangeArrowheads="1"/>
            </p:cNvSpPr>
            <p:nvPr/>
          </p:nvSpPr>
          <p:spPr bwMode="auto">
            <a:xfrm>
              <a:off x="-7036240" y="1139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5" name="Rectangle 1466"/>
            <p:cNvSpPr>
              <a:spLocks noChangeArrowheads="1"/>
            </p:cNvSpPr>
            <p:nvPr/>
          </p:nvSpPr>
          <p:spPr bwMode="auto">
            <a:xfrm>
              <a:off x="-7121969"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6" name="Rectangle 1467"/>
            <p:cNvSpPr>
              <a:spLocks noChangeArrowheads="1"/>
            </p:cNvSpPr>
            <p:nvPr/>
          </p:nvSpPr>
          <p:spPr bwMode="auto">
            <a:xfrm>
              <a:off x="-6947336" y="12319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7" name="Rectangle 1468"/>
            <p:cNvSpPr>
              <a:spLocks noChangeArrowheads="1"/>
            </p:cNvSpPr>
            <p:nvPr/>
          </p:nvSpPr>
          <p:spPr bwMode="auto">
            <a:xfrm>
              <a:off x="-6861610"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8" name="Rectangle 1469"/>
            <p:cNvSpPr>
              <a:spLocks noChangeArrowheads="1"/>
            </p:cNvSpPr>
            <p:nvPr/>
          </p:nvSpPr>
          <p:spPr bwMode="auto">
            <a:xfrm>
              <a:off x="-7296599"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9" name="Rectangle 1470"/>
            <p:cNvSpPr>
              <a:spLocks noChangeArrowheads="1"/>
            </p:cNvSpPr>
            <p:nvPr/>
          </p:nvSpPr>
          <p:spPr bwMode="auto">
            <a:xfrm>
              <a:off x="-7207695" y="13208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0" name="Rectangle 1471"/>
            <p:cNvSpPr>
              <a:spLocks noChangeArrowheads="1"/>
            </p:cNvSpPr>
            <p:nvPr/>
          </p:nvSpPr>
          <p:spPr bwMode="auto">
            <a:xfrm>
              <a:off x="-7121969"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1" name="Rectangle 1472"/>
            <p:cNvSpPr>
              <a:spLocks noChangeArrowheads="1"/>
            </p:cNvSpPr>
            <p:nvPr/>
          </p:nvSpPr>
          <p:spPr bwMode="auto">
            <a:xfrm>
              <a:off x="-6861610"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2" name="Rectangle 1473"/>
            <p:cNvSpPr>
              <a:spLocks noChangeArrowheads="1"/>
            </p:cNvSpPr>
            <p:nvPr/>
          </p:nvSpPr>
          <p:spPr bwMode="auto">
            <a:xfrm>
              <a:off x="-7296599"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3" name="Rectangle 1474"/>
            <p:cNvSpPr>
              <a:spLocks noChangeArrowheads="1"/>
            </p:cNvSpPr>
            <p:nvPr/>
          </p:nvSpPr>
          <p:spPr bwMode="auto">
            <a:xfrm>
              <a:off x="-7121969"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4" name="Rectangle 1475"/>
            <p:cNvSpPr>
              <a:spLocks noChangeArrowheads="1"/>
            </p:cNvSpPr>
            <p:nvPr/>
          </p:nvSpPr>
          <p:spPr bwMode="auto">
            <a:xfrm>
              <a:off x="-6947336" y="14097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5" name="Rectangle 1476"/>
            <p:cNvSpPr>
              <a:spLocks noChangeArrowheads="1"/>
            </p:cNvSpPr>
            <p:nvPr/>
          </p:nvSpPr>
          <p:spPr bwMode="auto">
            <a:xfrm>
              <a:off x="-7207695" y="14986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6" name="Rectangle 1477"/>
            <p:cNvSpPr>
              <a:spLocks noChangeArrowheads="1"/>
            </p:cNvSpPr>
            <p:nvPr/>
          </p:nvSpPr>
          <p:spPr bwMode="auto">
            <a:xfrm>
              <a:off x="-7036240"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7" name="Rectangle 1478"/>
            <p:cNvSpPr>
              <a:spLocks noChangeArrowheads="1"/>
            </p:cNvSpPr>
            <p:nvPr/>
          </p:nvSpPr>
          <p:spPr bwMode="auto">
            <a:xfrm>
              <a:off x="-6861610"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8" name="Rectangle 1479"/>
            <p:cNvSpPr>
              <a:spLocks noChangeArrowheads="1"/>
            </p:cNvSpPr>
            <p:nvPr/>
          </p:nvSpPr>
          <p:spPr bwMode="auto">
            <a:xfrm>
              <a:off x="-7296599"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9" name="Rectangle 1480"/>
            <p:cNvSpPr>
              <a:spLocks noChangeArrowheads="1"/>
            </p:cNvSpPr>
            <p:nvPr/>
          </p:nvSpPr>
          <p:spPr bwMode="auto">
            <a:xfrm>
              <a:off x="-7121969"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0" name="Rectangle 1481"/>
            <p:cNvSpPr>
              <a:spLocks noChangeArrowheads="1"/>
            </p:cNvSpPr>
            <p:nvPr/>
          </p:nvSpPr>
          <p:spPr bwMode="auto">
            <a:xfrm>
              <a:off x="-6769532"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1" name="Rectangle 1482"/>
            <p:cNvSpPr>
              <a:spLocks noChangeArrowheads="1"/>
            </p:cNvSpPr>
            <p:nvPr/>
          </p:nvSpPr>
          <p:spPr bwMode="auto">
            <a:xfrm>
              <a:off x="-6683803"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2" name="Rectangle 1483"/>
            <p:cNvSpPr>
              <a:spLocks noChangeArrowheads="1"/>
            </p:cNvSpPr>
            <p:nvPr/>
          </p:nvSpPr>
          <p:spPr bwMode="auto">
            <a:xfrm>
              <a:off x="-6509172"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3" name="Rectangle 1484"/>
            <p:cNvSpPr>
              <a:spLocks noChangeArrowheads="1"/>
            </p:cNvSpPr>
            <p:nvPr/>
          </p:nvSpPr>
          <p:spPr bwMode="auto">
            <a:xfrm>
              <a:off x="-6423444"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4" name="Rectangle 1485"/>
            <p:cNvSpPr>
              <a:spLocks noChangeArrowheads="1"/>
            </p:cNvSpPr>
            <p:nvPr/>
          </p:nvSpPr>
          <p:spPr bwMode="auto">
            <a:xfrm>
              <a:off x="-6337717"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5" name="Rectangle 1486"/>
            <p:cNvSpPr>
              <a:spLocks noChangeArrowheads="1"/>
            </p:cNvSpPr>
            <p:nvPr/>
          </p:nvSpPr>
          <p:spPr bwMode="auto">
            <a:xfrm>
              <a:off x="-6769532" y="-1984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6" name="Rectangle 1487"/>
            <p:cNvSpPr>
              <a:spLocks noChangeArrowheads="1"/>
            </p:cNvSpPr>
            <p:nvPr/>
          </p:nvSpPr>
          <p:spPr bwMode="auto">
            <a:xfrm>
              <a:off x="-6598076"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7" name="Rectangle 1488"/>
            <p:cNvSpPr>
              <a:spLocks noChangeArrowheads="1"/>
            </p:cNvSpPr>
            <p:nvPr/>
          </p:nvSpPr>
          <p:spPr bwMode="auto">
            <a:xfrm>
              <a:off x="-6423444"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8" name="Rectangle 1489"/>
            <p:cNvSpPr>
              <a:spLocks noChangeArrowheads="1"/>
            </p:cNvSpPr>
            <p:nvPr/>
          </p:nvSpPr>
          <p:spPr bwMode="auto">
            <a:xfrm>
              <a:off x="-6683803" y="-109537"/>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9" name="Rectangle 1490"/>
            <p:cNvSpPr>
              <a:spLocks noChangeArrowheads="1"/>
            </p:cNvSpPr>
            <p:nvPr/>
          </p:nvSpPr>
          <p:spPr bwMode="auto">
            <a:xfrm>
              <a:off x="-6337717"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0" name="Rectangle 1491"/>
            <p:cNvSpPr>
              <a:spLocks noChangeArrowheads="1"/>
            </p:cNvSpPr>
            <p:nvPr/>
          </p:nvSpPr>
          <p:spPr bwMode="auto">
            <a:xfrm>
              <a:off x="-6769532" y="-2063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1" name="Rectangle 1492"/>
            <p:cNvSpPr>
              <a:spLocks noChangeArrowheads="1"/>
            </p:cNvSpPr>
            <p:nvPr/>
          </p:nvSpPr>
          <p:spPr bwMode="auto">
            <a:xfrm>
              <a:off x="-6509172" y="-20637"/>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2" name="Rectangle 1493"/>
            <p:cNvSpPr>
              <a:spLocks noChangeArrowheads="1"/>
            </p:cNvSpPr>
            <p:nvPr/>
          </p:nvSpPr>
          <p:spPr bwMode="auto">
            <a:xfrm>
              <a:off x="-6337717" y="-206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3" name="Rectangle 1494"/>
            <p:cNvSpPr>
              <a:spLocks noChangeArrowheads="1"/>
            </p:cNvSpPr>
            <p:nvPr/>
          </p:nvSpPr>
          <p:spPr bwMode="auto">
            <a:xfrm>
              <a:off x="-6769532"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4" name="Rectangle 1495"/>
            <p:cNvSpPr>
              <a:spLocks noChangeArrowheads="1"/>
            </p:cNvSpPr>
            <p:nvPr/>
          </p:nvSpPr>
          <p:spPr bwMode="auto">
            <a:xfrm>
              <a:off x="-6683803" y="68264"/>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5" name="Rectangle 1496"/>
            <p:cNvSpPr>
              <a:spLocks noChangeArrowheads="1"/>
            </p:cNvSpPr>
            <p:nvPr/>
          </p:nvSpPr>
          <p:spPr bwMode="auto">
            <a:xfrm>
              <a:off x="-6509172"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6" name="Rectangle 1497"/>
            <p:cNvSpPr>
              <a:spLocks noChangeArrowheads="1"/>
            </p:cNvSpPr>
            <p:nvPr/>
          </p:nvSpPr>
          <p:spPr bwMode="auto">
            <a:xfrm>
              <a:off x="-6337717"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7" name="Rectangle 1498"/>
            <p:cNvSpPr>
              <a:spLocks noChangeArrowheads="1"/>
            </p:cNvSpPr>
            <p:nvPr/>
          </p:nvSpPr>
          <p:spPr bwMode="auto">
            <a:xfrm>
              <a:off x="-6769532" y="157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8" name="Rectangle 1499"/>
            <p:cNvSpPr>
              <a:spLocks noChangeArrowheads="1"/>
            </p:cNvSpPr>
            <p:nvPr/>
          </p:nvSpPr>
          <p:spPr bwMode="auto">
            <a:xfrm>
              <a:off x="-6598076"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9" name="Rectangle 1500"/>
            <p:cNvSpPr>
              <a:spLocks noChangeArrowheads="1"/>
            </p:cNvSpPr>
            <p:nvPr/>
          </p:nvSpPr>
          <p:spPr bwMode="auto">
            <a:xfrm>
              <a:off x="-6515522" y="157162"/>
              <a:ext cx="142880"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0" name="Rectangle 1501"/>
            <p:cNvSpPr>
              <a:spLocks noChangeArrowheads="1"/>
            </p:cNvSpPr>
            <p:nvPr/>
          </p:nvSpPr>
          <p:spPr bwMode="auto">
            <a:xfrm>
              <a:off x="-6683803"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1" name="Rectangle 1502"/>
            <p:cNvSpPr>
              <a:spLocks noChangeArrowheads="1"/>
            </p:cNvSpPr>
            <p:nvPr/>
          </p:nvSpPr>
          <p:spPr bwMode="auto">
            <a:xfrm>
              <a:off x="-6423444"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2" name="Rectangle 1503"/>
            <p:cNvSpPr>
              <a:spLocks noChangeArrowheads="1"/>
            </p:cNvSpPr>
            <p:nvPr/>
          </p:nvSpPr>
          <p:spPr bwMode="auto">
            <a:xfrm>
              <a:off x="-6337717"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3" name="Rectangle 1504"/>
            <p:cNvSpPr>
              <a:spLocks noChangeArrowheads="1"/>
            </p:cNvSpPr>
            <p:nvPr/>
          </p:nvSpPr>
          <p:spPr bwMode="auto">
            <a:xfrm>
              <a:off x="-6769532" y="3381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4" name="Rectangle 1505"/>
            <p:cNvSpPr>
              <a:spLocks noChangeArrowheads="1"/>
            </p:cNvSpPr>
            <p:nvPr/>
          </p:nvSpPr>
          <p:spPr bwMode="auto">
            <a:xfrm>
              <a:off x="-6598076"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5" name="Rectangle 1506"/>
            <p:cNvSpPr>
              <a:spLocks noChangeArrowheads="1"/>
            </p:cNvSpPr>
            <p:nvPr/>
          </p:nvSpPr>
          <p:spPr bwMode="auto">
            <a:xfrm>
              <a:off x="-6509172" y="3381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6" name="Rectangle 1507"/>
            <p:cNvSpPr>
              <a:spLocks noChangeArrowheads="1"/>
            </p:cNvSpPr>
            <p:nvPr/>
          </p:nvSpPr>
          <p:spPr bwMode="auto">
            <a:xfrm>
              <a:off x="-6337717"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7" name="Rectangle 1508"/>
            <p:cNvSpPr>
              <a:spLocks noChangeArrowheads="1"/>
            </p:cNvSpPr>
            <p:nvPr/>
          </p:nvSpPr>
          <p:spPr bwMode="auto">
            <a:xfrm>
              <a:off x="-6683803"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8" name="Rectangle 1509"/>
            <p:cNvSpPr>
              <a:spLocks noChangeArrowheads="1"/>
            </p:cNvSpPr>
            <p:nvPr/>
          </p:nvSpPr>
          <p:spPr bwMode="auto">
            <a:xfrm>
              <a:off x="-6509172"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9" name="Rectangle 1510"/>
            <p:cNvSpPr>
              <a:spLocks noChangeArrowheads="1"/>
            </p:cNvSpPr>
            <p:nvPr/>
          </p:nvSpPr>
          <p:spPr bwMode="auto">
            <a:xfrm>
              <a:off x="-6423444"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0" name="Rectangle 1511"/>
            <p:cNvSpPr>
              <a:spLocks noChangeArrowheads="1"/>
            </p:cNvSpPr>
            <p:nvPr/>
          </p:nvSpPr>
          <p:spPr bwMode="auto">
            <a:xfrm>
              <a:off x="-6337717"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1" name="Rectangle 1512"/>
            <p:cNvSpPr>
              <a:spLocks noChangeArrowheads="1"/>
            </p:cNvSpPr>
            <p:nvPr/>
          </p:nvSpPr>
          <p:spPr bwMode="auto">
            <a:xfrm>
              <a:off x="-6769532" y="515938"/>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2" name="Rectangle 1513"/>
            <p:cNvSpPr>
              <a:spLocks noChangeArrowheads="1"/>
            </p:cNvSpPr>
            <p:nvPr/>
          </p:nvSpPr>
          <p:spPr bwMode="auto">
            <a:xfrm>
              <a:off x="-6509172" y="5159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3" name="Rectangle 1514"/>
            <p:cNvSpPr>
              <a:spLocks noChangeArrowheads="1"/>
            </p:cNvSpPr>
            <p:nvPr/>
          </p:nvSpPr>
          <p:spPr bwMode="auto">
            <a:xfrm>
              <a:off x="-6337717" y="5159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4" name="Rectangle 1515"/>
            <p:cNvSpPr>
              <a:spLocks noChangeArrowheads="1"/>
            </p:cNvSpPr>
            <p:nvPr/>
          </p:nvSpPr>
          <p:spPr bwMode="auto">
            <a:xfrm>
              <a:off x="-6509172" y="606425"/>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5" name="Rectangle 1516"/>
            <p:cNvSpPr>
              <a:spLocks noChangeArrowheads="1"/>
            </p:cNvSpPr>
            <p:nvPr/>
          </p:nvSpPr>
          <p:spPr bwMode="auto">
            <a:xfrm>
              <a:off x="-6337717"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6" name="Rectangle 1517"/>
            <p:cNvSpPr>
              <a:spLocks noChangeArrowheads="1"/>
            </p:cNvSpPr>
            <p:nvPr/>
          </p:nvSpPr>
          <p:spPr bwMode="auto">
            <a:xfrm>
              <a:off x="-6947336" y="695326"/>
              <a:ext cx="22543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7" name="Rectangle 1518"/>
            <p:cNvSpPr>
              <a:spLocks noChangeArrowheads="1"/>
            </p:cNvSpPr>
            <p:nvPr/>
          </p:nvSpPr>
          <p:spPr bwMode="auto">
            <a:xfrm>
              <a:off x="-6509172" y="695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8" name="Rectangle 1519"/>
            <p:cNvSpPr>
              <a:spLocks noChangeArrowheads="1"/>
            </p:cNvSpPr>
            <p:nvPr/>
          </p:nvSpPr>
          <p:spPr bwMode="auto">
            <a:xfrm>
              <a:off x="-6337717" y="695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9" name="Rectangle 1520"/>
            <p:cNvSpPr>
              <a:spLocks noChangeArrowheads="1"/>
            </p:cNvSpPr>
            <p:nvPr/>
          </p:nvSpPr>
          <p:spPr bwMode="auto">
            <a:xfrm>
              <a:off x="-6683803"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0" name="Rectangle 1521"/>
            <p:cNvSpPr>
              <a:spLocks noChangeArrowheads="1"/>
            </p:cNvSpPr>
            <p:nvPr/>
          </p:nvSpPr>
          <p:spPr bwMode="auto">
            <a:xfrm>
              <a:off x="-6598076"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1" name="Rectangle 1522"/>
            <p:cNvSpPr>
              <a:spLocks noChangeArrowheads="1"/>
            </p:cNvSpPr>
            <p:nvPr/>
          </p:nvSpPr>
          <p:spPr bwMode="auto">
            <a:xfrm>
              <a:off x="-6420269" y="784224"/>
              <a:ext cx="133354"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2" name="Rectangle 1523"/>
            <p:cNvSpPr>
              <a:spLocks noChangeArrowheads="1"/>
            </p:cNvSpPr>
            <p:nvPr/>
          </p:nvSpPr>
          <p:spPr bwMode="auto">
            <a:xfrm>
              <a:off x="-6683803"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3" name="Rectangle 1524"/>
            <p:cNvSpPr>
              <a:spLocks noChangeArrowheads="1"/>
            </p:cNvSpPr>
            <p:nvPr/>
          </p:nvSpPr>
          <p:spPr bwMode="auto">
            <a:xfrm>
              <a:off x="-6509172" y="87312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4" name="Rectangle 1525"/>
            <p:cNvSpPr>
              <a:spLocks noChangeArrowheads="1"/>
            </p:cNvSpPr>
            <p:nvPr/>
          </p:nvSpPr>
          <p:spPr bwMode="auto">
            <a:xfrm>
              <a:off x="-6423444"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5" name="Rectangle 1526"/>
            <p:cNvSpPr>
              <a:spLocks noChangeArrowheads="1"/>
            </p:cNvSpPr>
            <p:nvPr/>
          </p:nvSpPr>
          <p:spPr bwMode="auto">
            <a:xfrm>
              <a:off x="-6337717"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6" name="Rectangle 1527"/>
            <p:cNvSpPr>
              <a:spLocks noChangeArrowheads="1"/>
            </p:cNvSpPr>
            <p:nvPr/>
          </p:nvSpPr>
          <p:spPr bwMode="auto">
            <a:xfrm>
              <a:off x="-6683803" y="962025"/>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7" name="Rectangle 1528"/>
            <p:cNvSpPr>
              <a:spLocks noChangeArrowheads="1"/>
            </p:cNvSpPr>
            <p:nvPr/>
          </p:nvSpPr>
          <p:spPr bwMode="auto">
            <a:xfrm>
              <a:off x="-6337717"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8" name="Rectangle 1529"/>
            <p:cNvSpPr>
              <a:spLocks noChangeArrowheads="1"/>
            </p:cNvSpPr>
            <p:nvPr/>
          </p:nvSpPr>
          <p:spPr bwMode="auto">
            <a:xfrm>
              <a:off x="-6769532" y="10509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9" name="Rectangle 1530"/>
            <p:cNvSpPr>
              <a:spLocks noChangeArrowheads="1"/>
            </p:cNvSpPr>
            <p:nvPr/>
          </p:nvSpPr>
          <p:spPr bwMode="auto">
            <a:xfrm>
              <a:off x="-6337717"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0" name="Rectangle 1531"/>
            <p:cNvSpPr>
              <a:spLocks noChangeArrowheads="1"/>
            </p:cNvSpPr>
            <p:nvPr/>
          </p:nvSpPr>
          <p:spPr bwMode="auto">
            <a:xfrm>
              <a:off x="-6769532" y="1139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1" name="Rectangle 1532"/>
            <p:cNvSpPr>
              <a:spLocks noChangeArrowheads="1"/>
            </p:cNvSpPr>
            <p:nvPr/>
          </p:nvSpPr>
          <p:spPr bwMode="auto">
            <a:xfrm>
              <a:off x="-6683803" y="11398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2" name="Rectangle 1533"/>
            <p:cNvSpPr>
              <a:spLocks noChangeArrowheads="1"/>
            </p:cNvSpPr>
            <p:nvPr/>
          </p:nvSpPr>
          <p:spPr bwMode="auto">
            <a:xfrm>
              <a:off x="-6509172" y="1139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3" name="Rectangle 1534"/>
            <p:cNvSpPr>
              <a:spLocks noChangeArrowheads="1"/>
            </p:cNvSpPr>
            <p:nvPr/>
          </p:nvSpPr>
          <p:spPr bwMode="auto">
            <a:xfrm>
              <a:off x="-6420269" y="1139825"/>
              <a:ext cx="133354"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4" name="Rectangle 1535"/>
            <p:cNvSpPr>
              <a:spLocks noChangeArrowheads="1"/>
            </p:cNvSpPr>
            <p:nvPr/>
          </p:nvSpPr>
          <p:spPr bwMode="auto">
            <a:xfrm>
              <a:off x="-6598076"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5" name="Rectangle 1536"/>
            <p:cNvSpPr>
              <a:spLocks noChangeArrowheads="1"/>
            </p:cNvSpPr>
            <p:nvPr/>
          </p:nvSpPr>
          <p:spPr bwMode="auto">
            <a:xfrm>
              <a:off x="-6423444"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6" name="Rectangle 1537"/>
            <p:cNvSpPr>
              <a:spLocks noChangeArrowheads="1"/>
            </p:cNvSpPr>
            <p:nvPr/>
          </p:nvSpPr>
          <p:spPr bwMode="auto">
            <a:xfrm>
              <a:off x="-6337717"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7" name="Rectangle 1538"/>
            <p:cNvSpPr>
              <a:spLocks noChangeArrowheads="1"/>
            </p:cNvSpPr>
            <p:nvPr/>
          </p:nvSpPr>
          <p:spPr bwMode="auto">
            <a:xfrm>
              <a:off x="-6769532" y="13208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8" name="Rectangle 1539"/>
            <p:cNvSpPr>
              <a:spLocks noChangeArrowheads="1"/>
            </p:cNvSpPr>
            <p:nvPr/>
          </p:nvSpPr>
          <p:spPr bwMode="auto">
            <a:xfrm>
              <a:off x="-6683803"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9" name="Rectangle 1540"/>
            <p:cNvSpPr>
              <a:spLocks noChangeArrowheads="1"/>
            </p:cNvSpPr>
            <p:nvPr/>
          </p:nvSpPr>
          <p:spPr bwMode="auto">
            <a:xfrm>
              <a:off x="-6598076"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0" name="Rectangle 1541"/>
            <p:cNvSpPr>
              <a:spLocks noChangeArrowheads="1"/>
            </p:cNvSpPr>
            <p:nvPr/>
          </p:nvSpPr>
          <p:spPr bwMode="auto">
            <a:xfrm>
              <a:off x="-6337717"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1" name="Rectangle 1542"/>
            <p:cNvSpPr>
              <a:spLocks noChangeArrowheads="1"/>
            </p:cNvSpPr>
            <p:nvPr/>
          </p:nvSpPr>
          <p:spPr bwMode="auto">
            <a:xfrm>
              <a:off x="-6769532" y="14097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2" name="Rectangle 1543"/>
            <p:cNvSpPr>
              <a:spLocks noChangeArrowheads="1"/>
            </p:cNvSpPr>
            <p:nvPr/>
          </p:nvSpPr>
          <p:spPr bwMode="auto">
            <a:xfrm>
              <a:off x="-6598076"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3" name="Rectangle 1544"/>
            <p:cNvSpPr>
              <a:spLocks noChangeArrowheads="1"/>
            </p:cNvSpPr>
            <p:nvPr/>
          </p:nvSpPr>
          <p:spPr bwMode="auto">
            <a:xfrm>
              <a:off x="-6423444"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4" name="Rectangle 1545"/>
            <p:cNvSpPr>
              <a:spLocks noChangeArrowheads="1"/>
            </p:cNvSpPr>
            <p:nvPr/>
          </p:nvSpPr>
          <p:spPr bwMode="auto">
            <a:xfrm>
              <a:off x="-6683803"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5" name="Rectangle 1546"/>
            <p:cNvSpPr>
              <a:spLocks noChangeArrowheads="1"/>
            </p:cNvSpPr>
            <p:nvPr/>
          </p:nvSpPr>
          <p:spPr bwMode="auto">
            <a:xfrm>
              <a:off x="-6509172" y="14986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6" name="Rectangle 1547"/>
            <p:cNvSpPr>
              <a:spLocks noChangeArrowheads="1"/>
            </p:cNvSpPr>
            <p:nvPr/>
          </p:nvSpPr>
          <p:spPr bwMode="auto">
            <a:xfrm>
              <a:off x="-6337717"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7" name="Rectangle 1548"/>
            <p:cNvSpPr>
              <a:spLocks noChangeArrowheads="1"/>
            </p:cNvSpPr>
            <p:nvPr/>
          </p:nvSpPr>
          <p:spPr bwMode="auto">
            <a:xfrm>
              <a:off x="-6769532" y="1587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8" name="Rectangle 1549"/>
            <p:cNvSpPr>
              <a:spLocks noChangeArrowheads="1"/>
            </p:cNvSpPr>
            <p:nvPr/>
          </p:nvSpPr>
          <p:spPr bwMode="auto">
            <a:xfrm>
              <a:off x="-6598076"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9" name="Rectangle 1550"/>
            <p:cNvSpPr>
              <a:spLocks noChangeArrowheads="1"/>
            </p:cNvSpPr>
            <p:nvPr/>
          </p:nvSpPr>
          <p:spPr bwMode="auto">
            <a:xfrm>
              <a:off x="-6337717"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0" name="Rectangle 1551"/>
            <p:cNvSpPr>
              <a:spLocks noChangeArrowheads="1"/>
            </p:cNvSpPr>
            <p:nvPr/>
          </p:nvSpPr>
          <p:spPr bwMode="auto">
            <a:xfrm>
              <a:off x="-7121969"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1" name="Rectangle 1552"/>
            <p:cNvSpPr>
              <a:spLocks noChangeArrowheads="1"/>
            </p:cNvSpPr>
            <p:nvPr/>
          </p:nvSpPr>
          <p:spPr bwMode="auto">
            <a:xfrm>
              <a:off x="-6861610"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2" name="Rectangle 1553"/>
            <p:cNvSpPr>
              <a:spLocks noChangeArrowheads="1"/>
            </p:cNvSpPr>
            <p:nvPr/>
          </p:nvSpPr>
          <p:spPr bwMode="auto">
            <a:xfrm>
              <a:off x="-6769532" y="1674813"/>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3" name="Rectangle 1554"/>
            <p:cNvSpPr>
              <a:spLocks noChangeArrowheads="1"/>
            </p:cNvSpPr>
            <p:nvPr/>
          </p:nvSpPr>
          <p:spPr bwMode="auto">
            <a:xfrm>
              <a:off x="-6598076"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4" name="Rectangle 1555"/>
            <p:cNvSpPr>
              <a:spLocks noChangeArrowheads="1"/>
            </p:cNvSpPr>
            <p:nvPr/>
          </p:nvSpPr>
          <p:spPr bwMode="auto">
            <a:xfrm>
              <a:off x="-7296599" y="17573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5" name="Rectangle 1556"/>
            <p:cNvSpPr>
              <a:spLocks noChangeArrowheads="1"/>
            </p:cNvSpPr>
            <p:nvPr/>
          </p:nvSpPr>
          <p:spPr bwMode="auto">
            <a:xfrm>
              <a:off x="-7207695"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6" name="Rectangle 1557"/>
            <p:cNvSpPr>
              <a:spLocks noChangeArrowheads="1"/>
            </p:cNvSpPr>
            <p:nvPr/>
          </p:nvSpPr>
          <p:spPr bwMode="auto">
            <a:xfrm>
              <a:off x="-6947336"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7" name="Rectangle 1558"/>
            <p:cNvSpPr>
              <a:spLocks noChangeArrowheads="1"/>
            </p:cNvSpPr>
            <p:nvPr/>
          </p:nvSpPr>
          <p:spPr bwMode="auto">
            <a:xfrm>
              <a:off x="-6769532"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8" name="Rectangle 1559"/>
            <p:cNvSpPr>
              <a:spLocks noChangeArrowheads="1"/>
            </p:cNvSpPr>
            <p:nvPr/>
          </p:nvSpPr>
          <p:spPr bwMode="auto">
            <a:xfrm>
              <a:off x="-6337717" y="17573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9" name="Rectangle 1560"/>
            <p:cNvSpPr>
              <a:spLocks noChangeArrowheads="1"/>
            </p:cNvSpPr>
            <p:nvPr/>
          </p:nvSpPr>
          <p:spPr bwMode="auto">
            <a:xfrm>
              <a:off x="-6861610"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0" name="Rectangle 1561"/>
            <p:cNvSpPr>
              <a:spLocks noChangeArrowheads="1"/>
            </p:cNvSpPr>
            <p:nvPr/>
          </p:nvSpPr>
          <p:spPr bwMode="auto">
            <a:xfrm>
              <a:off x="-7036240"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1" name="Rectangle 1562"/>
            <p:cNvSpPr>
              <a:spLocks noChangeArrowheads="1"/>
            </p:cNvSpPr>
            <p:nvPr/>
          </p:nvSpPr>
          <p:spPr bwMode="auto">
            <a:xfrm>
              <a:off x="-6423444"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2" name="Rectangle 1563"/>
            <p:cNvSpPr>
              <a:spLocks noChangeArrowheads="1"/>
            </p:cNvSpPr>
            <p:nvPr/>
          </p:nvSpPr>
          <p:spPr bwMode="auto">
            <a:xfrm>
              <a:off x="-6337717"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3" name="Rectangle 1564"/>
            <p:cNvSpPr>
              <a:spLocks noChangeArrowheads="1"/>
            </p:cNvSpPr>
            <p:nvPr/>
          </p:nvSpPr>
          <p:spPr bwMode="auto">
            <a:xfrm>
              <a:off x="-7296599"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4" name="Rectangle 1565"/>
            <p:cNvSpPr>
              <a:spLocks noChangeArrowheads="1"/>
            </p:cNvSpPr>
            <p:nvPr/>
          </p:nvSpPr>
          <p:spPr bwMode="auto">
            <a:xfrm>
              <a:off x="-6683803"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5" name="Rectangle 1566"/>
            <p:cNvSpPr>
              <a:spLocks noChangeArrowheads="1"/>
            </p:cNvSpPr>
            <p:nvPr/>
          </p:nvSpPr>
          <p:spPr bwMode="auto">
            <a:xfrm>
              <a:off x="-7121969"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6" name="Rectangle 1567"/>
            <p:cNvSpPr>
              <a:spLocks noChangeArrowheads="1"/>
            </p:cNvSpPr>
            <p:nvPr/>
          </p:nvSpPr>
          <p:spPr bwMode="auto">
            <a:xfrm>
              <a:off x="-6509172" y="191611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7" name="Rectangle 1568"/>
            <p:cNvSpPr>
              <a:spLocks noChangeArrowheads="1"/>
            </p:cNvSpPr>
            <p:nvPr/>
          </p:nvSpPr>
          <p:spPr bwMode="auto">
            <a:xfrm>
              <a:off x="-6337717"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8" name="Rectangle 1569"/>
            <p:cNvSpPr>
              <a:spLocks noChangeArrowheads="1"/>
            </p:cNvSpPr>
            <p:nvPr/>
          </p:nvSpPr>
          <p:spPr bwMode="auto">
            <a:xfrm>
              <a:off x="-7296599"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9" name="Rectangle 1570"/>
            <p:cNvSpPr>
              <a:spLocks noChangeArrowheads="1"/>
            </p:cNvSpPr>
            <p:nvPr/>
          </p:nvSpPr>
          <p:spPr bwMode="auto">
            <a:xfrm>
              <a:off x="-7036240"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0" name="Rectangle 1571"/>
            <p:cNvSpPr>
              <a:spLocks noChangeArrowheads="1"/>
            </p:cNvSpPr>
            <p:nvPr/>
          </p:nvSpPr>
          <p:spPr bwMode="auto">
            <a:xfrm>
              <a:off x="-7207695" y="1995489"/>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1" name="Rectangle 1572"/>
            <p:cNvSpPr>
              <a:spLocks noChangeArrowheads="1"/>
            </p:cNvSpPr>
            <p:nvPr/>
          </p:nvSpPr>
          <p:spPr bwMode="auto">
            <a:xfrm>
              <a:off x="-6598076"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2" name="Rectangle 1573"/>
            <p:cNvSpPr>
              <a:spLocks noChangeArrowheads="1"/>
            </p:cNvSpPr>
            <p:nvPr/>
          </p:nvSpPr>
          <p:spPr bwMode="auto">
            <a:xfrm>
              <a:off x="-6509172" y="1995489"/>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3" name="Rectangle 1574"/>
            <p:cNvSpPr>
              <a:spLocks noChangeArrowheads="1"/>
            </p:cNvSpPr>
            <p:nvPr/>
          </p:nvSpPr>
          <p:spPr bwMode="auto">
            <a:xfrm>
              <a:off x="-7296599"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4" name="Rectangle 1575"/>
            <p:cNvSpPr>
              <a:spLocks noChangeArrowheads="1"/>
            </p:cNvSpPr>
            <p:nvPr/>
          </p:nvSpPr>
          <p:spPr bwMode="auto">
            <a:xfrm>
              <a:off x="-6683803"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5" name="Rectangle 1576"/>
            <p:cNvSpPr>
              <a:spLocks noChangeArrowheads="1"/>
            </p:cNvSpPr>
            <p:nvPr/>
          </p:nvSpPr>
          <p:spPr bwMode="auto">
            <a:xfrm>
              <a:off x="-7036240"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6" name="Rectangle 1577"/>
            <p:cNvSpPr>
              <a:spLocks noChangeArrowheads="1"/>
            </p:cNvSpPr>
            <p:nvPr/>
          </p:nvSpPr>
          <p:spPr bwMode="auto">
            <a:xfrm>
              <a:off x="-6861610"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7" name="Rectangle 1578"/>
            <p:cNvSpPr>
              <a:spLocks noChangeArrowheads="1"/>
            </p:cNvSpPr>
            <p:nvPr/>
          </p:nvSpPr>
          <p:spPr bwMode="auto">
            <a:xfrm>
              <a:off x="-6337717"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8" name="Rectangle 1579"/>
            <p:cNvSpPr>
              <a:spLocks noChangeArrowheads="1"/>
            </p:cNvSpPr>
            <p:nvPr/>
          </p:nvSpPr>
          <p:spPr bwMode="auto">
            <a:xfrm>
              <a:off x="-7296599"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9" name="Rectangle 1580"/>
            <p:cNvSpPr>
              <a:spLocks noChangeArrowheads="1"/>
            </p:cNvSpPr>
            <p:nvPr/>
          </p:nvSpPr>
          <p:spPr bwMode="auto">
            <a:xfrm>
              <a:off x="-6683803"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0" name="Rectangle 1581"/>
            <p:cNvSpPr>
              <a:spLocks noChangeArrowheads="1"/>
            </p:cNvSpPr>
            <p:nvPr/>
          </p:nvSpPr>
          <p:spPr bwMode="auto">
            <a:xfrm>
              <a:off x="-7036240"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1" name="Rectangle 1582"/>
            <p:cNvSpPr>
              <a:spLocks noChangeArrowheads="1"/>
            </p:cNvSpPr>
            <p:nvPr/>
          </p:nvSpPr>
          <p:spPr bwMode="auto">
            <a:xfrm>
              <a:off x="-6769532" y="2157413"/>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2" name="Rectangle 1583"/>
            <p:cNvSpPr>
              <a:spLocks noChangeArrowheads="1"/>
            </p:cNvSpPr>
            <p:nvPr/>
          </p:nvSpPr>
          <p:spPr bwMode="auto">
            <a:xfrm>
              <a:off x="-6337717"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3" name="Rectangle 1584"/>
            <p:cNvSpPr>
              <a:spLocks noChangeArrowheads="1"/>
            </p:cNvSpPr>
            <p:nvPr/>
          </p:nvSpPr>
          <p:spPr bwMode="auto">
            <a:xfrm>
              <a:off x="-6683803"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4" name="Rectangle 1585"/>
            <p:cNvSpPr>
              <a:spLocks noChangeArrowheads="1"/>
            </p:cNvSpPr>
            <p:nvPr/>
          </p:nvSpPr>
          <p:spPr bwMode="auto">
            <a:xfrm>
              <a:off x="-7121969"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5" name="Rectangle 1586"/>
            <p:cNvSpPr>
              <a:spLocks noChangeArrowheads="1"/>
            </p:cNvSpPr>
            <p:nvPr/>
          </p:nvSpPr>
          <p:spPr bwMode="auto">
            <a:xfrm>
              <a:off x="-6861610"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6" name="Rectangle 1587"/>
            <p:cNvSpPr>
              <a:spLocks noChangeArrowheads="1"/>
            </p:cNvSpPr>
            <p:nvPr/>
          </p:nvSpPr>
          <p:spPr bwMode="auto">
            <a:xfrm>
              <a:off x="-7296599"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7" name="Rectangle 1588"/>
            <p:cNvSpPr>
              <a:spLocks noChangeArrowheads="1"/>
            </p:cNvSpPr>
            <p:nvPr/>
          </p:nvSpPr>
          <p:spPr bwMode="auto">
            <a:xfrm>
              <a:off x="-6861610"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8" name="Rectangle 1589"/>
            <p:cNvSpPr>
              <a:spLocks noChangeArrowheads="1"/>
            </p:cNvSpPr>
            <p:nvPr/>
          </p:nvSpPr>
          <p:spPr bwMode="auto">
            <a:xfrm>
              <a:off x="-6337717"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9" name="Rectangle 1590"/>
            <p:cNvSpPr>
              <a:spLocks noChangeArrowheads="1"/>
            </p:cNvSpPr>
            <p:nvPr/>
          </p:nvSpPr>
          <p:spPr bwMode="auto">
            <a:xfrm>
              <a:off x="-6683803" y="2392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0" name="Rectangle 1591"/>
            <p:cNvSpPr>
              <a:spLocks noChangeArrowheads="1"/>
            </p:cNvSpPr>
            <p:nvPr/>
          </p:nvSpPr>
          <p:spPr bwMode="auto">
            <a:xfrm>
              <a:off x="-7036240" y="2392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1" name="Rectangle 1592"/>
            <p:cNvSpPr>
              <a:spLocks noChangeArrowheads="1"/>
            </p:cNvSpPr>
            <p:nvPr/>
          </p:nvSpPr>
          <p:spPr bwMode="auto">
            <a:xfrm>
              <a:off x="-7296599"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2" name="Rectangle 1593"/>
            <p:cNvSpPr>
              <a:spLocks noChangeArrowheads="1"/>
            </p:cNvSpPr>
            <p:nvPr/>
          </p:nvSpPr>
          <p:spPr bwMode="auto">
            <a:xfrm>
              <a:off x="-6861610"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3" name="Rectangle 1594"/>
            <p:cNvSpPr>
              <a:spLocks noChangeArrowheads="1"/>
            </p:cNvSpPr>
            <p:nvPr/>
          </p:nvSpPr>
          <p:spPr bwMode="auto">
            <a:xfrm>
              <a:off x="-6337717"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4" name="Rectangle 1595"/>
            <p:cNvSpPr>
              <a:spLocks noChangeArrowheads="1"/>
            </p:cNvSpPr>
            <p:nvPr/>
          </p:nvSpPr>
          <p:spPr bwMode="auto">
            <a:xfrm>
              <a:off x="-7296599" y="256063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5" name="Rectangle 1596"/>
            <p:cNvSpPr>
              <a:spLocks noChangeArrowheads="1"/>
            </p:cNvSpPr>
            <p:nvPr/>
          </p:nvSpPr>
          <p:spPr bwMode="auto">
            <a:xfrm>
              <a:off x="-6337717" y="256063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6" name="Rectangle 1597"/>
            <p:cNvSpPr>
              <a:spLocks noChangeArrowheads="1"/>
            </p:cNvSpPr>
            <p:nvPr/>
          </p:nvSpPr>
          <p:spPr bwMode="auto">
            <a:xfrm>
              <a:off x="-6861610" y="2649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7" name="Rectangle 1598"/>
            <p:cNvSpPr>
              <a:spLocks noChangeArrowheads="1"/>
            </p:cNvSpPr>
            <p:nvPr/>
          </p:nvSpPr>
          <p:spPr bwMode="auto">
            <a:xfrm>
              <a:off x="-6337717" y="2649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8" name="Rectangle 1599"/>
            <p:cNvSpPr>
              <a:spLocks noChangeArrowheads="1"/>
            </p:cNvSpPr>
            <p:nvPr/>
          </p:nvSpPr>
          <p:spPr bwMode="auto">
            <a:xfrm>
              <a:off x="-7296601" y="27432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9" name="Rectangle 1600"/>
            <p:cNvSpPr>
              <a:spLocks noChangeArrowheads="1"/>
            </p:cNvSpPr>
            <p:nvPr/>
          </p:nvSpPr>
          <p:spPr bwMode="auto">
            <a:xfrm>
              <a:off x="-6769534" y="27432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0" name="Rectangle 1601"/>
            <p:cNvSpPr>
              <a:spLocks noChangeArrowheads="1"/>
            </p:cNvSpPr>
            <p:nvPr/>
          </p:nvSpPr>
          <p:spPr bwMode="auto">
            <a:xfrm>
              <a:off x="-6861612" y="28321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1" name="Rectangle 1602"/>
            <p:cNvSpPr>
              <a:spLocks noChangeArrowheads="1"/>
            </p:cNvSpPr>
            <p:nvPr/>
          </p:nvSpPr>
          <p:spPr bwMode="auto">
            <a:xfrm>
              <a:off x="-6861612" y="29178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2" name="Rectangle 1603"/>
            <p:cNvSpPr>
              <a:spLocks noChangeArrowheads="1"/>
            </p:cNvSpPr>
            <p:nvPr/>
          </p:nvSpPr>
          <p:spPr bwMode="auto">
            <a:xfrm>
              <a:off x="-6337717" y="28321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6149" name="文本框 3"/>
          <p:cNvSpPr txBox="1">
            <a:spLocks noChangeArrowheads="1"/>
          </p:cNvSpPr>
          <p:nvPr/>
        </p:nvSpPr>
        <p:spPr bwMode="auto">
          <a:xfrm>
            <a:off x="2984361" y="2723786"/>
            <a:ext cx="6232824" cy="1754326"/>
          </a:xfrm>
          <a:prstGeom prst="rect">
            <a:avLst/>
          </a:prstGeom>
          <a:noFill/>
          <a:ln w="9525">
            <a:noFill/>
            <a:miter lim="800000"/>
          </a:ln>
        </p:spPr>
        <p:txBody>
          <a:bodyPr wrap="square">
            <a:spAutoFit/>
          </a:bodyPr>
          <a:lstStyle/>
          <a:p>
            <a:pPr>
              <a:lnSpc>
                <a:spcPct val="150000"/>
              </a:lnSpc>
            </a:pPr>
            <a:r>
              <a:rPr lang="zh-CN" altLang="en-US" sz="2400" dirty="0">
                <a:solidFill>
                  <a:schemeClr val="bg1"/>
                </a:solidFill>
                <a:latin typeface="Calibri" panose="020F0502020204030204" charset="0"/>
              </a:rPr>
              <a:t>任务一</a:t>
            </a:r>
            <a:r>
              <a:rPr lang="zh-CN" altLang="en-US" sz="2400" dirty="0" smtClean="0">
                <a:solidFill>
                  <a:schemeClr val="bg1"/>
                </a:solidFill>
                <a:latin typeface="Calibri" panose="020F0502020204030204" charset="0"/>
              </a:rPr>
              <a:t>：传统生产计划与控制</a:t>
            </a:r>
            <a:endParaRPr lang="en-US" altLang="zh-CN" sz="2400" dirty="0" smtClean="0">
              <a:solidFill>
                <a:schemeClr val="bg1"/>
              </a:solidFill>
              <a:latin typeface="Calibri" panose="020F0502020204030204" charset="0"/>
            </a:endParaRPr>
          </a:p>
          <a:p>
            <a:pPr>
              <a:lnSpc>
                <a:spcPct val="150000"/>
              </a:lnSpc>
            </a:pPr>
            <a:r>
              <a:rPr lang="zh-CN" altLang="en-US" sz="2400" dirty="0" smtClean="0">
                <a:solidFill>
                  <a:schemeClr val="bg1"/>
                </a:solidFill>
                <a:latin typeface="Calibri" panose="020F0502020204030204" charset="0"/>
              </a:rPr>
              <a:t>任务二</a:t>
            </a:r>
            <a:r>
              <a:rPr lang="zh-CN" altLang="en-US" sz="2400" dirty="0">
                <a:solidFill>
                  <a:schemeClr val="bg1"/>
                </a:solidFill>
                <a:latin typeface="Calibri" panose="020F0502020204030204" charset="0"/>
              </a:rPr>
              <a:t>：供应链环境下的生产与控制</a:t>
            </a:r>
          </a:p>
          <a:p>
            <a:pPr>
              <a:lnSpc>
                <a:spcPct val="150000"/>
              </a:lnSpc>
            </a:pPr>
            <a:r>
              <a:rPr lang="zh-CN" altLang="en-US" sz="2400" dirty="0" smtClean="0">
                <a:solidFill>
                  <a:schemeClr val="bg1"/>
                </a:solidFill>
                <a:latin typeface="Calibri" panose="020F0502020204030204" charset="0"/>
              </a:rPr>
              <a:t>任务三：供应</a:t>
            </a:r>
            <a:r>
              <a:rPr lang="zh-CN" altLang="en-US" sz="2400" dirty="0">
                <a:solidFill>
                  <a:schemeClr val="bg1"/>
                </a:solidFill>
                <a:latin typeface="Calibri" panose="020F0502020204030204" charset="0"/>
              </a:rPr>
              <a:t>链环境下</a:t>
            </a:r>
            <a:r>
              <a:rPr lang="zh-CN" altLang="en-US" sz="2400" dirty="0" smtClean="0">
                <a:solidFill>
                  <a:schemeClr val="bg1"/>
                </a:solidFill>
                <a:latin typeface="Calibri" panose="020F0502020204030204" charset="0"/>
              </a:rPr>
              <a:t>的生产策略</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282340" y="961738"/>
            <a:ext cx="8444941"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三、供应链环境下的生产计划</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方式</a:t>
            </a:r>
            <a:r>
              <a:rPr lang="en-US" altLang="zh-CN" sz="2800" b="1" dirty="0" smtClean="0">
                <a:solidFill>
                  <a:schemeClr val="accent1">
                    <a:lumMod val="50000"/>
                  </a:schemeClr>
                </a:solidFill>
                <a:effectLst>
                  <a:outerShdw blurRad="38100" dist="25400" dir="5400000" algn="ctr" rotWithShape="0">
                    <a:srgbClr val="6E747A">
                      <a:alpha val="43000"/>
                    </a:srgbClr>
                  </a:outerShdw>
                </a:effectLst>
              </a:rPr>
              <a:t>—</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主生产计划特征</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51" name="燕尾形 50"/>
          <p:cNvSpPr/>
          <p:nvPr/>
        </p:nvSpPr>
        <p:spPr>
          <a:xfrm flipH="1">
            <a:off x="155488" y="-42699"/>
            <a:ext cx="6123269"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供应链环境下的生产计划</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 name="Rectangle 2"/>
          <p:cNvSpPr>
            <a:spLocks noChangeArrowheads="1"/>
          </p:cNvSpPr>
          <p:nvPr/>
        </p:nvSpPr>
        <p:spPr bwMode="auto">
          <a:xfrm>
            <a:off x="2137892" y="1751525"/>
            <a:ext cx="145840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5"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8" name="Rectangle 6"/>
          <p:cNvSpPr>
            <a:spLocks noChangeArrowheads="1"/>
          </p:cNvSpPr>
          <p:nvPr/>
        </p:nvSpPr>
        <p:spPr bwMode="auto">
          <a:xfrm rot="10800000" flipV="1">
            <a:off x="918074" y="2409804"/>
            <a:ext cx="10355852" cy="2221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3048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342900" lvl="0" indent="-342900">
              <a:lnSpc>
                <a:spcPct val="150000"/>
              </a:lnSpc>
              <a:buFont typeface="Wingdings" panose="05000000000000000000" pitchFamily="2" charset="2"/>
              <a:buChar char="Ø"/>
            </a:pPr>
            <a:r>
              <a:rPr lang="zh-CN" altLang="en-US" sz="2400" dirty="0" smtClean="0">
                <a:solidFill>
                  <a:srgbClr val="000000"/>
                </a:solidFill>
                <a:latin typeface="宋体" panose="02010600030101010101" pitchFamily="2" charset="-122"/>
                <a:cs typeface="Times New Roman" panose="02020603050405020304" pitchFamily="18" charset="0"/>
              </a:rPr>
              <a:t>根据</a:t>
            </a:r>
            <a:r>
              <a:rPr lang="zh-CN" altLang="en-US" sz="2400" dirty="0">
                <a:solidFill>
                  <a:srgbClr val="000000"/>
                </a:solidFill>
                <a:latin typeface="宋体" panose="02010600030101010101" pitchFamily="2" charset="-122"/>
                <a:cs typeface="Times New Roman" panose="02020603050405020304" pitchFamily="18" charset="0"/>
              </a:rPr>
              <a:t>最终产品生产的进度计划来驱动</a:t>
            </a:r>
            <a:r>
              <a:rPr lang="en-US" altLang="zh-CN" sz="2400" dirty="0">
                <a:solidFill>
                  <a:srgbClr val="000000"/>
                </a:solidFill>
                <a:latin typeface="宋体" panose="02010600030101010101" pitchFamily="2" charset="-122"/>
                <a:cs typeface="Times New Roman" panose="02020603050405020304" pitchFamily="18" charset="0"/>
              </a:rPr>
              <a:t>MRP</a:t>
            </a:r>
            <a:r>
              <a:rPr lang="zh-CN" altLang="en-US" sz="2400" dirty="0">
                <a:solidFill>
                  <a:srgbClr val="000000"/>
                </a:solidFill>
                <a:latin typeface="宋体" panose="02010600030101010101" pitchFamily="2" charset="-122"/>
                <a:cs typeface="Times New Roman" panose="02020603050405020304" pitchFamily="18" charset="0"/>
              </a:rPr>
              <a:t>的计划过程。</a:t>
            </a:r>
          </a:p>
          <a:p>
            <a:pPr marL="342900" lvl="0" indent="-342900">
              <a:lnSpc>
                <a:spcPct val="150000"/>
              </a:lnSpc>
              <a:buFont typeface="Wingdings" panose="05000000000000000000" pitchFamily="2" charset="2"/>
              <a:buChar char="Ø"/>
            </a:pPr>
            <a:r>
              <a:rPr lang="zh-CN" altLang="en-US" sz="2400" dirty="0" smtClean="0">
                <a:solidFill>
                  <a:srgbClr val="000000"/>
                </a:solidFill>
                <a:latin typeface="宋体" panose="02010600030101010101" pitchFamily="2" charset="-122"/>
                <a:cs typeface="Times New Roman" panose="02020603050405020304" pitchFamily="18" charset="0"/>
              </a:rPr>
              <a:t>数量</a:t>
            </a:r>
            <a:r>
              <a:rPr lang="zh-CN" altLang="en-US" sz="2400" dirty="0">
                <a:solidFill>
                  <a:srgbClr val="000000"/>
                </a:solidFill>
                <a:latin typeface="宋体" panose="02010600030101010101" pitchFamily="2" charset="-122"/>
                <a:cs typeface="Times New Roman" panose="02020603050405020304" pitchFamily="18" charset="0"/>
              </a:rPr>
              <a:t>表示计划生产的量而不是需求数量，也不是能够生产的数量。</a:t>
            </a:r>
          </a:p>
          <a:p>
            <a:pPr marL="342900" lvl="0" indent="-342900">
              <a:lnSpc>
                <a:spcPct val="150000"/>
              </a:lnSpc>
              <a:buFont typeface="Wingdings" panose="05000000000000000000" pitchFamily="2" charset="2"/>
              <a:buChar char="Ø"/>
            </a:pPr>
            <a:r>
              <a:rPr lang="zh-CN" altLang="en-US" sz="2400" dirty="0" smtClean="0">
                <a:solidFill>
                  <a:srgbClr val="000000"/>
                </a:solidFill>
                <a:latin typeface="宋体" panose="02010600030101010101" pitchFamily="2" charset="-122"/>
                <a:cs typeface="Times New Roman" panose="02020603050405020304" pitchFamily="18" charset="0"/>
              </a:rPr>
              <a:t>数量</a:t>
            </a:r>
            <a:r>
              <a:rPr lang="zh-CN" altLang="en-US" sz="2400" dirty="0">
                <a:solidFill>
                  <a:srgbClr val="000000"/>
                </a:solidFill>
                <a:latin typeface="宋体" panose="02010600030101010101" pitchFamily="2" charset="-122"/>
                <a:cs typeface="Times New Roman" panose="02020603050405020304" pitchFamily="18" charset="0"/>
              </a:rPr>
              <a:t>可由客户订单和需求预测合并而得到。</a:t>
            </a:r>
          </a:p>
          <a:p>
            <a:pPr marL="342900" lvl="0" indent="-342900">
              <a:lnSpc>
                <a:spcPct val="150000"/>
              </a:lnSpc>
              <a:buFont typeface="Wingdings" panose="05000000000000000000" pitchFamily="2" charset="2"/>
              <a:buChar char="Ø"/>
            </a:pPr>
            <a:r>
              <a:rPr lang="zh-CN" altLang="en-US" sz="2400" dirty="0" smtClean="0">
                <a:solidFill>
                  <a:srgbClr val="000000"/>
                </a:solidFill>
                <a:latin typeface="宋体" panose="02010600030101010101" pitchFamily="2" charset="-122"/>
                <a:cs typeface="Times New Roman" panose="02020603050405020304" pitchFamily="18" charset="0"/>
              </a:rPr>
              <a:t>主要</a:t>
            </a:r>
            <a:r>
              <a:rPr lang="zh-CN" altLang="en-US" sz="2400" dirty="0">
                <a:solidFill>
                  <a:srgbClr val="000000"/>
                </a:solidFill>
                <a:latin typeface="宋体" panose="02010600030101010101" pitchFamily="2" charset="-122"/>
                <a:cs typeface="Times New Roman" panose="02020603050405020304" pitchFamily="18" charset="0"/>
              </a:rPr>
              <a:t>内容包括需求数量和需求时间（单位时间用“周”或“天”表示）。</a:t>
            </a:r>
          </a:p>
        </p:txBody>
      </p:sp>
    </p:spTree>
    <p:extLst>
      <p:ext uri="{BB962C8B-B14F-4D97-AF65-F5344CB8AC3E}">
        <p14:creationId xmlns:p14="http://schemas.microsoft.com/office/powerpoint/2010/main" val="1777447788"/>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78334" y="961738"/>
            <a:ext cx="9166292"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三</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、供应链环境下的生产计划方式</a:t>
            </a:r>
            <a:r>
              <a:rPr lang="en-US" altLang="zh-CN" sz="2800" b="1" dirty="0" smtClean="0">
                <a:solidFill>
                  <a:schemeClr val="accent1">
                    <a:lumMod val="50000"/>
                  </a:schemeClr>
                </a:solidFill>
                <a:effectLst>
                  <a:outerShdw blurRad="38100" dist="25400" dir="5400000" algn="ctr" rotWithShape="0">
                    <a:srgbClr val="6E747A">
                      <a:alpha val="43000"/>
                    </a:srgbClr>
                  </a:outerShdw>
                </a:effectLst>
              </a:rPr>
              <a:t>—</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主生产计划制定步骤</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51" name="燕尾形 50"/>
          <p:cNvSpPr/>
          <p:nvPr/>
        </p:nvSpPr>
        <p:spPr>
          <a:xfrm flipH="1">
            <a:off x="155488" y="-42699"/>
            <a:ext cx="6123269"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供应链环境下的生产计划</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 name="Rectangle 2"/>
          <p:cNvSpPr>
            <a:spLocks noChangeArrowheads="1"/>
          </p:cNvSpPr>
          <p:nvPr/>
        </p:nvSpPr>
        <p:spPr bwMode="auto">
          <a:xfrm>
            <a:off x="2137892" y="1751525"/>
            <a:ext cx="145840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5"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4" name="图示 3"/>
          <p:cNvGraphicFramePr/>
          <p:nvPr>
            <p:extLst>
              <p:ext uri="{D42A27DB-BD31-4B8C-83A1-F6EECF244321}">
                <p14:modId xmlns:p14="http://schemas.microsoft.com/office/powerpoint/2010/main" val="3185047712"/>
              </p:ext>
            </p:extLst>
          </p:nvPr>
        </p:nvGraphicFramePr>
        <p:xfrm>
          <a:off x="596414" y="1153639"/>
          <a:ext cx="11364686" cy="40624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15778243"/>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10584" y="961738"/>
            <a:ext cx="8188460"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三</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、供应链环境下的生产计划方式</a:t>
            </a:r>
            <a:r>
              <a:rPr lang="en-US" altLang="zh-CN" sz="2800" b="1" dirty="0" smtClean="0">
                <a:solidFill>
                  <a:schemeClr val="accent1">
                    <a:lumMod val="50000"/>
                  </a:schemeClr>
                </a:solidFill>
                <a:effectLst>
                  <a:outerShdw blurRad="38100" dist="25400" dir="5400000" algn="ctr" rotWithShape="0">
                    <a:srgbClr val="6E747A">
                      <a:alpha val="43000"/>
                    </a:srgbClr>
                  </a:outerShdw>
                </a:effectLst>
              </a:rPr>
              <a:t>—</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物料需求计划</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51" name="燕尾形 50"/>
          <p:cNvSpPr/>
          <p:nvPr/>
        </p:nvSpPr>
        <p:spPr>
          <a:xfrm flipH="1">
            <a:off x="155488" y="-42699"/>
            <a:ext cx="6123269"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供应链环境下的生产计划</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 name="Rectangle 2"/>
          <p:cNvSpPr>
            <a:spLocks noChangeArrowheads="1"/>
          </p:cNvSpPr>
          <p:nvPr/>
        </p:nvSpPr>
        <p:spPr bwMode="auto">
          <a:xfrm>
            <a:off x="2137892" y="1751525"/>
            <a:ext cx="145840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5"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8" name="文本框 7" descr="7b0a20202020227461726765744964223a202270726f636573734f6e6c696e6554657874426f78220a7d0a"/>
          <p:cNvSpPr txBox="1"/>
          <p:nvPr/>
        </p:nvSpPr>
        <p:spPr>
          <a:xfrm>
            <a:off x="838449" y="1751525"/>
            <a:ext cx="9921748" cy="3604246"/>
          </a:xfrm>
          <a:prstGeom prst="rect">
            <a:avLst/>
          </a:prstGeom>
          <a:solidFill>
            <a:srgbClr val="00B0F0"/>
          </a:solidFill>
          <a:ln w="9525">
            <a:noFill/>
          </a:ln>
        </p:spPr>
        <p:txBody>
          <a:bodyPr wrap="square">
            <a:noAutofit/>
          </a:bodyPr>
          <a:lstStyle/>
          <a:p>
            <a:pPr indent="457200" fontAlgn="auto">
              <a:lnSpc>
                <a:spcPct val="150000"/>
              </a:lnSpc>
            </a:pPr>
            <a:r>
              <a:rPr lang="zh-CN" altLang="en-US" sz="2800" dirty="0"/>
              <a:t>物料需求计划（</a:t>
            </a:r>
            <a:r>
              <a:rPr lang="en-US" altLang="zh-CN" sz="2800" dirty="0"/>
              <a:t>Material Requirement Planning</a:t>
            </a:r>
            <a:r>
              <a:rPr lang="zh-CN" altLang="en-US" sz="2800" dirty="0"/>
              <a:t>，简称</a:t>
            </a:r>
            <a:r>
              <a:rPr lang="en-US" altLang="zh-CN" sz="2800" dirty="0"/>
              <a:t>MRP</a:t>
            </a:r>
            <a:r>
              <a:rPr lang="zh-CN" altLang="en-US" sz="2800" dirty="0"/>
              <a:t>），其发展始于</a:t>
            </a:r>
            <a:r>
              <a:rPr lang="en-US" altLang="zh-CN" sz="2800" dirty="0"/>
              <a:t>20</a:t>
            </a:r>
            <a:r>
              <a:rPr lang="zh-CN" altLang="en-US" sz="2800" dirty="0"/>
              <a:t>世纪</a:t>
            </a:r>
            <a:r>
              <a:rPr lang="en-US" altLang="zh-CN" sz="2800" dirty="0"/>
              <a:t>50</a:t>
            </a:r>
            <a:r>
              <a:rPr lang="zh-CN" altLang="en-US" sz="2800" dirty="0"/>
              <a:t>年代的订货点法。订货点法依靠对库存补充周期内的需求量进行预测，并保持一定的安全库存储备，来确定订货点。但由于客户需求的不断变化，订货点法对于需求在非连续稳定环境下的应用效果不佳，促进了后续</a:t>
            </a:r>
            <a:r>
              <a:rPr lang="en-US" altLang="zh-CN" sz="2800" dirty="0"/>
              <a:t>MRP</a:t>
            </a:r>
            <a:r>
              <a:rPr lang="zh-CN" altLang="en-US" sz="2800" dirty="0"/>
              <a:t>的产生。</a:t>
            </a:r>
            <a:endParaRPr lang="zh-CN" altLang="zh-CN" sz="2800" b="0" dirty="0">
              <a:latin typeface="Calibri" panose="020F0502020204030204" charset="0"/>
              <a:ea typeface="宋体" panose="02010600030101010101" pitchFamily="2" charset="-122"/>
              <a:sym typeface="+mn-ea"/>
            </a:endParaRPr>
          </a:p>
        </p:txBody>
      </p:sp>
    </p:spTree>
    <p:extLst>
      <p:ext uri="{BB962C8B-B14F-4D97-AF65-F5344CB8AC3E}">
        <p14:creationId xmlns:p14="http://schemas.microsoft.com/office/powerpoint/2010/main" val="3683167046"/>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93803" y="961738"/>
            <a:ext cx="7622023"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三</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、供应链环境下的生产计划方式</a:t>
            </a:r>
            <a:r>
              <a:rPr lang="en-US" altLang="zh-CN" sz="2800" b="1" dirty="0" smtClean="0">
                <a:solidFill>
                  <a:schemeClr val="accent1">
                    <a:lumMod val="50000"/>
                  </a:schemeClr>
                </a:solidFill>
                <a:effectLst>
                  <a:outerShdw blurRad="38100" dist="25400" dir="5400000" algn="ctr" rotWithShape="0">
                    <a:srgbClr val="6E747A">
                      <a:alpha val="43000"/>
                    </a:srgbClr>
                  </a:outerShdw>
                </a:effectLst>
              </a:rPr>
              <a:t>—MRP</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原理</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51" name="燕尾形 50"/>
          <p:cNvSpPr/>
          <p:nvPr/>
        </p:nvSpPr>
        <p:spPr>
          <a:xfrm flipH="1">
            <a:off x="155488" y="-42699"/>
            <a:ext cx="6123269"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供应链环境下的生产计划</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 name="Rectangle 2"/>
          <p:cNvSpPr>
            <a:spLocks noChangeArrowheads="1"/>
          </p:cNvSpPr>
          <p:nvPr/>
        </p:nvSpPr>
        <p:spPr bwMode="auto">
          <a:xfrm>
            <a:off x="2137892" y="1751525"/>
            <a:ext cx="145840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5"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2"/>
          <p:cNvSpPr>
            <a:spLocks noChangeArrowheads="1"/>
          </p:cNvSpPr>
          <p:nvPr/>
        </p:nvSpPr>
        <p:spPr bwMode="auto">
          <a:xfrm>
            <a:off x="2859315" y="1484957"/>
            <a:ext cx="1406795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1769172938"/>
              </p:ext>
            </p:extLst>
          </p:nvPr>
        </p:nvGraphicFramePr>
        <p:xfrm>
          <a:off x="2859315" y="1484958"/>
          <a:ext cx="6024337" cy="4828756"/>
        </p:xfrm>
        <a:graphic>
          <a:graphicData uri="http://schemas.openxmlformats.org/presentationml/2006/ole">
            <mc:AlternateContent xmlns:mc="http://schemas.openxmlformats.org/markup-compatibility/2006">
              <mc:Choice xmlns:v="urn:schemas-microsoft-com:vml" Requires="v">
                <p:oleObj spid="_x0000_s11279" name="Visio" r:id="rId3" imgW="4937500" imgH="3956128" progId="Visio.Drawing.11">
                  <p:embed/>
                </p:oleObj>
              </mc:Choice>
              <mc:Fallback>
                <p:oleObj name="Visio" r:id="rId3" imgW="4937500" imgH="3956128"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9315" y="1484958"/>
                        <a:ext cx="6024337" cy="4828756"/>
                      </a:xfrm>
                      <a:prstGeom prst="rect">
                        <a:avLst/>
                      </a:prstGeom>
                      <a:noFill/>
                    </p:spPr>
                  </p:pic>
                </p:oleObj>
              </mc:Fallback>
            </mc:AlternateContent>
          </a:graphicData>
        </a:graphic>
      </p:graphicFrame>
    </p:spTree>
    <p:extLst>
      <p:ext uri="{BB962C8B-B14F-4D97-AF65-F5344CB8AC3E}">
        <p14:creationId xmlns:p14="http://schemas.microsoft.com/office/powerpoint/2010/main" val="3251200204"/>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69900" y="961738"/>
            <a:ext cx="8069837"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三</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、供应链环境下的生产计划方式</a:t>
            </a:r>
            <a:r>
              <a:rPr lang="en-US" altLang="zh-CN" sz="2800" b="1" dirty="0" smtClean="0">
                <a:solidFill>
                  <a:schemeClr val="accent1">
                    <a:lumMod val="50000"/>
                  </a:schemeClr>
                </a:solidFill>
                <a:effectLst>
                  <a:outerShdw blurRad="38100" dist="25400" dir="5400000" algn="ctr" rotWithShape="0">
                    <a:srgbClr val="6E747A">
                      <a:alpha val="43000"/>
                    </a:srgbClr>
                  </a:outerShdw>
                </a:effectLst>
              </a:rPr>
              <a:t>—MRP</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编制步骤</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51" name="燕尾形 50"/>
          <p:cNvSpPr/>
          <p:nvPr/>
        </p:nvSpPr>
        <p:spPr>
          <a:xfrm flipH="1">
            <a:off x="155488" y="-42699"/>
            <a:ext cx="6123269"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供应链环境下的生产计划</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 name="Rectangle 2"/>
          <p:cNvSpPr>
            <a:spLocks noChangeArrowheads="1"/>
          </p:cNvSpPr>
          <p:nvPr/>
        </p:nvSpPr>
        <p:spPr bwMode="auto">
          <a:xfrm>
            <a:off x="2137892" y="1751525"/>
            <a:ext cx="145840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5"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2"/>
          <p:cNvSpPr>
            <a:spLocks noChangeArrowheads="1"/>
          </p:cNvSpPr>
          <p:nvPr/>
        </p:nvSpPr>
        <p:spPr bwMode="auto">
          <a:xfrm>
            <a:off x="2859315" y="1484957"/>
            <a:ext cx="1406795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6" name="矩形 5"/>
          <p:cNvSpPr/>
          <p:nvPr/>
        </p:nvSpPr>
        <p:spPr>
          <a:xfrm>
            <a:off x="1582057" y="1859340"/>
            <a:ext cx="8882743" cy="3323987"/>
          </a:xfrm>
          <a:prstGeom prst="rect">
            <a:avLst/>
          </a:prstGeom>
        </p:spPr>
        <p:txBody>
          <a:bodyPr wrap="square">
            <a:spAutoFit/>
          </a:bodyPr>
          <a:lstStyle/>
          <a:p>
            <a:pPr>
              <a:lnSpc>
                <a:spcPct val="150000"/>
              </a:lnSpc>
            </a:pPr>
            <a:r>
              <a:rPr lang="zh-CN" altLang="en-US" sz="2000" dirty="0">
                <a:latin typeface="+mn-ea"/>
              </a:rPr>
              <a:t>第一步：根据产品的层次结构，逐层把产品展开为部件与零件，生成</a:t>
            </a:r>
            <a:r>
              <a:rPr lang="en-US" altLang="zh-CN" sz="2000" dirty="0">
                <a:latin typeface="+mn-ea"/>
              </a:rPr>
              <a:t>BOM</a:t>
            </a:r>
            <a:r>
              <a:rPr lang="zh-CN" altLang="en-US" sz="2000" dirty="0">
                <a:latin typeface="+mn-ea"/>
              </a:rPr>
              <a:t>表。</a:t>
            </a:r>
          </a:p>
          <a:p>
            <a:pPr>
              <a:lnSpc>
                <a:spcPct val="150000"/>
              </a:lnSpc>
            </a:pPr>
            <a:r>
              <a:rPr lang="zh-CN" altLang="en-US" sz="2000" dirty="0">
                <a:latin typeface="+mn-ea"/>
              </a:rPr>
              <a:t>第二步：根据规定的提前期标准，由产品的出厂日期逆序倒排编制零件的生产进度计划表，再按主生产计划量决定零件的毛需求量。</a:t>
            </a:r>
          </a:p>
          <a:p>
            <a:pPr>
              <a:lnSpc>
                <a:spcPct val="150000"/>
              </a:lnSpc>
            </a:pPr>
            <a:r>
              <a:rPr lang="zh-CN" altLang="en-US" sz="2000" dirty="0">
                <a:latin typeface="+mn-ea"/>
              </a:rPr>
              <a:t>第三步：根据毛需求量和该零件的可分配库存量，计算净需求量；再根据选择批量的原则和零件的具体情况，决定该零件的实际投产批量和日期。</a:t>
            </a:r>
          </a:p>
          <a:p>
            <a:pPr>
              <a:lnSpc>
                <a:spcPct val="150000"/>
              </a:lnSpc>
            </a:pPr>
            <a:r>
              <a:rPr lang="zh-CN" altLang="en-US" sz="2000" dirty="0">
                <a:latin typeface="+mn-ea"/>
              </a:rPr>
              <a:t>第四步：对于外购的原材料和零配件，先根据</a:t>
            </a:r>
            <a:r>
              <a:rPr lang="en-US" altLang="zh-CN" sz="2000" dirty="0">
                <a:latin typeface="+mn-ea"/>
              </a:rPr>
              <a:t>BOM</a:t>
            </a:r>
            <a:r>
              <a:rPr lang="zh-CN" altLang="en-US" sz="2000" dirty="0">
                <a:latin typeface="+mn-ea"/>
              </a:rPr>
              <a:t>表按品种规格进行汇总，再分别按他们的采购提前期决定定购的日期与数量。</a:t>
            </a:r>
          </a:p>
        </p:txBody>
      </p:sp>
    </p:spTree>
    <p:extLst>
      <p:ext uri="{BB962C8B-B14F-4D97-AF65-F5344CB8AC3E}">
        <p14:creationId xmlns:p14="http://schemas.microsoft.com/office/powerpoint/2010/main" val="2573998534"/>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10593" y="961738"/>
            <a:ext cx="8188460"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三</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、供应链环境下的生产计划方式</a:t>
            </a:r>
            <a:r>
              <a:rPr lang="en-US" altLang="zh-CN" sz="2800" b="1" dirty="0" smtClean="0">
                <a:solidFill>
                  <a:schemeClr val="accent1">
                    <a:lumMod val="50000"/>
                  </a:schemeClr>
                </a:solidFill>
                <a:effectLst>
                  <a:outerShdw blurRad="38100" dist="25400" dir="5400000" algn="ctr" rotWithShape="0">
                    <a:srgbClr val="6E747A">
                      <a:alpha val="43000"/>
                    </a:srgbClr>
                  </a:outerShdw>
                </a:effectLst>
              </a:rPr>
              <a:t>—</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资源制造计划</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51" name="燕尾形 50"/>
          <p:cNvSpPr/>
          <p:nvPr/>
        </p:nvSpPr>
        <p:spPr>
          <a:xfrm flipH="1">
            <a:off x="155488" y="-42699"/>
            <a:ext cx="6123269"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供应链环境下的生产计划</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 name="Rectangle 2"/>
          <p:cNvSpPr>
            <a:spLocks noChangeArrowheads="1"/>
          </p:cNvSpPr>
          <p:nvPr/>
        </p:nvSpPr>
        <p:spPr bwMode="auto">
          <a:xfrm>
            <a:off x="2137892" y="1751525"/>
            <a:ext cx="145840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5"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2"/>
          <p:cNvSpPr>
            <a:spLocks noChangeArrowheads="1"/>
          </p:cNvSpPr>
          <p:nvPr/>
        </p:nvSpPr>
        <p:spPr bwMode="auto">
          <a:xfrm>
            <a:off x="2859315" y="1484957"/>
            <a:ext cx="1406795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9" name="文本框 8" descr="7b0a20202020227461726765744964223a202270726f636573734f6e6c696e6554657874426f78220a7d0a"/>
          <p:cNvSpPr txBox="1"/>
          <p:nvPr/>
        </p:nvSpPr>
        <p:spPr>
          <a:xfrm>
            <a:off x="838449" y="1751525"/>
            <a:ext cx="9921748" cy="4010646"/>
          </a:xfrm>
          <a:prstGeom prst="rect">
            <a:avLst/>
          </a:prstGeom>
          <a:solidFill>
            <a:srgbClr val="00B0F0"/>
          </a:solidFill>
          <a:ln w="9525">
            <a:noFill/>
          </a:ln>
        </p:spPr>
        <p:txBody>
          <a:bodyPr wrap="square">
            <a:noAutofit/>
          </a:bodyPr>
          <a:lstStyle/>
          <a:p>
            <a:pPr indent="457200" fontAlgn="auto">
              <a:lnSpc>
                <a:spcPct val="150000"/>
              </a:lnSpc>
            </a:pPr>
            <a:r>
              <a:rPr lang="zh-CN" altLang="en-US" sz="2800" dirty="0"/>
              <a:t>制造资源计划（</a:t>
            </a:r>
            <a:r>
              <a:rPr lang="en-US" altLang="zh-CN" sz="2800" dirty="0"/>
              <a:t>manufacturing resource planning</a:t>
            </a:r>
            <a:r>
              <a:rPr lang="zh-CN" altLang="en-US" sz="2800" dirty="0"/>
              <a:t>，</a:t>
            </a:r>
            <a:r>
              <a:rPr lang="en-US" altLang="zh-CN" sz="2800" dirty="0" err="1"/>
              <a:t>MRPⅡ</a:t>
            </a:r>
            <a:r>
              <a:rPr lang="zh-CN" altLang="en-US" sz="2800" dirty="0"/>
              <a:t>）是指以物料需求计划（</a:t>
            </a:r>
            <a:r>
              <a:rPr lang="en-US" altLang="zh-CN" sz="2800" dirty="0"/>
              <a:t>MRP</a:t>
            </a:r>
            <a:r>
              <a:rPr lang="zh-CN" altLang="en-US" sz="2800" dirty="0"/>
              <a:t>）为核心的闭环生产计划与控制系统，它将</a:t>
            </a:r>
            <a:r>
              <a:rPr lang="en-US" altLang="zh-CN" sz="2800" dirty="0"/>
              <a:t>MRP</a:t>
            </a:r>
            <a:r>
              <a:rPr lang="zh-CN" altLang="en-US" sz="2800" dirty="0"/>
              <a:t>的信息共享程度扩大，使生产、销售、财务、采购、工程等各个环节紧密结合在一起，共享数据信息，形成一个全面生产管理的集成优化模式，即覆盖企业生产活动所有领域、有效利用资源的生产管理思想和方法的人</a:t>
            </a:r>
            <a:r>
              <a:rPr lang="en-US" altLang="zh-CN" sz="2800" dirty="0"/>
              <a:t>—</a:t>
            </a:r>
            <a:r>
              <a:rPr lang="zh-CN" altLang="en-US" sz="2800" dirty="0"/>
              <a:t>机应用系统。</a:t>
            </a:r>
            <a:endParaRPr lang="zh-CN" altLang="zh-CN" sz="2800" b="0" dirty="0">
              <a:latin typeface="Calibri" panose="020F0502020204030204" charset="0"/>
              <a:ea typeface="宋体" panose="02010600030101010101" pitchFamily="2" charset="-122"/>
              <a:sym typeface="+mn-ea"/>
            </a:endParaRPr>
          </a:p>
        </p:txBody>
      </p:sp>
    </p:spTree>
    <p:extLst>
      <p:ext uri="{BB962C8B-B14F-4D97-AF65-F5344CB8AC3E}">
        <p14:creationId xmlns:p14="http://schemas.microsoft.com/office/powerpoint/2010/main" val="3329633115"/>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09500" y="961738"/>
            <a:ext cx="7990649"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三</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、供应链环境下的生产计划方式</a:t>
            </a:r>
            <a:r>
              <a:rPr lang="en-US" altLang="zh-CN" sz="2800" b="1" dirty="0" smtClean="0">
                <a:solidFill>
                  <a:schemeClr val="accent1">
                    <a:lumMod val="50000"/>
                  </a:schemeClr>
                </a:solidFill>
                <a:effectLst>
                  <a:outerShdw blurRad="38100" dist="25400" dir="5400000" algn="ctr" rotWithShape="0">
                    <a:srgbClr val="6E747A">
                      <a:alpha val="43000"/>
                    </a:srgbClr>
                  </a:outerShdw>
                </a:effectLst>
              </a:rPr>
              <a:t>—</a:t>
            </a:r>
            <a:r>
              <a:rPr lang="en-US" altLang="zh-CN" sz="2800" b="1" dirty="0" err="1">
                <a:solidFill>
                  <a:schemeClr val="accent1">
                    <a:lumMod val="50000"/>
                  </a:schemeClr>
                </a:solidFill>
                <a:effectLst>
                  <a:outerShdw blurRad="38100" dist="25400" dir="5400000" algn="ctr" rotWithShape="0">
                    <a:srgbClr val="6E747A">
                      <a:alpha val="43000"/>
                    </a:srgbClr>
                  </a:outerShdw>
                </a:effectLst>
              </a:rPr>
              <a:t>MRPⅡ</a:t>
            </a:r>
            <a:r>
              <a:rPr lang="zh-CN" altLang="en-US" sz="2800" b="1" dirty="0">
                <a:solidFill>
                  <a:schemeClr val="accent1">
                    <a:lumMod val="50000"/>
                  </a:schemeClr>
                </a:solidFill>
                <a:effectLst>
                  <a:outerShdw blurRad="38100" dist="25400" dir="5400000" algn="ctr" rotWithShape="0">
                    <a:srgbClr val="6E747A">
                      <a:alpha val="43000"/>
                    </a:srgbClr>
                  </a:outerShdw>
                </a:effectLst>
              </a:rPr>
              <a:t>特点</a:t>
            </a:r>
          </a:p>
        </p:txBody>
      </p:sp>
      <p:sp>
        <p:nvSpPr>
          <p:cNvPr id="51" name="燕尾形 50"/>
          <p:cNvSpPr/>
          <p:nvPr/>
        </p:nvSpPr>
        <p:spPr>
          <a:xfrm flipH="1">
            <a:off x="155488" y="-42699"/>
            <a:ext cx="6123269"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供应链环境下的生产计划</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 name="Rectangle 2"/>
          <p:cNvSpPr>
            <a:spLocks noChangeArrowheads="1"/>
          </p:cNvSpPr>
          <p:nvPr/>
        </p:nvSpPr>
        <p:spPr bwMode="auto">
          <a:xfrm>
            <a:off x="2137892" y="1751525"/>
            <a:ext cx="145840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5"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2"/>
          <p:cNvSpPr>
            <a:spLocks noChangeArrowheads="1"/>
          </p:cNvSpPr>
          <p:nvPr/>
        </p:nvSpPr>
        <p:spPr bwMode="auto">
          <a:xfrm>
            <a:off x="2859315" y="1484957"/>
            <a:ext cx="1406795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6" name="图示 5"/>
          <p:cNvGraphicFramePr/>
          <p:nvPr>
            <p:extLst>
              <p:ext uri="{D42A27DB-BD31-4B8C-83A1-F6EECF244321}">
                <p14:modId xmlns:p14="http://schemas.microsoft.com/office/powerpoint/2010/main" val="3672291871"/>
              </p:ext>
            </p:extLst>
          </p:nvPr>
        </p:nvGraphicFramePr>
        <p:xfrm>
          <a:off x="2859315" y="1797243"/>
          <a:ext cx="6125028" cy="43858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25614287"/>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15593" y="961738"/>
            <a:ext cx="7978467"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三</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、供应链环境下的生产计划方式</a:t>
            </a:r>
            <a:r>
              <a:rPr lang="en-US" altLang="zh-CN" sz="2800" b="1" dirty="0" smtClean="0">
                <a:solidFill>
                  <a:schemeClr val="accent1">
                    <a:lumMod val="50000"/>
                  </a:schemeClr>
                </a:solidFill>
                <a:effectLst>
                  <a:outerShdw blurRad="38100" dist="25400" dir="5400000" algn="ctr" rotWithShape="0">
                    <a:srgbClr val="6E747A">
                      <a:alpha val="43000"/>
                    </a:srgbClr>
                  </a:outerShdw>
                </a:effectLst>
              </a:rPr>
              <a:t>—</a:t>
            </a:r>
            <a:r>
              <a:rPr lang="en-US" altLang="zh-CN" sz="2800" b="1" dirty="0" err="1" smtClean="0">
                <a:solidFill>
                  <a:schemeClr val="accent1">
                    <a:lumMod val="50000"/>
                  </a:schemeClr>
                </a:solidFill>
                <a:effectLst>
                  <a:outerShdw blurRad="38100" dist="25400" dir="5400000" algn="ctr" rotWithShape="0">
                    <a:srgbClr val="6E747A">
                      <a:alpha val="43000"/>
                    </a:srgbClr>
                  </a:outerShdw>
                </a:effectLst>
              </a:rPr>
              <a:t>MRPⅡ</a:t>
            </a:r>
            <a:r>
              <a:rPr lang="zh-CN" altLang="en-US" sz="2800" b="1" dirty="0">
                <a:solidFill>
                  <a:schemeClr val="accent1">
                    <a:lumMod val="50000"/>
                  </a:schemeClr>
                </a:solidFill>
                <a:effectLst>
                  <a:outerShdw blurRad="38100" dist="25400" dir="5400000" algn="ctr" rotWithShape="0">
                    <a:srgbClr val="6E747A">
                      <a:alpha val="43000"/>
                    </a:srgbClr>
                  </a:outerShdw>
                </a:effectLst>
              </a:rPr>
              <a:t>原理</a:t>
            </a:r>
          </a:p>
        </p:txBody>
      </p:sp>
      <p:sp>
        <p:nvSpPr>
          <p:cNvPr id="51" name="燕尾形 50"/>
          <p:cNvSpPr/>
          <p:nvPr/>
        </p:nvSpPr>
        <p:spPr>
          <a:xfrm flipH="1">
            <a:off x="155488" y="-42699"/>
            <a:ext cx="6123269"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供应链环境下的生产计划</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 name="Rectangle 2"/>
          <p:cNvSpPr>
            <a:spLocks noChangeArrowheads="1"/>
          </p:cNvSpPr>
          <p:nvPr/>
        </p:nvSpPr>
        <p:spPr bwMode="auto">
          <a:xfrm>
            <a:off x="2137892" y="1751525"/>
            <a:ext cx="145840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5"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2"/>
          <p:cNvSpPr>
            <a:spLocks noChangeArrowheads="1"/>
          </p:cNvSpPr>
          <p:nvPr/>
        </p:nvSpPr>
        <p:spPr bwMode="auto">
          <a:xfrm>
            <a:off x="2859315" y="1484957"/>
            <a:ext cx="1406795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6434245"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3045659785"/>
              </p:ext>
            </p:extLst>
          </p:nvPr>
        </p:nvGraphicFramePr>
        <p:xfrm>
          <a:off x="3217122" y="1507816"/>
          <a:ext cx="3899926" cy="4806714"/>
        </p:xfrm>
        <a:graphic>
          <a:graphicData uri="http://schemas.openxmlformats.org/presentationml/2006/ole">
            <mc:AlternateContent xmlns:mc="http://schemas.openxmlformats.org/markup-compatibility/2006">
              <mc:Choice xmlns:v="urn:schemas-microsoft-com:vml" Requires="v">
                <p:oleObj spid="_x0000_s15375" name="Visio" r:id="rId3" imgW="5285306" imgH="6517716" progId="Visio.Drawing.11">
                  <p:embed/>
                </p:oleObj>
              </mc:Choice>
              <mc:Fallback>
                <p:oleObj name="Visio" r:id="rId3" imgW="5285306" imgH="6517716"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7122" y="1507816"/>
                        <a:ext cx="3899926" cy="4806714"/>
                      </a:xfrm>
                      <a:prstGeom prst="rect">
                        <a:avLst/>
                      </a:prstGeom>
                      <a:noFill/>
                    </p:spPr>
                  </p:pic>
                </p:oleObj>
              </mc:Fallback>
            </mc:AlternateContent>
          </a:graphicData>
        </a:graphic>
      </p:graphicFrame>
    </p:spTree>
    <p:extLst>
      <p:ext uri="{BB962C8B-B14F-4D97-AF65-F5344CB8AC3E}">
        <p14:creationId xmlns:p14="http://schemas.microsoft.com/office/powerpoint/2010/main" val="2336380295"/>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10600" y="961738"/>
            <a:ext cx="8188460"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三</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、供应链环境下的生产计划方式</a:t>
            </a:r>
            <a:r>
              <a:rPr lang="en-US" altLang="zh-CN" sz="2800" b="1" dirty="0" smtClean="0">
                <a:solidFill>
                  <a:schemeClr val="accent1">
                    <a:lumMod val="50000"/>
                  </a:schemeClr>
                </a:solidFill>
                <a:effectLst>
                  <a:outerShdw blurRad="38100" dist="25400" dir="5400000" algn="ctr" rotWithShape="0">
                    <a:srgbClr val="6E747A">
                      <a:alpha val="43000"/>
                    </a:srgbClr>
                  </a:outerShdw>
                </a:effectLst>
              </a:rPr>
              <a:t>—</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企业资源计划</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51" name="燕尾形 50"/>
          <p:cNvSpPr/>
          <p:nvPr/>
        </p:nvSpPr>
        <p:spPr>
          <a:xfrm flipH="1">
            <a:off x="155488" y="-42699"/>
            <a:ext cx="6123269"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供应链环境下的生产计划</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 name="Rectangle 2"/>
          <p:cNvSpPr>
            <a:spLocks noChangeArrowheads="1"/>
          </p:cNvSpPr>
          <p:nvPr/>
        </p:nvSpPr>
        <p:spPr bwMode="auto">
          <a:xfrm>
            <a:off x="2137892" y="1751525"/>
            <a:ext cx="145840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5"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2"/>
          <p:cNvSpPr>
            <a:spLocks noChangeArrowheads="1"/>
          </p:cNvSpPr>
          <p:nvPr/>
        </p:nvSpPr>
        <p:spPr bwMode="auto">
          <a:xfrm>
            <a:off x="2859315" y="1484957"/>
            <a:ext cx="1406795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6434245"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文本框 9" descr="7b0a20202020227461726765744964223a202270726f636573734f6e6c696e6554657874426f78220a7d0a"/>
          <p:cNvSpPr txBox="1"/>
          <p:nvPr/>
        </p:nvSpPr>
        <p:spPr>
          <a:xfrm>
            <a:off x="852963" y="2018093"/>
            <a:ext cx="9921748" cy="2414075"/>
          </a:xfrm>
          <a:prstGeom prst="rect">
            <a:avLst/>
          </a:prstGeom>
          <a:solidFill>
            <a:srgbClr val="00B0F0"/>
          </a:solidFill>
          <a:ln w="9525">
            <a:noFill/>
          </a:ln>
        </p:spPr>
        <p:txBody>
          <a:bodyPr wrap="square">
            <a:noAutofit/>
          </a:bodyPr>
          <a:lstStyle/>
          <a:p>
            <a:pPr indent="457200" fontAlgn="auto">
              <a:lnSpc>
                <a:spcPct val="150000"/>
              </a:lnSpc>
            </a:pPr>
            <a:r>
              <a:rPr lang="zh-CN" altLang="en-US" sz="2800" dirty="0"/>
              <a:t>企业资源计划系统（</a:t>
            </a:r>
            <a:r>
              <a:rPr lang="en-US" altLang="zh-CN" sz="2800" dirty="0"/>
              <a:t>Enterprise Resource Planning</a:t>
            </a:r>
            <a:r>
              <a:rPr lang="zh-CN" altLang="en-US" sz="2800" dirty="0"/>
              <a:t>，</a:t>
            </a:r>
            <a:r>
              <a:rPr lang="en-US" altLang="zh-CN" sz="2800" dirty="0"/>
              <a:t>ERP</a:t>
            </a:r>
            <a:r>
              <a:rPr lang="zh-CN" altLang="en-US" sz="2800" dirty="0"/>
              <a:t>）是指建立在信息技术基础上，以系统化的管理思想，为企业决策层及员工提供决策运行手段的管理平台。</a:t>
            </a:r>
            <a:endParaRPr lang="zh-CN" altLang="zh-CN" sz="2800" b="0" dirty="0">
              <a:latin typeface="Calibri" panose="020F0502020204030204" charset="0"/>
              <a:ea typeface="宋体" panose="02010600030101010101" pitchFamily="2" charset="-122"/>
              <a:sym typeface="+mn-ea"/>
            </a:endParaRPr>
          </a:p>
        </p:txBody>
      </p:sp>
    </p:spTree>
    <p:extLst>
      <p:ext uri="{BB962C8B-B14F-4D97-AF65-F5344CB8AC3E}">
        <p14:creationId xmlns:p14="http://schemas.microsoft.com/office/powerpoint/2010/main" val="2922280767"/>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900318" y="961738"/>
            <a:ext cx="7209025"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三</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、供应链环境下的生产计划方式</a:t>
            </a:r>
            <a:r>
              <a:rPr lang="en-US" altLang="zh-CN" sz="2800" b="1" dirty="0" smtClean="0">
                <a:solidFill>
                  <a:schemeClr val="accent1">
                    <a:lumMod val="50000"/>
                  </a:schemeClr>
                </a:solidFill>
                <a:effectLst>
                  <a:outerShdw blurRad="38100" dist="25400" dir="5400000" algn="ctr" rotWithShape="0">
                    <a:srgbClr val="6E747A">
                      <a:alpha val="43000"/>
                    </a:srgbClr>
                  </a:outerShdw>
                </a:effectLst>
              </a:rPr>
              <a:t>—ERP</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作用</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51" name="燕尾形 50"/>
          <p:cNvSpPr/>
          <p:nvPr/>
        </p:nvSpPr>
        <p:spPr>
          <a:xfrm flipH="1">
            <a:off x="155488" y="-42699"/>
            <a:ext cx="6123269"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供应链环境下的生产计划</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 name="Rectangle 2"/>
          <p:cNvSpPr>
            <a:spLocks noChangeArrowheads="1"/>
          </p:cNvSpPr>
          <p:nvPr/>
        </p:nvSpPr>
        <p:spPr bwMode="auto">
          <a:xfrm>
            <a:off x="2137892" y="1751525"/>
            <a:ext cx="145840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5"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2"/>
          <p:cNvSpPr>
            <a:spLocks noChangeArrowheads="1"/>
          </p:cNvSpPr>
          <p:nvPr/>
        </p:nvSpPr>
        <p:spPr bwMode="auto">
          <a:xfrm>
            <a:off x="2859315" y="1484957"/>
            <a:ext cx="1406795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6434245"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矩形 5"/>
          <p:cNvSpPr/>
          <p:nvPr/>
        </p:nvSpPr>
        <p:spPr>
          <a:xfrm>
            <a:off x="2268521" y="1989495"/>
            <a:ext cx="6096000" cy="2862322"/>
          </a:xfrm>
          <a:prstGeom prst="rect">
            <a:avLst/>
          </a:prstGeom>
        </p:spPr>
        <p:txBody>
          <a:bodyPr>
            <a:spAutoFit/>
          </a:bodyPr>
          <a:lstStyle/>
          <a:p>
            <a:pPr marL="285750" indent="-285750" algn="just">
              <a:lnSpc>
                <a:spcPct val="150000"/>
              </a:lnSpc>
              <a:spcAft>
                <a:spcPts val="0"/>
              </a:spcAft>
              <a:buFont typeface="Wingdings" panose="05000000000000000000" pitchFamily="2" charset="2"/>
              <a:buChar char="Ø"/>
            </a:pPr>
            <a:r>
              <a:rPr lang="zh-CN" altLang="zh-CN" sz="2400" kern="100" dirty="0" smtClean="0">
                <a:solidFill>
                  <a:srgbClr val="000000"/>
                </a:solidFill>
                <a:latin typeface="+mn-ea"/>
                <a:cs typeface="Times New Roman" panose="02020603050405020304" pitchFamily="18" charset="0"/>
              </a:rPr>
              <a:t>解决</a:t>
            </a:r>
            <a:r>
              <a:rPr lang="zh-CN" altLang="zh-CN" sz="2400" kern="100" dirty="0">
                <a:solidFill>
                  <a:srgbClr val="000000"/>
                </a:solidFill>
                <a:latin typeface="+mn-ea"/>
                <a:cs typeface="Times New Roman" panose="02020603050405020304" pitchFamily="18" charset="0"/>
              </a:rPr>
              <a:t>企业缺乏有效管理</a:t>
            </a:r>
            <a:r>
              <a:rPr lang="zh-CN" altLang="zh-CN" sz="2400" kern="100" dirty="0" smtClean="0">
                <a:solidFill>
                  <a:srgbClr val="000000"/>
                </a:solidFill>
                <a:latin typeface="+mn-ea"/>
                <a:cs typeface="Times New Roman" panose="02020603050405020304" pitchFamily="18" charset="0"/>
              </a:rPr>
              <a:t>问</a:t>
            </a:r>
            <a:endParaRPr lang="en-US" altLang="zh-CN" sz="2400" kern="100" dirty="0">
              <a:solidFill>
                <a:srgbClr val="000000"/>
              </a:solidFill>
              <a:latin typeface="+mn-ea"/>
              <a:cs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zh-CN" altLang="zh-CN" sz="2400" kern="100" dirty="0" smtClean="0">
                <a:solidFill>
                  <a:srgbClr val="000000"/>
                </a:solidFill>
                <a:latin typeface="+mn-ea"/>
                <a:cs typeface="Times New Roman" panose="02020603050405020304" pitchFamily="18" charset="0"/>
              </a:rPr>
              <a:t>解决</a:t>
            </a:r>
            <a:r>
              <a:rPr lang="zh-CN" altLang="zh-CN" sz="2400" kern="100" dirty="0">
                <a:solidFill>
                  <a:srgbClr val="000000"/>
                </a:solidFill>
                <a:latin typeface="+mn-ea"/>
                <a:cs typeface="Times New Roman" panose="02020603050405020304" pitchFamily="18" charset="0"/>
              </a:rPr>
              <a:t>准确快速的产品成本核算和成本分析</a:t>
            </a:r>
            <a:r>
              <a:rPr lang="zh-CN" altLang="zh-CN" sz="2400" kern="100" dirty="0" smtClean="0">
                <a:solidFill>
                  <a:srgbClr val="000000"/>
                </a:solidFill>
                <a:latin typeface="+mn-ea"/>
                <a:cs typeface="Times New Roman" panose="02020603050405020304" pitchFamily="18" charset="0"/>
              </a:rPr>
              <a:t>问题</a:t>
            </a:r>
            <a:endParaRPr lang="en-US" altLang="zh-CN" sz="2400" kern="100" dirty="0" smtClean="0">
              <a:latin typeface="+mn-ea"/>
              <a:cs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zh-CN" altLang="zh-CN" sz="2400" kern="100" dirty="0" smtClean="0">
                <a:solidFill>
                  <a:srgbClr val="000000"/>
                </a:solidFill>
                <a:latin typeface="+mn-ea"/>
                <a:cs typeface="Times New Roman" panose="02020603050405020304" pitchFamily="18" charset="0"/>
              </a:rPr>
              <a:t>解决</a:t>
            </a:r>
            <a:r>
              <a:rPr lang="zh-CN" altLang="zh-CN" sz="2400" kern="100" dirty="0">
                <a:solidFill>
                  <a:srgbClr val="000000"/>
                </a:solidFill>
                <a:latin typeface="+mn-ea"/>
                <a:cs typeface="Times New Roman" panose="02020603050405020304" pitchFamily="18" charset="0"/>
              </a:rPr>
              <a:t>工作程序和流程固化的</a:t>
            </a:r>
            <a:r>
              <a:rPr lang="zh-CN" altLang="zh-CN" sz="2400" kern="100" dirty="0" smtClean="0">
                <a:solidFill>
                  <a:srgbClr val="000000"/>
                </a:solidFill>
                <a:latin typeface="+mn-ea"/>
                <a:cs typeface="Times New Roman" panose="02020603050405020304" pitchFamily="18" charset="0"/>
              </a:rPr>
              <a:t>问题</a:t>
            </a:r>
            <a:endParaRPr lang="en-US" altLang="zh-CN" sz="2400" kern="100" dirty="0">
              <a:solidFill>
                <a:srgbClr val="000000"/>
              </a:solidFill>
              <a:latin typeface="+mn-ea"/>
              <a:cs typeface="Times New Roman" panose="02020603050405020304" pitchFamily="18" charset="0"/>
            </a:endParaRPr>
          </a:p>
          <a:p>
            <a:pPr marL="285750" indent="-285750" algn="just">
              <a:lnSpc>
                <a:spcPct val="150000"/>
              </a:lnSpc>
              <a:spcAft>
                <a:spcPts val="0"/>
              </a:spcAft>
              <a:buFont typeface="Wingdings" panose="05000000000000000000" pitchFamily="2" charset="2"/>
              <a:buChar char="Ø"/>
            </a:pPr>
            <a:r>
              <a:rPr lang="zh-CN" altLang="zh-CN" sz="2400" kern="100" dirty="0" smtClean="0">
                <a:solidFill>
                  <a:srgbClr val="000000"/>
                </a:solidFill>
                <a:latin typeface="+mn-ea"/>
                <a:cs typeface="Times New Roman" panose="02020603050405020304" pitchFamily="18" charset="0"/>
              </a:rPr>
              <a:t>解决</a:t>
            </a:r>
            <a:r>
              <a:rPr lang="zh-CN" altLang="zh-CN" sz="2400" kern="100" dirty="0">
                <a:solidFill>
                  <a:srgbClr val="000000"/>
                </a:solidFill>
                <a:latin typeface="+mn-ea"/>
                <a:cs typeface="Times New Roman" panose="02020603050405020304" pitchFamily="18" charset="0"/>
              </a:rPr>
              <a:t>企业缺乏协同的供应链管理体系</a:t>
            </a:r>
            <a:r>
              <a:rPr lang="zh-CN" altLang="zh-CN" sz="2400" kern="100" dirty="0" smtClean="0">
                <a:solidFill>
                  <a:srgbClr val="000000"/>
                </a:solidFill>
                <a:latin typeface="+mn-ea"/>
                <a:cs typeface="Times New Roman" panose="02020603050405020304" pitchFamily="18" charset="0"/>
              </a:rPr>
              <a:t>问题</a:t>
            </a:r>
            <a:endParaRPr lang="zh-CN" altLang="zh-CN" sz="2400" kern="100" dirty="0">
              <a:latin typeface="+mn-ea"/>
              <a:cs typeface="Times New Roman" panose="02020603050405020304" pitchFamily="18" charset="0"/>
            </a:endParaRPr>
          </a:p>
        </p:txBody>
      </p:sp>
    </p:spTree>
    <p:extLst>
      <p:ext uri="{BB962C8B-B14F-4D97-AF65-F5344CB8AC3E}">
        <p14:creationId xmlns:p14="http://schemas.microsoft.com/office/powerpoint/2010/main" val="2123520810"/>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65600" y="78740"/>
            <a:ext cx="3246120" cy="706755"/>
          </a:xfrm>
          <a:prstGeom prst="rect">
            <a:avLst/>
          </a:prstGeom>
          <a:noFill/>
          <a:ln>
            <a:noFill/>
          </a:ln>
        </p:spPr>
        <p:txBody>
          <a:bodyPr wrap="none" rtlCol="0" anchor="t">
            <a:spAutoFit/>
          </a:bodyPr>
          <a:lstStyle/>
          <a:p>
            <a:pPr algn="ctr"/>
            <a:r>
              <a:rPr lang="zh-CN" altLang="en-US" sz="4000" b="1">
                <a:solidFill>
                  <a:schemeClr val="bg1"/>
                </a:solidFill>
                <a:effectLst>
                  <a:outerShdw blurRad="38100" dist="19050" dir="2700000" algn="tl" rotWithShape="0">
                    <a:schemeClr val="dk1">
                      <a:alpha val="40000"/>
                    </a:schemeClr>
                  </a:outerShdw>
                </a:effectLst>
              </a:rPr>
              <a:t>本章教学目标</a:t>
            </a:r>
          </a:p>
        </p:txBody>
      </p:sp>
      <p:grpSp>
        <p:nvGrpSpPr>
          <p:cNvPr id="52" name="组合 51"/>
          <p:cNvGrpSpPr/>
          <p:nvPr/>
        </p:nvGrpSpPr>
        <p:grpSpPr>
          <a:xfrm>
            <a:off x="3906520" y="1041284"/>
            <a:ext cx="4158615" cy="5870056"/>
            <a:chOff x="7233795" y="2718065"/>
            <a:chExt cx="1774385" cy="4037682"/>
          </a:xfrm>
        </p:grpSpPr>
        <p:sp>
          <p:nvSpPr>
            <p:cNvPr id="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a typeface="+mn-ea"/>
              </a:endParaRPr>
            </a:p>
          </p:txBody>
        </p:sp>
        <p:sp>
          <p:nvSpPr>
            <p:cNvPr id="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28" name="Rektangel 60"/>
            <p:cNvSpPr>
              <a:spLocks noChangeArrowheads="1"/>
            </p:cNvSpPr>
            <p:nvPr/>
          </p:nvSpPr>
          <p:spPr bwMode="auto">
            <a:xfrm>
              <a:off x="7393650" y="3443995"/>
              <a:ext cx="1614530" cy="2806317"/>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1</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．能够区分生产计划类型；</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2</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．能够编制各类生产计划；</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3</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．能够根据生产现状选择不同的生产模式；</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4</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．能够使用不同的生产策略对生产过程进行有效管理。</a:t>
              </a:r>
            </a:p>
          </p:txBody>
        </p:sp>
        <p:sp>
          <p:nvSpPr>
            <p:cNvPr id="29"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30" name="AutoShape 12"/>
            <p:cNvSpPr>
              <a:spLocks noChangeArrowheads="1"/>
            </p:cNvSpPr>
            <p:nvPr/>
          </p:nvSpPr>
          <p:spPr bwMode="gray">
            <a:xfrm>
              <a:off x="7484298"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技能目标</a:t>
              </a:r>
            </a:p>
          </p:txBody>
        </p:sp>
      </p:grpSp>
      <p:grpSp>
        <p:nvGrpSpPr>
          <p:cNvPr id="50" name="组合 49"/>
          <p:cNvGrpSpPr/>
          <p:nvPr/>
        </p:nvGrpSpPr>
        <p:grpSpPr>
          <a:xfrm>
            <a:off x="179070" y="1052266"/>
            <a:ext cx="3714115" cy="5859709"/>
            <a:chOff x="1315209" y="2736296"/>
            <a:chExt cx="1709807" cy="4030547"/>
          </a:xfrm>
        </p:grpSpPr>
        <p:sp>
          <p:nvSpPr>
            <p:cNvPr id="7" name="Ellipse 71"/>
            <p:cNvSpPr/>
            <p:nvPr/>
          </p:nvSpPr>
          <p:spPr bwMode="auto">
            <a:xfrm>
              <a:off x="1315209" y="6567964"/>
              <a:ext cx="1709807" cy="198879"/>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lIns="91414" tIns="45707" rIns="91414" bIns="4570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45" name="Rektangel 68"/>
            <p:cNvSpPr/>
            <p:nvPr/>
          </p:nvSpPr>
          <p:spPr bwMode="auto">
            <a:xfrm>
              <a:off x="1371411" y="3274359"/>
              <a:ext cx="1627188" cy="1016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gradFill>
                  <a:gsLst>
                    <a:gs pos="0">
                      <a:srgbClr val="003300"/>
                    </a:gs>
                    <a:gs pos="50000">
                      <a:srgbClr val="003300"/>
                    </a:gs>
                    <a:gs pos="100000">
                      <a:srgbClr val="00B050"/>
                    </a:gs>
                  </a:gsLst>
                  <a:lin ang="5400000" scaled="0"/>
                </a:gradFill>
              </a:endParaRPr>
            </a:p>
          </p:txBody>
        </p:sp>
        <p:sp>
          <p:nvSpPr>
            <p:cNvPr id="46" name="Rektangel 69"/>
            <p:cNvSpPr/>
            <p:nvPr/>
          </p:nvSpPr>
          <p:spPr bwMode="auto">
            <a:xfrm>
              <a:off x="1369824" y="3361671"/>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43" name="Rektangel 70"/>
            <p:cNvSpPr>
              <a:spLocks noChangeArrowheads="1"/>
            </p:cNvSpPr>
            <p:nvPr/>
          </p:nvSpPr>
          <p:spPr bwMode="auto">
            <a:xfrm>
              <a:off x="1369874" y="3456544"/>
              <a:ext cx="1627079" cy="2778351"/>
            </a:xfrm>
            <a:prstGeom prst="rect">
              <a:avLst/>
            </a:prstGeom>
            <a:noFill/>
            <a:ln w="9525">
              <a:noFill/>
              <a:miter lim="800000"/>
            </a:ln>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．理解生产计划与控制的内涵；</a:t>
              </a:r>
            </a:p>
            <a:p>
              <a:pPr lvl="0" defTabSz="916940">
                <a:lnSpc>
                  <a:spcPct val="150000"/>
                </a:lnSpc>
                <a:defRPr/>
              </a:pP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．熟悉供应链环境下的生产计划编制流程及计划方式；</a:t>
              </a:r>
            </a:p>
            <a:p>
              <a:pPr lvl="0" defTabSz="916940">
                <a:lnSpc>
                  <a:spcPct val="150000"/>
                </a:lnSpc>
                <a:defRPr/>
              </a:pP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．熟悉供应链环境下的生产控制内容、流程及模式；</a:t>
              </a:r>
            </a:p>
            <a:p>
              <a:pPr lvl="0" defTabSz="916940">
                <a:lnSpc>
                  <a:spcPct val="150000"/>
                </a:lnSpc>
                <a:defRPr/>
              </a:pPr>
              <a:r>
                <a:rPr lang="en-US" altLang="zh-CN" sz="2000" kern="0"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rPr>
                <a:t>．熟悉供应链环境下的生产策略</a:t>
              </a:r>
              <a:r>
                <a:rPr lang="zh-CN" altLang="en-US" sz="2000" kern="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20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4" name="AutoShape 12"/>
            <p:cNvSpPr>
              <a:spLocks noChangeArrowheads="1"/>
            </p:cNvSpPr>
            <p:nvPr/>
          </p:nvSpPr>
          <p:spPr bwMode="gray">
            <a:xfrm>
              <a:off x="1525352" y="2736296"/>
              <a:ext cx="1289096" cy="457277"/>
            </a:xfrm>
            <a:prstGeom prst="roundRect">
              <a:avLst>
                <a:gd name="adj" fmla="val 16667"/>
              </a:avLst>
            </a:prstGeom>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tx1"/>
                  </a:solidFill>
                  <a:latin typeface="微软雅黑" panose="020B0503020204020204" charset="-122"/>
                  <a:ea typeface="微软雅黑" panose="020B0503020204020204" charset="-122"/>
                </a:rPr>
                <a:t>知识目标</a:t>
              </a:r>
            </a:p>
          </p:txBody>
        </p:sp>
      </p:grpSp>
      <p:grpSp>
        <p:nvGrpSpPr>
          <p:cNvPr id="14" name="组合 13"/>
          <p:cNvGrpSpPr/>
          <p:nvPr/>
        </p:nvGrpSpPr>
        <p:grpSpPr>
          <a:xfrm>
            <a:off x="8016875" y="1041284"/>
            <a:ext cx="4158615" cy="5870056"/>
            <a:chOff x="7233795" y="2718065"/>
            <a:chExt cx="1774385" cy="4037682"/>
          </a:xfrm>
        </p:grpSpPr>
        <p:sp>
          <p:nvSpPr>
            <p:cNvPr id="1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a typeface="+mn-ea"/>
              </a:endParaRPr>
            </a:p>
          </p:txBody>
        </p:sp>
        <p:sp>
          <p:nvSpPr>
            <p:cNvPr id="1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17" name="Rektangel 60"/>
            <p:cNvSpPr>
              <a:spLocks noChangeArrowheads="1"/>
            </p:cNvSpPr>
            <p:nvPr/>
          </p:nvSpPr>
          <p:spPr bwMode="auto">
            <a:xfrm>
              <a:off x="7393650" y="3452730"/>
              <a:ext cx="1614530" cy="2480042"/>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1</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．培养学生仔细认真的工作态度；</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2</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．培养学生生产安全意识；</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3</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．树立流程意识；</a:t>
              </a:r>
            </a:p>
            <a:p>
              <a:pPr lvl="0" defTabSz="916940">
                <a:lnSpc>
                  <a:spcPct val="150000"/>
                </a:lnSpc>
                <a:defRPr/>
              </a:pPr>
              <a:r>
                <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rPr>
                <a:t>4</a:t>
              </a:r>
              <a:r>
                <a:rPr lang="zh-CN" altLang="en-US" sz="2000" kern="0" dirty="0">
                  <a:solidFill>
                    <a:prstClr val="black">
                      <a:lumMod val="85000"/>
                      <a:lumOff val="15000"/>
                    </a:prstClr>
                  </a:solidFill>
                  <a:latin typeface="微软雅黑" panose="020B0503020204020204" pitchFamily="34" charset="-122"/>
                  <a:ea typeface="微软雅黑" panose="020B0503020204020204" pitchFamily="34" charset="-122"/>
                </a:rPr>
                <a:t>．培养民族自豪感和爱国主义情怀。</a:t>
              </a:r>
            </a:p>
          </p:txBody>
        </p:sp>
        <p:sp>
          <p:nvSpPr>
            <p:cNvPr id="18"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19" name="AutoShape 12"/>
            <p:cNvSpPr>
              <a:spLocks noChangeArrowheads="1"/>
            </p:cNvSpPr>
            <p:nvPr/>
          </p:nvSpPr>
          <p:spPr bwMode="gray">
            <a:xfrm>
              <a:off x="7446366"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素养目标</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900319" y="961738"/>
            <a:ext cx="7209025"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三</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、供应链环境下的生产计划方式</a:t>
            </a:r>
            <a:r>
              <a:rPr lang="en-US" altLang="zh-CN" sz="2800" b="1" dirty="0" smtClean="0">
                <a:solidFill>
                  <a:schemeClr val="accent1">
                    <a:lumMod val="50000"/>
                  </a:schemeClr>
                </a:solidFill>
                <a:effectLst>
                  <a:outerShdw blurRad="38100" dist="25400" dir="5400000" algn="ctr" rotWithShape="0">
                    <a:srgbClr val="6E747A">
                      <a:alpha val="43000"/>
                    </a:srgbClr>
                  </a:outerShdw>
                </a:effectLst>
              </a:rPr>
              <a:t>—ERP</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模块</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51" name="燕尾形 50"/>
          <p:cNvSpPr/>
          <p:nvPr/>
        </p:nvSpPr>
        <p:spPr>
          <a:xfrm flipH="1">
            <a:off x="155488" y="-42699"/>
            <a:ext cx="6123269"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供应链环境下的生产计划</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 name="Rectangle 2"/>
          <p:cNvSpPr>
            <a:spLocks noChangeArrowheads="1"/>
          </p:cNvSpPr>
          <p:nvPr/>
        </p:nvSpPr>
        <p:spPr bwMode="auto">
          <a:xfrm>
            <a:off x="2137892" y="1751525"/>
            <a:ext cx="145840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5"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2"/>
          <p:cNvSpPr>
            <a:spLocks noChangeArrowheads="1"/>
          </p:cNvSpPr>
          <p:nvPr/>
        </p:nvSpPr>
        <p:spPr bwMode="auto">
          <a:xfrm>
            <a:off x="2859315" y="1484957"/>
            <a:ext cx="1406795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6434245"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1654627" y="1530675"/>
            <a:ext cx="1776747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273713631"/>
              </p:ext>
            </p:extLst>
          </p:nvPr>
        </p:nvGraphicFramePr>
        <p:xfrm>
          <a:off x="1654627" y="1789833"/>
          <a:ext cx="9245106" cy="4333095"/>
        </p:xfrm>
        <a:graphic>
          <a:graphicData uri="http://schemas.openxmlformats.org/presentationml/2006/ole">
            <mc:AlternateContent xmlns:mc="http://schemas.openxmlformats.org/markup-compatibility/2006">
              <mc:Choice xmlns:v="urn:schemas-microsoft-com:vml" Requires="v">
                <p:oleObj spid="_x0000_s19469" name="Visio" r:id="rId3" imgW="5489105" imgH="2554823" progId="Visio.Drawing.11">
                  <p:embed/>
                </p:oleObj>
              </mc:Choice>
              <mc:Fallback>
                <p:oleObj name="Visio" r:id="rId3" imgW="5489105" imgH="2554823"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4627" y="1789833"/>
                        <a:ext cx="9245106" cy="4333095"/>
                      </a:xfrm>
                      <a:prstGeom prst="rect">
                        <a:avLst/>
                      </a:prstGeom>
                      <a:noFill/>
                    </p:spPr>
                  </p:pic>
                </p:oleObj>
              </mc:Fallback>
            </mc:AlternateContent>
          </a:graphicData>
        </a:graphic>
      </p:graphicFrame>
    </p:spTree>
    <p:extLst>
      <p:ext uri="{BB962C8B-B14F-4D97-AF65-F5344CB8AC3E}">
        <p14:creationId xmlns:p14="http://schemas.microsoft.com/office/powerpoint/2010/main" val="3093805627"/>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396790" y="1053174"/>
            <a:ext cx="4152098"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一、生产控制的主要内容</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51" name="燕尾形 50"/>
          <p:cNvSpPr/>
          <p:nvPr/>
        </p:nvSpPr>
        <p:spPr>
          <a:xfrm flipH="1">
            <a:off x="155488" y="-42699"/>
            <a:ext cx="6123269"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供应链环境下的生产控制</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 name="Rectangle 2"/>
          <p:cNvSpPr>
            <a:spLocks noChangeArrowheads="1"/>
          </p:cNvSpPr>
          <p:nvPr/>
        </p:nvSpPr>
        <p:spPr bwMode="auto">
          <a:xfrm>
            <a:off x="2137892" y="1751525"/>
            <a:ext cx="145840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5"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2"/>
          <p:cNvSpPr>
            <a:spLocks noChangeArrowheads="1"/>
          </p:cNvSpPr>
          <p:nvPr/>
        </p:nvSpPr>
        <p:spPr bwMode="auto">
          <a:xfrm>
            <a:off x="2859315" y="1484957"/>
            <a:ext cx="1406795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6434245"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1654627" y="1530675"/>
            <a:ext cx="1776747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1" name="矩形 12"/>
          <p:cNvSpPr/>
          <p:nvPr>
            <p:custDataLst>
              <p:tags r:id="rId1"/>
            </p:custDataLst>
          </p:nvPr>
        </p:nvSpPr>
        <p:spPr bwMode="gray">
          <a:xfrm>
            <a:off x="1776873" y="1705455"/>
            <a:ext cx="2141984" cy="796352"/>
          </a:xfrm>
          <a:prstGeom prst="rect">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ctr" anchorCtr="0" forceAA="0" compatLnSpc="1">
            <a:normAutofit/>
          </a:bodyPr>
          <a:lstStyle/>
          <a:p>
            <a:pPr algn="ctr">
              <a:lnSpc>
                <a:spcPct val="150000"/>
              </a:lnSpc>
              <a:buSzPct val="100000"/>
            </a:pPr>
            <a:r>
              <a:rPr lang="zh-CN" altLang="en-US" sz="1600" dirty="0">
                <a:latin typeface="黑体" panose="02010609060101010101" pitchFamily="49" charset="-122"/>
                <a:ea typeface="黑体" panose="02010609060101010101" pitchFamily="49" charset="-122"/>
                <a:cs typeface="+mj-cs"/>
              </a:rPr>
              <a:t>生产进度控制</a:t>
            </a:r>
            <a:endParaRPr lang="zh-CN" sz="1600" dirty="0" smtClean="0">
              <a:solidFill>
                <a:schemeClr val="lt1"/>
              </a:solidFill>
              <a:latin typeface="黑体" panose="02010609060101010101" pitchFamily="49" charset="-122"/>
              <a:ea typeface="黑体" panose="02010609060101010101" pitchFamily="49" charset="-122"/>
              <a:cs typeface="+mj-cs"/>
            </a:endParaRPr>
          </a:p>
        </p:txBody>
      </p:sp>
      <p:sp>
        <p:nvSpPr>
          <p:cNvPr id="12" name="矩形 11"/>
          <p:cNvSpPr/>
          <p:nvPr>
            <p:custDataLst>
              <p:tags r:id="rId2"/>
            </p:custDataLst>
          </p:nvPr>
        </p:nvSpPr>
        <p:spPr bwMode="gray">
          <a:xfrm>
            <a:off x="1776873" y="2540960"/>
            <a:ext cx="2141984" cy="3043707"/>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noAutofit/>
          </a:bodyPr>
          <a:lstStyle/>
          <a:p>
            <a:pPr>
              <a:lnSpc>
                <a:spcPct val="150000"/>
              </a:lnSpc>
              <a:buSzPct val="100000"/>
            </a:pPr>
            <a:r>
              <a:rPr lang="zh-CN" altLang="en-US" sz="1600" dirty="0">
                <a:solidFill>
                  <a:schemeClr val="tx1"/>
                </a:solidFill>
                <a:latin typeface="黑体" panose="02010609060101010101" pitchFamily="49" charset="-122"/>
                <a:ea typeface="黑体" panose="02010609060101010101" pitchFamily="49" charset="-122"/>
              </a:rPr>
              <a:t>生产进度控制的目的在于依据生产作业计划，检查零部件的投入和出产数量、出产时间和配套性，保证产品能准时装配出厂</a:t>
            </a:r>
            <a:endParaRPr lang="zh-CN" sz="1600" dirty="0" smtClean="0">
              <a:solidFill>
                <a:schemeClr val="tx1"/>
              </a:solidFill>
              <a:latin typeface="黑体" panose="02010609060101010101" pitchFamily="49" charset="-122"/>
              <a:ea typeface="黑体" panose="02010609060101010101" pitchFamily="49" charset="-122"/>
            </a:endParaRPr>
          </a:p>
        </p:txBody>
      </p:sp>
      <p:sp>
        <p:nvSpPr>
          <p:cNvPr id="13" name="矩形 10"/>
          <p:cNvSpPr/>
          <p:nvPr>
            <p:custDataLst>
              <p:tags r:id="rId3"/>
            </p:custDataLst>
          </p:nvPr>
        </p:nvSpPr>
        <p:spPr bwMode="gray">
          <a:xfrm>
            <a:off x="4006117" y="1705455"/>
            <a:ext cx="2235025" cy="796353"/>
          </a:xfrm>
          <a:prstGeom prst="rect">
            <a:avLst/>
          </a:prstGeom>
          <a:solidFill>
            <a:schemeClr val="accent2"/>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ctr" anchorCtr="0" forceAA="0" compatLnSpc="1">
            <a:normAutofit/>
          </a:bodyPr>
          <a:lstStyle/>
          <a:p>
            <a:pPr algn="ctr">
              <a:lnSpc>
                <a:spcPct val="150000"/>
              </a:lnSpc>
              <a:buSzPct val="100000"/>
            </a:pPr>
            <a:r>
              <a:rPr lang="zh-CN" altLang="en-US" sz="1600" dirty="0">
                <a:latin typeface="黑体" panose="02010609060101010101" pitchFamily="49" charset="-122"/>
                <a:ea typeface="黑体" panose="02010609060101010101" pitchFamily="49" charset="-122"/>
                <a:cs typeface="+mj-cs"/>
              </a:rPr>
              <a:t>供应链的生产节奏控制</a:t>
            </a:r>
            <a:endParaRPr lang="zh-CN" altLang="en-US" sz="1600" dirty="0" smtClean="0">
              <a:solidFill>
                <a:schemeClr val="lt1"/>
              </a:solidFill>
              <a:latin typeface="黑体" panose="02010609060101010101" pitchFamily="49" charset="-122"/>
              <a:ea typeface="黑体" panose="02010609060101010101" pitchFamily="49" charset="-122"/>
              <a:cs typeface="+mj-cs"/>
            </a:endParaRPr>
          </a:p>
        </p:txBody>
      </p:sp>
      <p:sp>
        <p:nvSpPr>
          <p:cNvPr id="14" name="矩形 11"/>
          <p:cNvSpPr/>
          <p:nvPr>
            <p:custDataLst>
              <p:tags r:id="rId4"/>
            </p:custDataLst>
          </p:nvPr>
        </p:nvSpPr>
        <p:spPr bwMode="gray">
          <a:xfrm>
            <a:off x="4031145" y="2540959"/>
            <a:ext cx="2209997" cy="3043707"/>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noAutofit/>
          </a:bodyPr>
          <a:lstStyle/>
          <a:p>
            <a:pPr>
              <a:lnSpc>
                <a:spcPct val="150000"/>
              </a:lnSpc>
            </a:pPr>
            <a:r>
              <a:rPr lang="zh-CN" altLang="en-US" sz="1600">
                <a:solidFill>
                  <a:schemeClr val="tx1"/>
                </a:solidFill>
                <a:latin typeface="黑体" panose="02010609060101010101" pitchFamily="49" charset="-122"/>
                <a:ea typeface="黑体" panose="02010609060101010101" pitchFamily="49" charset="-122"/>
              </a:rPr>
              <a:t>供应链的同步化计划需要解决供应链企业之间的生产同步化问题，只有各供应链企业之间以及企业内部各部门之间保持步调一致时，供应链的同步化才能实现。</a:t>
            </a:r>
            <a:endParaRPr lang="zh-CN" sz="1600" dirty="0" smtClean="0">
              <a:solidFill>
                <a:schemeClr val="tx1"/>
              </a:solidFill>
              <a:latin typeface="黑体" panose="02010609060101010101" pitchFamily="49" charset="-122"/>
              <a:ea typeface="黑体" panose="02010609060101010101" pitchFamily="49" charset="-122"/>
            </a:endParaRPr>
          </a:p>
        </p:txBody>
      </p:sp>
      <p:sp>
        <p:nvSpPr>
          <p:cNvPr id="15" name="矩形 12"/>
          <p:cNvSpPr/>
          <p:nvPr>
            <p:custDataLst>
              <p:tags r:id="rId5"/>
            </p:custDataLst>
          </p:nvPr>
        </p:nvSpPr>
        <p:spPr bwMode="gray">
          <a:xfrm>
            <a:off x="6353430" y="1707631"/>
            <a:ext cx="2141984" cy="796352"/>
          </a:xfrm>
          <a:prstGeom prst="rect">
            <a:avLst/>
          </a:prstGeom>
          <a:solidFill>
            <a:schemeClr val="accent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ctr" anchorCtr="0" forceAA="0" compatLnSpc="1">
            <a:normAutofit/>
          </a:bodyPr>
          <a:lstStyle/>
          <a:p>
            <a:pPr algn="ctr">
              <a:lnSpc>
                <a:spcPct val="150000"/>
              </a:lnSpc>
              <a:buSzPct val="100000"/>
            </a:pPr>
            <a:r>
              <a:rPr lang="zh-CN" altLang="en-US" sz="1600" dirty="0">
                <a:latin typeface="黑体" panose="02010609060101010101" pitchFamily="49" charset="-122"/>
                <a:ea typeface="黑体" panose="02010609060101010101" pitchFamily="49" charset="-122"/>
                <a:cs typeface="+mj-cs"/>
              </a:rPr>
              <a:t>提前期管理</a:t>
            </a:r>
            <a:endParaRPr lang="zh-CN" sz="1600" dirty="0" smtClean="0">
              <a:solidFill>
                <a:schemeClr val="lt1"/>
              </a:solidFill>
              <a:latin typeface="黑体" panose="02010609060101010101" pitchFamily="49" charset="-122"/>
              <a:ea typeface="黑体" panose="02010609060101010101" pitchFamily="49" charset="-122"/>
              <a:cs typeface="+mj-cs"/>
            </a:endParaRPr>
          </a:p>
        </p:txBody>
      </p:sp>
      <p:sp>
        <p:nvSpPr>
          <p:cNvPr id="16" name="矩形 15"/>
          <p:cNvSpPr/>
          <p:nvPr>
            <p:custDataLst>
              <p:tags r:id="rId6"/>
            </p:custDataLst>
          </p:nvPr>
        </p:nvSpPr>
        <p:spPr bwMode="gray">
          <a:xfrm>
            <a:off x="6353430" y="2543136"/>
            <a:ext cx="2141984" cy="3043707"/>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noAutofit/>
          </a:bodyPr>
          <a:lstStyle/>
          <a:p>
            <a:pPr>
              <a:lnSpc>
                <a:spcPct val="150000"/>
              </a:lnSpc>
              <a:buSzPct val="100000"/>
            </a:pPr>
            <a:r>
              <a:rPr lang="zh-CN" altLang="en-US" sz="1600" dirty="0">
                <a:solidFill>
                  <a:schemeClr val="tx1"/>
                </a:solidFill>
                <a:latin typeface="黑体" panose="02010609060101010101" pitchFamily="49" charset="-122"/>
                <a:ea typeface="黑体" panose="02010609060101010101" pitchFamily="49" charset="-122"/>
              </a:rPr>
              <a:t>供应链环境下的生产控制中，提前期管理是实现快速响应用户需求的有效途径</a:t>
            </a:r>
            <a:endParaRPr lang="zh-CN" sz="1600" dirty="0" smtClean="0">
              <a:solidFill>
                <a:schemeClr val="tx1"/>
              </a:solidFill>
              <a:latin typeface="黑体" panose="02010609060101010101" pitchFamily="49" charset="-122"/>
              <a:ea typeface="黑体" panose="02010609060101010101" pitchFamily="49" charset="-122"/>
            </a:endParaRPr>
          </a:p>
        </p:txBody>
      </p:sp>
      <p:sp>
        <p:nvSpPr>
          <p:cNvPr id="17" name="矩形 10"/>
          <p:cNvSpPr/>
          <p:nvPr>
            <p:custDataLst>
              <p:tags r:id="rId7"/>
            </p:custDataLst>
          </p:nvPr>
        </p:nvSpPr>
        <p:spPr bwMode="gray">
          <a:xfrm>
            <a:off x="8582674" y="1707631"/>
            <a:ext cx="2235025" cy="796353"/>
          </a:xfrm>
          <a:prstGeom prst="rect">
            <a:avLst/>
          </a:prstGeom>
          <a:solidFill>
            <a:schemeClr val="accent2"/>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ctr" anchorCtr="0" forceAA="0" compatLnSpc="1">
            <a:normAutofit/>
          </a:bodyPr>
          <a:lstStyle/>
          <a:p>
            <a:pPr algn="ctr">
              <a:lnSpc>
                <a:spcPct val="150000"/>
              </a:lnSpc>
              <a:buSzPct val="100000"/>
            </a:pPr>
            <a:r>
              <a:rPr lang="zh-CN" altLang="en-US" sz="1600" dirty="0">
                <a:latin typeface="黑体" panose="02010609060101010101" pitchFamily="49" charset="-122"/>
                <a:ea typeface="黑体" panose="02010609060101010101" pitchFamily="49" charset="-122"/>
                <a:cs typeface="+mj-cs"/>
              </a:rPr>
              <a:t>库存控制和在制品管理</a:t>
            </a:r>
            <a:endParaRPr lang="zh-CN" altLang="en-US" sz="1600" dirty="0" smtClean="0">
              <a:solidFill>
                <a:schemeClr val="lt1"/>
              </a:solidFill>
              <a:latin typeface="黑体" panose="02010609060101010101" pitchFamily="49" charset="-122"/>
              <a:ea typeface="黑体" panose="02010609060101010101" pitchFamily="49" charset="-122"/>
              <a:cs typeface="+mj-cs"/>
            </a:endParaRPr>
          </a:p>
        </p:txBody>
      </p:sp>
      <p:sp>
        <p:nvSpPr>
          <p:cNvPr id="18" name="矩形 11"/>
          <p:cNvSpPr/>
          <p:nvPr>
            <p:custDataLst>
              <p:tags r:id="rId8"/>
            </p:custDataLst>
          </p:nvPr>
        </p:nvSpPr>
        <p:spPr bwMode="gray">
          <a:xfrm>
            <a:off x="8607702" y="2543135"/>
            <a:ext cx="2209997" cy="3043707"/>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000" tIns="46800" rIns="90000" bIns="46800" numCol="1" spcCol="0" rtlCol="0" fromWordArt="0" anchor="t" anchorCtr="0" forceAA="0" compatLnSpc="1">
            <a:noAutofit/>
          </a:bodyPr>
          <a:lstStyle/>
          <a:p>
            <a:pPr>
              <a:lnSpc>
                <a:spcPct val="150000"/>
              </a:lnSpc>
            </a:pPr>
            <a:r>
              <a:rPr lang="zh-CN" altLang="en-US" sz="1600" dirty="0">
                <a:solidFill>
                  <a:schemeClr val="tx1"/>
                </a:solidFill>
                <a:latin typeface="黑体" panose="02010609060101010101" pitchFamily="49" charset="-122"/>
                <a:ea typeface="黑体" panose="02010609060101010101" pitchFamily="49" charset="-122"/>
              </a:rPr>
              <a:t>库存在应付需求不确定性时有其积极的作用，但是库存又是一种资源浪费。</a:t>
            </a:r>
            <a:endParaRPr lang="zh-CN" sz="1600" dirty="0" smtClean="0">
              <a:solidFill>
                <a:schemeClr val="tx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939490374"/>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937804" y="1053174"/>
            <a:ext cx="3070071"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二、生产控制流程</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51" name="燕尾形 50"/>
          <p:cNvSpPr/>
          <p:nvPr/>
        </p:nvSpPr>
        <p:spPr>
          <a:xfrm flipH="1">
            <a:off x="155488" y="-42699"/>
            <a:ext cx="6123269"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供应链环境下的生产控制</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 name="Rectangle 2"/>
          <p:cNvSpPr>
            <a:spLocks noChangeArrowheads="1"/>
          </p:cNvSpPr>
          <p:nvPr/>
        </p:nvSpPr>
        <p:spPr bwMode="auto">
          <a:xfrm>
            <a:off x="2137892" y="1751525"/>
            <a:ext cx="145840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5"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2"/>
          <p:cNvSpPr>
            <a:spLocks noChangeArrowheads="1"/>
          </p:cNvSpPr>
          <p:nvPr/>
        </p:nvSpPr>
        <p:spPr bwMode="auto">
          <a:xfrm>
            <a:off x="2859315" y="1484957"/>
            <a:ext cx="1406795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6434245"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1654627" y="1530675"/>
            <a:ext cx="1776747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4295254" y="1056513"/>
            <a:ext cx="1455352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43783168"/>
              </p:ext>
            </p:extLst>
          </p:nvPr>
        </p:nvGraphicFramePr>
        <p:xfrm>
          <a:off x="4295254" y="1056513"/>
          <a:ext cx="6256632" cy="5261259"/>
        </p:xfrm>
        <a:graphic>
          <a:graphicData uri="http://schemas.openxmlformats.org/presentationml/2006/ole">
            <mc:AlternateContent xmlns:mc="http://schemas.openxmlformats.org/markup-compatibility/2006">
              <mc:Choice xmlns:v="urn:schemas-microsoft-com:vml" Requires="v">
                <p:oleObj spid="_x0000_s22539" name="Visio" r:id="rId3" imgW="6119030" imgH="5146856" progId="Visio.Drawing.11">
                  <p:embed/>
                </p:oleObj>
              </mc:Choice>
              <mc:Fallback>
                <p:oleObj name="Visio" r:id="rId3" imgW="6119030" imgH="5146856"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5254" y="1056513"/>
                        <a:ext cx="6256632" cy="5261259"/>
                      </a:xfrm>
                      <a:prstGeom prst="rect">
                        <a:avLst/>
                      </a:prstGeom>
                      <a:noFill/>
                    </p:spPr>
                  </p:pic>
                </p:oleObj>
              </mc:Fallback>
            </mc:AlternateContent>
          </a:graphicData>
        </a:graphic>
      </p:graphicFrame>
    </p:spTree>
    <p:extLst>
      <p:ext uri="{BB962C8B-B14F-4D97-AF65-F5344CB8AC3E}">
        <p14:creationId xmlns:p14="http://schemas.microsoft.com/office/powerpoint/2010/main" val="1703623828"/>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937804" y="1053174"/>
            <a:ext cx="3070071"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三、生产控制模式</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51" name="燕尾形 50"/>
          <p:cNvSpPr/>
          <p:nvPr/>
        </p:nvSpPr>
        <p:spPr>
          <a:xfrm flipH="1">
            <a:off x="155488" y="-42699"/>
            <a:ext cx="6123269"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供应链环境下的生产控制</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 name="Rectangle 2"/>
          <p:cNvSpPr>
            <a:spLocks noChangeArrowheads="1"/>
          </p:cNvSpPr>
          <p:nvPr/>
        </p:nvSpPr>
        <p:spPr bwMode="auto">
          <a:xfrm>
            <a:off x="2137892" y="1751525"/>
            <a:ext cx="1458404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5"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2"/>
          <p:cNvSpPr>
            <a:spLocks noChangeArrowheads="1"/>
          </p:cNvSpPr>
          <p:nvPr/>
        </p:nvSpPr>
        <p:spPr bwMode="auto">
          <a:xfrm>
            <a:off x="2859315" y="1484957"/>
            <a:ext cx="1406795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4" name="Rectangle 2"/>
          <p:cNvSpPr>
            <a:spLocks noChangeArrowheads="1"/>
          </p:cNvSpPr>
          <p:nvPr/>
        </p:nvSpPr>
        <p:spPr bwMode="auto">
          <a:xfrm>
            <a:off x="6434245"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1654627" y="1530675"/>
            <a:ext cx="1776747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4295254" y="1056513"/>
            <a:ext cx="1455352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12" name="图示 11"/>
          <p:cNvGraphicFramePr/>
          <p:nvPr>
            <p:extLst>
              <p:ext uri="{D42A27DB-BD31-4B8C-83A1-F6EECF244321}">
                <p14:modId xmlns:p14="http://schemas.microsoft.com/office/powerpoint/2010/main" val="1810914901"/>
              </p:ext>
            </p:extLst>
          </p:nvPr>
        </p:nvGraphicFramePr>
        <p:xfrm>
          <a:off x="1150919" y="1576394"/>
          <a:ext cx="7847937" cy="4534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02899639"/>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3</a:t>
            </a:r>
            <a:endParaRPr lang="en-US" altLang="zh-CN" sz="239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9" name="TextBox 28"/>
          <p:cNvSpPr txBox="1"/>
          <p:nvPr userDrawn="1"/>
        </p:nvSpPr>
        <p:spPr>
          <a:xfrm>
            <a:off x="4533900" y="2644775"/>
            <a:ext cx="7509510" cy="2308324"/>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lvl="0" algn="ctr">
              <a:defRPr/>
            </a:pPr>
            <a:r>
              <a:rPr lang="zh-CN" altLang="en-US" kern="0" dirty="0">
                <a:gradFill>
                  <a:gsLst>
                    <a:gs pos="25000">
                      <a:srgbClr val="02B9E7">
                        <a:satMod val="155000"/>
                      </a:srgbClr>
                    </a:gs>
                    <a:gs pos="100000">
                      <a:srgbClr val="002060"/>
                    </a:gs>
                  </a:gsLst>
                  <a:lin ang="5400000"/>
                </a:gradFill>
              </a:rPr>
              <a:t>供应</a:t>
            </a:r>
            <a:r>
              <a:rPr lang="zh-CN" altLang="en-US" kern="0" dirty="0" smtClean="0">
                <a:gradFill>
                  <a:gsLst>
                    <a:gs pos="25000">
                      <a:srgbClr val="02B9E7">
                        <a:satMod val="155000"/>
                      </a:srgbClr>
                    </a:gs>
                    <a:gs pos="100000">
                      <a:srgbClr val="002060"/>
                    </a:gs>
                  </a:gsLst>
                  <a:lin ang="5400000"/>
                </a:gradFill>
              </a:rPr>
              <a:t>链环境下的生产策略</a:t>
            </a:r>
            <a:endParaRPr lang="zh-CN" altLang="en-US" kern="0" dirty="0">
              <a:gradFill>
                <a:gsLst>
                  <a:gs pos="25000">
                    <a:srgbClr val="02B9E7">
                      <a:satMod val="155000"/>
                    </a:srgbClr>
                  </a:gs>
                  <a:gs pos="100000">
                    <a:srgbClr val="002060"/>
                  </a:gs>
                </a:gsLst>
                <a:lin ang="5400000"/>
              </a:gradFill>
            </a:endParaRPr>
          </a:p>
        </p:txBody>
      </p:sp>
    </p:spTree>
    <p:extLst>
      <p:ext uri="{BB962C8B-B14F-4D97-AF65-F5344CB8AC3E}">
        <p14:creationId xmlns:p14="http://schemas.microsoft.com/office/powerpoint/2010/main" val="38472774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准时生产</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7" name="矩形 16"/>
          <p:cNvSpPr/>
          <p:nvPr/>
        </p:nvSpPr>
        <p:spPr>
          <a:xfrm>
            <a:off x="511542" y="955758"/>
            <a:ext cx="3430747"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一、准时生产的含义</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18" name="文本框 17" descr="7b0a20202020227461726765744964223a202270726f636573734f6e6c696e6554657874426f78220a7d0a"/>
          <p:cNvSpPr txBox="1"/>
          <p:nvPr/>
        </p:nvSpPr>
        <p:spPr>
          <a:xfrm>
            <a:off x="852963" y="2018093"/>
            <a:ext cx="9921748" cy="2414075"/>
          </a:xfrm>
          <a:prstGeom prst="rect">
            <a:avLst/>
          </a:prstGeom>
          <a:solidFill>
            <a:srgbClr val="00B0F0"/>
          </a:solidFill>
          <a:ln w="9525">
            <a:noFill/>
          </a:ln>
        </p:spPr>
        <p:txBody>
          <a:bodyPr wrap="square">
            <a:noAutofit/>
          </a:bodyPr>
          <a:lstStyle/>
          <a:p>
            <a:pPr indent="457200" fontAlgn="auto">
              <a:lnSpc>
                <a:spcPct val="150000"/>
              </a:lnSpc>
            </a:pPr>
            <a:r>
              <a:rPr lang="zh-CN" altLang="en-US" sz="2800" dirty="0"/>
              <a:t>准时生产制（</a:t>
            </a:r>
            <a:r>
              <a:rPr lang="en-US" altLang="zh-CN" sz="2800" dirty="0"/>
              <a:t>JIT</a:t>
            </a:r>
            <a:r>
              <a:rPr lang="zh-CN" altLang="en-US" sz="2800" dirty="0"/>
              <a:t>）又称准时化生产，其基本理念是大幅度减少整个生产系统中的在制品库存，产品从供应商到生产商再到顾客的时间没有或只有少量延误。</a:t>
            </a:r>
            <a:endParaRPr lang="zh-CN" altLang="zh-CN" sz="2800" b="0" dirty="0">
              <a:latin typeface="Calibri" panose="020F0502020204030204" charset="0"/>
              <a:ea typeface="宋体" panose="02010600030101010101" pitchFamily="2" charset="-122"/>
              <a:sym typeface="+mn-ea"/>
            </a:endParaRPr>
          </a:p>
        </p:txBody>
      </p:sp>
    </p:spTree>
    <p:custDataLst>
      <p:tags r:id="rId1"/>
    </p:custDataLst>
    <p:extLst>
      <p:ext uri="{BB962C8B-B14F-4D97-AF65-F5344CB8AC3E}">
        <p14:creationId xmlns:p14="http://schemas.microsoft.com/office/powerpoint/2010/main" val="3268310965"/>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准时生产</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7" name="矩形 16"/>
          <p:cNvSpPr/>
          <p:nvPr/>
        </p:nvSpPr>
        <p:spPr>
          <a:xfrm>
            <a:off x="511542" y="955758"/>
            <a:ext cx="3430747"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二、准时生产的目标</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18" name="文本框 17" descr="7b0a20202020227461726765744964223a202270726f636573734f6e6c696e6554657874426f78220a7d0a"/>
          <p:cNvSpPr txBox="1"/>
          <p:nvPr/>
        </p:nvSpPr>
        <p:spPr>
          <a:xfrm>
            <a:off x="2888313" y="2468035"/>
            <a:ext cx="2107951" cy="2626478"/>
          </a:xfrm>
          <a:prstGeom prst="rect">
            <a:avLst/>
          </a:prstGeom>
          <a:solidFill>
            <a:srgbClr val="00B0F0"/>
          </a:solidFill>
          <a:ln w="9525">
            <a:noFill/>
          </a:ln>
        </p:spPr>
        <p:txBody>
          <a:bodyPr wrap="square">
            <a:noAutofit/>
          </a:bodyPr>
          <a:lstStyle/>
          <a:p>
            <a:pPr indent="457200" fontAlgn="auto">
              <a:lnSpc>
                <a:spcPct val="150000"/>
              </a:lnSpc>
            </a:pPr>
            <a:r>
              <a:rPr lang="en-US" altLang="zh-CN" sz="2800" dirty="0"/>
              <a:t>JIT</a:t>
            </a:r>
            <a:r>
              <a:rPr lang="zh-CN" altLang="en-US" sz="2800" dirty="0"/>
              <a:t>的目标是彻底消除无效劳动和浪费。</a:t>
            </a:r>
            <a:endParaRPr lang="zh-CN" altLang="zh-CN" sz="2800" b="0" dirty="0">
              <a:latin typeface="Calibri" panose="020F0502020204030204" charset="0"/>
              <a:ea typeface="宋体" panose="02010600030101010101" pitchFamily="2" charset="-122"/>
              <a:sym typeface="+mn-ea"/>
            </a:endParaRPr>
          </a:p>
        </p:txBody>
      </p:sp>
      <p:graphicFrame>
        <p:nvGraphicFramePr>
          <p:cNvPr id="3" name="图示 2"/>
          <p:cNvGraphicFramePr/>
          <p:nvPr>
            <p:extLst>
              <p:ext uri="{D42A27DB-BD31-4B8C-83A1-F6EECF244321}">
                <p14:modId xmlns:p14="http://schemas.microsoft.com/office/powerpoint/2010/main" val="2198108958"/>
              </p:ext>
            </p:extLst>
          </p:nvPr>
        </p:nvGraphicFramePr>
        <p:xfrm>
          <a:off x="3835649" y="1539121"/>
          <a:ext cx="6904921" cy="44843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439385705"/>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准时生产</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7" name="矩形 16"/>
          <p:cNvSpPr/>
          <p:nvPr/>
        </p:nvSpPr>
        <p:spPr>
          <a:xfrm>
            <a:off x="998848" y="954052"/>
            <a:ext cx="4152098"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三</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、准时生产的基本原理</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18" name="文本框 17" descr="7b0a20202020227461726765744964223a202270726f636573734f6e6c696e6554657874426f78220a7d0a"/>
          <p:cNvSpPr txBox="1"/>
          <p:nvPr/>
        </p:nvSpPr>
        <p:spPr>
          <a:xfrm>
            <a:off x="1233685" y="1814891"/>
            <a:ext cx="9521401" cy="3918251"/>
          </a:xfrm>
          <a:prstGeom prst="rect">
            <a:avLst/>
          </a:prstGeom>
          <a:solidFill>
            <a:srgbClr val="00B0F0"/>
          </a:solidFill>
          <a:ln w="9525">
            <a:noFill/>
          </a:ln>
        </p:spPr>
        <p:txBody>
          <a:bodyPr wrap="square">
            <a:noAutofit/>
          </a:bodyPr>
          <a:lstStyle/>
          <a:p>
            <a:pPr indent="457200" fontAlgn="auto">
              <a:lnSpc>
                <a:spcPct val="150000"/>
              </a:lnSpc>
            </a:pPr>
            <a:r>
              <a:rPr lang="zh-CN" altLang="en-US" sz="2800" dirty="0"/>
              <a:t>当有一件产品卖出时，市场就从系统的终端（如总装线）拉动一个产品，于是形成了对生产线的订货；总装线工人从物流的上游工位拉动一个新产品补充被取走的产品，这个上游工位又从更上游的工位拉动产品；重复这一过程，直到原材料的投入工序。</a:t>
            </a:r>
            <a:endParaRPr lang="zh-CN" altLang="zh-CN" sz="2800" b="0" dirty="0">
              <a:latin typeface="Calibri" panose="020F0502020204030204" charset="0"/>
              <a:ea typeface="宋体" panose="02010600030101010101" pitchFamily="2" charset="-122"/>
              <a:sym typeface="+mn-ea"/>
            </a:endParaRPr>
          </a:p>
        </p:txBody>
      </p:sp>
    </p:spTree>
    <p:custDataLst>
      <p:tags r:id="rId1"/>
    </p:custDataLst>
    <p:extLst>
      <p:ext uri="{BB962C8B-B14F-4D97-AF65-F5344CB8AC3E}">
        <p14:creationId xmlns:p14="http://schemas.microsoft.com/office/powerpoint/2010/main" val="1725213427"/>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准时生产</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7" name="矩形 16"/>
          <p:cNvSpPr/>
          <p:nvPr/>
        </p:nvSpPr>
        <p:spPr>
          <a:xfrm>
            <a:off x="1359525" y="954052"/>
            <a:ext cx="3430747"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四、准时生产的手段</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6" name="AutoShape 8"/>
          <p:cNvSpPr>
            <a:spLocks noChangeArrowheads="1"/>
          </p:cNvSpPr>
          <p:nvPr>
            <p:custDataLst>
              <p:tags r:id="rId2"/>
            </p:custDataLst>
          </p:nvPr>
        </p:nvSpPr>
        <p:spPr bwMode="auto">
          <a:xfrm>
            <a:off x="6844884" y="2131857"/>
            <a:ext cx="2933239" cy="2499677"/>
          </a:xfrm>
          <a:prstGeom prst="hexagon">
            <a:avLst>
              <a:gd name="adj" fmla="val 29334"/>
              <a:gd name="vf" fmla="val 115470"/>
            </a:avLst>
          </a:prstGeom>
          <a:solidFill>
            <a:schemeClr val="accent1"/>
          </a:solidFill>
          <a:ln w="3175" cap="flat" cmpd="sng" algn="ctr">
            <a:solidFill>
              <a:srgbClr val="D7D7D7"/>
            </a:solidFill>
            <a:prstDash val="solid"/>
          </a:ln>
          <a:effectLst/>
        </p:spPr>
        <p:txBody>
          <a:bodyPr wrap="square" lIns="91440" tIns="45720" rIns="91440" bIns="45720" anchor="ctr">
            <a:normAutofit/>
          </a:bodyPr>
          <a:lstStyle/>
          <a:p>
            <a:pPr marL="0" indent="0" algn="ctr">
              <a:lnSpc>
                <a:spcPct val="120000"/>
              </a:lnSpc>
              <a:spcBef>
                <a:spcPts val="0"/>
              </a:spcBef>
              <a:spcAft>
                <a:spcPts val="0"/>
              </a:spcAft>
              <a:buSzPct val="100000"/>
            </a:pPr>
            <a:r>
              <a:rPr lang="zh-CN" altLang="en-US" sz="2000" b="1" kern="0" dirty="0" smtClean="0">
                <a:solidFill>
                  <a:schemeClr val="bg1"/>
                </a:solidFill>
                <a:latin typeface="Arial" panose="020B0604020202020204" pitchFamily="34" charset="0"/>
                <a:ea typeface="微软雅黑" panose="020B0503020204020204" charset="-122"/>
              </a:rPr>
              <a:t>手段</a:t>
            </a:r>
            <a:endParaRPr lang="zh-CN" sz="2000" b="1" kern="0" dirty="0">
              <a:solidFill>
                <a:schemeClr val="bg1"/>
              </a:solidFill>
              <a:latin typeface="Arial" panose="020B0604020202020204" pitchFamily="34" charset="0"/>
              <a:ea typeface="微软雅黑" panose="020B0503020204020204" charset="-122"/>
            </a:endParaRPr>
          </a:p>
        </p:txBody>
      </p:sp>
      <p:sp>
        <p:nvSpPr>
          <p:cNvPr id="7" name="AutoShape 8"/>
          <p:cNvSpPr>
            <a:spLocks noChangeArrowheads="1"/>
          </p:cNvSpPr>
          <p:nvPr>
            <p:custDataLst>
              <p:tags r:id="rId3"/>
            </p:custDataLst>
          </p:nvPr>
        </p:nvSpPr>
        <p:spPr bwMode="auto">
          <a:xfrm>
            <a:off x="6706746" y="2014137"/>
            <a:ext cx="3209516" cy="2735118"/>
          </a:xfrm>
          <a:prstGeom prst="hexagon">
            <a:avLst>
              <a:gd name="adj" fmla="val 29334"/>
              <a:gd name="vf" fmla="val 115470"/>
            </a:avLst>
          </a:prstGeom>
          <a:noFill/>
          <a:ln w="12700" cap="flat" cmpd="sng" algn="ctr">
            <a:solidFill>
              <a:schemeClr val="accent1"/>
            </a:solidFill>
            <a:prstDash val="solid"/>
          </a:ln>
          <a:effectLst/>
        </p:spPr>
        <p:txBody>
          <a:bodyPr anchor="ctr">
            <a:normAutofit/>
          </a:bodyPr>
          <a:lstStyle/>
          <a:p>
            <a:pPr algn="ctr">
              <a:lnSpc>
                <a:spcPct val="120000"/>
              </a:lnSpc>
            </a:pPr>
            <a:endParaRPr lang="pt-BR" altLang="zh-CN" sz="2000" b="1"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AutoShape 7"/>
          <p:cNvSpPr>
            <a:spLocks noChangeArrowheads="1"/>
          </p:cNvSpPr>
          <p:nvPr>
            <p:custDataLst>
              <p:tags r:id="rId4"/>
            </p:custDataLst>
          </p:nvPr>
        </p:nvSpPr>
        <p:spPr bwMode="gray">
          <a:xfrm>
            <a:off x="5177137" y="3149948"/>
            <a:ext cx="406067" cy="463491"/>
          </a:xfrm>
          <a:prstGeom prst="chevron">
            <a:avLst>
              <a:gd name="adj" fmla="val 52514"/>
            </a:avLst>
          </a:prstGeom>
          <a:solidFill>
            <a:schemeClr val="accent1">
              <a:lumMod val="20000"/>
              <a:lumOff val="8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9" name="AutoShape 7"/>
          <p:cNvSpPr>
            <a:spLocks noChangeArrowheads="1"/>
          </p:cNvSpPr>
          <p:nvPr>
            <p:custDataLst>
              <p:tags r:id="rId5"/>
            </p:custDataLst>
          </p:nvPr>
        </p:nvSpPr>
        <p:spPr bwMode="gray">
          <a:xfrm>
            <a:off x="5516749" y="3149948"/>
            <a:ext cx="406067" cy="463491"/>
          </a:xfrm>
          <a:prstGeom prst="chevron">
            <a:avLst>
              <a:gd name="adj" fmla="val 52514"/>
            </a:avLst>
          </a:prstGeom>
          <a:solidFill>
            <a:schemeClr val="accent1">
              <a:lumMod val="40000"/>
              <a:lumOff val="60000"/>
              <a:alpha val="79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10" name="AutoShape 7"/>
          <p:cNvSpPr>
            <a:spLocks noChangeArrowheads="1"/>
          </p:cNvSpPr>
          <p:nvPr>
            <p:custDataLst>
              <p:tags r:id="rId6"/>
            </p:custDataLst>
          </p:nvPr>
        </p:nvSpPr>
        <p:spPr bwMode="gray">
          <a:xfrm>
            <a:off x="5864410" y="3149948"/>
            <a:ext cx="406067" cy="463491"/>
          </a:xfrm>
          <a:prstGeom prst="chevron">
            <a:avLst>
              <a:gd name="adj" fmla="val 52514"/>
            </a:avLst>
          </a:prstGeom>
          <a:solidFill>
            <a:schemeClr val="accent1">
              <a:lumMod val="60000"/>
              <a:lumOff val="4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11" name="AutoShape 4"/>
          <p:cNvSpPr>
            <a:spLocks noChangeArrowheads="1"/>
          </p:cNvSpPr>
          <p:nvPr>
            <p:custDataLst>
              <p:tags r:id="rId7"/>
            </p:custDataLst>
          </p:nvPr>
        </p:nvSpPr>
        <p:spPr bwMode="auto">
          <a:xfrm>
            <a:off x="2877967" y="1664494"/>
            <a:ext cx="1841457" cy="1606332"/>
          </a:xfrm>
          <a:prstGeom prst="hexagon">
            <a:avLst>
              <a:gd name="adj" fmla="val 28657"/>
              <a:gd name="vf" fmla="val 115470"/>
            </a:avLst>
          </a:prstGeom>
          <a:solidFill>
            <a:schemeClr val="accent4">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弹性配置作业人数</a:t>
            </a:r>
            <a:endParaRPr lang="zh-CN" sz="1400" kern="0" spc="150" dirty="0">
              <a:solidFill>
                <a:schemeClr val="bg1"/>
              </a:solidFill>
              <a:latin typeface="Arial" panose="020B0604020202020204" pitchFamily="34" charset="0"/>
              <a:ea typeface="微软雅黑" panose="020B0503020204020204" charset="-122"/>
            </a:endParaRPr>
          </a:p>
        </p:txBody>
      </p:sp>
      <p:sp>
        <p:nvSpPr>
          <p:cNvPr id="12" name="AutoShape 4"/>
          <p:cNvSpPr>
            <a:spLocks noChangeArrowheads="1"/>
          </p:cNvSpPr>
          <p:nvPr>
            <p:custDataLst>
              <p:tags r:id="rId8"/>
            </p:custDataLst>
          </p:nvPr>
        </p:nvSpPr>
        <p:spPr bwMode="auto">
          <a:xfrm>
            <a:off x="2741389" y="1545354"/>
            <a:ext cx="2114613" cy="1844611"/>
          </a:xfrm>
          <a:prstGeom prst="hexagon">
            <a:avLst>
              <a:gd name="adj" fmla="val 28657"/>
              <a:gd name="vf" fmla="val 115470"/>
            </a:avLst>
          </a:prstGeom>
          <a:noFill/>
          <a:ln w="12700" cap="flat" cmpd="sng" algn="ctr">
            <a:solidFill>
              <a:schemeClr val="accent5">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3" name="AutoShape 4"/>
          <p:cNvSpPr>
            <a:spLocks noChangeArrowheads="1"/>
          </p:cNvSpPr>
          <p:nvPr>
            <p:custDataLst>
              <p:tags r:id="rId9"/>
            </p:custDataLst>
          </p:nvPr>
        </p:nvSpPr>
        <p:spPr bwMode="auto">
          <a:xfrm>
            <a:off x="2806065" y="3509010"/>
            <a:ext cx="1913255" cy="1606550"/>
          </a:xfrm>
          <a:prstGeom prst="hexagon">
            <a:avLst>
              <a:gd name="adj" fmla="val 28657"/>
              <a:gd name="vf" fmla="val 115470"/>
            </a:avLst>
          </a:prstGeom>
          <a:solidFill>
            <a:schemeClr val="accent6">
              <a:lumMod val="60000"/>
              <a:lumOff val="40000"/>
            </a:schemeClr>
          </a:solidFill>
          <a:ln w="3175" cap="flat" cmpd="sng" algn="ctr">
            <a:noFill/>
            <a:prstDash val="solid"/>
          </a:ln>
          <a:effectLst/>
        </p:spPr>
        <p:txBody>
          <a:bodyPr wrap="square" lIns="91440" tIns="45720" rIns="91440" bIns="45720" anchor="ctr"/>
          <a:lstStyle/>
          <a:p>
            <a:pPr lvl="0" algn="ctr">
              <a:lnSpc>
                <a:spcPct val="140000"/>
              </a:lnSpc>
              <a:buSzPct val="100000"/>
            </a:pPr>
            <a:r>
              <a:rPr lang="zh-CN" altLang="en-US" sz="1400" kern="0" spc="150">
                <a:solidFill>
                  <a:schemeClr val="bg1"/>
                </a:solidFill>
                <a:latin typeface="Arial" panose="020B0604020202020204" pitchFamily="34" charset="0"/>
                <a:ea typeface="微软雅黑" panose="020B0503020204020204" charset="-122"/>
              </a:rPr>
              <a:t>质量保证</a:t>
            </a:r>
            <a:endParaRPr lang="zh-CN" sz="1400" kern="0" spc="150" dirty="0">
              <a:solidFill>
                <a:schemeClr val="bg1"/>
              </a:solidFill>
              <a:latin typeface="Arial" panose="020B0604020202020204" pitchFamily="34" charset="0"/>
              <a:ea typeface="微软雅黑" panose="020B0503020204020204" charset="-122"/>
            </a:endParaRPr>
          </a:p>
        </p:txBody>
      </p:sp>
      <p:sp>
        <p:nvSpPr>
          <p:cNvPr id="14" name="AutoShape 4"/>
          <p:cNvSpPr>
            <a:spLocks noChangeArrowheads="1"/>
          </p:cNvSpPr>
          <p:nvPr>
            <p:custDataLst>
              <p:tags r:id="rId10"/>
            </p:custDataLst>
          </p:nvPr>
        </p:nvSpPr>
        <p:spPr bwMode="auto">
          <a:xfrm>
            <a:off x="2741389" y="3389963"/>
            <a:ext cx="2114613" cy="1844611"/>
          </a:xfrm>
          <a:prstGeom prst="hexagon">
            <a:avLst>
              <a:gd name="adj" fmla="val 28657"/>
              <a:gd name="vf" fmla="val 115470"/>
            </a:avLst>
          </a:prstGeom>
          <a:noFill/>
          <a:ln w="12700" cap="flat" cmpd="sng" algn="ctr">
            <a:solidFill>
              <a:schemeClr val="accent6">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5" name="AutoShape 4"/>
          <p:cNvSpPr>
            <a:spLocks noChangeArrowheads="1"/>
          </p:cNvSpPr>
          <p:nvPr>
            <p:custDataLst>
              <p:tags r:id="rId11"/>
            </p:custDataLst>
          </p:nvPr>
        </p:nvSpPr>
        <p:spPr bwMode="auto">
          <a:xfrm>
            <a:off x="1292736" y="2586798"/>
            <a:ext cx="1841457" cy="1606332"/>
          </a:xfrm>
          <a:prstGeom prst="hexagon">
            <a:avLst>
              <a:gd name="adj" fmla="val 28657"/>
              <a:gd name="vf" fmla="val 115470"/>
            </a:avLst>
          </a:prstGeom>
          <a:solidFill>
            <a:schemeClr val="accent3">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适时适量生产</a:t>
            </a:r>
            <a:endParaRPr lang="zh-CN" sz="1400" kern="0" spc="150" dirty="0">
              <a:solidFill>
                <a:schemeClr val="bg1"/>
              </a:solidFill>
              <a:latin typeface="Arial" panose="020B0604020202020204" pitchFamily="34" charset="0"/>
              <a:ea typeface="微软雅黑" panose="020B0503020204020204" charset="-122"/>
            </a:endParaRPr>
          </a:p>
        </p:txBody>
      </p:sp>
      <p:sp>
        <p:nvSpPr>
          <p:cNvPr id="16" name="AutoShape 4"/>
          <p:cNvSpPr>
            <a:spLocks noChangeArrowheads="1"/>
          </p:cNvSpPr>
          <p:nvPr>
            <p:custDataLst>
              <p:tags r:id="rId12"/>
            </p:custDataLst>
          </p:nvPr>
        </p:nvSpPr>
        <p:spPr bwMode="auto">
          <a:xfrm>
            <a:off x="1156158" y="2467659"/>
            <a:ext cx="2114613" cy="1844611"/>
          </a:xfrm>
          <a:prstGeom prst="hexagon">
            <a:avLst>
              <a:gd name="adj" fmla="val 28657"/>
              <a:gd name="vf" fmla="val 115470"/>
            </a:avLst>
          </a:prstGeom>
          <a:noFill/>
          <a:ln w="12700" cap="flat" cmpd="sng" algn="ctr">
            <a:solidFill>
              <a:schemeClr val="accent3">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ustDataLst>
      <p:tags r:id="rId1"/>
    </p:custDataLst>
    <p:extLst>
      <p:ext uri="{BB962C8B-B14F-4D97-AF65-F5344CB8AC3E}">
        <p14:creationId xmlns:p14="http://schemas.microsoft.com/office/powerpoint/2010/main" val="417663521"/>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准时生产</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7" name="矩形 16"/>
          <p:cNvSpPr/>
          <p:nvPr/>
        </p:nvSpPr>
        <p:spPr>
          <a:xfrm>
            <a:off x="558621" y="1022135"/>
            <a:ext cx="2348720"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五</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、看板管理</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18" name="文本框 17" descr="7b0a20202020227461726765744964223a202270726f636573734f6e6c696e6554657874426f78220a7d0a"/>
          <p:cNvSpPr txBox="1"/>
          <p:nvPr/>
        </p:nvSpPr>
        <p:spPr>
          <a:xfrm>
            <a:off x="1233685" y="1814892"/>
            <a:ext cx="9521401" cy="3526366"/>
          </a:xfrm>
          <a:prstGeom prst="rect">
            <a:avLst/>
          </a:prstGeom>
          <a:solidFill>
            <a:srgbClr val="00B0F0"/>
          </a:solidFill>
          <a:ln w="9525">
            <a:noFill/>
          </a:ln>
        </p:spPr>
        <p:txBody>
          <a:bodyPr wrap="square">
            <a:noAutofit/>
          </a:bodyPr>
          <a:lstStyle/>
          <a:p>
            <a:pPr indent="457200" fontAlgn="auto">
              <a:lnSpc>
                <a:spcPct val="150000"/>
              </a:lnSpc>
            </a:pPr>
            <a:r>
              <a:rPr lang="zh-CN" altLang="en-US" sz="2800" dirty="0">
                <a:latin typeface="Calibri" panose="020F0502020204030204" charset="0"/>
                <a:sym typeface="+mn-ea"/>
              </a:rPr>
              <a:t>看板管理的主要思想是：遵循内部客户原则，把客户的需要作为生产的依据。传统生产采用上道工序向下道工序送货，加工过程由第一道工序向最后一道工序推进，因而被称为“推动式”生产；看板生产则采用“拉动式”，由后道工序向前道工序取货，一道一道地由后向前传送指令。</a:t>
            </a:r>
            <a:endParaRPr lang="zh-CN" altLang="zh-CN" sz="2800" b="0" dirty="0">
              <a:latin typeface="Calibri" panose="020F0502020204030204" charset="0"/>
              <a:ea typeface="宋体" panose="02010600030101010101" pitchFamily="2" charset="-122"/>
              <a:sym typeface="+mn-ea"/>
            </a:endParaRPr>
          </a:p>
        </p:txBody>
      </p:sp>
    </p:spTree>
    <p:custDataLst>
      <p:tags r:id="rId1"/>
    </p:custDataLst>
    <p:extLst>
      <p:ext uri="{BB962C8B-B14F-4D97-AF65-F5344CB8AC3E}">
        <p14:creationId xmlns:p14="http://schemas.microsoft.com/office/powerpoint/2010/main" val="381143723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1</a:t>
            </a:r>
          </a:p>
        </p:txBody>
      </p:sp>
      <p:sp>
        <p:nvSpPr>
          <p:cNvPr id="29" name="TextBox 28"/>
          <p:cNvSpPr txBox="1"/>
          <p:nvPr userDrawn="1"/>
        </p:nvSpPr>
        <p:spPr>
          <a:xfrm>
            <a:off x="4533900" y="2142499"/>
            <a:ext cx="7509510" cy="3046988"/>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rPr>
              <a:t>传统生产计划与控制</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精益生产</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7" name="矩形 16"/>
          <p:cNvSpPr/>
          <p:nvPr/>
        </p:nvSpPr>
        <p:spPr>
          <a:xfrm>
            <a:off x="919298" y="1022135"/>
            <a:ext cx="1627369"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一、内涵</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18" name="文本框 17" descr="7b0a20202020227461726765744964223a202270726f636573734f6e6c696e6554657874426f78220a7d0a"/>
          <p:cNvSpPr txBox="1"/>
          <p:nvPr/>
        </p:nvSpPr>
        <p:spPr>
          <a:xfrm>
            <a:off x="1233685" y="2134207"/>
            <a:ext cx="9521401" cy="2278137"/>
          </a:xfrm>
          <a:prstGeom prst="rect">
            <a:avLst/>
          </a:prstGeom>
          <a:solidFill>
            <a:srgbClr val="00B0F0"/>
          </a:solidFill>
          <a:ln w="9525">
            <a:noFill/>
          </a:ln>
        </p:spPr>
        <p:txBody>
          <a:bodyPr wrap="square">
            <a:noAutofit/>
          </a:bodyPr>
          <a:lstStyle/>
          <a:p>
            <a:pPr indent="457200" fontAlgn="auto">
              <a:lnSpc>
                <a:spcPct val="150000"/>
              </a:lnSpc>
            </a:pPr>
            <a:r>
              <a:rPr lang="zh-CN" altLang="en-US" sz="2800" dirty="0">
                <a:latin typeface="Calibri" panose="020F0502020204030204" charset="0"/>
                <a:sym typeface="+mn-ea"/>
              </a:rPr>
              <a:t>精益生产方式就是指以整体优化的观点，以社会需求为依据，以发挥人的因素为根本，有效配置和合理使用企业资源，最大限度地为企业谋求利益的一种新型生产方式。</a:t>
            </a:r>
            <a:endParaRPr lang="zh-CN" altLang="zh-CN" sz="2800" b="0" dirty="0">
              <a:latin typeface="Calibri" panose="020F0502020204030204" charset="0"/>
              <a:ea typeface="宋体" panose="02010600030101010101" pitchFamily="2" charset="-122"/>
              <a:sym typeface="+mn-ea"/>
            </a:endParaRPr>
          </a:p>
        </p:txBody>
      </p:sp>
    </p:spTree>
    <p:custDataLst>
      <p:tags r:id="rId1"/>
    </p:custDataLst>
    <p:extLst>
      <p:ext uri="{BB962C8B-B14F-4D97-AF65-F5344CB8AC3E}">
        <p14:creationId xmlns:p14="http://schemas.microsoft.com/office/powerpoint/2010/main" val="3795004885"/>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精益生产</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7" name="矩形 16"/>
          <p:cNvSpPr/>
          <p:nvPr/>
        </p:nvSpPr>
        <p:spPr>
          <a:xfrm>
            <a:off x="919297" y="1022135"/>
            <a:ext cx="1627369"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二、特点</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2" name="矩形 1"/>
          <p:cNvSpPr/>
          <p:nvPr/>
        </p:nvSpPr>
        <p:spPr>
          <a:xfrm>
            <a:off x="2729023" y="1894506"/>
            <a:ext cx="5763116" cy="2862322"/>
          </a:xfrm>
          <a:prstGeom prst="rect">
            <a:avLst/>
          </a:prstGeom>
        </p:spPr>
        <p:txBody>
          <a:bodyPr wrap="none">
            <a:spAutoFit/>
          </a:bodyPr>
          <a:lstStyle/>
          <a:p>
            <a:pPr marL="342900" indent="-342900">
              <a:lnSpc>
                <a:spcPct val="150000"/>
              </a:lnSpc>
              <a:buFont typeface="Wingdings" panose="05000000000000000000" pitchFamily="2" charset="2"/>
              <a:buChar char="Ø"/>
            </a:pPr>
            <a:r>
              <a:rPr lang="zh-CN" altLang="en-US" sz="2400" dirty="0">
                <a:latin typeface="+mn-ea"/>
              </a:rPr>
              <a:t>拉动式准时化</a:t>
            </a:r>
            <a:r>
              <a:rPr lang="zh-CN" altLang="en-US" sz="2400" dirty="0" smtClean="0">
                <a:latin typeface="+mn-ea"/>
              </a:rPr>
              <a:t>生产</a:t>
            </a:r>
            <a:endParaRPr lang="en-US" altLang="zh-CN" sz="2400" dirty="0" smtClean="0">
              <a:latin typeface="+mn-ea"/>
            </a:endParaRPr>
          </a:p>
          <a:p>
            <a:pPr marL="342900" indent="-342900">
              <a:lnSpc>
                <a:spcPct val="150000"/>
              </a:lnSpc>
              <a:buFont typeface="Wingdings" panose="05000000000000000000" pitchFamily="2" charset="2"/>
              <a:buChar char="Ø"/>
            </a:pPr>
            <a:r>
              <a:rPr lang="zh-CN" altLang="en-US" sz="2400" dirty="0" smtClean="0">
                <a:latin typeface="+mn-ea"/>
              </a:rPr>
              <a:t>全面质量管理</a:t>
            </a:r>
            <a:endParaRPr lang="en-US" altLang="zh-CN" sz="2400" dirty="0" smtClean="0">
              <a:latin typeface="+mn-ea"/>
            </a:endParaRPr>
          </a:p>
          <a:p>
            <a:pPr marL="342900" indent="-342900">
              <a:lnSpc>
                <a:spcPct val="150000"/>
              </a:lnSpc>
              <a:buFont typeface="Wingdings" panose="05000000000000000000" pitchFamily="2" charset="2"/>
              <a:buChar char="Ø"/>
            </a:pPr>
            <a:r>
              <a:rPr lang="zh-CN" altLang="en-US" sz="2400" dirty="0">
                <a:latin typeface="+mn-ea"/>
              </a:rPr>
              <a:t>团队工作法（</a:t>
            </a:r>
            <a:r>
              <a:rPr lang="en-US" altLang="zh-CN" sz="2400" dirty="0">
                <a:latin typeface="+mn-ea"/>
              </a:rPr>
              <a:t>Teamwork</a:t>
            </a:r>
            <a:r>
              <a:rPr lang="zh-CN" altLang="en-US" sz="2400" dirty="0" smtClean="0">
                <a:latin typeface="+mn-ea"/>
              </a:rPr>
              <a:t>）</a:t>
            </a:r>
            <a:endParaRPr lang="en-US" altLang="zh-CN" sz="2400" dirty="0" smtClean="0">
              <a:latin typeface="+mn-ea"/>
            </a:endParaRPr>
          </a:p>
          <a:p>
            <a:pPr marL="342900" indent="-342900">
              <a:lnSpc>
                <a:spcPct val="150000"/>
              </a:lnSpc>
              <a:buFont typeface="Wingdings" panose="05000000000000000000" pitchFamily="2" charset="2"/>
              <a:buChar char="Ø"/>
            </a:pPr>
            <a:r>
              <a:rPr lang="zh-CN" altLang="nl-NL" sz="2400" dirty="0">
                <a:latin typeface="+mn-ea"/>
              </a:rPr>
              <a:t>并行工程（</a:t>
            </a:r>
            <a:r>
              <a:rPr lang="nl-NL" altLang="zh-CN" sz="2400" dirty="0">
                <a:latin typeface="+mn-ea"/>
              </a:rPr>
              <a:t>Concurrent Engineering</a:t>
            </a:r>
            <a:r>
              <a:rPr lang="zh-CN" altLang="nl-NL" sz="2400" dirty="0" smtClean="0">
                <a:latin typeface="+mn-ea"/>
              </a:rPr>
              <a:t>）</a:t>
            </a:r>
            <a:endParaRPr lang="en-US" altLang="zh-CN" sz="2400" dirty="0" smtClean="0">
              <a:latin typeface="+mn-ea"/>
            </a:endParaRPr>
          </a:p>
          <a:p>
            <a:pPr marL="342900" indent="-342900">
              <a:lnSpc>
                <a:spcPct val="150000"/>
              </a:lnSpc>
              <a:buFont typeface="Wingdings" panose="05000000000000000000" pitchFamily="2" charset="2"/>
              <a:buChar char="Ø"/>
            </a:pPr>
            <a:r>
              <a:rPr lang="zh-CN" altLang="en-US" sz="2400" dirty="0">
                <a:latin typeface="+mn-ea"/>
              </a:rPr>
              <a:t>紧密的协作配套管理</a:t>
            </a:r>
          </a:p>
        </p:txBody>
      </p:sp>
    </p:spTree>
    <p:custDataLst>
      <p:tags r:id="rId1"/>
    </p:custDataLst>
    <p:extLst>
      <p:ext uri="{BB962C8B-B14F-4D97-AF65-F5344CB8AC3E}">
        <p14:creationId xmlns:p14="http://schemas.microsoft.com/office/powerpoint/2010/main" val="4280681960"/>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敏捷制造</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7" name="矩形 16"/>
          <p:cNvSpPr/>
          <p:nvPr/>
        </p:nvSpPr>
        <p:spPr>
          <a:xfrm>
            <a:off x="919300" y="1022135"/>
            <a:ext cx="1627369"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一、内涵</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6" name="文本框 5" descr="7b0a20202020227461726765744964223a202270726f636573734f6e6c696e6554657874426f78220a7d0a"/>
          <p:cNvSpPr txBox="1"/>
          <p:nvPr/>
        </p:nvSpPr>
        <p:spPr>
          <a:xfrm>
            <a:off x="1233685" y="2134207"/>
            <a:ext cx="9521401" cy="3468307"/>
          </a:xfrm>
          <a:prstGeom prst="rect">
            <a:avLst/>
          </a:prstGeom>
          <a:solidFill>
            <a:srgbClr val="00B0F0"/>
          </a:solidFill>
          <a:ln w="9525">
            <a:noFill/>
          </a:ln>
        </p:spPr>
        <p:txBody>
          <a:bodyPr wrap="square">
            <a:noAutofit/>
          </a:bodyPr>
          <a:lstStyle/>
          <a:p>
            <a:pPr indent="457200" fontAlgn="auto">
              <a:lnSpc>
                <a:spcPct val="150000"/>
              </a:lnSpc>
            </a:pPr>
            <a:r>
              <a:rPr lang="zh-CN" altLang="en-US" sz="2800" dirty="0">
                <a:latin typeface="Calibri" panose="020F0502020204030204" charset="0"/>
                <a:sym typeface="+mn-ea"/>
              </a:rPr>
              <a:t>敏捷制造思想的出发点是基于对产品和市场的综合分析。敏捷制造的战略着眼点在于快速响应市场</a:t>
            </a:r>
            <a:r>
              <a:rPr lang="en-US" altLang="zh-CN" sz="2800" dirty="0">
                <a:latin typeface="Calibri" panose="020F0502020204030204" charset="0"/>
                <a:sym typeface="+mn-ea"/>
              </a:rPr>
              <a:t>/</a:t>
            </a:r>
            <a:r>
              <a:rPr lang="zh-CN" altLang="en-US" sz="2800" dirty="0">
                <a:latin typeface="Calibri" panose="020F0502020204030204" charset="0"/>
                <a:sym typeface="+mn-ea"/>
              </a:rPr>
              <a:t>用户的需求，使产品设计、开发、生产等各项工作并行进行，不断改进老产品，迅速设计和制造能灵活改变结构的高质量的新产品，以满足市场</a:t>
            </a:r>
            <a:r>
              <a:rPr lang="en-US" altLang="zh-CN" sz="2800" dirty="0">
                <a:latin typeface="Calibri" panose="020F0502020204030204" charset="0"/>
                <a:sym typeface="+mn-ea"/>
              </a:rPr>
              <a:t>/</a:t>
            </a:r>
            <a:r>
              <a:rPr lang="zh-CN" altLang="en-US" sz="2800" dirty="0">
                <a:latin typeface="Calibri" panose="020F0502020204030204" charset="0"/>
                <a:sym typeface="+mn-ea"/>
              </a:rPr>
              <a:t>用户不断提高的要求。</a:t>
            </a:r>
            <a:endParaRPr lang="zh-CN" altLang="zh-CN" sz="2800" b="0" dirty="0">
              <a:latin typeface="Calibri" panose="020F0502020204030204" charset="0"/>
              <a:ea typeface="宋体" panose="02010600030101010101" pitchFamily="2" charset="-122"/>
              <a:sym typeface="+mn-ea"/>
            </a:endParaRPr>
          </a:p>
        </p:txBody>
      </p:sp>
    </p:spTree>
    <p:custDataLst>
      <p:tags r:id="rId1"/>
    </p:custDataLst>
    <p:extLst>
      <p:ext uri="{BB962C8B-B14F-4D97-AF65-F5344CB8AC3E}">
        <p14:creationId xmlns:p14="http://schemas.microsoft.com/office/powerpoint/2010/main" val="824321654"/>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敏捷制造</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7" name="矩形 16"/>
          <p:cNvSpPr/>
          <p:nvPr/>
        </p:nvSpPr>
        <p:spPr>
          <a:xfrm>
            <a:off x="919300" y="1022135"/>
            <a:ext cx="1627369"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一、内涵</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2" name="Rectangle 2"/>
          <p:cNvSpPr>
            <a:spLocks noChangeArrowheads="1"/>
          </p:cNvSpPr>
          <p:nvPr/>
        </p:nvSpPr>
        <p:spPr bwMode="auto">
          <a:xfrm>
            <a:off x="3004457" y="1545354"/>
            <a:ext cx="1562823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975019117"/>
              </p:ext>
            </p:extLst>
          </p:nvPr>
        </p:nvGraphicFramePr>
        <p:xfrm>
          <a:off x="3004457" y="1124440"/>
          <a:ext cx="7826366" cy="5000589"/>
        </p:xfrm>
        <a:graphic>
          <a:graphicData uri="http://schemas.openxmlformats.org/presentationml/2006/ole">
            <mc:AlternateContent xmlns:mc="http://schemas.openxmlformats.org/markup-compatibility/2006">
              <mc:Choice xmlns:v="urn:schemas-microsoft-com:vml" Requires="v">
                <p:oleObj spid="_x0000_s24582" name="Visio" r:id="rId4" imgW="6529997" imgH="4175161" progId="Visio.Drawing.11">
                  <p:embed/>
                </p:oleObj>
              </mc:Choice>
              <mc:Fallback>
                <p:oleObj name="Visio" r:id="rId4" imgW="6529997" imgH="4175161"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4457" y="1124440"/>
                        <a:ext cx="7826366" cy="5000589"/>
                      </a:xfrm>
                      <a:prstGeom prst="rect">
                        <a:avLst/>
                      </a:prstGeom>
                      <a:noFill/>
                    </p:spPr>
                  </p:pic>
                </p:oleObj>
              </mc:Fallback>
            </mc:AlternateContent>
          </a:graphicData>
        </a:graphic>
      </p:graphicFrame>
    </p:spTree>
    <p:custDataLst>
      <p:tags r:id="rId2"/>
    </p:custDataLst>
    <p:extLst>
      <p:ext uri="{BB962C8B-B14F-4D97-AF65-F5344CB8AC3E}">
        <p14:creationId xmlns:p14="http://schemas.microsoft.com/office/powerpoint/2010/main" val="3631098873"/>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敏捷制造</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7" name="矩形 16"/>
          <p:cNvSpPr/>
          <p:nvPr/>
        </p:nvSpPr>
        <p:spPr>
          <a:xfrm>
            <a:off x="919299" y="1022135"/>
            <a:ext cx="1627370"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二、</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特点</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4" name="矩形 3"/>
          <p:cNvSpPr/>
          <p:nvPr/>
        </p:nvSpPr>
        <p:spPr>
          <a:xfrm>
            <a:off x="2729023" y="1894506"/>
            <a:ext cx="4224233" cy="2862322"/>
          </a:xfrm>
          <a:prstGeom prst="rect">
            <a:avLst/>
          </a:prstGeom>
        </p:spPr>
        <p:txBody>
          <a:bodyPr wrap="none">
            <a:spAutoFit/>
          </a:bodyPr>
          <a:lstStyle/>
          <a:p>
            <a:pPr marL="342900" indent="-342900">
              <a:lnSpc>
                <a:spcPct val="150000"/>
              </a:lnSpc>
              <a:buFont typeface="Wingdings" panose="05000000000000000000" pitchFamily="2" charset="2"/>
              <a:buChar char="Ø"/>
            </a:pPr>
            <a:r>
              <a:rPr lang="zh-CN" altLang="en-US" sz="2400" dirty="0">
                <a:latin typeface="+mn-ea"/>
              </a:rPr>
              <a:t>柔性化、模块化的产品</a:t>
            </a:r>
            <a:r>
              <a:rPr lang="zh-CN" altLang="en-US" sz="2400" dirty="0" smtClean="0">
                <a:latin typeface="+mn-ea"/>
              </a:rPr>
              <a:t>设计</a:t>
            </a:r>
            <a:endParaRPr lang="en-US" altLang="zh-CN" sz="2400" dirty="0" smtClean="0">
              <a:latin typeface="+mn-ea"/>
            </a:endParaRPr>
          </a:p>
          <a:p>
            <a:pPr marL="342900" indent="-342900">
              <a:lnSpc>
                <a:spcPct val="150000"/>
              </a:lnSpc>
              <a:buFont typeface="Wingdings" panose="05000000000000000000" pitchFamily="2" charset="2"/>
              <a:buChar char="Ø"/>
            </a:pPr>
            <a:r>
              <a:rPr lang="zh-CN" altLang="en-US" sz="2400" dirty="0">
                <a:latin typeface="+mn-ea"/>
              </a:rPr>
              <a:t>采用先进制造</a:t>
            </a:r>
            <a:r>
              <a:rPr lang="zh-CN" altLang="en-US" sz="2400" dirty="0" smtClean="0">
                <a:latin typeface="+mn-ea"/>
              </a:rPr>
              <a:t>技术</a:t>
            </a:r>
            <a:endParaRPr lang="en-US" altLang="zh-CN" sz="2400" dirty="0" smtClean="0">
              <a:latin typeface="+mn-ea"/>
            </a:endParaRPr>
          </a:p>
          <a:p>
            <a:pPr marL="342900" indent="-342900">
              <a:lnSpc>
                <a:spcPct val="150000"/>
              </a:lnSpc>
              <a:buFont typeface="Wingdings" panose="05000000000000000000" pitchFamily="2" charset="2"/>
              <a:buChar char="Ø"/>
            </a:pPr>
            <a:r>
              <a:rPr lang="zh-CN" altLang="en-US" sz="2400" dirty="0">
                <a:latin typeface="+mn-ea"/>
              </a:rPr>
              <a:t>建立企业广泛合作</a:t>
            </a:r>
            <a:r>
              <a:rPr lang="zh-CN" altLang="en-US" sz="2400" dirty="0" smtClean="0">
                <a:latin typeface="+mn-ea"/>
              </a:rPr>
              <a:t>关系</a:t>
            </a:r>
            <a:endParaRPr lang="en-US" altLang="zh-CN" sz="2400" dirty="0" smtClean="0">
              <a:latin typeface="+mn-ea"/>
            </a:endParaRPr>
          </a:p>
          <a:p>
            <a:pPr marL="342900" indent="-342900">
              <a:lnSpc>
                <a:spcPct val="150000"/>
              </a:lnSpc>
              <a:buFont typeface="Wingdings" panose="05000000000000000000" pitchFamily="2" charset="2"/>
              <a:buChar char="Ø"/>
            </a:pPr>
            <a:r>
              <a:rPr lang="zh-CN" altLang="en-US" sz="2400" dirty="0">
                <a:latin typeface="+mn-ea"/>
              </a:rPr>
              <a:t>推进组织结构的</a:t>
            </a:r>
            <a:r>
              <a:rPr lang="zh-CN" altLang="en-US" sz="2400" dirty="0" smtClean="0">
                <a:latin typeface="+mn-ea"/>
              </a:rPr>
              <a:t>变革</a:t>
            </a:r>
            <a:endParaRPr lang="en-US" altLang="zh-CN" sz="2400" dirty="0" smtClean="0">
              <a:latin typeface="+mn-ea"/>
            </a:endParaRPr>
          </a:p>
          <a:p>
            <a:pPr marL="342900" indent="-342900">
              <a:lnSpc>
                <a:spcPct val="150000"/>
              </a:lnSpc>
              <a:buFont typeface="Wingdings" panose="05000000000000000000" pitchFamily="2" charset="2"/>
              <a:buChar char="Ø"/>
            </a:pPr>
            <a:r>
              <a:rPr lang="zh-CN" altLang="en-US" sz="2400" dirty="0">
                <a:latin typeface="+mn-ea"/>
              </a:rPr>
              <a:t>重视人力资源管理</a:t>
            </a:r>
            <a:endParaRPr lang="zh-CN" altLang="en-US" sz="2400" dirty="0">
              <a:latin typeface="+mn-ea"/>
            </a:endParaRPr>
          </a:p>
        </p:txBody>
      </p:sp>
    </p:spTree>
    <p:custDataLst>
      <p:tags r:id="rId1"/>
    </p:custDataLst>
    <p:extLst>
      <p:ext uri="{BB962C8B-B14F-4D97-AF65-F5344CB8AC3E}">
        <p14:creationId xmlns:p14="http://schemas.microsoft.com/office/powerpoint/2010/main" val="1264567857"/>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敏捷制造</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7" name="矩形 16"/>
          <p:cNvSpPr/>
          <p:nvPr/>
        </p:nvSpPr>
        <p:spPr>
          <a:xfrm>
            <a:off x="524162" y="1022135"/>
            <a:ext cx="2417650"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三、关键技术</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grpSp>
        <p:nvGrpSpPr>
          <p:cNvPr id="6" name="组合 5"/>
          <p:cNvGrpSpPr/>
          <p:nvPr/>
        </p:nvGrpSpPr>
        <p:grpSpPr>
          <a:xfrm>
            <a:off x="236613" y="2571129"/>
            <a:ext cx="3166767" cy="2698518"/>
            <a:chOff x="8810520" y="2649332"/>
            <a:chExt cx="3166767" cy="2698518"/>
          </a:xfrm>
        </p:grpSpPr>
        <p:sp>
          <p:nvSpPr>
            <p:cNvPr id="7" name="AutoShape 8"/>
            <p:cNvSpPr>
              <a:spLocks noChangeArrowheads="1"/>
            </p:cNvSpPr>
            <p:nvPr>
              <p:custDataLst>
                <p:tags r:id="rId15"/>
              </p:custDataLst>
            </p:nvPr>
          </p:nvSpPr>
          <p:spPr bwMode="auto">
            <a:xfrm>
              <a:off x="8946818" y="2765477"/>
              <a:ext cx="2894170" cy="2466227"/>
            </a:xfrm>
            <a:prstGeom prst="hexagon">
              <a:avLst>
                <a:gd name="adj" fmla="val 29334"/>
                <a:gd name="vf" fmla="val 115470"/>
              </a:avLst>
            </a:prstGeom>
            <a:solidFill>
              <a:schemeClr val="accent1"/>
            </a:solidFill>
            <a:ln w="3175" cap="flat" cmpd="sng" algn="ctr">
              <a:solidFill>
                <a:srgbClr val="D7D7D7"/>
              </a:solidFill>
              <a:prstDash val="solid"/>
            </a:ln>
            <a:effectLst/>
          </p:spPr>
          <p:txBody>
            <a:bodyPr wrap="square" lIns="91440" tIns="45720" rIns="91440" bIns="45720" anchor="ctr">
              <a:normAutofit/>
            </a:bodyPr>
            <a:lstStyle/>
            <a:p>
              <a:pPr marL="0" indent="0" algn="ctr">
                <a:lnSpc>
                  <a:spcPct val="120000"/>
                </a:lnSpc>
                <a:spcBef>
                  <a:spcPts val="0"/>
                </a:spcBef>
                <a:spcAft>
                  <a:spcPts val="0"/>
                </a:spcAft>
                <a:buSzPct val="100000"/>
              </a:pPr>
              <a:r>
                <a:rPr lang="zh-CN" altLang="en-US" sz="2000" b="1" kern="0" dirty="0" smtClean="0">
                  <a:solidFill>
                    <a:schemeClr val="bg1"/>
                  </a:solidFill>
                  <a:latin typeface="Arial" panose="020B0604020202020204" pitchFamily="34" charset="0"/>
                  <a:ea typeface="微软雅黑" panose="020B0503020204020204" charset="-122"/>
                </a:rPr>
                <a:t>关键技术</a:t>
              </a:r>
              <a:endParaRPr lang="zh-CN" sz="2000" b="1" kern="0" dirty="0">
                <a:solidFill>
                  <a:schemeClr val="bg1"/>
                </a:solidFill>
                <a:latin typeface="Arial" panose="020B0604020202020204" pitchFamily="34" charset="0"/>
                <a:ea typeface="微软雅黑" panose="020B0503020204020204" charset="-122"/>
              </a:endParaRPr>
            </a:p>
          </p:txBody>
        </p:sp>
        <p:sp>
          <p:nvSpPr>
            <p:cNvPr id="8" name="AutoShape 8"/>
            <p:cNvSpPr>
              <a:spLocks noChangeArrowheads="1"/>
            </p:cNvSpPr>
            <p:nvPr>
              <p:custDataLst>
                <p:tags r:id="rId16"/>
              </p:custDataLst>
            </p:nvPr>
          </p:nvSpPr>
          <p:spPr bwMode="auto">
            <a:xfrm>
              <a:off x="8810520" y="2649332"/>
              <a:ext cx="3166767" cy="2698518"/>
            </a:xfrm>
            <a:prstGeom prst="hexagon">
              <a:avLst>
                <a:gd name="adj" fmla="val 29334"/>
                <a:gd name="vf" fmla="val 115470"/>
              </a:avLst>
            </a:prstGeom>
            <a:noFill/>
            <a:ln w="12700" cap="flat" cmpd="sng" algn="ctr">
              <a:solidFill>
                <a:schemeClr val="accent1"/>
              </a:solidFill>
              <a:prstDash val="solid"/>
            </a:ln>
            <a:effectLst/>
          </p:spPr>
          <p:txBody>
            <a:bodyPr anchor="ctr">
              <a:normAutofit/>
            </a:bodyPr>
            <a:lstStyle/>
            <a:p>
              <a:pPr algn="ctr">
                <a:lnSpc>
                  <a:spcPct val="120000"/>
                </a:lnSpc>
              </a:pPr>
              <a:endParaRPr lang="pt-BR" altLang="zh-CN" sz="2000" b="1"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grpSp>
        <p:nvGrpSpPr>
          <p:cNvPr id="9" name="组合 8"/>
          <p:cNvGrpSpPr/>
          <p:nvPr/>
        </p:nvGrpSpPr>
        <p:grpSpPr>
          <a:xfrm>
            <a:off x="3676761" y="3780398"/>
            <a:ext cx="1078778" cy="457289"/>
            <a:chOff x="7301285" y="3769944"/>
            <a:chExt cx="1078778" cy="457289"/>
          </a:xfrm>
        </p:grpSpPr>
        <p:sp>
          <p:nvSpPr>
            <p:cNvPr id="10" name="AutoShape 7"/>
            <p:cNvSpPr>
              <a:spLocks noChangeArrowheads="1"/>
            </p:cNvSpPr>
            <p:nvPr>
              <p:custDataLst>
                <p:tags r:id="rId12"/>
              </p:custDataLst>
            </p:nvPr>
          </p:nvSpPr>
          <p:spPr bwMode="gray">
            <a:xfrm>
              <a:off x="7301285" y="3769944"/>
              <a:ext cx="400659" cy="457289"/>
            </a:xfrm>
            <a:prstGeom prst="chevron">
              <a:avLst>
                <a:gd name="adj" fmla="val 52514"/>
              </a:avLst>
            </a:prstGeom>
            <a:solidFill>
              <a:schemeClr val="accent1">
                <a:lumMod val="20000"/>
                <a:lumOff val="80000"/>
              </a:schemeClr>
            </a:solidFill>
            <a:ln w="3175" cap="flat" cmpd="sng" algn="ctr">
              <a:noFill/>
              <a:prstDash val="solid"/>
            </a:ln>
            <a:effectLst/>
          </p:spPr>
          <p:txBody>
            <a:bodyPr anchor="ctr">
              <a:normAutofit fontScale="85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11" name="AutoShape 7"/>
            <p:cNvSpPr>
              <a:spLocks noChangeArrowheads="1"/>
            </p:cNvSpPr>
            <p:nvPr>
              <p:custDataLst>
                <p:tags r:id="rId13"/>
              </p:custDataLst>
            </p:nvPr>
          </p:nvSpPr>
          <p:spPr bwMode="gray">
            <a:xfrm>
              <a:off x="7636374" y="3769944"/>
              <a:ext cx="400659" cy="457289"/>
            </a:xfrm>
            <a:prstGeom prst="chevron">
              <a:avLst>
                <a:gd name="adj" fmla="val 52514"/>
              </a:avLst>
            </a:prstGeom>
            <a:solidFill>
              <a:schemeClr val="accent1">
                <a:lumMod val="40000"/>
                <a:lumOff val="60000"/>
                <a:alpha val="79000"/>
              </a:schemeClr>
            </a:solidFill>
            <a:ln w="3175" cap="flat" cmpd="sng" algn="ctr">
              <a:noFill/>
              <a:prstDash val="solid"/>
            </a:ln>
            <a:effectLst/>
          </p:spPr>
          <p:txBody>
            <a:bodyPr anchor="ctr">
              <a:normAutofit fontScale="85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12" name="AutoShape 7"/>
            <p:cNvSpPr>
              <a:spLocks noChangeArrowheads="1"/>
            </p:cNvSpPr>
            <p:nvPr>
              <p:custDataLst>
                <p:tags r:id="rId14"/>
              </p:custDataLst>
            </p:nvPr>
          </p:nvSpPr>
          <p:spPr bwMode="gray">
            <a:xfrm>
              <a:off x="7979404" y="3769944"/>
              <a:ext cx="400659" cy="457289"/>
            </a:xfrm>
            <a:prstGeom prst="chevron">
              <a:avLst>
                <a:gd name="adj" fmla="val 52514"/>
              </a:avLst>
            </a:prstGeom>
            <a:solidFill>
              <a:schemeClr val="accent1">
                <a:lumMod val="60000"/>
                <a:lumOff val="40000"/>
              </a:schemeClr>
            </a:solidFill>
            <a:ln w="3175" cap="flat" cmpd="sng" algn="ctr">
              <a:noFill/>
              <a:prstDash val="solid"/>
            </a:ln>
            <a:effectLst/>
          </p:spPr>
          <p:txBody>
            <a:bodyPr anchor="ctr">
              <a:normAutofit fontScale="85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grpSp>
      <p:grpSp>
        <p:nvGrpSpPr>
          <p:cNvPr id="13" name="组合 12"/>
          <p:cNvGrpSpPr/>
          <p:nvPr/>
        </p:nvGrpSpPr>
        <p:grpSpPr>
          <a:xfrm>
            <a:off x="5254646" y="2189116"/>
            <a:ext cx="5211896" cy="3639851"/>
            <a:chOff x="215622" y="2186823"/>
            <a:chExt cx="5211896" cy="3639851"/>
          </a:xfrm>
        </p:grpSpPr>
        <p:sp>
          <p:nvSpPr>
            <p:cNvPr id="14" name="AutoShape 4"/>
            <p:cNvSpPr>
              <a:spLocks noChangeArrowheads="1"/>
            </p:cNvSpPr>
            <p:nvPr>
              <p:custDataLst>
                <p:tags r:id="rId2"/>
              </p:custDataLst>
            </p:nvPr>
          </p:nvSpPr>
          <p:spPr bwMode="auto">
            <a:xfrm>
              <a:off x="1911713" y="3214329"/>
              <a:ext cx="1816930" cy="1584836"/>
            </a:xfrm>
            <a:prstGeom prst="hexagon">
              <a:avLst>
                <a:gd name="adj" fmla="val 28657"/>
                <a:gd name="vf" fmla="val 115470"/>
              </a:avLst>
            </a:prstGeom>
            <a:solidFill>
              <a:schemeClr val="accent3">
                <a:lumMod val="60000"/>
                <a:lumOff val="40000"/>
              </a:schemeClr>
            </a:solidFill>
            <a:ln w="3175" cap="flat" cmpd="sng" algn="ctr">
              <a:noFill/>
              <a:prstDash val="solid"/>
            </a:ln>
            <a:effectLst/>
          </p:spPr>
          <p:txBody>
            <a:bodyPr wrap="square" lIns="91440" tIns="45720" rIns="91440" bIns="45720" anchor="ctr">
              <a:normAutofit/>
            </a:bodyP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制造计划与控制</a:t>
              </a:r>
              <a:endParaRPr lang="zh-CN" sz="1400" kern="0" spc="150" dirty="0">
                <a:solidFill>
                  <a:schemeClr val="bg1"/>
                </a:solidFill>
                <a:latin typeface="Arial" panose="020B0604020202020204" pitchFamily="34" charset="0"/>
                <a:ea typeface="微软雅黑" panose="020B0503020204020204" charset="-122"/>
              </a:endParaRPr>
            </a:p>
          </p:txBody>
        </p:sp>
        <p:sp>
          <p:nvSpPr>
            <p:cNvPr id="15" name="AutoShape 4"/>
            <p:cNvSpPr>
              <a:spLocks noChangeArrowheads="1"/>
            </p:cNvSpPr>
            <p:nvPr>
              <p:custDataLst>
                <p:tags r:id="rId3"/>
              </p:custDataLst>
            </p:nvPr>
          </p:nvSpPr>
          <p:spPr bwMode="auto">
            <a:xfrm>
              <a:off x="1776955" y="3096785"/>
              <a:ext cx="2086447" cy="1819927"/>
            </a:xfrm>
            <a:prstGeom prst="hexagon">
              <a:avLst>
                <a:gd name="adj" fmla="val 28657"/>
                <a:gd name="vf" fmla="val 115470"/>
              </a:avLst>
            </a:prstGeom>
            <a:noFill/>
            <a:ln w="12700" cap="flat" cmpd="sng" algn="ctr">
              <a:solidFill>
                <a:schemeClr val="accent3">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6" name="AutoShape 4"/>
            <p:cNvSpPr>
              <a:spLocks noChangeArrowheads="1"/>
            </p:cNvSpPr>
            <p:nvPr>
              <p:custDataLst>
                <p:tags r:id="rId4"/>
              </p:custDataLst>
            </p:nvPr>
          </p:nvSpPr>
          <p:spPr bwMode="auto">
            <a:xfrm>
              <a:off x="350381" y="2304367"/>
              <a:ext cx="1816930" cy="1584836"/>
            </a:xfrm>
            <a:prstGeom prst="hexagon">
              <a:avLst>
                <a:gd name="adj" fmla="val 28657"/>
                <a:gd name="vf" fmla="val 115470"/>
              </a:avLst>
            </a:prstGeom>
            <a:solidFill>
              <a:schemeClr val="accent1">
                <a:lumMod val="60000"/>
                <a:lumOff val="40000"/>
              </a:schemeClr>
            </a:solidFill>
            <a:ln w="3175" cap="flat" cmpd="sng" algn="ctr">
              <a:noFill/>
              <a:prstDash val="solid"/>
            </a:ln>
            <a:effectLst/>
          </p:spPr>
          <p:txBody>
            <a:bodyPr wrap="square" lIns="91440" tIns="45720" rIns="91440" bIns="45720" anchor="ctr">
              <a:normAutofit fontScale="92500" lnSpcReduction="20000"/>
            </a:bodyPr>
            <a:lstStyle/>
            <a:p>
              <a:pPr lvl="0" algn="ctr">
                <a:lnSpc>
                  <a:spcPct val="140000"/>
                </a:lnSpc>
                <a:buSzPct val="100000"/>
              </a:pPr>
              <a:r>
                <a:rPr lang="zh-CN" altLang="en-US" dirty="0"/>
                <a:t>产品设计和并行工程</a:t>
              </a:r>
              <a:endParaRPr lang="zh-CN" sz="1400" kern="0" spc="150" dirty="0">
                <a:solidFill>
                  <a:schemeClr val="bg1"/>
                </a:solidFill>
                <a:latin typeface="Arial" panose="020B0604020202020204" pitchFamily="34" charset="0"/>
                <a:ea typeface="微软雅黑" panose="020B0503020204020204" charset="-122"/>
              </a:endParaRPr>
            </a:p>
          </p:txBody>
        </p:sp>
        <p:sp>
          <p:nvSpPr>
            <p:cNvPr id="18" name="AutoShape 4"/>
            <p:cNvSpPr>
              <a:spLocks noChangeArrowheads="1"/>
            </p:cNvSpPr>
            <p:nvPr>
              <p:custDataLst>
                <p:tags r:id="rId5"/>
              </p:custDataLst>
            </p:nvPr>
          </p:nvSpPr>
          <p:spPr bwMode="auto">
            <a:xfrm>
              <a:off x="215622" y="2186823"/>
              <a:ext cx="2086447" cy="1819927"/>
            </a:xfrm>
            <a:prstGeom prst="hexagon">
              <a:avLst>
                <a:gd name="adj" fmla="val 28657"/>
                <a:gd name="vf" fmla="val 115470"/>
              </a:avLst>
            </a:prstGeom>
            <a:noFill/>
            <a:ln w="12700" cap="flat" cmpd="sng" algn="ctr">
              <a:solidFill>
                <a:schemeClr val="accent1">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9" name="AutoShape 4"/>
            <p:cNvSpPr>
              <a:spLocks noChangeArrowheads="1"/>
            </p:cNvSpPr>
            <p:nvPr>
              <p:custDataLst>
                <p:tags r:id="rId6"/>
              </p:custDataLst>
            </p:nvPr>
          </p:nvSpPr>
          <p:spPr bwMode="auto">
            <a:xfrm>
              <a:off x="350381" y="4124292"/>
              <a:ext cx="1816930" cy="1584836"/>
            </a:xfrm>
            <a:prstGeom prst="hexagon">
              <a:avLst>
                <a:gd name="adj" fmla="val 28657"/>
                <a:gd name="vf" fmla="val 115470"/>
              </a:avLst>
            </a:prstGeom>
            <a:solidFill>
              <a:schemeClr val="accent2">
                <a:lumMod val="60000"/>
                <a:lumOff val="40000"/>
              </a:schemeClr>
            </a:solidFill>
            <a:ln w="3175" cap="flat" cmpd="sng" algn="ctr">
              <a:noFill/>
              <a:prstDash val="solid"/>
            </a:ln>
            <a:effectLst/>
          </p:spPr>
          <p:txBody>
            <a:bodyPr wrap="square" lIns="91440" tIns="45720" rIns="91440" bIns="45720" anchor="ctr">
              <a:normAutofit/>
            </a:bodyP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虚拟制造</a:t>
              </a:r>
              <a:endParaRPr lang="zh-CN" sz="1400" kern="0" spc="150" dirty="0">
                <a:solidFill>
                  <a:schemeClr val="bg1"/>
                </a:solidFill>
                <a:latin typeface="Arial" panose="020B0604020202020204" pitchFamily="34" charset="0"/>
                <a:ea typeface="微软雅黑" panose="020B0503020204020204" charset="-122"/>
              </a:endParaRPr>
            </a:p>
          </p:txBody>
        </p:sp>
        <p:sp>
          <p:nvSpPr>
            <p:cNvPr id="20" name="AutoShape 4"/>
            <p:cNvSpPr>
              <a:spLocks noChangeArrowheads="1"/>
            </p:cNvSpPr>
            <p:nvPr>
              <p:custDataLst>
                <p:tags r:id="rId7"/>
              </p:custDataLst>
            </p:nvPr>
          </p:nvSpPr>
          <p:spPr bwMode="auto">
            <a:xfrm>
              <a:off x="215622" y="4006747"/>
              <a:ext cx="2086447" cy="1819927"/>
            </a:xfrm>
            <a:prstGeom prst="hexagon">
              <a:avLst>
                <a:gd name="adj" fmla="val 28657"/>
                <a:gd name="vf" fmla="val 115470"/>
              </a:avLst>
            </a:prstGeom>
            <a:noFill/>
            <a:ln w="12700" cap="flat" cmpd="sng" algn="ctr">
              <a:solidFill>
                <a:schemeClr val="accent2">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1" name="AutoShape 4"/>
            <p:cNvSpPr>
              <a:spLocks noChangeArrowheads="1"/>
            </p:cNvSpPr>
            <p:nvPr>
              <p:custDataLst>
                <p:tags r:id="rId8"/>
              </p:custDataLst>
            </p:nvPr>
          </p:nvSpPr>
          <p:spPr bwMode="auto">
            <a:xfrm>
              <a:off x="3475829" y="2304367"/>
              <a:ext cx="1816930" cy="1584836"/>
            </a:xfrm>
            <a:prstGeom prst="hexagon">
              <a:avLst>
                <a:gd name="adj" fmla="val 28657"/>
                <a:gd name="vf" fmla="val 115470"/>
              </a:avLst>
            </a:prstGeom>
            <a:solidFill>
              <a:schemeClr val="accent4">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智能闭环加工</a:t>
              </a:r>
              <a:endParaRPr lang="zh-CN" sz="1400" kern="0" spc="150" dirty="0">
                <a:solidFill>
                  <a:schemeClr val="bg1"/>
                </a:solidFill>
                <a:latin typeface="Arial" panose="020B0604020202020204" pitchFamily="34" charset="0"/>
                <a:ea typeface="微软雅黑" panose="020B0503020204020204" charset="-122"/>
              </a:endParaRPr>
            </a:p>
          </p:txBody>
        </p:sp>
        <p:sp>
          <p:nvSpPr>
            <p:cNvPr id="22" name="AutoShape 4"/>
            <p:cNvSpPr>
              <a:spLocks noChangeArrowheads="1"/>
            </p:cNvSpPr>
            <p:nvPr>
              <p:custDataLst>
                <p:tags r:id="rId9"/>
              </p:custDataLst>
            </p:nvPr>
          </p:nvSpPr>
          <p:spPr bwMode="auto">
            <a:xfrm>
              <a:off x="3341071" y="2186823"/>
              <a:ext cx="2086447" cy="1819927"/>
            </a:xfrm>
            <a:prstGeom prst="hexagon">
              <a:avLst>
                <a:gd name="adj" fmla="val 28657"/>
                <a:gd name="vf" fmla="val 115470"/>
              </a:avLst>
            </a:prstGeom>
            <a:noFill/>
            <a:ln w="12700" cap="flat" cmpd="sng" algn="ctr">
              <a:solidFill>
                <a:schemeClr val="accent5">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3" name="AutoShape 4"/>
            <p:cNvSpPr>
              <a:spLocks noChangeArrowheads="1"/>
            </p:cNvSpPr>
            <p:nvPr>
              <p:custDataLst>
                <p:tags r:id="rId10"/>
              </p:custDataLst>
            </p:nvPr>
          </p:nvSpPr>
          <p:spPr bwMode="auto">
            <a:xfrm>
              <a:off x="3475829" y="4124292"/>
              <a:ext cx="1816930" cy="1584836"/>
            </a:xfrm>
            <a:prstGeom prst="hexagon">
              <a:avLst>
                <a:gd name="adj" fmla="val 28657"/>
                <a:gd name="vf" fmla="val 115470"/>
              </a:avLst>
            </a:prstGeom>
            <a:solidFill>
              <a:schemeClr val="accent6">
                <a:lumMod val="60000"/>
                <a:lumOff val="40000"/>
              </a:schemeClr>
            </a:solidFill>
            <a:ln w="3175" cap="flat" cmpd="sng" algn="ctr">
              <a:noFill/>
              <a:prstDash val="solid"/>
            </a:ln>
            <a:effectLst/>
          </p:spPr>
          <p:txBody>
            <a:bodyPr wrap="square" lIns="91440" tIns="45720" rIns="91440" bIns="45720" anchor="ctr">
              <a:normAutofit/>
            </a:bodyPr>
            <a:lstStyle/>
            <a:p>
              <a:pPr lvl="0" algn="ctr">
                <a:lnSpc>
                  <a:spcPct val="140000"/>
                </a:lnSpc>
                <a:buSzPct val="100000"/>
              </a:pPr>
              <a:r>
                <a:rPr lang="zh-CN" altLang="en-US" sz="1400" kern="0" spc="150" dirty="0">
                  <a:solidFill>
                    <a:schemeClr val="bg1"/>
                  </a:solidFill>
                  <a:latin typeface="Arial" panose="020B0604020202020204" pitchFamily="34" charset="0"/>
                  <a:ea typeface="微软雅黑" panose="020B0503020204020204" charset="-122"/>
                </a:rPr>
                <a:t>虚拟公司</a:t>
              </a:r>
              <a:endParaRPr lang="zh-CN" sz="1400" kern="0" spc="150" dirty="0">
                <a:solidFill>
                  <a:schemeClr val="bg1"/>
                </a:solidFill>
                <a:latin typeface="Arial" panose="020B0604020202020204" pitchFamily="34" charset="0"/>
                <a:ea typeface="微软雅黑" panose="020B0503020204020204" charset="-122"/>
              </a:endParaRPr>
            </a:p>
          </p:txBody>
        </p:sp>
        <p:sp>
          <p:nvSpPr>
            <p:cNvPr id="24" name="AutoShape 4"/>
            <p:cNvSpPr>
              <a:spLocks noChangeArrowheads="1"/>
            </p:cNvSpPr>
            <p:nvPr>
              <p:custDataLst>
                <p:tags r:id="rId11"/>
              </p:custDataLst>
            </p:nvPr>
          </p:nvSpPr>
          <p:spPr bwMode="auto">
            <a:xfrm>
              <a:off x="3341071" y="4006747"/>
              <a:ext cx="2086447" cy="1819927"/>
            </a:xfrm>
            <a:prstGeom prst="hexagon">
              <a:avLst>
                <a:gd name="adj" fmla="val 28657"/>
                <a:gd name="vf" fmla="val 115470"/>
              </a:avLst>
            </a:prstGeom>
            <a:noFill/>
            <a:ln w="12700" cap="flat" cmpd="sng" algn="ctr">
              <a:solidFill>
                <a:schemeClr val="accent6">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Tree>
    <p:custDataLst>
      <p:tags r:id="rId1"/>
    </p:custDataLst>
    <p:extLst>
      <p:ext uri="{BB962C8B-B14F-4D97-AF65-F5344CB8AC3E}">
        <p14:creationId xmlns:p14="http://schemas.microsoft.com/office/powerpoint/2010/main" val="177443529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589145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生产计划与控制的内涵</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7" name="文本框 6" descr="7b0a20202020227461726765744964223a202270726f636573734f6e6c696e6554657874426f78220a7d0a"/>
          <p:cNvSpPr txBox="1"/>
          <p:nvPr/>
        </p:nvSpPr>
        <p:spPr>
          <a:xfrm>
            <a:off x="677564" y="1822946"/>
            <a:ext cx="10361295" cy="3427019"/>
          </a:xfrm>
          <a:prstGeom prst="rect">
            <a:avLst/>
          </a:prstGeom>
          <a:solidFill>
            <a:srgbClr val="00B0F0"/>
          </a:solidFill>
          <a:ln w="9525">
            <a:noFill/>
          </a:ln>
        </p:spPr>
        <p:txBody>
          <a:bodyPr wrap="square">
            <a:noAutofit/>
          </a:bodyPr>
          <a:lstStyle/>
          <a:p>
            <a:pPr indent="457200" fontAlgn="auto">
              <a:lnSpc>
                <a:spcPct val="150000"/>
              </a:lnSpc>
            </a:pPr>
            <a:r>
              <a:rPr lang="zh-CN" altLang="en-US" sz="2800" dirty="0"/>
              <a:t>企业的生产计划，是企业生产经营计划的重要组成部分。简单来说，生产计划一方面是为了满足客户需求的三要素“交期、品质、成本”而计划；另一方面是为了使企业获得适当利益，而对生产三要素“材料、人员、设备”的确切准备、合理分配和使用而计划。</a:t>
            </a:r>
            <a:endParaRPr lang="zh-CN" altLang="zh-CN" sz="2800" b="0" dirty="0">
              <a:latin typeface="Calibri" panose="020F0502020204030204" charset="0"/>
              <a:ea typeface="宋体" panose="02010600030101010101" pitchFamily="2" charset="-122"/>
              <a:sym typeface="+mn-ea"/>
            </a:endParaRPr>
          </a:p>
        </p:txBody>
      </p:sp>
      <p:sp>
        <p:nvSpPr>
          <p:cNvPr id="6" name="矩形 5"/>
          <p:cNvSpPr/>
          <p:nvPr/>
        </p:nvSpPr>
        <p:spPr>
          <a:xfrm>
            <a:off x="367618" y="905524"/>
            <a:ext cx="3395481"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一</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、生产计划</a:t>
            </a:r>
            <a:r>
              <a:rPr lang="en-US" altLang="zh-CN" sz="2800" b="1" dirty="0" smtClean="0">
                <a:solidFill>
                  <a:schemeClr val="accent1">
                    <a:lumMod val="50000"/>
                  </a:schemeClr>
                </a:solidFill>
                <a:effectLst>
                  <a:outerShdw blurRad="38100" dist="25400" dir="5400000" algn="ctr" rotWithShape="0">
                    <a:srgbClr val="6E747A">
                      <a:alpha val="43000"/>
                    </a:srgbClr>
                  </a:outerShdw>
                </a:effectLst>
              </a:rPr>
              <a:t>—</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内涵</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589145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生产计划与控制的内涵</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367619" y="905524"/>
            <a:ext cx="3395481"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一</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、生产计划</a:t>
            </a:r>
            <a:r>
              <a:rPr lang="en-US" altLang="zh-CN" sz="2800" b="1" dirty="0" smtClean="0">
                <a:solidFill>
                  <a:schemeClr val="accent1">
                    <a:lumMod val="50000"/>
                  </a:schemeClr>
                </a:solidFill>
                <a:effectLst>
                  <a:outerShdw blurRad="38100" dist="25400" dir="5400000" algn="ctr" rotWithShape="0">
                    <a:srgbClr val="6E747A">
                      <a:alpha val="43000"/>
                    </a:srgbClr>
                  </a:outerShdw>
                </a:effectLst>
              </a:rPr>
              <a:t>—</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层次</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6" name="AutoShape 8"/>
          <p:cNvSpPr>
            <a:spLocks noChangeArrowheads="1"/>
          </p:cNvSpPr>
          <p:nvPr>
            <p:custDataLst>
              <p:tags r:id="rId1"/>
            </p:custDataLst>
          </p:nvPr>
        </p:nvSpPr>
        <p:spPr bwMode="auto">
          <a:xfrm>
            <a:off x="6844884" y="2131857"/>
            <a:ext cx="2933239" cy="2499677"/>
          </a:xfrm>
          <a:prstGeom prst="hexagon">
            <a:avLst>
              <a:gd name="adj" fmla="val 29334"/>
              <a:gd name="vf" fmla="val 115470"/>
            </a:avLst>
          </a:prstGeom>
          <a:solidFill>
            <a:schemeClr val="accent1"/>
          </a:solidFill>
          <a:ln w="3175" cap="flat" cmpd="sng" algn="ctr">
            <a:solidFill>
              <a:srgbClr val="D7D7D7"/>
            </a:solidFill>
            <a:prstDash val="solid"/>
          </a:ln>
          <a:effectLst/>
        </p:spPr>
        <p:txBody>
          <a:bodyPr wrap="square" lIns="91440" tIns="45720" rIns="91440" bIns="45720" anchor="ctr">
            <a:normAutofit/>
          </a:bodyPr>
          <a:lstStyle/>
          <a:p>
            <a:pPr marL="0" indent="0" algn="ctr">
              <a:lnSpc>
                <a:spcPct val="120000"/>
              </a:lnSpc>
              <a:spcBef>
                <a:spcPts val="0"/>
              </a:spcBef>
              <a:spcAft>
                <a:spcPts val="0"/>
              </a:spcAft>
              <a:buSzPct val="100000"/>
            </a:pPr>
            <a:r>
              <a:rPr lang="zh-CN" altLang="en-US" sz="2000" b="1" kern="0" dirty="0" smtClean="0">
                <a:solidFill>
                  <a:schemeClr val="bg1"/>
                </a:solidFill>
                <a:latin typeface="Arial" panose="020B0604020202020204" pitchFamily="34" charset="0"/>
                <a:ea typeface="微软雅黑" panose="020B0503020204020204" charset="-122"/>
              </a:rPr>
              <a:t>生产计划的层次</a:t>
            </a:r>
            <a:endParaRPr lang="zh-CN" sz="2000" b="1" kern="0" dirty="0">
              <a:solidFill>
                <a:schemeClr val="bg1"/>
              </a:solidFill>
              <a:latin typeface="Arial" panose="020B0604020202020204" pitchFamily="34" charset="0"/>
              <a:ea typeface="微软雅黑" panose="020B0503020204020204" charset="-122"/>
            </a:endParaRPr>
          </a:p>
        </p:txBody>
      </p:sp>
      <p:sp>
        <p:nvSpPr>
          <p:cNvPr id="8" name="AutoShape 8"/>
          <p:cNvSpPr>
            <a:spLocks noChangeArrowheads="1"/>
          </p:cNvSpPr>
          <p:nvPr>
            <p:custDataLst>
              <p:tags r:id="rId2"/>
            </p:custDataLst>
          </p:nvPr>
        </p:nvSpPr>
        <p:spPr bwMode="auto">
          <a:xfrm>
            <a:off x="6706746" y="2014137"/>
            <a:ext cx="3209516" cy="2735118"/>
          </a:xfrm>
          <a:prstGeom prst="hexagon">
            <a:avLst>
              <a:gd name="adj" fmla="val 29334"/>
              <a:gd name="vf" fmla="val 115470"/>
            </a:avLst>
          </a:prstGeom>
          <a:noFill/>
          <a:ln w="12700" cap="flat" cmpd="sng" algn="ctr">
            <a:solidFill>
              <a:schemeClr val="accent1"/>
            </a:solidFill>
            <a:prstDash val="solid"/>
          </a:ln>
          <a:effectLst/>
        </p:spPr>
        <p:txBody>
          <a:bodyPr anchor="ctr">
            <a:normAutofit/>
          </a:bodyPr>
          <a:lstStyle/>
          <a:p>
            <a:pPr algn="ctr">
              <a:lnSpc>
                <a:spcPct val="120000"/>
              </a:lnSpc>
            </a:pPr>
            <a:endParaRPr lang="pt-BR" altLang="zh-CN" sz="2000" b="1"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9" name="AutoShape 7"/>
          <p:cNvSpPr>
            <a:spLocks noChangeArrowheads="1"/>
          </p:cNvSpPr>
          <p:nvPr>
            <p:custDataLst>
              <p:tags r:id="rId3"/>
            </p:custDataLst>
          </p:nvPr>
        </p:nvSpPr>
        <p:spPr bwMode="gray">
          <a:xfrm>
            <a:off x="5177137" y="3149948"/>
            <a:ext cx="406067" cy="463491"/>
          </a:xfrm>
          <a:prstGeom prst="chevron">
            <a:avLst>
              <a:gd name="adj" fmla="val 52514"/>
            </a:avLst>
          </a:prstGeom>
          <a:solidFill>
            <a:schemeClr val="accent1">
              <a:lumMod val="20000"/>
              <a:lumOff val="8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10" name="AutoShape 7"/>
          <p:cNvSpPr>
            <a:spLocks noChangeArrowheads="1"/>
          </p:cNvSpPr>
          <p:nvPr>
            <p:custDataLst>
              <p:tags r:id="rId4"/>
            </p:custDataLst>
          </p:nvPr>
        </p:nvSpPr>
        <p:spPr bwMode="gray">
          <a:xfrm>
            <a:off x="5516749" y="3149948"/>
            <a:ext cx="406067" cy="463491"/>
          </a:xfrm>
          <a:prstGeom prst="chevron">
            <a:avLst>
              <a:gd name="adj" fmla="val 52514"/>
            </a:avLst>
          </a:prstGeom>
          <a:solidFill>
            <a:schemeClr val="accent1">
              <a:lumMod val="40000"/>
              <a:lumOff val="60000"/>
              <a:alpha val="79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11" name="AutoShape 7"/>
          <p:cNvSpPr>
            <a:spLocks noChangeArrowheads="1"/>
          </p:cNvSpPr>
          <p:nvPr>
            <p:custDataLst>
              <p:tags r:id="rId5"/>
            </p:custDataLst>
          </p:nvPr>
        </p:nvSpPr>
        <p:spPr bwMode="gray">
          <a:xfrm>
            <a:off x="5864410" y="3149948"/>
            <a:ext cx="406067" cy="463491"/>
          </a:xfrm>
          <a:prstGeom prst="chevron">
            <a:avLst>
              <a:gd name="adj" fmla="val 52514"/>
            </a:avLst>
          </a:prstGeom>
          <a:solidFill>
            <a:schemeClr val="accent1">
              <a:lumMod val="60000"/>
              <a:lumOff val="40000"/>
            </a:schemeClr>
          </a:solidFill>
          <a:ln w="3175" cap="flat" cmpd="sng" algn="ctr">
            <a:noFill/>
            <a:prstDash val="solid"/>
          </a:ln>
          <a:effectLst/>
        </p:spPr>
        <p:txBody>
          <a:bodyPr anchor="ctr">
            <a:normAutofit fontScale="80000" lnSpcReduction="20000"/>
          </a:bodyPr>
          <a:lstStyle/>
          <a:p>
            <a:pPr algn="ctr">
              <a:lnSpc>
                <a:spcPct val="140000"/>
              </a:lnSpc>
            </a:pPr>
            <a:endParaRPr lang="zh-CN" altLang="en-US" sz="2400" kern="0">
              <a:solidFill>
                <a:srgbClr val="4D4D4D"/>
              </a:solidFill>
              <a:latin typeface="Arial" panose="020B0604020202020204" pitchFamily="34" charset="0"/>
              <a:ea typeface="微软雅黑" panose="020B0503020204020204" charset="-122"/>
              <a:sym typeface="Arial" panose="020B0604020202020204" pitchFamily="34" charset="0"/>
            </a:endParaRPr>
          </a:p>
        </p:txBody>
      </p:sp>
      <p:sp>
        <p:nvSpPr>
          <p:cNvPr id="12" name="AutoShape 4"/>
          <p:cNvSpPr>
            <a:spLocks noChangeArrowheads="1"/>
          </p:cNvSpPr>
          <p:nvPr>
            <p:custDataLst>
              <p:tags r:id="rId6"/>
            </p:custDataLst>
          </p:nvPr>
        </p:nvSpPr>
        <p:spPr bwMode="auto">
          <a:xfrm>
            <a:off x="2877967" y="1664494"/>
            <a:ext cx="1841457" cy="1606332"/>
          </a:xfrm>
          <a:prstGeom prst="hexagon">
            <a:avLst>
              <a:gd name="adj" fmla="val 28657"/>
              <a:gd name="vf" fmla="val 115470"/>
            </a:avLst>
          </a:prstGeom>
          <a:solidFill>
            <a:schemeClr val="accent4">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1400" kern="0" spc="150" dirty="0" smtClean="0">
                <a:solidFill>
                  <a:schemeClr val="bg1"/>
                </a:solidFill>
                <a:latin typeface="Arial" panose="020B0604020202020204" pitchFamily="34" charset="0"/>
                <a:ea typeface="微软雅黑" panose="020B0503020204020204" charset="-122"/>
              </a:rPr>
              <a:t>中期生产计划</a:t>
            </a:r>
            <a:endParaRPr lang="zh-CN" sz="1400" kern="0" spc="150" dirty="0">
              <a:solidFill>
                <a:schemeClr val="bg1"/>
              </a:solidFill>
              <a:latin typeface="Arial" panose="020B0604020202020204" pitchFamily="34" charset="0"/>
              <a:ea typeface="微软雅黑" panose="020B0503020204020204" charset="-122"/>
            </a:endParaRPr>
          </a:p>
        </p:txBody>
      </p:sp>
      <p:sp>
        <p:nvSpPr>
          <p:cNvPr id="13" name="AutoShape 4"/>
          <p:cNvSpPr>
            <a:spLocks noChangeArrowheads="1"/>
          </p:cNvSpPr>
          <p:nvPr>
            <p:custDataLst>
              <p:tags r:id="rId7"/>
            </p:custDataLst>
          </p:nvPr>
        </p:nvSpPr>
        <p:spPr bwMode="auto">
          <a:xfrm>
            <a:off x="2741389" y="1545354"/>
            <a:ext cx="2114613" cy="1844611"/>
          </a:xfrm>
          <a:prstGeom prst="hexagon">
            <a:avLst>
              <a:gd name="adj" fmla="val 28657"/>
              <a:gd name="vf" fmla="val 115470"/>
            </a:avLst>
          </a:prstGeom>
          <a:noFill/>
          <a:ln w="12700" cap="flat" cmpd="sng" algn="ctr">
            <a:solidFill>
              <a:schemeClr val="accent5">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4" name="AutoShape 4"/>
          <p:cNvSpPr>
            <a:spLocks noChangeArrowheads="1"/>
          </p:cNvSpPr>
          <p:nvPr>
            <p:custDataLst>
              <p:tags r:id="rId8"/>
            </p:custDataLst>
          </p:nvPr>
        </p:nvSpPr>
        <p:spPr bwMode="auto">
          <a:xfrm>
            <a:off x="2806065" y="3509010"/>
            <a:ext cx="1913255" cy="1606550"/>
          </a:xfrm>
          <a:prstGeom prst="hexagon">
            <a:avLst>
              <a:gd name="adj" fmla="val 28657"/>
              <a:gd name="vf" fmla="val 115470"/>
            </a:avLst>
          </a:prstGeom>
          <a:solidFill>
            <a:schemeClr val="accent6">
              <a:lumMod val="60000"/>
              <a:lumOff val="40000"/>
            </a:schemeClr>
          </a:solidFill>
          <a:ln w="3175" cap="flat" cmpd="sng" algn="ctr">
            <a:noFill/>
            <a:prstDash val="solid"/>
          </a:ln>
          <a:effectLst/>
        </p:spPr>
        <p:txBody>
          <a:bodyPr wrap="square" lIns="91440" tIns="45720" rIns="91440" bIns="45720" anchor="ctr"/>
          <a:lstStyle/>
          <a:p>
            <a:pPr lvl="0" algn="ctr">
              <a:lnSpc>
                <a:spcPct val="140000"/>
              </a:lnSpc>
              <a:buSzPct val="100000"/>
            </a:pPr>
            <a:r>
              <a:rPr lang="zh-CN" altLang="en-US" sz="1400" kern="0" spc="150" dirty="0" smtClean="0">
                <a:solidFill>
                  <a:schemeClr val="bg1"/>
                </a:solidFill>
                <a:latin typeface="Arial" panose="020B0604020202020204" pitchFamily="34" charset="0"/>
                <a:ea typeface="微软雅黑" panose="020B0503020204020204" charset="-122"/>
              </a:rPr>
              <a:t>短期生产计划</a:t>
            </a:r>
            <a:endParaRPr lang="zh-CN" sz="1400" kern="0" spc="150" dirty="0">
              <a:solidFill>
                <a:schemeClr val="bg1"/>
              </a:solidFill>
              <a:latin typeface="Arial" panose="020B0604020202020204" pitchFamily="34" charset="0"/>
              <a:ea typeface="微软雅黑" panose="020B0503020204020204" charset="-122"/>
            </a:endParaRPr>
          </a:p>
        </p:txBody>
      </p:sp>
      <p:sp>
        <p:nvSpPr>
          <p:cNvPr id="15" name="AutoShape 4"/>
          <p:cNvSpPr>
            <a:spLocks noChangeArrowheads="1"/>
          </p:cNvSpPr>
          <p:nvPr>
            <p:custDataLst>
              <p:tags r:id="rId9"/>
            </p:custDataLst>
          </p:nvPr>
        </p:nvSpPr>
        <p:spPr bwMode="auto">
          <a:xfrm>
            <a:off x="2741389" y="3389963"/>
            <a:ext cx="2114613" cy="1844611"/>
          </a:xfrm>
          <a:prstGeom prst="hexagon">
            <a:avLst>
              <a:gd name="adj" fmla="val 28657"/>
              <a:gd name="vf" fmla="val 115470"/>
            </a:avLst>
          </a:prstGeom>
          <a:noFill/>
          <a:ln w="12700" cap="flat" cmpd="sng" algn="ctr">
            <a:solidFill>
              <a:schemeClr val="accent6">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6" name="AutoShape 4"/>
          <p:cNvSpPr>
            <a:spLocks noChangeArrowheads="1"/>
          </p:cNvSpPr>
          <p:nvPr>
            <p:custDataLst>
              <p:tags r:id="rId10"/>
            </p:custDataLst>
          </p:nvPr>
        </p:nvSpPr>
        <p:spPr bwMode="auto">
          <a:xfrm>
            <a:off x="1292736" y="2586798"/>
            <a:ext cx="1841457" cy="1606332"/>
          </a:xfrm>
          <a:prstGeom prst="hexagon">
            <a:avLst>
              <a:gd name="adj" fmla="val 28657"/>
              <a:gd name="vf" fmla="val 115470"/>
            </a:avLst>
          </a:prstGeom>
          <a:solidFill>
            <a:schemeClr val="accent3">
              <a:lumMod val="60000"/>
              <a:lumOff val="40000"/>
            </a:schemeClr>
          </a:solidFill>
          <a:ln w="3175" cap="flat" cmpd="sng" algn="ctr">
            <a:noFill/>
            <a:prstDash val="solid"/>
          </a:ln>
          <a:effectLst/>
        </p:spPr>
        <p:txBody>
          <a:bodyPr wrap="square" lIns="91440" tIns="45720" rIns="91440" bIns="45720" anchor="ctr">
            <a:noAutofit/>
          </a:bodyPr>
          <a:lstStyle/>
          <a:p>
            <a:pPr lvl="0" algn="ctr">
              <a:lnSpc>
                <a:spcPct val="140000"/>
              </a:lnSpc>
              <a:buSzPct val="100000"/>
            </a:pPr>
            <a:r>
              <a:rPr lang="zh-CN" altLang="en-US" sz="1400" kern="0" spc="150" dirty="0" smtClean="0">
                <a:solidFill>
                  <a:schemeClr val="bg1"/>
                </a:solidFill>
                <a:latin typeface="Arial" panose="020B0604020202020204" pitchFamily="34" charset="0"/>
                <a:ea typeface="微软雅黑" panose="020B0503020204020204" charset="-122"/>
              </a:rPr>
              <a:t>长期生产计划</a:t>
            </a:r>
            <a:endParaRPr lang="zh-CN" sz="1400" kern="0" spc="150" dirty="0">
              <a:solidFill>
                <a:schemeClr val="bg1"/>
              </a:solidFill>
              <a:latin typeface="Arial" panose="020B0604020202020204" pitchFamily="34" charset="0"/>
              <a:ea typeface="微软雅黑" panose="020B0503020204020204" charset="-122"/>
            </a:endParaRPr>
          </a:p>
        </p:txBody>
      </p:sp>
      <p:sp>
        <p:nvSpPr>
          <p:cNvPr id="17" name="AutoShape 4"/>
          <p:cNvSpPr>
            <a:spLocks noChangeArrowheads="1"/>
          </p:cNvSpPr>
          <p:nvPr>
            <p:custDataLst>
              <p:tags r:id="rId11"/>
            </p:custDataLst>
          </p:nvPr>
        </p:nvSpPr>
        <p:spPr bwMode="auto">
          <a:xfrm>
            <a:off x="1156158" y="2467659"/>
            <a:ext cx="2114613" cy="1844611"/>
          </a:xfrm>
          <a:prstGeom prst="hexagon">
            <a:avLst>
              <a:gd name="adj" fmla="val 28657"/>
              <a:gd name="vf" fmla="val 115470"/>
            </a:avLst>
          </a:prstGeom>
          <a:noFill/>
          <a:ln w="12700" cap="flat" cmpd="sng" algn="ctr">
            <a:solidFill>
              <a:schemeClr val="accent3">
                <a:lumMod val="60000"/>
                <a:lumOff val="40000"/>
              </a:schemeClr>
            </a:solidFill>
            <a:prstDash val="solid"/>
          </a:ln>
          <a:effectLst/>
        </p:spPr>
        <p:txBody>
          <a:bodyPr lIns="0" tIns="0" rIns="0" bIns="0" anchor="ctr">
            <a:normAutofit/>
          </a:bodyPr>
          <a:lstStyle/>
          <a:p>
            <a:pPr lvl="0" algn="ctr">
              <a:lnSpc>
                <a:spcPct val="120000"/>
              </a:lnSpc>
            </a:pPr>
            <a:endParaRPr lang="da-DK" altLang="zh-CN" sz="1600" kern="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extLst>
      <p:ext uri="{BB962C8B-B14F-4D97-AF65-F5344CB8AC3E}">
        <p14:creationId xmlns:p14="http://schemas.microsoft.com/office/powerpoint/2010/main" val="50438307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589145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生产计划与控制的内涵</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367620" y="905524"/>
            <a:ext cx="3395481"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一</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、生产计划</a:t>
            </a:r>
            <a:r>
              <a:rPr lang="en-US" altLang="zh-CN" sz="2800" b="1" dirty="0" smtClean="0">
                <a:solidFill>
                  <a:schemeClr val="accent1">
                    <a:lumMod val="50000"/>
                  </a:schemeClr>
                </a:solidFill>
                <a:effectLst>
                  <a:outerShdw blurRad="38100" dist="25400" dir="5400000" algn="ctr" rotWithShape="0">
                    <a:srgbClr val="6E747A">
                      <a:alpha val="43000"/>
                    </a:srgbClr>
                  </a:outerShdw>
                </a:effectLst>
              </a:rPr>
              <a:t>—</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作用</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graphicFrame>
        <p:nvGraphicFramePr>
          <p:cNvPr id="4" name="图示 3"/>
          <p:cNvGraphicFramePr/>
          <p:nvPr>
            <p:extLst>
              <p:ext uri="{D42A27DB-BD31-4B8C-83A1-F6EECF244321}">
                <p14:modId xmlns:p14="http://schemas.microsoft.com/office/powerpoint/2010/main" val="2887641618"/>
              </p:ext>
            </p:extLst>
          </p:nvPr>
        </p:nvGraphicFramePr>
        <p:xfrm>
          <a:off x="2487650" y="1776142"/>
          <a:ext cx="5857859" cy="37488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6411107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589145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生产计划与控制的内涵</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6947" y="905524"/>
            <a:ext cx="4116832" cy="523220"/>
          </a:xfrm>
          <a:prstGeom prst="rect">
            <a:avLst/>
          </a:prstGeom>
          <a:noFill/>
          <a:ln>
            <a:noFill/>
          </a:ln>
        </p:spPr>
        <p:txBody>
          <a:bodyPr wrap="none" rtlCol="0" anchor="t">
            <a:spAutoFit/>
          </a:bodyPr>
          <a:lstStyle/>
          <a:p>
            <a:pPr algn="ctr"/>
            <a:r>
              <a:rPr lang="zh-CN" altLang="en-US" sz="2800" b="1" dirty="0">
                <a:solidFill>
                  <a:schemeClr val="accent1">
                    <a:lumMod val="50000"/>
                  </a:schemeClr>
                </a:solidFill>
                <a:effectLst>
                  <a:outerShdw blurRad="38100" dist="25400" dir="5400000" algn="ctr" rotWithShape="0">
                    <a:srgbClr val="6E747A">
                      <a:alpha val="43000"/>
                    </a:srgbClr>
                  </a:outerShdw>
                </a:effectLst>
              </a:rPr>
              <a:t>一</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、生产计划</a:t>
            </a:r>
            <a:r>
              <a:rPr lang="en-US" altLang="zh-CN" sz="2800" b="1" dirty="0" smtClean="0">
                <a:solidFill>
                  <a:schemeClr val="accent1">
                    <a:lumMod val="50000"/>
                  </a:schemeClr>
                </a:solidFill>
                <a:effectLst>
                  <a:outerShdw blurRad="38100" dist="25400" dir="5400000" algn="ctr" rotWithShape="0">
                    <a:srgbClr val="6E747A">
                      <a:alpha val="43000"/>
                    </a:srgbClr>
                  </a:outerShdw>
                </a:effectLst>
              </a:rPr>
              <a:t>—</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主要指标</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graphicFrame>
        <p:nvGraphicFramePr>
          <p:cNvPr id="3" name="图示 2"/>
          <p:cNvGraphicFramePr/>
          <p:nvPr>
            <p:extLst>
              <p:ext uri="{D42A27DB-BD31-4B8C-83A1-F6EECF244321}">
                <p14:modId xmlns:p14="http://schemas.microsoft.com/office/powerpoint/2010/main" val="370053893"/>
              </p:ext>
            </p:extLst>
          </p:nvPr>
        </p:nvGraphicFramePr>
        <p:xfrm>
          <a:off x="457835" y="1583063"/>
          <a:ext cx="10831133" cy="41083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0177416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589145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smtClean="0">
                <a:solidFill>
                  <a:schemeClr val="tx1"/>
                </a:solidFill>
                <a:effectLst>
                  <a:outerShdw blurRad="38100" dist="19050" dir="2700000" algn="tl" rotWithShape="0">
                    <a:schemeClr val="dk1">
                      <a:alpha val="40000"/>
                    </a:schemeClr>
                  </a:outerShdw>
                </a:effectLst>
                <a:latin typeface="+mn-ea"/>
              </a:rPr>
              <a:t>生产计划与控制的内涵</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367626" y="905524"/>
            <a:ext cx="3395480" cy="523220"/>
          </a:xfrm>
          <a:prstGeom prst="rect">
            <a:avLst/>
          </a:prstGeom>
          <a:noFill/>
          <a:ln>
            <a:noFill/>
          </a:ln>
        </p:spPr>
        <p:txBody>
          <a:bodyPr wrap="none" rtlCol="0" anchor="t">
            <a:spAutoFit/>
          </a:bodyPr>
          <a:lstStyle/>
          <a:p>
            <a:pPr algn="ct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二、生产控制</a:t>
            </a:r>
            <a:r>
              <a:rPr lang="en-US" altLang="zh-CN" sz="2800" b="1" dirty="0" smtClean="0">
                <a:solidFill>
                  <a:schemeClr val="accent1">
                    <a:lumMod val="50000"/>
                  </a:schemeClr>
                </a:solidFill>
                <a:effectLst>
                  <a:outerShdw blurRad="38100" dist="25400" dir="5400000" algn="ctr" rotWithShape="0">
                    <a:srgbClr val="6E747A">
                      <a:alpha val="43000"/>
                    </a:srgbClr>
                  </a:outerShdw>
                </a:effectLst>
              </a:rPr>
              <a:t>—</a:t>
            </a:r>
            <a:r>
              <a:rPr lang="zh-CN" altLang="en-US" sz="2800" b="1" dirty="0" smtClean="0">
                <a:solidFill>
                  <a:schemeClr val="accent1">
                    <a:lumMod val="50000"/>
                  </a:schemeClr>
                </a:solidFill>
                <a:effectLst>
                  <a:outerShdw blurRad="38100" dist="25400" dir="5400000" algn="ctr" rotWithShape="0">
                    <a:srgbClr val="6E747A">
                      <a:alpha val="43000"/>
                    </a:srgbClr>
                  </a:outerShdw>
                </a:effectLst>
              </a:rPr>
              <a:t>概念</a:t>
            </a:r>
            <a:endParaRPr lang="zh-CN" altLang="en-US" sz="2800" b="1" dirty="0">
              <a:solidFill>
                <a:schemeClr val="accent1">
                  <a:lumMod val="50000"/>
                </a:schemeClr>
              </a:solidFill>
              <a:effectLst>
                <a:outerShdw blurRad="38100" dist="25400" dir="5400000" algn="ctr" rotWithShape="0">
                  <a:srgbClr val="6E747A">
                    <a:alpha val="43000"/>
                  </a:srgbClr>
                </a:outerShdw>
              </a:effectLst>
            </a:endParaRPr>
          </a:p>
        </p:txBody>
      </p:sp>
      <p:sp>
        <p:nvSpPr>
          <p:cNvPr id="6" name="文本框 5" descr="7b0a20202020227461726765744964223a202270726f636573734f6e6c696e6554657874426f78220a7d0a"/>
          <p:cNvSpPr txBox="1"/>
          <p:nvPr/>
        </p:nvSpPr>
        <p:spPr>
          <a:xfrm>
            <a:off x="741958" y="2260829"/>
            <a:ext cx="10361295" cy="2195262"/>
          </a:xfrm>
          <a:prstGeom prst="rect">
            <a:avLst/>
          </a:prstGeom>
          <a:solidFill>
            <a:srgbClr val="00B0F0"/>
          </a:solidFill>
          <a:ln w="9525">
            <a:noFill/>
          </a:ln>
        </p:spPr>
        <p:txBody>
          <a:bodyPr wrap="square">
            <a:noAutofit/>
          </a:bodyPr>
          <a:lstStyle/>
          <a:p>
            <a:pPr indent="457200" fontAlgn="auto">
              <a:lnSpc>
                <a:spcPct val="150000"/>
              </a:lnSpc>
            </a:pPr>
            <a:r>
              <a:rPr lang="zh-CN" altLang="en-US" sz="2800" dirty="0"/>
              <a:t>生产控制是指为保证生产计划目标的实现，按照生产计划的要求，对企业生产活动全过程的检查、监督、分析偏差和合理调节的系列活动。</a:t>
            </a:r>
            <a:endParaRPr lang="zh-CN" altLang="zh-CN" sz="2800" b="0" dirty="0">
              <a:latin typeface="Calibri" panose="020F0502020204030204" charset="0"/>
              <a:ea typeface="宋体" panose="02010600030101010101" pitchFamily="2" charset="-122"/>
              <a:sym typeface="+mn-ea"/>
            </a:endParaRPr>
          </a:p>
        </p:txBody>
      </p:sp>
    </p:spTree>
    <p:extLst>
      <p:ext uri="{BB962C8B-B14F-4D97-AF65-F5344CB8AC3E}">
        <p14:creationId xmlns:p14="http://schemas.microsoft.com/office/powerpoint/2010/main" val="2969031582"/>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COMMONDATA" val="eyJoZGlkIjoiODE5MWQ0NGRjMjRhZDg4NzcyMjJiMzdmZjFiZGZkMmEifQ=="/>
  <p:tag name="KSO_WPP_MARK_KEY" val="9ea47c93-d3c5-4942-a3e3-be7892464284"/>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160070_4*n_h_h_i*1_1_4_1"/>
  <p:tag name="KSO_WM_TEMPLATE_CATEGORY" val="diagram"/>
  <p:tag name="KSO_WM_TEMPLATE_INDEX" val="160070"/>
  <p:tag name="KSO_WM_UNIT_LAYERLEVEL" val="1_1_1_1"/>
  <p:tag name="KSO_WM_TAG_VERSION" val="1.0"/>
  <p:tag name="KSO_WM_BEAUTIFY_FLAG" val="#wm#"/>
  <p:tag name="KSO_WM_UNIT_LINE_FORE_SCHEMECOLOR_INDEX" val="10"/>
  <p:tag name="KSO_WM_UNIT_LINE_FILL_TYPE" val="2"/>
  <p:tag name="KSO_WM_UNIT_TEXT_FILL_FORE_SCHEMECOLOR_INDEX" val="14"/>
  <p:tag name="KSO_WM_UNIT_TEXT_FILL_TYPE" val="1"/>
  <p:tag name="KSO_WM_UNIT_USESOURCEFORMAT_APPLY" val="0"/>
</p:tagLst>
</file>

<file path=ppt/tags/tag11.xml><?xml version="1.0" encoding="utf-8"?>
<p:tagLst xmlns:a="http://schemas.openxmlformats.org/drawingml/2006/main" xmlns:r="http://schemas.openxmlformats.org/officeDocument/2006/relationships"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160070_4*n_h_h_f*1_1_1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7"/>
  <p:tag name="KSO_WM_UNIT_FILL_TYPE" val="1"/>
  <p:tag name="KSO_WM_UNIT_TEXT_FILL_FORE_SCHEMECOLOR_INDEX" val="14"/>
  <p:tag name="KSO_WM_UNIT_TEXT_FILL_TYPE" val="1"/>
  <p:tag name="KSO_WM_UNIT_USESOURCEFORMAT_APPLY" val="0"/>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160070_4*n_h_h_i*1_1_1_1"/>
  <p:tag name="KSO_WM_TEMPLATE_CATEGORY" val="diagram"/>
  <p:tag name="KSO_WM_TEMPLATE_INDEX" val="160070"/>
  <p:tag name="KSO_WM_UNIT_LAYERLEVEL" val="1_1_1_1"/>
  <p:tag name="KSO_WM_TAG_VERSION" val="1.0"/>
  <p:tag name="KSO_WM_BEAUTIFY_FLAG" val="#wm#"/>
  <p:tag name="KSO_WM_UNIT_LINE_FORE_SCHEMECOLOR_INDEX" val="7"/>
  <p:tag name="KSO_WM_UNIT_LINE_FILL_TYPE" val="2"/>
  <p:tag name="KSO_WM_UNIT_TEXT_FILL_FORE_SCHEMECOLOR_INDEX" val="14"/>
  <p:tag name="KSO_WM_UNIT_TEXT_FILL_TYPE" val="1"/>
  <p:tag name="KSO_WM_UNIT_USESOURCEFORMAT_APPLY" val="0"/>
</p:tagLst>
</file>

<file path=ppt/tags/tag13.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160070_4*n_h_a*1_2_1"/>
  <p:tag name="KSO_WM_TEMPLATE_CATEGORY" val="diagram"/>
  <p:tag name="KSO_WM_TEMPLATE_INDEX" val="160070"/>
  <p:tag name="KSO_WM_UNIT_LAYERLEVEL" val="1_1_1"/>
  <p:tag name="KSO_WM_TAG_VERSION" val="1.0"/>
  <p:tag name="KSO_WM_BEAUTIFY_FLAG" val="#wm#"/>
  <p:tag name="KSO_WM_UNIT_PRESET_TEXT" val="单击此处添加标题"/>
  <p:tag name="KSO_WM_UNIT_FILL_FORE_SCHEMECOLOR_INDEX" val="5"/>
  <p:tag name="KSO_WM_UNIT_FILL_TYPE" val="1"/>
  <p:tag name="KSO_WM_UNIT_TEXT_FILL_FORE_SCHEMECOLOR_INDEX" val="14"/>
  <p:tag name="KSO_WM_UNIT_TEXT_FILL_TYPE" val="1"/>
  <p:tag name="KSO_WM_UNIT_USESOURCEFORMAT_APPLY" val="0"/>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160070_4*n_h_i*1_2_1"/>
  <p:tag name="KSO_WM_TEMPLATE_CATEGORY" val="diagram"/>
  <p:tag name="KSO_WM_TEMPLATE_INDEX" val="160070"/>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3"/>
  <p:tag name="KSO_WM_UNIT_ID" val="diagram160070_4*n_i*1_3"/>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160070_4*n_i*1_2"/>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160070_4*n_i*1_1"/>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18.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70_4*n_h_h_f*1_1_3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8"/>
  <p:tag name="KSO_WM_UNIT_FILL_TYPE" val="1"/>
  <p:tag name="KSO_WM_UNIT_TEXT_FILL_FORE_SCHEMECOLOR_INDEX" val="14"/>
  <p:tag name="KSO_WM_UNIT_TEXT_FILL_TYPE" val="1"/>
  <p:tag name="KSO_WM_UNIT_USESOURCEFORMAT_APPLY" val="0"/>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70_4*n_h_h_i*1_1_3_1"/>
  <p:tag name="KSO_WM_TEMPLATE_CATEGORY" val="diagram"/>
  <p:tag name="KSO_WM_TEMPLATE_INDEX" val="160070"/>
  <p:tag name="KSO_WM_UNIT_LAYERLEVEL" val="1_1_1_1"/>
  <p:tag name="KSO_WM_TAG_VERSION" val="1.0"/>
  <p:tag name="KSO_WM_BEAUTIFY_FLAG" val="#wm#"/>
  <p:tag name="KSO_WM_UNIT_LINE_FORE_SCHEMECOLOR_INDEX" val="9"/>
  <p:tag name="KSO_WM_UNIT_LINE_FILL_TYPE" val="2"/>
  <p:tag name="KSO_WM_UNIT_TEXT_FILL_FORE_SCHEMECOLOR_INDEX" val="14"/>
  <p:tag name="KSO_WM_UNIT_TEXT_FILL_TYPE" val="1"/>
  <p:tag name="KSO_WM_UNIT_USESOURCEFORMAT_APPLY" val="0"/>
</p:tagLst>
</file>

<file path=ppt/tags/tag2.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160070_4*n_h_a*1_2_1"/>
  <p:tag name="KSO_WM_TEMPLATE_CATEGORY" val="diagram"/>
  <p:tag name="KSO_WM_TEMPLATE_INDEX" val="160070"/>
  <p:tag name="KSO_WM_UNIT_LAYERLEVEL" val="1_1_1"/>
  <p:tag name="KSO_WM_TAG_VERSION" val="1.0"/>
  <p:tag name="KSO_WM_BEAUTIFY_FLAG" val="#wm#"/>
  <p:tag name="KSO_WM_UNIT_PRESET_TEXT" val="单击此处添加标题"/>
  <p:tag name="KSO_WM_UNIT_FILL_FORE_SCHEMECOLOR_INDEX" val="5"/>
  <p:tag name="KSO_WM_UNIT_FILL_TYPE" val="1"/>
  <p:tag name="KSO_WM_UNIT_TEXT_FILL_FORE_SCHEMECOLOR_INDEX" val="14"/>
  <p:tag name="KSO_WM_UNIT_TEXT_FILL_TYPE" val="1"/>
  <p:tag name="KSO_WM_UNIT_USESOURCEFORMAT_APPLY" val="0"/>
</p:tagLst>
</file>

<file path=ppt/tags/tag20.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160070_4*n_h_h_f*1_1_4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10"/>
  <p:tag name="KSO_WM_UNIT_FILL_TYPE" val="1"/>
  <p:tag name="KSO_WM_UNIT_TEXT_FILL_FORE_SCHEMECOLOR_INDEX" val="14"/>
  <p:tag name="KSO_WM_UNIT_TEXT_FILL_TYPE" val="1"/>
  <p:tag name="KSO_WM_UNIT_USESOURCEFORMAT_APPLY" val="0"/>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160070_4*n_h_h_i*1_1_4_1"/>
  <p:tag name="KSO_WM_TEMPLATE_CATEGORY" val="diagram"/>
  <p:tag name="KSO_WM_TEMPLATE_INDEX" val="160070"/>
  <p:tag name="KSO_WM_UNIT_LAYERLEVEL" val="1_1_1_1"/>
  <p:tag name="KSO_WM_TAG_VERSION" val="1.0"/>
  <p:tag name="KSO_WM_BEAUTIFY_FLAG" val="#wm#"/>
  <p:tag name="KSO_WM_UNIT_LINE_FORE_SCHEMECOLOR_INDEX" val="10"/>
  <p:tag name="KSO_WM_UNIT_LINE_FILL_TYPE" val="2"/>
  <p:tag name="KSO_WM_UNIT_TEXT_FILL_FORE_SCHEMECOLOR_INDEX" val="14"/>
  <p:tag name="KSO_WM_UNIT_TEXT_FILL_TYPE" val="1"/>
  <p:tag name="KSO_WM_UNIT_USESOURCEFORMAT_APPLY" val="0"/>
</p:tagLst>
</file>

<file path=ppt/tags/tag22.xml><?xml version="1.0" encoding="utf-8"?>
<p:tagLst xmlns:a="http://schemas.openxmlformats.org/drawingml/2006/main" xmlns:r="http://schemas.openxmlformats.org/officeDocument/2006/relationships"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160070_4*n_h_h_f*1_1_1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7"/>
  <p:tag name="KSO_WM_UNIT_FILL_TYPE" val="1"/>
  <p:tag name="KSO_WM_UNIT_TEXT_FILL_FORE_SCHEMECOLOR_INDEX" val="14"/>
  <p:tag name="KSO_WM_UNIT_TEXT_FILL_TYPE" val="1"/>
  <p:tag name="KSO_WM_UNIT_USESOURCEFORMAT_APPLY" val="0"/>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160070_4*n_h_h_i*1_1_1_1"/>
  <p:tag name="KSO_WM_TEMPLATE_CATEGORY" val="diagram"/>
  <p:tag name="KSO_WM_TEMPLATE_INDEX" val="160070"/>
  <p:tag name="KSO_WM_UNIT_LAYERLEVEL" val="1_1_1_1"/>
  <p:tag name="KSO_WM_TAG_VERSION" val="1.0"/>
  <p:tag name="KSO_WM_BEAUTIFY_FLAG" val="#wm#"/>
  <p:tag name="KSO_WM_UNIT_LINE_FORE_SCHEMECOLOR_INDEX" val="7"/>
  <p:tag name="KSO_WM_UNIT_LINE_FILL_TYPE" val="2"/>
  <p:tag name="KSO_WM_UNIT_TEXT_FILL_FORE_SCHEMECOLOR_INDEX" val="14"/>
  <p:tag name="KSO_WM_UNIT_TEXT_FILL_TYPE" val="1"/>
  <p:tag name="KSO_WM_UNIT_USESOURCEFORMAT_APPLY" val="0"/>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3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1"/>
  <p:tag name="KSO_WM_UNIT_FILL_FORE_SCHEMECOLOR_INDEX" val="5"/>
  <p:tag name="KSO_WM_UNIT_FILL_TYPE" val="1"/>
  <p:tag name="KSO_WM_UNIT_LINE_FORE_SCHEMECOLOR_INDEX" val="16"/>
  <p:tag name="KSO_WM_UNIT_LINE_FILL_TYPE" val="2"/>
  <p:tag name="KSO_WM_UNIT_USESOURCEFORMAT_APPLY" val="0"/>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a*1_3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3_1"/>
  <p:tag name="KSO_WM_UNIT_PRESET_TEXT" val="添加标题"/>
  <p:tag name="KSO_WM_UNIT_VALUE" val="7"/>
  <p:tag name="KSO_WM_UNIT_USESOURCEFORMAT_APPLY" val="0"/>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3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3_2"/>
  <p:tag name="KSO_WM_UNIT_USESOURCEFORMAT_APPLY" val="0"/>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f*1_3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3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2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1"/>
  <p:tag name="KSO_WM_UNIT_FILL_FORE_SCHEMECOLOR_INDEX" val="6"/>
  <p:tag name="KSO_WM_UNIT_FILL_TYPE" val="1"/>
  <p:tag name="KSO_WM_UNIT_LINE_FORE_SCHEMECOLOR_INDEX" val="16"/>
  <p:tag name="KSO_WM_UNIT_LINE_FILL_TYPE" val="2"/>
  <p:tag name="KSO_WM_UNIT_USESOURCEFORMAT_APPLY" val="0"/>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a*1_2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2_1"/>
  <p:tag name="KSO_WM_UNIT_PRESET_TEXT" val="添加标题"/>
  <p:tag name="KSO_WM_UNIT_VALUE" val="7"/>
  <p:tag name="KSO_WM_UNIT_USESOURCEFORMAT_APPLY" val="0"/>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160070_4*n_h_i*1_2_1"/>
  <p:tag name="KSO_WM_TEMPLATE_CATEGORY" val="diagram"/>
  <p:tag name="KSO_WM_TEMPLATE_INDEX" val="160070"/>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2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2_2"/>
  <p:tag name="KSO_WM_UNIT_USESOURCEFORMAT_APPLY" val="0"/>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f*1_2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2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1_1"/>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1"/>
  <p:tag name="KSO_WM_UNIT_FILL_FORE_SCHEMECOLOR_INDEX" val="5"/>
  <p:tag name="KSO_WM_UNIT_FILL_TYPE" val="1"/>
  <p:tag name="KSO_WM_UNIT_LINE_FORE_SCHEMECOLOR_INDEX" val="16"/>
  <p:tag name="KSO_WM_UNIT_LINE_FILL_TYPE" val="2"/>
  <p:tag name="KSO_WM_UNIT_USESOURCEFORMAT_APPLY" val="0"/>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a*1_1_1"/>
  <p:tag name="KSO_WM_TEMPLATE_CATEGORY" val="diagram"/>
  <p:tag name="KSO_WM_TEMPLATE_INDEX" val="20201466"/>
  <p:tag name="KSO_WM_UNIT_LAYERLEVEL" val="1_1_1"/>
  <p:tag name="KSO_WM_TAG_VERSION" val="1.0"/>
  <p:tag name="KSO_WM_BEAUTIFY_FLAG" val="#wm#"/>
  <p:tag name="KSO_WM_UNIT_ISCONTENTSTITLE" val="0"/>
  <p:tag name="KSO_WM_UNIT_NOCLEAR" val="0"/>
  <p:tag name="KSO_WM_DIAGRAM_GROUP_CODE" val="m1-1"/>
  <p:tag name="KSO_WM_UNIT_TYPE" val="m_h_a"/>
  <p:tag name="KSO_WM_UNIT_INDEX" val="1_1_1"/>
  <p:tag name="KSO_WM_UNIT_PRESET_TEXT" val="添加标题"/>
  <p:tag name="KSO_WM_UNIT_VALUE" val="6"/>
  <p:tag name="KSO_WM_UNIT_USESOURCEFORMAT_APPLY" val="0"/>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i*1_1_2"/>
  <p:tag name="KSO_WM_TEMPLATE_CATEGORY" val="diagram"/>
  <p:tag name="KSO_WM_TEMPLATE_INDEX" val="20201466"/>
  <p:tag name="KSO_WM_UNIT_LAYERLEVEL" val="1_1_1"/>
  <p:tag name="KSO_WM_TAG_VERSION" val="1.0"/>
  <p:tag name="KSO_WM_BEAUTIFY_FLAG" val="#wm#"/>
  <p:tag name="KSO_WM_DIAGRAM_GROUP_CODE" val="m1-1"/>
  <p:tag name="KSO_WM_UNIT_TYPE" val="m_h_i"/>
  <p:tag name="KSO_WM_UNIT_INDEX" val="1_1_2"/>
  <p:tag name="KSO_WM_UNIT_USESOURCEFORMAT_APPLY" val="0"/>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01466_2*m_h_f*1_1_1"/>
  <p:tag name="KSO_WM_TEMPLATE_CATEGORY" val="diagram"/>
  <p:tag name="KSO_WM_TEMPLATE_INDEX" val="20201466"/>
  <p:tag name="KSO_WM_UNIT_LAYERLEVEL" val="1_1_1"/>
  <p:tag name="KSO_WM_TAG_VERSION" val="1.0"/>
  <p:tag name="KSO_WM_BEAUTIFY_FLAG" val="#wm#"/>
  <p:tag name="KSO_WM_DIAGRAM_GROUP_CODE" val="m1-1"/>
  <p:tag name="KSO_WM_UNIT_NOCLEAR" val="0"/>
  <p:tag name="KSO_WM_UNIT_TYPE" val="m_h_f"/>
  <p:tag name="KSO_WM_UNIT_INDEX" val="1_1_1"/>
  <p:tag name="KSO_WM_UNIT_PRESET_TEXT" val="单击此处添加文本具体内容，简明扼要的阐述您的观点。根据需要可酌情增减文字，以便观者准确的理解您传达的思想。"/>
  <p:tag name="KSO_WM_UNIT_VALUE" val="108"/>
  <p:tag name="KSO_WM_UNIT_USESOURCEFORMAT_APPLY" val="0"/>
</p:tagLst>
</file>

<file path=ppt/tags/tag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a"/>
  <p:tag name="KSO_WM_UNIT_INDEX" val="1_1_1"/>
  <p:tag name="KSO_WM_UNIT_ID" val="diagram20186257_2*l_h_a*1_1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f"/>
  <p:tag name="KSO_WM_UNIT_INDEX" val="1_1_1"/>
  <p:tag name="KSO_WM_UNIT_ID" val="diagram20186257_2*l_h_f*1_1_1"/>
  <p:tag name="KSO_WM_UNIT_LAYERLEVEL" val="1_1_1"/>
  <p:tag name="KSO_WM_UNIT_VALUE" val="147"/>
  <p:tag name="KSO_WM_UNIT_HIGHLIGHT" val="0"/>
  <p:tag name="KSO_WM_UNIT_COMPATIBLE" val="0"/>
  <p:tag name="KSO_WM_UNIT_CLEAR" val="0"/>
  <p:tag name="KSO_WM_BEAUTIFY_FLAG" val="#wm#"/>
  <p:tag name="KSO_WM_TAG_VERSION" val="1.0"/>
  <p:tag name="KSO_WM_DIAGRAM_GROUP_CODE" val="l1-1"/>
  <p:tag name="KSO_WM_UNIT_PRESET_TEXT" val="When you copy &amp; paste, choose &quot;keep text only&quot; option.Supporting text here.&#10;When you copy &amp; paste, choose &quot;keep text only&quot; option.Supporting text her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a"/>
  <p:tag name="KSO_WM_UNIT_INDEX" val="1_2_1"/>
  <p:tag name="KSO_WM_UNIT_ID" val="diagram20186257_2*l_h_a*1_2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3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f"/>
  <p:tag name="KSO_WM_UNIT_INDEX" val="1_2_1"/>
  <p:tag name="KSO_WM_UNIT_ID" val="diagram20186257_2*l_h_f*1_2_1"/>
  <p:tag name="KSO_WM_UNIT_LAYERLEVEL" val="1_1_1"/>
  <p:tag name="KSO_WM_UNIT_VALUE" val="147"/>
  <p:tag name="KSO_WM_UNIT_HIGHLIGHT" val="0"/>
  <p:tag name="KSO_WM_UNIT_COMPATIBLE" val="0"/>
  <p:tag name="KSO_WM_UNIT_CLEAR" val="0"/>
  <p:tag name="KSO_WM_BEAUTIFY_FLAG" val="#wm#"/>
  <p:tag name="KSO_WM_TAG_VERSION" val="1.0"/>
  <p:tag name="KSO_WM_DIAGRAM_GROUP_CODE" val="l1-1"/>
  <p:tag name="KSO_WM_UNIT_PRESET_TEXT" val="When you copy &amp; paste, choose &quot;keep text only&quot; option.Supporting text here.&#10;When you copy &amp; paste, choose &quot;keep text only&quot; option.Supporting text her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3"/>
  <p:tag name="KSO_WM_UNIT_ID" val="diagram160070_4*n_i*1_3"/>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4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a"/>
  <p:tag name="KSO_WM_UNIT_INDEX" val="1_1_1"/>
  <p:tag name="KSO_WM_UNIT_ID" val="diagram20186257_2*l_h_a*1_1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4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f"/>
  <p:tag name="KSO_WM_UNIT_INDEX" val="1_1_1"/>
  <p:tag name="KSO_WM_UNIT_ID" val="diagram20186257_2*l_h_f*1_1_1"/>
  <p:tag name="KSO_WM_UNIT_LAYERLEVEL" val="1_1_1"/>
  <p:tag name="KSO_WM_UNIT_VALUE" val="147"/>
  <p:tag name="KSO_WM_UNIT_HIGHLIGHT" val="0"/>
  <p:tag name="KSO_WM_UNIT_COMPATIBLE" val="0"/>
  <p:tag name="KSO_WM_UNIT_CLEAR" val="0"/>
  <p:tag name="KSO_WM_BEAUTIFY_FLAG" val="#wm#"/>
  <p:tag name="KSO_WM_TAG_VERSION" val="1.0"/>
  <p:tag name="KSO_WM_DIAGRAM_GROUP_CODE" val="l1-1"/>
  <p:tag name="KSO_WM_UNIT_PRESET_TEXT" val="When you copy &amp; paste, choose &quot;keep text only&quot; option.Supporting text here.&#10;When you copy &amp; paste, choose &quot;keep text only&quot; option.Supporting text her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4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a"/>
  <p:tag name="KSO_WM_UNIT_INDEX" val="1_2_1"/>
  <p:tag name="KSO_WM_UNIT_ID" val="diagram20186257_2*l_h_a*1_2_1"/>
  <p:tag name="KSO_WM_UNIT_LAYERLEVEL" val="1_1_1"/>
  <p:tag name="KSO_WM_UNIT_VALUE" val="42"/>
  <p:tag name="KSO_WM_UNIT_HIGHLIGHT" val="0"/>
  <p:tag name="KSO_WM_UNIT_COMPATIBLE" val="0"/>
  <p:tag name="KSO_WM_UNIT_CLEAR" val="0"/>
  <p:tag name="KSO_WM_BEAUTIFY_FLAG" val="#wm#"/>
  <p:tag name="KSO_WM_TAG_VERSION" val="1.0"/>
  <p:tag name="KSO_WM_DIAGRAM_GROUP_CODE" val="l1-1"/>
  <p:tag name="KSO_WM_UNIT_PRESET_TEXT" val="Text here"/>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4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20186257"/>
  <p:tag name="KSO_WM_UNIT_TYPE" val="l_h_f"/>
  <p:tag name="KSO_WM_UNIT_INDEX" val="1_2_1"/>
  <p:tag name="KSO_WM_UNIT_ID" val="diagram20186257_2*l_h_f*1_2_1"/>
  <p:tag name="KSO_WM_UNIT_LAYERLEVEL" val="1_1_1"/>
  <p:tag name="KSO_WM_UNIT_VALUE" val="147"/>
  <p:tag name="KSO_WM_UNIT_HIGHLIGHT" val="0"/>
  <p:tag name="KSO_WM_UNIT_COMPATIBLE" val="0"/>
  <p:tag name="KSO_WM_UNIT_CLEAR" val="0"/>
  <p:tag name="KSO_WM_BEAUTIFY_FLAG" val="#wm#"/>
  <p:tag name="KSO_WM_TAG_VERSION" val="1.0"/>
  <p:tag name="KSO_WM_DIAGRAM_GROUP_CODE" val="l1-1"/>
  <p:tag name="KSO_WM_UNIT_PRESET_TEXT" val="When you copy &amp; paste, choose &quot;keep text only&quot; option.Supporting text here.&#10;When you copy &amp; paste, choose &quot;keep text only&quot; option.Supporting text here."/>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44.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45.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46.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47.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48.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160070_4*n_h_a*1_2_1"/>
  <p:tag name="KSO_WM_TEMPLATE_CATEGORY" val="diagram"/>
  <p:tag name="KSO_WM_TEMPLATE_INDEX" val="160070"/>
  <p:tag name="KSO_WM_UNIT_LAYERLEVEL" val="1_1_1"/>
  <p:tag name="KSO_WM_TAG_VERSION" val="1.0"/>
  <p:tag name="KSO_WM_BEAUTIFY_FLAG" val="#wm#"/>
  <p:tag name="KSO_WM_UNIT_PRESET_TEXT" val="单击此处添加标题"/>
  <p:tag name="KSO_WM_UNIT_FILL_FORE_SCHEMECOLOR_INDEX" val="5"/>
  <p:tag name="KSO_WM_UNIT_FILL_TYPE" val="1"/>
  <p:tag name="KSO_WM_UNIT_TEXT_FILL_FORE_SCHEMECOLOR_INDEX" val="14"/>
  <p:tag name="KSO_WM_UNIT_TEXT_FILL_TYPE" val="1"/>
  <p:tag name="KSO_WM_UNIT_USESOURCEFORMAT_APPLY" val="0"/>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160070_4*n_h_i*1_2_1"/>
  <p:tag name="KSO_WM_TEMPLATE_CATEGORY" val="diagram"/>
  <p:tag name="KSO_WM_TEMPLATE_INDEX" val="160070"/>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160070_4*n_i*1_2"/>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3"/>
  <p:tag name="KSO_WM_UNIT_ID" val="diagram160070_4*n_i*1_3"/>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160070_4*n_i*1_2"/>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160070_4*n_i*1_1"/>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53.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70_4*n_h_h_f*1_1_3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8"/>
  <p:tag name="KSO_WM_UNIT_FILL_TYPE" val="1"/>
  <p:tag name="KSO_WM_UNIT_TEXT_FILL_FORE_SCHEMECOLOR_INDEX" val="14"/>
  <p:tag name="KSO_WM_UNIT_TEXT_FILL_TYPE" val="1"/>
  <p:tag name="KSO_WM_UNIT_USESOURCEFORMAT_APPLY" val="0"/>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70_4*n_h_h_i*1_1_3_1"/>
  <p:tag name="KSO_WM_TEMPLATE_CATEGORY" val="diagram"/>
  <p:tag name="KSO_WM_TEMPLATE_INDEX" val="160070"/>
  <p:tag name="KSO_WM_UNIT_LAYERLEVEL" val="1_1_1_1"/>
  <p:tag name="KSO_WM_TAG_VERSION" val="1.0"/>
  <p:tag name="KSO_WM_BEAUTIFY_FLAG" val="#wm#"/>
  <p:tag name="KSO_WM_UNIT_LINE_FORE_SCHEMECOLOR_INDEX" val="9"/>
  <p:tag name="KSO_WM_UNIT_LINE_FILL_TYPE" val="2"/>
  <p:tag name="KSO_WM_UNIT_TEXT_FILL_FORE_SCHEMECOLOR_INDEX" val="14"/>
  <p:tag name="KSO_WM_UNIT_TEXT_FILL_TYPE" val="1"/>
  <p:tag name="KSO_WM_UNIT_USESOURCEFORMAT_APPLY" val="0"/>
</p:tagLst>
</file>

<file path=ppt/tags/tag55.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160070_4*n_h_h_f*1_1_4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10"/>
  <p:tag name="KSO_WM_UNIT_FILL_TYPE" val="1"/>
  <p:tag name="KSO_WM_UNIT_TEXT_FILL_FORE_SCHEMECOLOR_INDEX" val="14"/>
  <p:tag name="KSO_WM_UNIT_TEXT_FILL_TYPE" val="1"/>
  <p:tag name="KSO_WM_UNIT_USESOURCEFORMAT_APPLY" val="0"/>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160070_4*n_h_h_i*1_1_4_1"/>
  <p:tag name="KSO_WM_TEMPLATE_CATEGORY" val="diagram"/>
  <p:tag name="KSO_WM_TEMPLATE_INDEX" val="160070"/>
  <p:tag name="KSO_WM_UNIT_LAYERLEVEL" val="1_1_1_1"/>
  <p:tag name="KSO_WM_TAG_VERSION" val="1.0"/>
  <p:tag name="KSO_WM_BEAUTIFY_FLAG" val="#wm#"/>
  <p:tag name="KSO_WM_UNIT_LINE_FORE_SCHEMECOLOR_INDEX" val="10"/>
  <p:tag name="KSO_WM_UNIT_LINE_FILL_TYPE" val="2"/>
  <p:tag name="KSO_WM_UNIT_TEXT_FILL_FORE_SCHEMECOLOR_INDEX" val="14"/>
  <p:tag name="KSO_WM_UNIT_TEXT_FILL_TYPE" val="1"/>
  <p:tag name="KSO_WM_UNIT_USESOURCEFORMAT_APPLY" val="0"/>
</p:tagLst>
</file>

<file path=ppt/tags/tag57.xml><?xml version="1.0" encoding="utf-8"?>
<p:tagLst xmlns:a="http://schemas.openxmlformats.org/drawingml/2006/main" xmlns:r="http://schemas.openxmlformats.org/officeDocument/2006/relationships" xmlns:p="http://schemas.openxmlformats.org/presentationml/2006/main">
  <p:tag name="KSO_WM_UNIT_NOCLEAR" val="0"/>
  <p:tag name="KSO_WM_UNIT_VALUE" val="2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160070_4*n_h_h_f*1_1_1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7"/>
  <p:tag name="KSO_WM_UNIT_FILL_TYPE" val="1"/>
  <p:tag name="KSO_WM_UNIT_TEXT_FILL_FORE_SCHEMECOLOR_INDEX" val="14"/>
  <p:tag name="KSO_WM_UNIT_TEXT_FILL_TYPE" val="1"/>
  <p:tag name="KSO_WM_UNIT_USESOURCEFORMAT_APPLY" val="0"/>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160070_4*n_h_h_i*1_1_1_1"/>
  <p:tag name="KSO_WM_TEMPLATE_CATEGORY" val="diagram"/>
  <p:tag name="KSO_WM_TEMPLATE_INDEX" val="160070"/>
  <p:tag name="KSO_WM_UNIT_LAYERLEVEL" val="1_1_1_1"/>
  <p:tag name="KSO_WM_TAG_VERSION" val="1.0"/>
  <p:tag name="KSO_WM_BEAUTIFY_FLAG" val="#wm#"/>
  <p:tag name="KSO_WM_UNIT_LINE_FORE_SCHEMECOLOR_INDEX" val="7"/>
  <p:tag name="KSO_WM_UNIT_LINE_FILL_TYPE" val="2"/>
  <p:tag name="KSO_WM_UNIT_TEXT_FILL_FORE_SCHEMECOLOR_INDEX" val="14"/>
  <p:tag name="KSO_WM_UNIT_TEXT_FILL_TYPE" val="1"/>
  <p:tag name="KSO_WM_UNIT_USESOURCEFORMAT_APPLY" val="0"/>
</p:tagLst>
</file>

<file path=ppt/tags/tag59.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160070_4*n_i*1_1"/>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60.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61.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62.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63.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64.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65.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66.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70_6*n_h_h_f*1_1_3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7"/>
  <p:tag name="KSO_WM_UNIT_FILL_TYPE" val="1"/>
  <p:tag name="KSO_WM_UNIT_TEXT_FILL_FORE_SCHEMECOLOR_INDEX" val="14"/>
  <p:tag name="KSO_WM_UNIT_TEXT_FILL_TYPE" val="1"/>
  <p:tag name="KSO_WM_UNIT_USESOURCEFORMAT_APPLY" val="0"/>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70_6*n_h_h_i*1_1_3_1"/>
  <p:tag name="KSO_WM_TEMPLATE_CATEGORY" val="diagram"/>
  <p:tag name="KSO_WM_TEMPLATE_INDEX" val="160070"/>
  <p:tag name="KSO_WM_UNIT_LAYERLEVEL" val="1_1_1_1"/>
  <p:tag name="KSO_WM_TAG_VERSION" val="1.0"/>
  <p:tag name="KSO_WM_BEAUTIFY_FLAG" val="#wm#"/>
  <p:tag name="KSO_WM_UNIT_LINE_FORE_SCHEMECOLOR_INDEX" val="7"/>
  <p:tag name="KSO_WM_UNIT_LINE_FILL_TYPE" val="2"/>
  <p:tag name="KSO_WM_UNIT_TEXT_FILL_FORE_SCHEMECOLOR_INDEX" val="14"/>
  <p:tag name="KSO_WM_UNIT_TEXT_FILL_TYPE" val="1"/>
  <p:tag name="KSO_WM_UNIT_USESOURCEFORMAT_APPLY" val="0"/>
</p:tagLst>
</file>

<file path=ppt/tags/tag68.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160070_6*n_h_h_f*1_1_1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5"/>
  <p:tag name="KSO_WM_UNIT_FILL_TYPE" val="1"/>
  <p:tag name="KSO_WM_UNIT_TEXT_FILL_FORE_SCHEMECOLOR_INDEX" val="14"/>
  <p:tag name="KSO_WM_UNIT_TEXT_FILL_TYPE" val="1"/>
  <p:tag name="KSO_WM_UNIT_USESOURCEFORMAT_APPLY" val="0"/>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160070_6*n_h_h_i*1_1_1_1"/>
  <p:tag name="KSO_WM_TEMPLATE_CATEGORY" val="diagram"/>
  <p:tag name="KSO_WM_TEMPLATE_INDEX" val="160070"/>
  <p:tag name="KSO_WM_UNIT_LAYERLEVEL" val="1_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7.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160070_4*n_h_h_f*1_1_3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8"/>
  <p:tag name="KSO_WM_UNIT_FILL_TYPE" val="1"/>
  <p:tag name="KSO_WM_UNIT_TEXT_FILL_FORE_SCHEMECOLOR_INDEX" val="14"/>
  <p:tag name="KSO_WM_UNIT_TEXT_FILL_TYPE" val="1"/>
  <p:tag name="KSO_WM_UNIT_USESOURCEFORMAT_APPLY" val="0"/>
</p:tagLst>
</file>

<file path=ppt/tags/tag70.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2_1"/>
  <p:tag name="KSO_WM_UNIT_ID" val="diagram160070_6*n_h_h_f*1_1_2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6"/>
  <p:tag name="KSO_WM_UNIT_FILL_TYPE" val="1"/>
  <p:tag name="KSO_WM_UNIT_TEXT_FILL_FORE_SCHEMECOLOR_INDEX" val="14"/>
  <p:tag name="KSO_WM_UNIT_TEXT_FILL_TYPE" val="1"/>
  <p:tag name="KSO_WM_UNIT_USESOURCEFORMAT_APPLY" val="0"/>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160070_6*n_h_h_i*1_1_2_1"/>
  <p:tag name="KSO_WM_TEMPLATE_CATEGORY" val="diagram"/>
  <p:tag name="KSO_WM_TEMPLATE_INDEX" val="160070"/>
  <p:tag name="KSO_WM_UNIT_LAYERLEVEL" val="1_1_1_1"/>
  <p:tag name="KSO_WM_TAG_VERSION" val="1.0"/>
  <p:tag name="KSO_WM_BEAUTIFY_FLAG" val="#wm#"/>
  <p:tag name="KSO_WM_UNIT_LINE_FORE_SCHEMECOLOR_INDEX" val="6"/>
  <p:tag name="KSO_WM_UNIT_LINE_FILL_TYPE" val="2"/>
  <p:tag name="KSO_WM_UNIT_TEXT_FILL_FORE_SCHEMECOLOR_INDEX" val="14"/>
  <p:tag name="KSO_WM_UNIT_TEXT_FILL_TYPE" val="1"/>
  <p:tag name="KSO_WM_UNIT_USESOURCEFORMAT_APPLY" val="0"/>
</p:tagLst>
</file>

<file path=ppt/tags/tag72.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160070_6*n_h_h_f*1_1_4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8"/>
  <p:tag name="KSO_WM_UNIT_FILL_TYPE" val="1"/>
  <p:tag name="KSO_WM_UNIT_TEXT_FILL_FORE_SCHEMECOLOR_INDEX" val="14"/>
  <p:tag name="KSO_WM_UNIT_TEXT_FILL_TYPE" val="1"/>
  <p:tag name="KSO_WM_UNIT_USESOURCEFORMAT_APPLY" val="0"/>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160070_6*n_h_h_i*1_1_4_1"/>
  <p:tag name="KSO_WM_TEMPLATE_CATEGORY" val="diagram"/>
  <p:tag name="KSO_WM_TEMPLATE_INDEX" val="160070"/>
  <p:tag name="KSO_WM_UNIT_LAYERLEVEL" val="1_1_1_1"/>
  <p:tag name="KSO_WM_TAG_VERSION" val="1.0"/>
  <p:tag name="KSO_WM_BEAUTIFY_FLAG" val="#wm#"/>
  <p:tag name="KSO_WM_UNIT_LINE_FORE_SCHEMECOLOR_INDEX" val="9"/>
  <p:tag name="KSO_WM_UNIT_LINE_FILL_TYPE" val="2"/>
  <p:tag name="KSO_WM_UNIT_TEXT_FILL_FORE_SCHEMECOLOR_INDEX" val="14"/>
  <p:tag name="KSO_WM_UNIT_TEXT_FILL_TYPE" val="1"/>
  <p:tag name="KSO_WM_UNIT_USESOURCEFORMAT_APPLY" val="0"/>
</p:tagLst>
</file>

<file path=ppt/tags/tag74.xml><?xml version="1.0" encoding="utf-8"?>
<p:tagLst xmlns:a="http://schemas.openxmlformats.org/drawingml/2006/main" xmlns:r="http://schemas.openxmlformats.org/officeDocument/2006/relationships" xmlns:p="http://schemas.openxmlformats.org/presentationml/2006/main">
  <p:tag name="KSO_WM_UNIT_NOCLEAR" val="0"/>
  <p:tag name="KSO_WM_UNIT_VALUE" val="24"/>
  <p:tag name="KSO_WM_UNIT_HIGHLIGHT" val="0"/>
  <p:tag name="KSO_WM_UNIT_COMPATIBLE" val="0"/>
  <p:tag name="KSO_WM_UNIT_DIAGRAM_ISNUMVISUAL" val="0"/>
  <p:tag name="KSO_WM_UNIT_DIAGRAM_ISREFERUNIT" val="0"/>
  <p:tag name="KSO_WM_DIAGRAM_GROUP_CODE" val="n1-1"/>
  <p:tag name="KSO_WM_UNIT_TYPE" val="n_h_h_f"/>
  <p:tag name="KSO_WM_UNIT_INDEX" val="1_1_5_1"/>
  <p:tag name="KSO_WM_UNIT_ID" val="diagram160070_6*n_h_h_f*1_1_5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10"/>
  <p:tag name="KSO_WM_UNIT_FILL_TYPE" val="1"/>
  <p:tag name="KSO_WM_UNIT_TEXT_FILL_FORE_SCHEMECOLOR_INDEX" val="14"/>
  <p:tag name="KSO_WM_UNIT_TEXT_FILL_TYPE" val="1"/>
  <p:tag name="KSO_WM_UNIT_USESOURCEFORMAT_APPLY" val="0"/>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5_1"/>
  <p:tag name="KSO_WM_UNIT_ID" val="diagram160070_6*n_h_h_i*1_1_5_1"/>
  <p:tag name="KSO_WM_TEMPLATE_CATEGORY" val="diagram"/>
  <p:tag name="KSO_WM_TEMPLATE_INDEX" val="160070"/>
  <p:tag name="KSO_WM_UNIT_LAYERLEVEL" val="1_1_1_1"/>
  <p:tag name="KSO_WM_TAG_VERSION" val="1.0"/>
  <p:tag name="KSO_WM_BEAUTIFY_FLAG" val="#wm#"/>
  <p:tag name="KSO_WM_UNIT_LINE_FORE_SCHEMECOLOR_INDEX" val="10"/>
  <p:tag name="KSO_WM_UNIT_LINE_FILL_TYPE" val="2"/>
  <p:tag name="KSO_WM_UNIT_TEXT_FILL_FORE_SCHEMECOLOR_INDEX" val="14"/>
  <p:tag name="KSO_WM_UNIT_TEXT_FILL_TYPE" val="1"/>
  <p:tag name="KSO_WM_UNIT_USESOURCEFORMAT_APPLY" val="0"/>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1"/>
  <p:tag name="KSO_WM_UNIT_ID" val="diagram160070_6*n_i*1_1"/>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2"/>
  <p:tag name="KSO_WM_UNIT_ID" val="diagram160070_6*n_i*1_2"/>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i"/>
  <p:tag name="KSO_WM_UNIT_INDEX" val="1_3"/>
  <p:tag name="KSO_WM_UNIT_ID" val="diagram160070_6*n_i*1_3"/>
  <p:tag name="KSO_WM_TEMPLATE_CATEGORY" val="diagram"/>
  <p:tag name="KSO_WM_TEMPLATE_INDEX" val="160070"/>
  <p:tag name="KSO_WM_UNIT_LAYERLEVEL" val="1_1"/>
  <p:tag name="KSO_WM_TAG_VERSION" val="1.0"/>
  <p:tag name="KSO_WM_BEAUTIFY_FLAG" val="#wm#"/>
  <p:tag name="KSO_WM_UNIT_FILL_FORE_SCHEMECOLOR_INDEX" val="5"/>
  <p:tag name="KSO_WM_UNIT_FILL_TYPE" val="1"/>
  <p:tag name="KSO_WM_UNIT_USESOURCEFORMAT_APPLY" val="0"/>
</p:tagLst>
</file>

<file path=ppt/tags/tag79.xml><?xml version="1.0" encoding="utf-8"?>
<p:tagLst xmlns:a="http://schemas.openxmlformats.org/drawingml/2006/main" xmlns:r="http://schemas.openxmlformats.org/officeDocument/2006/relationships" xmlns:p="http://schemas.openxmlformats.org/presentationml/2006/main">
  <p:tag name="KSO_WM_UNIT_ISCONTENTSTITLE" val="0"/>
  <p:tag name="KSO_WM_UNIT_NOCLEAR" val="0"/>
  <p:tag name="KSO_WM_UNIT_VALUE" val="32"/>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160070_6*n_h_a*1_2_1"/>
  <p:tag name="KSO_WM_TEMPLATE_CATEGORY" val="diagram"/>
  <p:tag name="KSO_WM_TEMPLATE_INDEX" val="160070"/>
  <p:tag name="KSO_WM_UNIT_LAYERLEVEL" val="1_1_1"/>
  <p:tag name="KSO_WM_TAG_VERSION" val="1.0"/>
  <p:tag name="KSO_WM_BEAUTIFY_FLAG" val="#wm#"/>
  <p:tag name="KSO_WM_UNIT_PRESET_TEXT" val="单击此处添加标题"/>
  <p:tag name="KSO_WM_UNIT_FILL_FORE_SCHEMECOLOR_INDEX" val="5"/>
  <p:tag name="KSO_WM_UNIT_FILL_TYPE" val="1"/>
  <p:tag name="KSO_WM_UNIT_TEXT_FILL_FORE_SCHEMECOLOR_INDEX" val="14"/>
  <p:tag name="KSO_WM_UNIT_TEXT_FILL_TYPE" val="1"/>
  <p:tag name="KSO_WM_UNIT_USESOURCEFORMAT_APPLY" val="0"/>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160070_4*n_h_h_i*1_1_3_1"/>
  <p:tag name="KSO_WM_TEMPLATE_CATEGORY" val="diagram"/>
  <p:tag name="KSO_WM_TEMPLATE_INDEX" val="160070"/>
  <p:tag name="KSO_WM_UNIT_LAYERLEVEL" val="1_1_1_1"/>
  <p:tag name="KSO_WM_TAG_VERSION" val="1.0"/>
  <p:tag name="KSO_WM_BEAUTIFY_FLAG" val="#wm#"/>
  <p:tag name="KSO_WM_UNIT_LINE_FORE_SCHEMECOLOR_INDEX" val="9"/>
  <p:tag name="KSO_WM_UNIT_LINE_FILL_TYPE" val="2"/>
  <p:tag name="KSO_WM_UNIT_TEXT_FILL_FORE_SCHEMECOLOR_INDEX" val="14"/>
  <p:tag name="KSO_WM_UNIT_TEXT_FILL_TYPE" val="1"/>
  <p:tag name="KSO_WM_UNIT_USESOURCEFORMAT_APPLY" val="0"/>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160070_6*n_h_i*1_2_1"/>
  <p:tag name="KSO_WM_TEMPLATE_CATEGORY" val="diagram"/>
  <p:tag name="KSO_WM_TEMPLATE_INDEX" val="160070"/>
  <p:tag name="KSO_WM_UNIT_LAYERLEVEL" val="1_1_1"/>
  <p:tag name="KSO_WM_TAG_VERSION" val="1.0"/>
  <p:tag name="KSO_WM_BEAUTIFY_FLAG" val="#wm#"/>
  <p:tag name="KSO_WM_UNIT_LINE_FORE_SCHEMECOLOR_INDEX" val="5"/>
  <p:tag name="KSO_WM_UNIT_LINE_FILL_TYPE" val="2"/>
  <p:tag name="KSO_WM_UNIT_TEXT_FILL_FORE_SCHEMECOLOR_INDEX" val="14"/>
  <p:tag name="KSO_WM_UNIT_TEXT_FILL_TYPE" val="1"/>
  <p:tag name="KSO_WM_UNIT_USESOURCEFORMAT_APPLY" val="0"/>
</p:tagLst>
</file>

<file path=ppt/tags/tag9.xml><?xml version="1.0" encoding="utf-8"?>
<p:tagLst xmlns:a="http://schemas.openxmlformats.org/drawingml/2006/main" xmlns:r="http://schemas.openxmlformats.org/officeDocument/2006/relationships"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160070_4*n_h_h_f*1_1_4_1"/>
  <p:tag name="KSO_WM_TEMPLATE_CATEGORY" val="diagram"/>
  <p:tag name="KSO_WM_TEMPLATE_INDEX" val="160070"/>
  <p:tag name="KSO_WM_UNIT_LAYERLEVEL" val="1_1_1_1"/>
  <p:tag name="KSO_WM_TAG_VERSION" val="1.0"/>
  <p:tag name="KSO_WM_BEAUTIFY_FLAG" val="#wm#"/>
  <p:tag name="KSO_WM_UNIT_PRESET_TEXT" val="单击此处添加文本"/>
  <p:tag name="KSO_WM_UNIT_FILL_FORE_SCHEMECOLOR_INDEX" val="10"/>
  <p:tag name="KSO_WM_UNIT_FILL_TYPE" val="1"/>
  <p:tag name="KSO_WM_UNIT_TEXT_FILL_FORE_SCHEMECOLOR_INDEX" val="14"/>
  <p:tag name="KSO_WM_UNIT_TEXT_FILL_TYPE" val="1"/>
  <p:tag name="KSO_WM_UNIT_USESOURCEFORMAT_APPLY"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MjA2MzU3NzM3OTEwIiwKCSJHcm91cElkIiA6ICIxOTg3MTQ3ODQiLAoJIkltYWdlIiA6ICJpVkJPUncwS0dnb0FBQUFOU1VoRVVnQUFBK0FBQUFKTUNBWUFBQUI2anN4Y0FBQUFDWEJJV1hNQUFBc1RBQUFMRXdFQW1wd1lBQUFnQUVsRVFWUjRuT3pkZVh4VTVkMDI4T3ZNWkxLU1pKS1FoRVNXa0kzc1lVOGlDQUpxRmZ2SzlyZzhnajRLdFFJRldoKzFXclRxV3l1VmF1dFNMYUlWTFgxZWJVVkVIcTBpeWk0UUlBRXlJUnRaeUVZMnlENUpaakxMZWY4SWM1akpUUGJKVElEcisvbndjZWJjWjg3Y00wVGdPdmQ5LzI1QkZFVVJSRVJFUkVSRVJHUVhnaUFJdG83TEhOMFJJaUlpSWlJaW9oc1J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E3ZzR1d05FUkVSRVJOZWJMNy84RXAyZG5RQ0FlKys5RjRJZ0RQcGFvaWlpdWJrWlNxWFNYdDF6Q29QQmdMS3lNaFFYRjhQSHh3Y3BLU2tEZW4xSlNRbkdqaDBMVjFkWHE3YU9qZzU0ZUhoWUhLdXFxa0puWnllQ2dvTGc2ZWs1cEw0VDJRc0RPQkVSRVJHUm5SMDRjQUFhalFaQVZ3QWZqSU1IRCtMSWtTT29yYTJGS0lwNDdiWFg3Qllrang4L2p2THljaVFrSkNBNk9ob0toUUlHZ3dIdnZ2dXVkTTc2OWV1bEd3ZGFyUlpidDI2VjJqWnMyRENnOTlQcGRIam1tV2ZRMXRZR0FGQXFsWmd4WXdaa3N2NU55RzFxYXNMbXpac2hrOGt3Zi81ODZUdmR1WE1uc3JLeW9GYXI4ZnJycjF0Y2I5ZXVYVkNwVkpESlpIampqVGZnN3U0K29ENFREUWNHY0NJaXV1YU4rV0duczd0QVJGZlUzTGJNMlYwWUVZeEc0NUN2RVJnWWlNcktTdW01U3FWQ2FtcXExWG1QUC81NHI5ZDU0SUVITUcvZVBJdGpQLzc0STRxS2lyQi8vMzVzMkxBQjhmSHhNQnFOeU1uSmtjNFJSVkVLNEFhRHdhSnRvQlFLQlpLVGszSHMyREVBWFlFNkt5c0xVNlpNNmRmckN3c0xBWFI5cjhIQndkTHhtcG9hMU5iV0FnQnljM09Sa0pBZzliMm9xQWdBRUJFUndmQk5Jd1lET0JFUkVSR1JuZW4xZWdDQUlBZ0RtbjYrZS9kdTZiSFJhSVFnQ0JCRkVRQ3dmLzkrS1d3Q1FGaFlHSktUa3dmY3QrYm1aaFFYRndNQVBEMDlFUk1UTStCcmRKZWZuNDlQUHZtazEzTTZPam9zbnYvakgvL0FybDI3ZWp4LzllclZDQTBOQlFCa1oyZEx4OHZMeTZYdktTa3BDU3FWQ2dDUW1abUowYU5INDhVWFg3UzRUbUZob2RWTmlsbXpadUhoaHgvdTQxTVIyUjhET0JFUkVSSFJBSFIwZE9DWlo1N3A5UnpUQ0xnb2luMU8xOTY4ZWJPMGZ2bWJiNzdwOGJ5eXNqS1VsWlZKeitmTW1XTVJ3TjNjM0RCOStuUUFYYUd6cnE0T0FPRHY3Mjl4bll5TURDblVUNWt5QlhLNXZOZis5WWRHbzdHNE9kQWZiVzF0MHBSMFczUTZIWUN1bXhubUFmeklrU1BTNDgyYk4wdVBzN096Y2NjZGR3eW9EMFNPeGdCT1JFUkVSRFFBb2loQ3E5WDIrL3krempXRjRhRWFOV29VSG43NFlZaWlpSTBiTjBySFROT3lUVXpUd0FFZ0xTME4zMzMzSFE0ZE9tVFZqK2VmZjE1NjNIMUt2ZW42bXpadHNrdmZlM1AyN0ZtMHQ3ZmJiRk1xbFFnT0RrWnRiUzFhVzF0UlcxdUxXYk5tUWFWU29iVzFGWjZlbmphbnVVZEZSUTEzdDRsc1lnQW5JaUlpSWhvaDNuNzdiUnc0Y0FCNzkrN0Y0c1dMTVdmT0hLbnQ4T0hEK095eno1Q2NuSXlVbEJRa0pTWFp2RVorZmo0YUdob0FBS21wcVJZajNDVWxKZEs2Y2w5ZlgwUkZSU0U3T3h2MTlmVlcxN0YxckQ5dEFDd0t0dGxpdnI2OEw0Y09IUUlBZUhoNDROVlhYN1ZhengwVEV3TjNkM2RNblRvVjRlSGhTRXhNUkVaR0JnQWdJU0dCVTgxcFJHRUFKeUlpSWlJYWd1NWhNenM3RysrODh3NkFya0pxdi8vOTc2MWUwMVBodEp5Y0hHbGQ5Q2VmZkFJUER3L01tREVEcmEydDJMMTdOM1E2SFRJeU1oQVFFTkJqQUQ5NjlLajBlUGJzMlJadFAvendnL1RZRVlYSk9qczdwVzNEMUdvMWpoMDdCcFZLQlQ4L1A2eGF0Y3JpM0NOSGpxQzl2UjJ4c2JFWU4yNGNCRUZBU1VrSnpwOC9ENkJydFB2cnI3K1d6cDh6Wnc2Q2dvTHd3QU1QV0ZRL0x5d3NsR1lkaEllSFM5LzFnZ1VMY045OTl3M3I1eVhxQ3dNNEVSRVJFWkVkbWErRkh1amUzVk9uVHNVZGQ5eUJ2WHYzd3NmSFIxb2p2WDM3ZHFqVmFnQmRWYjBYTDE1czgvWE56YzA0ZmZvMEFDQXlNaEloSVNGU1cwMU5qZFJtYnVuU3BWaTZkQ2wwT2gzV3JWc25IZCt5WllzVWJOdmIyL0hFRTA5SWJYMk5jTmZVMUdEZnZuMDRlZklrWG5qaEJRUUVCRUNqMFdEbnpxNWRLeFFLQlRRYWpjVk5nSU1IRDBxajgzZmZmVGZ1dWVjZWk1SDI2dXBxVkZkWFM4L2o0K01SRkJSa3RaV1orWHJ4dUxpNFh2dEo1R2dNNEVSRVJFUkVkcFNYbHljOUhqMTZkTDlmdDMzN2RvdlI2K2JtWm56NjZhZjQ5Tk5QTGM0ckxpN0dtalZyQUZnSDRZTUhEOEpnTUFDQXhmUjFvS3ZDdXIzV20vZGw5KzdkVXRnL2RPZ1FsaTVkaXRHalJ5TTBOQlJWVlZYUTZYVEl6czdHakJrekFBQ3RyYTI0ZVBHaTlQcm82R2dBd01TSkUzdDhqNHFLQ3J6NTVwc1d4N1p1M1NwVlJROEpDUm53RFJDaTRjWUFUa1JFUkVRaldsNWUzckFWKzlxNGNTTmlZMlB0ZHIzR3hrYms1dVpLenlzcks5SFUxT1N3SU5qUzBpSTlMaTB0UlVwS0NnQ2dvS0RBNXVqM2NKazFhNWIwZmtlUEhzVTk5OXdERnhjWEpDWW1vcXFxQ2dCdyt2UnBLWURuNStkTE53ZGNYVjBSR1JrSm9Pc0dSa0JBQUo1KyttazgrK3l6QUxvS3h6M3l5Q09vcUtpdytkNm1VZkxxNm1xTEN2VDc5dTNEdm4zN0FBRExseSszdWtGQjVBZ000RVJFUkVSRWRySjc5MjZMaXVFVkZSVjQ1WlZYc0hyMWFrUkVSUFQ2MnFTa0pQajYrZzdwL1I5ODhFSFUxdGFpc0xBUSsvZnZ4N2h4NDNEenpUY2pLeXRyU05mdGkyblVIUUJrTWhuaTR1S2dWQ3JSMU5RRXRWcU5VNmRPSVMwdERZbUppZmp1dSs4QUFMbTV1ZERyOVhCeGNiRzRhVEZwMGlTNHVGeU5LY3VYTDRlYm01dlZlN3E0dUNBZ0lBQ05qWTFXVmRxSlJpb0djQ0lpSWlJaU96aDkralNPSHo4dVBYZHhjWUZlcjBkTFN3disvT2MvWS9ueTViajU1cHQ3ZlAza3laTXhlZkxrSWZWQkxwZGoxYXBWZVBIRkY2SFZhckZqeHc0a0p5Y2pNaklTKy9idGc0K1BqOFVvdWIzbzlYcUxQc2hrTXFTbXBtTFBuajBBdXFiR3A2V2xJU0lpQXU3dTd0Qm9OTkJvTkNnb0tFQjhmTHpGdEgzemJkTktTMHRSVUZDQW5Kd2M2VmhaV1JtKytPSUwrUGo0WU5PbVRYamhoUmNzMXQzUG1qVkxlbXcwR3FYZms5RFFVR2xLKzVneFkrejhEUkQxRHdNNEVSRVJFVjB6WW1KaThOeHp6em03RzFaeWNuS3diZHMyNmJtWGx4ZWVlZVlaZlB6eHh5Z3BLWUZlcjhmZi8vNTMxTmJXOWxoQURlaWFKbTBxdHRhWFJZc1cyVHp1NStlSGVmUG1ZYytlUFdodmI4Zmh3NGVsVUxwczJUSjg5TkZIRnVmM1ZKSGR0TTdjRnROckFnSUNzR25USm1nMEdxbk5WRmh0MXF4WlVnQXZMUzFGZFhVMVFrSkNFQnNiaXpObnpnQUF6cDA3QjM5L2Z6UTJOa3F2TncvZ2xaV1Ywb2k1U1ZWVkZhcXFxaEFjSEl6YmJydk5xbS9tMjQ1cHRWb3BnTWZHeHJJS09qa2RBemdSRVJFUjBSQWNQSGdRbjMzMm1UUU5XeEFFckZ5NUVzSEJ3ZmpWcjM2RmQ5NTVSOXBLYTgrZVBSYWp4ZDBkT25USVlqUzNOejBGY0FDWU1XT0dGSDZ6c3JKdzExMTNJU1VsQmFtcHFWWUIzQjVhVzF1bHh4NGVIZ0NBb0tBZ2hJV0ZvYlMwRkFCdzdOZ3hMRnUyREhGeGNWWUIzQ1EwTkhSQWhldHMyYjU5dS9UWWZHcDZYbDZlMU9icjY5dnI5MGMwWEJqQWlZaUlpSWlHd00vUFR5b2dKZ2dDSG5yb0lXa1UxODNORGV2WHI4Yzc3N3lEZ29JQytQcjZZdDY4ZVJiN2NROEg4eEJyS25wbVBqSnNMaUFnWU5Edll5b3UxOVRVSkIwelg4YytjK1pNS1lDbnA2ZGp5WklsMHZydytQaDRKQ1FrNE5DaFE5TDV5Y25KRnRlZlBYczJacytlYmJFTm1xa0lXMC9NSzhtYk00MmNBMEJ3Y0RBRE9Ea0ZBemdSRVJFUjBSQWtKeWZqdnZ2dXc1ZGZmb21WSzFkYWhVaFhWMWVzVzdjT2YvdmIzN0I0OGVKK2ovRGEybXU3KzNybjdyUmFMUlFLaFVYRmM5UEl2SGxoTTNQbUZlWXZYNzZNdlh2M1l2SGl4ZkQwOUxRNHI3S3lFbGxaV2JqNzdydXRybUhlSi9OQVAyM2FOT3pZc1FPaUtLS2xwUVhuenAxRFVsSVNObS9lTFBYM3d3OC9sTTRmNmhwNG9wR09BWnlJaUlpSWFJam16WnVIYWRPbXdjZkh4MmE3cTZzcjFxNWRPK3o5Mkw1OU96SXlNaXlPQlFVRjlldTFlcjBlNzcvL1Bzckt5bkRtekJtc1dMRkN1cG53N2JmZjR1dXZ2NFplcjBkblp5ZVdMRmtpdlU0VVJaU1hsMHZQUTBORHBjZEtwUktUSmsyQzBXakVyRm16ckxaOHk4dkxrNmJrSzVWS1RKZ3dvVjk5Yld0cncvbno1ekZseWhTck52TWJGMXF0VnRxS2JNR0NCVndEVGs3SEFFNUVSRVJFWkFjOWhlL3VUTlBWKzdKNzkyNnJZMzBWYUpzNGNhSlZBTC8xMWx2NzlYNmZmLzQ1eXNyS0FIU3Q2WmJMNVZLYktJcFNVTjZ6WncrOHZiMmxBbWpsNWVVV1JkaVVTaVhxNit1bDV3OCsrS0EwK3Q2OUFydjVTSDFVVkJRYUdocWs1ejQrUGxBb0ZGYjlyS2lvd0VzdnZZUzR1RGo0K1BqZzh1WExVbHRPVGc3aTQrUDc5WG1KbklFQm5JaUlpSWhvR0dtMVdnQ0FRcUdBSUFnNGUvYXNSYnV0a0FrQTMzenp6WURmS3pnNEdFRFhXdlRnNEdEY2Nzc3RtRHQzYnArdk8zRGdBQTRjT0NBOVg3SmtpVVUxOG9VTEY2S2xwVVU2NS9QUFA0ZS92eittVHAyS3pNeE02VHdYRnhmczM3L2ZvaUo4ZjUwNmRRcW5UcDJTbnYvaUY3OUFVbElTZ0t2ZklkQTFGUjRBcXF1cjhkNTc3MW5zUWI1bHl4YmNlZWVkbURsekpnSURBeUdYeTVHV2xnWUFDQXNMQTNEMVprSlAzenZSY0dJQUp5SWlJaUlhUnNlUEg4ZW5uMzVxc3kwZ0lNQ3VRVEF1TGc2dnYvNDZQRHc4ZWx6ejNWMUdSZ2IrOWE5L1NjOW56NTZObi96a0oxYm4zWC8vL2FpdnI0ZEtwWUlvaXRpMmJSczhQVDB0aXA0bEppYWlyYTF0NkIra0cxTVZlUk9aVEFhMVdpMk5xQWNGQmFHdXJnNDZuUTVmZmZVVnZ2cnFLOGhrTXVtN05ScU5PSG55SkxadDJ3WlJGT0h1N282MzNuckw3djBrNm92TTJSMGdJaUlpSXJxZVJVWkc5dGgyKysyMzk5aTJkZXRXcTErbUVlNmV5T1Z5ZUh0Nzl6dDhBMEIrZnI0MExUNDVPUm5MbHkrM2VaNGdDRmkxYWhWQ1FrSUFkSTBrTnpZMlNpUE1BUG8xMmo0WW5aMmQwdU9BZ0FBODlkUlRXTHQyTFFSQmdJZUhCNTU4OGtrc1hMZ1FnaUJJNXhtTlJtaTFXbWkxV3VoME9oZ01CdWx6eHNURURFcy9pZnJDRVhBaUlpSWlvbUVVR2hxS3NXUEhRcWZUU2FPeWZuNSttREZqQm1iTW1HRnhibXBxS3BxYm0zdTgxc0tGQzRjOHd1em01bWJ4M3hVclZzRE56UTJWbFpWNDdMSEhJSlAxUEVibjd1Nk94eDkvSE8rKyt5NGVmZlJSUkVSRUFBQkNRa0tRbVptSjJOaFlxMEpyOW5ETExiY2dNek1UQm9NQnExZXZocGVYRjRDdUxjbkN3OE9oVkNxeGFORWlUSjQ4R2VucDZhaW9xSUJhcllaZXI3Y0k1YWJIM1N2VkV6bUtJUGEzQ2dRUkVkRUlOZWFIbmM3dUFoRmRVWFBiTXJ0Zk15OHZUOW9xS3lZbUJzODk5NXpkMzJPZ2pFYWo5TGkzd09vSXBzSnNNcG5NYXV1d2dkRHI5ZjBlT1RjYWpWYWYyOVl4ZTJwcGFZR0hoNGZGbFAyMnRqWjRlbnBhaEd5aWtVRG80WWVTSStCRVJFUkVSQVBrN05CdGJ0U29VWGE1emtDbXJkdjYvTVA5bmRpcU1tOGFDU2U2Vm95Y1B6bUlpSWlJaUlpSXJtTU00RVJFUkVUWE9BRkFpSnRIaisxS2hhdmpPa05FUkQzaUZIUWlJaUliU3VZdGdxZTg2Ni9KNFZoanZpRnNFZ0pkM1dHQWlKZk9xNlRqdmk0RDM0N0lDS0JWcit1eFBkbkhEOS9ObkM4OTcvNTUzR1J5bE0xZkxEMmZmWHd2aXRwYUI5d1A2akxhMVEwYkk2L3VuN3k1T0FlMVdnMGVHUnVPQ2swNzlsMnU2Zk1hYjhkUE4zdDlMaTVxMm5zOWY4Vk5FL0dIbUNuNHB1NGlQaWd2d3FubWVnQmRvZnkvdzJOeGY4Z0VMTWs4aE16bWhrRitLaUlpc2djR2NDSWlvZ0V3RCtiOTBXN1FJL3pBYnF2ajk0ZE9RSVNuTnd5aVpRQXZ1UFdlQWZlcFd0dUJLVWUrZ2EvQ0ZjbmVTcXYyY0UvTDlhRnovSU1zbnJzSWxoUGlwdnNHSU5UR2FPcmhocnBoS2JBVmQraHJOT2kwQUlBZ1YzY0V1Ym5iL1QzT3RUWUJBQ1o2anNMeG02MzNOeDRxODVzYUxvS0FCMFBEcE9kL0t5L0N2SUF4K0VQTUZCaEZFYytmejhKSEZjVzlYdSsra0FuUzQvZkxpM29ONFA0S056d1htUUFYUWNBOXdXTnhzMThnVW8vdWdVNFU4WDNLQW94MjdhcDAvV2JjZE13LzhRTjBac1hEaUlqSXNSakFpWWlJcmhQeG8zengyZFJiK2p5dnIzUGVqSnRtODdnanFzMnZIQmVCWDAyMC8vNjhqcXlVMzJZd1dEeDNrY2tRUDhvWEFnQzVJT0FQa3laRDZhTEFHeGZ5NFNJSWlCbmxLNTFydWxFd0VIK01uV0l4eGZ5Vm9uTlFHL1FBZ0xkSzgvRnlkTmQyUzFGZTNuZ3hLaEhQRjJRTjRsTVJFWkU5TUlBVEVSRU4wcVZPYlk5dGdWZEdIUWVydmxPTFRjVTV2Wjd6cDlpcFEzcVBvZnFmaXhjR1BacjY2TGdJTy9kbWNGcDZtYnJmRzVrZ1lGUVBNeUhhcm9SZkV6ZEJodCtlejBLOVRvdG5JK0lCQUtzblJPT2ZWV1V3aUNKK1NGa2duVHZRR3dVYndpYmhwMEUzU2M5UE5GM0dQNnRLcGVmYktvcnhIMlBHSTluSER3RHdzM0dSeUcxdHhpZG01eEFSa2VNd2dCTVJFVjJ4WStvdHVLWGI5R3pnNnI3R24xV1hXUnhQUFB4MWo5ZXlOVlhiWCtHRzNMay90VGdtRndUcFhQUHcxV3JRNC85ZHZOQnJmN3NIOEFhZEZuc3VWVm1kNSt1aVFKcGZvUFM4K3preUNMZ2pNRVI2ZnFTaHppcEUydkp5WVRhYWJRVFk3RGxkbi9GeXB3Ynowbit3K2RxUkVzQ2pELzd2b0Y3WDIxUjJveWlpdzJDQWgxd09BSEMvOHQ4M0wrVERJSXBZTXlFSzk1MytFZFhhRGdTNURuNjYvWjJCb1ZLZ0I3cnFBS3pMT1FYUjdCeURLR0x0dVZQNElXV0IxSi9Oc1ZOd1VkT09RdzExZzM1dklpSWFIQVp3SWlLaUVjaFZrQ0hCeG5ydTN1U3JXL0JJMW5IcCtYVGZBSnh1YVVDaXQ5S2lDSnY1T1lCMUViYmZGSnp0ZHhHMjlGbDNJc3pEOWo2OGdhNXVBMTR6L21weERsN3RZK1QvcWZBNFBCVWVLejEvdVRBYjc1YWRIOUQ3RERlMVFYODFnTXU2L3VzbWsrT0h5elZvMXVrd1B5QVlZUjVlT05sVVA2anIzeGtZaWc4U1V5QVRCQUNBQ09ESnZOT282TEJlSzE3YzNvcG44czlJaGQwVWdnemJKOStNbGFyMGZoV0VJeUlpKzJFQUp5SWlHcVRoS0VobUV1cnVZVEUxZWFEK016UU1mNDZiaGxOTjlkaFljQlozbnpyUTQ3bWRSb05GdTYwUU4xSUV1YnBqOVlRbzZYbGRwd2JiS25zdmFOYVhnZjQrZmxCZTFPTjdDZ0JDM1QyaEY2OU96WDgrS2dGL2lKbU1tOXc5SVppZCsrMmxxa0VGOEVYQlkvRk93Z3dveklybnZWYWNpLyt0cmV6eE5aOVZseUhPMnhlcngzZDlkMjR5T1Q1T1NzTXZjelB3UlUzRmdQdEFSRVNEd3dCT1JFUjB4WXF6eCtBaUNGZ3dlZ3plVDB5UmprZGNxV0t1RTQwVzYyMEhxa0dubGFhWkg3MzVEcWtLK2szN3ZoaGF4N3NKOC9EQ0gyT25RQUF3VXhtQXI2YmZpbzBGWjNHNVU0cy85MUJnclNjL1U2WGpSTlBsSHR0Zk9xL0NLQmZMZjA2OEV6OERRTmY2Nm8wRloyMit6blRPUVAwaFpyTEYydXVYenF2UTBhM29tYk44T21VMjB2eEdTeVBlSnBPOGZHeWVIOTNEOFo3SUJRRy9pWWpIdXJCSkZzZi9YbG1DUDEvSTYvUDF2eXZNeGxoM1QrbG5XQ0dUNGE4Sk16SEROd0F2RktwWUhaMkl5QUVZd0ltSWlLN1FHZzNRQXBnZkVHeHh2S2YxME4zWGhKc3ozMFpxTUdxMEdteklPV1g1ZmxlcWwydU5CangwOXBoMFhOc3RPSlYydE9IKzB6OWlhMklLQWwzZDRDR1hZMzNZSkx4eElXL0l4ZUc2MjFkZkF6OFhWNXR0T3FNUmgrdXQxeG5YZFdvR0ZjQWZ1bWtpN2phN0FXSVFSZHdiTWtFYXdYV1h5YUV4RGp5TUY3Y1BiTS96UzUyYUh0dTZoMjl6clhvZGl0cGJVZGpXOVN0ZjNUS2c5MzBqYnByVno5V0hGY1Y0cm9lYkhOMFpSUkZyc2svQ05TblZZczMvbytNaWtLZHV3ZmFMSlFQcUR4RVJEUndET0JFUlhiTjJWSmZqeTFyN1RwLzFsTHZncDhGakxZNUZlbm5iWEJPOUlTZWp4K3NNSm9DYlQwL1dHQTA0M0VPUkxJTW85dGdHQUF1RFF2SDlwUnJjZHVJSGJFdEtROXdvWDZ4VUhVZWtwL2VBKzlSWG9FMVRqdTV4VzdNQVZ6ZW81dHh0ZFh3d1c0S2xLRWZqbFVtVExZN0pCUUh6cnR3cythK3g0WGhpWWl4V25EMDY0SzI4WmgzYk8rRCtUT3kydHpyUXRRWi9Ya0F3YXJRYWVNamw4SFZSQU9pNlVmT0hvaHhVYXp2Z0laY2oyY2NQNlkxZHN3b0dVb1J0UzFraDdnb01oZmVWNndMQXFuRVJXRFdJZ25ZaXJ2Njg3YSt2eGY5VTlWN3dyNzlTdnpxQXgzY00vUHZzUzN2NzFXVVJ0YlcxZHI4K0VaR2pNSUFURWRFMVJ5Y2E4ZEo1RmJaVkZGdFVmTGFIL3hnejNtcDdxZjBwdCtGUEYvTHdUbW1CeGZHTTJYZlo1VDBUdlpWSVVZN0d2K3N1U3NkOFhSUllPeUhhNXZrS1FXYXo3ZE9xVXR3K09nUnZ4MDlIWm5NRGZwNTlBa3N5RDJHeWp4L3kxUzFXQVh6U3dmKzFxbUl1QUtnMld4T3RIY1NJc3IzRmpmTEY5dVEwdU1wa050dlhUb2pHQzFHSkFJQmQwK2Jna2F6ak9OcDRxZC9YZDVYSjhQb0F0blRyNmNiTDI2WDUrUE9GUExUcWRYZzNZUWFXalJrUEFOQ0xJcXExSFFDQXg4WkZZbU5rQWc3VTEySlQwVG5VYW5zZVRlOHVUOTJNSjNJejhjZllLYmlvNlVEaUFJdjBtVHRRWDRQemJhMVlFandPNjNOT3dTamE1LzhrajlZMnRPdjZycUEvRkZwdHo5di9FUkdOZEF6Z1JFUjBUYW5yMU9BeDFZbGUxeVVQbGx3UXNEYk1PdGk2eW1UNFRVUThVcFdqTFk2UGRmY2M4SHVFdUhsZ3NvOGZmSzlNMjVZTEFyNi9VbXp0VU1QVmtUMC9oYXNVS3J0VHlHUTIyd3JiVy9GYTdCUUF3RFJmZit4TFdZRDFPUm40L25KMXYvdW42Qlp5Tlgyc3I4NXFiY0xTek1NV3g3NllOZ2NBMEt6cnhLT3E5SDYvdHkzSlBuNzQxNVRaOEZWY25lYXVNeG90K2puTzdQZkIyMFdCVDZmTXhpOXlUdUdyWG9xU21WTUlzZ0hOV09ncGdEZnFPcVhIZFdZaE1jVE5RL3J2THlmR0FBRG1CUVFqczdrZTJ5c0hOdkw4ZGQxRkhLeXZ4UXZSaVVNSzRHcTlIaStkVitHZDBnTFU5N0tmUFJFUjJSY0RPQkVSWFROT05kZmpNVlU2YWdZd2FqZ1FENGFHMmR4U3l6UmRkMGQxR1ZLVUFZTysvbDJCb2Znb09hM0hkaGZCOWdodmYxVjJ0T0g5OGlLc3YxS2tTNmx3eGZ1SktVZzV1Z2QxdmF4Yk51ZGpOcjBaQURwNkdRRjNsOHR4YTdmMTh1Wmtnb0J4SHRZM0tlNzM2Ri9ZdlRNd0ZIOU5tQUZQc3hrSnA1c2JjS2FsMFdMYTlXOEt6a0p0MEV1ZjIxVW13OWFFbVFoUXVPTGpTdWVzYTY3VXRFbVBKM3FPZ29DdU5keGVWejVMV1VjYi9sSjZYcHFtUGhCcWd4NS9MVDJQbmRWZHl5K20rZnBiM0pEWldIQVdPYTNOVnEvNzE5VFowaHIxOWl0MURTN2JPWHpucGszRzVuR1QrajV4Z01yTHkzSGt5QkVBUUZCUWtOMnZUMFRrS0F6Z1JFUjBUZmk0c2hpL1BUKzhsWnBYallzRTBEV1M2U1Yza2FZOHI4dzZqanNDUS9CRlRZWEZWT1V4UCt6RWM1RUpVdkF6MzQvYVRTYkhYK0tuVzB3eGJ0UmZIU0UxZDZxNUhxZWE2aEhpZG5VOThMN0xOVmgrOXFqRmVhYnRzdG9OZW9SZnFjemUzU3RGNTFEU3JzWnJzVlBoSWdoNElqZXoxL0R0SWdnd0F0SVU1TmwrVjhPTlVSUXRSblc3ODNaUjRLMjQ2UU51NzJ1eXMxd1E4TjhUWS9IRXhCaHBuMnNBS0dsWDQ2R3NZMWd6UHNycU5hOFVuVU9Id1lCZlI4UUI2QXIvcjhaTVFZQ3JHLzVVMG5lRmNIUGQxNmg3eVYxUVBHL1JnSzVSMm5FMWdJOXo5OFF6RWZIU3pRcWpLT0tYdVJsWHB2Y1BQSUNicm05NmowZ3Z5NlVGUnhzdW9hRE51c0NiM095N2JCK215dkcxRThmaXp0dnV0UHQxOC9MeXBBRHU3dDcvZGZORVJDTU5BemdSRVkxb1dxTUJUK2Vkc1ZseFhBRHcwRTNoZHF2ZWZGSFRqcGhSUHZpb3NoaXJ4MGZCRlYwQi9OdExWZmoyVXBYTjEzeDNxVm9LNEErUERjZjc1VVVJZEhQRGgwbXBtT0xqRHdBNDFuZ0ozMTZxUW4ybkZxMTZIVTQyMVdPNnJ6OThGYTR3aUNMK3o2bURBSURIellKbHBhWWQwM3o5YmI2blRCQXMyalJHZzhXSTU2ZFZwYmpVcWNIU01lTlIyOGZJZDVwZklENmJlZ3M2cm95SW1vODJGN1Mxb0hNWWJuaTA2SFU5anZ4TzhQRENXM0hUa2Vwbk9kMi9xSzBWeTA0ZjduVzY5Sjh2NU1FQUViK0ppSmVPUFIwZUIzK0ZHNTR2T0d2M2VnRzlLVFFyMmljWEJQenF5dFJ6QVBoTGFZRlVoTTBlWWtkWmJtZFdvYkhleDEwdUNCYjdocXQ3cU94UFJFVERpd0djaUloR3JJcU9kcXhVSFVlMmphcldiakk1L2hBekdRK0dodGt0Z09lcW0zR3pYeUErcXVnSzRQMlIwVnlQNHZaV1JIaDZZNEtIRjk2TW40WUZBV09nTkZ1enZHak1XSHg3cVFyRjdXckVIUG9LQmxIRTBadnZzRmpYREFEUlppT1pGelh0K1BlTWVUYmYwMTBtdDJncmJtKzFxdVQ5dytVYXpGU094cTVwYzVDbmJzYW1vaHliMXpyVlZBKzkwV2dSdkUyK3Jyc0l1U0RBMEVPQnJrdGFqYzJLNXFhUitrdWRXc3c4K2kxMFY2NmZNL2VuVUFneTFIZHFiUWJ3NmI0QjJESDFGbmpJTGJmeVVyVTBZdm5abzdqVWorblNiMTNJaDZzZ3c1UGhzZEt4VmVNaTRDcVQ0ZW04MDMyKzNsNHFPdHJRYk9OR3c4SDZXbXd1eWJYcmU4MHpXd1pRMXRFbVRTODMxLzMzVjkydCtCNFJFVGtHQXpnUkVZMUloeHJxc0NiN0pCcDAxcUhySm5kUGJFdEtSYktQbjEzZjgzeGJDOTR2TCt4WDBEUDMxN0pDL09uSzFIUlQ1V3NBcU5WcThNTDVMT3krVWd5c3IwclRjODJDVk40QTk0aTI1YzRyZXozSGp2TEZlQTlQbXhXM05VWUR6cW1icE5GNm9LdDQydmFMRjZBekdwRTVleUcrcUNuSHpwcHltK3VLKzdKeWJBUisyNjFnWEVaelBjSnRiT04xcHFVQko1dnJNZGYvNmpUNGIrcXE4SXVjaytnWXdKVHAxMHB5TWNyRlJacFJvRGJvc2FPWFBkdTdxekdyQWo5WWdpQ2d2S1BOb2xCYVRtc3pmcDU5QWtaUnhBT2hZU2hxYTBXNTJWVDF3ZmpQMERCRW1GVzNQOTJqQ1FBQUFDQUFTVVJCVk5aRDlmZnVsZjFiT1FKT1JPUVVET0JFUkRUaS9LVzBBSzhXNTlnY2VaM3RINGl0Q1NrSWNIV3orL3RtTkRkZ3o2WCtWd3czK1ZkVktYNCtQaEtUdks1T0JUN1NVSWRWcW5TMDlIT2tNZEZiS1ZWVkZ3R2NiSzZYMnFvMEhWaVhjOHJxTmFacTQ3WkVlWGtqMnF3LysrdHJFVC9LMSthNS81RjVCSEpCZ0U0MFFtOFVvUk83cHAyL0dqTVpZOXpjc1haQ05CWUczWVRVbzN2NjlWbk1xY3htTDNRYWpUamVkQm0vTHp4bnMrcTRRUlN4T3ZzRWZraFpnR0EzRDd4V2tvdTNMK1FQYXVyNFMrZFZDSFIxeCsyangrQS96eHhGaHRuM09kd21lbzdDRzNIVHJLcVVyemwzVXZwNStLK3hFekhGeHgrbm14c3cvY2R2VVdsajJuaGZidkVQd2l1VGtpMk8vYlBLOW8yRzd2Ky90SElFbklqSUtSakFpWWhveEZBYjlQaGxUb2JGZnRnbUFvQTFFNkx4WEdTQ1JURXBlN3JRcnU3em5PN3Y3ZU9pd0hUZkFCUzNxUkh1TVVyYUh1dG12MEQ4YW1JTTNpb3RRSE12aGN4TWxvd1pKejNPVnpkYnZLYkRxTzl4WkxNbmk0TEhTbzlMMnRXNDBLNjJDdUF1Vi9yYTFzTm9hSXpaK1ZrdGpRTjZmNU1qRFhXNGFkOFhFTkMxSDNaZkduV2QrSm5xQkJReUFTZWJCaCthUlFDL3pNbEFoTmNvNUE5d05vR3RlZ1BkMmZvWjlIRlJZSDNZSkR3MlBsS3FObTV1N1lRby9DbzNFd3BCaHJncjMrMVVYMzlvQnJqWHVsd1E4UGo0S1B3bUl0NWlPN1k5bDZwd291a3lvcTRzWldqU2RhSkZyNGRCTk9MT3dGQ0xhelJ3NnpFaUlxZGdBQ2Npb2hHaHFLMFZqNnFPV3hTdk12R1N1K0ROdUduNFAyYWgwaG04NUM1d013dFdoOUp1UjVTbk4yU0NnRmE5RG12T25jVDdpU21RQ1VMWG51SVRvckZxWEFTK3YxeUQxMHR5VWRqV0NrKzVDN3prY2dSZjJSc2E2QnFkL0sreDRkTHpMMm9xTE43WDE4VVZQeDhmT2FDK0xqV2JDbitndm10LzhlWnVvNTZQajQvQ3U2VUZWZ0U4d05VTjk0Vk1zTmozL0pTTk1QemJxRVNiVmVrL3FpaVdIdjloMHVRQjlSdm9tb3B1RHpyUk9PRHdEZGplNXp2Y2N4UzBSaU0wUmdOQzNEencwRTBUcFRaVGdQN25sTm1ZMnExd1hubEhHOFpmMmRydWdkQXdBRUJSdTFyNk9TcHBWMHRiZ1Fub3VuRmdhM28rMEZWOGIyRmdLSjZZR0l0NGI4dWJLWldhZGp5YmZ3WkExKy9yQ3JQKzJaSnZvMG82RVJFTlB3WndJaUp5dW0vcXF2REwzQXliMDJJalBFZGhXM0theGZSdVo1bmVMVnlaOTBsak5PTHJ1b3RZY2ZZWXRpVE1rQXFzdWNua21PYnJqL0tPZHZpNnVDSm43azloUG5iYWFUUmkyWmh4MHY3UUJsRzBHb0VkN2VxRzMwVmJUalh1elJRZmY0c1F0Kzl5RFFBZ3U3VUpPdEVvVmNQZUVEWUpHOEw2dDJmem9ZWmFxMk45aGJ4clJadEJqN2hEWC9kNnpsUGhjVmhxTmt2Qm5PbW0wVXVGS3V5ZWZpc0VkSzJqLzJWdUpuTFVUVGlZZXJ2MCsyc0s0U2FtM3h1RklFUE8zSi9DUXlhWFppYVltQ3JSajNQM3hPdXhVeTBLL0FGQXRiWURENXo1RVRWWDF2Z1h0MXZmeERLWDJkeUFLazFIcitjUUVkSHdrUFY5Q2hFUjBmQXdpaUkyRlozREt0VnhtK0g3SjRFaCtIYm0vQkVSdm9HdXdtaTJ0dVdxMG5UZ3V5dmJsTzJ2cjhHdDZUL2dpNW9LYWUzeUswWG4wRzdRbzBHbnhmbHVJNDlGN2EzNHVMSkVDbUwvckNxMVdTeHRJQjRJdmJxK1dtczBTTlBYbTNTZCtOQnNkTHEvdnIxVVpYTm13dldrUWFlVmZ0bHlzcW5uYmNQK1VYbmh5am4xMkZGZGh1OHVWV051K3ZmWWM2a0tGUjN0V0h2dXBNMlpBa1pSeENkVnBRQzZSdXNQTjlSQklaTlozS0JwMW5XaXRLTnJhVVJaUnhzZVVSMjNtTXEvNzNJTjVxZi9nQ0t6MzUrS2pwN1hrMmUzTm1IdHVaTTl0aE1SMGZEaUNEZ1JFVGxGbzY0VGE4NmR4TUY2NjVGVnVTRGd5ZkJZUERFeEZzT3oybnR3NmpvMStLeTZEUGNFajhYM2w2dHhzTDRXUnhzdldZMG1WbXM3c1BiY1NieFdrb3U3QWtPeHM3cGNhanZkM0NEZFVLaldkdUNsOHlwMEdvMzRXWFk2L3A1OE16WVZXMjhYVnR5dXh2ejBINnlPbDgxZmJMT2ZaMXNhY1V1N0d1R2VvNURlVkcreHh2aDNoZG00cUduSGcxZXFaN3ZLck8vRjYwVVJqYnBPRktoYjhNMmxpMUxBN0c3U3dmKzFtdGJlWC9hb05ENFlvaWoydUsxYWI3SmFyTGZDcTlaMjRJUHlJb3R0OEo3S08yMTFrK2E3UzlXNE8rTWdYb2hNeE0xK295RVRCT2lNUnJ4VXFFS2UrbXBsK1l5bWV2dzA2Q1lBWFRkTzh0UXRlS1hvbk1YMTBoc3Y0M2VGS2p3UUdvYk54VG40emtiUndCOGJMK0hockdOd0ZXUlF5R1NRUVlEV2FFQlpSeHZPdFRZNWREOTBJaUt5SklqaUlQNFdJaUlpR29MczFpYXNVcVhiM0lMSlYrR0tMUWt6TUQ5Z1RMK3ZaMnN2NnFIeWxMdEk0ZDk4alhTQXF4dmFEZm9CYll2Vm5RREFSWkJKMWNiTmo1di9wV3phWmsxak1LREF4cHJkM3RvRkFMY0hoa0FHQVh1dWpNN2JnL2thZU8wQWk0ZVpjekVyWXRhZjRtd2pnWnRNRGhFaVJIU05YZzhteUkrU3V5RFl6UU4xblJxcldSOHlRWUNySUlOZU5QYjVuWFQvV1JsSmh1UG1TbDVlSGpadDJnUUFpSW1Kd1hQUFBXZjM5eUFpc2lkQnNGMHhsaVBnUkVUa1VKOVZsK0hYZVdkc1ZuNk85L2JGdHFRMFRMaFN0TXFaMm51b0RGNXZoK3JSSW1BVnZrM0h6ZlZWZWJ5M2RoSEEza0ZzcWRhWG9ZUnVjOWRLNkRabmo4K3VOdWloN21HTnRsRVVvUkg3OXg3WDNyZEhSRVFBQXpnUkVUbUlUalRpaGZNcWZGeFJiRE04TEIwekRuK0tuUVlQdWZYMlRVUkVSRVRYQXhaaEl5S2lZVmVyMVdCWjVtRjhaQ044S3dRWlhvNU94bDhUWmpKOEU5RTF4Mmcwb3JLeUVucTk3Vmt6UUZmdEFaMU9KLzBhS0ZFVTBkUmtYWWZnV21Nd0dGQlNVb0x2di84ZUowNmNHUERyUzBwSzBOblphYk90bzhPNnNuOVZWUlZLUzB2UjN0NXpZVUlpUitNSU9CRVJEYXVUVGZWNExEdmRabVh2SUZkM3ZKK1lnbFMvMFRaZVNVUTA4cFdWbGVIVlYxK0ZUQ2JEbURGajhQenp6MFBlN1diaXBVdVg4TnZmL2xaNnZuWHIxbjVkKytEQmd6aHk1QWhxYTJzaGlpSmVlKzAxZUhwNjJxWGZ4NDhmUjNsNU9SSVNFaEFkSFEyRlFnR0R3WUIzMzMxWE9tZjkrdlV3TFdQVmFyVVcvZDZ3WWNPQTNrK24wK0daWjU1QlcxdFg3UStsVW9rWk0yWkFacU1RcEMxTlRVM1l2SGt6WkRJWjVzK2ZqM3Z2dlJjQXNIUG5UbVJsWlVHdFZ1UDExMSszdU42dVhidWdVcWtnazhud3hodHZ3TjNkZlVCOUpob09ET0JFUkRSc3RsVVU0OFZDbGMwdG1LYjdCdUNEcEJTRXVIazRvV2RFUlBhUm41OFBvR3NrM05QVDB5cDhEMFZnWUNBcUt5dWw1eXFWQ3FtcHFWYm5QZjc0NDcxZTU0RUhIc0M4ZWZNc2p2MzQ0NDhvS2lyQy92MzdzV0hEQnNUSHg4Tm9OQ0luNStwT0RLSW9TZ0hjWURCWXRBMlVRcUZBY25JeWpoMDdCcUFyVUdkbFpXSEtsQ245ZW4xaFlTR0FydTg1T0RoWU9sNVRVNFBhMnE3ZE5ISnpjNUdRa0NEMXZhaW9DQUFRRVJIQjhFMGpCZ000RVJIWm5jWm93Sy96enVDejZqS3JOZ0hBdzJQRDhmdm9aQ2o2T2ZKQlJEUlNtUUk0QUNRbkp3LzVlcnQzNzVZZUc0MUdDSUlBMDZaRisvZnZsOEltQUlTRmhRM3FQWnVibTFGY1hBd0E4UFQwUkV4TXpCQjczZlU5ZlBMSko3MmUwMzJhK0QvKzhRL3MycldyeC9OWHIxNk4wTkJRQUVCMmRyWjB2THk4WFBxZWtwS1NvRktwQUFDWm1aa1lQWG8wWG56eFJZdnJGQllXV3Qya21EVnJGaDUrK09FK1BoV1IvVEdBRXhHUlhWVjB0R09sNmppeVc2M1hLN3JKNU5nY014a1BoSVk1dm1ORVJIYlcwdEtDOCtmUFM4OTM3dHlKblRzdHQwV2NQbjA2RmkxYTFPOXJmdlBOTnoyMmxaV1ZvYXpzNm8zTk9YUG1XQVJ3TnpjM1RKOCtIVUJYNkt5cnF3TUErUHY3VzF3bkl5TkRDdlZUcGt5eHk2aTlScU94dURuUUgyMXRiZEtVZEZ0TTYrWDFlcjFGQUQ5eTVJajBlUFBtemRMajdPeHMzSEhISFFQcUE1R2pNWUFURVpIZEhLeXZ4WnB6SjlHb3N5NlNNOWJkRXg4bXBVcDdWeE1SWGV0T25EZ0JvNDBsTnM0eWF0UW9QUHp3d3hCRkVSczNicFNPbWFabG01aW1nUU5BV2xvYXZ2dnVPeHc2ZEVnSzVTYlBQLys4OUxqNzV6UmQzN1EvKzNBNmUvWnNqNFhVbEVvbGdvT0RVVnRiaTliV1Z0VFcxbUxXckZsUXFWUm9iVzJGcDZlbnpXbnVVVkZSdzkxdElwc1l3SW1JYU1oRUFIOHBMY0RtNGh3WWJPenZmSXQvRUxZbXpvUy93czN4blNNaUdnYWlLT0xvMGFOOW5tZGFROTM5dFIwZEhUWUxxcjM5OXRzNGNPQUE5dTdkaThXTEYyUE9uRGxTMitIRGgvSFpaNThoT1RrWktTa3BTRXBLc3ZtZStmbjVhR2hvQUFDa3BxWmFqSENYbEpSSTY4cDlmWDBSRlJXRjdPeHMxTmZYVzEzSDFySCt0QUY5RjVvelgxL2VsME9IRGdFQVBEdzg4T3FycjFxdDU0NkppWUc3dXp1bVRwMks4UEJ3SkNZbUlpTWpBd0NRa0pEQXFlWTBvakNBRXhIUmtLZ05lbXpJT1lWdjZxcXMyZ1FBYXlkRVkyTmtBdVQ5L0ljV0VkRzE0TXlaTTZpdXJnWUF1THU3WS9QbXpWSXczTDE3dHpTVnZQdjBid0Q0eTEvK0FyVmFqU2VmZkJKdWJwWTNKbk55Y3FSMTBaOTg4Z2s4UER3d1k4WU10TGEyWXZmdTNkRHBkTWpJeUVCQVFFQ1BBZHo4eHNEczJiTXQybjc0NFFmcHNTTUtrM1YyZHNMVjFSVUFvRmFyY2V6WU1haFVLdmo1K1dIVnFsVVc1eDQ1Y2dUdDdlMklqWTNGdUhIaklBZ0NTa3BLcEduK1NxVVNYMy85dFhUK25EbHpFQlFVaEFjZWVNQ2krbmxoWVNHMFdpMEFJRHc4WEZyL3ZXREJBdHgzMzMzRCtubUorc0lBVGtSRWcxYlkxb3BIVmNkUjFOWnExVFpLN29JMzQ2ZmpwMEUzT2FGblJFVERSeFJGaXlBNGE5WXNpekJiWGw0dVBiN3BKdXMvQTAzVnhELzg4RU9zV2JQR1lpUjQ2dFNwdU9PT083QjM3MTc0K1BoSWE2UzNiOThPdFZvTm9LdXE5K0xGaTIzMnJibTVHYWRQbndZQVJFWkdJaVFrUkdxcnFhbVIyc3d0WGJvVVM1Y3VoVTZudzdwMTY2VGpXN1pza1lKdGUzczdubmppQ2FtdHJ4SHVtcG9hN051M0R5ZFBuc1FMTDd5QWdJQUFhRFFhYVkyOFFxR0FScU94K040T0hqd29qYzdmZmZmZHVPZWVleXhHMnF1cnE2V2JIZ0FRSHgrUG9LQWdxNjNNek5lTHg4WEY5ZHBQSWtkakFDY2lva0g1ZDkxRi9DbzNFNjE2blZWYmhLYzNQa3BPUmJTWGp4TjZSa1EwdkE0Y09JQ0xGeThDQUZ4Y1hIRGJiYmRKYlVhalVkcitDZ0RHangvZjQzV3lzckx3eFJkZllObXlaUUM2UXJiNTZIVnpjek0rL2ZSVGZQcnBweGF2S3k0dXhwbzFhd0JZQitHREJ3L0NZREFBZ01YMGRhQnJaTDc3T3UvaHNudjNiaW5zSHpwMENFdVhMc1hvMGFNUkdocUtxcW9xNkhRNlpHZG5ZOGFNR1FDQTF0Wlc2VHNGZ09qb2FBREF4SWtUZTN5UGlvb0t2UG5tbXhiSHRtN2RLbFZGRHdrSmdWS3B0T3ZuSWhvcUJuQWlJaG9RZ3lqaTFlSWN2Rk5hQUZ2L2pMc3pNQlIvaVo4T2J4ZUZ3L3RHUk5lLy9QeDhQUFRRUTNhNzNzYU5HeEViRzl2djh5OWZ2b3d2di94U2VqNTc5bXlVbFpYQnpjME5YbDVleU0vUGgwYWpBZEExWlRva0pFU3FSbTZ5WU1FQzdOdTNEd0N3ZCs5ZWpCMDdGaWtwS1hiNE5GMlYyVTFLUzB1bDZ4WVVGTmdjL1I0dXMyYk5rdDd2Nk5HanVPZWVlK0RpNG9MRXhFUlVWWFV0V1RwOStyUVV3UFB6ODZXYkE2NnVyb2lNakFRQWpCNDlHZ0VCQVhqNjZhZng3TFBQQXVncUhQZklJNCtnb3FMQzVudWJSc21ycTZ1eFljTUc2ZmkrZmZ1azczMzU4dVZXTnlpSUhJRUJuSWlJK3ExUjE0blYyU2R3cUtIT3FrMHVDSGdxUEE2L21oZ0Rydlltb3V0VlkyT2p0TDdZeThzTDBkSFJlUC85OXhFUUVJQjE2OVloUFQxZE9yZW4vYldYTFZ1R0N4Y3VvS1NrQkVEWGZ0aWhvYUZJU2txQ3I2L3ZrUHIzNElNUG9yYTJGb1dGaGRpL2Z6L0dqUnVIbTIrK0dWbFpXVU82Ymw5TW8rNEFJSlBKRUJjWEI2VlNpYWFtSnFqVmFwdzZkUXBwYVdsSVRFekVkOTk5QndESXpjMkZYcStIaTRzTGNuTnpwZGRQbWpRSkxpNVhZOHJ5NWN1dDFzb0RYYk1QQWdJQzBOallPS0txMFJQMWhnR2NpSWo2SmJ1MUNTdFZ4MUhSWWIwVmpGTGhpcjhtek1UOGdHQW45SXlJeUhHaW9xSVFIUjJOOCtmUFk5R2lSZGl4WXdlTVJpTXVYYnFFelpzM283UHo2amFNcHRIZDd1UnlPUjU3N0RHOC9QTExhRzl2aDA2bnc5YXRXL0g4ODg5ajh1VEpRK3FmWEM3SHFsV3I4T0tMTDBLcjFXTEhqaDFJVGs1R1pHUWs5dTNiQng4Zkg0dFJjbnZSNi9VV2ZaREpaRWhOVGNXZVBYc0FkRTJOVDB0TFEwUkVCTnpkM2FIUmFLRFJhRkJRVUlENCtIams1ZVZKcnpmZk5xMjB0QlFGQlFYU3VubWdhei8wTDc3NEFqNCtQdGkwYVJOZWVPRUZpejNJWjgyYUpUMDJHbzA0ZnZ3NEFDQTBORlNhMGo1bXpCZzdmd05FL2NNQVRrUkVmZnFzdWd5L3pqc0RqZEZnMVpiZ3JjU0hTYW1ZNE9IbGhKNFIwWTBnTmpZVy8vakhQNXpkRGNudHQ5OE9kM2QzekowN0Z5RWhJZmpyWC8rS2pvNE9pNzJxbFVwbHJ3WEEvUDM5c1h6NWNuend3UWNBdXNLNm01c2I5dTNiSnhWYjY4dWlSWXRzSHZmejg4TzhlZk93Wjg4ZXRMZTM0L0RodzFJb1hiWnNHVDc2NkNPTDgwMVZ3cnN6clRPM3hmU2FnSUFBYk5xMFNacDJEMXl0cmo1cjFpd3BnSmVXbHFLNnVob2hJU0dJalkzRm1UTm5BQURuenAyRHY3OC9HaHNicGRlYkIvREt5a3BweE55a3Fxb0tWVlZWQ0E0T3RsaC9iMksrN1poV3E1VUNlR3hzTEt1Z2s5TXhnQk1SVVk5MG9oRy9MVkRoNzVYRk50ZDcvMGZJZUx3V014VWVabnZNRWhGZDd4SVRFeEVSRVFHZ3ExallFMDg4Z2JmZWVrdXFXQTRBYytmT3Rhck8zZDMwNmRPUm41K1BTWk1tU2FQbGh3NGRzaGpON1UxUEFSem9DdlNtOEp1VmxZVzc3cm9MS1NrcFNFMU50UXJnOXREYWVuVTNEQThQRHdCQVVGQVF3c0xDVUZwYUNnQTRkdXdZbGkxYmhyaTRPS3NBYmhJYUdvclJvMGNQcVMvYnQyK1hIcHRQVGMvTHk1UGFmSDE5ZS8zK2lJWUxBemdSRWRsVW85WGdNVlU2VGpYWFc3VXBCQmxlakU3RXo4WkZPcUZuUkVUT0pRZ0N2THl1enZvWk4yNGNBZ01EcFFEdTVlV0YrZlBuOSt0YUsxYXNHSlkrbW9kWVU5RXo4NUZoY3dFQkFZTitIMU9WOGFhbUp1bVkrVHIybVROblNnRThQVDBkUzVZc2tkYUh4OGZISXlFaEFZY09IWkxPVDA1T3Ryais3Tm16TVh2MmJJdHQwRXhGMkhwaVhrbmVuR25rSEFDQ2c0TVp3TWtwR01DSmlNaktpYWJMK0huMkNkUnFOVlp0UWE3dStDQXBCU25Lb1kxUUVCRmRMM2J0MmlXRlRLQnJEMnZ6L2EwSHk5WmUyOTNYTzNlbjFXcWhVQ2dzS3A2YkNxU1pGell6dDJuVEp1bng1Y3VYc1hmdlhpeGV2QmllbnA0VzUxVldWaUlyS3d0MzMzMjMxVFhNKzJRZTZLZE5tNFlkTzNaQUZFVzB0TFRnM0xselNFcEt3dWJObTZYK2Z2amhoOUw1UTEwRFR6VFNNWUFURVpHRkR5dUs4VktoQ2pvYkZXV24rd2JnYjBtcEdPTTI5SDlZRWhGZER3NGZQb3k5ZS9kS3p5ZE9uTmp2MGUvaHNIMzdkbVJrWkZnY0N3b0s2dGRyOVhvOTNuLy9mWlNWbGVITW1UTllzV0tGTkNMOTdiZmY0dXV2djRaZXIwZG5aeWVXTEZraXZVNFVSWlNYbDB2UFEwTkRwY2RLcFJLVEprMkMwV2pFckZtenJMWjh5OHZMa3dxNEtaVktUSmd3b1Y5OWJXdHJ3L256NXpGbHloU3JOdk1iRjFxdFZ0cUtiTUdDQlZ3RFRrN0hBRTVFUkFBQWpkR0FwL05PWTBkMXVWV2JBT0MveG9iajVlaGtLUHBZMCtnTU5iY3RjM1lYaU9nR2RQVG9VWHp5eVNmU2MzZDNkeno2NktNUUJQdHN4cmg3OTI2clkzMFZhSnM0Y2FKVkFMLzExbHY3OVg2ZmYvNDV5c3JLQUhTdDZaYWIxZmNRUlZFS3ludjI3SUczdDdkVUFLMjh2TnlpQ0p0U3FVUjkvZFhsU3c4KytLQTArdDY5QXJ2NVNIMVVWQlFhR2hxazV6NCtQbEFvRkZiOXJLaW93RXN2dllTNHVEajQrUGpnOHVYTFVsdE9UZzdpNCtQNzlYbUpuSUVCbklpSVVON1JocFdxZEp4cmJiSnFjNWZKc1RsbUN1NFA3ZCtvQkJIUjlVNFVSWHo3N2JjV0FWa1FCS3hhdFFyQndmYmJqdkdiYjc0WjhHdE03eThJQW9LRGczSExMYmRnN3R5NWZiN3V3SUVET0hEZ2dQUjh5WklsRnRYSUZ5NWNpSmFXRnVtY3p6Ly9IUDcrL3BnNmRTb3lNek9sODF4Y1hMQi8vMzVzMjdadHdIMC9kZW9VVHAwNkpUMy94UzkrZ2FTa0pBQ1E5bDRIdXFiQ0EwQjFkVFhlZSs4OWl6M0l0MnpaZ2p2dnZCTXpaODVFWUdBZzVISTUwdExTQUFCaFlXRUFydDVNc0JYdWlZWWJBemdSMFEzdVFIMHQxcHc3aVNaZHAxWGJXSGRQYkV0S1JaS1BueE42UmtRME12M3puLy9Fd1lNSHBlZUNJT0NoaHg2U3dxSXp4Y1hGNGZYWFg0ZUhoMGVQYTc2N3k4akl3TC8rOVMvcCtlelpzL0dUbi96RTZyejc3NzhmOWZYMVVLbFVFRVVSMjdadGc2ZW5wMFhSczhURVJJdHE4UFp5L3Z4NWkrY3ltUXhxdFZvYVVROEtDa0pkWFIxME9oMisrdW9yZlBYVlY1REpaRkxJTmhxTk9IbnlKTFp0MndaUkZPSHU3bzYzM25yTDd2MGs2c3ZJbTBkSVJFUU9JUUo0ODBJK1Zwdzlhak44ei9FUHd0NlUrUXpmUkVUZExGaXdBTjdlM2dDNmd1QkREejBrN2JOdFQxdTNiclg2MWRjSXUxd3VoN2UzZDcvRE53RGs1K2RERkxzMm0weE9Uc2J5NWN0dG5tY2E1UThKQ1FIUU5aTGMyTmdvalRBRDZOZG8rMkIwZGw3OWV5b2dJQUJQUGZVVTFxNWRDMEVRNE9IaGdTZWZmQklMRnk2MG1QNXZOQnFoMVdxaDFXcWgwK2xnTUJpa3p4a1RFek1zL1NUcUMwZkFpWWh1UUsxNkhUYmtaT0RiUzFWV2JRS0FYNFJOd204aTRpRzMwenBHSXFMclNWQlFFTmF1WFl1dFc3ZmkwVWNmdFd1WVMwMU5SWE56YzQvdEN4Y3VIUElJczV1Ym04Vi9WNnhZQVRjM04xUldWdUt4eHg3cmRmOXlkM2QzUFA3NDQzajMzWGZ4NktPUFN2dWhoNFNFSURNekU3R3hzVmFGMXV6aGxsdHVRV1ptSmd3R0ExYXZYaTF0QTVlV2xvYnc4SEFvbFVvc1dyUUlreWRQUm5wNk9pb3FLcUJXcTZIWDZ5MUN1ZWx4OSszT2lCeEZFRTIzZ1lpSTZJWlEyTmFLUjdLT283aTkxYXB0bE53RmI4WlB4MCtEYm5KQ3o0aUlyaTE2dmI1Zkk4MmlLS0tqbzBONjNuMTdyNkV5RldhVHlXUkR1blovUHcvUU5icmNQYWpiT21aUExTMHQ4UER3c0ZpNzNkYldCazlQVDdzVnZpT3lGNkdISDBvR2NDS2lHOGpYZFJmeHE1d01xQTE2cTdZSVQyOThuSnlHS0M5dkovU01pSWlJNlByUlV3RG5GSFFpb2h1QVFSVHhoK0ljdkZ0YUFGdDNYZThLRE1YYjhkUGg3Y0tLc0VSRVJFVERoUUdjaU9nNjE2RFRZblgyU1J4dXFMTnFrd3NDZmgwZWh3MFRZOERKZTBSRVJFVERpd0djaU9nNnBtcHB4RXBWT2lvMTdWWnRmZ3BYL0RWaEp1WUYyRy9QV2lJaUlpTHFHUU00RWRGMTZsOVZaWGdtL3d3MFJvTlZXNEszRXR1U1VqSGV3OHNKUFNNaUlpSzZNVEdBRXhGZFozUkdJMzU3UGd0L3J5eXh1ZDc3M3BEeGVDMTJLdHhsY29mM2pZaUlpT2hHeGdCT1JIUWRxZEZxOEROVk9qS2E2NjNhRkRJWlhvcEt3cXB4RVU3b0dSRVJFUkV4Z0JNUlhTZE9ORjNHWTZvVHFPdlVXTFVGdTduai9jUVVwQ2hITzZGblJFUkVSQVF3Z0JNUlhSZitWbEdFLzNzK0d6clJhTlUyd3pjQUh5U2xZb3lidXhONlJrUkVSRVFtRE9CRVJOZXdEb01CVCtXZHhzNmFjcXMyQWNCL2pZM0F5NU9Tb0JCa2p1OGNFUkVSRVZsZ0FDY2l1a2FWZGJSaHBlbzRjbHFicmRyY1pYTDhNWFlLN2d1WjRJU2VFUkVSRVpFdERPQkVSTmVnL2ZXMVdIdnVKSnAwblZadDR6dzhzUzBwRFluZVNpZjBqSWlJaUloNndnQk9SSFFORVFHOGVTRWZyNWZrd2lCYWJ6STIxejhJN3lXbXdFL2g2dmpPRVJFUkVWR3ZHTUNKaUs0UnJYb2QxdWRrWU0rbEtxczJBY0M2c0VsNE5pSWVja0Z3Zk9lSWlJaUlxRThNNEVSRTE0RHpiUzE0TkNzZHhlMnRWbTNlTGdxOEdUY05kd2ZkNUlTZUVSRVJFVkYvTVlBVEVZMXdYOVZXNG9uY1RLZ05lcXUyU0M5dmZKU1VoaWd2YnlmMGpJaUlpSWdHZ2dHY2lHaUVNb2dpWGlrNmh5MWw1Mkc5Mmh0WUdCU0t0K05uWUpTY2Y1UVRFUkVSWFF2NHJ6WWlvaEdvUWFmRjQ5a25jYVNoenFwTkxnaDRKaUllNjhNbWdhdTlpWWlJaUs0ZERPQkVSQ05NVmtzalZxblNVYWxwdDJyelU3aGlTOEpNM0JvUTdJU2VFUkVSRWRGUU1JQVRFWTBnbjFhVjR0bjhzOUFhRFZadGlkNUtiRXRLd3pnUFR5ZjBqSWlJaUlpR2lnR2NpR2dFMEJtTmVQNThGclpYbHRoYzczMWZ5QVQ4TVhZSzNHVnloL2VOaUlpSWlPeURBWnlJeU1tcXRSMzRtU29kbWMwTlZtMEttUXkvaTByQ28rTWluTkF6SWlJaUlySW5CbkFpSWlkS2I3eU1uMmVmUUYybnhxb3QyTTBkSHlTbVlxWXl3QWs5SXlJaUlpSjdZd0FuSW5LU0Q4cUw4THZDYk9oRW8xWGJUR1VBUGtoTVJiQ2J1eE42UmtSRVJFVERnUUdjaU1qQk9nd0dQSm1YaVM5cUtxemFCQUNQam92QS80MU9na0tRT2I1elJFUkVSRFJzR01DSmlCeW90S01OcTFUSGtkUGFiTlhtTHBQamo3RlRjRi9JQkNmMGpJaUlpSWlHR3dNNEVaR0Q3Syt2d1pwenA5Q3M2N1JxRysvaGhRK1RVcEhvclhSQ3o0aUlpSWpJRVJqQWlZaUdtUWpnalF0NStGTkpIZ3lpOVNaanR3WUU0NzJFbVZBcVhCM2ZPU0lpSWlKeUdBWndJcUpoMUtMWFlYM09LWHgzcWRxcVRTWUlXRGNoR3M5R3hFTW1DRTdvSFJFUkVSRTVFZ000RWRFd0tXaHJ3Y3FzNHlodVYxdTFlYnNvOEZiY2RDd01DblZDejRpSWlJaklHUmpBaVlpR3dmL1dWdUtKM0V5MEdmUldiVkZlM3Znb0tRMlJYdDVPNkJrUkVSRVJPUXNET0JHUkhSbEVFYThVbmNPV3N2T3dYdTBOM0IxMEU5NktuNDVSY3Y3eFMwUkVSSFNqNGI4QWlZanNwTDVUaThmUG5jQ1BEWmVzMnVTQ2dHY2o0ckUrYkpJVGVrWkVSRVJFSXdFRE9CR1JIWnh0YWNRcVZUb3VhdHF0MnZ3VmJ0aVNPQk56L1lPYzBETWlJaUlpR2lrWXdJbUlodWlUcWxMOEp2OHN0RWFEVlZ1aXR4TGJrdEl3enNQVENUMGpJaUlpb3BHRUFaeUlhSkIwUmlNMkZwekYvMXk4WUhPOTkzMGhFL0JhN0JTNHllUU83eHNSRVJFUmpUd000RVJFZzFDdDdjRFBWT25JYkc2d2FsUElaSGc1T2dtUGpJMXdRcytJaUlpSWFLUmlBQ2NpR3FEampaZnc4K3dUdU5TcHRXb2I0K2FPRDVKU01jTTN3QWs5SXlJaUlxS1JqQUdjaUdnQXRwWVg0dmVGNTZBVGpWWnRLY3JSK0NBcEJVR3U3azdvR1JFUkVSR05kQXpnUkVUOTBHRXc0TC96TXJHcnBzS3FUUUN3Y2x3RVhvcE9na0tRT2I1elJFUkVSSFJOWUFBbkl1cERhVWNiVm1ZZFI2NjYyYXJOUXk3SEgyT200dDZROFU3b0dSRVJFUkZkU3hqQWlZaDZzZTl5RGRibW5FS3pydE9xYmJ5SEY3WWxwU0xCVyttRW5oRVJFUkhSdFlZQm5JaklCaEhBbjB2eThLY0xlVENLMXB1TXpRc0l4cGFFbVZBcVhCM2ZPU0lpSWlLNkpqR0FFeEYxMDZMWFlWM09LZXk5VkczVkpoTUVyQStiaEdmQzR5QVRCQ2Ywam9pSWlJaXVWUXpnUkVSbTh0VXRXS2s2anBKMnRWV2JqNHNDYjhWUHgxMkJvVTdvR1JFUkVSRmQ2eGpBaVlpdTJGMWJpZi9PelVTYlFXL1ZGdTNsZzQrU1V4SGg2ZTJFbmhFUkVSSFI5WUFCbklodWVBWlJ4TytMc3ZGZVdTR3NWM3NEUHcyNkNXL0dUOGNvT2YvSUpDSWlJcUxCNDc4bWllaUdWdCtweGMrelQrQm80eVdyTmhkQndMTVI4VmdYTnNrSlBTTWlJaUtpNncwRHFSd3Bid0FBSUFCSlJFRlVPQkhkc002Mk5HS2w2amlxTkIxV2JmNEtON3lYT0JOei9JT2MwRE1pSWlJaXVoNHhnQlBSRGVuL1hieUFqUVZaMEJvTlZtMUpQbjdZbHBTS3NlNmVUdWdaRVJFUkVWMnZHTUNKNkliU2FUUmlZOEZaL00vRkN6YmI3dytkZ0QvR1RJR2JUTzdnbmhFUkVSSFI5WTRCbklodUdOWGFEcXhTcGVOMGM0TlZtMEltdzh2UnlYaGtiTGdUZWtaRVJFUkVOd0lHY0NLNklSeHJ2SVNmWjUvQTVVNnRWVnVJbXdjK1NFckJkTjhBSi9TTWlJaUlpRzRVRE9CRWROMTdyN3dRdnkvTWhsNjAzbVFzUlRrYUh5U2xJTWpWM1FrOUl5SWlJcUliQ1FNNEVWMjMyZzE2L0hmdWFYeFpXMkhWSmdCWU5TNFNMMFluUWlISUhOODVJaUlpSXJyaE1JQVQwWFhwUXJzYUsxWHB5Rk0zVzdWNXlPVjRQWFlxbG8wWjc0U2VFUkVSRWRHTmlnR2NpSzQ3MzErdXhycHpwOUNzMTFtMVRmRHd3cmFrTk1SNyt6cWhaMFJFUkVSMEkyTUFKNkxyaGdqZ1R5VzUrUE9GZkJodHJQZWVIeENNTFFrejRhdHdkWHpuaUlpSTdFZ1VSWFIwZEFBQUJFR0FoNGVIM2E1dE5CcHg4ZUpGR0kxR1RKZ3d3VzdYdlpZWkRBYVVsWldodUxnWVBqNCtTRWxKR2REclMwcEtNSGJzV0xpNld2OGJwS09qdytyM3I2cXFDcDJkblFnS0NvS25wK2VRK2s0akN3TTRFVjBYbXZVNnJEdDNDdDlmcnJacWt3a0NmaGsyQ1UrSHgwRW1DRTdvSFJFUlVmK0pvb2kydGpZME5qYmk4dVhMcUt1clEwMU5EYXFycS9IclgvOGFNcGtNKy9idHc0NGRPd0FBa3lkUHhwbzFhK3p5M2g5Ly9ESE9uRGtEalVhRDBOQlF2UGppaTRPNnpyLy8vVys0dWJraE5EUVVFUkVSY0hOenN6cW5xcW9LUjQ4ZVJWUlVGQ0lqSXpGcTFLaCtYZnY0OGVNb0x5OUhRa0lDb3FPam9WQW9ZREFZOE82Nzcwcm5yRisvSHNLVnYvTzFXaTIyYnQwcXRXM1lzR0ZBbjBXbjArR1paNTVCVzFzYkFFQ3BWR0xHakJtUXlmcFhRNmFwcVFtYk4yK0dUQ2JEL1BuemNlKzk5d0lBZHU3Y2lheXNMS2pWYXJ6Kyt1c1cxOXUxYXhkVUtoVmtNaG5lZU9NTnVMdXpXT3oxZ2dHY2lLNTVlZXBtckZTbDQwSzcycXJOeDBXQnQrT240ODdBVUNmMGpCeGwwZDNQT2JzTFJPUWd1Ly85aXJPN01LeitQM3YzSFI1VmxmNEIvRHN0bWZReUlTR0Zra1o2b3lZa2dJSWdLeXNRVUdBRlhZUjFVVUIyc1MvNHcwNnhMQ3E2aUFxeW9yZ3FSYVFLaE40TWFaTkFla0o2Q0VrSTZaTk11YjgveGpuTXpVektoRkJDM3MveitEaTNuenNUa25udk9lZDl0MjdkaXQ5Ly94MGFqY2JvOXNyS1N0alkyT0RRb1VNQXRMM2ZvMGFOUW5HeFljSlJLeXNyT0RvNm1uUjlHeHNiS0JRS0FOb0F1YUNnQUlNSER6YnBIRXFsRWdjT0hJQktwUUlBckYyNzFtZ0Fmdno0Y1p3NmRRcEhqeDZGUUNEQW1qVnI0T0RnME9uNXo1dzVnOXpjWEJ3N2RnekxsaTFEVUZBUU5Cb05MbCsrelBiaE9JNEY0R3ExbXJmTlZCS0pCR0ZoWVRoMzdod0FiVUF0bDhzUkVSSFJwZU56Y25JQWFFY1d1TGk0c1BWWHIxNUZSVVVGQUNBOVBSM0J3Y0dzN2JtNXVRQUFiMjl2Q3I3dk14U0FFMEo2dFY4cWl2RkNlaEthMUNxRGJYNVd0dGdTRmdWdnk2NDlVU2VFRUVMdU5udDcrM2FEYjBBYmdCODllaFQxOWZVQXRNR2FmdSt1dmxHalJtSEJnZ1c4ZGF0V3JlcncraTB0TGJ6bHp6Ly92TlBoN1crLy9UWnZPVHM3bXdYZkF3WU1NQnBVdDdTMElENCtuaTM3K1BoMEtmaXVyYTFGWGw0ZUFNRFMwaEwrL3Y2ZEh0T1p6TXhNYk4rK3ZjTjlkTVA5ZGJadDI0YmR1M2UzdS8renp6NExOemZ0dy8rMHREUzJ2cWlvQ0h2MjdBRUFoSWFHSWpVMUZRQ1FtSmdJSnljbmd4RUhPVGs1V0xSb0VXOWRkSFEwbm5ycXFVN3VpdHlyS0FBbmhQUktLbzdEdXpscDJGU1VBOFBaM3NDZm5kM3hTZEJ3V0lubzF4d2hoSkRldzhQREErN3U3ckN5c2tKaFlTRUxpRjk0NFFWNGVIZ2dMeThQcDA2ZDZ0SzV4R0xEdjRHNkh0ZXVxcXVyUTExZFhaZjJ6Y2pJQUFEV1V3d0FmbjUrYUdpNE9VTE55c29LQW9FQVo4NmNZVDN0QURCdTNMZ3VYU01oSVFIY0gzbGVJaUlpSUJLSnVuUmNSeFFLaGNudlMyTmpJeHVTYm94U3FVMEVxMUtwZUFINDZkT24yZXQxNjlheDEybHBhWmcwYVpKSmJTQzlFMzB6SllUME9sV3RMZmg3MnU4NFYxTnBzRTBzRU9CZlBzRllNbWpJWFdnWklZUVFjbXVHRHgrTzRjT0hBOUQyVnVzQ1F6OC9QNVNWbFdIejVzMEF0RVBGbjN6eVNWNlEzZHpjaksxYnQwS3BWRUlxbGVLUlJ4NjVvMjMvK09PUERkWWRQWG9VUjQ4ZVpjdHIxNjZGblowZDR1TGllUHR0M2JvVlc3ZHVOVGoralRmZWdMT3pNMXZXRCs2am9xTHcyMisvNGVUSmt5d28xM245OWRmWjY3WWpDbGFzV0FFQVdMMTZkUmZ1NnRha3BLU2dxYW5KNkRaN2UzdTR1TGlnb3FJQzlmWDFxS2lvUUhSME5GSlRVMUZmWHc5TFMwdWp3OXg5ZlgxdmQ3UEpiVVFCT0NHa1YwbXV1NDZGcVJkUXBtZzIyQ1l6TThjWHdTTXh4dEhaeUpHRUVFSkk3MlpwYVFscmEyc29GQW9NR3phTTE0TU1BRWxKU2F6bk5UQXdFSGw1ZWNqTHkyczNZL2ZhdFd1N05PeTdyYnE2T3J6ODhzdW0zOEFmenB3NWcrcnFhdDQ2M1pEMXR2Ujd1UFB6ODFGU1VnSUFzTE96ZzYrdkw5TFMwZ3pPQmNEb3VxNXNBOUR1a0g0ZC9mbmxuVGw1OGlRQXdNTENBbXZYcmpXWXorM3Y3dytwVklxaFE0ZkN5OHNMSVNFaFNFaElBQUFFQndmVFVQUDdFQVhnaEpCZTQ3dlNLMWlSbFlKV0kzUGp3bXdkc0NVMEV1NVNLdFZCQ0NHazk5cTBhUk5LUzBzQjhBTkYzZHp0Z1FNSG9xcXFDaWRPbk1DSkV5ZmFQVTlTVWhLU2twSUFnQmVBaDRXRnNkZkdTbUoxaFZnczVwM0hHSmxNeHJKNlYxYmVITEhXMnRxSy9mdjNkL2xhK2dHNGZrLzZuVWhNMXRyYXl0Nmpob1lHbkR0M0RxbXBxWEJ3Y01EQ2hRdDUrNTQrZlJwTlRVMElDQWpBZ0FFRElCQUlrSitmait6c2JBRGEzdTU5Ky9heC9jZU9IUXRuWjJmTW1UT0hsLzA4SnllSFRUdnc4dkppODc4blRKaUFXYk5tM2RiN0pYY0dCZUNFa0h0ZXEwYURmMldsNFB2U0swYTN6M0ViakhYKzRUQVgzdm84TUVJSUllUnVxcTZ1TmpvZldiZk95Y21wMitkV0tCUzRldlVxVzlhZmczd3JidHk0QVh0N2U5NjZsMTkrbWZXdTZ5Y1IyN3QzTDI3Y3VNR1c1ODZkaTdGangvS08xZDlmRjRCZnZYcVZQVkRRTjJQR0RNeVlNUU5LcFJKTGx5NWw2emR1M01nQzI2YW1KaXhmdnB4dDY2eUgrK3JWcTRpTGkwTjhmRHhXclZvRm1Vd0doVUtCblR0M0F0Qm1SVmNvRkx5SEFDZE9uR0M5ODFPbVRNSFVxVk41RDFES3k4dFJYbjZ6VkdwUVVCQ2NuWjBOU3BucHp4Y1BEQXpzc0oya2Q2SUFuQkJ5VHl0VE5HTmg2Z1VrMTEwMzJHWW1GT0tkSVdINHE0ZlhYV2daSVlRUWN1ZEZSVVYxcVk2MS92eHhIWTFHWTNLeXNhNVFxOVZkM3RmS3lnb3ltUXpWMWRVSURBdzBDTDdienRmV0JlQjc5dXd4bU9kOXUrelpzNGNGK3lkUG5zU01HVFBnNU9RRU56YzNsSldWUWFsVUlpMHREU05HakFBQTFOZlhzMUVMQURCa2lEWVBqYWVuWjd2WEtDNHVOcGd6djJuVEpwWVYzZFhWMWVDaEJyay9VQUJPQ0xsbm5hMnB4S0swMzFIVjJtS3d6ZFhjQWwrSFJtS1luV24xVFFraGhKQzJNakl5Ymx0Q3JoVXJWaUFnSU1Day9RSGc4T0hEck1jVnVObHJXMU5UZ3hkZWVLSFQ4N1F0bTNXdm1EeDVNdWJNbVlPRWhBUmtaV1VoSnllSGwxVE1XQUNlbFpWbHRQZjdkb21Pam1iWE8zdjJMS1pPblFxeFdJeVFrQkNVbFpVQjBBN3gxd1hnbVptWjdPR0FtWmtaZkh4OEFHaEhLOGhrTXJ6ODhzdDQ3YlhYQUdnZm9NeWZQOTlvM1hZQXJKZTh2THljOTZBbExpNk9KYTR6Tm1xQTlCNFVnQk5DN2trYkMzUHdYbTRhVkVhZWRrYzZPT0dya0VqME16Ty9DeTBqaEJCQ2JpK080d3hLalczZXZCbC8vZXRmb2RGb09peC8xUkZMUzh0T2gxOEQvQ0hnSzFhc3dLQkJnMHkrMXB0dnZ0bHVvcktMRnk5aTU4NmR1SEhqQmhJVEUvSEtLNi9BMWRVVmdHRnZ1a2drZ2x3dU4vbjZwdEMvcGxBb1JHQmdJT3p0N1hIanhnMDBORFRnNHNXTGlJcUtRa2hJQ0g3NzdUY0FRSHA2T2xRcUZjUmlNZExUMDlueGZuNSt2TXowYytmT2hibTU0ZmNWc1ZnTW1VeUdtcHFhRHV1K2svc1BCZUNFa0h0S2sxcUY1ZW1KMkZOUllyQk5BT0J2QTMzd2htOG94RjNNUGtvSUlZVDBOZ2tKQ2J6RVpRQVFIeCtQbHBZV0xGcTBxRXRCdExFaDZQb3VYNzZNeTVjdnc5blpHZDdlM2hnd1lNQXR0MXRmMnd6dCtqUWFEWnNIM3RUVWhBMGJObURGaWhXd3RyWTJ5SVl1RW9uZzQrT0R1TGc0Mk5yYWRya211U24wcnlrU2lTQVVDaEVaR1lsRGh3NEIwTTd2am9xS2dyZTNONlJTS1JRS0JSUUtCYkt5c2hBVUZNVHFud1Bhek9VNkJRVUZ5TXJLd3VYTGw5bTZ3c0pDN05xMUM3YTJ0bGk5ZXJYQjV4UWRIYzFlYXpRYW5EOS9IZ0RnNXViR2hyVDM3OSsvaDk4QmNpZFJBRTRJdVdma056VmdRZXA1WkRZWS9uRzFGSW54WWNCUXpPamZzMThRQ0NHRUVIMysvdjVZdVhMbFhidStXcTNHcjcvK2FyQmVLQlJDTHBmanBaZGVhcmV1dENuUzB0SncvUGh4QU1ERER6L2M0d0Y0UnlJakk1R2JtNHZUcDA4RDBDYWUyN1JwRTVZdlg4NExoZ1VDQVFRQ0FSdlNQWFBtVEh6enpUZThjK24zMXV0Nzdybm4ycjIrN2hpWlRJYlZxMWZ6SGhib0VxdEZSMGV6QUx5Z29BRGw1ZVZ3ZFhWRlFFQUFrcE9UQVFDWExsMkNvNk1qYW1wcTJQSDZBWGhKU1Fuck1kY3BLeXREV1ZrWlhGeGM4TkJERHhtMFRiL3NXRXRMQ3d2QUF3SUNLQXY2ZllJQ2NFTElQZUZ3WlRtZXYzd1J0U3Fsd2JiQkZsYllFaGFGUUd1N3U5QXlRZ2doNU00NWNPQUFybDI3QmhzYkcwaWxVdFlUSGhzYmk2U2tKQXdZTU1CZ2VIcDM1T1hsc2RjZUhoN3Q3dGZSM1BpUWtCQmU1bkY5K2pYR2pRWEpzMmZQUm01dUxwdnpuSjJkallNSER5SXlNcEx0bzB2QVptdHJpMUdqUmlFeU10SWdBTzhKOWZYMTdMV0ZoUVVBd05uWkdZTUhEMFpCUVFFQTROeTVjNWc1Y3lZQ0F3TU5BbkFkTnplM1c4cFNEd0RmZnZzdGU2MC9ORDBqSTROdHM3T3p3N1JwMDI3cE91VHVvUUNjRUhKWGFUZ09IMTNKd1Bvcm1kQVltZTg5WHRZZkc0Tkh3RTdTdlZxbGhCQkNTRzlTVkZRRUFCZytmRGh2YnZIRWlSTVJGUldGNnVwcTFpT3NrNXVieTRMeXlaTW53ODNOalcxck82UWJBT3JxNm5oSndMeTl2WHYwSHJwQ0lwRmd3WUlGV0xObURUaU9RMHhNRE1hUEg4OExodlZyZ092M0RPdVR5V1RkYm9NdXk3aCtXVFE3dTVzUCswZU9ITWtDOEFzWExpQTJOcGJORHc4S0NrSndjREJPbmp6SjltOWJHejBtSmdZeE1URzhNbWk2Skd6dE9YdjJyTkgxdXA1ekFIQnhjYUVBdkJlakFKd1FjdGZVcXBSWWNpa2VSNnV1R213VENnVDQ1MkIvdk9RVkFDSE45eWFFRU5KSGhJYUdJalUxRmFOSGorWUY0THFFWnJtNXVSZzFhaFErK09BRE5uZjR3dzgveEprelo2RFJhRkJiVzR2WTJGaWNPM2NPaHc4ZlJrTkRBNktpb25qMXB1UGo0MW5XYm9GQXdBdDAyNUxKWkx5a1l2cDBQZHpkTlhEZ1FNeWFOUXZ1N3U2c2RKZitjRzc5ZHJYWEJ2MGUrcXFxS2h3K2ZCalRwMCtIcGFVbGI3K1NraExJNVhKTW1UTEY0Qno2YzdEMUEvcGh3NGJoNTU5L0JzZHhxS3VydzZWTGx4QWFHc3JxcDdlMHRHRHo1czFzLy9EdzhDN2ROK25iS0FBbmhOd1Y2UTIxV0poNkFWZWFHZ3kyMllvbDJCQTBBZy8zYzcwTExTT0VFRUx1bnNEQVFBd1pNZ1FEQnc0MDJKYVltSWlmZi80WjhmSHh2UFUyTmphczkzWElrQ0dvcnE2R3ViazVHOTZkazVNRFB6OC9BTnBoemJxNTM0QTI0L3JYWDMrTjU1OS8zbWkyN2tXTEZuVXJDM3BYUGZqZ2c3eGxwZkxtVkxTT0hneTBwVktwOE9XWFg2S3dzQkRKeWNtWU4yOGVlMDhPSGp5SWZmdjJRYVZTb2JXMUZiR3hzZXc0anVQWXFBTUF2TkVEOXZiMjhQUHpnMGFqUVhSMHRFRTV1WXlNRERiQ3dON2V2c3Z2VTJOakk3S3pzeEVSRVdHd1RUL0JYa3RMQ3l0Rk5tSENCSm9EZnArZ0FKd1Fjc2Z0dmxxTUZ6T1MwS1EySEJibloyV0xiOEtpNEdWcGZSZGFSZ2doaE54ZE1wbXMzVURyOTk5L0I2RHRKVzhiaEM5YXRBZ0NnUURuenAzRHlwVXI0ZVhseGJZbEp5ZXpBUHpZc1dPb3Fxb0NvTzM5NWpnT09UazVlTys5OXpCbHloUmVFckZiMFZFWnNvN1UxdGF5MTJabVhaOSt0bVBIRGhRV0ZnTFF6dW5XRDk0NWptT0I4cUZEaDJCalk4TVNvQlVWRmZHU3NObmIyNk82dXBvdFAvSEVFNnozdlcwR2R2M2E1TDYrdnJoKy9UcGJ0clcxaFVRaU1XaG5jWEV4M256elRRUUdCc0xXMXBaOUZvQTJNMzFRVUZDWDc1bjBUaFNBRTBMdUdCWEg0ZTJjVkh4VmxBdkQyZDdBVkJjUHJBOGNCaXNSL1dvaWhCRFNkeG5MU0Y1U1VvTDgvSHdBd05DaFEzSHg0a1cycmJTMEZPN3U3dUE0RGlrcEtlQTREbmw1ZVpESlpLaXVya1pxYWlybXpKbURrcElTL1BMTEwreTRXYk5tSVM0dURsVlZWYWlvcU1DV0xWc01ydnZsbDEvQ3pNeU1EV0hYYURUZ09BNGFqUVpxdFJvcWxRcWpSNDgybUpQY1VSa3lRQnNrcDZlbnc4TENBaEtKQkVLaEVEVTFOZGkzYngvYng4YkdwZ3Z2Rm5EOCtIRmVyMzVzYkN6dlFjSWpqenlDdXJvNnRzK09IVHZnNk9pSW9VT0hJakV4a2UwbkZvdHg3Tmd4bys5RFp5NWV2TWo3VEpZc1dZTFEwRkFBMnA1c25aSVNiWm5WOHZKeWZQSEZGN3dhNUJzM2JzVGt5Wk14Y3VSSTlPdlhEeUtSQ0ZGUlVRQ0F3WU1IQTdqNU1NRlljRTk2Qi9xV1N3aTVJNnBhVy9CTTJ1ODRYMU5wc0Uwc0VHQ0ZUekFXRHhweUYxcEdDQ0dFM1B2a2Nqa0E3UkJwTnpjMzNoem5OV3ZXd05IUkVjM056YXlYMXNQREF5Tkhqc1N1WGJ1Z1ZxdFJXMXVMbkp3Y05zVGIwOU1URHo3NElJS0NnckJod3dhRHV1TTYrajIwN1RFMlhMNHpGaFlXMkw1OWU0ZUJlbGZPbTVDUWdCOS8vSkV0eDhURTRPR0hIemJZYi9iczJleGhCTWR4MkxKbEN5d3RMWGxKejBKQ1F0RFkyR2ppblhRdU96dWJ0eXdVQ3RIUTBNQStLMmRuWjF5N2RnMUtwUko3OSs3RjNyMTdJUlFLV1pDdDBXZ1FIeCtQTFZ1MmdPTTRTS1ZTZlBMSkp6M2VUbkpuVUFCT0NMbnRrbXF2WTJIcUJaUzNOQnRzazVtWlkxUHdLTVE0OXJzTExTT0VFRUo2aHlsVHBzREh4NGNGaU1PSEQyYzk0a3Fsa3BkSURBQ21UWnNHVDA5UGhJV0ZvWC8vL2dDQWNlUEc0ZFNwVTZpcHFjR0NCUXNnRUFqZzR1S0NWYXRXNGRTcFUwaEtTa0pwYVdtbnZkZjZCQUlCUzZDbXI3TXlaR0t4R0g1K2Z1ekJRbHRTcWRSb25leTJNak16V1VLNXNMQXd6SjA3dDkxMkxseTRFR3ZYcmtWNWVUazRqa05OVFEyaW9xSnc1TWdSQU5yMzU4Q0JBNTFlMDFTdHJhM3N0VXdtdzhLRkMyRnVibzUzMzMwWFVxa1VMNzc0SWs2ZVBJbURCdyt5ZTlGb05MeWVjMzMrL3Y0OTNrWnk1MUFBVGdpNXJiNHR6Y2ZyV1hLMDZ0V3kxQW0zZGNEbTBFaTRTeTJOSEVrSUlZUVFmYnA1M0FBd2Z2eDRpRVFpSkNZbW9xRkJtOUJVS0JUQ3lja0pZOGFNWVVPdzlZZHhDNFZDekpvMUN5S1JDTTdPem15OW1aa1pIbnJvSVJid0twVktLQlFLS0pWS3FGUXFxRlFxcU5WcWFEUWFOZ1JkOTU5SUpJS1ZsVldIN2RhVit3TDRpZFc4dmIwaGw4c2hGQW9oRW9sZ1ptWUdHeHNiZUhwNll0S2tTWEJ4Y1RFNGx5NVJuTzcvOCtiTmc3bTVPVXBLU3ZETU04L3dzcjIzSlpWS3NXalJJbnorK2VkNCt1bW5XZmsxVjFkWEpDWW1JaUFnd0NEUldrOFlNMllNRWhNVG9WYXI4ZXl6ejdMM0t5b3FDbDVlWHJDM3Q4ZTBhZE1RSGg2T0N4Y3VvTGk0R0EwTkRWQ3BWTHg1OUxyWGJjdWRrZDVGd0hGR0N1OFNRc2d0YXRWbzhGcG1NcmFYRlJqZC9vVGJZS3oxajRCWkIzOG9DZW1xYVZOVzN1MG1FRUx1a0QzNzMrdnhjMlprWkxCeVZ2NysvbGk1a242bjlEWXFsYXJkVW1WdGFUUWFnMERkMkxxZVZGZFh4K2E3NnpRMk5zTFMwckpieWVySXZVL1F6Z2RMUGVDRWtCNVhwbWpHZ3RUelNLbXJNZGhtSmhUaVhiOHdQT1h1WmVSSVFnZ2hoQkRUZFRYNEJtQTAwTDZkd1RlZ3pZcmVWbWNqQjhqOWlRSndRa2lQT25POUVvc3UvWTdxVnNONVM2N21GdGdjR29taGRvNTNvV1dFRUVLNlN5QVF3TkhSQnRYVmRVYTNXOXRZb0tIZU1NOEhJWVFRUGdyQUNTRTk1aitGMlZpZGV3a3FJek5ib2h6NjRhdVFVWEF5TTc4TExTUEVkRC91ZkFOU3FiWUc3ZTBZNHY3WXJIR3d0N2VHUnNOaHk5YzNrLzVZV1VsTlBoZkhjV2hxNGovMHNyS1N3czdlR2k0dURuQnpsOEhOelFtdXJvNTRmKzMvb0ZCb0V3SXRlWDQ2eGo2Z25VdDQrTkJGYlA2cVo1SVBXVnRid0M5Z0lBSURCK0ZTMmhVa0orV1lmQTVYTnhtKytPb0Z0dHpaWjZBL0xQbWZ6MytHSy9ubEpsK3p0N0N6dDhLVGY1M0Vsci9mZGhRMTErdnhweW1qY08zYURTUmV6T3IwSFA5NFlTWjd2WDFiSENvcmIzUzQvNlNIaDJQUjRxazRmKzR5OXU0NWg4eU1JZ0NBek1rT3MvL3lJTVpQaU1ESzE3NUdWbVp4TisrS0VFTDZCZ3JBQ1NHM3JGR3R3dkwwUlB4YVVXS3dUUURnbVlFK1dPVWJDakhOY1NMM0FmM0F2Q3NVaWxiTW52bVd3ZnJ4RTRiQzNjTUpHbzJHRjRCdi8rbi9URzVUZFhVZEZqeTFEZ0tCQUY5OC9RS2NuT3dnRm91TTdoc1FPQWpKU1RrWU5zSVBreWFQMExheHVSVzdkcDQyK2JyR2VIcTVZdjJuUzlpY1J0OGhIdDBLd0R2aTd6OFE3Z1A2b2I2dUNSbnBoYWl2YityeXNRNE9OckIzc083UjlnQmdBWC9iQndjOVJmOEJoRWdvd3NSSnc5bnl2bC9QWStpd0lWajAzS1BnT0E1ZmJkcVBBL3N1ZEhpKzhST0dzdGUvL25LdXd3RGMxdFlTVDgxL0dDS1JFREZqUWhBUzRvVkZmL3NJYXJVYTZ6OVpBanQ3N1REYVpmK2NpWDhzM1FDVlN0M3V1UWdocEsrakFKd1Fja3Z5bXhyd3RQdzhzaG9OaHlWYWlzVDRLR0FvWXZzUHVBc3RJNlR2NFRnT0xTM0tkb052QUFnSjlVUjJWakdXTHB2TzFra3R6TEIxMjJ0RzkvOWwxeGw4cy9sZ2w5dHdKYjhjUlVYWE1HaVFObnR4YUpnWG5QclpvYXF5dHN2bjZNemtLU1B4NFBnSUFNQkx5emVhRklCUGVUUVNqODkrb01mYW9uTW5Fd0VxRlB6UkRpS1JDSjZlL1NFUUNDQVFDTERvdVVkaGJXMkJuLzUzSENLUkVBTUgzY3drM1oyUkFjOHRuUTVyR3d1Mi9PMS9mME56czdZTlAvOTBBbi83K3hRQWdNZUFmbmg2NFovdzFhWjkzYmt0UWdqcEV5Z0FKNFIwMjIrVjVYais4a1hVcVpRRzJ6d3RyYkU1TkJLQjFuWjNvV1dFM0JrM2JqUzB1ODNlL3RaNldXdHJHN0h0djRjNzNHZnBzbGlEZFJWWHI4UGQzUW4xZFUxd2NOU1dIMUtyMVBobXl5RVVGVmFndExRS3I3L3hKQndkRFJNQ0dkTzJXSXFwR2FnRkFnRTJiMzJsMC8wNkMyQjloM2dnSjFzN3lzYkRveDliWDFaYVpWSjc3clNteHE3WFU5WW5FQXBnWVdGOHlrNXpjeXR2V1NJUjRlc3Y5Nk8ydGhIem5wb0lBSmcrSXdaeFI1T2dVV3Z3OFlhbGJGOVRIeFE4Tm1zY1JrY0hzZVgweTRXSU81TEVsdmZ2dllBSEhneUhqNjg3QU9EUFU2TlFjT1Vxamh4T01PazZoQkRTVjFBQVRnZ3htWWJqOEdGK0JqNHV5SVRHeUh6dkNVNzk4Wi9na2JBVFM0d2NUY2k5NiszM0ZpQXMzTnRndlM3b1BCYVh4RnYvMTdscjJqMlhzVURWMXRZUzIzN2dCMEJDb1pEdHF4OGNOVGUxNE1odkhRY3h4Z0x3dGU5dGgxcXQ0YlZCcVZKajc1NXprRWpFV0xscUhnS0RCbXV2MGR5QzQzSEp2T01sWm1JOE5IRVlCQUlCV2x0Vk9Ib2tzY00yM0NrZnJuOE95VWs1K083Ykk2eEh0NkcrR1dxTkJsSUwvcFFBY3pPSndicldGaFUwR3MwZGE2L09YMmE5MDYzak9ocktyaHZwWUc2dS9SMnIrLy9QUDU2QVJzTmgrb3dZckZxNUJkVlZ0WEJ3c0RGNmpxNFlGUm5BQW5vQWFHcHF3ZnFQZnVZOWxORm9OUGozaHo5aC9hZExXVHVlV3pJVmxaVTNrSktjMisxckUwTEkvWW9DY0VLSVNXcVZyWGp1MGtVY3E3NXFzRTBvRUdDNXB6OWU5QXlBa09aN0UzSkx4R0lSUEwxY1RUNU9GM3diNCtQcmp0QXc3UU1HanVQdzhVYzdjT0Y4T20rZkJYOTdoTTNmL243YkVaUVVWN1o3dnVycU9paGJWU2EzRWRBRytqS1pZUy84eWxYek1HQ0FNNzdmZHRSZ1c4UlFYeFFXVkxCQXo5ckdBai91ZU1OZ3YzVWZMVEpZdDJybEZzaFQ4dkRkdDBmdzNiZEhPbXpiWCtaT3dKd254clBsLzM3ekczYnRPTlhwUGQxSnpjMHQ3SDB3TTlQOVg0eUVpNWxvYUdqR3NPRkQ0T3JxaUl6MG9tNmRmMVJrQUY3NTExL1l6d0xIY2ZqODA5MjRWbUZZWHJLMHBBcGZmUDRyUyt3bUVvdXdjdFdUV0x0NmU1Y1N3aEZDU0Y5Q0FUZ2hwTXZTRzJxeFFINGVCYzJOQnR2c3hCSnNDQnFCU2YxTUR4Z0k2YTFNSFk1dENxZCtkcnlod3owaEk3MFFHejdlaFgrKytCZ0VBZ0grOWZyY0R2ZC9ldUdmOFBUQ1A3V2JTTzdEZGY5RCt1WENiclVsTUdnUTFyei9kNFAxam82MmNIV1RRZDJtdHpvN3F4Z3ltUzBxcjNXY3JmdFdPVGpZWUZwc05GdXVxYW5IL3IzbmIrbWNwdjZjN04xekR2dmJTYUltRUFqZzVHVEhlOUR5MVB5SDhmZm5Ia1cvZm5Zc1lBYUFDK2ZUdXhXQXg0d053UXN2UGc2UlhpNkJINzZQdzVuVGFlMGVjeXd1Q1lNOSs3UDN6c3hNakJXdno4VW42M2ZpMUFtNXlXMGdoSkQ3RlFYZ2hKQXUyWFcxR0M5bEpLRkpiZGpiNVc5dGl5MmhVZkN5N1BuTXdvVGNTZSsrOVMyRUlpR0dEL2ZEeTYvTllldG5QNllOUHRVcURVWkhCM2Y3L0hWMVRXeVkrWDgyTFdkWjBHTWZOVDN6dVRFT0RqYlkrcDFoTWpXcDFJd0ZnWjk5dWh0TmpRcFlkcVBjR1FEZTNONmFtdmJud0hlbXBxYkI2RHhoV3p0dFJ1MGJiYzc5Nmt0Zll1QWdaOHoreTNpRFkzclNvc1dQOHVaZWIvbjZJRnBhRFBOYzNBMXZ2ak1mUWNHRFdZKzN6c0JCemtiM0h6alErUHIyQ0lWQ3pQdnJSTXg4YkN4di9hRUQ4Zmp4aCtPZEh2L041b1BvMTg4T28yTzAvMGJFWWhGZWZIa1dBZ0lHWXZOWEJ5ZzdPaUdFZ0FKd1FrZ25WQnlIdDNKUzhYVlJMZ3huZXdQVFhEeXdQbkFZTEVYMDY0VDBmcTEvREtjZU9zeVh0MTdSSnVtVlR0czU0ZnIweXp4MXgvWHJkZmo0b3gyOGRXKy90d0NBdHAzdnZ2VXRXNjlVbWpZTS9JZnY0eUF4Nnp4SHcxUHpKL0dXaFVJaHdzSjkyTEwrNjF0bFoyZUYydHBHMk50YmdlTTQxTmJ5QTNDTlJvUGk0a3JlSFAyRjg5OW4yZFY3b2c3NHc1TkhJR3IwellSakdvMEc0eWRFc0I1Y016TUpXbHRORDhaTFMweExGTmRSY3IrMndiZStwcVlXbEpaVW9xUzRFc1hGbFNncXJERHB1c3YrT1FNUFRvamdyZHUzOXp5KytxSnJXYzA1anNPSEgveUVmMG5FR0RIS242MS81TStSS0Npb3dHOEg0MDFxRHlHRTNJL29Hek1ocEYyVnJTMTRKdTBDTHRRWWZua1VDd1JZNlJPQzV3YjVHam1Ta050THJkWWdKN3NFOHBROHlGTjZOdEdUVkdyR2V2QjBQRHo2b2FURWNDNzBKLy9lMmU1NXVoT0E2dzhmYm0xUlFaNlNaM1EvalVaamRKdGFyV2JCbnJXTkJleis2RTNtT0E1bHBkVUFnTVpHQlk0ZVRvUlEySG1laHJZQnVFQUFPRHZiZCsxbVRDUVVDbUZ0YlFFek13bHFydGREb3pGODVCY2U3ZzJyUDNydVMwdXFlclMwV1dEUUlEeno3SjhOMmhReFZQczdidklqSXpIN0x3L2k3VGUrTlRtNFg3eG92Y250Y1hXVEdhd3JMS2phOUMvRkFBQWdBRWxFUVZSQXhGQmZYTDllQjNOek0vWmVISXRMd25mL1BZTHE2anFZbTB2ZzQrdU95NWNLQU1Da0pHeTdkNTNHcUtoQVdGcmVIQUh3NTBlajhPZEhvMHh1UDhkeDdPYzVLVEViaHc5ZE5Qa2NoQkJ5UDZJQW5CQmlWR0x0ZGZ3dDlRTEtXNW9OdGptWm1XTlR5Q2hFTy9RemNpUWh0MGR4MFRYSTVYbVFKK2ZoMHFVcjNTN3YxSmx4RDRZYmxILzYrTE9sK1BHSDQ5ajVNejhSMTFmZnZOd2oxL1R5ZGtOZzBDQ2NQM3VacmJPeWxpSjJSb3pSL2NWaWtkRnRSNDhrc1dCdjFWdC94YkRoUXdBQUxTMUtYaEQ0Nm9vbmVLV2w3aFZPL2JSbEM2dXFqQWZXbFpVM2tKYWFqNUJRTDF5TXoreXg2dzcyN0krVnE1NkVSR0w4YTFIc3pER1l2MkF5QUdEMXVtZXcrcDN2a0phYTMrWHpTeVJpTEg1K1dwZjNiKy9Cem82ZlR1TEhINDZocWFrRkw3dzBDK01lREFPZ2ZTQlZYVjBIQUhoMDJtZzgrZGRKU0U3S3diYXRoM0g5ZW4yWHIxdFlVSUVObit6Q2MwdW1vYXJ5QnJ5ODNicDhiRnRKaVRrb0thN0UySEdoK1BpakhRYmw3THJMeXU0cUZpMHlUTEozcTVxYWJ0YVNyNmd3YmVRQUlZU1lnZ0p3UW9pQi81Yms0Lyt5NVdnMVVySW53dFlSbTBNajRTYTF1QXN0STMzSjlldDFmL1J3NXlFMUpZOEZHTGVUVUNqRWpKbGpETlpMSkdMTWUyb2lnb0lIODlaM3B6ZFlKck9GN3hBUFdGdGJzR3V1LzNRSkFQREtOdG5ZV0dMK3dqOFpQWWRZTERLNkxTa3hCL1gxVFhCMWsvR0cwWnViUy9EbU8vT3gvcU9mVVh2RE1JbGlWNm5WR2phSFhTUVNndU5ndExSWFpGUWdMOEhiN01mZWFuY1l2ejRMQ3pOY09KK08rdm9tbzl1TENxL2gvMVpzUWN5WUVGUmV1MkZRYWt6SFdCbXlGb1hTYUJEbzQrdU90OTU1bW4wZUFLQlNxU0hXUzBDbS96bGJXcHJqamJmL2l2VWYvb3l6Wnk1MWVrOEFJQklMVFJvUjBWNEFydisrMU5UY0RLeWRuTFFQTG1ReVd6dys2d0VBMm96eG1SbEYrTzJnYVQzUDU4NWNRbkppRHA1ZU9QbVdBdkRtNWhacytmb0FkdTQ0aWRyYTd2L010U1VVS05IVTFQblAwcTFvYVdtNXJlY25oUFJ0RklBVFFwZ1dqUnF2WmFiZ2g3SUNvOXZudW50aWpWODR6SVRDTzlzdzBpYzBOYlhnY3RvVnBLVGtRcDZTaDVMaXloN3JOZXVxaVpPR29iK3JvOEY2M1hEYVkzSEpDQWdjMU8zenR3MU0yeEtKZXViZjFzekh4L0tHc3dzRUFrUU05Y1dINnhkajlkdmY0Yk5QZHVHelQzWjFlcDd0UDdXZkhDNDZKaGd2dkR3TGRiVk5LQyt2eHFzdmJicmxkcGVWVldQTnU5OERNRDRFR3dEczdhM3gwcXV6T3p5UHNUSmt5eFovaXNJMmM2SkhSUWJnaFpkblFTcTlHYXhuWnhVak83dUVOK3g2MDhhOWFHNXV3Y3pIeHdIUVBwQjUrYlU1c04yNEZ3ZjMvOTYxbSt0aCt0bmdYVjFsRUFnRWVQNmZNOWlEaDZ0WHIyUFhqbE93c2pMOVlXbHpjd3QyN1R5TkU4ZFRBQUIrL2dQWkNBQUErUEtMdlVhSDRiLzE3dE5zam5xTFFoc2szOG9ESDBJSXVSOVJBRTRJQVFDVUtwcXdJUFVDNUhXR05WN05oRUtzOWd2SFBIZlB1OUF5Y3I5U3E5VEl5aXBHU3JKMkhuZE9UaW5VM2NpUzdPaG9pK3ZYZTZaM2ZNcFViZEJWWDk4RXFkU01EVWxlKzk1MmpCanBqMU1uNUZqeS9IUzIvN1FwSy9IVS9Fa3NNTk92RjIxbUpzWS9YbmdNTlhwRGdOdnIyYzNNS0VKR2VpRmtNanUyTHZGaUZ0NSs4MXZlZnJwRVkrMlZCUU9BQVFPZE1lRWhmbThyeDNIZ09BN096dlo0NjcybjJkendXekhZeXhVQ2dRQjI5bFlvTHI3VzRiNGJ2MXlPOXA2bFZGWFc0cFVYdjdqbDlwaENLQlJpemhNUFl0YWNCM2tQS3NyS3F2SHVXOXN3emNqdy9tKzNIa1pMaXhKUHpIc0lnUGFoeHJPTHA4TFcxZ28vL25ETXBPdnJSaEhvU0MzTWpOWXo3MGo1MWV2c3RiT0xQZVkrK1JDYnI4NXhIRDVkdnhPdHJTcFlkZk9qdmxwK0hWZkx0ZGR3OStCUE4wcEx6VWRSb2VGbkx0SjdPS3RRM0o3TThjMU5qbmhtMGVUT2R6UlJVVkVSVHA4K0RRQndkall0ZXp3aGhKaUNBbkJDQ0U1ZnY0Wm5MOFdqdXRWdzJKMmIxQUtiUXlNUllXdllLMGlJS1RpT1ExSGhOY2hUY3BHU2tvZkxsNjUwYVZoeVc1YVc1Z2dLOFVSNHVBOUN3N3d4Y0pDelFVRFRYVlhYYm1EUUlCY2MyUGM3cHNWR1EvSkh3dWtMNTlOeDRYeTYwV1BpTDJTeUFQemhQNDNBbmwvT3dzSEJHcSt0ZUFLK1F6d0FBSmZTcnVEQytYVFUxamFpcWFrRkdaY0w0QmN3RU5iV0Z0Qm9OS3ozZU9yMG0vV25LeXRyNGVjL3dPZzFoVUlCYjF0cml3cFhycFJESUJCZzhkTHBFQXFGdUh5cGdBMlpiMmxSWXNkUEovR25LYVB3NmZxZGVPdmRwMi9wZlFLQW9LREI3SFdxdk9QNTBJNk90dTF1MDY5bmZTZjA3KytJWmN0bkdrd25LQ21weE92LzJ0emhjT2tmZnpnT2pZYkR2S2Ntc25WUHpKc0FXenRMZkwxcC94MGRzVkZTZERNQUZncUZlSHoyQTJ4NXgwOG5XUksybmpCNGNIL2U4clVLdzFyc1FxR1FWemU4dWZuMkRPTld0VnBoOHVTZUQ4QXpNakpZQUM2VmRxOUVIeUdFZEFVRjRJVDBjZjhwek1icTNFdFFHZm5pT05xaEg3NE1HUVVuTTNNalJ4TFN1YXJLV2had3A4bnplZk5XdTBvc0ZtR0kzd0NFUjNnak5Nd2JRL3dHOU5oUTdiWUtDcTRpT05RTEIvWmR3TFRZNk00UEFKQ1pXWVRTa2lxNGV6aWhmMzlIL09PZk16RnMrQkJZMjl3Yytoc3pOZ1FYenFlanRLUUtjMmUvQzQxR2cvOXNXczZiZHd6dzZ6WlhWdDdBK3g4OWEvU2FabVlTM3JiU2tpb3NYclFlRW9rWVh0NnVBSUNqaHhONVFlYU9uMDdpeExFVU5EWTI0N05QZHdNQUJnMXlBYUF0WXpab2tBdUdqZkFEb08zSjEvWFdTeVJpZ3g1elcxdExEUEh6WU1zbG5mU0E5NlNhbW5xakQxeTZVb2JNMzM4ZzNsNjlBT2JtL0ZKZWVibWxlUHVOYnpzcy82WHo4NDhuSUpHSWVQWEkvL3hvRkNRU01mNno0UmRUYnVXV1hMdDJBNDJOQ3BZSlhTYzVLUWZmYnp2YW85ZlM5YXdEMnFIdENvWGhnek9wbFArZTNxNEFuQkJDZWpzS3dBbnBveHJWS3Z3elBSRjdLMG9NdGdrQUxCcm9pOWQ5UXlBV2RGNnFpQkNkeGtZRjBsTHpJVS9XQnQzbFpkVW05d29LQkFJTUhPU01zSEFmaElWN0l6allzOTFrV3oydHVLZ1N2LzV5dGt1Qm1MN2R1MDVqNmJKWUFHQ1pxUUdnNW5vOXZ2NXFQODZjU2dOd2N5aDRlOElpYnRiVkxpd3dQUk56YTZzU1NRblpDQTN6eHRremFmakhDelBaTm83am9GS3JzZVQ1V0NRbFppTXBNWWUxdWJTa0N1cy8rcGtGNE9ibUV1emFrWUJGaTZmaTRZZUhvNzZoR2YvYmZveTFmZXdEWVJEcURUZWVQaU1HNTgrbEcwM0lCblE5Q2R2dGxwMWRnb3owUW9UcnZjOFh6cWZqM3gvOGhKYVdyZytaM3Y1ZEhDd3N6Tm1JaGVibUZoeVBTKzd5OGZvUEMyN0YxYXZYNGEyWEtPM0tsWEs4di9aLzREZ09FeVlPUTJseEpTb3FES2NWbWVLaFNjUGc3dUhFbGkrbFhqRzZYOXZLQVUxTkZJQVRRb2d4RklBVDBnZmxOVFZnZ2Z3OHNob041ODFhaXNUNGQrQlFUSGN4UHZTVkVIMUtwUXFaR1VXUXArUWhKVGtYZWJsbDdRWmhIWEhxWjZjTnVNTzhFUnJ1WlZMdDRwNlVtVm1FM3k4WUgycmVrV05Ia3pCMVdqUUdEcnJaZ3kxUHljUGExZHU3WEM3Tnk5dU5aZHZtT0E0WjZZVnNXMVZsTGRaLzlMUEJNZSt0L1p2QnVvU0ViQlFXVmhnTktNZU1EVVhNMkJERWpBM0JqejhjNTIzTHlTNUJxandmV1psRnVKSmZEbmNQSjVTWFZVTWtGc0hlM2hwQndZTnhLZTBLUkNJaEhwMDZtbmZzRUw4QmVIYkpWSHp4K2EvZCt2enZGSTFHZ3cvWC9ZajFHNWJBMGRFV1Azd2ZoeDAvbmV6VzBQRXRYeCtFdmIwMWhvLzB4MXYvdHhXWm1VVzNvY1hHdWJySnNPeWZNM2pCTndCODlQNVA3T2Z0VDQrTWhPOFFEMlJuRmVPWnB6L0F0V3VHdzhZN0V4YnVqV2NXOFd1anh4MU5OTHF2Ylp0UkVyZXJUQ0FoaFBSMkZJQVQwc2NjcWl6RHNzc0pxRk1aZmpuM3RMVEdsdEJJQkZqYkdUbVNFRzFnZUNXL25KVUhTNzljWUZMUG9ZNlZsUlFob1Y0SUMvZEdXTGdQcjRmdGJpb3ZxKzUwSDJHYktnQ1dWbElFQkF4RVdWa1YzTnhsckh4VlNLZ25aczErQUR0K09vbUdodVpPenp0MlhDaDdYVlI0alhkTVM0c1NsOUtNOXp5MmxaeVlnMWFsOGMva2dmSGhBTFNmNDlFamlaajlsd2Q1Mi85dnhXWUF3SUsvUFlMWFZqNkIwcElxdG0xMGREQXVwVjNCSTMrT1pKbmkxU28xbS9mNzhPUVI4UFoydzg0ZHB3eDZRKzhsOWZWTldMZjZCNGpGSXQ1RERsTnhISWVQMSsrRWg3dVRRWGIxemh5TFMrcDBINUdSYWhPV1ZsSTg5dmhZUERwdE5NczJyaTkyUmd3Ky9YZ1hSR0lSQnYweGIzdUkzd0MwdEpyMmIxUW9GR0phYkRUbVBUV1JWNDd0OXdzWlNMOWNDSThCMnFSc0RmWE5hR3BTUUszV0lESXFrSGVPdWpyakNRY0pJYVN2b3dDY2tENUN3M0g0SUQ4ZG54UmtRV09rdDJlaWt5cytDeDRCTzdIaGx6clN0MVZVMUVDZXJDME5scGFhMzYyYXZoS0pHUDRCQS84SXVMM2g0K3R1RU1qMkJsSUxNNWlaM2Z6VHVlRS8vOENBZ2YwZ0VBalExTlNDano3NENhKzhOZ2NDZ1FCQ29SQ3hNOGRneXFOUlNMaVloZjk5SDRmaTRrcElwUkpJcGVad2xOM3M1YmV6czhLZkhobkZsaytla1BPdWEyMXRnYW5UK0wzTzdXa3ZJL3dRdndHc3h6UXBNUWZYS21wWWVUV1p6QlkyTnBhb3IyK0NtWmtZdzBZTWdVQWdnS3ViREZXVnRYRHFaNGVSa2Y3NDdXQThudnpySkhiT0gvOTNBb01IdTJCMFREQUFiVTN0Vi8vMUY0TnJmL1R4WXFoVkd0YlRMQkFLSUJJS0lSUUtJQktMSUJhTGNPUzNCUHp3ZlZ5SDl4WVlOQWhyM3Y5N3ArL0J4eHVXR2wydm16dWVrMjA0OWFZNzFDcTF5Y0UzWUx6T3Q1dWJERXFsR3EydFNzaGt0bmo0VHlQWXR0WS9BdWkzM3BtUElYNzgwVWtWRlRWd2NYRUFBRXlZT0F5QWRrcUI3dWUwckt5YWxRSVRDQVRnT0E1dTdaUjRFd2dFaUlvT3dxdzVEOERUMDVXMzdkcTFHL2ppODE4QkFOT21SMlBTNUJIR1RzRVVGWm4rdmhCQ1NGOUFBVGdoZlVDdHNoWFBYWXJIc1dyREwwUkNnUUF2ZVByalJhOUEwR3h2QW1oN0NGUGwybm5jY25rZUswVmtDb0ZBQUU4dlY0U0ZlU01zd2h1QlFZTU5FbC8xUnY3K0Ezbkwra1BPVzF1Vk9IZm1FdDU1ODF1ODhQSXNsbUROekV3TVAvOEJxS2lvZ2JXMUZOOXVYOEVyZmFWVXFqSHVnVEEyejEyajBSajBrTnJaVzJIaDM2ZmNVdHVIRFIvQ1h1Lzc5VHdBb0xxcURrNzk3Q0MxTU1OWDM3eUU2OVgxc0xPM1ltMVBTc3hHZWRsMVRKMCtHa0tCQU1OSCtMSFBzYXkwQ3J0M250SStiQkFKRFhwQTlYbTBLV05sVEg1ZTJhM2MzajFOMGR5S0ovL1M4Ynp2djh5ZGdMRVBoQm5kVmxKY0NVQTc3SDNOKzg5QUlCQ2dvYUVabjY3ZmlTdFhybUxENTh2WXo0OHVDTmRKdkpnRkFCQ0pSZmh1K3dxWW1Vc01raGlxL2lqLzUrTGlnQ1ZMcC9NU0NBSkFkVlV0M3ZxL3JlemhUbWxwRlRxU2xWbU1xc3JhRHZjaGhKQytpZ0p3UXU1emwrdHJzU0QxUEFxYkRYc3Q3Y1FTZkJZOEFoT2RYSTBjU2ZxSzFsWWwwaThYc21IbCtYbGwzWm9UNitMaWdOQndiNFNIK3lBa3pLdEhhazNmYXdvTEtxQlVxbGg5Y0oycXlsb2tKV1lEQUJJVHNyRnN5UWJNZi9waGpCa1hDb0ZBZ0crLytRMEtSU3NVaWxZVUYxWHlBdmVTa2tvY1BCQ1A4QWdmREJ2aGg3Z2pTYnphNFQzbGgrL2pjTzdNSmNTTURVRnlVZzRBNE9TSkZGWkN6Y0xDSE80ZU40ZU9xMVZxL1BCZEhHN1VOdUxBL2dzb0w2dUdRQ0RBbUhHaGNQZHd3Z2ZyZmtScnF3b0FzT2JkN3pGcytCQ01mMmdvL1B3SFFDYXpOV21FQThkeFNML2MvZUhndlVGblE3SXowZ3ZiRGNBUEhiekk5amwrTEJuVzFoYlkrTm12TENEKzZJT2Y4T3FLdi9DR2l3UGE5L1hJNFFRQTJzOHpKVG1YalZiUWFXaG9aZy9acmw2OWp0WHZmb2QzVmk5a1FYcml4U3lzLzJnSHI0WjlSL1BKOC9QSzhPOFBmdXJ3WGdraHBDK2pBSnlRKzlqT3EwVjRLU01KeldxMXdiWUFhenRzQ1kyRXA2WDFYV2dadVpzNGprTnVUaW5rS1hsSWxlY2hJNzJRQlZLbXNMR3hSRWlZRjhML21NZXRteGQ4UDZ1cHFjZnh1R1RFakFuQnhmZ3NKQ2ZsSUMwdDM2QzNyN3FxRmg5OThCTzJmeCtIeU1nQTNwRHk3S3hpRm9CWFY5WGltNjhQUXFsVVlkMmFIN0J5MVpQWTl0L0RCdGN0SzYzQ1A1WnVNRmovOCs2M1RHcC9ZV0VGQ3JmZEhBbnovYmFqcUtscHdOQmh2dHJFZHdKdFRmR1M0bXZZdis5MzVMWHBsZVk0RGw5L3VSOVNxWmxCajNWaVFqWVNFN0xac2xScUJuT3BCT1ptRWtqTXhCQ0xSQkNKUlJBS3RjUHpoUUlCSU5EV05GZXBOTHdBcnowWjZVV1kvWmhwOTN5bmNSelhyVVIwT1RtbEJ1dXFxK3V3ZDg4NS9IWXducTM3ejRZOVVDcjUvMTdqZjgvQUt5OXV3dndGa3hFUzZnbUJRQUNWU28xdnZqN0l5NmFmbVZuRUF2RFdWaFVLQzY1aTIzOFA4ODUzK1ZJQnRtNCtpQWtUaCtIN2JVY1IvM3VHUWJ0UzVYbDQ5KzF0a0VqRUVJdUVFQWdGVUNyVnFDaS9qdno4OGp0YUQ1MFFRbm9iQVVlL0pRbTU3Nmc0RG05bXAySnpjUzZNL1FPZjdqSUEvdzRjQ2tzUlBZUHJLOHJLcWlGUHprV3FQQStwcWZsb3FPODhLVmhiWm1ZU0JBUU9SRmlFRDhMRHZlSGw3Y1liU24wM0dhc0xmYXVrVWpQbzVtWG9sOUN5czdPQ1F0SGFyZVJ6T3JwaDIycVYybUM5L3A5bEgxOTNBTnBSQ2tXRmhyVzJPOXZlbXdtRlF0NG9pdTdVa085dHpNekU0RGhkRU4rOVFON0NRcHRmb09aNnZVRXBNSUZBQUlsRURMVmFEYlc2NDNPMy9WbThsL1JVR1RkOUdSa1pXTDE2TlFEQTM5OGZLMWYyL084VVFramZJbWpuU3hKOSt5YmtQbk90VllGblVuL0g3emNNNStpSkJRSzg3aHVDWndmNjNvV1drVHVwOWtZajVQSThwS2JrUVo2UzI2MFNSRUtoRUY3ZXJxd2VkMERnSUY0Q3N2dWRRbUc4Ym5WM2t0QzF4WEdjUWZDdFc2OHYxMGl2cUNuYmV6T05SdE1uZ201OTNSbUowbFp6Y3d0S1M0elg0T1k0amlWMDY4eTlHbndUUWtodjEzZStTUkhTQnlUVVZ1T1oxTjlSM21MWXUrbGtabzR2UTBaaHRFUG55WkJJNzZOUXRPTHlwUUtreXZNZ1Q4NURRY0ZWazc5QUN3UUM5SGQxWktYQlFrTzlESkl4RVVJSUlZU1E3cU1BbkpEN3hOYVNmUHhmdGh4S0kwTVdoOW81WW5Ob0pGek5LWmk2WDJnMEdtUm5sL3pSdzUySHJNeGlnM21oWFdGbmI0WFFVRzJtOHJCd0h6ZzcyOStHMWhKQ0NDR0VFSUFDY0VKNnZSYU5HcTlrSnVQSE11TVpoT2U1ZTJLMVh6ak1lbUhOWmNKWFVsejVSNmJ5WEtTbFhVRlRvOExrYzBpbFpnZ01HcXp0NVk3d3h1REIvZStaZWR5RUVFTHV2dGJXVnR5NGNYUGFrck96Y3dkNzl4MXF0UnFGaFlYSXk4dURyYTB0Um8wYVpkTHgrZm41OFBEd2dKbVptY0cyNXVabVdGandPMG5LeXNyUTJ0b0taMmRuV0ZwYTNsTGJ5YjJGQW5CQ2VyRVNSUk1XcEY1QWFsMk53VFp6b1Fpci9jSXcxOTN6THJTTTlJU2E2L1dRL3pHa1hDN1BRM1dWNlhWMVJTSWhmSHpkMlR4dS80Q0JCcVdLQ0NHRTlHNGZmZlFSbXBxMGxRUmVlZVVWbUp1YmQzSkUrN0t5c3ZEWlo1OEIwRTVOMnJoeFk3Y2UxTzdmdngvbTV1WndjM09EdDdlMzBUYVZsWlhoN05tejhQWDFoWStQRDZ5dHUxYVo1Zno1OHlncUtrSndjRENHREJrQ2lVUUN0VnFOenovL25PM3ovUFBQczNhM3RMUmcwNlpOYk51eVpjdE11aGVsVW9sWFgzMFZqWTNhSENEMjl2WVlNV0pFbDhzdDNyaHhBK3ZXcllOUUtNVDQ4ZVB4K09PUEF3QjI3dHdKdVZ5T2hvWUdmUGpoaDd6ejdkNjlHNm1wcVJBS2hWaS9majJrVXFsSmJTYjNMZ3JBQ2VtbFRsMi9obWZUNG5GZGFaaHN4MDFxZ2MyaGtZaXd2Zi9MUXQxUG1wdGJjQ250Q3V2bExpNnE3Tlk4Ym5kM0p6YWtQQ1RFRTVaVzlFZWJFRUo2a3gwN2RpQXBLYW5EZlhSWjJ3R2dwS1NFQmVDM1NxbThtYWpQd3NLaVc4RzNVcW5FZ1FNSG9GSnBwMGF0WGJ2V2FBQisvUGh4bkRwMUNrZVBIb1ZBSU1DYU5Xdmc0T0RRNmZuUG5EbUQzTnhjSER0MkRNdVdMVU5RVUJBMEdnMHVYNzdNOXVFNGpyVmRyVmJ6dHBsS0lwRWdMQ3dNNTg2ZEE2QU5xT1Z5T1NJaUlycDBmRTVPRGdEdDlERVhGeGUyL3VyVnE2aW8wSllLVEU5UFIzQndNR3Q3Ym00dUFNRGIyNXVDNy90TXJ3ekFuM3p5eWJ2ZEJFTHVDY002MlBadi9IREgydEViYk51MjdXNDN3WUJhcFVaV1ZnbmtLYm1RcCtRaE83dkVhR2JzempnNDJpQXM3STk1M0dIZWtEblozWWJXRWtJSXVWTWFHaHBRWFYzZDVmMzFTOVoxMWl1N2F0V3FEcmMzTjk5TTVLcFFLRHJkdjErL2ZuaisrZWQ1NjdLenMxbndQV0RBQUtOQmRVdExDK0xqYjlhNDkvSHg2Vkx3WFZ0Ymk3eThQQUNBcGFVbC9QMzlPejJtTTVtWm1kaStmWHVIKytpL0w0RDJlOFh1M2J2YjNmL1paNStGbTVzYkFDQXRMWTJ0THlvcXdwNDlld0FBb2FHaFNFMU5CUUFrSmliQ3lja0piN3p4QnU4OE9UazVXTFJvRVc5ZGRIUTBubnJxcVU3dWl0eXJlbVVBVGdnaHZWVmhZWVcyaHpzNUY1Y3ZGYUM1MlhpNW9JNVlXSmdqT01RVFllSGVDQTMzeHFCQkxwMGZSQWdoNUw2bFAxcXFzd0JjMStQYUZScU54cVQ5TXpJeUFJRDFGQU9BbjU4Zkdob2EyTEtWbFJVRUFnSE9uRGtEaGVKbUxwTng0OFoxNlJvSkNRbnNmaU1pSWlBUzNmcTBLb1ZDWWRKOUFrQmpZeU1ia202TWJpU0JTcVhpQmVDblQ1OW1yOWV0VzhkZXA2V2xZZEtrU1NhMWdmUk9GSUFUUXNodFZGMVZpNVEvaHBTbnB1UjNxNjZ4U0N5Q241K0h0alJZbURmOC9Ed2dvbm5jaEJCeTM1by9mejdtejUvZjRUNE5EUTE0OGNVWERkWXZYcnpZNlA3dnZmY2VuSnljZXFKNTdmcjQ0NDhOMWgwOWVoUkhqeDVseTJ2WHJvV2RuUjNpNHVKNCsyM2R1aFZidDI0MU9QNk5OOTdnSllMVEQrNmpvcUx3MjIrLzRlVEprd1pUdGw1Ly9YWDJXdE9tUXN5S0ZTc0E4SWZ4M3k0cEtTbnRUZyt3dDdlSGk0c0xLaW9xVUY5Zmo0cUtDa1JIUnlNMU5SWDE5Zld3dExRME9zemQxOWYzZGplYjNFWVVnQk5DU0E5cWJGUWdMVFdmemVNdUs2M3Uxanp1Z1FPZFdROTNjSWduTEN5Nm4xQ0hFRUlJRVl1MVgvdjFrNUcxZGVqUUlUYXMyc2JHQnZYMTJvZkdRNFlNd2RLbFMyOHB1WnUrTTJmT0dBeXgxdzFaYjB1L2h6cy9QeDhsSlNVQUFEczdPL2o2K2lJdExjM29jUDJPaHZCM05yeS9vL2NJNE04djc4ekpreWNCYU9mVHIxMjcxbUErdDcrL1A2UlNLWVlPSFFvdkx5K0VoSVFnSVNFQkFCQWNIRXhEemU5REZJQVRRc2d0VUtuVXlNd29Ra3F5ZGg1M1htNHAxR3JEV3V5ZGtUblpJZnlQZ0Rzc3pCc09qamEzb2JXRUVFTHVGd0tCZ0FYVitzR3JibDNiOVowTjFUNXk1QWgrK2VVWEFOcTUxU3RYcnNTR0RSdFFXbHFLN094c3ZQLysrL2o3My8vT1N5TFdFWmxNeG9iRFYxWldzdld0cmEzWXYzOS9sODdSdHQzNlBlbDNJakZaYTJzckt4dlcwTkNBYytmT0lUVTFGUTRPRGxpNGNDRnYzOU9uVDZPcHFRa0JBUUVZTUdBQUJBSUI4dlB6a1oyZERVRGIyNzF2M3o2Mi85aXhZK0hzN0l3NWMrYndwZzNrNU9TZ3BVVTdQYzNMeTR2Ti81NHdZUUptelpwMVcrK1gzQmtVZ0JOQ2lBazRqa1BCbGF0SVNjbUZQRGtQR2VtRlVDaGFUVDZQbFpVVUlhRmVDUDBqZVpxSFI3L2IwRnBDQ0NHOVRWSlNFbmJzMk5HbGZULy8vSE8wdHJheUpHZ1dGaGE4WWVDdnZQSUthbXUxSlN6YkM4QkxTa3F3WThjT05uOGIwQ1k4ZG5Cd3dPTEZpN0Z1M1RyVTFkV2hwS1FFNzd6ekRpWk9uSWlKRXlkMldwdjY1WmRmWmtuVjlKT0k3ZDI3bDFkbmZPN2N1Umc3ZGl6dldQMzlkZTIrZXZXcTBjendNMmJNd0l3Wk02QlVLckYwNlZLMmZ1UEdqU3l3YldwcXd2TGx5OW0yem5xNHIxNjlpcmk0T01USHgyUFZxbFdReVdSUUtCVFl1WE1uQUcxV2RJVkN3WHNJY09MRUNkWTdQMlhLRkV5ZE9wWFgwMTVlWG83eThuSzJIQlFVQkdkblo0TTUrL3J6eFFNREF6dHNKK21kS0FBbmhKQk9YS3VvZ1R3bER5a3B1VWlUNTZPMnR2MmtLKzJSU01Udzh4K0FzSEJ0ZVREZkllNWRyaDlLQ0NHazcxQW9GQ1psUU5lZjVxVGYrdzN3NXo3ckIrQXRMUzI0ZE9rU3pwNDlpL1QwZE40NUhubmtFU1FtSnNMR3hnYSt2cjVZdm53NTFxOWZqN3E2T2xaZUxDNHVEaU5Hak1EdzRjUGg2K3RyY04yT1dGbFpRU2FUb2JxNkdvR0JnUWJCZDl2NTJycDI3OW16eCtRcFhkMjFaODhlRnV5ZlBIa1NNMmJNZ0pPVEU5emMzRkJXVmdhbFVvbTB0RFNNR0RFQ0FGQmZYNC9TMGxKMi9KQWhRd0FBbnA2ZTdWNmp1TGpZWU03OHBrMmJXRlowVjFkWDJOdmI5K2g5a1hzREJlQ0VFTkpHUTMwelV1VjVTRW5KUTZvOEQxZkxyM2RySHZkZ3ovNS9CTnplQ0FyMmhMbTU1RGExbUJCQ1NFL0p6TXpzMFpLM0sxYXNRRUJBUUkrZHI2M1cxcHVqc0NRUy90K1p0Z0Y0UWtJQ3E2R3RYKzhiMFA3ZGV1eXh4MUJZV0lpRWhBUWtKaVppM0xoeG1ERmpCbDU3N1RWczNMZ1J4Y1hGQUxRQi9Ka3paM0RtekJsSUpCSTg5ZFJUR0RseVpKZmFPM255Wk15Wk13Y0pDUW5JeXNwQ1RrNE9MNm1Zc1FBOEt5dXIwN3JvUFNrNk9wcGQ3K3paczVnNmRTckVZakZDUWtKUVZsWUdRRHRTUVJlQVoyWm1zdThKWm1abThQSHhBUUE0T1RsQkpwUGg1WmRmeG11dnZRWkFtemh1L3Z6NTdMMXNTOWRMWGw1ZWptWExsckgxY1hGeExIR2RzVkVEcFBlZ0FKd1EwdWUxdHFxUWtWNEllWEl1NVBJODVPZVZHM3dCNkFwbkZ3ZFdqenMwekJ0MmRsYTNvYldFRUVMdVo2TkhqOGJvMGFQQmNSeGVldWtsVnNKcjhlTEZDQXNMTTloZlB3RFh6VmZXMGY5YkpoYUwwYTlmUDE2d3FDT1R5VEIvL253TUdUSUVjcmtjcWFtcFVDZ1VPSEhpQkxLenM3Rnk1VXE4OXRwcjJMdDNMNDRjT1FLMVdzMk9sVWdrQ0FrSk1XalhtMisrMlc2aXNvc1hMMkxuenAyNGNlTUdFaE1UOGNvcnI4RFYxUlVBZU9jR3RBRzRYQzQzZXA2ZW9uOU5vVkNJd01CQTJOdmI0OGFORzJob2FNREZpeGNSRlJXRmtKQVEvUGJiYndDQTlQUjBxRlFxaU1WaXBLZW5zK1A5L1B4NEl3TG16cDFyTkhtZFdDeUdUQ1pEVFUxTnQ3NXprTjZMQW5CQ1NKL0RjUnp5Y3NzZ1Q5RW1Uc3RJTDBKcnE3THpBOXV3dHJGQWFLZ1h3c0o5RUJidURWYzMyVzFvTFNHRWtMNm90TFNVQmQvbTV1Ync4ZkZCZkh3OGtwS1NNSC8rZkRiL1dML0dkdHZFWkxyQVVqZmxhZENnUVlpSmlXRzFxSzJzckRCeDRrUTg5TkJEclBjOExDd01yNzc2S2o3OTlGUFUxOWRqNXN5WkxLQ01qWTFGVEV3TTl1L2ZqNHNYTDBLbFV1R0JCeDZBaFlXRlFmdjFhM3kzcGRGbzJEendwcVltYk5pd0FTdFdySUMxdGJWQk5uU1JTQVFmSHgvRXhjWEIxdFlXZFhWMVhYd0h1NjV0c2pxaFVJakl5RWdjT25RSWdIWitkMVJVRkx5OXZTR1ZTcUZRS0tCUUtKQ1ZsWVdnb0NEZS9Qbmc0R0QydXFDZ0FGbFpXYmg4K1RKYlYxaFlpRjI3ZHNIVzFoYXJWNi9HcWxXcmVEWElvNk9qMld1TlJvUHo1ODhEQU56YzNOaVE5djc5Ky9md08wRHVKQXJBQ1NGOVFubFp0YlkwbUZ3N3JMeWh2dG5rYzVpWlNSQVFPSkRONC9iMmNldHlHUkpDQ0NIM3JvQ0FBR3pidHUxdU40Tkh2MWMxSkNRRVo4NmN3YTVkdXdBQVBqNCtlT2loaHdDQWw5RE15b28vOGtvWGdPdlAvNTR5WlFvcUtpb3djdVJJakJvMXlxRFhIQUNPSFR1R2lJZ0lCQVVGOFFKS0FOVXppSVVBQUNBQVNVUkJWT2pYcngvbXo1K1BhZE9tSVRrNUdjT0hEemY1M2lJakk1R2JtOHNlQkZSWFYyUFRwazFZdm53NUx4Z1dDQVFRQ0FSc1NQZk1tVFB4elRmZjhNNmxuN0JOMzNQUFBkZnU5WFhIeUdReXJGNjltdmV3UVBjUUl6bzZtZ1hnQlFVRktDOHZoNnVyS3dJQ0FwQ2NuQXdBdUhUcEVod2RIVkZUVThPTzEzKy9Ta3BLV0krNVRsbFpHY3JLeXVEaTRzSStRMzM2WmNkYVdscFlBQjRRRUVCWjBPOFRGSUFUUXZxRVo1LzV0OG5IQ0lWQ2VIcTVJanpjRzJFUlBnZ0lIQVF6TS9xMVNRZ2g1UGJUSmVNQ2dHSERoc0hMeXd1N2QrOEd4M0U0ZHV3WXhvOGZENkZRaUd2WHJySDk3T3pzZU9mUUJlRDZRNklkSEJ6d3pEUFB3TWJHaGoxRTFzMTNGZ2dFVUt2VkxERE95Y21CdmIwOVBEdzgyUEdOalkwNGN1UUl6cDQ5aTMvOTYxK3d0YlUxMnY2MWE5Y2F6WUt1TTN2MmJPVG01ckk1ejluWjJUaDQ4Q0FpSXlQWlByb0hCN2EydGhnMWFoUWlJeU1OQXZDZW9LdDNEb0QxNWpzN08yUHc0TUVvS0NnQUFKdzdkdzR6Wjg1RVlHQ2dRUUN1NCtibUJpY25wMXRxeTdmZmZzdGU2dzlOejhqSVlOdnM3T3d3YmRxMFc3b091WHZvbXlRaGhQeEJJQkRBcGI4RHdzSjlFQjd1alpBd0w5allkRnhtaFJCQ0NPbHA5ZlgxeU12TEE2RHRrUTBKQ1lGRUlvRy92ejh5TWpKUVhWMk5sSlFVREIwNmxKZk1xMSsvbXlVdDllYzF0eTFCdG43OWVqUTJOaUkwTkJUang0OW5aYm5FWWpHV0xsMEtPenM3MU5iV29yaTRHR3ZXckVGc2JDenJyZjNoaHg5dzhlSkZBTUQvL3ZjL0xGNjh1RnYzS0pGSXNHREJBcXhac3dZY3h5RW1KZ2JqeDQvbkJjUDY3ZGJ2R2RZbmszVi8rcGN1eTdqK0tBTDloeGdqUjQ1a0FmaUZDeGNRR3h2TDVvZnJSZ2VjUEhtUzdkOTJqbjVNVEF4aVltSjRaZEIwU2RqYWMvYnNXYVByZFQzbkFPRGk0a0lCZUM5R0FUZ2hwRSt6czdOQ1NKZ1h3ditZeCszczRuQzNtMFFJSWFTUGk0K1BaNzJmUTRjT1pmT3pSNDRjeWVZYng4WEZJU0lpQWxsWldleTRRWU1Hc2RmNldjNzFBOW5Dd2tJV3lKMCtmUnBqeG96aFhUc2dJQUJ2dlBFR3Z2bm1HNlNscFVHbFVzSFMwaElhalFaQ29aQU5QVmVwVkN4aFcyaG9hTGZ1YytEQWdaZzFheGJjM2QxWjZTNzk0ZHo2N1c2djFObnExYXZaNjZxcUtodytmQmpUcDA4M3FGTmVVbElDdVZ5T0tWT21HSnhEZnc2MmZrQS9iTmd3L1B6enorQTREblYxZGJoMDZSSkNRME94YnQwNkFOb2g0cHMzYjJiN2g0ZUhkK20rU2Q5R0FUZ2hwRTh4TjVjZ01HZ3d3aUs4RVI3dWc4R2UvV2tlTnlHRWtIdUdXcTNHOGVQSDJiSlNxY1QrL2Z1aFZDcDVQYlc1dWJrNGZQZ3dXeWNXaTlsY2FkMXhPdnJCcTI1T01hQWRNcTBmdE90WVdWbGh5WklsMkxObkR3UUNBVWFQSG8yREJ3L2l5cFVyTEdtYmJuNzA3dDI3RVJ3Y3pCSzltZXJCQngva0xiZjM0S0F6S3BVS1gzNzVKUW9MQzVHY25JeDU4K2F4SHVtREJ3OWkzNzU5VUtsVWFHMXRSV3hzTER1TzR6Z1VGUld4WlRjM04vYmEzdDRlZm41KzBHZzBpSTZPTmlnbmw1R1J3ZWFzMjl2YkczMHZqV2xzYkVSMmRqWWlJaUlNdHVsR0l3RGFBRjlYaW16Q2hBazBCL3crUVFFNElhUlBlSHoyQXdpUDhJR2Yvd0JJSlBTcjczNnpaLzk3ZDdzSmhCRFNJOUxTMGxCWldjbVdkY085amRtOWV6ZDdIUlFVeEN0MzFkeDhNOW1vTGdCdmJtN21CZUF4TVRHODgrbVhKeE1JQkpnK2ZUcGJMaWdvZ0Z3dWgxd3V4NWd4WTJCcGFZbW1waWFVbFpYaC9Qbnp2T3pkUU1kbHlEcFNXMXZMWGh0TEVOZWVIVHQyb0xDd0VJQjJDTDkrOE01eEhBdVVEeDA2QkJzYkd6YWt2cWlvaUplRXpkN2VIdFhWMVd6NWlTZWVZTzlmMnd6cytyWEpmWDE5Y2YzNmRiWnNhMnRyVUpjZEFJcUxpL0htbTI4aU1EQVF0cmEycUtxcVl0c3VYNzZNb0tDZ0x0OHo2WjNvV3lnaHBFK1k5OVRFdTkwRVFnZ2hwRk1CQVFFc3VPMk1mc0E4ZE9oUUpDY253OHpNREJ6SDhlWVM2eko3bno1OW1nV2JFb2tFVVZGUkFMVEJOc2R4VUt2VnVIVHBFb0tDZ2xqd3pIRWM4dkx5ZUtXMC9QejhZRzl2ajcxNzl5SXNMQXkrdnI0R2JldW9EQm1nRFpMVDA5TmhZV0VCaVVRQ29WQ0ltcG9hN051M2orMWpZMlBUNlhzQUFNZVBIK2VOR29pTmplVmxJMy9ra1VkUVYxZkg5dG14WXdjY0hSMHhkT2hRSkNZbXN2M0VZakdPSFR1R0xWdTJkT202K2k1ZXZNaDdXTEpreVJJMk5MK2xwWVd0THlrcEFRQ1VsNWZqaXkrKzRNM1YzN2h4SXlaUG5veVJJMGVpWDc5K0VJbEU3RE1hUEhnd2dKc1BFNHdGOTZSM29BQ2NFRUlJSVlTUWU0UzV1VGxHang2TitQaDRlSGg0d043ZUhqWTJOckMydG9hdHJTMXNiR3hRVzF1TGJkdTJzWG5pN3U3dUNBME54UXN2dk1BTHluVjBpY1hjM053UUZCU0U5UFIwakJ3NWtzMlR0ck96WTBQWk4yelkwR0g3TEN3c0VCb2FDbzFHQXo4L1A2UEJkMWRZV0ZoZysvYnRIUWJxQXdjTzdQUThDUWtKK1BISEg5bHlURXdNSG43NFlZUDlacytlamVycWFxU21wb0xqT0d6WnNnV1dscGE4QnhVaElTRm9iR3cwOFU0Nmw1MmR6VnNXQ29Wb2FHaGdQZXJPenM2NGR1MGFsRW9sOXU3ZGk3MTc5MElvRkxJZ1c2UFJJRDQrSGx1MmJBSEhjWkJLcGZqa2swOTZ2SjNrenFBQW5CQkNDQ0dFa0h0SWJHd3NIbi84Y2FQYk9JN0RCeDk4d0N0UjlmampqOFBTMGhJZUhoNjhyT2c2STBhTUFLQ3RVUjBjSEl5YW1ocmU4UERSbzBmandJRURYV3JibzQ4K3lvYTZkeFI4ZDFhR1RDd1d3OC9QRDNLNTNPanhVcW5VYUozc3RqSXpNOWxEaDdDd01NeWRPOWZvZmdLQkFBc1hMc1RhdFd0UlhsNE9qdU5RVTFPRHFLZ29IRGx5QkFBd2J0eTRMcjhQcG1odGJXV3ZaVElaRmk1Y0NITnpjN3o3N3J1UVNxVjQ4Y1VYY2ZMa1NSdzhlSkRkaTBhajRmV2M2L1AzOSsveE5wSTdod0p3UWdnaGhCQkM3aUh0WmZ3R3RJSGs4dVhMY2VEQUFSdzZkQWd4TVRFc09aaVhseGVLaTRzaEZvc2hsVW9oazhrd2J0dzRqQnc1a25jT1hXQ3M4K2lqajBJcWxVSXVsNk94c2RHZ0YxMGtFc0hKeVFsUlVWRVlPblNveWZlaksvZWxPNWVPdDdjMzVISTVoRUloUkNJUnpNek1ZR05qQTA5UFQweWFOQWt1TGk0RzU5SUYvN3IvejVzM0QrYm01aWdwS2NFenp6elRZVEk0cVZTS1JZc1c0ZlBQUDhmVFR6OE5iMjl2QUlDcnF5c1NFeE1SRUJCZ2tHaXRKNHdaTXdhSmlZbFFxOVY0OXRsbllXVmxCVUJia3N6THl3djI5dmFZTm0wYXdzUERjZUhDQlJRWEY2T2hvUUVxbFlyM29FVDN1bTI1TTlLN0NEaGo0MVR1Y1U4KytlVGRiZ0locEpmWnRtM2IzVzRDSVlRUTBxT0tpNHZoNnVyS0FuYmQxL3ErV04xRHBWSjErT0JDbjY2a1dtZnJlbEpkWFIyYjc2N1QyTmdJUzB2TFB2bDU5UVdDZGo1WTZnRW5oQkJDQ0NHa0Z4b3dZQUJ2dVM4SGNsME52Z0VZRGJSdlovQU5hTE9pdDZYckNTZDl5KzM5U1NPRUVFSUlJWVFRUWdnQUNzQUpJWVFRUWdnaGhKQTdnZ0p3UWdnaGhCQkNDQ0hrRHFBQW5CQkNDQ0dFRUVJSXVRTW9BQ2VFRUVJSUlZUVFRdTRBQ3NBSklZUVFRZ2doaEpBN2dBSndRZ2doaEJCQ0NDSGtEcUFBbkJCQ0NDR0VFRUlJdVFNb0FDZUVFRUlJSVlRUVF1NEFDc0FKSVlRUVFnZ2gvOC9lZllkSFVhMS9BUC9PN2liWjlONERhUkNTa0lRazFORGxZaFM0Z0lDS1hyQmRwT2hWdVlJRmtaOE5yd3AydllwZ1E3Z3FpSUNBZ29nMEE2R0drcDZRWGtnaHZlNW15L3orV0hheWs1bE5kcE5BS08vbmVYak1uamt6Y3paWkpPK2NjOTZYRUhJZHlQcDZBRGVEUVlNR3djYkdCcW1wcVZDcFZLSjk3cnp6VGtIYm9VT0hvTkZvZXRTM3QzbDdleU1rSkFTdXJxN1lzV05IcjExWEpwUGh4UmRmUkg1K1BuSnljcENibTR2cTZtclJ2alkyTmdnUEQ0ZE1Kc1BKa3llTlh2T2xsMTZDUnFOQlJVVUZ5c3ZMa1oyZGpmejgvRzZQY2Y3OCtlalhyeC9LeTh1NWExWlVWS0Npb2dKcXRickw4eDk2NkNGNGVub2lOVFVWS1NrcEtDMHQ3ZlpZdWhJVkZRVVhGeGNrSmlhaXJhMnQwNzVTcVJUang0L0gyYk5uMGRqWTJHdGpjSEJ3Z0pXVkZhNWN1V0swajZXbEpWYXVYQ2xvZisyMTF6cTlka1JFQkZKVFUzczZSRUlJSVlRUVFtNHFGSUNiWU5xMGFZaUppWUZDb1VCeWNqSk9uejZOVTZkTzhmbzgvUEREZ3ZNU0VoSkVnMnB6K3ZhVWpZME5Ka3lZZ0pDUUVJU0VoTURCd1lFN2R1Yk1HUlFYRi9mS2ZZS0NnaEFhR29yUTBGQ3U3ZU9QUDhiWnMyZTUxK1BHamNNZGQ5eUI0T0JnU0NRU1ZGZFg0OVNwVTJCWlZuQTlaMmRuaEllSEF3QWlJeU1CQUQvOTlGT1BBdkRZMkZpNHU3dHoxOVZic1dKRmw4RzBWQ3JGNk5HallXZG5oeUZEaGdBQWFtdHI4ZVdYWHlJbEphWGJZeElqazhudzZLT1B3dDNkSFhQbnpzWGh3NGZ4NTU5L29xYW1odGRQSXBGZ3pKZ3htRFZyRnZlK1B2dnNzMTRaZzVXVkZaNTc3amw0ZVhuaDIyKy94WWtUSjBUN1NTUVNCQWNIbTN4ZGhtSHc0SU1QWXNxVUtkaTllemUyYmR2V0srTWxoQkJDQ0NIa1prQkwwTHRnYVdtSndZTUhBd0RrY2psR2pCaUIrUGo0UGg2VjZkcmEyakI5K25RTUd6YU1GM3dEd09USmszdnRQaUVoSWJ6WExNc2lLeXVMMStibTVvYUJBd2RDSXRGOTdGeGRYUkVVRkNSNlBjTkFYcThuZ2E2cnF5dmMzZDBGN2NYRnhTYk5aRWRFUk1ET3pvN1g1dXpzakxLeXNtNlB5WmkvLy8zdjNGanQ3T3d3ZmZwMGZQREJCNWc2ZFNyWEp6SXlFdSs4OHc0V0xWckU5UjAxYWhSaVkyTjdmSCtwVklxbm4zNGFnWUdCc0xhMnhwTlBQb2xGaXhaQkxwZjMrTHFMRmkzQ2xDbFRBQUF6WnN6QXpKa3plenhlUWdnaGhCQkNiaFlVZ0hjaEtpb0tscGFXdkxhTEZ5LzIwV2pNcDFhcmNmandZZEZqY1hGeGd2ZldYUjBENW9LQ0FzRnk2QXNYTGdqT0d6NTh1RW5YYTJ4c1JHRmhZYmZIcDMrSTBwR3htZDJPUm80Y0tXakx5Y2xCVlZWVnQ4Y2t4dGZYMTJoUWF2aTVVNmxVOFBiMkZ2UjU3TEhIWUdOajA2TXh6SjgvbjV2bDF4czNiaHhlZi8xMStQajRkT3VhbHBhV1dMcDBLY2FPSGN0cnYvZmVlekZwMHFSdWo1VVFRZ2doaEpDYkNTMUI3NExZak9MTkZJQUR3T0hEaHpGOStuUXdETU5ydDdhMnhxaFJvL0RYWDMvMTZQcFdWbGFDWmQyNXVibHdjWEhodFJVWEY2TzJ0aGJPenM1YzI3Qmh3N0JseXhaNGVucml2ZmZlTTNvUGUzdDdiTnEwcWROeFBQVFFRMGFQNlpleGQ5VFpIblE5UzB0TERCczJUTkNlbUpqWTVibm1rTWxrV0x4NE1XUXk0Vi9MZ3djUDhtYnFNek16a1ppWWlOR2pSL1A2T1RrNTRiSEhIdXZSVXZRLy8vd1RVVkZSOFBEdzRMWDcrUGpnOWRkZng0WU5HM0RtekJtVHIyZHZiNC9seTVlTExsVXZMaTRXZlRCRENDR0VFRUxJcllnQzhFN0laRExFeE1UdzJ1cnE2bm8wRTlzVElTRWgrTC8vKzc5ZXZlYkNoUXV4Y09GQ3M4NVp0V29WNzNzUUdSa0pDd3NMWHAvSmt5Y0xscmkvOHNvcnVIanhJaVpPbk1pMWVYcDZ3c3ZMUzNRZmVHK1JTQ1NJaW9vU3RPZm01bmFhWUV4dnhJZ1JzTGEyNXJWcE5CcVRnbmR6UFBqZ2d3Z01EQlMwTnpZMll2djI3WUwySDM3NEFURXhNWUt4alJvMUNpVWxKZGkxYTFlM3hsRmFXb3BYWDMwVlR6MzFsR0RsZ0Z3dXh6UFBQSU10VzdiZ3Q5OSs2L0phN3U3dWVPR0ZGK0RsNVNVNGxwNmVqbzgvL2hndExTM2RHaWNoaEJCQ0NDRTNHd3JBT3hFYkd5dlk5NXVVbE5SSG83bHhEUjA2MU9TK3FhbXB2QUFjMEMzejcrMVZCWnMzYis2eVQzQndzTkYraHJQcEV5Wk1FQnhuV1JZclZxem84aDRiTm13dzZZSE42TkdqamVZVzJMaHhvMmlRV2w5ZmorKy8veDZQUC82NDROaWNPWE5RV2xyS1M0Sm5qcWFtSnF4ZHV4Yno1ODhYWk8xdmFtb3llZFphTHBjTGNnOEF3UEhqeC9IVlYxK1psSDJlRUVJSUlZU1FXd1VGNEowWVAzNjhvTzMwNmRNQWdKZGZmcm5MODU5Ly9ubG90VnFUN3RXeDc5dHZ2MjN5dVgxSkxwY2IzY2N0SmlNalE5QjJMUUx3M3VMcDZZbEJnd1lKMm1VeUdmcjM3OS9sK1IxWEJvZ0pDUWt4dWdvaElTR0IrOHlKT1hyMEtLS2pvd1ZMNUJtR3daSWxTN0I2OWVwdXI5alFhclhZdEdrVHlzdkxNVy9lUEVna0VpZ1VDcnozM25zbWwyQXJMaTdHQng5OGdCZGZmQkVXRmhaZ1dSYmJ0Mi92OXV3OElZUVFRZ2doTnpNS3dJMXdjbklTN0J0dWJHeEVabVltQVBFczNSMTF6QXh1VHQrTys3VnZWS05HallLVmxaWEovUnNhR2xCYVdncGZYMSt1TFN3c0RNM056ZmpnZ3c4QUFFODk5UlF2T1Z4Q1FvSlplNDU3VTN4OGZJOStGbDJWbHV2ZnZ6K1dMVnNtdXUrN3NyS3l5MzN2QVBEMTExOGpPRGlZdDdjZTBPM05mL0hGRi9IT08rK2dxS2lvMDJ1TUd6Zk82TEhXMWxhY1BuMGFvMGFOd3BrelorRGo0OE1sWXpQMmdLSGo5YzZkTzRlUkkwZml3b1VMcUttcE1YcS9FeWRPMEt3NElZUVFRZ2k1WlZFQWJzVFlzV081Y2xsNkZ5NWN1T0ZtcFd0cmF6dWRJYjBXR2hvYXVLODdMaWZQenM3R3UrKytLM3FlVXFrRW9Kc0Y5L1gxUlZ0Ykd6SXlNcENjbkF5VlNvWHo1OC9EMzk5ZmtKbjk0TUdEeU0zTjdkMDNZUUliR3h2UlZSRG02Q3lZOVBYMXhZb1ZLMkJyYXlzNDF0Yldodi8rOTc5UUtCUmQzcU9wcVFtZmYvNDVWcXhZQWFsVXlqdG1iMitQbFN0WDR0MTMzKzMwZTdobzBhSXU3d1BvQXV2T2d2V3VyaGNURXlQSXEyQW9LU21KQW5CQ0NDR0VFSExMb2dCY2hGUXFGZXg3QlhCREpvdXFxS2pBLy83M3Z6NjVkMWhZbUNDejlhRkRoN29NR2c4ZE9vU2twQ1JrWm1ZS2dxMk95ZExxNit0aFkyT0Q5OTkvbjllK2ZQbHlzOGRiVzFzcm1KR1dTcVdDbVdPOU8rNjRvOGUxcjQzTmdBY0hCK081NTU0VDVCZ0FkUHZMdi9qaUMrVG41NXQ4bjh6TVRHemN1QkVMRml3UUhMTzF0Y1dLRlN2dzNudnZDV3F6RTBJSUlZUVFRcTRmQ3NCRmpCNDlXbEJDNjFZZ2s4a1FGaGFHNk9ob0JBUUU0RC8vK1Urbk0vb3hNVEhJenM1R2MzT3o2UEVaTTJid1hyZTF0YUc4dkJ6Ky92NjhkcTFXaStMaVl1NTFjWEV4NzdXaDZPaG8zdXNMRnk3QTB0SlNVQktyTzk1NTV4MWN2bnlaMStiajQ0TTFhOVlJK2xwWldXSHExS21DOXFOSGoyTGJ0bTJpMS8vb280OEVTOG5GQXZDWW1CZzgrZVNUUm9QN2JkdTJkV3ZKL1pFalIrRHI2NHU3Nzc1YmNFd3VsK09GRjE3QXBrMmJjUFRvVWJPdlRRZ2hoQkJDQ09rNUNzQTdZQmdHMDZaTjY3SmZ4NXJUWXRtMEZ5NWNLRG9iYkU1ZmMzbDVlY0hKeVluYnE2NzM4TU1QWS96NDhiejkyb01IRDBaS1Nvcm9kWHg4ZkxCczJUS3dMSXZDd2tLa3A2ZHpmMVFxRlN3dExRVWxxaXd0TGZIYWE2OEpycVZVS2tVemRYZGtaMmVIQVFNRzhOck9uVHZYSi92aDQrUGpSYk4zNzl1M0QvWDE5YUxuaUkyell3QStkZXBVUFBEQUEwYmYweDkvL0lFOWUvWjBZOFE2UC83NEkxeGNYREJpeEFqQk1VdExTenorK09NWU5HZ1FObTdjaUxhMnRtN2ZoeEJDQ0NHRUVHSStDc0E3aUltSjRTVUl1eGxJSkJKRVIwZmp6anZ2eE9EQmczSGx5aFU4OTl4enZOcmFhclZha0N4dDNMaHhSZ053L1ZKd2htRVFFQkNBZ0lBQVRKMDZGVTgvL1RUcTZ1clExdGFHeTVjdm0veTk4dlgxeGFPUFBpcDY3TUtGQy9qdHQ5OFFFeFBEMjNldlVxbVFtcG9xU0laM1BZZzloRWxQVCs4MCszZkhuQUZBZXdCdVkyT0RoUXNYQ3JLVkc5cTdkeTkrL1BISGJveTJuVmFyeGVlZmZ3NExDd3VqZTYzSGpSdUhnSUFBZlBUUlI2aXNyQVFnZktCa1RFUkVCQjU0NEFIQktnY3hMTXNpS3lzTGlZbUpPSFBtREpxYW1reC9JNFFRUWdnaGhOeUNLQUEzSUpWS2NmLzk5L2YxTU16MnhodHY4QUlpRHc4UHhNYkc4bXFXbnoxN0ZsT21UT0dkRnhzYkMwdExTOUdaMElpSUNFRmJjWEV4NnVycXVOZFpXVmttQitEVzF0WkdNOGRYVkZRQWdLQ2NXWHA2ZXAvTjB1N2Z2eDlUcDA3bExSUC8vZmZmamZabkdFWjBWbHUveDMzdTNMbWRCdDk3OXV6QlR6LzkxSU1SdDlOb05QamtrMCt3Yk5reW93OHY3T3pzVEY1eElaUEpNSFRvVUV5ZVBObWs3UDk2RE1NZ05EUVVvYUdoZU9TUlI1Q2NuSXpFeEVTY08zZU9adDhKSVlRUVFzaHRpUUp3QTVNbVRicnBacjhCWFNEY2NVYnk3cnZ2NWdYZ2x5NWRRbU5qSSt6dDdiazJLeXNyeE1URTROU3BVN3h6TFN3c0VCWVdKcmhQY25JeTczVjJkalltVFpyVUcyOEJBQVRCNHBBaFEwU1g2d1BDWmZ5OU1YdHNhT2ZPblRoMDZCRHV1KzgrVEpnd0FhV2xwYmh3NFlMUi9tS3ozMEQ3RFBnUFAveUF3TUJBQkFZR2l2YWJQbjA2cGsrZjN2T0JtMENqMGVEVFR6L2xaYlB2eU1MQ0F1SGg0WWlPanNhSUVTTkVsK01EdXUwRnBwU2hrMHFsWEFaMGhVS0JNMmZPNE5peFk4akl5T0N0MUNDRUVFSUlJZVJXUmdINFZiYTJ0cGc5ZTNaZkQ2TmJEaDA2aFBqNGVGNWJhR2dvQWdJQ1VGQlFBRUMzSFBqQ2hRdUNFbEtqUm8wU0JPQ0RCZzBTbEFJRGhBRzR2cXpWeHg5L2pQTHljcno5OXR1ODQ2dFhyMFoyZGpZQUNQWjJpeEdyaGQyWDZ1dnI4ZFZYWCtIMDZkUHc4UERBa2lWTHNHblRKdEdrZEIzTGYrbnBBM0NsVW9rUFB2Z0FiNzc1Smh3ZEhhL3B1RHZLemMzbFphdi82YWVmY09uU0pWNGZXMXRiREJnd0FNSEJ3Umd3WUlEUno0Q2g3T3hzZlB2dHQ0S2ZPd0NzWDc4ZVU2ZE9SYjkrL1FUSDVISTVWODZzcHFZR3g0OGZ4N0ZqeHdRSjhnZ2hoQkJDQ0xuVmlFL2IzWVpDUWtKRVMwTGRTTVNDUEsxV2k5TFNVa0ZBQlVDUURmdmN1WE9DUGxGUlVZSkFxMk1wTUFCb2JXMFZsTENxcUtqQTNyMTdjZmJzV1pQR2Y3UFNhRFNZUFhzMlJvOGVqY1dMRjRzdU5UZjI4TUF3Q1Z0ZFhSM1dyVnZISmJZenR2Kyt0MzMzM1hmWXRtMGJXSlpGU2tvSzl1M2JKK2pUcjE4L1BQZmNjNWcxYXhZaUl5TTdEYjRWQ2dXMmJ0MksvL3puUDZpcXFoTHRjK3pZTWF4Y3VSSnIxNjVGV2xxYTBXdTV1TGhnK3ZUcFdMTm1EZWJObTJmK215T0VFRUlJSWVRbWNtTk5PZmFobkp3Y3NDemJKeG0zVGRWWmtxL0RodzlqNE1DQnZHT2pSbzNDMXExYlVWdGJDd0JJU1VtQldxM21CWXVXbHBhSWpJemtMVmNmTW1TSTRENHBLU21Dak40c3k1cTg3RHNuSjRkTDlHVnNXZm0xSmxadXJETU13MkRtekptWVBYczI5N21JaVluQlhYZmRKZGdQM3RVTXVGNWFXaHJXcmwyTHpNeE1reE9mOVpSU3FjVHUzYnRSVkZTRXZMdzgwU1hmbVptWk9IbnlKRWFOR21YME9ocU5Cb2NQSDhhT0hUdlEyTmhvMHIxVFVsS1FrcElDZjM5Ly9QM3ZmOGVJRVNPTUx0ZnZiSWsvSVlRUVFnZ2h0d0lLd0s5cWJHemtaZld1ckt6c2xkclR2VWxzbGxVZjRKMDZkUXJ6NTgrSGpZME5kMHdxbFdMeTVNbGMzV3FsVW9tTWpBekJYdXRodzRaeEFiaWJteHQ4Zkh3RTl6bC8vcnlnelhBL3M2ZW5wK0M0dDdjM1ZDb1ZBTjFNZldGaFlhZnY3NE1QUGhCdER3NE94c3laTXp2dHEwL2sxcHVpb3FJd1o4NGNRZnZjdVhPUmtaSEJlejlpUHh1dFZpc2E3S2FtcHZidVFMdWdUN2JXVllENzQ0OC9ZdGl3WVlMMzB0allpQ05IanVEZ3dZT29ycTRXWE51VUJ3bUZoWVg0N0xQUHNIWHJWa3liTmczang0L256YkxuNStkM09sTk9DQ0dFRUVMSXJZQUNjQU1aR1JsY0FQNzk5OS9qMldlZkZlMzM4c3N2bTNTOTU1OS9IbHF0dHR0OU4yM2FoT0xpWXU2MXRiVzE0RHg5QU43VzFvYkV4RVJNbmp5WmQzekNoQW5Zc1dNSDErL0NoUXVDQUR3Nk9ob1NpUVJhclZaMDlwdGxXVnk4ZUZIUS9zWWJiM1Q2bmd4cmY1dFNDMXdzeUFmRVovNk45ZTFORnk5ZXhQSGp4ekZtekJoZXUwd213NUlsUy9CLy8vZC9YSmJ6emg2T0dMTjE2MWJzMnJXTDF6WnMyRERSZ1BhVFR6N2g5dHdiTTN2MmJFeVlNRUhRcmxRcU96MVByNmFtQm9jUEg4YWRkOTRKdFZxTnRMUTBuRGh4QXFkUG4rWWVwSFRrN3U2T2xTdFg4dHFhbTV1eGF0VXEwZjVWVlZYNDdydnZzSFBuVHR4MTExMllQSGt5Ykd4czhPdXZ2NW8wUmtJSUlZUVFRbTVtRklBYnlNL1BCNkFMdk1UMlMrdVpXb29wSkNURTVIdUw5ZTBZY0J1V3hOSXpMQ1YxNk5BaFFRRHU2T2lJbUpnWWJwLzJoUXNYQkFHZW5aMGRCZzRjaUt5c0xORUFQQ3NyeStRbHg3ZWFqUnMzSWlRa0JPN3U3cngyUHo4LzNIdnZ2ZGl5WlF1QTdnWGdMUzB0YUdscDRiVlpXRmlJOWkwdExVVk5UVTJuMXpOMlAxTURjQURZdlhzMzh2THljTzdjT2NIWXhOamIyOFBOelkzWFprcDVzNGFHQm16YnRnMi8vZllieG80ZGl6Tm56cGc4UmtJSUlZUVFRbTVXRklBYktDd3NoRUtod01hTkcvdDZLS0lNUzRqcEdRWkp4Y1hGS0N3c0ZKUWttemh4SWhlQVYxWldvcnk4SEY1ZVhydyswZEhSeU0zTlJYaDR1T0FlaHZ2RHJ4V0dZUkFkSFMxNlRLeDBWMHhNaktDdHNMQ3cweUMxdXJwYUVLUktwVks0dXJvYVBVZWhVT0NMTDc3QXFsV3JCUGtCcGs2ZGlqTm56aUEzTjFkMEQ3aCtkdHdjSFFOOXZjNUtodW1KQmU4YWphYkxjZmo3K3d2MmZwdGFqazlzbTRaY0xzZmN1WE5OT2wvdi92dnY1NzdldW5XcldlY1NRZ2doaEJCeXM2QUEzRUJwYVNsKytPRUhvNW1kKzVxVGs1T2dyZU1zNWJGanh3UUJlRlJVRkZ4ZFhibjl1OG5KeVlJQVBDWW1CdW5wNmFJMW5hOUhsbk9aVElabHk1YVozRitzNzRZTkc1Q1FrR0QwbkxWcjF3cEtYZm40K0hTWm5DMDdPeHY3OSs4WFpKVm5HQVlMRnk3RXFsV3J1alVETHNiUHowL1ExdHpjakthbXBpN1BGY3RjM3RyYWF0STkvLzczdjVzMlFCTzR1Ym4xNkhvVWdCTkNDQ0dFa0ZzVkJlQUcxR28xRGg4KzNOZkRNTXJGeFVYUVZsZFh4M3Q5NHNRSlBQamdnN3g5MHd6RGNIdkJBZDBTKy9qNGVMQXNpNktpSXFTbXBpSWxKUVd4c2JHQzZ4Y1dGaHA5SUdHNGxOM1B6Ni9UT3VBM3UyM2J0aUUyTnBZMzQ2dlZhcm10Q21JejRPWUc0QllXRmdnS0NoSzBsNWVYbTNTKzJNTVRVNWFERTBJSUlZUVFRcTRQQ3NDN3dWaldaMmRuWnpnNU9YRjd5VHZETUF5OHZiMEZNN0tkOGZiMkZyVHBTNHpwMWRmWEl6VTFWVkRMZS96NDhkaTVjeWRZbGtWR1JnWSsvL3h6cEthbTh2WjJpeVZKbzcyNU9tMXRiZGk0Y1NOZWVPRUZBTHJWRXV2WHIrZCsxc2FXZjVzakppWkc5RHFtZko0QThSd0I1dXovSm9RUVFnZ2hoRnhiRklEM0VvbEVnaWVmZkJJREJ3N0UzcjE3c1dQSERxTjdiMTFkWGJGa3lSSUVCd2ZqL2ZmZk42bjhrbFFxRlMzMUpiYm4rZGl4WTRJQTNOWFZGVkZSVWJoNDhTSlVLaFZPbkRqQk8rN3I2eXRJcGdWUUFHNG9KU1VGaVltSnFLcXF3czZkTzNrLzM1NEc0QktKQkRObXpCQTlscFdWWmRJMXhBSndVNWFnRTBJSUlZUVFRcTRQQ3NCN3lYMzMzY2RsUjU4K2ZUcUdEaDJLTDcvOEVqazVPYngrbzBlUHhpT1BQTUxWNjE2MmJCbmVlKzg5WkdSa2RIcjlmdjM2aWU0ekxpc3JFN1FsSlNWQm9WQkFMcGREcTlVaUxTME5DUWtKbmQ1ajZOQ2hncmFTa2hLelp1aU5zYkd4Z1llSEJ3b0tDb3oyVWFsVWVQVFJSMFdQeGNURVlPblNwYncyc2I2bWxuenJpUysrK0VLMHRyZlkvbXR6QXZBNWMrWUk5dTREdXU5TFYvVzc5ZXpzN0FSdHBtUXlQMzc4T0k0ZlAyN1NQUURkNm8xRml4Wmg3Tml4dlBiR3hrWkJvc0Q4L0h4OCtPR0hncFVhaEJCQ0NDR0UzSTZFQlphSjJhS2pvekZ0VG1yVll3QUFJQUJKUkVGVTJqUmVtNCtQRDVZdFc4YWJsUnd3WUFDV0xGbkNCZCtBTG5CYnZueDVseVhMQmd3WUlHaXJycTRXM2VQYjF0YUd2WHYzWXN1V0xWaTZkQ25XcmwyTEV5ZE9vSzJ0emVqMXhmWi9uejU5dXRNeG1XTDQ4T0ZZczJZTmwrSGMxdFpXMEVlL2QxbWowWWorRVF0NFRlM1gyNHpkdy9CbnFtZnE4dStwVTZjYW5mMCtlZktreWZ1NEhSd2NCRzJtQk9EbXNMR3h3Yi8vL1c5QjhBMEE2OWV2RjlTTER3d014QnR2dklIZzRPQmVIUWNoaEJCQ0NDRTNJNW9CN3lFM056Y3NYcnhZVUtLS1pWbXNXN2VPRnp6bDVPVGcrKysveC96NTgzbDlyYXlzOFB6enoyUE5taldDR1hNOXNmcmNSVVZGUnNlMWMrZE9rOStEazVPVGFQS3ZuZ2JnLy96blA3bHlWbks1SERLWkRQLys5NzhGL1VhT0hJa1RKMDUwV251OU4zU1Y3YndueEI2UWRMWDgyOExDQXZQbno4ZWtTWk5FajJzMEd1emV2ZHVrKzd1NXVZbk93cHVTUGQwVURNTWdMaTRPRHo3NG9HZzIvcFNVRkZ5OGVCRkZSVVZZdlhvMUhCMGR1V05PVGs1WXRXb1Yvdnp6VCt6ZXZmdTJyU2xQQ0NHRUVFSUlCZUE5WUdkbmgrZWZmMTUwNmUvMjdkdVJrcElpYU4rL2Z6L3M3ZTB4YytaTVhydGNMc2R6enoySE45OThFeVVsSllKall2VzVzN0t5c0huejVoNitDK1BlZWVjZDBmWlBQLzFVRUp5TEJYK0d0YVR0N095d2FORWlicG0rSVlaaHNIVHBVaTVBcTYrdjcrSEllNWRNSm9PYm14c1VDZ1VVQ2dWdnh0M0p5UWtUSmt6QUhYZmNJVGl2cy9jUkZoYUdSeDk5RkQ0K1BrYjc3TjY5bTh1QUhoOGZEMDlQVHpRME5LQzV1Umt0TFMxb2JXMUZXMXNiWkRJWnBrNmRLbnFObmdhN3RyYTJpSXVMdzExMzNTVW9YYWRYWFYyTkw3NzRBb0F1S2VCSEgzMkVsMTkrbWJkbFFpYVQ0ZTY3NzhiRWlST3hkKzllSERseWhKYWxFMElJSVlTUTJ3NEY0TjFrWldXRjU1NTdUalNBT25IaUJIYnQybVgwM0o5Ly9obHVibTRZTTJZTXI5M1cxaFl2dlBBQzNuampEVjdwcjlHalI0c0d1Sm1abVQxNEI3MUxMRU83b2JpNE9OSDNvQ2VSU0JBZkg0ODc3N3dUUlVWRnlNL1BSMU5URTVxYm02SFZhckZseXhZd0RBT0pSQUtwVklvNWMrWkFLcFZ5cjJVeUdTb3FLdkQ3NzcvMzlsc0RBTHo1NXB1aVpiNDZVMUZSSVdnTENBakE3Tm16RVJNVDArbTU2ZW5wdk0rUWk0c0w0dVBqemJvL0lKNGpvRFA2N1B6aDRlR0lqbzdHNE1HRFJYTVA2RlZXVnVMdHQ5OUdRME1EMTVhVGs0T1BQdm9JUzVjdUZTU25rOHZsbUQxN05tYk5tb1djbkJ5Y1BuMGFGeTVjUUVWRnhYWFpRa0FJSVlRUVFraGZvZ0M4RzZSU0taWXVYU3E2cnpVM054ZGZmdmxsbDlmNDhzc3Y0ZXpzTEpqWmRuWjJ4b29WSzdCNjlXclUxOWRESXBIZ3JydnVFcHhmVjFlSHZMeTg3citKWGlhMkoxaXZ0TFFVY3JrY3JxNnV2UGJ6NTg4TEFsR0dZZUR2N3krYWtLd3JQLzMwazlubm1FS3RWaU0xTlZVMFVWMW5EQitRTUF5RHA1OStHc09IRCsveXZNTENRbnp5eVNlOEpHN2RTWWFuMVdxUm5wN2VaYi9RMEZBTUhUb1VmbjUrQ0F3TUZOMm5MK2JzMmJQNDVwdHZSR2ZaTDE2OGlIZmZmUmZQUFBPTTZBb1JobUV3Y09CQURCdzRFUFBtelVOYld4dEtTMHRSVWxLQ0gzLzhrWmFwRTBJSUlZU1FXeElsWWV1R0JRc1dJREl5VXRCZVhsNk85OTkvSHlxVnFzdHJhRFFhZlBycHA3aHk1WXJnbUtlbko1WXZYdzZHWWVEbDVXVzBQTmlOTW1Ob1pXV0ZmdjM2Q2RwWmxzVnZ2LzJHVmF0V1ljdVdMYnhqU1VsSitQREREM0gwNk5GZUc4ZlpzMmM3UFY1ZFhZM0t5a3JlbitycWFwT3VuWnljYk5aWUNnc0xlY0V2eTdMWXUzZHZsNStOakl3TXZQMzIyMmh1YnVhMVYxWldtblYvQUVoSVNEQnBPWDl0YlMwbVRacUVpSWdJazRMdnFxb3FyRnUzRGg5Ly9IR25nWEpHUmdaV3JWcUZTNWN1ZFhsTlMwdExCQVlHUXFGUVVQQk5DQ0dFRUVKdVdSU0FkOE9oUTRjRVFVSjlmVDNXcmwxclZ2RFExTlNFRHovOFVKQXR1N3E2R3BzMmJRTExzcmg4K1RKV3IxNHRDQlFQSGp6WS9UZlF5NVJLSmI3KyttdGVXMzE5UGRhc1dZTXRXN1pBclZiajFLbFR5TTNOQmFCNzM5OSsreTFZbHNWWFgzMkYvLzN2ZnlabitqYW12THk4eStYV2E5ZXV4ZkxseTNsLzFxNWRhOUwxOC9QelRSNUxjM016UHYvOGMwRjdUazRPTm16WUlIcU9Qa0JmczJhTklQZ0d3TnVTWUFwejhnTlVWRlJnNjlhdFhmWXJMeS9IcGsyYjhQenp6eU14TWRHa2ExZFhWMlAxNnRYWXVIR2o2UHN5bEorZmp4OSsrTUdrNnhKQ0NDR0VFSEl6b2lYbzNaQ1RrNFBYWG5zTkw3NzRJanc4UE5EVTFJUTFhOWFJem1aM3BiaTRHTjk4OHcyZWVPSUpBTHFaNFMrLy9KSVhyQlFVRk9EVlYxL0ZzbVhMRUJRVWhJc1hMNkswdEJRQThPS0xML2JPbXpKRFRVMk5vTzM4K2ZNNGV2UW9Ka3lZd08wQk5weDlaVmtXMzMvL1BWNTU1Ulg4K09PUHZHUDc5KzlIUWtJQ1JvNGNpZkR3Y1BqNStjSEZ4UVZ5dVJ3U2lXblBpTXlkb1RaWFVWRVIxR3AxcC91aEd4c2JjZTdjT1d6ZnZ0MW9nckdUSjA4aUlDQ0FWN2F1cUtnSTMzMzNIYkt6czQxZXU2YW1CZ3FGQWxaV1ZvS00rM3BxdFJvRkJRVTRkdXdZamh3NVlsWWQ4Z01IRGlBdUxrNlF6YjIxdFJYbnpwM0Q4ZVBIa1pxYTJxMVZGeXpMNHVEQmcwaE1UTVRreVpNUkh4OHZ5S1N1VUNqdzMvLytGMnExMnV6ckUwSUlJWVFRY3JOZzJCdGxIYk1aSG5yb29ldHluNDRscy9SQnBwNnpzek9XTGwyS1RaczI5WGcvOXNNUFA0ekt5c3BPazRoWldscmlpU2Vld0xadDI3cTFKL2hhazh2bCtNYy8vb0hObXpjYlhXcDk1NTEzNHNDQkF5WmZVeUtSZ0dFWVh1QW45cEh0Mk9ibjV5Zm9VMTVlTGdqd1pESVpMMXU3WG1GaG9hQnQyTEJoc0xhMmhsYXJoVWFqZ1ZxdGhsS3BSR3RySytycjYxRlZWV1ZTZ0NxUlNMQml4UW80T3p0ano1NDlTRWhJTUN1d1pSZ0dNcG1NKzk1SUpCSm90ZG9lcnlMbzM3OC8zbmpqRFpTWGx5TXRMUTBwS1NsSVRVM3Q5YUJZSXBFZ01qSVNjWEZ4aUlpSWdLT2pJelpzMklDRWhJUmV2VTlIMTdKaUFDR0VFRUlJSVlZWUk3Tm1GSUFUMGdma2NqbVVTdVVOczQ5ZlR5Nlg5emlRTjVlM3Q3ZloyZHE3Z3dKd1FnZ2hoQkJ5dlJnTHdHa0pPaUY5NEhvSHVhYnFpM0ZkaitDYkVFSUlJWVNRR3dFbFlTT0VFRUlJSVlRUVFxNERDc0FKSVlRUVFnZ2hoSkRyZ0FKd1FnZ2hoQkJDQ0NIa09xQUFuQkJDQ0NHRUVFSUl1UTRvQUNlRUVFSUlJWVFRUXE0RENzQUpJWVFRUWdnaGhKRHJnTXFRRVVJSUlZUVEwa3VxcXFyUTF0WUdEdzhQeUdRMzVxL2F0YlcxM05mT3pzNUcrN0VzaTdxNk9wUDY5aldOUm9QQ3drTGs1dWJDd2NFQkkwZU9OT3Y4dkx3OCtQbjV3ZExTVW5Dc3RiVVYxdGJXdkxiTGx5OXpQMmNiRzVzZWpaM2NYbTdNL3lzUVFnZ2hoQkJ5RTlxNmRTdVNrNVBCTUF6YzNkMnhhdFVxV0ZsWmRldGEyZG5aU0V0TFEzNStQc2FORzRmaHc0ZUw5bnYvL2ZjaGxVcmg3dTZPT1hQbVFDNlhkM3JkRlN0V2NGK3ZYNy9lYUwvVzFsYVQreG82Y2VJRWlvcUtFQkVSZ1pDUUVGaFlXRUNqMGVDenp6N2orano5OU5OZ0dBWUFvRlFxZWRkKzVwbG5UTHFQbmtxbHdvc3Z2b2ptNW1ZQWdKT1RFNFlQSHc2SnhMVEZ2blYxZFZpelpnMGtFZ2ttVFpxRSsrNjdEd0N3ZmZ0MlhMeDRFVTFOVFhqdnZmZDQxOXU1Y3llU2s1TWhrVWp3NFljZmR2azlKMFNQQW5CQ0NDRTN2WmZtLzlYWFF5Q0VYUFgyLzhiMzlSRDZUSDE5UFZKVFV3SG9aby85L1B5NkhYd0R1Z0Q4OTk5L0J3RElaRExSQUx5eXNoTFoyZGtBZ0pxYW1oNEZndDkvL3ozS3k4dGhhMnVMZSs2NUJ3NE9EdDI2enJGang1Q1RrNE5EaHc3aG1XZWV3ZURCZzZIVmFwR1dsc2IxWVZtV0M4QTFHZzN2bUxrc0xDd3daTWdRSkNZbUF0QUYxQmN2WGtSTVRJeEo1MSs2ZEFrQW9OVnE0ZW5weWJXWGw1ZWpvcUlDQUpDZW5vNklpQWh1N0RrNU9RQ0E0T0JnQ3I2SldTZ0FKNFFRUWdnaHhBeXZ2UEtLYUx0U3FZUldxK1ZlNStUa0dPM2JrYlcxTlY1NjZTVmUyOGlSSTdGbnp4NEFRRlpXRnBSS3BTQ2dQMy8rUFBmMTJMRmpUYnFYSWExV3k4M3NKaWNuYzB2TzliUEE1cXF2cjBkdWJpNEF3TWJHQnFHaG9kMjZqcUhNekV6ODhNTVBuZlpwYlczbHZkNjhlVE4yN3R4cHRQK1NKVXZnNCtNREFFaEpTZUhhaTRxS3NHdlhMZ0JBVkZRVWtwT1RBUUJKU1Vsd2MzUERxNisreXJ2T3BVdVhzSGp4WWw3Ym1ERmo4UERERDNmeHJzanRpZ0p3UXNodFlmZDNPUWdLZDBKUW1DTnM3Q3o2ZWppRUVFSnVZdnBaMGE0ME5EU2dvYUhCcEw3VzF0Ykl5Y25CdSsrK0szcGNyVllMbG1hdlg3OGVKMCtlNUY3djJMRkROT2lNalkzRndvVUxSYS83MGtzdllkeTRjWWlOamVXQ2J5c3JLN2k0dUFpQ1dsT2NQWHNXTE1zQ0FHSmlZaUNWU3MyK1JrY0toY0xrNzdsZWMzTXp0eVJkakVxbEFxRDd2aG9HNEFrSkNkelhhOWFzNGI1T1NVbEJmSHk4V1dNZ1JBd0Y0SVNRMjhLSkE1ZHg0c0JsTUF6ZzdXK0g0SEFuQklVN0lURFVFVmJ5bnY5eVFBZ2hoRnh2dWJtNXVIejVNdmVhWlZrdStEV2sxV3J4MTE5LzRkU3BVNWd5WlFydldGMWRIZmJzMllPU2toS3VyYTJ0RGN1WEx4ZGNaOW15WmJ6WHZyNitnbjc2WmVBQUVCY1hoLzM3OStQbzBhT0NjYTFhdFlvM1BrTXJWNjRFQUx6MTFsdUNNZlMyQ3hjdW9LV2xSZlNZazVNVFBEMDlVVkZSZ2NiR1JsUlVWR0RNbURGSVRrNUdZMk1qYkd4c1JKZTVEeHc0OEZvUG05ekVLQUFuaE54V1dCYTRYTkNFeXdWTlNOaGJBcW1VZ1crUVBZTERuUkFjN2dUL0VBZklMS2hDSXlHRUVPTTZKaU9ycXFyQzY2Ky9qcmEyTmdDNndQUFJSeDgxKzdwRlJVVzhQY2hkT1hEZ2dNbDlyMXk1Z3B5Y0hNR3NzTHU3TzV5ZG5Ya1p6bG1XRlowOTd0aldNWEROeTh2akFubEhSMGNNSERnUUtTa3BxSzZ1Rmx4THJNMlVZMERYeWVBTTk1ZDM1ZWpSb3dCMEt4RGVlZWNkd1g3dTBOQlF5T1Z5eE1iR0lpZ29DSkdSa1RoNzlpd0FJQ0lpZ3BhYUU3TlJBRTRJdWExcE5DeUtMaldnNkZJRER1OHFnc3hDZ3Y0REhiaUEzQy9ZSGxLcGFmK0lFMElJdWYyd0xJdk5temR6d1RlZ1d6SzljZU5HazYraEQ5Yjc5KytQTjk1NEF5cVZDbSsvL1RaOGZYMHhac3dZaElhR29yYTJGdHUzYjBkZFhSMys5YTkvb2FhbUJxdFhyK2F1OGVDREQyTGl4SWtBZ0Y5KytRWDc5dTBEb052ckhCTVRnKysrK3c0QUJJblZWcTVjaWRiV1ZuejQ0WWZkZVBkOGYvNzVKL2YxOVVoTTF0Yld4cFVOYTJwcVFtSmlJcEtUaytIczdJd0ZDeGJ3K2lZa0pLQ2xwUVZoWVdIbzE2OGZHSVpCWGw0ZWw4RE95Y2tKdi83Nks5ZC8vUGp4OFBEd3dBTVBQTURMZm43cDBpVW9sVW9BUUZCUUVMZi8rMjkvK3h2dXYvLythL3AreWEyQkFuQkN5RzFCSW1HZzFRcVg1WFdrVm1tUmwxNkh2UFE2SEFCZ0taY2ljSkFqdDJUZEo4QU9KajVVSjRRUWNodll0MjhmTWpNemVXMkdpZEZNMFhHMmZNdVdMU2d0TFVWcGFTbFVLaFZDUTBQeDg4OC9jek92SDMzMEVlUnlPVzlaZDNsNU9mZjFsU3RYdUs5ZFhWMEJBSTJOalFBQWUzdDczcjFzYkd4UVYxZkhPK2ZOTjkrRXU3czdXbHBhOE95enozTHRuYzA4bDVlWDQ5eTVjNEwyMmJOblkvYnMyVkNwVkhqcXFhZTQ5blhyMW5HQnJUbjMwZC9yNE1HRE9IMzZORjU1NVJXNHVycENvVkJnKy9idEFIUlowUlVLQmU4aHdKRWpSN2paK1duVHBtSEdqQm04bWZheXNqS1VsWlZ4cndjUEhnd1BEdzlCS1RQRC9lTGg0ZUdkanBNUU1SU0FFMEp1QzZ2V3hTRXZvdzY1YVhYSXk2aERaV2tMUkxiSkNiUXBOTWk2V0lPc2l6VUFBQnM3R1FKRG5SQTgyQWxCWVU3dzlMTzV4aU1uaEJCeW8wcE9Uc2J1M2J0NzlacEhqaHpCc1dQSEFPaG1rZlhaeUI5KytHR1VsNWVqcEtRRUJRVUZndk9LaW9xNHIvV0JKc013M0pKMmZZSTFSMGRId2JrblRwemd2bloyZG9hN3U3dlo0OTYxYTVmby92TnJZZGV1WFZ5d2YvVG9VY3llUFJ0dWJtN3c4ZkhCNWN1WG9WS3BrSktTd3BWdGEyeHNSR2xwS1hkK1NFZ0lBQ0F3TU5Eb1BZcUxpL0hSUngveDJ0YXZYODlsUmZmMjlvYVRrMU92dmk5eWU2QUFuQkJ5VzdDMmxXSHdNRGNNSHVZR0FHaXNiME5ldWo0Z3IwZE5aYXRKQVhsTGt4cHBaNnVRZHJZS0FHRHZhSW1nY0gxQTdnaFhUK3RyK1RZSUllUzJsSkdSY2MwU2NxMWN1UkpoWVdGbW41ZWJtNHNOR3pZSWdzNnVabThCR00xMm5wU1VoQzFidG5Ddjc3Ly9mbTRHMjhyS0NrOCsrU1RlZlBOTjN0NXJCd2NITkRRMG9MQ3dFQ3FWQ2lxVmlzc1k3dTd1enBVdHE2MnRoVlFxaFoyZG5lQytQajQrY0haMlJtMXRMUVlQSG16Q3UrZkx5c29TbmYyK1ZzYU1HY1BkNy9qeDQ1Z3hZd1prTWhraUl5TzVwSFRuenAzakF2RE16RXp1NTJScGFZa0JBd1lBQU56YzNPRHE2b3JubjM4ZUsxYXNBTkMrZjcrNHVGajAzdnBaOHJLeU1sNVcrb01IRCtMZ3dZTUFnSG56NW1IOCtQRzkvYmJKTFlJQ2NFTEliY25lMFJKRDRqd3dKTTREQUZCWHBVRHUxWUE4TjcwZURiVktrNjdUV04rR2l5Y3FjZkZFSlFEQXlVMnUyejgrMkFuQjRZNXdjTGJxNGdxRUVFSnVOcG1abVZpM2JoMVh5c3BRVTFOVGwrY2JLKy9WdjM5L09EZzRvTDYrSG1QR2pNR1lNV080WStucDZTZ29LTUFkZDl5QnRMUTA5Ty9mSDFldVhNR2dRWVB3eXkrL1FLMVdJeU1qQTIxdGJWeXdHUlFVQkVDM1Q5M1B6dysxdGJXaXljbmk0dUl3ZlBod0hEdDJqS3VOYlk2TEZ5K2FmWTQ1TkJvTjk3VkVJa0Y0ZURpY25KeFFWMWVIcHFZbW5EbHpCbkZ4Y1lpTWpNVCsvZnNCNkw1ZmFyVWFNcGtNNmVucDNQbURCZzJDVE5ZZUFzMmJOMDlRV3gwQVpESVpYRjFkVVZ0Yks4alNUa2hQVUFCT0NDSFFCYzVEeDN0aDZIZ3ZBTUNWc2xia3B0VWlONzBPK1JuMWFHNFUvcElscHE1S2dhUy95cEgwVnprWUJuRHpza2J3WUdjRWh6c2hNTXdSdHZaVWc1d1FRbTVtOWZYMStQVFRUNkZXcTBXUGk1WHZNcFc3dXp1V0xsMktmZnYySVRZMkZ0OTk5eDBlZXVnaFNDUVMvUFhYWDl6ZThvY2VlZ2lqUm8zaUF0QmZmdmtGQUhENjlHbGVNamo5ekQ3RE1IajIyV2VOamhuUUJaeGRMYWZ2V0lZc0xDd01DeGN1eElBQkEzRHc0RUZ1TnI2M0dZNWJLcFZDSXBGZzFLaFIrUDMzM3dIb2x1M0h4Y1VoT0RnWWNya2NDb1VDQ29VQ1dWbFpHRHg0TURJeU1yanpJeUlpdUs4TENncVFsWldGdExRMHJxMndzQkE3ZHV5QWc0TUQzbnJyTGJ6eXlpdThHdVNHRDBXMFdpMjNmTi9IeDRkYjB1N2w1ZFhMM3dGeUs2RUFuQkJDUkxoN1c4UGQyeHFqSnZ1QVpZSHk0dWFycytPMUtNaHFnS0xGK0M4eGVpeXJDK1N2bExYaTVKKzZHdVJlL1d5dnpvNDc2MnFRVzFNTmNrSUlNVWRvYUNoZWZ2bmxQcnUvdmIwOVpESVpON3M2YWRJay9QSEhINzEyZlY5Zlg4VEV4T0R6enorSFJxTkJTMHNMN3J2dlBtN3ZzVXdtUTNSME5HUXlHYmVFV2o4YmZQNzhlVzYyVmlxVklqSXlrbmR0dzVsZk1XS2x4em83cnAvSjF5L3Buak5uRHI3OTlsdGVIMzJXOEk2ZWVPSUpvL2ZSbitQcTZvcTMzbm9MQ29XQ082WlByRFptekJndUFDOG9LRUJaV1JtOHZiMFJGaGJHUGFoSVRVMkZpNHNMYW10cnVmTU5BL0NTa2hKdXhsenY4dVhMdUh6NU1qdzlQVEY1OG1UQjJBekxqaW1WU2k0QUR3c0xveXpveENRVWdCTkNTQmNZQnZEdWJ3dnYvcllZTzhVWFdpMkwwdnltcXdGNUhRcXo2NkZxNjNwNUdzc0NaVVhOS0N0cXhyRjlwWkJJR2ZnRzJGME55SjNnSCtJSUMwdXFRVTRJSVRjeWlVU0NnSUFBNU9mblk4bVNKYkMwdE9RRjRNWUNUa1BsNWVYWXRXdVgwZVBlM3Q2d3NiRkJZMk1qTGx5NGdFdVhMbkhMc0ljT0hjcmJ4ODB3RERjYmJEaFRQR1RJRU5qYTJuYm5MWnJOd2NFQkkwZU94S2hSb3dRQmVHL1FaM0FIZFBXNkFjRER3d01CQVFGY1FyckV4RVRNbVRNSDRlSGhnZ0JjejhmSEIyNXViajBheTZaTm03aXZEWmVtWjJSa2NNY2NIUjB4YytiTUh0MkgzTG9vQUNlRUVETkpKQXo2QmR1alg3QTlKczdvQjdWS2krS2NSdDBlOHZRNkZPYzJRS1B1T3FPYlZzT2lPTGNSeGJtTk9MSzdHRElMQ2ZvTnNPZHFrUGNiNEVBMXlBa2g1QVlVR3h1TCsrNjdEMzUrZnNqSnllRWQ2empyTE1iR3B2TUtHajQrUGxpMmJCbmVmLzk5TkRVMWNUUFBFb2tFVTZaTUVmU2ZPSEVpRGh3NHdOc3JMVFo3MjVXT0NlVE1LUTltT0ROc1NKOUVyanYwV2NiMUdkd0JmaGIzRVNOR2NBSDR5Wk1uTVd2V0xHNS8rT0RCZ3hFUkVZR2pSNDl5L1ljTUdjSzcvdGl4WXpGMjdGamUrOVFuWVRQbStQSGpvdTM2bVhNQThQVDBwQUNjR0VVQk9DR0U5SkRNUW9MQU1FY0VoamxpOGh4L3RDazFLTWhxUUc1NkhmTFM2bkM1c01ua0d1VDVHZlhJejZqSG45c0xZV2tsUmNBZ0IxME44c0ZPOFBHM2cwUkNBVGtoaFBTMUNSTW1HRDFtV091NkozeDhmUERJSTQvZ3M4OCs0OXJjM2QxRlM0VFYxdFpDSXBGd0FiaXRyVzIza3FuMWhMSGw3WWJaNjZ1cXF2REhIMy9nbm52dUVUeUVLQ2twd2NXTEZ6RnQyalRCTlF6M1lCc0c5RU9IRHNXMmJkdkFzaXdhR2hxUW1wcUtxS2dvckZtekJvQnVpZmpYWDMvTjlZK09qdTdlbXlPa0YxRUFUZ2dodmN6U1NvcVFLR2VFUkRrREFCUXRhdVJsMUhOWjFpdExtMDJyUWE3VUlEdTVGdG5KdXIxcmNoc1pnc0ljdVN6ckhyNjJFRWxtU3dnaDVCWlFWVldGbjM3NmlkZFdVVkdCOWV2WFk4bVNKWkJLZFRsRUxsMjZoTTgvLzV5WGtiMjV1Um1mZmZZWm5ucnFLVzdQZEY5VHE5WFlzR0VEQ2dzTGNmNzhlY3lmUDUrYmtkNjNieDkrL2ZWWHFOVnF0TFcxWWRhc1dkeDVMTXZ5YXB3YlBsaHdjbkxDb0VHRG9OVnFNV2JNR0VFNXVZeU1ERzVadnBPVEUvejkvVTBhYTNOek03S3pzeEVURXlNNFpyZ0tRS2xVY3FYSS92YTN2OUVlY0dJU0NzQUpJZVFhazl2SUVEN1VGZUZEZFUvdG14cFV1aHJrVndOeVUydVFLMXJVU0UrcVJucFNOUURBenNGQ1Y0UDhha0JPTmNnSklhVHZQZkxJSTEzMnFheXN4TDU5KzR3ZVQwNU94c2FORzdtbDV4WVdGdEJxdGRCb05FaE9Uc1pYWDMyRmhRc1g0dmp4NDlpeVpRc1haRElNdzVVZ3UzVHBFdDU5OTEwc1dyUUlucDZldmZET2V1Ym5uMzlHWVdFaEFOMmVidjBEQkVBWFpPdmZ3KysvL3c1N2UzdHVDWDFSVVJFdkNadVRreE9xcTZ1NTEvLzR4eis0MmZlT0dkZ05hNU1QSERnUU5UVTEzR3NIQndkWVdBZ3JreFFYRitPMTExNURlSGc0SEJ3Y1VGVlZ4UjFMUzB2clZwMTBRZ3hSQUU0SUlkZVpuWU1Gb2thNUkycVViaGxoZmJXeXZRWjVSaDNxcTAyclFkN1VvRUx5eVN0SVBua0ZBT0RvYXRWZWd6ek1DWTZ1VklPY0VFS3V0OUdqUi9OZXN5d0xsbVVoa2JRbjJUUVdmRmRWVmVHWFgzN0JtVE5udURhSlJJS0ZDeGVpdGJXVmwrQnMzYnAxWEdaMFFCZDh6NXMzRDZXbHBUaDgrREFBM2JMdTFhdFg0NEVISHNEWXNXT05qdm5ubjM5R1ltSmlsKyt0WXhreUFQamdndys2UE8vdzRjUGNtQUJnMXF4WnZHemtVNmRPUlVOREE5Zm41NTkvaG91TEMySmpZNUdVbE1UMWs4bGtPSFRvRUw3NTVwc3U3OW5SbVRObmVOL1hmLzNyWDRpS2lnS2dtOG5XS3lrcEFRQ1VsWlhoaXkrKzRPMnJYN2R1SGU2KysyNk1HREVDN3U3dWtFcWxpSXVMQXdBRUJBUUFhSCtZSUJiY0V3TGNwQUg0NXMyYiszb0loUFFwcGFZQlp5OS9qaXN0NllKakRDUUljNXVORU5mcEFHaDk4czNBMGRVS3NlTThFVHRPTjBOUlZkN0s3Ui9QeTZoRFU0TnBOY2pycTVVNGwxQ0Jjd2tWWUJqQTFkT2EyejhlRk9ZRU93ZjZaWUFRUXE0M3BWTEoxUWFYU3FWZ1daWlhxOXR3TDNSYVdob3ZTTFN3c01DaVJZdTRRTEc4dkJ3U2lRUTVPVG5JeXNyaStzbGtNanp5eUNNWU1XSUV0Rm90bXBxYXVPdG90VnF1UG5WblkreXFCQm5RZFpreU1XZlBuc1hXclZ1NTEyUEhqc1ZkZDkwbDZEZDM3bHhVVjFjak9Ua1pMTXZpbTIrK2dZMk5EUy9wV1dSa1pMZkcwSlhzN0d6ZWE0bEVncWFtSm01RzNjUERBNVdWbFZDcFZOaXpady8yN05rRGlVVENCZGxhclJhblQ1L0dOOTk4QTVabElaZkw4ZkhISC9mNk9NbXQ0YVlNd0FtNTNWbEpIVEM2M3d0SXY3SU5sMnIyQW1oZnY4eENpL1NxbjFHcnlFT3M5eUpZU0RyUHRFcHVQRzVlMW5EenNzYklTZDVnV2FDaXBKbWJJYy9QckRlNUJubFZlU3VxeWx0eDZsQVpHQWJ3OUxQbFpzZ0RReDBodDZGL0FnZ2g1RnFUeStVSUN3dERTa29LcjB5WW5qNjRCblRKM1ZKU1VwQ1NrZ0ozZDNjc1hyd1kvZnIxNDQ3ZmM4ODlBSFJMdU45NjZ5M1UxTlRBdzhNRGp6LytPTGUvV1NLUllNR0NCYkN6czhQaHc0Y1JIeDhQWDEvZmEvd3VqY3ZNek9TV3hROFpNZ1R6NXMwVDdjY3dEQllzV0lCMzNua0haV1ZsWUZrV3RiVzFpSXVMdzRFREJ3RG92ajk3OSs3dDlURWFQaEJ4ZFhYRmdnVUxZR1ZsaFRmZmZCTnl1UnpMbHkvSDBhTkhzVy9mUHU2OWFMVmEzc3k1b2REUTBGNGZJN2wxMEc5ZmhOeWtHRWd3MkgwdW5PWEJPRmYrSmRUYVZ0N3hzcVp6T0ZyNEdrYjRQQTBIcTM1R3JrSnVkQXdEZVBXemhWYy9XNHk1UzFlRC9IS0JZUTN5QnJRcE5WMWVoMldCOHVKbWxCYzM0L2grWFExeUgvLzJHdVFCZzZnR09TR0VkQWZETUx6bDVXSkNRME9Sa3BMQzlaZkpaTEN6czBORVJBVHV2ZmRlWHQ5NTgrYmh6ei8veEl3Wk0yQmxKYjZWeU43ZUhvOC8vamhTVWxJd2RlcFVXRnBhQ3NiMHdBTVBZTkNnUVNidFdaNDNiNTdSd05oYytqSHIvenQvL254WVdWbWhwS1FFQ3hjdTdQUjdKWmZMc1hqeFluejIyV2Q0N0xISEVCd2NERUJYRnowcEtRbGhZV0dDUkd1OVlkeTRjVWhLU29KR284R1NKVXU0K3VseGNYRUlDZ3FDazVNVFpzNmNpZWpvYUp3OGVSTEZ4Y1ZvYW1xQ1dxMEdZNUFOVmY5MXgzSm5oQmhpV05hVTFEK0VrQnRaVTFzWlRwVitnc2EyVXNFeHFjUUtNWjcvaEo5RFhCK01qRnhyR2pXTDR0d0dMaUF2em0yRVdxVTErenBTR1lOK3dRNWNRTjUvZ0FPa3NwdG5DOE5MOC8vcTZ5RVFRcTU2KzMvamUvMmFHUmtaWERtcjBOQlF2UHp5eTcxK2oydEp2dytjWVJoZXdOWlh0TnIyZnllNmVualFXOVJxdGRGU1pSMXB0VnJCdU1UYWVsTkRRd09zcmExNWU3ZWJtNXRoWTJOelEvek15TTJITWZMQm9SbHdRbTRCZHBiZW1PRC9LczZYZjQzU3hsTzhZeHF0RW1mTHZrQ05JZ2NSN3YrQWhKRWF1UXE1R1VsbERBSUdPU0pna0NQK050c2Zxall0Q3JMcmtYYzFJQzh0YUlKVzAvVnpWbzJhUlVGV1BRcXk2bkZ3UnlFc0xDVUlDSEZFME5XQTNEZVFhcEFUUWtoMzNTaUJ0OTcxQ3JvTm1ScDhBK0xqdTlaamRuQndFTFRwWjhJSjZVMFVnQk55aTVCSjVCanU4eSs0MUFZajdjcFdhRm5EWmNrczhtb1BvRjVSZ09FK1QwRXVjKzZ6Y1pKcnk4SlNnb0VSemhnWTBWNkRQRC96YWczeTlEcFVGSnRXZzF6VnBzV2wxRnBjU20ydlFSNFllclVHZWJnVFBQdFJEWEpDQ0NHRUVITlJBRTdJTFNiWStXNDR5UU54NXZKL29WRFg4NDVWdDE3Q2tjSlhNTnpuS2JoYUQrcWpFWkxyU1c0alExaXNLOEppZFRYSW14dFV5TXRvcjBGZVhXRjZEZktNYzlYSU9LZXJ2V3JyWUlHZ3NQWUkyS29KQUFBZ0FFbEVRVlFhNUc1ZVZJUDhkaVd6a0hScjJ3UHBYUXdEMkR0Wm9hRldQQ21ValowTUxVMWRKM0FraEJCeWJWRUFUc2d0eU5WNkVDYjZ2NEV6bC8rTDZ0Wkx2R01LZFQyT0Y3K0RjUGU1R09COGR4K05rUFFWV3djTFJJNTBSK1RJcXpYSWE1VElTMjhQeU90TXJFSGUzS0JDeXFrclNEbDF0UWE1aXhXQ3d0c0RjcWRib0FiNTYxK1BnYVdWYnN2R3RkaGpQbkZHUDlnNVdvTFZzdmp0K3p5dXZUdlo2Vm1XaGJLMTYyUjhZcDcvWUFUc0hIVjdIcjk0NHlMS0NwdE1QdGZGUTQ2bjM0eEY0YVVHblB1ckF1bm5xZ1hCdUVUQzRLVlBSd0lBMUNvdDF2ejdkTGZHZVRPeGM3REFYZmUzbDMzNjQrY0NOTmExWWRSa0g5UldLWkIxb2FiTGE5eTN1UDBoNllHZkM3cjh1em44RG0vTWZHUUFVczlXSWZIM1VoUmUwcFZQY25TeHdxUjcraU4ybkNlKy9FOHlpbklhdXZtdUNDR0U5QVlLd0FtNVJjbGx6aGpUYnlYU3J2eUkzTm9ETUN4VnBtVTFTSzM4QWJXdHVZanhXZ0NaUk41M0F5Vjl5dEhGQ2pGalBSRXpWbGVEdkxxaXRUMGdUNjlIVTMxYkYxZlFxYTlSNHZ5eENwdy9wcXRCN3VKaDNSNlFoenZDenRHeTY0dmNKQXdEYzFPMEtUVjRkY0Z4UVh2c09DKzRlMXREMnlFQWYzWERhTFBIMUZDcnhOdFBuK3E2b3doTHViVDkvWmlSbDVWaGRFR2kzRWFHUVVOYzRPUnFoY3lMTllCS2Q0eTdGQVB1NTk4eE9IZnpzc2FrV2Y1STJGdkNCZjcyanBhd2Mrcjl6NHYrK3E2ZTFuanUvZUc5Zm4zRGh6UVNLWU5oRTcyNDE4Zi9LRVZJbEF0bVBESUFMTXZpMTgyNU9ISGdjcWZYaXgzbnlYMTk3UGZTVGdOd1czdGR3QytSTW9nYTZZNmdNQ2U4dCt3ME5Cb1dUNzBaQ3pzSDNRT1dPWXRDOE1uS0pHalVsSCtYRUVMNkNnWGdoTnpDSkl3VWtSN3o0U3dQeHZtS2I2RFI4bitCSzIwOGhRWmxDVWI2UGdNN1MrOCtHaVc1a2JoNldzUFYweHJENzlCOUhqcldJRzl0TnEwR2VYVkZLNm9yV25IbXNLNEd1WWN2dndhNXRTMzk4M090ZEpXQnVxS2tCUit0T011OU50ekxyelZqSmZtZDl3VWdZSkFqQUtDbFNZWHYzaytEZzVNbEZ3aHUvakRONkxsdVh0YVk4UGQraUIzbkNZbVVRWEM0RXo1LzlUenFhNVNJaS9mQkhUUDdtejRRRTEzUFRQbEtCWDgxZ2xUS3dOdGZsemVCWVJqTWVHUUFyRzFsT1BSTEVTUlNCcDUrN1ltZXpGbUJvSGZQUHdmQ3hxNzk3OVQrcmZuY0dJN3NLc0xmSDlLVmN2THdzY0hVQjRPd1ozTnVkOTRXSVlTUVhrQy9BUkZ5Ry9CemlJT0RsUjlPWC80VVRXM2x2R09OYmFVNFV2Z2FZcjBXd3NkK1dCK05rTnlvUFAxczRlbG5pOUh4dm1CWm9MU2dFWG5wOWNoTnEwTkJkajNhRktiVklLOG9hVVpGU1RNUy95aUZSS0tyUVI0VTdvamd3Ym9hNU9iTUtOOUlPbHNoME5OWi8rWUdGZmIvbE45cG45bVBoL1RvSGdCNDJlMVpyV2t6b3hIRDNUQnh1aTVJMW1oWWZQOXhCbXF2S1BEWUM1RUlpZElsQUJ4enR5K08vODR2alNpUk1IandxVEJFam5UbkJmNzJUcFlZSGUrRGZWczZmNy9YZ3FLbGUvdWlHUWtESzduNDU3Ymozd3VaVElKZk4rZWl1VUdGK1BzQ0FBRGpwdm9oNmE4S2FEVXNudmxQTE5mWDNBY0ZFMmYwUThSd04rNTFRVlk5a3Y1cS8vLzhpUU9YRVQzV0EzNkI5Z0NBMFhmNW9xeTRHV2VQbEF1dVJRZ2g1TnFqQUp5UTI0U0RWVDlNOEg4TjU4bzJvS3pwSE8rWVd0dUswNWMveFVDWHFRaDN2dzhNcm45NUVuTGpZeGpBTDlBZWZvSDJHRC9ORHhvTmkrS2NCdVJsNkFMeW9wd0drNUp4YWJVc1N2SWJVWkxmaUw5K0srRnFrQWVGNlFMeS9nTWNJTFBvbTgvZzR5OUZJWGl3azZCZFA2dDhMcUdDMS82ZmY1MDBlaTJ4bVdoYmV3dXNXaGZIYTVOSUdLNnZZZkNsYUZYalRCZEJVbmNEOEtuL0NNSzRxWDZDOW1mWEduOEk5LzV6WjFCVjNvcXdXRmM4OEs4d0xvRGVzeWtIZVJsMWtFZ1o3UDhwSDhIaFRwREtHRXg1SUFqNW1mVW9MMjdtcmlHUk1vZ2E1YzY5Ym0xVzQ5eXhDcHc4Y0JsVjVhM2RlaTg5OWZxaXhHNmQxOWxTZHBiVlZSS3dzTlI5am1WWC8zdDRWeEZZTFl1eFUvM3c5VHNwcUs5UndyNEhEMnJDaDdvaS9yNzJ2ZWJLVmcxKytpS0x0NU5BcTJYeDArZVplUG8vUTdueDNQUFlRTlJYS2JrcUI0UVFRcTRmQ3NBSnVZMVlTR3d3MG5jcHNxdjNJS05xQjFnWUJrc3NMdFg4aGpwRlBvYjVQQWtycWJBZUppR0dwTkwyR3VTVDd1a1BWWnNXaGRuMXVobnk5RHFVNURlYVhZUDgwQzlGc0xDVXdEL0VVVGRESHU0RXYwQjdTS1MzWDgwem1Vd0NiMzg3czgvNzdQL09Bd0NzYktSNC9LVW9ybjN6aDJsb3FHbURTcVhCMFBGZXhrNDNTcU5oNGVRbXgwUFBEdWJOWHQ5MWZ5Q21QelFBVWhuL1p5U1ZNWGpneVZCODlzcDVYanZMQXZtWmRUaDdwQndwcDZzUWYyOEFiTzB0dUFEOGoyMEYrR05iUWFkam1UemJIMytiN2MrOTNyY2xIMy85V216MmU3cVdsSzFxV0ZqcWdtc3VFTGVRSVBOQ0RWcWIxUmcweEJtdUhuSVVabmN2S1ZyNFVGZjg0K2x3N21mQnNzQ09yN0pSZTBVaDZIdWxyQlcvZkh1SlMrd21sVEo0ZVBsZy9PL2pkSk1Td2hGQ0NPazlGSUFUY3R0aEVPSTZBMDd5SUp3dFc0YzJUU1B2NkpXV2RCd3AwSlVxYzdFZTBFZGpKRGNqQzBzSkJrUTRZOERWR3VUS1ZnMnZCbmw1VVpQSk5jaHpVbXVSYzNWMnpzcGF5cXRCN3RYZjdvYXBRZDdWZnV1ZWNIUzE0aTFOTmxWSnZ1N3Z0SzI5QmErOW9xUUYxUlhkbjJYV3FGazAxQ3BSZTBVQkY0LzJ4STJkN2VkMzk3SEIxSDhFdFY5RHcrTDk1ODV3UWFKVXhtRE0zYjRZTjgwUEZTVXQrSFJWMXduQzdCMHRNZFpnOXI2eHZnMG4vaWp0NUl5dW1mdHpQTDYvRkNmK0VFK2l4akM2NUlaYWcrWDhkODhOd3N4SEJzRFJWYzc3N0tZblZYY3JBSThhNVk3N253aUYxT0RCMUovYkM1Qjh0U3FCbUhNSkZmRHViNHV4VTNUZk81bUZCQS85ZXpCKzNwQ0ZDNG1WWm8rQkVFSkk5MUFBVHNodHlzTTJBbmY0djRIVGx6OUZyU0tQZDZ4VlhZTmp4VzhoMG1NZUFwMysxa2NqSkRjN0syc3BRbU5jRUJyakFrQ1hxRXMvTzU2YlhvZXFzaGFUQW5KbHF3YVo1MnVRZVY0M1UyZHJiNEhBc1BhQTNOM0hwdGZHdlBHOVZFaWtERUtIdU9EQnA4TzQ5bGNmMTJVeDEycFlSSXh3TTNaNmw1b2JWZHd5ODJYdkR1ZXlvTC84Y0VMUEJtNm1nenNLa2ZCYkNXU1dFcnp3NFFpdS9jTVh6bktKOXB6Y3JQRGs2ekhjTWExR3QyTG0vUEVLUkkxMFIwdVRHaTFOS3U2L3Jmclh6V3JZMmx0ZzVxTURrSjlaanpPSHl6RnNvaGNrRWdZU0NRTmxhL3VlNjQ2ckcwekp6ajN6MFFHOHZkZDd2OCtEcXUzR3FFUCsyQXVSQ0F4MTVHYTg5VHo5eEQrakhyN21mWFlsRWdieDl3Vmd3dlIrdlBaVEI4dHc2SmVpTHMvZiswTWVuRnpsM0dkWUttTXc5OGxROUIvb2dOKyt6NlhzNklRUWNoMVFBRTdJYmN6YXdoWGorcTlDY3NVbUZOUWY0UjNUc21wY3JQZ09OYTI1aVBaNkZGTG0xaWtqUmZxR2paMEZJa2E0Y2IvOE45UzJJVGU5aml0N0pyWjBWa3h6b3dxcHA2dVFlcm9LQU9EZzNIdWZUYlZLQzZpQWtDSE92SFpqeWVZNjdnazNaRmhHcWpzYWF0dXdiWDBXcjIzQmlraHVuTis5MzU1bDNKUzk5NGFVQ2cyVUNnMXM3UGl6NUxWVkNpNll0YkxtSnhqVHorait1YjBRZjI0djdQSWU1Y1hOS01pcTExMzNpZ0t1bnRaZ0dHREpLOUhJeTZ5SGhBRkNvbHk0L3BkU3V0NlBQR0tTTndZYkpCelRhbG5FalBYa1puQXRMQ1hkQ3NhdmxKbTNNcUN6NUhzZGcyOUR5bFlOS2krMzRFcFpDNjZVdHFDOHBObG9YekZ6Rm9VZ2Rpei9jNVg0UnluMmJESXRxem5MQWxzK3k4QThXVGpDWWwyNTlyZzdmVkJSM0l4VGg4ck1HZzhoaEJEelVRQk95RzFPd3NnUTdmVlBPRnNQUUhMRkptaFkvaStXeFEzSDBLQXN3Z2pmWjJCcjRkRkhveVMzSWdkblM4U004VURNR04zbnFxWlN3UXZJRyt0TXEwSGVVR3RhUDFOWldra1JNY0tkMStidVk0TXJsMXNFZlRzR3lJYTZFNEFiTGs5V3RXbTRaZmdkYWJXczBXUG1zRFNZU1ZhcnRMemdsWkh3MS9rYnpvNmF1bVJiUDl1ZmRMUUM4ZmNIQU5COUx6dXVXdEJxV0p3NTNIbndGekRJRWRPdmx0UFNrMGdZTHV2NnlMOTVZOUk5L3RqNFhxclpwYncrZVA2TVdmMEJYUksyamlwS21oRVM1WXlHMmpaWVdra2d0OUg5bW5VdW9RTDdmeXBBUTYwU0ZwWVMrQVhaSXo5VDkzRENuQ1JzQ2IrVllQQlFOOTdEa2RIeHZoZ2Q3MnYyK0ZtMi9mT1duVnlEMDExOC8wMVZ3ZXpBNHNYZjk4cTFETFcwdFAvOXE2Z3cvdUNMRUVKdWRCU0FFMElBQVA2TzQrRm8xUituTDMrQ0ZsVVY3MWk5c2doSENsL0ZVTy9GOExLTjdxTVJrbHVkaTRjY0xoNWVHRDVSbHlDc3NyU0ZXNjZlbjFHSGxxYnVsWXN5Vjh3WUQwRjVxV2YrRTR0RE80dHd0RU9pcnhjL0dvSGU0Qk5naDRCQmp0eXNQcURiV3oxdW1qQlRPUUJJcFJMUlkwbEhLOURTcERMNXZzNXVWdHpYSGMrVGRBekFUVWlvWjh6UjM0cWhaVmtNSGU4RkYzYzVsN0N0VGFGQmVVa3pEdTRvUktYSUF3NDlyLzYyZUhqWllLUFo4Y2RQODhPVUIzVjd6UmV2R29KTkg2WWhMNzNPNVBISkxDU1k5YytCSnZjMzl1RGx5TzVpSE54WkNHV3JCbk9mQ0VYMDFZZExXbzF1L3p5Z0s4OTIxLzJCeUU2dXhmNmY4dEZveGdPazh1Sm0vUHhsbGk2TGViVVNQZ0htSituVHkwNnV3WlhMTFJnUzV5SEluTjRUYXJZUnFwYmVmU2pXa1ZLcHZLYlhKNFNRYTRrQ2NFSUl4MGtlZ0luK3E1RlV0ZzRWemNtOFl5cE5NMDZWZkloQnJqTXh5RzBXR053Z1diRElMY3ZEMXdZZXZqYUl1OU1ITEF1VUZUWWhONjBPdVJsMUtNaXNoOUtFR3VUbWtrZ1kwY0JXWmlGQi9QMEJDQWgxNUxVN3Vja0ZmYnZpNEd3RnZ5QTdMbm1aUk1MZzZUZDF5ZFp5REpaaDI5aFpZT3FEUWFMWGtNb1kwV1BaRjJ2TkNzQU5rNm5WVmZPREdrbUhXRmNzbzcycVRZdkUvZndFYUdQdTl1VUZ5Z3dEakp6a2pUYUZCc2QvTDhHcGcveVpWb1pCcDhHZlg2QTlIbnN4a3Bmc1RhTm1lVm5YRFg4T1Z0WlNQUFo4Qkg3Nklnc3BuU1FsTXlTUk1tYXRXREFXZ0J0Kzd4c05scWs3dU9nZWREZzRXK0dPR2JyNjZTRlJ6aWpLYWNEcGcrYk5QS2VlcnNLbDVGcE0rVWRRandKd3BVS0QzNzdQdzlFOXhXaHVNUDB6UXdnaHBHY29BQ2VFOEZoS2JUSEtiemt5cTNZZ3UzbzNXTFQvWnN5Q1JXYjFMNmhWNUdHbzl4T3dsTnIyNFVqSjdZUmhkTFBFUGdGMkdEZk5EMW9OaStLOFJ1U210UzlaN3czREpucUpMaTNXTDljOWY2d0NBWU82WDZJdmZLZ3JIbnAyc05IajE3dmNtbCtRUGZkMWRZYzYzRkpwZXhETnN1Qmw5ZGJUcUxWSTZyQVBmdFNkUHBBWmJDMW5KQXhtUEtLcnFLQldhWGtCZVBoUVYweWJGNHc5bTNLUUtWSU9LM3lvSytZK0dRcExxL1lWQ2NXNWpTak9iZUF0dTk3OVhRNlVDZzBtWGsxT0pyT1E0TUdud21CcmI0R1RmNHBuSzcvVzZxcmFjeHE0ZXVxeW45KzdLSVJiOWw5VHFjRFJQY1d3dGpIL1Z6R2xRb09FMzBwdzRiaHU3M3YvQWZiY0NnQkE5LzBvS3hMdUwvL25pNUhjSG5XVlV2Y0FxNm1YZzI5bmpNV1VlZDY5ZWswQUtDb3FRa0tDTGxtaGh3ZHRoeUtFM0x3b0FDZUVDREJnRU9ZMkI4N3lZQ1NWcjRkS3cvOUZycUk1R1VjS1g4RUluNmZoSkEvb20wR1MyNXBFeXNCL29BUDhCenBnMGozOXViM0dQVFU2M2dlQWJpYlQwa3JLemVUKzc2TTBoTVc2NGtKaUpXWXRhRitxL05MOHYzRFgzRUF1OERPc1J5MnprT0MrSllONGU5bjFHY1k3S3J6VWdNTHNCamc0dHk4Sno3cFFnNDN2cGZMNjZmZGV0eWsxZUhYQjhXNjlSNGJSalUzVnBrVkFTUHVNZm5reC8rKzV4R0NHV1N6NEJnQzVqUXpMMWc0emV3emUvVzB4NWNFZ0RJelU3ZCtlZTdWZXVMNFd1RVRDWU5Lcy9waDBqejl2WDN4VmVTdStlejhWNDZZSVZ5bnMzNW9QbFZLRE8rOE40TjduekVjSHdOYmVBZ2QzZHAwMHpsREh6NU9sWElyWHZ4cGoxaldxSzlzRGNHZDNPZTY4TjRCN3Z5d0wvTHdoeSt6a2VienJWN1J5WmVYY3Zma1BqZkl5NmxCUklselNiL2lBcDAxNWJUTEgyeUFZZDkvZCsrWDVNakl5dUFCY0xqZC81UWtoaE53b0tBQW5oQmpsWlJlTmlmNnY0M1RwSjZoWDhrdmN0S2l1SUtIb1RRenhmQmo5SGE5ZExXUkNycWU2S2lVOC9XeHg4czh5akozU1BzT2FubFNOOUtScTBYTXl6bFZ6QWZqSVNkNDR2cThFZGs2V21QZE1PUG9GNjJhWTg5THJrSjVVamVZR0ZaU3RHaFJrMWFQL1FBZFkyOHFnMWJMNDR2VUxBTUM3WjEyMUV2MEhpTSsyTXd6RE82WnEwNGpPZUJvS0grb0tiMzg3REJyaWpCOCt5VUI5alJKZS9kdFhzUlRsTlBMNkc5YVlGbHQrM2gyTWhNSDlTd1loZW93bkw3Q1dTQmxFakhERGtkM0ZjUEdRNDk1Rmd4RFlZYm4vbGNzdCtQS3Q1RTZYU3gvNnBRaXNGbHpDTndDWVBNY2ZOdll5L0xvNXQ5ZjJPWnVpc3JROUFKWklHTnd4c3ovMytzaWVJaTRKVzIvdzZzZGZqVlI3UmJoSFdpSmhlRDlUWld2dmIrRWdoQkRTTlFyQUNTR2Rzclh3d0hqL1YzQ2gvRnNVTi9CbjNEUnNHODZWZjQwYVJTNmlQQjZDaEtIL3BaRC9aKy9PdzZNcXovNkJmOC9NSkRQWkpwTk1GakloTEFrQlFoS1dzQnNXdDZvRkt5QnVGYVcyYXNFTjYydGJMVnBjMnRmV243NjIwZ0pDTGJaYXJWYW9SYXppZ29LeVNEWWdMQ0dFaEd4a3NtOHpTV1kvdnovaUhPWmtKaUdCSkJQZys3a3VMbWZPYytiTVBVTUU3dk04ejMxZjNJd1ZiVWljb01QK3o2dGt5WEJQeW90YVVXZnNRSFJja0pROGpwMFVpZURRcy84L1RKd1ZnK081RGFnenR1UDVGZnZnY29uNG41ZW15L1kxQTBCTS9ObEVxcm5CZ2dlZTlWMzBNQ0JRSVJ1ck0zYklLbmtybFFMaVI0ZkpYclBnenJOTGxKMU9VYmJuMmRyaFJNV3BWdG41U3RYWkplaE9oKy9aMG5hekhiOVp1VjkyN0psTlYwalZ2N3RTS2dWTThXaWpWVlZxUnZhdWFoemNXd05yaHhNamtyVzQ3MWNUdlZwNW5UbHR4dDllUHRwait5KzNyejRzaHpKQXdEVkxSa3JIcnJndUhpcVZBaDlzTGpybjYvdExjNzBGbG5hSDEzZFJkS1FKbjc5ZjJxL3ZsZXpSenEyeDFnS2IxVHU1RGxETHYxT3JaWENLR2hJUmtSei90VXhFNTZRVUFqRTFiZ1VpZzhiZ1NPM2JjSW1lLzNBVFVkcjhGVm9zWlpoaGVBUkJBZnB1cjBNMDFOV2VhY2VlSFpXOVN2UThmZlBmQ3R4ODMxZ0FrQ3BmQTRDcDJZYVAvbEdNL0c4N2k0R0pJaUQyTUEyYm5LYVRIbmRkRXQ0YnVpZ05GdDB6Qm9uancyVXR4cnJTNmdJeCszc0c2Zm14M0hxdkt1ZXFnSE12UVE4T0RlaDFTekkzVTdNTmgvYldJdmViR3RSVXRtSFJQV09RTVNjV2gvZlhvYkxZaE5LVExVaE9POXVIL1ZoT1BkNWJmNkpQL2IyLzJGb0d0VVlsM1VTeFdwekkyOVA3MWxWOS9VemRhYXkxeUFxbEdjdmI4TTZmQ2lDS3dOUjV3MUJuYkVlVHgxTDE4ekZ0L2pEWkV2U1NBdC8xRU5RYStULzVPQU5PUk9RZlRNQ0pxTmRHNjY1QnVIb2tzcXYrakE2SHZHQlNrNlVFdThyV1lKcmhRVVFIZDE5a2ltZ29LeTlxeGZIYytuT2YyRVh1TnpYSXZHRTRZb2VmN1c5ZGZLd1ovM2oxT0N6dHZadHBOSXdLbGFwNWl5SlFkdkxzakhSTGd4WC9lczI3OHZiOVQwMlVQYmUwT3pCdVVxUnNlYmVuMnFwMkZCNXN4SlE1c2JLWjJXOC85eTVVNWxuNHpMTUgrSVZ3MkYzNC9hb0Rzb1IrL09SSXpMcldnSVhMa3ZEUzQxbDQ5ODhuOE1qL1prQ3JDOFFYVzh1d2EzdjVlUzBkLy9pZFlvU0dCeUJsaWg2Yi85OFJsQmUxbnZ0Ri9VUWZHNFJiZmpyV3EwcjV1K3NLcEorSG1kZkVJU0VwREJYRkpyejRzeXhaMGJiZVNrclY0UWZMNWIzUmM3LzJmYU1oUkJzZ2U5N2JuMHNpSXVwZlRNQ0pxRThpZzhiZ3lsSFBJN3RxSGVyYkMyUmpWcWNKK3lwZVFrclVVb3pWM3dpd1ZSbGRaTnhGclhyU3RUKzJKbGlGa2NsYTFGZTNJMnBZa05RZWEzUktPSzVhTkFLN1BpenZ0dmlhcDBteno4NmMxMVMyeVY1anM3bTZuZG4wWkdsM29LNnFIVEh4blRjQ1hDNFJwU2RhY0R5dkFRVjVEV2lzdFNCMWVwU3MxVnBCWGdNcWlrMWUxNG94bkwyWjRHdEpzL3Y5MWo5N1NIYnNvZWVuZVBWUmQxTW9CTmtLZ0VDMUV1RjY5MDBIRWFZbUcxd3VFZStzUFE2RlVwRGRoT2dyVVFTMmJDeEVWRnd3YWlyN3Rwb2c3NXR6ejViN3FsaXZDVlpoL2c4U2tIbDl2TmN5ZXFDelgvbVdUU2VoVkFxSSsyNy9mVUpTR0J5MnZzMUdLeFFDNW53L0h0ZmRPbHJXanUxNGJnTktDMXVrMzd2Mk5nY3M3UTY0WENKU3A4cFhKN1dabUlBVEVma0RFM0FpNmpPMVVvdk1oQ2R3dk81ZktHcjhCSkMxS25QaGVQMzdhTEtVSUNQdWZnUW9ncnUvRU5GRkpsQ2psUFc0L3RudnB5RW1QaGlDMExtazk5MzFCYmp6a1FrUWhNNGthZDdDNGJqaU9nTk9IR3JFRjF2TFVGZlZqZ0MxQW1xTkV0cUlRT2s2SWRvQXpMcm1iT3Vtdy90cVplOGJGS0pDNWcyOTI1TmVmTHdaVFhVV0hNbXFSMEZlZzZ3M2RYSjZCTzU0Y0x6MDNHRjM0Wk4zVHlNOFVvMHBjMkxnZElnUVJSRTZ2UVl6cmo0YlQ1dkpkK0V6bDB0RVhkWFpZbU5oNFlHeW1YT2dzNENiMWVLRVdxUDhydGhhTkk1bTFVR3BVbURtTlhIU2JIMVZxVm1hR2ZkMVErQjhPSjFpbjVOdndIZWY3NmhoUVhEWVhiRGJYZEJHcURIanFyUGZqM3Q1L0UrZVNKY0s3N2sxMVZrUUVkMTVrMkhxdkdFQU92ZnN1MytPNnFzN3BGWmc3cDdvVWNPOFcrRzV4MU9uUitIcXhTT2xCTjZ0dWQ2Q2JYL3IzT00rNS92eG1INVZ6NjNBYXM3MC9Yc2hJcUlMeHdTY2lNNkxBQVZTbys5QWhDWUplZFd2dytHU3p4d2F6Ym5ZWFhZR013eXJvRlY3dHd3aXVoaU43RktWM0hQSnVkM214TkdzZXZ6OTVhTzQvY0h4VW9FMVZZQUNJOGFFb2FuT2dxQVFGWjVhUDF1MlJOenBFREg1aWhocHo3YkxKWHIxMWc3VkJ1REd1K1JMamJ2ejRkOVArVHcrZDhGd1hILzdhRmtsN0UvL1ZZcTZxbllFcXBXNGR1a28yWmluV2g4dHJkd0VBWGpvK1F3b1ZRSjBlclgwMlR5WE9Cdkx6QmcxcnJPcStaMlBwQUJJOGJwTzRXSHZQdUNEeFdaeDRyY1A3Ty94bkd0dUhvbkpWL2p1UCsyK0NmSGZ0NHV4NHRlVElRaWRMZWUyYkNxRXNid05QL3ZkVk9uMzE1MkV1N2svdDFJcDRPa05zeEVRcVBTYVhYY1h3WXVJMW1ESlQ4YktDdndCUUV1akZadi8zMUcwTm5YV0xxZ3o5cnlTby94VUsxb2F2Q3VsRXhIUndQTmVIMFZFMUFlR3NPbVlQL0paaEFWNno4NlpiZFhZWGY0Y0tsdDcvb2N0MGNXaXVxTE5aKy9tbGdZckN2STYyNVFWSG03RXE3L0t4YUY5dGRMZTVSM3Zub2JONmtTYnlTNXJUd1YwSm04SGRocFJlS2d6RWN2OXVrYldPN3kvS0ZYeU5sUUg5OVppNzQ1S0FKMUx6TStjOWozcmJMTTZzZWU3ODN3UlJhQzF5WXBoQ1NHeWZlV2ViYloydkhzYU5rdjN5NnlyU3MzWXMrTk1yei9MUUdnejJhVmZ2dlMwSEQ3clM2TjB6c0U5TlNqSWE4QWZuOHpCOGR3R05OVlo4Tzc2RXo3MzBZc2lrTE9yR2tEbmJQMnBvODFRcWdUWkRacU9OZ2Nhdnl2VTFsaHJ3VC8rZUV6V0ZxN3dVQ1BXcnM2VHJVUm82bUUvZVZXcEdlK3RQOUh0T0JFUkRTek9nQlBSQlFzTGpNUDhrYy9nWVBYck9HUEtrbzA1WFZia0dGOURrNlVZcWRFL2hFTG92akl6MFZCbmFySGg0SjRhcE0rTXhvbURqVGg1cEFrbEJjMWVzNGt0alZhOHQvNEV2dGhhaGduVDlEamtzYVM4b3JoVm1qbHZhYlRpdisrVXdHRjM0ZTIxeDdIOGYxTHg2YjlPZTcxdmZYVUhYdjFWcnRmeDM3d3hwOWV4Ny9xd0FuYXJDemZlbllTaldmWFl1cWxRVnR5czRwUUpJOFpvNFhLS3NOdGNhRGZiVVZGc3dwZi9LVWRORHpQZ0FIRHFhQk9TMHlNZ2lwMnp5ZVduV3JIdGIyZG40c3VLV3ZGL3Y4aEIyblE5SXFJMVVvc3ptOFVKWTdrWngzSWFmTjdZR0NqZFZYWHZpYThiRksxTlZ1emRjUVlIdmt2QUFlQ0R6VVZlbjZVZ3J3RWJuanVJNy84d0VZa3BPZ2hDNThxSGo5OHBsbFc3THl0cVJkcU1LQUNkMndPcUs5cXc0NzNUc3V1ZFB0R0NqLzlaZ21uemh1R3pMYVhTalI5UEpjZWI4ZVlyeDc2NzZhS0FvT2k4WG1PdEJjWXk4NkQyUXljaUlqbEI3S2tmQ2hGUkg1MXEyb0hqZGUvQkpYclBkdW1EeG1LNjRXRm9WRG9mcnlRNmY3KzY2K3QrdjJhZ1dpblZFZlNjdlEzUkJzQm1jZmFwTFZaWDdqM2lYVnQvdWZjQXV3My9ycGUzM2U3MG1RU2ZhOXlYcEFrNmxCUTBleVZoN2xsWC9xdWdlKzU5MjZJb1FuU2RYeUx2M3YvZjJtenphZ1VtQ0ozdjRYU0tzbGx1WDdyK3JBd2wvZFhHelZOQlFRRmVlT0VGQU1ENDhlUHgxRk5QOWZ0N0VCSDFKMEh3M1pPRU0rQkUxSy9HUk53QW5Yb1Vjb3pyWUhHMHlNWWFPazVpVjlrYVREYzhCSDNRT0Q5RlNOUTczVlgrYm12MXZVUzVMMFFSWHNtMys3aW55bTZXaGZkMjNKZmk0NzZycVEvVlpHNG82WTlaZXF2RjJlMGViVkZFcjIvczhQZUxpT2ppeEQzZ1JOVHZvb0xINDhxUnp5TXlLTmxyek9Kb3h0NkszNk80YVljZklpTWlJaUlpOGg4bTRFUTBJRFNxQ014SldJM0VpTytoYXo5d2wrakVrZHAza0YyMURrNFhLL0VTRVJIMWhkUHBSRWxKQ1Q3Ly9ITWNPSENnejY5dmFtcVNmdlZFRk1WZW4rdHZGL3FkbEpTVXdHYnpYUUN6bzhONzFVcFZWUlZLUzB2UjN0Njc3VDlFYmx5Q1RrUURSaUVvTVRIbWJrUm9rbkNvNWcydlpQdU02UUJhYlpXWWFWaUYwTUNlZTlZU0VSRmRUR3cyRzlyYjI5SFcxZ2F6MlF5VHlRU1R5WVNXbGhZME5UV2h1YmtaOWZYMTBPdjErSi8vK1o5ZVg5ZHV0K09KSjU1QVcxdG5BVCtkVG9mcDA2ZERvZWo5dk5xVFR6NHBQZDY0Y1dPMzUzVjBkUFQ2WEUvNzkrOUhlWGs1MHRMU01IYnNXQVFFQk1EcGRHTGR1blhTT1k4ODhnamNXMlN0VnF2czJxdFdyZXIxWndFdS9EdHBibTdHaXkrK0NJVkNnYXV2dmhxMzNub3JBR0RyMXEwNGZQZ3d6R1l6WG43NVpkbjFQdmpnQStUbjUwT2hVT0FQZi9nRE5CcE5uMktteXhjVGNDSWFjQW5hS3hDdVRrQlcxWjlndGxYTHhreldNOWhWOWl5bXh2MFVjYUZUL1JRaEVSRlIzLzN4ajMrRTNXNkgzVzZIeldhRHpXYUR4V0pCUjBjSFhLN2U3ZWR2YUdoQVEwTUQ5SHA5cjg0UENBakFwRW1Uc0cvZlBnQ2R5ZVBodzRjeFpjcVU4LzRjYm0rLy9UYXFxNnNSRWhLQ3hZc1hRNnZWbnRkMTl1elpnMU9uVHVITEw3L0VxbFdya0pxYUNwZkxoV1BIamtubmlLSW9KZUJPcDFNMjFsY1grcDBVRlJVQkFGd3VGMkpqWTZYajFkWFZxS21wQVFBY1AzNGNhV2xwVXV5blRuVjJla2hLU21MeVRYM0NCSnlJQm9WV25ZRDVJNTlGcm5FVHFzMTVzakdIcXdNSHpxeEZjdVJDVElpK0JRSjN4eEFSMFVXZ29LRGdncThoaWlKeWNuSncvZlhYQXdCT25EaUJkOTU1cDhmWGRGMFMvZFpiYitHRER6N285dnlWSzFmQ1lERDRISE81WE5MTWJuNStQcHFiT3dzMXVtZUIrNnFscFFYRnhjVUFnT0RnWUl3ZlAvNjhydU5wb0wrVEkwZU9TTWZMeTh1eGJkczJBTURFaVJPUm41OFBBTWpOelVWVVZCU2VlZVlaMlhXS2lvcXdZc1VLMmJITXpFd3NYNzc4SEorS0xsZE13SWxvMEFRb2dqRXIvbEVVTm16SGlmcC9RNFRuN0lDSW9zYVAwR3dwd1RURFExQXJ3L3dXSnhFUjBZVVNCQUVhalFZaElTRUlDUWxCYUdnb1FrTkRvZFZxb2RWcUVSNGVqb2lJQ0VSR1JpSXlNbEo2bmNWaWtXWmRlNnV0clg2amVkRUFBQ0FBU1VSQlZFMWFmdTJMM2Q1OTk0WmYvZXBYbUR0M0xqSXlNcVRrVzYxV0l6SXkwdWZlNTNQSnljbUJ1OHZ4bENsVG9GUXErM3lOcmdieU8zRTRITElFL0p0dnZwRWV2L2ppaTlMakkwZU80THJycnV0VERFUytNQUVub2tFbVlKeitKa1JvRXBGajNBQ2JVOTVHcWE3OU9IYVYvaG96NGg5QmhDYkpUekVTRVJIMXpVOSs4aE1rSkNSQW85RWdLQ2dJR28wRzNiUUI5b3V2di80YUJ3NGN3UGUvLzMzWjhlYm1abXpmdmgyVmxaWFNNWnZOaHNjZmY5enJHbDMzcXNmSHgzdWQ1MTRHRGdDelo4L0dwNTkraXQyN2QwdEp1ZHZUVHo4dFBlNjZYSC8xNnRVQUlQVitIMGlIRGgzcXRwQ2FUcWREYkd3c2FtcHFZREtaVUZOVGc4ek1UT1RuNThOa01pRTRPTmpuTXZma1pPOHVNRVJ1VE1DSnlDOWlRdEp3NWNqbmtGWDFKelJiVHN2R09oeU4rS2I4ZjVFZWN4ZEc2NjcyVTRSRVJFUzlaekFZdWwzbWZTSE9WZmpNY3k5MVQzSnljbkRxMUNtdldlSG82R2hFUkVRZ0lpSkNkazFmczhkZGozVk5YRXRLU3FSRVBqdzhITW5KeVRoeTVBZ2FHaHE4cnVYcldHL0dnUDc3VGdCZzkrN2RBSUNnb0NEOC92ZS85OXJQUFg3OGVHZzBHbVJrWkNBeE1SSHA2ZW5JeWNrQkFLU2xwWEdwT2ZVWkUzQWk4cHZnZ0NqTUcvRnJISzU1RTJVdHUyUmpMdEdCd3pWL1E1UGxGQ2JGM2dPbEVPaWZJSW1JaUlZQW04Mkd3TURPdnd2TlpqUDI3ZHVIL1B4OFJFUkU0TjU3NzVXZCs4MDMzNkM5dlIwcEtTbElTRWlBSUFnd204MEE0RlZZYmZYcTFlam82TUFmL3ZDSEM0N3hpeSsra0I0UFJtR3lDLzFPU2twS2NQTGtTUUNkczkwZmZmU1JkUDY4ZWZNUUV4T0RPKzY0UTFiOXZLaW9DRlpyWjFlWHhNUkVhZi8zTmRkY2c5dHV1MjFBUHk5ZEdwaUFFNUZmS1FRVnBnejdDU0tEa3BCZjh5YWNvbnlmV25uTEhyUllLakFqL2hHRUJNVDRLVW9pSXFLZS9mYTN2ejN2MXo3d3dBT1lQSG15ejdIcTZtcnMzTGtUV1ZsWldMTm1EZlI2UFN3V0M3WnUzUXFnc3dLNHhXS1JKYnk3ZHUyU1pxSVhMbHlJbTI2NkNTWlQ1NWF2c0RCNWpaWGc0R0EwTnplanJxNU85bG1pbzZQUjN0Nk94eDU3VERyZTA4eHpkWFUxOHZMeXZJN2ZmUFBOdVBubW0yRzMyL0h3d3c5THh6ZHMyQ0FsdG4xNW4vNzhUanhuMm8xR0k0eEdvL1E4TlRVVk1URXhYcTNNUFBlTFQ1Z3dvY2M0aVh4aHFXRWlHaEpHaHMvSDNCRy9SbkJBbE5kWWk3VU11OHVlUVUzYllUOUVSa1JFNUQvYnRtM0QxMTkvRFl2RklpMlhqb3FLa3BhNzIrMTJXVkpvTXBsdzVzd1o2Zm5Zc1dNQlFDcXdGaDRlN3ZVZSsvZnZseDVIUkVRZ09qcjZ2T0xzdXM5N29QVFhkeko2OU9odTM2T2lvZ0lyVnF5US9RSWdWVVdQaTR1RFRxZnIzdzlHbHdYT2dCUFJrS0hUak1LVkk1OUhqbkVEYXR1T3lNWnN6alo4Vy9rS3h1a1hZMXpVWWdnWU9vVnRpSWhvOEp3NGNRSjMzMzEzdjExdjllclZTRWxKdWVEcjZQVjZxRlM5KzZlMXlXU1M3Wi91T3N2cUtUTXpVNXBaM3J0M0wyNjY2U2FvVkNxa3A2ZWpxcW9LQUpDWGw0ZnAwNmNENlB4KzNJbHdZR0FneG93WkF3Qm9hbXFDVXFsRWFHaW8xM3NZREFaRVJFU2dxYWtKcWFtcHZmb01uZ29MQzMzT2ZnK1UvdnBPb3FLaW9OZnI4WXRmL0FKUFB2a2tnTTdDY2ZmY2N3OHFLaXA4dnJkN2x0eG9OR0xWcWxYUzhaMDdkMkxuenAwQWdHWExsbUhldkhuOS9iSHBFc0VFbklpR2xFQmxLR1lQL3psTzFQOGJKeHMraElpemQ5TkZpRGpSOEFHYUxNV1lGdmNBQXBRaGZveVVpSWd1WjEwcmR6LzQ0SU1ZUG53NGlvdUw4ZmJiYitQV1cyLzFtZGc3blU2c1diTkdTc0IxT3Azc1BLZlRLVDFXS0JTWU1HRUNkRG9kbXB1YllUYWJrWjJkamRtelp5TTlQUjJmZnZvcEFPRDQ4ZU53T0J4UXFWUTRmdnk0OVBweDQ4WkJwVkpCRkVVTUh6NGNUVTFOUG91VHpaNDlHOU9uVDhlZVBYdk9xNURjNGNNRHUwSnRJTDRUdDJYTGxrR3RWbnU5cDBxbGdsNnZSMU5Uazlmdk5kR0ZZQUpPUkVPT0FBRXBVVXNSb1VsRXJuRWo3QzU1bGRXYXRueDhWYllHTStOWElWdzkwazlSRWhIUjVheHJiMjJWU29XOHZEeHMyclFKb2lqaWIzLzdHNTUrK21tdlBkZWZmZllaNnV2cnBlY0xGeTVFUUVDQTlOemhjRWlQbFVvbEZBb0ZaczJhaFIwN2RnRG8zTXM4ZS9ac0pDVWxRYVBSd0dLeHdHS3hvTEN3RUttcHFTZ29LSkJlbjVhV0JxQ3pKL2xqanowbXUzWlhLcFVLSDM3NFlZK2Z1V3Nic3BTVUZOeC8vLzBZTTJZTWR1N2NDYTFXaTliVzFoNnZjVDRHNGpzQmdOTFNVaFFXRnVMWXNXUFNzYkt5TXZ6NzMvK0dWcXZGQ3krOGdEVnIxc2g2a0dkbVprcVBYUzZYdEh6ZllEQklTOXFIRFJ2V3o5OEFYVXFZZ0JQUmtEVXNkQXF1SFBVOERweDVGYTFXK1ZLd2Ruc2R2aTc3RFNiRi9nZ2p3dWY2S1VJaUlob01LU2twZU91dHQvd2Rob3k3cXJoYlFFQUFVbE5URVJrWmlZYUdCalEzTjJQVHBrMTQ5TkZIcFJuWDA2ZFB5eXB0SnlZbVl1NWMrZDloRm90RmV1d3VJcGFabVNrbG02V2xwVEFhallpTGkwTktTZ29PSGp3SUFEaDY5Q2dpSXlQUjFOUWt2ZDR6MlFSd3ppWHl2bHFQOVRUZTBkRUJBTktTN3FWTGwrS05OOTZRbmVQZU85M1ZBdzg4ME8zN3VGK2oxK3Z4d2dzdkROaDNVbGxaS2MyWXUxVlZWYUdxcWdxeHNiRzQ5dHBydldMemJEdG10VnFsQkR3bEpZVlYwS2xYV0lTTmlJYTBrSUFZekIveERCSzBWM2lOT1VVYjhxcGZ4NkdhTitBU3U3K3JUMFJFMU4rNjlxb09EUTJGV3EzR2ozNzBJMm1aOThtVEovSEdHMi9BNVhLaHJxNE82OWV2bDJaekF3TURzWHo1Y3E4bDRlNXE1VUJuYjJvQWlJbUp3YWhSbzZUaisvYnRBeUN2d24zMDZGRWNQWHBVZW00d0dCQVY1VjNZZENCb3RWck1uRGtUczJiTkdwRHJENlh2NU0wMzM1UisvZk9mLzVTT0Z4UVVTTWUzYmR0MlFlOUJsemJPZ0JQUmtLZFVCR0pxM0VwRUJJM0IwZHAzdWlUYklrcWJ2MEtMcFF3ejRsY2hTQlhwdHppSmlPank0VmxWVzZQUlNQdUl4NDBiaDRVTEYwb3ozVGs1T2JEWmJDZ3ZMNWN0ejE2K2ZEbmk0dUs4cnV1dVZnN0lLNWJQbURFRHBhV2xBSUJ2di8wV1M1WXNrZlpDcDZhbUlpMHRUYW9JRGdDVEprM3E4MmZxMnY2ckwrM0JQR2VHUGVuMStqN0g0ZWF1TWo1UTM4bWNPWE13Wjg0YzJlZDBGMkhyenQ2OWUzMGVkOCtjQTBCc2JDd1dMVnJVK3c5S2x4VW00RVIwMFVqVVhRdWRlaFN5cXY0RWk2TkpOdFprS2NHdTBsOWptdUZCUkFmM3ZZSXJFUkZSWHhRVkZVbVBZMk5qWldNMzNuZ2p6cHc1SXkyRmRyZXVjbHUwYUpGVW9ic3J6LzNHbnNucjFLbFQ4Zjc3NzBNVVJiUzJ0dUxvMGFPWU9IRWlYbnp4UlFDZHk2SC8rdGUvU3VkMzExZDhvSFMzdlAyRkYxNlFIdGZYMStPenp6N0Q0c1dMRVJ3Y0xEdXZzcklTaHc4ZnhzS0ZDNzJ1Y2JGK0owUytNQUVub290S1pOQVlYRFh5ZVdRYjE2Tyt2VUEyWm5XYXNLL3laYVJFTGNYWXlJVUFXNVVSRWRFQWNEZ2Nzc0pkSTBhTWtJMExnb0JiYjcwVkJRVUZzdjNMUU9kZTRRVUxGdmk4cmlpS0tDOHZsNTU3VmlUWDZYUVlOMjRjWEM0WE1qTXp2U3FzRnhRVVNNdmJkVG9kUm80Y1drVktIUTRITm0zYWhMS3lNaHc4ZUJCMzNYV1hOQ1A5eVNlZjRLT1BQb0xENFlETlpzT1NKVXVrMS9uak8ybHJhOFBKa3ljeFpjb1VyekhQVlFCV3ExVnFSWGJOTmRkd0R6ajFDaE53SXJyb3FGWGh5QnorU3h5cmZ4K25HajhCUEZ1VmlVNGNyL3NYbWpxS01UWHVwMUFwZ3Z3WEtBMmEzLzJEL1ZhSmFQRGs1ZVhKRXV2azVHVHBjVWRIQjNidTNJblBQLy9jSy9rR09wUENsMTkrR1lzWEw1YUtsN21WbDVmTFhxUFQ2V1I3emUrODgwNXBwcmxydFhIUFB0ekp5Y2xvYkd5VW5tdTFXbG1sZFgvWXNtVUx5c3JLQUhUdTZWWXFsZEtZS0lwU29yeGp4dzZFaFlWSkJkQUcrenVwcUtqQXM4OCtpd2tUSmtDcjFjb3ExaDg3ZHV5OCtxUVRlV0lDVGtRWEpVRlFJaTM2RGtScWtwQlgvUmM0WFBKLzVCak51ZGhWOWd4bUdoNUZtRHJlVDFFU0VkR2xSaFJGV2VWc2xVcUY5UFIwR0kxRzdONjlHL3YzNy9kS3ZFTkRRMlZWMDR1S2l2RFNTeThoS1NrSjgrYk53NVFwVTZCV3E1R2JteXU3N3BkZmZvbk5temYzT2NiczdHeGtaMmRMeng5NjZDRk1uRGl4Mi9PM2JOa2lGVEhyU2RjMlpBRHd5aXV2blBOMVgzMzFGYjc2Nml2cCtaSWxTMlRWeUJjc1dJRFcxbGJwbkMxYnRpQXlNaElaR1JtRDhwMVlyVmJwZUdWbEpRREFhRFRpdGRkZWsvVWczN0JoQTI2NDRRYk1tREVEMGRIUlVDcVZtRDE3TmdCSUJlSGNOeFA4ZmNPRGhpNG00RVIwVVRPRVRVZVlPaDVaWjliQ1pLdVNqWmx0MWRoZC9od21EL3NKaG9jTlRHVldJaUs2dk96YnQwOUswZ0FnUFQwZHI3NzZxbFFNekpNZ0NKZy9mejZXTEZtQzR1Sml2UG5tbTdLQ1lzWEZ4U2d1THNZLy92RVBMRisrWEZiZ0t6MDkvWnh0d2ZxTDFXcnQxWHVkVHp3NU9UbDQ3NzMzcE9kejVzekI5ZGRmNzNYZTdiZmZqb2FHQnVUbjUwTVVSV3pldkJuQndjR0Q4cDJjUEhsUzlseWhVTUJzTmtzejZqRXhNYWl0cllYZGJzZjI3ZHV4ZmZ0MktCUUtLY2wydVZ6SXlzckM1czJiSVlvaU5Cb05YbjMxMVg2UGt5NE5iRU5HUkJlOXNFQUQ1bzk4Rm9Zdzc0STJEcGNGT1ZVYmNLVDJiWWlpMDhlcmlZaUllaThtSmdaaFlXRUFPaE8xUllzV1lmejQ4VjduVFp3NEVXdldyTUVQZi9oRGFEUWFwS2FtNHJubm5zUDExMS92TlRzYUhSMk55Wk1uUzdPcEFEQi8vdnlCL1NDRDVNU0pFeERGenExaWt5Wk53ckpseTN5ZUp3Z0M3cjMzWHFreXZDaUthR3BxR3BUdnhHYXpTWS8xZWoxKy92T2Y0OEVISDRRZ0NBZ0tDc0xqanorT0JRc1d5RnJHdVZ3dVdLMVdXSzFXMk8xMk9KMU82WFA2K25rZ2N1TU1PQkZkRWxRS0RXWVlIc0dweG85eHJQNzlMc20yaU9LbVQ5RnNLY1YwdzBQUXFIUitpNU9JaUM1dXljbkpXTDE2TmRhdVhZdU1qQXpFeGNYaHhodHZSSFoyTmt3bUU2Wk5tNFpycjcwVzhmSGUyNTgwR2cxdXZ2bG1YSHZ0dGZqODg4K3hkKzlldExlMzQrNjc3MFpnWUNCdXVlVVd4TVhGSVRjM0Z5a3BLVjVGeFFiS3NtWEx1azJNKzhyZGpzMzkzN3Z1dWd0cXRScVZsWlc0Ly83N29WQjBQLytuMFdpd1lzVUtyRnUzRGovKzhZK1JsSlFFQUFQK25jeWRPeGU1dWJsd09wMVl1WElsUWtKQ0FIUzJKRXRNVElST3A4T2lSWXN3ZWZKa2ZQdnR0NmlvcUlEWmJJYkQ0WkFsNWU3SDU5TUNqaTRmZ3VpK1ZVTkVkSW1vYnk5QXRuRTlySTRXcnpHTlNvZnBob2VoRHhycmg4aUlpT2hTMGRiV2h1RGdZQ25wcXFtcFFYaDRPRFFhVGErdjRYQTRVRjVlanNURVJObHhsOHZWWTZKNm9Wd3VsL1I0SU4vSGs4UGg2TFpWV1ZlK1B2OUFmeWV0cmEwSUNncVNyVTdvK250TTFCZENOejg0VE1DSjZKSmtjVFFocStyUGFPd284aHBUQ0Vxa1J0K0JwQWp2UFdoRVJFUkVSQmVLQ1RnUlhYWmNvaE5IYTk5R1NmTk9lTFlxY3hzZU5ndFRodDBMcFVJOStNRVJFUkVSMFNXTENUZ1JYYllxV3ZmaFVNMW1PRjAycnpHdGVqaG1HRlloTkhDWUh5SWpJaUlpb2tzUkUzQWl1cXkxV2l0d29Hb3QybXcxWG1NQmltQmt4TjJQdU5DcGZvaU1pSWlJaUM0MVRNQ0o2TEpuZDdVajE3Z1IxZWFEUGtZRmpJMWNpSlRvV3lDd1F5TVJFUkVSWFFBbTRFUkVBQUFSaFEwZjRrVDlCeERoOGhxTkRrN0ZOTU9EVUN2RC9CQWJFUkVSRVYwS21JQVRFWG1vYlR1S0hPTjYySnhtcjdFZ1ZTUm14SzlDaENiUnh5dUppSWlJaUhyR0JKeUlxSXQyZXoyeXF0YWkyVkxxTmFZUVZKZ1ljemRHNmE0YS9NQ0lpSWlJNktMR0JKeUl5QWVuYUVkK3pac29hOW50YzN4RStGeE1pcjBIU2lGZ2tDTWpJaUlpb29zVkUzQWlvaDZVdGV4Q2ZzMWJjSXAycjdGdzlVak1qRitGNElCb1AwUkdSRVJFUkJjYkp1QkVST2ZRYkRtTnJLby9vZDFlN3pVV3FBekIxTGdIRUJzeTBRK1JFUkVSRWRIRmhBazRFVkV2Mkp4bTVCalhvN2J0cU5lWUFBSGpvaFpqdkg0eEFKOS9waElSRVJFUk1RRW5JdW90RVNKTzFHL0Z5WWJ0RU9IOVIyUnN5Q1JNaTF1SkFHV0lINklqSWlJaW9xR09DVGdSVVI5Vm0vT1FhOXdFdTZ2ZGF5d2tJQVl6NGxjaFhEM0NENUVSRVJFUjBWREdCSnlJNkR5MDJXcHdvR290V3EwVlhtTktSU0FteGR5REVlRnovQkFaRVJFUkVRMVZUTUNKaU02VDAyWERvWnJOcUdqZDUyTlV3R2pkVlVpUHVRc0tRVFhvc1JFUkVSSFIwTU1Fbklqb0FwVTBmWTZqZGYrRVMzUjRqVVZva2pBai9oRUVxU0w5RUJrUkVSRVJEU1ZNd0ltSStrRmpSeEd5cXY0TWk2UEphMHl0MUdLYTRVRkVCMC93UTJSRVJFUkVORlF3QVNjaTZpZFdSd3V5amV0UTMzN0NhMHdRbEpnUXRSVEprVGY2SVRJaUlpSWlHZ3FZZ0JNUjlTTlJkT0pZL2I5d3FuRUg0S05WbVNGc0dqS0czUStWSW1qd2d5TWlJaUlpdjJJQ1RrUTBBTTZZc25DdytuVTRYQmF2c2REQU9NdzByRUtZT3Q0UGtSRVJFUkdSdnpBQkp5SWFJQ1piRmJMT3ZBcVR6ZWcxcGxKb01HWFl2WWdQbSttSHlJaUlpSWpJSDVpQUV4RU5JSWZMZ3J6cXY2REtsTzFqVkVCU3hQVklpNzRkZ3FBYzlOaUlpSWlJYUhBeEFTY2lHZ1JGalIvamVQMzdFRVduMTVnK2FCeW1HeDZHUmhYdWg4aUlpSWlJYUxBd0FTY2lHaVQxN1FYSU5xNkgxZEhpTmFaUlJXQzY0U0hvZzhiNklUSWlJaUlpR2d4TXdJbUlCcEhGMFlTc3FqK2hzZU9VMTVoQ1VDSTErb2RJaXJqT0Q1RVJFUkVSMFVCakFrNUVOTWhjb2dOSGF0L0c2ZVl2NGF0VjJYRHRiRXlKL1FtVUN2WGdCMGRFUkVSRUE0WUpPQkdSbjFTMDdzV2htamZnZE5tOHhyVHE0WmhoV0lYUXdHRitpSXlJaUlpSUJnSVRjQ0lpUDJxeGxpUHJ6RnEwMld1OXhnSVV3Y2lJK3luaVFqUDhFQmtSRVJFUjlUY200RVJFZm1aM3RTUFgrQnFxelllOHhnUUlTTmJmaUpTb3BSQ2c4RU4wUkVSRVJOUmZtSUFURVEwSklnb2JQc1NKK2c4Z3d1VTFHaDJjaXVtR0J4R29EUE5EYkVSRVJFVFVINWlBRXhFTkliVnRSNUJqM0FDYjArdzFGaFNneHd6REk0alFKUG9oTWlJaUlpSzZVRXpBaVlpR21IWjdQYktxMXFMWlV1bzFwaEJVbUJoek4wYnByaHI4d0lpSWlJam9nakFCSnlJYWdweWlIZmsxZjBkWnk5Yyt4MGVFejhPazJCOUJLUVFNY21SRVJFUkVkTDZZZ0JNUkRXR2xMYnR3cE9ZdE9FVzcxNWhPTXdvekRLc1FIQkRsaDhpSWlJaUlxSytZZ0JNUkRYRk5saEprVi8wWjdmWjZyN0ZBWlNpbXhxMUViTWhFUDBSR1JFUkVSSDNCQkp5STZDSmdjNXFRWTl5QTJyYWpYbU1DRkJnWHRSamo5WXNBK1B3em5ZaUlpSWlHQUNiZ1JFUVhDUkVpQ3VxM29xaGhPMFI0L3hFOUxHUXlwc2F0UUlBeXhBL1JFUkVSRWRHNU1BRW5JcnJJR00xNXlETnVndDNWN2pVV0VoQ0RHZkdyRUs0ZTRZZklpSWlJaUtnblRNQ0ppQzVDWmxzMXNxcitoRlpyaGRlWVVoR0l5YkgzSUVFN3h3K1JFUkVSRVZGM21JQVRFVjJrbkM0YkR0YjhGWld0KzMyTUNoaXR1eHJwTWN1Z0VGU0RIaHNSRVJFUmVXTUNUa1Iwa1N0cCtoeEg2LzRKbCtqd0dvc01Hb1BwaG9jUnBJcjBRMlJFUkVSRTVJa0pPQkhSSmFDaG93alpWWCtHeGRIa05hWldhakhkOEJDaWdsUDhFQmtSRVJFUnVURUJKeUs2UkZnY0xjaXUrak1hT2dxOXhnUkJpUWxSdHlBNWNxRWZJaU1pSWlJaWdBazRFZEVsUlJTZE9GYjNIazQxZlFyNGFGVm1DSnVPakdIM1E2WFFESDV3UkVSRVJKYzVKdUJFUkplZ002WURPRmo5VnpoY0ZxK3hzTUE0ekloZmhiREFlRDlFUmtSRVJIVDVZZ0pPUkhTSk10bk9JT3ZNV3Boc1JxOHhsVUtES2NQdVJYellURDlFUmtSRVJIUjVZZ0pPUkhRSmM3Z3N5S3ZlaENwVGpvOVJBV01pcmtkcTlPMFFCT1dneDBaRVJFUjB1V0VDVGtSMEdTaHEvQytPMTIrQktEcTl4dlJCNHpEZDhEQTBxbkEvUkVaRVJFUjArV0FDVGtSMG1haHZMMEIyMVRwWW5hMWVZeHBWQktZYkhvWStLTmtQa1JFUkVSRmRIcGlBRXhGZFJqb2NqY2l1K2pNYU8wNTVqU2tFRmRLaWY0akVpTy81SVRJaUlpS2lTeDhUY0NLaXk0eExkT0JJN2RzNDNmd2xmTFVxRzY2ZGpTbXg5MEtwQ0J6ODRJaUlpSWd1WVV6QWlZZ3VVeFd0ZTNDbzVtOXd1bXhlWTFwMUFtWVlIa0ZvNERBL1JFWkVSRVIwYVdJQ1RrUjBHV3V4bGlQcnpGcTAyV3U5eGdJVXdaZ2E5MU1NQzgzd1EyUkVSRVJFbHg0bTRFUkVsem03c3cyNXhvMm9ianZrTlNaQVFMTCtCMGlKV2dvQlB2KytJQ0lpSXFKZVlnSk9SRVFBUkp4bzJJYkMrdjlBaE10ck5DWWtEZFBpSGtDZ01zd1BzUkVSRVJGZEdwaUFFeEdScEtZdEg3bkdEYkE1Mjd6R2dnT2lNTjN3TUNJMGlYNklqSWlJaU9qaXh3U2NpSWhrMnUzMXlLcGFpMlpMcWRlWVVnaEFldXpkR0JWKzVhREhSVVJFbDdhMnRqWW9GQW9FQlFYNU81UWh3K2wwb3F5c0RNWEZ4ZEJxdFpnNWMyYWZYbDlTVW9MaHc0Y2pNTkM3czBsSFI0ZlhkMTFWVlFXYnpZYVltQmdFQndkZlVPemtHeE53SWlMeTRoVHRPRnp6ZDVTM2ZPMXpmR1Q0UEV5TS9SR1VRc0FnUjBaRVJFTkJXVm5aT2M4SkNBaUF3V0E0NTNrTkRRMzQvUFBQc1hmdlhreWRPaFgzM0hOUFAwVFlkODg5OXh3QUlEUTBGSTgvL3JqWCtQNzkrMUZlWG82MHREU01IVHNXQVFFQmNEcWRXTGR1blhUT0k0ODhBbmQrWmJWYXNYSGpSbWxzMWFwVmZZckhicmZqaVNlZVFGdGI1Nm8wblU2SDMvM3VkMUFvRkwxNmZYTnpNNTU0NGdrb0ZBcGNmZlhWdVBYV1d3RUFXN2R1eGVIRGgyRTJtL0h5eXkvTHJyZHUzVHJrNStkRG9WRGdEMy80QXpRYVRaOWlwblByTGdGWERYWWdSRVEwZENpRkFHUU11dytSbWlUazE3NEZsK2lRalplMWZJMFdhemxtR0ZZaE9DREtUMUdlMjM4S2wvczdCQ0s2UkN3ZTk2YS9ReGdVSzFhczZIRThNek1UeTVjdnh3c3Z2SERPYThYR3h1TDU1NTgvNTNrZmZQQUJzck96QVhRbXVUTm56a1JLU2tydkFnYnc5Tk5QbzY2dXJ0Zm5iOXk0RVo5KytpbE1KaE1BNEpaYmJnSFFPZnNMQUZxdDF1ZnI5dXpaZzFPblR1SExMNy9FcWxXcmtKcWFDcGZMaFdQSGprbm5pS0lvSmVCT3AxTTIxbGNCQVFHWU5Ha1M5dTNiQjZBem9UNTgrRENtVEpuU3E5Y1hGUlVCQUZ3dUYySmpZNlhqMWRYVnFLbXBBUUFjUDM0Y2FXbHBVdXluVHAwQ0FDUWxKVEg1SG1STXdJbUlDS04wVnlGY014SlpWWDlDaDcxQk50WnNLY1d1c2pXWUZ2Y0FZa0xTL1JRaEVSSDVreUFJVUNxVnNtTU9oNk9iczMxYnVuUXBEaDA2Qkx2ZERnQjQ5OTEzc1diTkdxL3I5cWU5ZS9kS1NhZzdBZTlKUzBzTGlvdUxBUURCd2NFWVAzNzhCY2R3NHNRSnZQUE9PejJlMDlIUklYdisxbHR2NFlNUFB1ajIvSlVyVjBxckRvNGNPU0lkTHk4dng3WnQyd0FBRXlkT1JINStQZ0FnTnpjWFVWRlJlT2FaWjJUWEtTb3E4cm9aNDc3NVFnT0RDVGdSRVFFQUlqU0p1R3JrODhpdVdvKzZkdm1kZkp2VGpQMlYvNGZ4VVVzd1RuOFR3RlpsUkVTWGhJeU1EQ3hhdEVoNjNqVkJjNXMxYTViWGt2Rnp6YUozRlJFUmdmbno1K09MTDc3QXVISGpjTjExMS9VcCtaNDJiUnBhVzF1Umw1Y25KYXlabVpuUytONjlld0VBUVVGQnlNakk2Rk5zYmprNU9YRHYwSjB5WlVxLzNCeXdXQ3pTVFlEZWFtdHJrNWFrKytLK2llRndPR1FKK0RmZmZDTTlmdkhGRjZYSFI0NGN3WFhYWGRlbkdHaGdNQUVuSWlKSm9ESU1WeVQ4QWdYMVcxSFU4QkZFbkMwVElzS0ZndnF0YUxJVVkycmNTZ1FvV0xTRmlPaGlGeEFRZ05EUTBIT2VkL0RnUVpTVWxKenp2TzNidCtPamp6NDY1M21GaFlVb0xDdzg1M21lZTZzWEwxNE1BRGgxNnBTVWdOOTk5OTNTVW5CM0FxN1Zhczk3QnRlOURCd0FacytlalU4Ly9SUzdkKzlHMTdKWlR6Lzl0UFRZNVpLMzlWeTllalVBOUdyNS9vVTZkT2dRMnR2YmZZN3BkRHJFeHNhaXBxWUdKcE1KTlRVMXlNek1SSDUrUGt3bUU0S0RnMzB1YzA5T1RoN29zQzlyVE1DSmlFaEdnQUlUb201RmhDWVJlY2Evd082Uy84VmViVDZFWGFWck1DTitGY0xWSS93VUpSRVI5WWNEQnc3Z3dJRUQ1enpQWXJIQVlyRU1Ra1QrVTFKU2dzcktTZ0JBZUhnNGtwT1RjZVRJRVRRME5IaWQ2K3RZYjhZQStVMEZYenozbDUvTDd0MjdBWFRPK3YvKzk3LzMyczg5ZnZ4NGFEUWFaR1JrSURFeEVlbnA2Y2pKeVFFQXBLV2xjYW01SHpBQkp5SWluK0pDcDJMK3lIaGtWYTFGcTdWU050Wm1yOFhYNWM5amN1eVBrYURON09ZS1JFUjBNYlBaYk5KalgvdUNmUzFCVnlxVlVLbTZUekU4OTQwckZJcGVWL29HZ0k4Ly9oZ0FZRGFiQVhUdVMvL2trMCs4em10cmE4UEhIMy9jWXh5K2ZQSEZGOUxqd1NoTVpyUFpwTFpoWnJNWisvYnRRMzUrUGlJaUluRHZ2ZmZLenYzbW0yL1EzdDZPbEpRVUpDUWtRQkFFbEpTVTRPVEprd0E2WjdzOVZ4N01temNQTVRFeHVPT09PMlRmY1ZGUkVheFdLd0FnTVRGUitqMjg1cHByY050dHR3M281NlZPVE1DSmlLaGJvWUhETUgvRU16aFlzeG1WcmZ0bFkwNlhEYm5HVFdqc09JWDBtR1ZRQ1B3cmhZam9ZdE0xc2ZaTXFwdWJtNlhIZVhsNVVyTFhrd1VMRm1EQmdnWGRqbnRlZjlteVpaZ3paMDZ2WTNVWEYzTVRSZEhyR05DWnpHN2J0ZzFCUVVIZFZqcnZxcnE2R25sNWVWN0hiNzc1WnR4ODg4MncyKzE0K09HSHBlTWJObXlRRXR2MjluWTg5dGhqMHRpNVpyaXJxNnV4YytkT1pHVmxZYzJhTmREcjliQllMTmk2ZFN1QXptMEJGb3RGZGhOZzE2NWQwdXo4d29VTGNkTk5OOGxtMm8xR0k0eEdvL1E4TlRVVk1URXhYamM0UFBlTFQ1Z3dvY2M0YVdEd1gwdEVSTlFqcFVLTmFYRVBJRUtUaEdOMS80UkxkSHFNaWpqZHZCTXQxakxNTUR3Q2pTckNiM0VTRVZIZmRYUjBvTHE2MnVlWXV4cTQrN3l1bGJvdkpkdTJiZlBhNXoyUTcrVk85bmZ2M28yYmI3NFpVVkZSTUJnTXFLcXFndDF1eDVFalJ6QjkrblFBZ01sa3dwa3paNlRYangwN0ZnQXdldlRvYnQram9xSUNmL3pqSDJYSE5tN2NLRlZGajR1TGcwNm42OWZQUmIzREJKeUlpSG9sS2VJNjZEU2prRjIxRGhaSGsyeXNzZU1VdmlwYmcrbHhEeUlxdVBjOVhZbUlMZ2NGQlFVRFZwQnI5ZXJWZmVxbDNWVmVYcDdQbVYrZ2M5WVY2RnhXL3RKTEx5RWtKRVFhcTZ5c3hHOSs4eHNBa0paUkQ3U05HemRpNzk2OWVQUE56bDd0UzVjdWxWWDJkcyt1ZS9ZbHQ5bHNzc1RhYzFiZnJiQ3dzTnZ2WUNCa1ptWks3N2QzNzE3Y2ROTk5VS2xVU0U5UGwzcVU1K1hsU1FuNGlSTW5wTThRR0JpSU1XUEdBQUNpb3FLZzErdnhpMS84QWs4KytTU0F6c0p4OTl4ekR5b3FLbnkrdDN1VzNHZzBZdFdxVmRMeG5UdDNZdWZPblFBNlZ5Yk1temV2dno4MmZZY0pPQkVSOVpvK2FDeXVIUGs4c3F2K2pJWU9lZlZhcTZNRmV5di9IeVpFM1lya3lPNlhIeElSMGRCMzhPQkJxYnAyUmtZR1FrSkNzR3ZYTHZ6clgvK0NJQWl5dmR5alJvMGFsSmdhR2hxa1pkcUNJUFNxMVZoZ1lDRFdyMStQaG9ZR0tCUUsxTlhWU1dOQlFVRUFnTU9IRHc5TXdOOXhPcyt1SEZNb0ZKZ3dZUUowT2gyYW01dGhOcHVSbloyTjJiTm5JejA5SFo5Kytpa0E0UGp4NDNBNEhGQ3BWRGgrL0xqMCtuSGp4c24ydGk5YnRneHF0ZHJyUFZVcUZmUjZPOEZmTWdBQUlBQkpSRUZVUFpxYW1yeXF0Sk4vTVFFbklxSSswYWpDTVNmaFNSeXRldy9GVFo4Q25xM0tSQ2VPMWIyTEprc3hNb2JkRDVWaTRJdllFQkZSMzduM0JtZG1adUt1dSs2U2pabE1KbWtHV2FQUlNPMi9SbzhlTFVzbUFTQXBLUWszM1hTVDdOaWVQWHZ3MWx0dm5UT0d0OTU2cThmenV1NmwzcnAxcTlRYk95TWpBMUZSVVQ1ZlYxTlRnd2NlZUFDLy9PVXZNWHIwYUFRR0JrcjdwejJscDZjREFNYU1HWU9kTzNkQ3E5V2l0YlgxbkhIM2xlZk5DcVZTQ1lWQ2dWbXpabUhIamgwQU9sY2F6SjQ5RzBsSlNkQm9ORkxGK2NMQ1FxU21wcUtnb0VCNmZWcGFtdlM0dExRVWhZV0ZPSGJzbUhTc3JLd00vLzczdjZIVmF2SENDeTlnelpvMXNoN2tubjNUWFM0WDl1L3ZyTzlpTUJpa0plM0RoZzNyNTIrQVBERUJKeUtpUGhNRUpkSmo3a1JrVUJJT1Z2OFZEcGU4TlUyVktSc21heVZteEQrS3NFQ0RuNklrSWhwNnhvOGZqNmVlZXNyZllXRERoZzNkam9XRmhlR3BwNTdDWC83eUZ5eFlzRUJLZEJNU0V2RDAwMDlERUFRb0ZBcUVob2IydXNoWmY3anp6anRSV1ZtSmxwWVdMRjI2MUdzOEtTbEoycmZ1Y3Jta1pkdWVpYm9nQ0FnUEQ4ZlVxVk9sR3d2dUpkMUxseTdGRzIrOElidW1yMHJ2QVBEQUF3OTBHNmY3TlhxOUhpKzg4SUtzZlp1N3NGcG1acWFVZ0plV2xzSm9OQ0l1TGc0cEtTazRlUEFnQU9EbzBhT0lqSXhFVTlQWmJWK2VDWGhsWmFVMFkrNVdWVldGcXFvcXhNYkc0dHByci9XS3piUGdudFZxbFJMd2xKUVVWa0VmSkV6QWlZam92TVdIellRMmNEZ09WSzJGMldhVWpabHNSdXd1ZXhaVGh0MkgrTEFaZm9xUWlJaTZzM3IxNm5QMnJGNjdkdTA1cjlOMXBqb2dJRUMyWDl5VGV3WWJBTlJxZFo5YWhZV0dodUxSUng5RmRYVTE5SHE5MS9ndmYvbExud256alRmZWlCdHV1RUZxa2RhMXg3WldxOFhNbVRNeGE5WXNyd1M4UDVoTUp1bXhlOWw3VEV3TVJvMGFoZExTVWdEQXZuMzdzSFRwVWt5WU1NRXJBWGN6R0F6ZHp2cjNsbnYvUEFEWjB2U0NnZ0pwTER3OEhJc1dMYnFnOTZIdU1RRW5JcUlMRXFhT3g1VWpuMFd1Y1JPTTVselptTU5sUVhiVk9qUkZGaU0xNmpZSWd0SlBVUklSMFdDWk9YTW1aczZjNlhQTU0wRys3YmJiK3RTR0RPaHM0ZFdibXdJQThPS0xML1k0L3R4enowbkxyYnYyT0hmemxlajNscnZLdUdmaHQvRHdjT254akJrenBBVDgyMisveFpJbFM2VDk0YW1wcVVoTFM4UHUzYnVsOHlkTm1pUzcvcHc1Y3pCbnpoeFpHelIzRWJidTdOMjcxK2R4OTh3NTBGbkVqZ240d0dFQ1RrUkVGMHlsQ01MTStFZFIxUGdSanRkdmhkaWxWZG1weGsvUWJEbU42WEVQUWEwSzcvWTZSRVRrSC9mZGR4OEFZTXVXTFZMQzZENzIrdXV2QStoTUtHKzU1UllBd0x2dnZndXoyZXlIU0FkR2R6UHhudFhyNit2cjhkbG5uMkh4NHNVSURnNlduVmRaV1luRGh3OWo0Y0tGWHRmdzNJUHRtZEJQblRvVjc3Ly9Qa1JSUkd0cks0NGVQWXFKRXlkS053NnNWaXYrK3RlL1N1ZFBuano1L0Q0Y0RTbE13SW1JcU44a1I5NEluU1lST1ZYcllYWEtDOW5VdDUvQVYyVnJNTVB3TUNLRGt2MFVJUkVSK2VKdWViVjkrM2F2WSs0RVhLMVdTOGMrK09BRHZ5VGdhclVhc2JHeDNZNTNUWFo3V3VMZWwrWHZEb2NEbXpadFFsbFpHUTRlUElpNzdycExtcEgrNUpOUDhORkhIOEhoY01CbXMySEpraVhTNjBSUlJIbDV1ZlRjWURoYkYwV24wMkhjdUhGd3VWekl6TXowYWlkWFVGQWdGWERUNlhRWU9YSmtyMkp0YTJ2RHlaTW5NV1hLRks4eHorMENWcXRWYWtWMnpUWFhjQS80SUdFQ1RrUkUvU282ZUFLdUhQVThzczc4Q1UyV1l0bVl4ZEdFUFJXL1ExcjBENUVZOFQwL1JVaEVSQmVyTVdQR1NCWGFmZkZjNG43ZmZmY2hNVEd4WDk1M3k1WXRLQ3NyQTlDNXAxdXBQTHVsU2hSRktWSGVzV01Id3NMQ3BBSm81ZVhsc2lKc09wMU90dS8remp2dmxHNEVkSzNBN3RtYlBEazVHWTJOamRKenJWYUxnSUFBcnpncktpcnc3TFBQWXNLRUNkQnF0YWl2cjVmR2poMDdodFRVMUw1L2VPcFhUTUNKaUtqZkJha2lNWGZFVXpoUyt3K2NidjRLbnEzS1hLSUQrYlZ2b2NsU2pNbXhQNEZTRWVpL1FJbUlMak4ydTExS0FEMWJpbFZYVjNkN3pNM3BkUFo0M2pQUFBOT25XTTdWaHN4dDQ4YU5hRzV1eGl1dnZOS242Ny8rK3V1OW11WHVLYUVIZ0srKytncGZmZldWOUh6SmtpV3lhdVFMRml4QWEydXJkTTZXTFZzUUdSbUpqSXdNNU9hZXJZMmlVcW53NVpkZll2UG16WDM2SEFDUW5aMk43T3hzNmZsRER6MkVpUk1uQXVpY3lYWnp0MXN6R28xNDdiWFhaTDlQR3pac3dBMDMzSUFaTTJZZ09qb2FTcVVTczJmUEJuQzJsN3Y3Wm9LdjVKNzZCeE53SWlJYUVBcEJoVW14OXlCQ013YUhhLzRHcDJpVGpWZTA3a09MdFFJekRhc1FFdGo5Y2tJaUl1by9GUlVWUG91VCtVcWV1eDZycjYvdjFYa0R3ZWwweXBhWDk4YTVLcnozUms1T0R0NTc3ejNwK1p3NWMzRDk5ZGQ3blhmNzdiZWpvYUVCK2ZuNUVFVVJtemR2Um5Cd3NLem9XWHA2dXF3S2ZIODVlZktrN0xsQ29ZRFpiSlptMUdOaVlsQmJXd3U3M1k3dDI3ZGorL2J0VUNnVVVwTHRjcm1RbFpXRnpaczNReFJGYURRYXZQcnFxLzBlSjNWUytEc0FJaUs2dEkwSW40TjVJOWNnSkNER2E2elZXb0ZkWmMrZzJwem40NVZFUkVUK2RlTEVDYW1mK0tSSms3QnMyVEtmNXdtQ2dIdnZ2UmR4Y1hFQU9tZVNtNXFhcEJsbUFKZy9mLzZBeEdpem5iM0JyZGZyOGZPZi94d1BQdmdnQkVGQVVGQVFIbi84Y1N4WXNFRFdmczNsY3NGcXRjSnF0Y0p1dDhQcGRFcWZjL3o0OFFNU0ozWGlERGdSRVEyNGNQVUlYRG55T2VRWVgwTk4yMkhabU4zVmpnTm5Yc1ZZL1E4d1Btb3BCQWpkWElXSWlDNlV3V0RBejM3MnN3RzVkdGNpWXYxSnI5ZDc5UnNmQ0dxMVd2YmZ1KzY2QzJxMUdwV1ZsYmovL3Z1aFVIUS9mNm5SYUxCaXhRcXNXN2NPUC83eGo1R1VsQVFBaUl1TFEyNXVMbEpTVWdia081bzdkeTV5YzNQaGREcXhjdVZLcVFmNzdObXprWmlZQ0oxT2gwV0xGbUh5NU1uNDl0dHZVVkZSQWJQWkRJZkRJVXZLM1krN3RqdWovaVdJN2xzZFJFUkVBMDdFaVliL29MRCtQeERoL2RkUFRFZ2Fwc1U5aUVCbGFKK3UrcDlDMy8xYmlZajZhdkc0Ti92OW1nVUZCVkk3cS9IangrT3BwNTdxOS9lZ2dlVndPSHBkTmQzbGNua2w2cjZPOWFmVzFsWUVCUVhKOW02M3RiVWhPRGhZbG1UVDRCRzYrZUs1QkoySWlBYVJnUEg2SlpnMS9IRUVLa084Um12YmptSlgyUm8wVzA3N0lUWWlJaUxmK3RLeXpGZWlQWkRKTitDN0tucElTQWlUN3lHSUNUZ1JFUTI2MkpDSnVITGs4d2hYZS9jMGJiZlg0NXZ5MzZLc1pkZmdCMFlYSmFVUUlQMmlpNVVBalNxaTIxRmZOK3lJaUM1RzNBTk9SRVIrRVJ3UWpYa2pmNDNETlg5SGVjczNzakduYU1mQjZzMW83Q2pHeE5qbGZrbXNmcEQ4RnlnVm5Yc0FCMktKKzFqOUQ2QldhaUZDeE5IYWQ2VGpBWXJnUGw5TGhBaUhxNk5YNTZxVlliaHExRytsWk1maHNtQjMrWE13V2MvMCtYMDk2WVBHd2hBMlhYcCtwUFp0QUoySjB6ajlZdWw0U2ZNWGFMUDFYTWs0T0NBSzMwdDhXWHErcmZDZWJzL1ZxTUp4UTlLZnpwNTc4c2NRUldlMzU4dGZHNEVKVWJlZ3BpMGZ0ZTFIWVhmS3F4TUxnaEtSbWpHSURrbEZUSEFhVGpkL2dZcldmYjI2OXNWTXJkUmlRdlN0MHZPQytxMndPSm94V25jTjJ1MzFYblVjZk1rWTl0T3pyMi9ZaWc1N3o5V29SK211eEtTWTVhZ3k1NkM0NlRNMGRoUUI2R3hwT0U2L0NDUEM1MkpQeFF0bzdEaDFucCtLaUdob1lBSk9SRVIrb3hRQ2tUSHNma1JxeGlDLzlpMjRSSWRzdkt4bE4xcXM1WmhoZUFUQkFWRitpbExPTXpIdkRhZkxpdTFGOTNzZEg2R2RnOURBT0lod3lSTHdoY212OVRrbWk2TUpPNG9mUGVkNUNrR0Y2WWFIWlRPTlNvVWFvUUhETGpnQkQ5ZU1SRkxFMmRZODdnUmNwUWlTSFRlYTg4NlpnQU9BTUFpTDlPTERabUpFK0Z5TUNKOExwOHVHVDRvZmtkM0lVQWdxekJyK21IUlRKRUFaZ29yVy9ZQ1ArZ1Z1R2xVNDFNcndmbysxeFZvT0FBZ0pqTVgzUnIvVTc5ZjN2TWtrQ0VxTUREOWJyYm00NlRQRWhFekVwTmpsRUNIaVNNMC9VTkw4UlkvWEd4RSt4K1AxTzlDQjdoUHdRR1VZSmtUZEJrRlFJajVzSnFLQ1UvQjV5YzhoaWs1Y09lcDVxSlZhQU1DVVlmZmhxOUtudmY2Y0lDSzZtREFCSnlJaXZ4dWx1d3JobXBISU9yTVdIWTVHMlZpejVUUjJsYTNCdExnSEVST1M1cWNJTDM2Q29NVFV1SldJQ3BaWDRCVWdZTHJoSVdSVnJVVzErWkNmb3V1ZFFHVVlwc1d0bEo3dnE3eXdSSFJFZUtiMHVNcWM1YldLd09teW9xeDVGOFpFTGdBQWhBWEdZVmpvbEI3YjVvM1dmUS9qOURkZFVGeStER2FoUVlmTEludXVFSlFJVnllZzg2ZEZ3TVRZNVFoUWhxQ3dZUnNFUVFsdFlMeDBydnRHUVY5TWpyMUh0c1Q4ZU4yL3BCaE9ObXhIZWt4bjI2ZXdRQU5TbysvQWtkcC9uTWVuSWlJYUdwaUFFeEhSa0JDaFNjU1ZvMzZEbktyMXFHcy9KaHV6T2MzWVgva3l4a2N0K1M2NUdScEZaYXlPbG03SDFLb0xtd1cxT2swNFh2ZCtqK2RNR2ZhVFhsMUxxUWpFdExnSEVSZWFJUjJyTXVVZ1hETUNJUUV4VUFncXpEUThpdnphdDNDNitjc0xpbnNnS1lVQXhJU2s5L3A4bFVJRG5XWTBtaTJudlpKS3JUcEJWb09ncE9rTENJTFM2eHBsTGJzeEp2TDdBQVNZYkZYUXFNSjludGZiWmUvOXplNXFQNi9YQ1ZCQXBkRDRISE42SmVBQk9GTDdObXhPRTFLaWJnRUFqSW44UHNwYnZvRUlKNjRhOVZ2cDNMN2VLQmlyLzRGczYwSkR4MG1VZVd4SktXbjZIQW5hSzZEVGpBWUFKRVZjaDFackJjcGFkdmZwZllpSWhnb200RVJFTkdTb2xXRzRJdUVYS0tqYmdwT04vNFhuVWw4UkxoVFViMFdUcFFSVDQxYWMxMTdwYzhsTWVBTFJ3YWxleDkxdGljcGI5c2lPZjFMOFNMZlg4dFhLS0ZBWmhnVmoxc21PQ1ZCSTUzb21MdzVYeHprTDBmVW1BUThPaU1ZTXd5UFFhVVpKeDVvdHA1RmIvUnFDVkpHWWsvQ1VsRlJPaXIwSCtxQnhPRnp6OTI0VE80V2dSSHpZYkNSRmZBL2ZubmtGbGg1dVFweUxXaFdPNFdHelVOYnlkYS8zc0ovTHFQRDUwR2xHSTBLVGhEQjFQQVFJK0xUa01hOEUzSE9KZFVOSElhek9WaXdhKzBhUDF3NExOR0J5N0k4eE9mYkhYbVArYW9YMzM2S1Y1ejdKaDU2V3Nvc1E0WFRab0ZRRUF1amNLZ0lBaFEwZlFoUmRHQlA1ZmV5dGVCRWRqa1pvTHVCR1UxeG9ocFRRQTUwLzg3bkcxOUQxLy9zYzQydTRhdVJ2cEhnbXhkNkREa2NEYXR1T252ZDdFeEg1Q3hOd0lpSWFVZ1FvTUNINk5rUUVKU0hQK0JldlJMRGFmQkM3eXA3QlRNTXFhTlVKZm9weTRDa0VGY0xWSXk3b0dpUEM1MkppekYxUUtZS2tZeVpiRmZaWC9oK2NMaHZNdG1yc3JmZ2RNaE9la1BhRkQ5Zk9SbFR3QkJ5cis2ZlAvYzd6Uno0cnpSeVAxbDJMZ3ZxdDV4K2ZOaE9wMFhjZ0pXb3BTcHUveE5HNmQvdjArdUhhMllqdXNxUitVdXc5WHVkMTNUT3NGQUl4UW50MitmbXB4aDE5ZXQrZUZOUnZRVUg5bGg3UEdSKzFCT1AxUzZUbngrcmVRMUhqZi9zdGh2N2djSFdjVGNBVm5VVVFsVUlBcXRzT3crWnFRMnpvSklRRXhxS3g0K1I1WFQ4dU5BUFREUTlEa0ZhemlEaFl2Um50OW5xdmM4MDJJdzdYL2swcTdLWVFsSmdaL3hpeXpxenRWVUU0SXFLaGhBazRFUkVOU1hHaFV6Ri9aRHl5cXRhaTFWb3BHMnV6MVdCMytmT1lIUHRqSkdpdjhGT0V2bWU1KzB1UUtsSzJ0TGN2d3RVamtCNnp6R3UvZDR1MUhQc3FYNExWMlNvZE05bXFzTHY4ZWN5S2YweEsrRFdxY0V5Tlc0bmt5SVU0MmJBZFoweFpFT0VDQU5TWUQwc0orQ2pkMVRqWjhDR2NvdjI4NGh3UlBnOUE1MUp4alNvQ1lZRnh1R2IwaTE3bkxSNzNKZzdYL0ExQnFralo4V2x4RC9Sd2RSSHVyUXBkRS9EaDJpc1E0TEhudU5VbS8va2FTQnBWT01aRWZGOTZibkcwb0tUNTh3dTZabDkvRG91YlB1MmhpSnFBb0lCSTZmY2JBRktqYnNmRW1PVUlEdEREYy91SDBaeDdYZ2w0Zk5oTVRJMWJDWVhIVXY2QytuL2pqT2xBdDY4cGI5a0RyWG9FeGtUY0FLRHpac0RNK0VlUlYvMFhWTGJ1NzNNTVJFVCt3Z1NjaUlpR3JOREFZWmcvNGhrY3JQNHJLazNmeXNhY0xpdHlqUnZSWkNudXQvZjd0dklWQ0lJU3NTR1RNTjN3a0hUOG82TE9tVGVYNkVDOHgzN1Z2ckk1VGRKUzVXdEh2eWhWUWUrcHpWWmZoQVhHWTV6K0pzUnJaM25NTEhhcU5oOUNqbkc5dEJSNy9zaG5wTEdpeG8veGRmbHZNRG4yUjBqUW5xMWVyVlVuWUpyaFFhUTVmb2pzcXZWbzZDakU2WmF2a0t5L0VRSVVVQ3ZETUZ4N3hYbnR4OVVIalVOWW9FRjZmdm9jVmJWOXpXejdjcWptRFZTYkQySHVpS2NRRWhBRG9Hc0NMbUJNNVBWZXIydTMxL2Q2R2JsS29ZSERaVVZQMWRDN016SG1SN0s5MTBmcjNvSFRaZXZ6ZFFiQ0ZjTi9BWDN3T0duSnVWdVlPdDduK1dHQnZvOTNwM04xeXkxSWpyeFJkdngwODVjb2JOaDJ6dGNmcS8wbmdsVjZhYys0UWxCaFd0d0RpQXhLeHRIYWQxZ2RuWWd1Q2t6QWlZaG9TRk1xMUpobWVCQVJUVWs0VnZjdVhMSmlWeUpLbWk1czl0Q1RVN1FEb2gyeFhRcDlkZDAvN05aMVQ3Z256elpNNThQaWFFS3VjWlBzV0diQ0UxS2MzMWErSWgxM2ZUY0RQU3gwRW9aclo4dGVJNHBPbkdqNER3b2JQb1Jud2hpaFNaSWVhMVM2NzI1b2JFSk4yeEZNakxrYmdjcFFqMnU0MEd3OURRRG9zRGVncGkwZncwSW1BK2dzaW5VK0Nmam9pR3VreHkzV01qUjBGQ0VzTUs1UDE2ZzJIMEtUNVpSc0gzRlp5OWNRUmFmc0JvUm5ZaFlYbXRGdDRxaFVxR0VJbllxNDBLblFxQ0x3ZGZuelBzOUxpN2tUY1NGVFVOdCtETFZ0K2FneTUvUXFpUjZsdXdxR3NHblNjeEV1ak5ET2tXWndsVUlnbkdMZmszR3p6ZGluOHoxWFFIVFZOZm4yNUhCMXdHUXp3bXlyZ3NsYTFlZVZBeGx4OThsdThBQ2RSZGJ5YTkvcTFldEZpTWd4cnNjTVlSV0doVTZSamlmcXJrV3J0UUtselYvMUtSNGlJbjlnQWs1RVJCZUZwSWpyb2RPTVFuYlZPbGdjelFQMlBrcUZHb2F3R2JKallZRnhNUGxJY3ZLcU4za2RjenUvQlB4czB1Z1U3VjdWNENXaXkrZllxY1lkaUErYkpSVmNNOW1NT0ZqOUZ6UjJuT3AxQkpXdCsxSFhkaFNwMGJkalJQaGNBQUx5YS84aFN6QkxtM2RKQ2JoV25RQjkwTmhlWHgvb1RQZ05vV2NUMGVMdmJxSzAyK3Z4ZGZuelVDdkRNVFArYkYvemI4ci9GNWtKVDhCa095T3JYUDd0bVZlZ1VZWExFbkEzZDZWeUVTNlBDdVVDeGtjdDhUclhMVkFaaXFseEsrRCtmUWhYai9EWlZpc3FhRHpVcW5Ba2FLK0FJWFFxakQyMEpYUFRCNDNGeEppNzVURkNJVlYxSDYyN0d1UDBpN0MvOHYvNjNNcnJpOU5QOU9sOG9MTUlXMWV0MWtyRWhLVEQ0bWlDVXFHV0NoMld0K3pCOGZyM3Z6c2VDSjE2TkJvNkNnR2dUMFhZaWhvL1FWem9WRmxOZ3NTSTd5RXg0bnQ5anQ5emkwRk5XejdLbW5lZHh6V0lpQVlmRTNBaUlycG82SVBHNGNxUnp5TzdhcDJVQVBTM0JPMFZYdTJacmhyMXZ6alI4QjhVTlh3a08zNWQ0aXZvRCtIcWtZZ0tIb2N6cG16cFdJQWlXT28vM1pVZ0tIMk9sYmQ4allQVmY4VzhFVStqcU9sak9Gd1d6QnV4UmhydjdSSnJxOU9Fdk9yWFVkTDhCUXloMDJBMDU4ckdhOHlIWUhFMFNZWGJSdW11N3ROV2dFVGQ5NkFRVk4rOVZ5c3FXL2NCNkx6cDBOaHhDc0VCVWJMekd6b0s4ZCtpRlFoVWh1SDZwRC8yNmowVTZFekFQVzhjSkdobjkxallyc1BlZ0lhT2s5QUhqZXM4UDN3T1dtcmZrWjJqVVlVak5IQ1k5THpLbk52dENnazNyVG9CcytJZmt6NXpWOG1SQzVBYWZRY0FZTzZJcC9EdG1UK2l2cjJneDJ0NlVnZ3FUSTd0WFVzNm9Qc2JSeWNidCtORXczL2djSFZnYXR4S3FiNkNDQ2NzamlZQW5UZkNKa1RkaXRxMkkxSlMzbHV0MWdya1ZiK095Ykgzb01QUktMdVowbGMxYlVkZ3NsVmhlTmdzNUJrM1FqeVA3UUMrN0h4ZHhDZXRLL3JsV3A3YTI4OFdrNnlwcWVuMzZ4UFJ4WU1KT0JFUlhWUTBLaDNtSkR5Sm8zWHZvcmpwTTV6UFB0enVDRkFnT1hLaDEzR0ZvTUtFcUZzUTlWMWk1dFkxVWV3TmpTb0NFWnBFcVFpWUFBV3VHdlViQUpDMVZRcFVoaUx0dTZUTVZ6eSt4bXJiOHRGaUxjT080a2RoZDdYM2VtWlJnQUpLSWNEcmVJdWxITTJXVXEvai83Kzlldzl2c3I3N0IvNitrNlpKeittQmxsYVkwSlpEb2VWUVVNQ2lQdE5OR2Zwd2RHNlBvSE1lZnA0MnBvL1Q3VUV1bmR0MXNmbTQ4M1RJWkd3LytVM2RGQmtQUGlwVFJJUUNBaTIwSEVwYnFLVXRUWHBJVDBtYWMvTDdJODJYM0UzU0pOQkdzTy9YZGUxYWNwOXlKM1M3cnZmOS9YNC9Idy9jYU9vcngrU0J0YnhYcFZ3THN5T3lVQkduVUdPQzlpYnh2cUg3dzRqVzdrWmI2TTAzeXVvZmpzZEZVTEN2cGUrZ0NPRGpVdWJqWlBzYnNuQTNKckY0MFBIN2g3eWVWak1SMTQxN1dsYjB6ZTF4eXNKNGd0L2ZVWndpQWRlTmV3b1Z1bGR3M25nbzdQMEMzcitIYUdaY2hBcmdkcGRKdlBidmNlOHJmcWVKUzhma2pIOEhBR1FubGFETGNnYU52ZEgxalc4MUhrYTcrVGlLeC96SEpRVndwOXVDRSsydm85N3dMbXd1NDBWZlp6QnpOK0N3WFZ4djlValpiTFlSdlQ0UlhkNFl3SW1JNklvalNVcVVaSzlDZWtJQld2cjJRMjg2Tml6WHZWcDdveWpjSmVlZDd0clV0eS9xNmRiK2NwUG55S1pXRHliNVZZVytGS0Y2ZUlkU2tyMEtKZG1yQXJaWDZsOUZVKy9lb09jMDlYNHFBcmhDaXNOWFVxK1A2TE1tYW05Ry9FQVlkYm50K0x4blYxVDNHbzRFQ1ltcWJORkN5LyszNk93L2paeWtHVERiMjRKT3dRYUFWdE1Sek1pNUJ4SWthT0sweUVxY0pwdnVuKzFYSDhEbTZrTjdxR1VDOEs0M241djdDSlFLdGRqV2JUMkxia3VEN09GSWRkdHJjTHF0c3Q5emJ0NWppRzlMR2ZiZkoxTDl6Z3Z0d0x5L2xZVFNzUStLMlNGbVJ6dnF1OTZGU3BrWTliV2RiaXZxdS80WHpYM2xBSUNNaEVJeEF3QUFxdHUzb05kNkx1Qzg2OFkvTGRhb3U5emVFRHZVZW5ZaW9zc1JBemdSRVYyeHhxWE14N2lVK1JGUHJRNG5YK3NOUlhhWENYRUtqUmlsL096ODd6RTJlVFphK2c1Z3R0OVUzMy9XM29OcFkrNFV3Y20vbjdOU1VxRTA5Ly9JMXF2N2p6RDY2N0xVdzJDcFI4TEFsRzRBYUROWDRVRExyMlRIK2RwTnVkdzI3S2gvOEZLLzdpVXgyZlhvc3B4QlJrSWhnTWhuQStRa3pSU3Z6L1h1Q2ZtYlhLeUY0LzhMR1FtVHhIdi9LZElkL1NjQTNJbmo3WC9EL0hIL0dmUjhtN01YWFg3VDBNZWxMaEFCWElLRTdLUUxJK0F0ZlFmOTFwZGZJRUdCS1ZuTE1DVnpxYXdZbk1tdXg4R1dYNk13NHhzQjU1enErQWRjYmh1S3NsYUt6NXFaOHgyb2xTazRiZmhuRkw5QTRGS0RPSVVHdDA4S1hhOGdHTE85WGJ4T1ZHV2hLR3VsK080ZWVGQ3BleFV1andPQjh5WWl2TDZqSFdhSDl6T1MvYXJoQTBCSC95a1liZWNEenBGdzRRR1YwejB5bzhpekZ3T1RFZ01mUmwycXBxWW03TjNyZlppVm5SM3NJUjhSalJZTTRFUkVSQU1zVGdOUzFlUHdlYzh1YjcvaGdRQ3VNMVVFcklQMjBac3FSUUNmb1AwcXpuWi9BTFV5RGRkZXRRYnBtbndBM3BGWG5ha0NkcGNSVHJjRkJrc2RNalNGVUNtVDRJRWJuelo1cDZBWERQUTRCb0IraDBHRTJ3Q1NKTnZuY3R1akx0dzFISnI3OWlGZE14RTYwMUU0M2YyaXIvZFFhanEzSWpOaENySVNpM0NtKy8xaHZ5ZURwVjRXd0hYR0MvOXV2ZFp6T05lN0IzcnowRE1tV28wVklvRG5wY3hGVmR0ZjRmWTRrWkZRQ0xVeVZSd1hiUHA1a2lvYnBia1Bpdk45akhZZHlwdC9QdVIwNlZyRGRuamd3VFMvb25KVHMxWWdYcG1DNnZiL2grRmNiaEdPMGQ0cVhrdFFZRXJtRXZHKzNyQmpXR3N3cEtySHlkNzNPem9EanBHZ2tQVU5EN2Z1L21LTm55NWgwWlJGNFErTVVrMU5qUWpnR28wbXpORkU5R1hHQUU1RVJEU2cxOWFNcklRaU5QUjg1QTNnRWVpeW5JSEpya055ZkM2U1ZObVlQZlpCNUNUTkZOT3NBZUNxMUhuUW1TcGdzdXZ3di9XUHdBTTN2amJ4QmRtNllBQklWVjhZQ2JRNERiSUNhdjZVVXJ4c244bXV1NmhLMkQ3VjdWc3VxcDFiODhEMGY0dXpDL25wWDBmbzhtWVhHQ3gxcURWc1IwSmNCaXpPcnVodk5veHU2eGxZbkYwdzJmVm9NMWVod1c4S3R3Y2VWTFg5TmV3MWRLWUtsR1RmQmNCYkRDOG5hU1owcGdya0pzOFJ4NWpzZW5SYkcyVG5aU1FVb216Y2o4WDBkNThlYXlNT25QK1ZiRjExS0hXRy80RkNpc1BVekdWaVczNjZ0Mmpkc2JhL2hEMS91UFE3T3VGdzk0dEs2RDd0NWhPbzZkdzZySi9sMy9iUDdHZ1gwOHY5K1UvakJ3Q25aMlFDT0JIUlNHTUFKeUlpR21DMG5jZlo3ZzhpQ2tyKzZydmV4K3l4M3FucDQvMEtmVm1kUFRqZS9qZWNOMzRHQUFQRnZFS1BZdm9YK09xek5VZDFEMThFcDl0NjBTT1IwWVR2Z3ZSYmtKTTBDOGZhTm9jOVZtYzZpbGJqRVFEQS9LdWVnRFBOZ2hialFYR2Y3aUJUeGdmcmQzU2d6OVlpUm1hems0cTlBZHl2aDNldzBlOXVTd01NbGpyWk5IV2RxUUpIZEJzaTZoUHVjN3J6SGFnVUdqRWp3dW0yb3JrdmRNLzV3WHhMRlM2RkJPODBkRjlMT3dEb3RUWGhjT3RMOE1DRHI2VGRBSk85RmYyT2prdjZuS3ZUYmtDeVgvLzN6djdUUVk4YjNKbkE2YkpjMHVjU0VYMVJHTUNKaUlnR2RGblBSTlRUZWJDbXZyMG9UTDhWS2VxcnhMYU8vcE00ZFA0UEVSZEVTMU5mN2JlTzJnT0RwVjdzc3ppN1VLSGJHSERPd3ZIL0ZmVzlYdTVVaWtSa0pVNlZiU3ZKWGcwQThIamNFVjlIS2NWamJQSXNqRTJlamVMc3U3Q3ZlWDNRaXU2aGZONnpDK3E0Vk9pTUZlaTFOU0Zka3k4cjBOZHNQQkJ3amdkdUhOSDlFVis5K21mUXhHbFJZOWlHT3NNT1hNelU4ZVB0YjBDdFRNUFk1Rm5ZMy9KaVZMM2NMMVZTZkE1S3h6NGdDOThBY0tSMWcvaDducWk5Q2VtYWZIUmJ6K0pmRGY4WmROcDRPR01TcHdmMFJtL3EvVFRvc1dwbGl1eDl0SVVHaVlndUZ3emdSRVJFQTh6MkNGcHBTUXJaVzVVaUVSa0poVEE1OUVpS3p4R0YyN0lTaXpBNWN3bnF1bmJBNFRLSHZleTQxQVhpZFordFJYYU95MjJMcWkvMFNGRklTbG5MTEgveHltVFplMStWY2YvQ2NyNzNvU3FRajA5WmdDbFp5eUJCRVhRL0pFbitGaEljYmd1cTI3ZUliYjZRbnFMT0F3WUtvTVVwTk9oM0dJSmZNNFRCMWNmOS8zMjZyUTBoLzFic0xoTU90ZjRCQ2trcGU0Z1NQUThxOVg5Q2Nud3UrbXd0VVozWjFCdCt0RndSNURkV0tSSXhLZk4yRktUZklxcU4rNXVVOFExVTZqZEJJU21ScWg0UEFFalhGRVExdWc5NDEzTVhaaXhDVWRZZHNuWnNPbE1sREpZNnBBd1VaYk83elhDNit1R0dHN2twYzJUWEdPN2lmVVJFc2NJQVRrUkVGS0U0aFViV0wvdm1DVDlIc2pvUEVpUTQzUlljMFczQU5YbmZnd1Jwb0tmNFl1U25meDF0cG1NNGJkZ0dvNjBWU29VYWNRb05OSDdCVksxTXdVUy8zdGd0ZmZMUlZaVXlDUVhwdDBaMGowTk5QdzYxYjBiMjNRRWprZjQ2KzA5algvTjZKS215Y2ZQRUZ5SzZqNjlQZkRIbzlqbTVENGM4NTNqNzM0S0diNWZiRHAycElxQmYrRlVwODNEZWVDaGcvYm9tTGszMHF3YThhK1R0WVhwRlJ6TnRPMTJUSDNCOFZkdGY4WG1QdHlmMjRMWGhGOHZ0Y1VVZHZvSGdmYjZUNDhmQzVYSEE3YlpERTVlT0NkcXZpbjB1anpkQVh6ZitLYVJyQ21UbjlUczZrS2dhQXdBNHZtTzFBQUFWVlVsRVFWU2l5SjdScmhmL096RFo5WDZ0d0NRQUhpVEhqdzE2WHhJazVLYk14WlRNcFVoVHl5c0c5RHM2VWRYMmZ3RUFCUm1MTUNIdDM0YjhqaGZ6dXhBUlhRNFl3SW1JaUNJMHVDcTUvNVJ6bDl1T1Z1TmhIR3o1RmVibVBpSUtyQ2tsRlRJU0NtRjJkRUNsVE1MaXdwY0F2OVpVYnJjVDQxS3ZFMnRjUFhDamFkQjZYN1V5TldpZjdpOGJvLzFDNnlrUDNPZ3duMEp6MzM3b1RFZkVHbTZic3hmcXVEUUF3Tnk4UnpFWGo0YTlydDVjTlRJM2ZKbHd1cTE0Nzh4alF4NHpOWE81YkJUZm44bXVBd0NjYUg4ZDEzOWxIUUFKRHBjWmxmcFgwV3Ryd2swVDFvdS96OEdWN3RzR2ZsdUZwTVEzQ2wrR1VvcVhWU3NITHF5N1QxU053YXljKzJRRkNnSHZFb3NETFMrS2xuRysrd21seTNKbVJBcjRFUkhGUW9nNVhrUkVSRFJZbjYwNVlCUVc4QVlJbmZrb0FLRE5YSTJQRzU4WkdNWDJydjA5MmZGM3VOdzIyRjFHR0cydHNuT045bFo4M3JOTEJKbW0zazlsdmNOSEU2T3RGYjIySnB6b2VBTTd6ejZPL1MzL2plYStmYkpDYjNWZDcwWjFUYnZMakxOZEh3ejNyVjUyN0M2aitFOHdCa3RkeUhOOUkvY0dTejJhZXN1aE4xVmlWK05hNkV5VjZIZDA0b2p1bGFCLzl4NTRjRzVnemJiYjQwS0grZVRBbFBJTEQ1Z2NMalBNRHU5MGZiT2pIWitkLzYyc2QzcWJ1UXE3RzlmQjZCZTZoMXBQM21zN2h3cmRLeUgzRXhGZDdqZ0NUa1JFRkNHcnN4ZE5mZnR3VmNxMTBKdU9vZDE4SEozOU5RR2pjUlpuRjQ3b05xREc4QTV5aytlZzJXOUtlWmYxckJnNXR6aTdjS0xqRGJnOVRoeHEvUVBtWC9VRVRuVzhGZkM1SnJzZXV4dWZDZGorNzVQL0hMQnRSOTM5bC9vMUEzZ0dIaVNZN0cxaFIxb3ZoZDFseE83R2RVTWVjN1o3SjZ6T0hud2xiU0VTNGpJRFJsdDkzQjRuZW0zTnFEWDhNNkxSMHUxMTM3Mm9lL2FKcGtEY0pYNFFQSWorczNxc253ZHNzenE3Y2JaN0p4cDdkb3R0eDlvMkI0UnR2YWtTbnpiOUZOUEhmQnRaaVVXUUlNSHRjZUpFeHh1eWF2MWRsbnJrcFZ3REFIQjVIT2l6TmVOVXgxdXk2eGtzdFRqUjhTYXVUcnNCcHpxM1FoK2s2R0ZuL3lrY1BQOGJLS1E0S0tRNFNKRGc4ampRNytoQWovVWNZdGtQbllob3VFa2VqNGYvTDBaRVJGZTBmOWJlTSt6WFZDclVrQVpHOHZ4SFlOWEtGRGc5dHFnTFQ4bEpVRWlLSUMyeHZHdG9mYlNhaVFDOGEzU050dk1ZTE54K0NpM1JyNWljeGRrdEc1WDlzbEpLS3ZFd3hlTnhYMVNROTlVdnNEcDc0SFRMVzRGSmtLQ1FWSERERmNIdktmOWJ2NXdNUnh1M3dXcHFhckIrL1hvQXdOU3BVL0hNTTRFUDFJam95MFdTQmxVT0hjQVJjQ0lpb2lCY2JsdlE3Yll3eGJ3aTR3blJqMW9lU0lLTldrYXpuMEs3bUxaWlZ6cVh4M0hKMTNDNnJTSFhhSHZnRVFYZHdyczh3emNSMFVqakduQWlJaUlpSWlLaUdHQUFKeUlpSWlJaUlvb0JCbkFpSWlJaUl2cFNNSnZOc0ZnczRROGNSVnd1RnhvYUd2RGhoeC9pczg4K2kvcjhob1lHMk8zQmw1Y0UrNjFiVzF2UjJOaUkvdjcrcUQ5ck5PQWFjQ0lpSWlLaVVlN2t5WlA0L2U5L0w5NXYzTGhSdkg3b29ZZkU2OGNmZnh4RlJVWEQ4cG5uenAwTGU0eEtwVUplWGw3WTR3d0dBejc4OEVPVWw1ZGp6cHc1dVBmZWU0ZmhEcVAzL1BQUEF3Q1NrNVB4NUpOUEJ1dy9jT0FBbXBxYVVGeGNqTW1USjBPbFVzSGxjdUhsbDE4V3gzei8rOStIcjM2WHpXYVQvVnVzV2JNbXF2dHhPQno0MFk5K0JMUFpEQURRYXJXNDVwcHJvRkJFTmc3YjA5T0RGMTU0QVFxRkFqZmRkQk8rK2MxdkFnQzJidDJLcXFvcW1Fd20vUEtYdjVSZGI5dTJiYWl1cm9aQ29jQnZmdk1iYURTYXFPNzV5NDRCbklpSWlJaUlobzEvWUErbXJLd005OXh6ajZnTVA1U2NuQno4OUtjL0RYdmN0bTNiY1Bqd1lRRGVrRHR2M3J5b0hoU3NXN2NPSFIwZEVSKy9jZU5HN055NUUwYWp0ekRuSFhmY0FjQTcrZ3NBcWFtcFFjL2J0MjhmenB3NWc0OC8vaGhyMXF6QjlPblQ0WGE3Y2ZMa1NYR014K01SQWR6bGNzbjJSVXVsVW1IbXpKbll2MzgvQUcrZ3JxcXF3dXpac3lNNnY3NitIZ0RnZHJ1Ums1TWp0dXYxZXJTMXRRRUFUcDA2aGVMaVluSHZaODZjQVFBVUZCUXdmQWZCQUU1RVJFUkVSRjhZU1pLZ1ZDcGwyNXhPWjRpamcxdTVjaVdPSFRzR2g4TmI3Zi9OTjkvRXM4OCtHM0RkNFZSZVhpNUNxQytBRDZXM3R4ZG56NTRGQUNRbUptTHExS21YZkErblQ1L0c2NisvUHVReGc2ZUpiOW15QmR1MmJRdDUvTU1QUHl4bUhSdy9mbHhzYjJwcXd2YnQyd0VBTTJiTVFIVjFOUUNnb3FJQ1dWbFplTzY1NTJUWHFhK3ZEM2dZNDN2NE1wb3hnQk1SRVJFUmpSS0hEeC9HcGsyYkx2cjgzLzcydDBHM1AvbmtrNWc4ZWJKc1cybHBLWll1WFNyZUR3NW9QdlBuencrWU1oNXVGSDJ3OVBSMDNIampqZmpvbzQ4d1pjb1UzSExMTFZHRjc3bHo1Nkt2cncrVmxaVWlzSmFWbFluOTVlWGxBSUNFaEFTVWxwWkdkVzgrUjQ0Y2djZmpiY0UzZS9ic1lYazRZTFZheFVPQVNKbk5aakVsUFJqZlF3eW4weWtMNEh2MzdoV3ZYM2poQmZINitQSGp1T1dXVzZLNmg5R01BWnlJaUlpSWlJYWRTcVZDY25KeTJPT09IajJLaG9hR3NNZnQyTEVENzc3N2J0amphbXRyVVZ0YkcvWTQvN1hWeTVZdEF3Q2NPWE5HQlBDNzc3NWJUQVgzQmZEVTFOU0xIc0gxVFFNSGdBVUxGbURuenAzWXMyZVBDT1UrNjlhdEU2L2RicmRzMzlxMWF3RWdvdW43bCtyWXNXTWhDNmxwdFZyazVPU2dyYTBOUnFNUmJXMXRLQ3NyUTNWMU5ZeEdJeElURTROT2M1ODBhZEpJMy9abGp3R2NpSWlJaUdpVVVLdlZ5TXpNRE5odXQ5dkZldWFocEthbVFxVlNCV3lQaXd1TUZaOTk5bGxFVmJldFZpdXNWbXZZNDY1a0RRME5hR2xwQVFDa3BhVmgwcVJKT0g3OE9Bd0dROEN4d2JaRnNnK1FQMVFJeG45OWVUaDc5dXdCNEIzMS84VXZmaEd3bm52cTFLblFhRFFvTFMxRmZuNCtTa3BLY09USUVRQkFjWEh4cUo5cUhnb0RPQkVSRVJIUktERmp4Z3pNbURFallQdmdLdWloM0hmZmZjTlNCZDIvclZXd2RjSEJwcUFybGNxZ1FkL0hmOTI0UXFHSXVOSTNBTHozM25zQUFKUEpCTUM3THYzOTk5OFBPTTVzTnVPOTk5NGI4ajZDK2Vpamo4VHJXQlFtczl2dGlJK1BCK0Q5VHZ2MzcwZDFkVFhTMDlOeC8vMzN5NDdkdTNjdit2djdVVlJVaFBIangwT1NKRFEwTktDdXJnNkFkN1RiZitiQkRUZmNnT3pzYkh6NzI5K1cvY2IxOWZXdzJXd0FnUHo4ZlBGdmVQUE5OK1BPTys4YzBlOTdKV0VBSnlJaUlpS2lZVGM0V1B1SDZwNmVIdkc2c3JKU2hMMmhMRjY4R0lzWEx3NjUzLy82cTFhdHdzS0ZDeU8rVjE5eE1SK1B4eE93RGZDRzJlM2J0eU1oSVNGa3BmUEI5SG85S2lzckE3YXZXTEVDSzFhc2dNUGh3UGUrOXoyeGZjT0dEU0xZOXZmMzQ0a25uaEQ3d28xdzYvVjY3TnExQzRjT0hjS3p6ejZMek14TVdLMVdiTjI2RllCM1dZRFZhcFU5QlBqa2swL0U2UHh0dDkyR0pVdVd5RWJhZFRvZGREcWRlRDk5K25Sa1oyY0hQT0R3WHk4K2JkcTBJZTl6TkdNQUp5SWlJaUtpWVdleFdLRFg2NFB1ODFVRDl4MDN1RkwzbDhuMjdkc0Qxbm1QNUdmNXd2NmVQWHV3WXNVS1pHVmxJUzh2RDYydHJYQTRIRGgrL0RpdXVlWWFBSURSYU1UNTgrZkYrYjVDZWhNblRnejVHYzNOelFIRitEWnUzQ2lxb3VmbTVrS3IxUTdyOS9veVlRQW5JaUlpSW9xUjA2ZFA0KzY3N3g2MjY2MWR1emJxS2VHUFBQSklRSEd2U0FXcmdxN1ZhbVZWc1gwcUt5dURqdndDM2xGWHdEdXQvTVVYWDBSU1VwTFkxOUxTZ3AvOTdHY0FJS1pSajdTTkd6ZWl2THdjcjczMkdnQnZXelAveXQ2KzBYWC92dVIydTEwV3JQMUg5WDFxYTJ0RC9nWWpvYXlzVEh4ZWVYazVsaXhaZ3JpNE9KU1VsSWdlNVpXVmxTS0FuejU5V255SCtQaDRGQllXQWdDeXNyS1FtWm1KcDU1NkNqLys4WThCZUF2SDNYdnZ2V2h1Ymc3NjJiNVJjcDFPaHpWcjFvanR1M2J0d3E1ZHV3QjRaeWJjY01NTncvMjFyeWdNNEVSRVJFUkVGRE5Iang0VjFiVkxTMHVSbEpTRVR6NzVCUC80eHo4Z1NaSnNMZmVFQ1JOaWNrOEdnMEZNMDVZa0thSldZL0h4OGZqakgvOElnOEVBaFVLQmpvNE9zUzhoSVFFQVVGVlZOVEkzUE1EbGNvblhDb1VDMDZaTmcxYXJSVTlQRDB3bUV3NGZQb3dGQ3hhZ3BLUUVPM2Z1QkFDY09uVUtUcWNUY1hGeE9IWHFsRGgveXBRcHNyWHRxMWF0Z2xxdER2ak11TGc0WkdabW9ydTcrNklmNUl4bURPQkVSRVJFUktQSTJMRmpaY0VOOEk3bWRuZDNoejAzUFQwOVlGUTZMUzFOOXQ2M05yaXNyQXlyVjYrVzdUTWFqV0lFV2FQUmlQWmZFeWRPRExpbmdvSUNMRm15UkxadDM3NTkyTEpsUzlqNzNMSmx5NURIRFY1THZYWHJWdEVidTdTMEZGbFpXVUhQYTJ0cnd5T1BQSUtubjM0YUV5ZE9SSHg4dkZnLzdhK2twQVFBVUZoWWlGMjdkaUUxTlJWOWZYMWg3enRhL2c4cmxFb2xGQW9GNXMrZmp3OCsrQUNBZDZiQmdnVUxVRkJRQUkxR0l5ck8xOWJXWXZyMDZhaXBxUkhuRnhjWGk5ZU5qWTJvcmEzRnlaTW54Ylp6NTg3aG5YZmVRV3BxS3Rhdlg0OW5uMzFXMW9QY3YyKzYyKzNHZ1FNSEFBQjVlWGxpU3Z2WXNXT0grUmU0OGpDQUV4RVJFUkdOb0tLaW9vaENZNnc4OTl4ekFkc2lyWUwrbmU5OEoreVU5dzBiTm9UY2w1S1NnbWVlZVFhdnZ2b3FGaTllTElMdStQSGpzVzdkT2tpU0JJVkNnZVRrNUlpTG5BMkh1KzY2Q3kwdExlanQ3Y1hLbFNzRDloY1VGSWgxNjI2M1cwemI5Zy9xa2lRaExTME5jK2JNRVE4V2ZGTzZWNjVjaWIvODVTK3lhd2FyOUE1NGx3aUU0anNuTXpNVDY5ZXZsN1Z2OHhWV0t5c3JFd0c4c2JFUk9wME91Ym01S0NvcXd0R2pSd0VBSjA2Y1FFWkdodXloaTM4QWIybHBFU1BtUHEydHJXaHRiVVZPVGc2KzlyV3ZCZHliZjhFOW04MG1BbmhSVVJHcm9QdGhBQ2NpSWlJaW9tRzFkdTNhc0Qyckl3bjhnMGVxVlNxVmJMMjRQOThJTnVEdGR4NU5xN0RrNUdUODRBYy9nRjZ2RDlvbi9lbW5udzRhbUcrLy9YWXNXclJJdEVnYjNHTTdOVFVWOCtiTncvejU4d01DK0hEdzc5M3VtL2FlbloyTkNSTW1vTEd4RVFDd2YvOStyRnk1RXRPbVRRc0k0RDU1ZVhraFIvMGo1VnMvRDBBMk5iMm1wa2JzUzB0THc5S2xTeS9wYzY1MERPQkVSRVJFUkhSRm1EZHZIdWJObXhkMG4zOUF2dlBPTzZOcVF3WjRXM2hGOGxBQVFOQ2ljLzZlZi81NU1kMTZjSTl6bjJCQlAxSytLdVAraGQvOGx3SmNlKzIxSW9BZlBIZ1F5NWN2Rit2RHAwK2ZqdUxpWXV6WnMwY2NQM1BtVE5uMUZ5NWNpSVVMRjhyYW9QbUtzSVZTWGw0ZWRMdHY1Qnp3RnJGakFDY2lJaUlpb2xIaHBaZGVrdlZyamxhd0t1aEFZTTl2Znc4ODhBQUE0TzIzM3hhQjBiZHQwNlpOQUx5QjhvNDc3Z0FBdlBubW16Q1pUQmQ5ajVlYlVDUHg2OWV2RjY4N096dnhyMy85Qzh1V0xVTmlZcUxzdUphV0ZsUlZWZUcyMjI0THVJYi9HbXovUUQ5bnpoeTg5ZFpiOEhnODZPdnJ3NGtUSnpCanhneng0TUJtcytIUGYvNnpPSDdXckZrWDkrVW9hZ3pnUkVSRVJFUTBZbnd0cjNiczJCR3d6UmZBMVdxMTJMWnQyN1l2SklDcjFXcms1T1NFM0Q4NDdBNDF4VDJhNmU5T3B4Ti8rdE9mY083Y09SdzllaFNyVjY4V0k5THZ2LzgrM24zM1hUaWRUdGp0ZGl4ZnZseWM1L0Y0ME5UVUpON241ZVdKMTFxdEZsT21USUhiN1VaWldWbkF1djJhbWhwUndFMnIxZUxxcTYrTzZGN05aalBxNnVvd2UvYnNnSDMreXdWc05wdG9SWGJ6elRkekRiZ2ZCbkFpSXJyaUxadnlXdmlEaUlnSXFhbXBRYWMrMisxMjJYcmlvYzVYcVZRQjI1T1RrNGZsL3I1SWhZV0Zva0o3TVA1VDNCOTQ0QUhrNStjUHkrZSsvZmJiT0hmdUhBRHZtbTZsVWluMmVUd2VFWlEvK09BRHBLU2tpQUpvVFUxTnNpSnNXcTFXdHU3K3JydnVFZzhDQmxkZzkrOU5QbW5TSkhSMWRZbjNvZjZObTV1YjhaT2YvQVRUcGsxRGFtb3FPanM3eGI2VEowOWkrdlRwMFgvNVVZZ0JuSWlJaUlob2xBZzFUVHpTS3VqMzNYZGZ5Q3JvRG9kREJFRC9sbUo2dlQ3a05oK1h5elhrY2NFcXR3OGxYQnN5bjQwYk42S25wd2UvL3ZXdm83citwazJiSWhybEhpclFBOER1M2J1eGUvZHU4WDc1OHVXeWF1U0xGeTlHWDErZk9PYnR0OTlHUmtZR1NrdExVVkZSSVk2TGk0dkR4eDkvak0yYk4wZjFQUURnOE9IRE9IejRzSGovMkdPUFljYU1HUUM4STlrK3ZuWnJPcDBPcjd6eWl1emZhY09HRFZpMGFCR3V2ZlphakJrekJrcWxFZ3NXTEFCd29aZTc3MkZDc0hBL21qQ0FFeEVSRVJIUkpXdHViZzVhbkN4WWVCNjhyYk96TTZMalJvTEw1WkpOTDQ5RXVBcnZrVGh5NUFqKy92ZS9pL2NMRnk3RXJiZmVHbkRjdDc3MUxSZ01CbFJYVjhQajhXRHo1czFJVEV5VUZUMHJLU21SVllFZkxuVjFkYkwzQ29VQ0pwTkpqS2huWjJlanZiMGREb2NETzNic3dJNGRPNkJRS0VUSWRydmRPSFRvRURadjNneVB4d09OUm9QZi9lNTN3MzZmVnhMRkYzMERSRVJFUkVSRW84M3AwNmRGUC9HWk0yZGkxYXBWUVkrVEpBbjMzMzgvY25OekFYaEhrcnU3dThVSU13RGNlT09OSTNLUGRydGR2TTdNek1RUGYvaERQUHJvbzVBa0NRa0pDWGp5eVNleGVQRmlXZnMxdDlzTm04MEdtODBHaDhNQmw4c2x2dWZVcVZOSDVENnZKQndCSnlJaUlpSWE1WVlxUU9hL1hhMVdoN3hHWGw0ZUhuLzg4V0cvTndBaHA3MFBoOHpNeklCKzR5UEI5OXY1L252MTZ0VlFxOVZvYVduQmd3OCtDSVVpOU5pb1JxUEJRdzg5aEpkZmZobmYvZTUzVVZCUUFBREl6YzFGUlVVRmlvcUtSdVEzdXY3NjYxRlJVUUdYeTRXSEgzNVk5R0Jmc0dBQjh2UHpvZFZxc1hUcFVzeWFOUXNIRHg1RWMzTXpUQ1lUbkU2bkxKVDdYZzl1ZHpZYVNSN2Y0d2dpSWlJaUlpS0tLYWZUR1hIVmRMZmJIUkRVZzIwYlRuMTlmVWhJU0pDdDNUYWJ6VWhNVEpTRmJKS1RRdnc0RE9CRVJFUkVSRVJFd3loVUFPY2F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aUlpSWlJaUlpSWlJaUlpSWlJaUlpSWlJaUlpSWlJaW9zdkgvd2NzOWt4WVYvbWRPUUFBQUFCSlJVNUVya0pnZ2c9PSIsCgkiVGhlbWUiIDogIiIsCgkiVHlwZSIgOiAibWluZCIsCgkiVmVyc2lvbiIgOiAiIgp9Cg=="/>
    </extobj>
  </extobjs>
</s:customData>
</file>

<file path=customXml/itemProps1.xml><?xml version="1.0" encoding="utf-8"?>
<ds:datastoreItem xmlns:ds="http://schemas.openxmlformats.org/officeDocument/2006/customXml" ds:itemID="{098A3360-9B29-479E-9598-D3998D1F3E0E}">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1542</TotalTime>
  <Words>2603</Words>
  <Application>Microsoft Office PowerPoint</Application>
  <PresentationFormat>宽屏</PresentationFormat>
  <Paragraphs>248</Paragraphs>
  <Slides>45</Slides>
  <Notes>1</Notes>
  <HiddenSlides>0</HiddenSlides>
  <MMClips>0</MMClips>
  <ScaleCrop>false</ScaleCrop>
  <HeadingPairs>
    <vt:vector size="8" baseType="variant">
      <vt:variant>
        <vt:lpstr>已用的字体</vt:lpstr>
      </vt:variant>
      <vt:variant>
        <vt:i4>14</vt:i4>
      </vt:variant>
      <vt:variant>
        <vt:lpstr>主题</vt:lpstr>
      </vt:variant>
      <vt:variant>
        <vt:i4>2</vt:i4>
      </vt:variant>
      <vt:variant>
        <vt:lpstr>嵌入 OLE 服务器</vt:lpstr>
      </vt:variant>
      <vt:variant>
        <vt:i4>1</vt:i4>
      </vt:variant>
      <vt:variant>
        <vt:lpstr>幻灯片标题</vt:lpstr>
      </vt:variant>
      <vt:variant>
        <vt:i4>45</vt:i4>
      </vt:variant>
    </vt:vector>
  </HeadingPairs>
  <TitlesOfParts>
    <vt:vector size="62" baseType="lpstr">
      <vt:lpstr>Gulim</vt:lpstr>
      <vt:lpstr>方正清刻本悦宋简体</vt:lpstr>
      <vt:lpstr>黑体</vt:lpstr>
      <vt:lpstr>华文隶书</vt:lpstr>
      <vt:lpstr>华文新魏</vt:lpstr>
      <vt:lpstr>隶书</vt:lpstr>
      <vt:lpstr>宋体</vt:lpstr>
      <vt:lpstr>微软雅黑</vt:lpstr>
      <vt:lpstr>-윤고딕140</vt:lpstr>
      <vt:lpstr>Arial</vt:lpstr>
      <vt:lpstr>Calibri</vt:lpstr>
      <vt:lpstr>Calibri Light</vt:lpstr>
      <vt:lpstr>Times New Roman</vt:lpstr>
      <vt:lpstr>Wingdings</vt:lpstr>
      <vt:lpstr>Office 主题</vt:lpstr>
      <vt:lpstr>1_Office 主题</vt:lpstr>
      <vt:lpstr>Visio</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王霄</dc:creator>
  <cp:lastModifiedBy>1</cp:lastModifiedBy>
  <cp:revision>194</cp:revision>
  <dcterms:created xsi:type="dcterms:W3CDTF">2015-05-05T08:02:00Z</dcterms:created>
  <dcterms:modified xsi:type="dcterms:W3CDTF">2022-12-15T10:27:48Z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7AEBF06F4BEF48F6871865E5FF6D343E</vt:lpwstr>
  </property>
</Properties>
</file>