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2.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2"/>
    <p:sldMasterId id="2147483662" r:id="rId3"/>
  </p:sldMasterIdLst>
  <p:notesMasterIdLst>
    <p:notesMasterId r:id="rId34"/>
  </p:notesMasterIdLst>
  <p:sldIdLst>
    <p:sldId id="256" r:id="rId4"/>
    <p:sldId id="257" r:id="rId5"/>
    <p:sldId id="263" r:id="rId6"/>
    <p:sldId id="294" r:id="rId7"/>
    <p:sldId id="734" r:id="rId8"/>
    <p:sldId id="865" r:id="rId9"/>
    <p:sldId id="866" r:id="rId10"/>
    <p:sldId id="867" r:id="rId11"/>
    <p:sldId id="868" r:id="rId12"/>
    <p:sldId id="869" r:id="rId13"/>
    <p:sldId id="870" r:id="rId14"/>
    <p:sldId id="438" r:id="rId15"/>
    <p:sldId id="885" r:id="rId16"/>
    <p:sldId id="735" r:id="rId17"/>
    <p:sldId id="871" r:id="rId18"/>
    <p:sldId id="872" r:id="rId19"/>
    <p:sldId id="873" r:id="rId20"/>
    <p:sldId id="886" r:id="rId21"/>
    <p:sldId id="874" r:id="rId22"/>
    <p:sldId id="875" r:id="rId23"/>
    <p:sldId id="876" r:id="rId24"/>
    <p:sldId id="877" r:id="rId25"/>
    <p:sldId id="887" r:id="rId26"/>
    <p:sldId id="878" r:id="rId27"/>
    <p:sldId id="879" r:id="rId28"/>
    <p:sldId id="880" r:id="rId29"/>
    <p:sldId id="881" r:id="rId30"/>
    <p:sldId id="882" r:id="rId31"/>
    <p:sldId id="883" r:id="rId32"/>
    <p:sldId id="884"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彩玲" initials="贺"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4B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3" Type="http://schemas.openxmlformats.org/officeDocument/2006/relationships/slideMaster" Target="slideMasters/slideMaster2.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gs" Target="tags/tag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823E7D-D34B-4BB1-A255-D0DAE1B6C18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218F5FA0-A999-471F-976D-FCD291E4A5D1}">
      <dgm:prSet custT="1"/>
      <dgm:spPr/>
      <dgm:t>
        <a:bodyPr/>
        <a:lstStyle/>
        <a:p>
          <a:pPr rtl="0"/>
          <a:r>
            <a:rPr lang="zh-CN" sz="2400" dirty="0" smtClean="0">
              <a:latin typeface="+mn-ea"/>
              <a:ea typeface="+mn-ea"/>
            </a:rPr>
            <a:t>获得符合企业质量和数量要求的产品</a:t>
          </a:r>
          <a:r>
            <a:rPr lang="en-US" sz="2400" dirty="0" smtClean="0">
              <a:latin typeface="+mn-ea"/>
              <a:ea typeface="+mn-ea"/>
            </a:rPr>
            <a:t>/</a:t>
          </a:r>
          <a:r>
            <a:rPr lang="zh-CN" sz="2400" dirty="0" smtClean="0">
              <a:latin typeface="+mn-ea"/>
              <a:ea typeface="+mn-ea"/>
            </a:rPr>
            <a:t>服务，尽可能提升企业的核心竞争力。</a:t>
          </a:r>
          <a:endParaRPr lang="zh-CN" sz="2400" dirty="0">
            <a:latin typeface="+mn-ea"/>
            <a:ea typeface="+mn-ea"/>
          </a:endParaRPr>
        </a:p>
      </dgm:t>
    </dgm:pt>
    <dgm:pt modelId="{6DD1E467-2084-4564-9849-95CD83D02426}" type="parTrans" cxnId="{C1B22198-6CC0-42CF-A89D-79883A675C00}">
      <dgm:prSet/>
      <dgm:spPr/>
      <dgm:t>
        <a:bodyPr/>
        <a:lstStyle/>
        <a:p>
          <a:endParaRPr lang="zh-CN" altLang="en-US" sz="2400">
            <a:latin typeface="+mn-ea"/>
            <a:ea typeface="+mn-ea"/>
          </a:endParaRPr>
        </a:p>
      </dgm:t>
    </dgm:pt>
    <dgm:pt modelId="{3801BAE2-D038-40D3-8DAB-A86F284EBD8C}" type="sibTrans" cxnId="{C1B22198-6CC0-42CF-A89D-79883A675C00}">
      <dgm:prSet/>
      <dgm:spPr/>
      <dgm:t>
        <a:bodyPr/>
        <a:lstStyle/>
        <a:p>
          <a:endParaRPr lang="zh-CN" altLang="en-US" sz="2400">
            <a:latin typeface="+mn-ea"/>
            <a:ea typeface="+mn-ea"/>
          </a:endParaRPr>
        </a:p>
      </dgm:t>
    </dgm:pt>
    <dgm:pt modelId="{5CECDD47-6926-42C5-8E57-300F413DC871}">
      <dgm:prSet custT="1"/>
      <dgm:spPr/>
      <dgm:t>
        <a:bodyPr/>
        <a:lstStyle/>
        <a:p>
          <a:pPr rtl="0"/>
          <a:r>
            <a:rPr lang="zh-CN" sz="2400" dirty="0" smtClean="0">
              <a:latin typeface="+mn-ea"/>
              <a:ea typeface="+mn-ea"/>
            </a:rPr>
            <a:t>以合适的成本获得产品</a:t>
          </a:r>
          <a:r>
            <a:rPr lang="en-US" sz="2400" dirty="0" smtClean="0">
              <a:latin typeface="+mn-ea"/>
              <a:ea typeface="+mn-ea"/>
            </a:rPr>
            <a:t>/</a:t>
          </a:r>
          <a:r>
            <a:rPr lang="zh-CN" sz="2400" dirty="0" smtClean="0">
              <a:latin typeface="+mn-ea"/>
              <a:ea typeface="+mn-ea"/>
            </a:rPr>
            <a:t>服务。</a:t>
          </a:r>
          <a:endParaRPr lang="zh-CN" sz="2400" dirty="0">
            <a:latin typeface="+mn-ea"/>
            <a:ea typeface="+mn-ea"/>
          </a:endParaRPr>
        </a:p>
      </dgm:t>
    </dgm:pt>
    <dgm:pt modelId="{5DAFF38C-C573-4E47-ADC8-F929053D1B9A}" type="parTrans" cxnId="{6A9740AF-1781-4584-B3F3-CB731163E011}">
      <dgm:prSet/>
      <dgm:spPr/>
      <dgm:t>
        <a:bodyPr/>
        <a:lstStyle/>
        <a:p>
          <a:endParaRPr lang="zh-CN" altLang="en-US" sz="2400">
            <a:latin typeface="+mn-ea"/>
            <a:ea typeface="+mn-ea"/>
          </a:endParaRPr>
        </a:p>
      </dgm:t>
    </dgm:pt>
    <dgm:pt modelId="{1171DCBA-5498-42B3-90A3-23F207698469}" type="sibTrans" cxnId="{6A9740AF-1781-4584-B3F3-CB731163E011}">
      <dgm:prSet/>
      <dgm:spPr/>
      <dgm:t>
        <a:bodyPr/>
        <a:lstStyle/>
        <a:p>
          <a:endParaRPr lang="zh-CN" altLang="en-US" sz="2400">
            <a:latin typeface="+mn-ea"/>
            <a:ea typeface="+mn-ea"/>
          </a:endParaRPr>
        </a:p>
      </dgm:t>
    </dgm:pt>
    <dgm:pt modelId="{973607C5-FC24-44CB-8ACA-CCA801B80A52}">
      <dgm:prSet custT="1"/>
      <dgm:spPr/>
      <dgm:t>
        <a:bodyPr/>
        <a:lstStyle/>
        <a:p>
          <a:pPr rtl="0"/>
          <a:r>
            <a:rPr lang="zh-CN" sz="2400" dirty="0" smtClean="0">
              <a:latin typeface="+mn-ea"/>
              <a:ea typeface="+mn-ea"/>
            </a:rPr>
            <a:t>确保供应商提供最优的服务和及时送货。</a:t>
          </a:r>
          <a:endParaRPr lang="zh-CN" sz="2400" dirty="0">
            <a:latin typeface="+mn-ea"/>
            <a:ea typeface="+mn-ea"/>
          </a:endParaRPr>
        </a:p>
      </dgm:t>
    </dgm:pt>
    <dgm:pt modelId="{234736FF-D4D3-48BD-BB48-D1E6A3A9336E}" type="parTrans" cxnId="{1CD1696C-E7FF-4D43-BEFD-40C804888FA8}">
      <dgm:prSet/>
      <dgm:spPr/>
      <dgm:t>
        <a:bodyPr/>
        <a:lstStyle/>
        <a:p>
          <a:endParaRPr lang="zh-CN" altLang="en-US" sz="2400">
            <a:latin typeface="+mn-ea"/>
            <a:ea typeface="+mn-ea"/>
          </a:endParaRPr>
        </a:p>
      </dgm:t>
    </dgm:pt>
    <dgm:pt modelId="{9CD11929-4132-453C-A3CE-E2BAB0A83C17}" type="sibTrans" cxnId="{1CD1696C-E7FF-4D43-BEFD-40C804888FA8}">
      <dgm:prSet/>
      <dgm:spPr/>
      <dgm:t>
        <a:bodyPr/>
        <a:lstStyle/>
        <a:p>
          <a:endParaRPr lang="zh-CN" altLang="en-US" sz="2400">
            <a:latin typeface="+mn-ea"/>
            <a:ea typeface="+mn-ea"/>
          </a:endParaRPr>
        </a:p>
      </dgm:t>
    </dgm:pt>
    <dgm:pt modelId="{63EF73FD-9923-470B-BBD6-BBC713F69B7E}">
      <dgm:prSet custT="1"/>
      <dgm:spPr/>
      <dgm:t>
        <a:bodyPr/>
        <a:lstStyle/>
        <a:p>
          <a:pPr rtl="0"/>
          <a:r>
            <a:rPr lang="zh-CN" sz="2400" dirty="0" smtClean="0">
              <a:latin typeface="+mn-ea"/>
              <a:ea typeface="+mn-ea"/>
            </a:rPr>
            <a:t>根据所采购产品的特点和不同的供应商发展并维持良好的关系。</a:t>
          </a:r>
          <a:endParaRPr lang="zh-CN" sz="2400" dirty="0">
            <a:latin typeface="+mn-ea"/>
            <a:ea typeface="+mn-ea"/>
          </a:endParaRPr>
        </a:p>
      </dgm:t>
    </dgm:pt>
    <dgm:pt modelId="{2B1D55AF-9FC3-426B-9E5A-FDDE3F22BBCE}" type="parTrans" cxnId="{F0A4CDDC-1D19-4548-B336-46AC9EBF66EA}">
      <dgm:prSet/>
      <dgm:spPr/>
      <dgm:t>
        <a:bodyPr/>
        <a:lstStyle/>
        <a:p>
          <a:endParaRPr lang="zh-CN" altLang="en-US" sz="2400">
            <a:latin typeface="+mn-ea"/>
            <a:ea typeface="+mn-ea"/>
          </a:endParaRPr>
        </a:p>
      </dgm:t>
    </dgm:pt>
    <dgm:pt modelId="{648F4EB3-DD61-423C-A03C-5EADE38BDF85}" type="sibTrans" cxnId="{F0A4CDDC-1D19-4548-B336-46AC9EBF66EA}">
      <dgm:prSet/>
      <dgm:spPr/>
      <dgm:t>
        <a:bodyPr/>
        <a:lstStyle/>
        <a:p>
          <a:endParaRPr lang="zh-CN" altLang="en-US" sz="2400">
            <a:latin typeface="+mn-ea"/>
            <a:ea typeface="+mn-ea"/>
          </a:endParaRPr>
        </a:p>
      </dgm:t>
    </dgm:pt>
    <dgm:pt modelId="{C86A6525-36AC-4890-AC63-0DD09D236260}">
      <dgm:prSet custT="1"/>
      <dgm:spPr/>
      <dgm:t>
        <a:bodyPr/>
        <a:lstStyle/>
        <a:p>
          <a:pPr rtl="0"/>
          <a:r>
            <a:rPr lang="zh-CN" sz="2400" dirty="0" smtClean="0">
              <a:latin typeface="+mn-ea"/>
              <a:ea typeface="+mn-ea"/>
            </a:rPr>
            <a:t>开发潜在的供应商。</a:t>
          </a:r>
          <a:endParaRPr lang="zh-CN" sz="2400" dirty="0">
            <a:latin typeface="+mn-ea"/>
            <a:ea typeface="+mn-ea"/>
          </a:endParaRPr>
        </a:p>
      </dgm:t>
    </dgm:pt>
    <dgm:pt modelId="{9D136E4A-46BD-4ED0-B81B-D70EC507FCC9}" type="parTrans" cxnId="{E4C8C308-8AD6-4397-8C63-9A17F1038289}">
      <dgm:prSet/>
      <dgm:spPr/>
      <dgm:t>
        <a:bodyPr/>
        <a:lstStyle/>
        <a:p>
          <a:endParaRPr lang="zh-CN" altLang="en-US" sz="2400">
            <a:latin typeface="+mn-ea"/>
            <a:ea typeface="+mn-ea"/>
          </a:endParaRPr>
        </a:p>
      </dgm:t>
    </dgm:pt>
    <dgm:pt modelId="{7E3098C5-34B0-4E5C-8277-566488F9FD3D}" type="sibTrans" cxnId="{E4C8C308-8AD6-4397-8C63-9A17F1038289}">
      <dgm:prSet/>
      <dgm:spPr/>
      <dgm:t>
        <a:bodyPr/>
        <a:lstStyle/>
        <a:p>
          <a:endParaRPr lang="zh-CN" altLang="en-US" sz="2400">
            <a:latin typeface="+mn-ea"/>
            <a:ea typeface="+mn-ea"/>
          </a:endParaRPr>
        </a:p>
      </dgm:t>
    </dgm:pt>
    <dgm:pt modelId="{D41CB4BF-D0FA-4A6D-9EAB-21C4397727F1}" type="pres">
      <dgm:prSet presAssocID="{26823E7D-D34B-4BB1-A255-D0DAE1B6C186}" presName="linear" presStyleCnt="0">
        <dgm:presLayoutVars>
          <dgm:animLvl val="lvl"/>
          <dgm:resizeHandles val="exact"/>
        </dgm:presLayoutVars>
      </dgm:prSet>
      <dgm:spPr/>
      <dgm:t>
        <a:bodyPr/>
        <a:lstStyle/>
        <a:p>
          <a:endParaRPr lang="zh-CN" altLang="en-US"/>
        </a:p>
      </dgm:t>
    </dgm:pt>
    <dgm:pt modelId="{5FE0C4E8-48AD-48A8-8197-8A26A5A6C780}" type="pres">
      <dgm:prSet presAssocID="{218F5FA0-A999-471F-976D-FCD291E4A5D1}" presName="parentText" presStyleLbl="node1" presStyleIdx="0" presStyleCnt="5">
        <dgm:presLayoutVars>
          <dgm:chMax val="0"/>
          <dgm:bulletEnabled val="1"/>
        </dgm:presLayoutVars>
      </dgm:prSet>
      <dgm:spPr/>
      <dgm:t>
        <a:bodyPr/>
        <a:lstStyle/>
        <a:p>
          <a:endParaRPr lang="zh-CN" altLang="en-US"/>
        </a:p>
      </dgm:t>
    </dgm:pt>
    <dgm:pt modelId="{7E3087A2-F999-4D44-B614-E9FD8AEB3339}" type="pres">
      <dgm:prSet presAssocID="{3801BAE2-D038-40D3-8DAB-A86F284EBD8C}" presName="spacer" presStyleCnt="0"/>
      <dgm:spPr/>
    </dgm:pt>
    <dgm:pt modelId="{55B73FB9-44B1-4B42-A844-E0F8E0330B0B}" type="pres">
      <dgm:prSet presAssocID="{5CECDD47-6926-42C5-8E57-300F413DC871}" presName="parentText" presStyleLbl="node1" presStyleIdx="1" presStyleCnt="5">
        <dgm:presLayoutVars>
          <dgm:chMax val="0"/>
          <dgm:bulletEnabled val="1"/>
        </dgm:presLayoutVars>
      </dgm:prSet>
      <dgm:spPr/>
      <dgm:t>
        <a:bodyPr/>
        <a:lstStyle/>
        <a:p>
          <a:endParaRPr lang="zh-CN" altLang="en-US"/>
        </a:p>
      </dgm:t>
    </dgm:pt>
    <dgm:pt modelId="{7B8843EA-3B55-49E4-B671-B5D2DAB46ADF}" type="pres">
      <dgm:prSet presAssocID="{1171DCBA-5498-42B3-90A3-23F207698469}" presName="spacer" presStyleCnt="0"/>
      <dgm:spPr/>
    </dgm:pt>
    <dgm:pt modelId="{89B06A57-76E3-4489-963D-5BE99248B6F1}" type="pres">
      <dgm:prSet presAssocID="{973607C5-FC24-44CB-8ACA-CCA801B80A52}" presName="parentText" presStyleLbl="node1" presStyleIdx="2" presStyleCnt="5">
        <dgm:presLayoutVars>
          <dgm:chMax val="0"/>
          <dgm:bulletEnabled val="1"/>
        </dgm:presLayoutVars>
      </dgm:prSet>
      <dgm:spPr/>
      <dgm:t>
        <a:bodyPr/>
        <a:lstStyle/>
        <a:p>
          <a:endParaRPr lang="zh-CN" altLang="en-US"/>
        </a:p>
      </dgm:t>
    </dgm:pt>
    <dgm:pt modelId="{9395F566-AA76-42D6-A926-A3DCA7B79A93}" type="pres">
      <dgm:prSet presAssocID="{9CD11929-4132-453C-A3CE-E2BAB0A83C17}" presName="spacer" presStyleCnt="0"/>
      <dgm:spPr/>
    </dgm:pt>
    <dgm:pt modelId="{74918737-0F9F-491D-9606-BF2D8E4B6E1F}" type="pres">
      <dgm:prSet presAssocID="{63EF73FD-9923-470B-BBD6-BBC713F69B7E}" presName="parentText" presStyleLbl="node1" presStyleIdx="3" presStyleCnt="5">
        <dgm:presLayoutVars>
          <dgm:chMax val="0"/>
          <dgm:bulletEnabled val="1"/>
        </dgm:presLayoutVars>
      </dgm:prSet>
      <dgm:spPr/>
      <dgm:t>
        <a:bodyPr/>
        <a:lstStyle/>
        <a:p>
          <a:endParaRPr lang="zh-CN" altLang="en-US"/>
        </a:p>
      </dgm:t>
    </dgm:pt>
    <dgm:pt modelId="{9DC4D06A-323F-4A5B-AB75-5DA0ADFD124B}" type="pres">
      <dgm:prSet presAssocID="{648F4EB3-DD61-423C-A03C-5EADE38BDF85}" presName="spacer" presStyleCnt="0"/>
      <dgm:spPr/>
    </dgm:pt>
    <dgm:pt modelId="{C7249756-0F57-4435-88A8-44CF9287D093}" type="pres">
      <dgm:prSet presAssocID="{C86A6525-36AC-4890-AC63-0DD09D236260}" presName="parentText" presStyleLbl="node1" presStyleIdx="4" presStyleCnt="5">
        <dgm:presLayoutVars>
          <dgm:chMax val="0"/>
          <dgm:bulletEnabled val="1"/>
        </dgm:presLayoutVars>
      </dgm:prSet>
      <dgm:spPr/>
      <dgm:t>
        <a:bodyPr/>
        <a:lstStyle/>
        <a:p>
          <a:endParaRPr lang="zh-CN" altLang="en-US"/>
        </a:p>
      </dgm:t>
    </dgm:pt>
  </dgm:ptLst>
  <dgm:cxnLst>
    <dgm:cxn modelId="{C1B22198-6CC0-42CF-A89D-79883A675C00}" srcId="{26823E7D-D34B-4BB1-A255-D0DAE1B6C186}" destId="{218F5FA0-A999-471F-976D-FCD291E4A5D1}" srcOrd="0" destOrd="0" parTransId="{6DD1E467-2084-4564-9849-95CD83D02426}" sibTransId="{3801BAE2-D038-40D3-8DAB-A86F284EBD8C}"/>
    <dgm:cxn modelId="{A0895B61-5CCD-4D59-BA21-8A1657A99649}" type="presOf" srcId="{218F5FA0-A999-471F-976D-FCD291E4A5D1}" destId="{5FE0C4E8-48AD-48A8-8197-8A26A5A6C780}" srcOrd="0" destOrd="0" presId="urn:microsoft.com/office/officeart/2005/8/layout/vList2"/>
    <dgm:cxn modelId="{1CD1696C-E7FF-4D43-BEFD-40C804888FA8}" srcId="{26823E7D-D34B-4BB1-A255-D0DAE1B6C186}" destId="{973607C5-FC24-44CB-8ACA-CCA801B80A52}" srcOrd="2" destOrd="0" parTransId="{234736FF-D4D3-48BD-BB48-D1E6A3A9336E}" sibTransId="{9CD11929-4132-453C-A3CE-E2BAB0A83C17}"/>
    <dgm:cxn modelId="{F0A4CDDC-1D19-4548-B336-46AC9EBF66EA}" srcId="{26823E7D-D34B-4BB1-A255-D0DAE1B6C186}" destId="{63EF73FD-9923-470B-BBD6-BBC713F69B7E}" srcOrd="3" destOrd="0" parTransId="{2B1D55AF-9FC3-426B-9E5A-FDDE3F22BBCE}" sibTransId="{648F4EB3-DD61-423C-A03C-5EADE38BDF85}"/>
    <dgm:cxn modelId="{6A9740AF-1781-4584-B3F3-CB731163E011}" srcId="{26823E7D-D34B-4BB1-A255-D0DAE1B6C186}" destId="{5CECDD47-6926-42C5-8E57-300F413DC871}" srcOrd="1" destOrd="0" parTransId="{5DAFF38C-C573-4E47-ADC8-F929053D1B9A}" sibTransId="{1171DCBA-5498-42B3-90A3-23F207698469}"/>
    <dgm:cxn modelId="{E4C8C308-8AD6-4397-8C63-9A17F1038289}" srcId="{26823E7D-D34B-4BB1-A255-D0DAE1B6C186}" destId="{C86A6525-36AC-4890-AC63-0DD09D236260}" srcOrd="4" destOrd="0" parTransId="{9D136E4A-46BD-4ED0-B81B-D70EC507FCC9}" sibTransId="{7E3098C5-34B0-4E5C-8277-566488F9FD3D}"/>
    <dgm:cxn modelId="{F12089B5-ECDC-4313-8A66-DAFDEE60EA62}" type="presOf" srcId="{63EF73FD-9923-470B-BBD6-BBC713F69B7E}" destId="{74918737-0F9F-491D-9606-BF2D8E4B6E1F}" srcOrd="0" destOrd="0" presId="urn:microsoft.com/office/officeart/2005/8/layout/vList2"/>
    <dgm:cxn modelId="{F05A45D4-1E81-405E-8F91-CCAE9B2C5A13}" type="presOf" srcId="{C86A6525-36AC-4890-AC63-0DD09D236260}" destId="{C7249756-0F57-4435-88A8-44CF9287D093}" srcOrd="0" destOrd="0" presId="urn:microsoft.com/office/officeart/2005/8/layout/vList2"/>
    <dgm:cxn modelId="{01526BAD-5AD8-484A-9237-F52A2E58D165}" type="presOf" srcId="{973607C5-FC24-44CB-8ACA-CCA801B80A52}" destId="{89B06A57-76E3-4489-963D-5BE99248B6F1}" srcOrd="0" destOrd="0" presId="urn:microsoft.com/office/officeart/2005/8/layout/vList2"/>
    <dgm:cxn modelId="{0FDAF864-9EFF-4573-84B8-6DE41AB0EF0E}" type="presOf" srcId="{26823E7D-D34B-4BB1-A255-D0DAE1B6C186}" destId="{D41CB4BF-D0FA-4A6D-9EAB-21C4397727F1}" srcOrd="0" destOrd="0" presId="urn:microsoft.com/office/officeart/2005/8/layout/vList2"/>
    <dgm:cxn modelId="{11CF0E40-D0EE-448B-A2C2-B2A732C9BBBF}" type="presOf" srcId="{5CECDD47-6926-42C5-8E57-300F413DC871}" destId="{55B73FB9-44B1-4B42-A844-E0F8E0330B0B}" srcOrd="0" destOrd="0" presId="urn:microsoft.com/office/officeart/2005/8/layout/vList2"/>
    <dgm:cxn modelId="{96BB92F9-C1EB-49AC-90F2-C769E9DB1B64}" type="presParOf" srcId="{D41CB4BF-D0FA-4A6D-9EAB-21C4397727F1}" destId="{5FE0C4E8-48AD-48A8-8197-8A26A5A6C780}" srcOrd="0" destOrd="0" presId="urn:microsoft.com/office/officeart/2005/8/layout/vList2"/>
    <dgm:cxn modelId="{D862CD29-286A-4056-B603-E40FEE5AE6EC}" type="presParOf" srcId="{D41CB4BF-D0FA-4A6D-9EAB-21C4397727F1}" destId="{7E3087A2-F999-4D44-B614-E9FD8AEB3339}" srcOrd="1" destOrd="0" presId="urn:microsoft.com/office/officeart/2005/8/layout/vList2"/>
    <dgm:cxn modelId="{484E6A72-7FAE-4D52-A91D-7D4E865AF879}" type="presParOf" srcId="{D41CB4BF-D0FA-4A6D-9EAB-21C4397727F1}" destId="{55B73FB9-44B1-4B42-A844-E0F8E0330B0B}" srcOrd="2" destOrd="0" presId="urn:microsoft.com/office/officeart/2005/8/layout/vList2"/>
    <dgm:cxn modelId="{0A663DFE-DB12-4C2D-BFBA-D02956E51E1B}" type="presParOf" srcId="{D41CB4BF-D0FA-4A6D-9EAB-21C4397727F1}" destId="{7B8843EA-3B55-49E4-B671-B5D2DAB46ADF}" srcOrd="3" destOrd="0" presId="urn:microsoft.com/office/officeart/2005/8/layout/vList2"/>
    <dgm:cxn modelId="{2A5C93A5-3F7D-44AE-8E20-8BC98B6966B8}" type="presParOf" srcId="{D41CB4BF-D0FA-4A6D-9EAB-21C4397727F1}" destId="{89B06A57-76E3-4489-963D-5BE99248B6F1}" srcOrd="4" destOrd="0" presId="urn:microsoft.com/office/officeart/2005/8/layout/vList2"/>
    <dgm:cxn modelId="{5F73B21E-4B34-4BD8-8862-60FBDF0027AF}" type="presParOf" srcId="{D41CB4BF-D0FA-4A6D-9EAB-21C4397727F1}" destId="{9395F566-AA76-42D6-A926-A3DCA7B79A93}" srcOrd="5" destOrd="0" presId="urn:microsoft.com/office/officeart/2005/8/layout/vList2"/>
    <dgm:cxn modelId="{A88E87A3-D49D-4970-9B6F-07E5ABC76382}" type="presParOf" srcId="{D41CB4BF-D0FA-4A6D-9EAB-21C4397727F1}" destId="{74918737-0F9F-491D-9606-BF2D8E4B6E1F}" srcOrd="6" destOrd="0" presId="urn:microsoft.com/office/officeart/2005/8/layout/vList2"/>
    <dgm:cxn modelId="{6FB86BEA-C0B3-482F-8E9A-4084DEF49BCC}" type="presParOf" srcId="{D41CB4BF-D0FA-4A6D-9EAB-21C4397727F1}" destId="{9DC4D06A-323F-4A5B-AB75-5DA0ADFD124B}" srcOrd="7" destOrd="0" presId="urn:microsoft.com/office/officeart/2005/8/layout/vList2"/>
    <dgm:cxn modelId="{B86E19F6-7DBD-4FFB-9141-09E7589226F5}" type="presParOf" srcId="{D41CB4BF-D0FA-4A6D-9EAB-21C4397727F1}" destId="{C7249756-0F57-4435-88A8-44CF9287D093}"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E0C4E8-48AD-48A8-8197-8A26A5A6C780}">
      <dsp:nvSpPr>
        <dsp:cNvPr id="0" name=""/>
        <dsp:cNvSpPr/>
      </dsp:nvSpPr>
      <dsp:spPr>
        <a:xfrm>
          <a:off x="0" y="2193"/>
          <a:ext cx="8666923" cy="82343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zh-CN" sz="2400" kern="1200" dirty="0" smtClean="0">
              <a:latin typeface="+mn-ea"/>
              <a:ea typeface="+mn-ea"/>
            </a:rPr>
            <a:t>获得符合企业质量和数量要求的产品</a:t>
          </a:r>
          <a:r>
            <a:rPr lang="en-US" sz="2400" kern="1200" dirty="0" smtClean="0">
              <a:latin typeface="+mn-ea"/>
              <a:ea typeface="+mn-ea"/>
            </a:rPr>
            <a:t>/</a:t>
          </a:r>
          <a:r>
            <a:rPr lang="zh-CN" sz="2400" kern="1200" dirty="0" smtClean="0">
              <a:latin typeface="+mn-ea"/>
              <a:ea typeface="+mn-ea"/>
            </a:rPr>
            <a:t>服务，尽可能提升企业的核心竞争力。</a:t>
          </a:r>
          <a:endParaRPr lang="zh-CN" sz="2400" kern="1200" dirty="0">
            <a:latin typeface="+mn-ea"/>
            <a:ea typeface="+mn-ea"/>
          </a:endParaRPr>
        </a:p>
      </dsp:txBody>
      <dsp:txXfrm>
        <a:off x="40197" y="42390"/>
        <a:ext cx="8586529" cy="743039"/>
      </dsp:txXfrm>
    </dsp:sp>
    <dsp:sp modelId="{55B73FB9-44B1-4B42-A844-E0F8E0330B0B}">
      <dsp:nvSpPr>
        <dsp:cNvPr id="0" name=""/>
        <dsp:cNvSpPr/>
      </dsp:nvSpPr>
      <dsp:spPr>
        <a:xfrm>
          <a:off x="0" y="837411"/>
          <a:ext cx="8666923" cy="82343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zh-CN" sz="2400" kern="1200" dirty="0" smtClean="0">
              <a:latin typeface="+mn-ea"/>
              <a:ea typeface="+mn-ea"/>
            </a:rPr>
            <a:t>以合适的成本获得产品</a:t>
          </a:r>
          <a:r>
            <a:rPr lang="en-US" sz="2400" kern="1200" dirty="0" smtClean="0">
              <a:latin typeface="+mn-ea"/>
              <a:ea typeface="+mn-ea"/>
            </a:rPr>
            <a:t>/</a:t>
          </a:r>
          <a:r>
            <a:rPr lang="zh-CN" sz="2400" kern="1200" dirty="0" smtClean="0">
              <a:latin typeface="+mn-ea"/>
              <a:ea typeface="+mn-ea"/>
            </a:rPr>
            <a:t>服务。</a:t>
          </a:r>
          <a:endParaRPr lang="zh-CN" sz="2400" kern="1200" dirty="0">
            <a:latin typeface="+mn-ea"/>
            <a:ea typeface="+mn-ea"/>
          </a:endParaRPr>
        </a:p>
      </dsp:txBody>
      <dsp:txXfrm>
        <a:off x="40197" y="877608"/>
        <a:ext cx="8586529" cy="743039"/>
      </dsp:txXfrm>
    </dsp:sp>
    <dsp:sp modelId="{89B06A57-76E3-4489-963D-5BE99248B6F1}">
      <dsp:nvSpPr>
        <dsp:cNvPr id="0" name=""/>
        <dsp:cNvSpPr/>
      </dsp:nvSpPr>
      <dsp:spPr>
        <a:xfrm>
          <a:off x="0" y="1672628"/>
          <a:ext cx="8666923" cy="82343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zh-CN" sz="2400" kern="1200" dirty="0" smtClean="0">
              <a:latin typeface="+mn-ea"/>
              <a:ea typeface="+mn-ea"/>
            </a:rPr>
            <a:t>确保供应商提供最优的服务和及时送货。</a:t>
          </a:r>
          <a:endParaRPr lang="zh-CN" sz="2400" kern="1200" dirty="0">
            <a:latin typeface="+mn-ea"/>
            <a:ea typeface="+mn-ea"/>
          </a:endParaRPr>
        </a:p>
      </dsp:txBody>
      <dsp:txXfrm>
        <a:off x="40197" y="1712825"/>
        <a:ext cx="8586529" cy="743039"/>
      </dsp:txXfrm>
    </dsp:sp>
    <dsp:sp modelId="{74918737-0F9F-491D-9606-BF2D8E4B6E1F}">
      <dsp:nvSpPr>
        <dsp:cNvPr id="0" name=""/>
        <dsp:cNvSpPr/>
      </dsp:nvSpPr>
      <dsp:spPr>
        <a:xfrm>
          <a:off x="0" y="2507846"/>
          <a:ext cx="8666923" cy="82343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zh-CN" sz="2400" kern="1200" dirty="0" smtClean="0">
              <a:latin typeface="+mn-ea"/>
              <a:ea typeface="+mn-ea"/>
            </a:rPr>
            <a:t>根据所采购产品的特点和不同的供应商发展并维持良好的关系。</a:t>
          </a:r>
          <a:endParaRPr lang="zh-CN" sz="2400" kern="1200" dirty="0">
            <a:latin typeface="+mn-ea"/>
            <a:ea typeface="+mn-ea"/>
          </a:endParaRPr>
        </a:p>
      </dsp:txBody>
      <dsp:txXfrm>
        <a:off x="40197" y="2548043"/>
        <a:ext cx="8586529" cy="743039"/>
      </dsp:txXfrm>
    </dsp:sp>
    <dsp:sp modelId="{C7249756-0F57-4435-88A8-44CF9287D093}">
      <dsp:nvSpPr>
        <dsp:cNvPr id="0" name=""/>
        <dsp:cNvSpPr/>
      </dsp:nvSpPr>
      <dsp:spPr>
        <a:xfrm>
          <a:off x="0" y="3343064"/>
          <a:ext cx="8666923" cy="82343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zh-CN" sz="2400" kern="1200" dirty="0" smtClean="0">
              <a:latin typeface="+mn-ea"/>
              <a:ea typeface="+mn-ea"/>
            </a:rPr>
            <a:t>开发潜在的供应商。</a:t>
          </a:r>
          <a:endParaRPr lang="zh-CN" sz="2400" kern="1200" dirty="0">
            <a:latin typeface="+mn-ea"/>
            <a:ea typeface="+mn-ea"/>
          </a:endParaRPr>
        </a:p>
      </dsp:txBody>
      <dsp:txXfrm>
        <a:off x="40197" y="3383261"/>
        <a:ext cx="8586529" cy="74303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2022/12/15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幻灯片图像占位符 772097"/>
          <p:cNvSpPr>
            <a:spLocks noGrp="1" noRot="1" noChangeAspect="1" noTextEdit="1"/>
          </p:cNvSpPr>
          <p:nvPr>
            <p:ph type="sldImg"/>
          </p:nvPr>
        </p:nvSpPr>
        <p:spPr/>
      </p:sp>
      <p:sp>
        <p:nvSpPr>
          <p:cNvPr id="772099" name="文本占位符 772098"/>
          <p:cNvSpPr>
            <a:spLocks noGrp="1"/>
          </p:cNvSpPr>
          <p:nvPr>
            <p:ph type="body" idx="1"/>
          </p:nvPr>
        </p:nvSpPr>
        <p:spPr/>
        <p:txBody>
          <a:bodyPr/>
          <a:lstStyle/>
          <a:p>
            <a:pPr lvl="0"/>
            <a:endParaRPr lang="zh-CN" altLang="en-US" dirty="0"/>
          </a:p>
        </p:txBody>
      </p:sp>
      <p:sp>
        <p:nvSpPr>
          <p:cNvPr id="2" name="页脚占位符 1"/>
          <p:cNvSpPr>
            <a:spLocks noGrp="1"/>
          </p:cNvSpPr>
          <p:nvPr>
            <p:ph type="ftr" sz="quarter" idx="2"/>
          </p:nvPr>
        </p:nvSpPr>
        <p:spPr/>
        <p:txBody>
          <a:bodyPr/>
          <a:lstStyle/>
          <a:p>
            <a:pPr lvl="0"/>
            <a:r>
              <a:rPr lang="en-US" altLang="zh-CN" sz="1200" dirty="0">
                <a:ea typeface="宋体" panose="02010600030101010101" pitchFamily="2" charset="-122"/>
              </a:rPr>
              <a:t>常州轻院   蔡瑞林</a:t>
            </a:r>
            <a:r>
              <a:rPr lang="zh-CN" altLang="en-US" sz="1200" dirty="0">
                <a:ea typeface="宋体" panose="02010600030101010101" pitchFamily="2" charset="-122"/>
              </a:rPr>
              <a:t>蔡现</a:t>
            </a:r>
          </a:p>
        </p:txBody>
      </p:sp>
      <p:sp>
        <p:nvSpPr>
          <p:cNvPr id="3" name="灯片编号占位符 2"/>
          <p:cNvSpPr>
            <a:spLocks noGrp="1"/>
          </p:cNvSpPr>
          <p:nvPr>
            <p:ph type="sldNum" sz="quarter" idx="3"/>
          </p:nvPr>
        </p:nvSpPr>
        <p:spPr/>
        <p:txBody>
          <a:bodyPr/>
          <a:lstStyle/>
          <a:p>
            <a:pPr lvl="0" algn="r"/>
            <a:fld id="{9A0DB2DC-4C9A-4742-B13C-FB6460FD3503}" type="slidenum">
              <a:rPr lang="zh-CN" altLang="en-US" sz="1200" dirty="0"/>
              <a:t>1</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900" name="矩形 208899"/>
          <p:cNvSpPr/>
          <p:nvPr userDrawn="1"/>
        </p:nvSpPr>
        <p:spPr>
          <a:xfrm>
            <a:off x="1402080" y="942340"/>
            <a:ext cx="9304020" cy="2245360"/>
          </a:xfrm>
          <a:prstGeom prst="rect">
            <a:avLst/>
          </a:prstGeom>
          <a:noFill/>
          <a:ln w="9525">
            <a:noFill/>
          </a:ln>
        </p:spPr>
        <p:txBody>
          <a:bodyPr wrap="square">
            <a:spAutoFit/>
          </a:bodyPr>
          <a:lstStyle/>
          <a:p>
            <a:pPr algn="ctr" latinLnBrk="0">
              <a:spcBef>
                <a:spcPct val="0"/>
              </a:spcBef>
            </a:pPr>
            <a:r>
              <a:rPr lang="zh-CN" altLang="en-US" sz="11500" b="1" dirty="0">
                <a:solidFill>
                  <a:schemeClr val="accent1">
                    <a:lumMod val="50000"/>
                  </a:schemeClr>
                </a:solidFill>
                <a:latin typeface="隶书" panose="02010509060101010101" pitchFamily="49" charset="-122"/>
                <a:ea typeface="隶书" panose="02010509060101010101" pitchFamily="49" charset="-122"/>
              </a:rPr>
              <a:t>供应链管理</a:t>
            </a:r>
            <a:r>
              <a:rPr lang="zh-CN" altLang="en-US" sz="3600" b="1" dirty="0">
                <a:solidFill>
                  <a:srgbClr val="A50021"/>
                </a:solidFill>
                <a:latin typeface="Times New Roman" panose="02020603050405020304" pitchFamily="18" charset="0"/>
                <a:ea typeface="隶书" panose="02010509060101010101" pitchFamily="49" charset="-122"/>
              </a:rPr>
              <a:t/>
            </a:r>
            <a:br>
              <a:rPr lang="zh-CN" altLang="en-US" sz="3600" b="1" dirty="0">
                <a:solidFill>
                  <a:srgbClr val="A50021"/>
                </a:solidFill>
                <a:latin typeface="Times New Roman" panose="02020603050405020304" pitchFamily="18" charset="0"/>
                <a:ea typeface="隶书" panose="02010509060101010101" pitchFamily="49" charset="-122"/>
              </a:rPr>
            </a:br>
            <a:r>
              <a:rPr lang="zh-CN" altLang="en-US" sz="2500" b="1" dirty="0">
                <a:latin typeface="-윤고딕140" pitchFamily="18" charset="-127"/>
                <a:ea typeface="-윤고딕140" pitchFamily="18" charset="-127"/>
              </a:rPr>
              <a:t> </a:t>
            </a:r>
          </a:p>
        </p:txBody>
      </p:sp>
      <p:pic>
        <p:nvPicPr>
          <p:cNvPr id="4" name="Picture 5"/>
          <p:cNvPicPr>
            <a:picLocks noChangeAspect="1" noChangeArrowheads="1"/>
          </p:cNvPicPr>
          <p:nvPr userDrawn="1"/>
        </p:nvPicPr>
        <p:blipFill>
          <a:blip r:embed="rId3" cstate="print"/>
          <a:srcRect/>
          <a:stretch>
            <a:fillRect/>
          </a:stretch>
        </p:blipFill>
        <p:spPr bwMode="auto">
          <a:xfrm>
            <a:off x="2992120" y="2614295"/>
            <a:ext cx="6123305" cy="3446780"/>
          </a:xfrm>
          <a:prstGeom prst="rect">
            <a:avLst/>
          </a:prstGeom>
          <a:noFill/>
          <a:ln w="12700" cmpd="sng">
            <a:solidFill>
              <a:schemeClr val="accent1">
                <a:shade val="50000"/>
              </a:schemeClr>
            </a:solidFill>
            <a:prstDash val="solid"/>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extLst>
      <p:ext uri="{BB962C8B-B14F-4D97-AF65-F5344CB8AC3E}">
        <p14:creationId xmlns:p14="http://schemas.microsoft.com/office/powerpoint/2010/main" val="420639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2022/12/15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2022/12/15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9" r:id="rId4"/>
    <p:sldLayoutId id="2147483670" r:id="rId5"/>
    <p:sldLayoutId id="2147483671" r:id="rId6"/>
    <p:sldLayoutId id="2147483672" r:id="rId7"/>
    <p:sldLayoutId id="2147483673" r:id="rId8"/>
    <p:sldLayoutId id="2147483674" r:id="rId9"/>
    <p:sldLayoutId id="214748367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tags" Target="../tags/tag27.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5" Type="http://schemas.openxmlformats.org/officeDocument/2006/relationships/tags" Target="../tags/tag20.xml"/><Relationship Id="rId15" Type="http://schemas.openxmlformats.org/officeDocument/2006/relationships/slideLayout" Target="../slideLayouts/slideLayout3.xml"/><Relationship Id="rId10" Type="http://schemas.openxmlformats.org/officeDocument/2006/relationships/tags" Target="../tags/tag25.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tags" Target="../tags/tag29.xml"/></Relationships>
</file>

<file path=ppt/slides/_rels/slide11.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slideLayout" Target="../slideLayouts/slideLayout3.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s>
</file>

<file path=ppt/slides/_rels/slide12.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tags" Target="../tags/tag54.xml"/><Relationship Id="rId18" Type="http://schemas.openxmlformats.org/officeDocument/2006/relationships/slideLayout" Target="../slideLayouts/slideLayout2.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tags" Target="../tags/tag53.xml"/><Relationship Id="rId17" Type="http://schemas.openxmlformats.org/officeDocument/2006/relationships/tags" Target="../tags/tag58.xml"/><Relationship Id="rId2" Type="http://schemas.openxmlformats.org/officeDocument/2006/relationships/tags" Target="../tags/tag43.xml"/><Relationship Id="rId16" Type="http://schemas.openxmlformats.org/officeDocument/2006/relationships/tags" Target="../tags/tag57.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5" Type="http://schemas.openxmlformats.org/officeDocument/2006/relationships/tags" Target="../tags/tag56.xml"/><Relationship Id="rId10" Type="http://schemas.openxmlformats.org/officeDocument/2006/relationships/tags" Target="../tags/tag51.xml"/><Relationship Id="rId19" Type="http://schemas.openxmlformats.org/officeDocument/2006/relationships/notesSlide" Target="../notesSlides/notesSlide2.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tags" Target="../tags/tag5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59.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6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61.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6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6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tags" Target="../tags/tag66.xml"/><Relationship Id="rId7" Type="http://schemas.openxmlformats.org/officeDocument/2006/relationships/slideLayout" Target="../slideLayouts/slideLayout17.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70.xml"/></Relationships>
</file>

<file path=ppt/slides/_rels/slide22.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tags" Target="../tags/tag83.xml"/><Relationship Id="rId18" Type="http://schemas.openxmlformats.org/officeDocument/2006/relationships/tags" Target="../tags/tag88.xml"/><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tags" Target="../tags/tag82.xml"/><Relationship Id="rId17" Type="http://schemas.openxmlformats.org/officeDocument/2006/relationships/tags" Target="../tags/tag87.xml"/><Relationship Id="rId2" Type="http://schemas.openxmlformats.org/officeDocument/2006/relationships/tags" Target="../tags/tag72.xml"/><Relationship Id="rId16" Type="http://schemas.openxmlformats.org/officeDocument/2006/relationships/tags" Target="../tags/tag86.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5" Type="http://schemas.openxmlformats.org/officeDocument/2006/relationships/tags" Target="../tags/tag75.xml"/><Relationship Id="rId15" Type="http://schemas.openxmlformats.org/officeDocument/2006/relationships/tags" Target="../tags/tag85.xml"/><Relationship Id="rId10" Type="http://schemas.openxmlformats.org/officeDocument/2006/relationships/tags" Target="../tags/tag80.xml"/><Relationship Id="rId19" Type="http://schemas.openxmlformats.org/officeDocument/2006/relationships/slideLayout" Target="../slideLayouts/slideLayout17.xml"/><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tags" Target="../tags/tag8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17.xml"/><Relationship Id="rId1" Type="http://schemas.openxmlformats.org/officeDocument/2006/relationships/tags" Target="../tags/tag8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5.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tags" Target="../tags/tag102.xml"/><Relationship Id="rId18" Type="http://schemas.openxmlformats.org/officeDocument/2006/relationships/tags" Target="../tags/tag107.xml"/><Relationship Id="rId3" Type="http://schemas.openxmlformats.org/officeDocument/2006/relationships/tags" Target="../tags/tag92.xml"/><Relationship Id="rId21" Type="http://schemas.openxmlformats.org/officeDocument/2006/relationships/image" Target="../media/image5.png"/><Relationship Id="rId7" Type="http://schemas.openxmlformats.org/officeDocument/2006/relationships/tags" Target="../tags/tag96.xml"/><Relationship Id="rId12" Type="http://schemas.openxmlformats.org/officeDocument/2006/relationships/tags" Target="../tags/tag101.xml"/><Relationship Id="rId17" Type="http://schemas.openxmlformats.org/officeDocument/2006/relationships/tags" Target="../tags/tag106.xml"/><Relationship Id="rId2" Type="http://schemas.openxmlformats.org/officeDocument/2006/relationships/tags" Target="../tags/tag91.xml"/><Relationship Id="rId16" Type="http://schemas.openxmlformats.org/officeDocument/2006/relationships/tags" Target="../tags/tag105.xml"/><Relationship Id="rId20" Type="http://schemas.openxmlformats.org/officeDocument/2006/relationships/slideLayout" Target="../slideLayouts/slideLayout17.xml"/><Relationship Id="rId1" Type="http://schemas.openxmlformats.org/officeDocument/2006/relationships/tags" Target="../tags/tag90.xml"/><Relationship Id="rId6" Type="http://schemas.openxmlformats.org/officeDocument/2006/relationships/tags" Target="../tags/tag95.xml"/><Relationship Id="rId11" Type="http://schemas.openxmlformats.org/officeDocument/2006/relationships/tags" Target="../tags/tag100.xml"/><Relationship Id="rId24" Type="http://schemas.openxmlformats.org/officeDocument/2006/relationships/image" Target="../media/image8.svg"/><Relationship Id="rId5" Type="http://schemas.openxmlformats.org/officeDocument/2006/relationships/tags" Target="../tags/tag94.xml"/><Relationship Id="rId15" Type="http://schemas.openxmlformats.org/officeDocument/2006/relationships/tags" Target="../tags/tag104.xml"/><Relationship Id="rId23" Type="http://schemas.openxmlformats.org/officeDocument/2006/relationships/image" Target="../media/image6.png"/><Relationship Id="rId10" Type="http://schemas.openxmlformats.org/officeDocument/2006/relationships/tags" Target="../tags/tag99.xml"/><Relationship Id="rId19" Type="http://schemas.openxmlformats.org/officeDocument/2006/relationships/tags" Target="../tags/tag108.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tags" Target="../tags/tag103.xml"/><Relationship Id="rId22" Type="http://schemas.openxmlformats.org/officeDocument/2006/relationships/image" Target="../media/image6.sv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09.xml"/><Relationship Id="rId1" Type="http://schemas.openxmlformats.org/officeDocument/2006/relationships/vmlDrawing" Target="../drawings/vmlDrawing3.vml"/><Relationship Id="rId5" Type="http://schemas.openxmlformats.org/officeDocument/2006/relationships/image" Target="../media/image7.emf"/><Relationship Id="rId4" Type="http://schemas.openxmlformats.org/officeDocument/2006/relationships/oleObject" Target="../embeddings/oleObject3.bin"/></Relationships>
</file>

<file path=ppt/slides/_rels/slide27.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tags" Target="../tags/tag122.xml"/><Relationship Id="rId18" Type="http://schemas.openxmlformats.org/officeDocument/2006/relationships/tags" Target="../tags/tag127.xml"/><Relationship Id="rId26" Type="http://schemas.openxmlformats.org/officeDocument/2006/relationships/tags" Target="../tags/tag135.xml"/><Relationship Id="rId3" Type="http://schemas.openxmlformats.org/officeDocument/2006/relationships/tags" Target="../tags/tag112.xml"/><Relationship Id="rId21" Type="http://schemas.openxmlformats.org/officeDocument/2006/relationships/tags" Target="../tags/tag130.xml"/><Relationship Id="rId7" Type="http://schemas.openxmlformats.org/officeDocument/2006/relationships/tags" Target="../tags/tag116.xml"/><Relationship Id="rId12" Type="http://schemas.openxmlformats.org/officeDocument/2006/relationships/tags" Target="../tags/tag121.xml"/><Relationship Id="rId17" Type="http://schemas.openxmlformats.org/officeDocument/2006/relationships/tags" Target="../tags/tag126.xml"/><Relationship Id="rId25" Type="http://schemas.openxmlformats.org/officeDocument/2006/relationships/tags" Target="../tags/tag134.xml"/><Relationship Id="rId33" Type="http://schemas.openxmlformats.org/officeDocument/2006/relationships/slideLayout" Target="../slideLayouts/slideLayout17.xml"/><Relationship Id="rId2" Type="http://schemas.openxmlformats.org/officeDocument/2006/relationships/tags" Target="../tags/tag111.xml"/><Relationship Id="rId16" Type="http://schemas.openxmlformats.org/officeDocument/2006/relationships/tags" Target="../tags/tag125.xml"/><Relationship Id="rId20" Type="http://schemas.openxmlformats.org/officeDocument/2006/relationships/tags" Target="../tags/tag129.xml"/><Relationship Id="rId29" Type="http://schemas.openxmlformats.org/officeDocument/2006/relationships/tags" Target="../tags/tag138.xml"/><Relationship Id="rId1" Type="http://schemas.openxmlformats.org/officeDocument/2006/relationships/tags" Target="../tags/tag110.xml"/><Relationship Id="rId6" Type="http://schemas.openxmlformats.org/officeDocument/2006/relationships/tags" Target="../tags/tag115.xml"/><Relationship Id="rId11" Type="http://schemas.openxmlformats.org/officeDocument/2006/relationships/tags" Target="../tags/tag120.xml"/><Relationship Id="rId24" Type="http://schemas.openxmlformats.org/officeDocument/2006/relationships/tags" Target="../tags/tag133.xml"/><Relationship Id="rId32" Type="http://schemas.openxmlformats.org/officeDocument/2006/relationships/tags" Target="../tags/tag141.xml"/><Relationship Id="rId5" Type="http://schemas.openxmlformats.org/officeDocument/2006/relationships/tags" Target="../tags/tag114.xml"/><Relationship Id="rId15" Type="http://schemas.openxmlformats.org/officeDocument/2006/relationships/tags" Target="../tags/tag124.xml"/><Relationship Id="rId23" Type="http://schemas.openxmlformats.org/officeDocument/2006/relationships/tags" Target="../tags/tag132.xml"/><Relationship Id="rId28" Type="http://schemas.openxmlformats.org/officeDocument/2006/relationships/tags" Target="../tags/tag137.xml"/><Relationship Id="rId10" Type="http://schemas.openxmlformats.org/officeDocument/2006/relationships/tags" Target="../tags/tag119.xml"/><Relationship Id="rId19" Type="http://schemas.openxmlformats.org/officeDocument/2006/relationships/tags" Target="../tags/tag128.xml"/><Relationship Id="rId31" Type="http://schemas.openxmlformats.org/officeDocument/2006/relationships/tags" Target="../tags/tag140.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tags" Target="../tags/tag123.xml"/><Relationship Id="rId22" Type="http://schemas.openxmlformats.org/officeDocument/2006/relationships/tags" Target="../tags/tag131.xml"/><Relationship Id="rId27" Type="http://schemas.openxmlformats.org/officeDocument/2006/relationships/tags" Target="../tags/tag136.xml"/><Relationship Id="rId30" Type="http://schemas.openxmlformats.org/officeDocument/2006/relationships/tags" Target="../tags/tag139.xml"/></Relationships>
</file>

<file path=ppt/slides/_rels/slide28.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tags" Target="../tags/tag154.xml"/><Relationship Id="rId18" Type="http://schemas.openxmlformats.org/officeDocument/2006/relationships/tags" Target="../tags/tag159.xml"/><Relationship Id="rId3" Type="http://schemas.openxmlformats.org/officeDocument/2006/relationships/tags" Target="../tags/tag144.xml"/><Relationship Id="rId7" Type="http://schemas.openxmlformats.org/officeDocument/2006/relationships/tags" Target="../tags/tag148.xml"/><Relationship Id="rId12" Type="http://schemas.openxmlformats.org/officeDocument/2006/relationships/tags" Target="../tags/tag153.xml"/><Relationship Id="rId17" Type="http://schemas.openxmlformats.org/officeDocument/2006/relationships/tags" Target="../tags/tag158.xml"/><Relationship Id="rId2" Type="http://schemas.openxmlformats.org/officeDocument/2006/relationships/tags" Target="../tags/tag143.xml"/><Relationship Id="rId16" Type="http://schemas.openxmlformats.org/officeDocument/2006/relationships/tags" Target="../tags/tag157.xml"/><Relationship Id="rId1" Type="http://schemas.openxmlformats.org/officeDocument/2006/relationships/tags" Target="../tags/tag142.xml"/><Relationship Id="rId6" Type="http://schemas.openxmlformats.org/officeDocument/2006/relationships/tags" Target="../tags/tag147.xml"/><Relationship Id="rId11" Type="http://schemas.openxmlformats.org/officeDocument/2006/relationships/tags" Target="../tags/tag152.xml"/><Relationship Id="rId5" Type="http://schemas.openxmlformats.org/officeDocument/2006/relationships/tags" Target="../tags/tag146.xml"/><Relationship Id="rId15" Type="http://schemas.openxmlformats.org/officeDocument/2006/relationships/tags" Target="../tags/tag156.xml"/><Relationship Id="rId10" Type="http://schemas.openxmlformats.org/officeDocument/2006/relationships/tags" Target="../tags/tag151.xml"/><Relationship Id="rId19" Type="http://schemas.openxmlformats.org/officeDocument/2006/relationships/slideLayout" Target="../slideLayouts/slideLayout17.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tags" Target="../tags/tag155.xml"/></Relationships>
</file>

<file path=ppt/slides/_rels/slide29.xml.rels><?xml version="1.0" encoding="UTF-8" standalone="yes"?>
<Relationships xmlns="http://schemas.openxmlformats.org/package/2006/relationships"><Relationship Id="rId8" Type="http://schemas.openxmlformats.org/officeDocument/2006/relationships/tags" Target="../tags/tag167.xml"/><Relationship Id="rId13" Type="http://schemas.openxmlformats.org/officeDocument/2006/relationships/tags" Target="../tags/tag172.xml"/><Relationship Id="rId18" Type="http://schemas.openxmlformats.org/officeDocument/2006/relationships/slideLayout" Target="../slideLayouts/slideLayout17.xml"/><Relationship Id="rId3" Type="http://schemas.openxmlformats.org/officeDocument/2006/relationships/tags" Target="../tags/tag162.xml"/><Relationship Id="rId7" Type="http://schemas.openxmlformats.org/officeDocument/2006/relationships/tags" Target="../tags/tag166.xml"/><Relationship Id="rId12" Type="http://schemas.openxmlformats.org/officeDocument/2006/relationships/tags" Target="../tags/tag171.xml"/><Relationship Id="rId17" Type="http://schemas.openxmlformats.org/officeDocument/2006/relationships/tags" Target="../tags/tag176.xml"/><Relationship Id="rId2" Type="http://schemas.openxmlformats.org/officeDocument/2006/relationships/tags" Target="../tags/tag161.xml"/><Relationship Id="rId16" Type="http://schemas.openxmlformats.org/officeDocument/2006/relationships/tags" Target="../tags/tag175.xml"/><Relationship Id="rId1" Type="http://schemas.openxmlformats.org/officeDocument/2006/relationships/tags" Target="../tags/tag160.xml"/><Relationship Id="rId6" Type="http://schemas.openxmlformats.org/officeDocument/2006/relationships/tags" Target="../tags/tag165.xml"/><Relationship Id="rId11" Type="http://schemas.openxmlformats.org/officeDocument/2006/relationships/tags" Target="../tags/tag170.xml"/><Relationship Id="rId5" Type="http://schemas.openxmlformats.org/officeDocument/2006/relationships/tags" Target="../tags/tag164.xml"/><Relationship Id="rId15" Type="http://schemas.openxmlformats.org/officeDocument/2006/relationships/tags" Target="../tags/tag174.xml"/><Relationship Id="rId10" Type="http://schemas.openxmlformats.org/officeDocument/2006/relationships/tags" Target="../tags/tag169.xml"/><Relationship Id="rId4" Type="http://schemas.openxmlformats.org/officeDocument/2006/relationships/tags" Target="../tags/tag163.xml"/><Relationship Id="rId9" Type="http://schemas.openxmlformats.org/officeDocument/2006/relationships/tags" Target="../tags/tag168.xml"/><Relationship Id="rId14" Type="http://schemas.openxmlformats.org/officeDocument/2006/relationships/tags" Target="../tags/tag17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slideLayout" Target="../slideLayouts/slideLayout17.xml"/><Relationship Id="rId5" Type="http://schemas.openxmlformats.org/officeDocument/2006/relationships/tags" Target="../tags/tag181.xml"/><Relationship Id="rId4" Type="http://schemas.openxmlformats.org/officeDocument/2006/relationships/tags" Target="../tags/tag18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3.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副标题 208898"/>
          <p:cNvSpPr>
            <a:spLocks noGrp="1"/>
          </p:cNvSpPr>
          <p:nvPr>
            <p:ph type="subTitle" idx="1"/>
          </p:nvPr>
        </p:nvSpPr>
        <p:spPr>
          <a:xfrm>
            <a:off x="1524000" y="3591878"/>
            <a:ext cx="9144000" cy="1655762"/>
          </a:xfrm>
        </p:spPr>
        <p:txBody>
          <a:bodyPr/>
          <a:lstStyle/>
          <a:p>
            <a:pPr algn="ctr">
              <a:buNone/>
            </a:pPr>
            <a:endParaRPr lang="zh-CN" altLang="en-US" sz="4600" b="1">
              <a:solidFill>
                <a:srgbClr val="000099"/>
              </a:solidFill>
              <a:latin typeface="隶书" panose="02010509060101010101" pitchFamily="49" charset="-122"/>
            </a:endParaRPr>
          </a:p>
          <a:p>
            <a:pPr algn="ctr">
              <a:buNone/>
            </a:pPr>
            <a:endParaRPr lang="zh-CN" altLang="en-US" sz="4600" b="1">
              <a:solidFill>
                <a:srgbClr val="000099"/>
              </a:solidFill>
              <a:latin typeface="隶书" panose="02010509060101010101" pitchFamily="49" charset="-122"/>
              <a:ea typeface="隶书" panose="02010509060101010101" pitchFamily="49" charset="-122"/>
            </a:endParaRPr>
          </a:p>
        </p:txBody>
      </p:sp>
      <p:sp>
        <p:nvSpPr>
          <p:cNvPr id="2" name="灯片编号占位符 1"/>
          <p:cNvSpPr>
            <a:spLocks noGrp="1"/>
          </p:cNvSpPr>
          <p:nvPr>
            <p:ph type="sldNum" sz="quarter" idx="4294967295"/>
          </p:nvPr>
        </p:nvSpPr>
        <p:spPr>
          <a:xfrm>
            <a:off x="9448800" y="6356350"/>
            <a:ext cx="2743200" cy="365125"/>
          </a:xfrm>
        </p:spPr>
        <p:txBody>
          <a:bodyPr/>
          <a:lstStyle/>
          <a:p>
            <a:pPr lvl="0"/>
            <a:fld id="{9A0DB2DC-4C9A-4742-B13C-FB6460FD3503}" type="slidenum">
              <a:rPr lang="ko-KR" altLang="en-US" dirty="0">
                <a:latin typeface="Gulim" panose="020B0600000101010101" pitchFamily="34" charset="-127"/>
                <a:ea typeface="Gulim" panose="020B0600000101010101" pitchFamily="34" charset="-127"/>
              </a:rPr>
              <a:t>1</a:t>
            </a:fld>
            <a:endParaRPr lang="ko-KR" altLang="en-US" dirty="0">
              <a:latin typeface="Gulim" panose="020B0600000101010101" pitchFamily="34" charset="-127"/>
              <a:ea typeface="Gulim" panose="020B0600000101010101"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blinds(horizontal)">
                                      <p:cBhvr>
                                        <p:cTn id="7" dur="500"/>
                                        <p:tgtEl>
                                          <p:spTgt spid="2088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build="p" advAuto="100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采购管理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8" name="AutoShape 8"/>
          <p:cNvSpPr>
            <a:spLocks noChangeArrowheads="1"/>
          </p:cNvSpPr>
          <p:nvPr>
            <p:custDataLst>
              <p:tags r:id="rId2"/>
            </p:custDataLst>
          </p:nvPr>
        </p:nvSpPr>
        <p:spPr bwMode="auto">
          <a:xfrm>
            <a:off x="6844884" y="2131857"/>
            <a:ext cx="2933239" cy="249967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采购管理的目标</a:t>
            </a:r>
            <a:endParaRPr lang="zh-CN" sz="2000" b="1" kern="0" dirty="0">
              <a:solidFill>
                <a:schemeClr val="bg1"/>
              </a:solidFill>
              <a:latin typeface="Arial" panose="020B0604020202020204" pitchFamily="34" charset="0"/>
              <a:ea typeface="微软雅黑" panose="020B0503020204020204" charset="-122"/>
            </a:endParaRPr>
          </a:p>
        </p:txBody>
      </p:sp>
      <p:sp>
        <p:nvSpPr>
          <p:cNvPr id="39" name="AutoShape 8"/>
          <p:cNvSpPr>
            <a:spLocks noChangeArrowheads="1"/>
          </p:cNvSpPr>
          <p:nvPr>
            <p:custDataLst>
              <p:tags r:id="rId3"/>
            </p:custDataLst>
          </p:nvPr>
        </p:nvSpPr>
        <p:spPr bwMode="auto">
          <a:xfrm>
            <a:off x="6706746" y="2014137"/>
            <a:ext cx="3209516" cy="27351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0" name="AutoShape 7"/>
          <p:cNvSpPr>
            <a:spLocks noChangeArrowheads="1"/>
          </p:cNvSpPr>
          <p:nvPr>
            <p:custDataLst>
              <p:tags r:id="rId4"/>
            </p:custDataLst>
          </p:nvPr>
        </p:nvSpPr>
        <p:spPr bwMode="gray">
          <a:xfrm>
            <a:off x="5177137" y="3149948"/>
            <a:ext cx="406067" cy="463491"/>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1" name="AutoShape 7"/>
          <p:cNvSpPr>
            <a:spLocks noChangeArrowheads="1"/>
          </p:cNvSpPr>
          <p:nvPr>
            <p:custDataLst>
              <p:tags r:id="rId5"/>
            </p:custDataLst>
          </p:nvPr>
        </p:nvSpPr>
        <p:spPr bwMode="gray">
          <a:xfrm>
            <a:off x="5516749" y="3149948"/>
            <a:ext cx="406067" cy="463491"/>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2" name="AutoShape 7"/>
          <p:cNvSpPr>
            <a:spLocks noChangeArrowheads="1"/>
          </p:cNvSpPr>
          <p:nvPr>
            <p:custDataLst>
              <p:tags r:id="rId6"/>
            </p:custDataLst>
          </p:nvPr>
        </p:nvSpPr>
        <p:spPr bwMode="gray">
          <a:xfrm>
            <a:off x="5864410" y="3149948"/>
            <a:ext cx="406067" cy="463491"/>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7" name="AutoShape 4"/>
          <p:cNvSpPr>
            <a:spLocks noChangeArrowheads="1"/>
          </p:cNvSpPr>
          <p:nvPr>
            <p:custDataLst>
              <p:tags r:id="rId7"/>
            </p:custDataLst>
          </p:nvPr>
        </p:nvSpPr>
        <p:spPr bwMode="auto">
          <a:xfrm>
            <a:off x="1306184" y="4441429"/>
            <a:ext cx="1841457" cy="1606332"/>
          </a:xfrm>
          <a:prstGeom prst="hexagon">
            <a:avLst>
              <a:gd name="adj" fmla="val 28657"/>
              <a:gd name="vf" fmla="val 115470"/>
            </a:avLst>
          </a:prstGeom>
          <a:solidFill>
            <a:schemeClr val="accent2">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节省采购成本，从工厂成本核心开始控制</a:t>
            </a:r>
            <a:endParaRPr lang="zh-CN" sz="1400" kern="0" spc="150" dirty="0">
              <a:solidFill>
                <a:schemeClr val="bg1"/>
              </a:solidFill>
              <a:latin typeface="Arial" panose="020B0604020202020204" pitchFamily="34" charset="0"/>
              <a:ea typeface="微软雅黑" panose="020B0503020204020204" charset="-122"/>
            </a:endParaRPr>
          </a:p>
        </p:txBody>
      </p:sp>
      <p:sp>
        <p:nvSpPr>
          <p:cNvPr id="48" name="AutoShape 4"/>
          <p:cNvSpPr>
            <a:spLocks noChangeArrowheads="1"/>
          </p:cNvSpPr>
          <p:nvPr>
            <p:custDataLst>
              <p:tags r:id="rId8"/>
            </p:custDataLst>
          </p:nvPr>
        </p:nvSpPr>
        <p:spPr bwMode="auto">
          <a:xfrm>
            <a:off x="1169606" y="4322290"/>
            <a:ext cx="2114613" cy="1844611"/>
          </a:xfrm>
          <a:prstGeom prst="hexagon">
            <a:avLst>
              <a:gd name="adj" fmla="val 28657"/>
              <a:gd name="vf" fmla="val 115470"/>
            </a:avLst>
          </a:prstGeom>
          <a:noFill/>
          <a:ln w="12700" cap="flat" cmpd="sng" algn="ctr">
            <a:solidFill>
              <a:schemeClr val="accent2">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3" name="AutoShape 4"/>
          <p:cNvSpPr>
            <a:spLocks noChangeArrowheads="1"/>
          </p:cNvSpPr>
          <p:nvPr>
            <p:custDataLst>
              <p:tags r:id="rId9"/>
            </p:custDataLst>
          </p:nvPr>
        </p:nvSpPr>
        <p:spPr bwMode="auto">
          <a:xfrm>
            <a:off x="2877967" y="1664494"/>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确保供应的连续性，使之不断链</a:t>
            </a:r>
            <a:endParaRPr lang="zh-CN" sz="1400" kern="0" spc="150" dirty="0">
              <a:solidFill>
                <a:schemeClr val="bg1"/>
              </a:solidFill>
              <a:latin typeface="Arial" panose="020B0604020202020204" pitchFamily="34" charset="0"/>
              <a:ea typeface="微软雅黑" panose="020B0503020204020204" charset="-122"/>
            </a:endParaRPr>
          </a:p>
        </p:txBody>
      </p:sp>
      <p:sp>
        <p:nvSpPr>
          <p:cNvPr id="54" name="AutoShape 4"/>
          <p:cNvSpPr>
            <a:spLocks noChangeArrowheads="1"/>
          </p:cNvSpPr>
          <p:nvPr>
            <p:custDataLst>
              <p:tags r:id="rId10"/>
            </p:custDataLst>
          </p:nvPr>
        </p:nvSpPr>
        <p:spPr bwMode="auto">
          <a:xfrm>
            <a:off x="2741389" y="1545354"/>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5" name="AutoShape 4"/>
          <p:cNvSpPr>
            <a:spLocks noChangeArrowheads="1"/>
          </p:cNvSpPr>
          <p:nvPr>
            <p:custDataLst>
              <p:tags r:id="rId11"/>
            </p:custDataLst>
          </p:nvPr>
        </p:nvSpPr>
        <p:spPr bwMode="auto">
          <a:xfrm>
            <a:off x="2806065" y="3509010"/>
            <a:ext cx="1913255" cy="1606550"/>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保证产品质量，从源头进行全面质量管理</a:t>
            </a:r>
            <a:endParaRPr lang="zh-CN" sz="1400" kern="0" spc="150" dirty="0">
              <a:solidFill>
                <a:schemeClr val="bg1"/>
              </a:solidFill>
              <a:latin typeface="Arial" panose="020B0604020202020204" pitchFamily="34" charset="0"/>
              <a:ea typeface="微软雅黑" panose="020B0503020204020204" charset="-122"/>
            </a:endParaRPr>
          </a:p>
        </p:txBody>
      </p:sp>
      <p:sp>
        <p:nvSpPr>
          <p:cNvPr id="56" name="AutoShape 4"/>
          <p:cNvSpPr>
            <a:spLocks noChangeArrowheads="1"/>
          </p:cNvSpPr>
          <p:nvPr>
            <p:custDataLst>
              <p:tags r:id="rId12"/>
            </p:custDataLst>
          </p:nvPr>
        </p:nvSpPr>
        <p:spPr bwMode="auto">
          <a:xfrm>
            <a:off x="2741389" y="3389963"/>
            <a:ext cx="2114613" cy="1844611"/>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7" name="AutoShape 4"/>
          <p:cNvSpPr>
            <a:spLocks noChangeArrowheads="1"/>
          </p:cNvSpPr>
          <p:nvPr>
            <p:custDataLst>
              <p:tags r:id="rId13"/>
            </p:custDataLst>
          </p:nvPr>
        </p:nvSpPr>
        <p:spPr bwMode="auto">
          <a:xfrm>
            <a:off x="1292736" y="2586798"/>
            <a:ext cx="1841457" cy="1606332"/>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节省存货费用，有效控制源头成本</a:t>
            </a:r>
            <a:endParaRPr lang="zh-CN" sz="1400" kern="0" spc="150" dirty="0">
              <a:solidFill>
                <a:schemeClr val="bg1"/>
              </a:solidFill>
              <a:latin typeface="Arial" panose="020B0604020202020204" pitchFamily="34" charset="0"/>
              <a:ea typeface="微软雅黑" panose="020B0503020204020204" charset="-122"/>
            </a:endParaRPr>
          </a:p>
        </p:txBody>
      </p:sp>
      <p:sp>
        <p:nvSpPr>
          <p:cNvPr id="58" name="AutoShape 4"/>
          <p:cNvSpPr>
            <a:spLocks noChangeArrowheads="1"/>
          </p:cNvSpPr>
          <p:nvPr>
            <p:custDataLst>
              <p:tags r:id="rId14"/>
            </p:custDataLst>
          </p:nvPr>
        </p:nvSpPr>
        <p:spPr bwMode="auto">
          <a:xfrm>
            <a:off x="1156158" y="2467659"/>
            <a:ext cx="2114613" cy="1844611"/>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nvSpPr>
        <p:spPr>
          <a:xfrm>
            <a:off x="440202" y="941732"/>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三、采购管理的目标</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Tree>
    <p:custDataLst>
      <p:tags r:id="rId1"/>
    </p:custDataLst>
    <p:extLst>
      <p:ext uri="{BB962C8B-B14F-4D97-AF65-F5344CB8AC3E}">
        <p14:creationId xmlns:p14="http://schemas.microsoft.com/office/powerpoint/2010/main" val="421467318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采购管理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9" name="矩形 8"/>
          <p:cNvSpPr/>
          <p:nvPr/>
        </p:nvSpPr>
        <p:spPr>
          <a:xfrm>
            <a:off x="440203" y="902994"/>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四、采购管理的作用</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8" name="AutoShape 8"/>
          <p:cNvSpPr>
            <a:spLocks noChangeArrowheads="1"/>
          </p:cNvSpPr>
          <p:nvPr>
            <p:custDataLst>
              <p:tags r:id="rId2"/>
            </p:custDataLst>
          </p:nvPr>
        </p:nvSpPr>
        <p:spPr bwMode="auto">
          <a:xfrm>
            <a:off x="6844884" y="2131857"/>
            <a:ext cx="2933239" cy="249967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采购管理的作用</a:t>
            </a:r>
            <a:endParaRPr lang="zh-CN" sz="2000" b="1" kern="0" dirty="0">
              <a:solidFill>
                <a:schemeClr val="bg1"/>
              </a:solidFill>
              <a:latin typeface="Arial" panose="020B0604020202020204" pitchFamily="34" charset="0"/>
              <a:ea typeface="微软雅黑" panose="020B0503020204020204" charset="-122"/>
            </a:endParaRPr>
          </a:p>
        </p:txBody>
      </p:sp>
      <p:sp>
        <p:nvSpPr>
          <p:cNvPr id="39" name="AutoShape 8"/>
          <p:cNvSpPr>
            <a:spLocks noChangeArrowheads="1"/>
          </p:cNvSpPr>
          <p:nvPr>
            <p:custDataLst>
              <p:tags r:id="rId3"/>
            </p:custDataLst>
          </p:nvPr>
        </p:nvSpPr>
        <p:spPr bwMode="auto">
          <a:xfrm>
            <a:off x="6706746" y="2014137"/>
            <a:ext cx="3209516" cy="27351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0" name="AutoShape 7"/>
          <p:cNvSpPr>
            <a:spLocks noChangeArrowheads="1"/>
          </p:cNvSpPr>
          <p:nvPr>
            <p:custDataLst>
              <p:tags r:id="rId4"/>
            </p:custDataLst>
          </p:nvPr>
        </p:nvSpPr>
        <p:spPr bwMode="gray">
          <a:xfrm>
            <a:off x="5177137" y="3149948"/>
            <a:ext cx="406067" cy="463491"/>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1" name="AutoShape 7"/>
          <p:cNvSpPr>
            <a:spLocks noChangeArrowheads="1"/>
          </p:cNvSpPr>
          <p:nvPr>
            <p:custDataLst>
              <p:tags r:id="rId5"/>
            </p:custDataLst>
          </p:nvPr>
        </p:nvSpPr>
        <p:spPr bwMode="gray">
          <a:xfrm>
            <a:off x="5516749" y="3149948"/>
            <a:ext cx="406067" cy="463491"/>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2" name="AutoShape 7"/>
          <p:cNvSpPr>
            <a:spLocks noChangeArrowheads="1"/>
          </p:cNvSpPr>
          <p:nvPr>
            <p:custDataLst>
              <p:tags r:id="rId6"/>
            </p:custDataLst>
          </p:nvPr>
        </p:nvSpPr>
        <p:spPr bwMode="gray">
          <a:xfrm>
            <a:off x="5864410" y="3149948"/>
            <a:ext cx="406067" cy="463491"/>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53" name="AutoShape 4"/>
          <p:cNvSpPr>
            <a:spLocks noChangeArrowheads="1"/>
          </p:cNvSpPr>
          <p:nvPr>
            <p:custDataLst>
              <p:tags r:id="rId7"/>
            </p:custDataLst>
          </p:nvPr>
        </p:nvSpPr>
        <p:spPr bwMode="auto">
          <a:xfrm>
            <a:off x="2877967" y="1664494"/>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利于提升产品生产和销售的最终质量</a:t>
            </a:r>
            <a:endParaRPr lang="zh-CN" sz="1400" kern="0" spc="150" dirty="0">
              <a:solidFill>
                <a:schemeClr val="bg1"/>
              </a:solidFill>
              <a:latin typeface="Arial" panose="020B0604020202020204" pitchFamily="34" charset="0"/>
              <a:ea typeface="微软雅黑" panose="020B0503020204020204" charset="-122"/>
            </a:endParaRPr>
          </a:p>
        </p:txBody>
      </p:sp>
      <p:sp>
        <p:nvSpPr>
          <p:cNvPr id="54" name="AutoShape 4"/>
          <p:cNvSpPr>
            <a:spLocks noChangeArrowheads="1"/>
          </p:cNvSpPr>
          <p:nvPr>
            <p:custDataLst>
              <p:tags r:id="rId8"/>
            </p:custDataLst>
          </p:nvPr>
        </p:nvSpPr>
        <p:spPr bwMode="auto">
          <a:xfrm>
            <a:off x="2741389" y="1545354"/>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5" name="AutoShape 4"/>
          <p:cNvSpPr>
            <a:spLocks noChangeArrowheads="1"/>
          </p:cNvSpPr>
          <p:nvPr>
            <p:custDataLst>
              <p:tags r:id="rId9"/>
            </p:custDataLst>
          </p:nvPr>
        </p:nvSpPr>
        <p:spPr bwMode="auto">
          <a:xfrm>
            <a:off x="2806065" y="3509010"/>
            <a:ext cx="1913255" cy="1606550"/>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为企业的物资采购和产品生产</a:t>
            </a:r>
            <a:r>
              <a:rPr lang="zh-CN" altLang="en-US" sz="1400" kern="0" spc="150" dirty="0" smtClean="0">
                <a:solidFill>
                  <a:schemeClr val="bg1"/>
                </a:solidFill>
                <a:latin typeface="Arial" panose="020B0604020202020204" pitchFamily="34" charset="0"/>
                <a:ea typeface="微软雅黑" panose="020B0503020204020204" charset="-122"/>
              </a:rPr>
              <a:t>提供良好的外部</a:t>
            </a:r>
            <a:r>
              <a:rPr lang="zh-CN" altLang="en-US" sz="1400" kern="0" spc="150" dirty="0">
                <a:solidFill>
                  <a:schemeClr val="bg1"/>
                </a:solidFill>
                <a:latin typeface="Arial" panose="020B0604020202020204" pitchFamily="34" charset="0"/>
                <a:ea typeface="微软雅黑" panose="020B0503020204020204" charset="-122"/>
              </a:rPr>
              <a:t>环境条件</a:t>
            </a:r>
            <a:endParaRPr lang="zh-CN" sz="1400" kern="0" spc="150" dirty="0">
              <a:solidFill>
                <a:schemeClr val="bg1"/>
              </a:solidFill>
              <a:latin typeface="Arial" panose="020B0604020202020204" pitchFamily="34" charset="0"/>
              <a:ea typeface="微软雅黑" panose="020B0503020204020204" charset="-122"/>
            </a:endParaRPr>
          </a:p>
        </p:txBody>
      </p:sp>
      <p:sp>
        <p:nvSpPr>
          <p:cNvPr id="56" name="AutoShape 4"/>
          <p:cNvSpPr>
            <a:spLocks noChangeArrowheads="1"/>
          </p:cNvSpPr>
          <p:nvPr>
            <p:custDataLst>
              <p:tags r:id="rId10"/>
            </p:custDataLst>
          </p:nvPr>
        </p:nvSpPr>
        <p:spPr bwMode="auto">
          <a:xfrm>
            <a:off x="2741389" y="3389963"/>
            <a:ext cx="2114613" cy="1844611"/>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7" name="AutoShape 4"/>
          <p:cNvSpPr>
            <a:spLocks noChangeArrowheads="1"/>
          </p:cNvSpPr>
          <p:nvPr>
            <p:custDataLst>
              <p:tags r:id="rId11"/>
            </p:custDataLst>
          </p:nvPr>
        </p:nvSpPr>
        <p:spPr bwMode="auto">
          <a:xfrm>
            <a:off x="1292736" y="2586798"/>
            <a:ext cx="1841457" cy="1606332"/>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为企业生产决策提供强有力的支持</a:t>
            </a:r>
            <a:endParaRPr lang="zh-CN" sz="1400" kern="0" spc="150" dirty="0">
              <a:solidFill>
                <a:schemeClr val="bg1"/>
              </a:solidFill>
              <a:latin typeface="Arial" panose="020B0604020202020204" pitchFamily="34" charset="0"/>
              <a:ea typeface="微软雅黑" panose="020B0503020204020204" charset="-122"/>
            </a:endParaRPr>
          </a:p>
        </p:txBody>
      </p:sp>
      <p:sp>
        <p:nvSpPr>
          <p:cNvPr id="58" name="AutoShape 4"/>
          <p:cNvSpPr>
            <a:spLocks noChangeArrowheads="1"/>
          </p:cNvSpPr>
          <p:nvPr>
            <p:custDataLst>
              <p:tags r:id="rId12"/>
            </p:custDataLst>
          </p:nvPr>
        </p:nvSpPr>
        <p:spPr bwMode="auto">
          <a:xfrm>
            <a:off x="1156158" y="2467659"/>
            <a:ext cx="2114613" cy="1844611"/>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563941139"/>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燕尾形 192"/>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采购管理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4" name="折角形 3"/>
          <p:cNvSpPr/>
          <p:nvPr>
            <p:custDataLst>
              <p:tags r:id="rId2"/>
            </p:custDataLst>
          </p:nvPr>
        </p:nvSpPr>
        <p:spPr>
          <a:xfrm>
            <a:off x="1849655" y="2265310"/>
            <a:ext cx="2902650" cy="680592"/>
          </a:xfrm>
          <a:prstGeom prst="foldedCorner">
            <a:avLst>
              <a:gd name="adj" fmla="val 12009"/>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3"/>
            </p:custDataLst>
          </p:nvPr>
        </p:nvSpPr>
        <p:spPr>
          <a:xfrm>
            <a:off x="2117922" y="2400168"/>
            <a:ext cx="2401373" cy="487174"/>
          </a:xfrm>
          <a:prstGeom prst="rect">
            <a:avLst/>
          </a:prstGeom>
          <a:solidFill>
            <a:srgbClr val="00B0F0"/>
          </a:solidFill>
        </p:spPr>
        <p:txBody>
          <a:bodyPr wrap="square" rtlCol="0">
            <a:normAutofit fontScale="97500"/>
          </a:bodyPr>
          <a:lstStyle/>
          <a:p>
            <a:pPr lvl="0">
              <a:lnSpc>
                <a:spcPct val="130000"/>
              </a:lnSpc>
              <a:buSzPct val="100000"/>
            </a:pPr>
            <a:r>
              <a:rPr lang="zh-CN" altLang="en-US" spc="150" dirty="0">
                <a:solidFill>
                  <a:schemeClr val="tx1">
                    <a:lumMod val="85000"/>
                    <a:lumOff val="15000"/>
                  </a:schemeClr>
                </a:solidFill>
                <a:latin typeface="Arial" panose="020B0604020202020204" pitchFamily="34" charset="0"/>
                <a:ea typeface="微软雅黑" panose="020B0503020204020204" charset="-122"/>
              </a:rPr>
              <a:t>采购范围不断扩大</a:t>
            </a:r>
            <a:endParaRPr lang="zh-CN"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5" name="椭圆 4"/>
          <p:cNvSpPr/>
          <p:nvPr>
            <p:custDataLst>
              <p:tags r:id="rId4"/>
            </p:custDataLst>
          </p:nvPr>
        </p:nvSpPr>
        <p:spPr>
          <a:xfrm>
            <a:off x="1527607" y="1958203"/>
            <a:ext cx="621827" cy="62177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en-US" altLang="zh-CN" sz="3200" b="1" dirty="0">
              <a:latin typeface="Arial" panose="020B0604020202020204" pitchFamily="34" charset="0"/>
              <a:ea typeface="微软雅黑" panose="020B0503020204020204" charset="-122"/>
            </a:endParaRPr>
          </a:p>
        </p:txBody>
      </p:sp>
      <p:sp>
        <p:nvSpPr>
          <p:cNvPr id="8" name="折角形 7"/>
          <p:cNvSpPr/>
          <p:nvPr>
            <p:custDataLst>
              <p:tags r:id="rId5"/>
            </p:custDataLst>
          </p:nvPr>
        </p:nvSpPr>
        <p:spPr>
          <a:xfrm>
            <a:off x="6356135" y="2265566"/>
            <a:ext cx="3019684" cy="680336"/>
          </a:xfrm>
          <a:prstGeom prst="foldedCorner">
            <a:avLst>
              <a:gd name="adj" fmla="val 12009"/>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6"/>
            </p:custDataLst>
          </p:nvPr>
        </p:nvSpPr>
        <p:spPr>
          <a:xfrm>
            <a:off x="6639981" y="2400187"/>
            <a:ext cx="2502830" cy="515436"/>
          </a:xfrm>
          <a:prstGeom prst="rect">
            <a:avLst/>
          </a:prstGeom>
          <a:solidFill>
            <a:schemeClr val="accent1">
              <a:lumMod val="60000"/>
              <a:lumOff val="40000"/>
            </a:schemeClr>
          </a:solidFill>
        </p:spPr>
        <p:txBody>
          <a:bodyPr wrap="square" rtlCol="0">
            <a:normAutofit fontScale="97500"/>
          </a:bodyPr>
          <a:lstStyle/>
          <a:p>
            <a:pPr lvl="0">
              <a:lnSpc>
                <a:spcPct val="130000"/>
              </a:lnSpc>
              <a:buSzPct val="100000"/>
            </a:pPr>
            <a:r>
              <a:rPr lang="zh-CN" altLang="en-US" spc="150" dirty="0">
                <a:solidFill>
                  <a:schemeClr val="tx1">
                    <a:lumMod val="85000"/>
                    <a:lumOff val="15000"/>
                  </a:schemeClr>
                </a:solidFill>
                <a:latin typeface="Arial" panose="020B0604020202020204" pitchFamily="34" charset="0"/>
                <a:ea typeface="微软雅黑" panose="020B0503020204020204" charset="-122"/>
              </a:rPr>
              <a:t>采购过程更透明</a:t>
            </a:r>
          </a:p>
        </p:txBody>
      </p:sp>
      <p:sp>
        <p:nvSpPr>
          <p:cNvPr id="6" name="椭圆 5"/>
          <p:cNvSpPr/>
          <p:nvPr>
            <p:custDataLst>
              <p:tags r:id="rId7"/>
            </p:custDataLst>
          </p:nvPr>
        </p:nvSpPr>
        <p:spPr>
          <a:xfrm>
            <a:off x="6049540" y="1958203"/>
            <a:ext cx="621827" cy="62177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en-US" altLang="zh-CN" sz="3200" b="1" dirty="0">
              <a:latin typeface="Arial" panose="020B0604020202020204" pitchFamily="34" charset="0"/>
              <a:ea typeface="微软雅黑" panose="020B0503020204020204" charset="-122"/>
            </a:endParaRPr>
          </a:p>
        </p:txBody>
      </p:sp>
      <p:sp>
        <p:nvSpPr>
          <p:cNvPr id="7" name="文本框 6"/>
          <p:cNvSpPr txBox="1"/>
          <p:nvPr>
            <p:custDataLst>
              <p:tags r:id="rId8"/>
            </p:custDataLst>
          </p:nvPr>
        </p:nvSpPr>
        <p:spPr>
          <a:xfrm>
            <a:off x="1626816" y="2075646"/>
            <a:ext cx="423408" cy="386890"/>
          </a:xfrm>
          <a:prstGeom prst="rect">
            <a:avLst/>
          </a:prstGeom>
          <a:solidFill>
            <a:srgbClr val="00B0F0"/>
          </a:solidFill>
        </p:spPr>
        <p:txBody>
          <a:bodyPr wrap="square" rtlCol="0" anchor="ctr">
            <a:normAutofit fontScale="75000" lnSpcReduction="20000"/>
          </a:bodyPr>
          <a:lstStyle/>
          <a:p>
            <a:pPr algn="ctr"/>
            <a:r>
              <a:rPr lang="en-US" altLang="zh-CN" sz="3200" b="1" dirty="0">
                <a:solidFill>
                  <a:schemeClr val="bg2"/>
                </a:solidFill>
                <a:latin typeface="Arial" panose="020B0604020202020204" pitchFamily="34" charset="0"/>
                <a:ea typeface="微软雅黑" panose="020B0503020204020204" charset="-122"/>
              </a:rPr>
              <a:t>1</a:t>
            </a:r>
            <a:endParaRPr lang="zh-CN" altLang="en-US" sz="3200" b="1" dirty="0">
              <a:solidFill>
                <a:schemeClr val="bg2"/>
              </a:solidFill>
              <a:latin typeface="Arial" panose="020B0604020202020204" pitchFamily="34" charset="0"/>
              <a:ea typeface="微软雅黑" panose="020B0503020204020204" charset="-122"/>
            </a:endParaRPr>
          </a:p>
        </p:txBody>
      </p:sp>
      <p:sp>
        <p:nvSpPr>
          <p:cNvPr id="13" name="文本框 12"/>
          <p:cNvSpPr txBox="1"/>
          <p:nvPr>
            <p:custDataLst>
              <p:tags r:id="rId9"/>
            </p:custDataLst>
          </p:nvPr>
        </p:nvSpPr>
        <p:spPr>
          <a:xfrm>
            <a:off x="6148749" y="2075646"/>
            <a:ext cx="423408" cy="386890"/>
          </a:xfrm>
          <a:prstGeom prst="rect">
            <a:avLst/>
          </a:prstGeom>
          <a:solidFill>
            <a:schemeClr val="accent1">
              <a:lumMod val="60000"/>
              <a:lumOff val="40000"/>
            </a:schemeClr>
          </a:solidFill>
        </p:spPr>
        <p:txBody>
          <a:bodyPr wrap="square" rtlCol="0" anchor="ctr">
            <a:normAutofit fontScale="75000" lnSpcReduction="20000"/>
          </a:bodyPr>
          <a:lstStyle/>
          <a:p>
            <a:pPr algn="ctr"/>
            <a:r>
              <a:rPr lang="en-US" altLang="zh-CN" sz="3200" b="1" dirty="0">
                <a:solidFill>
                  <a:schemeClr val="bg2"/>
                </a:solidFill>
                <a:latin typeface="Arial" panose="020B0604020202020204" pitchFamily="34" charset="0"/>
                <a:ea typeface="微软雅黑" panose="020B0503020204020204" charset="-122"/>
              </a:rPr>
              <a:t>2</a:t>
            </a:r>
            <a:endParaRPr lang="zh-CN" altLang="en-US" sz="3200" b="1" dirty="0">
              <a:solidFill>
                <a:schemeClr val="bg2"/>
              </a:solidFill>
              <a:latin typeface="Arial" panose="020B0604020202020204" pitchFamily="34" charset="0"/>
              <a:ea typeface="微软雅黑" panose="020B0503020204020204" charset="-122"/>
            </a:endParaRPr>
          </a:p>
        </p:txBody>
      </p:sp>
      <p:sp>
        <p:nvSpPr>
          <p:cNvPr id="20" name="矩形 19"/>
          <p:cNvSpPr/>
          <p:nvPr/>
        </p:nvSpPr>
        <p:spPr>
          <a:xfrm>
            <a:off x="975073" y="981896"/>
            <a:ext cx="2348720"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五、发展趋势</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27" name="折角形 26"/>
          <p:cNvSpPr/>
          <p:nvPr>
            <p:custDataLst>
              <p:tags r:id="rId10"/>
            </p:custDataLst>
          </p:nvPr>
        </p:nvSpPr>
        <p:spPr>
          <a:xfrm>
            <a:off x="1849655" y="4015874"/>
            <a:ext cx="2902650" cy="680592"/>
          </a:xfrm>
          <a:prstGeom prst="foldedCorner">
            <a:avLst>
              <a:gd name="adj" fmla="val 12009"/>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custDataLst>
              <p:tags r:id="rId11"/>
            </p:custDataLst>
          </p:nvPr>
        </p:nvSpPr>
        <p:spPr>
          <a:xfrm>
            <a:off x="2117922" y="4150732"/>
            <a:ext cx="2401373" cy="487174"/>
          </a:xfrm>
          <a:prstGeom prst="rect">
            <a:avLst/>
          </a:prstGeom>
          <a:solidFill>
            <a:srgbClr val="00B050"/>
          </a:solidFill>
        </p:spPr>
        <p:txBody>
          <a:bodyPr wrap="square" rtlCol="0">
            <a:normAutofit fontScale="90000"/>
          </a:bodyPr>
          <a:lstStyle/>
          <a:p>
            <a:pPr lvl="0">
              <a:lnSpc>
                <a:spcPct val="130000"/>
              </a:lnSpc>
              <a:buSzPct val="100000"/>
            </a:pPr>
            <a:r>
              <a:rPr lang="zh-CN" altLang="en-US" spc="150" dirty="0">
                <a:solidFill>
                  <a:schemeClr val="tx1">
                    <a:lumMod val="85000"/>
                    <a:lumOff val="15000"/>
                  </a:schemeClr>
                </a:solidFill>
                <a:latin typeface="Arial" panose="020B0604020202020204" pitchFamily="34" charset="0"/>
                <a:ea typeface="微软雅黑" panose="020B0503020204020204" charset="-122"/>
              </a:rPr>
              <a:t>采购流程将不断优化</a:t>
            </a:r>
            <a:endParaRPr lang="zh-CN"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29" name="椭圆 28"/>
          <p:cNvSpPr/>
          <p:nvPr>
            <p:custDataLst>
              <p:tags r:id="rId12"/>
            </p:custDataLst>
          </p:nvPr>
        </p:nvSpPr>
        <p:spPr>
          <a:xfrm>
            <a:off x="1527607" y="3708767"/>
            <a:ext cx="621827" cy="62177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en-US" altLang="zh-CN" sz="3200" b="1" dirty="0">
              <a:latin typeface="Arial" panose="020B0604020202020204" pitchFamily="34" charset="0"/>
              <a:ea typeface="微软雅黑" panose="020B0503020204020204" charset="-122"/>
            </a:endParaRPr>
          </a:p>
        </p:txBody>
      </p:sp>
      <p:sp>
        <p:nvSpPr>
          <p:cNvPr id="30" name="折角形 29"/>
          <p:cNvSpPr/>
          <p:nvPr>
            <p:custDataLst>
              <p:tags r:id="rId13"/>
            </p:custDataLst>
          </p:nvPr>
        </p:nvSpPr>
        <p:spPr>
          <a:xfrm>
            <a:off x="6356135" y="4016130"/>
            <a:ext cx="3019684" cy="680336"/>
          </a:xfrm>
          <a:prstGeom prst="foldedCorner">
            <a:avLst>
              <a:gd name="adj" fmla="val 1200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custDataLst>
              <p:tags r:id="rId14"/>
            </p:custDataLst>
          </p:nvPr>
        </p:nvSpPr>
        <p:spPr>
          <a:xfrm>
            <a:off x="6639981" y="4150751"/>
            <a:ext cx="2502830" cy="515436"/>
          </a:xfrm>
          <a:prstGeom prst="rect">
            <a:avLst/>
          </a:prstGeom>
          <a:solidFill>
            <a:schemeClr val="accent4">
              <a:lumMod val="60000"/>
              <a:lumOff val="40000"/>
            </a:schemeClr>
          </a:solidFill>
        </p:spPr>
        <p:txBody>
          <a:bodyPr wrap="square" rtlCol="0">
            <a:normAutofit fontScale="82500" lnSpcReduction="10000"/>
          </a:bodyPr>
          <a:lstStyle/>
          <a:p>
            <a:pPr lvl="0">
              <a:lnSpc>
                <a:spcPct val="130000"/>
              </a:lnSpc>
              <a:buSzPct val="100000"/>
            </a:pPr>
            <a:r>
              <a:rPr lang="zh-CN" altLang="en-US" spc="150" dirty="0">
                <a:solidFill>
                  <a:schemeClr val="tx1">
                    <a:lumMod val="85000"/>
                    <a:lumOff val="15000"/>
                  </a:schemeClr>
                </a:solidFill>
                <a:latin typeface="Arial" panose="020B0604020202020204" pitchFamily="34" charset="0"/>
                <a:ea typeface="微软雅黑" panose="020B0503020204020204" charset="-122"/>
              </a:rPr>
              <a:t>采购工作专业化程度提升</a:t>
            </a:r>
          </a:p>
        </p:txBody>
      </p:sp>
      <p:sp>
        <p:nvSpPr>
          <p:cNvPr id="32" name="椭圆 31"/>
          <p:cNvSpPr/>
          <p:nvPr>
            <p:custDataLst>
              <p:tags r:id="rId15"/>
            </p:custDataLst>
          </p:nvPr>
        </p:nvSpPr>
        <p:spPr>
          <a:xfrm>
            <a:off x="6049540" y="3708767"/>
            <a:ext cx="621827" cy="621776"/>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en-US" altLang="zh-CN" sz="3200" b="1" dirty="0">
              <a:latin typeface="Arial" panose="020B0604020202020204" pitchFamily="34" charset="0"/>
              <a:ea typeface="微软雅黑" panose="020B0503020204020204" charset="-122"/>
            </a:endParaRPr>
          </a:p>
        </p:txBody>
      </p:sp>
      <p:sp>
        <p:nvSpPr>
          <p:cNvPr id="33" name="文本框 32"/>
          <p:cNvSpPr txBox="1"/>
          <p:nvPr>
            <p:custDataLst>
              <p:tags r:id="rId16"/>
            </p:custDataLst>
          </p:nvPr>
        </p:nvSpPr>
        <p:spPr>
          <a:xfrm>
            <a:off x="1626816" y="3826210"/>
            <a:ext cx="423408" cy="386890"/>
          </a:xfrm>
          <a:prstGeom prst="rect">
            <a:avLst/>
          </a:prstGeom>
          <a:solidFill>
            <a:srgbClr val="00B050"/>
          </a:solidFill>
        </p:spPr>
        <p:txBody>
          <a:bodyPr wrap="square" rtlCol="0" anchor="ctr">
            <a:normAutofit fontScale="75000" lnSpcReduction="20000"/>
          </a:bodyPr>
          <a:lstStyle/>
          <a:p>
            <a:pPr algn="ctr"/>
            <a:r>
              <a:rPr lang="en-US" altLang="zh-CN" sz="3200" b="1" dirty="0" smtClean="0">
                <a:solidFill>
                  <a:schemeClr val="bg2"/>
                </a:solidFill>
                <a:latin typeface="Arial" panose="020B0604020202020204" pitchFamily="34" charset="0"/>
                <a:ea typeface="微软雅黑" panose="020B0503020204020204" charset="-122"/>
              </a:rPr>
              <a:t>3</a:t>
            </a:r>
            <a:endParaRPr lang="zh-CN" altLang="en-US" sz="3200" b="1" dirty="0">
              <a:solidFill>
                <a:schemeClr val="bg2"/>
              </a:solidFill>
              <a:latin typeface="Arial" panose="020B0604020202020204" pitchFamily="34" charset="0"/>
              <a:ea typeface="微软雅黑" panose="020B0503020204020204" charset="-122"/>
            </a:endParaRPr>
          </a:p>
        </p:txBody>
      </p:sp>
      <p:sp>
        <p:nvSpPr>
          <p:cNvPr id="34" name="文本框 33"/>
          <p:cNvSpPr txBox="1"/>
          <p:nvPr>
            <p:custDataLst>
              <p:tags r:id="rId17"/>
            </p:custDataLst>
          </p:nvPr>
        </p:nvSpPr>
        <p:spPr>
          <a:xfrm>
            <a:off x="6148749" y="3826210"/>
            <a:ext cx="423408" cy="386890"/>
          </a:xfrm>
          <a:prstGeom prst="rect">
            <a:avLst/>
          </a:prstGeom>
          <a:solidFill>
            <a:schemeClr val="accent4">
              <a:lumMod val="60000"/>
              <a:lumOff val="40000"/>
            </a:schemeClr>
          </a:solidFill>
        </p:spPr>
        <p:txBody>
          <a:bodyPr wrap="square" rtlCol="0" anchor="ctr">
            <a:normAutofit fontScale="75000" lnSpcReduction="20000"/>
          </a:bodyPr>
          <a:lstStyle/>
          <a:p>
            <a:pPr algn="ctr"/>
            <a:r>
              <a:rPr lang="en-US" altLang="zh-CN" sz="3200" b="1" dirty="0" smtClean="0">
                <a:solidFill>
                  <a:schemeClr val="bg2"/>
                </a:solidFill>
                <a:latin typeface="Arial" panose="020B0604020202020204" pitchFamily="34" charset="0"/>
                <a:ea typeface="微软雅黑" panose="020B0503020204020204" charset="-122"/>
              </a:rPr>
              <a:t>4</a:t>
            </a:r>
            <a:endParaRPr lang="zh-CN" altLang="en-US" sz="3200" b="1" dirty="0">
              <a:solidFill>
                <a:schemeClr val="bg2"/>
              </a:solidFill>
              <a:latin typeface="Arial" panose="020B0604020202020204" pitchFamily="34" charset="0"/>
              <a:ea typeface="微软雅黑" panose="020B0503020204020204" charset="-122"/>
            </a:endParaRPr>
          </a:p>
        </p:txBody>
      </p:sp>
    </p:spTree>
    <p:custDataLst>
      <p:tags r:id="rId1"/>
    </p:custData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userDrawn="1"/>
        </p:nvSpPr>
        <p:spPr>
          <a:xfrm>
            <a:off x="4604385" y="2267585"/>
            <a:ext cx="7370445" cy="2308324"/>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lvl="0" algn="ctr">
              <a:defRPr/>
            </a:pPr>
            <a:r>
              <a:rPr lang="zh-CN" altLang="en-US" kern="0" dirty="0">
                <a:gradFill>
                  <a:gsLst>
                    <a:gs pos="25000">
                      <a:srgbClr val="02B9E7">
                        <a:satMod val="155000"/>
                      </a:srgbClr>
                    </a:gs>
                    <a:gs pos="100000">
                      <a:srgbClr val="002060"/>
                    </a:gs>
                  </a:gsLst>
                  <a:lin ang="5400000"/>
                </a:gradFill>
              </a:rPr>
              <a:t>从传统采购到供应链采购</a:t>
            </a:r>
          </a:p>
        </p:txBody>
      </p:sp>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2</a:t>
            </a:r>
          </a:p>
        </p:txBody>
      </p:sp>
    </p:spTree>
    <p:extLst>
      <p:ext uri="{BB962C8B-B14F-4D97-AF65-F5344CB8AC3E}">
        <p14:creationId xmlns:p14="http://schemas.microsoft.com/office/powerpoint/2010/main" val="104053647"/>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userDrawn="1"/>
        </p:nvSpPr>
        <p:spPr>
          <a:xfrm flipH="1">
            <a:off x="139783" y="0"/>
            <a:ext cx="3743104"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传统采购</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538000" y="853300"/>
            <a:ext cx="2348720"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、基本原理</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 name="Rectangle 11"/>
          <p:cNvSpPr>
            <a:spLocks noChangeArrowheads="1"/>
          </p:cNvSpPr>
          <p:nvPr/>
        </p:nvSpPr>
        <p:spPr bwMode="auto">
          <a:xfrm>
            <a:off x="3052292" y="1478616"/>
            <a:ext cx="155523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944118021"/>
              </p:ext>
            </p:extLst>
          </p:nvPr>
        </p:nvGraphicFramePr>
        <p:xfrm>
          <a:off x="3410100" y="955397"/>
          <a:ext cx="6650653" cy="5352638"/>
        </p:xfrm>
        <a:graphic>
          <a:graphicData uri="http://schemas.openxmlformats.org/presentationml/2006/ole">
            <mc:AlternateContent xmlns:mc="http://schemas.openxmlformats.org/markup-compatibility/2006">
              <mc:Choice xmlns:v="urn:schemas-microsoft-com:vml" Requires="v">
                <p:oleObj spid="_x0000_s4125" name="Visio" r:id="rId4" imgW="5038978" imgH="4030971" progId="Visio.Drawing.11">
                  <p:embed/>
                </p:oleObj>
              </mc:Choice>
              <mc:Fallback>
                <p:oleObj name="Visio" r:id="rId4" imgW="5038978" imgH="4030971" progId="Visio.Drawing.11">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0100" y="955397"/>
                        <a:ext cx="6650653" cy="5352638"/>
                      </a:xfrm>
                      <a:prstGeom prst="rect">
                        <a:avLst/>
                      </a:prstGeom>
                      <a:noFill/>
                    </p:spPr>
                  </p:pic>
                </p:oleObj>
              </mc:Fallback>
            </mc:AlternateContent>
          </a:graphicData>
        </a:graphic>
      </p:graphicFrame>
    </p:spTree>
    <p:custDataLst>
      <p:tags r:id="rId2"/>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userDrawn="1"/>
        </p:nvSpPr>
        <p:spPr>
          <a:xfrm flipH="1">
            <a:off x="457835" y="13335"/>
            <a:ext cx="3610582"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传统采购</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182976" y="853300"/>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二、传统采购的特点</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 name="Rectangle 11"/>
          <p:cNvSpPr>
            <a:spLocks noChangeArrowheads="1"/>
          </p:cNvSpPr>
          <p:nvPr/>
        </p:nvSpPr>
        <p:spPr bwMode="auto">
          <a:xfrm>
            <a:off x="3052292" y="1478616"/>
            <a:ext cx="155523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文本框 5"/>
          <p:cNvSpPr txBox="1"/>
          <p:nvPr/>
        </p:nvSpPr>
        <p:spPr>
          <a:xfrm>
            <a:off x="1562431" y="2251746"/>
            <a:ext cx="8893534" cy="2545541"/>
          </a:xfrm>
          <a:prstGeom prst="rect">
            <a:avLst/>
          </a:prstGeom>
          <a:noFill/>
          <a:ln w="38100">
            <a:solidFill>
              <a:schemeClr val="accent1"/>
            </a:solidFill>
            <a:prstDash val="lgDash"/>
          </a:ln>
        </p:spPr>
        <p:txBody>
          <a:bodyPr wrap="square">
            <a:noAutofit/>
          </a:bodyPr>
          <a:lstStyle/>
          <a:p>
            <a:pPr indent="0" fontAlgn="auto">
              <a:lnSpc>
                <a:spcPct val="150000"/>
              </a:lnSpc>
            </a:pPr>
            <a:r>
              <a:rPr lang="en-US" altLang="zh-CN" sz="2400" dirty="0" smtClean="0">
                <a:latin typeface="+mn-ea"/>
              </a:rPr>
              <a:t>1</a:t>
            </a:r>
            <a:r>
              <a:rPr lang="en-US" altLang="zh-CN" sz="2400" dirty="0">
                <a:latin typeface="+mn-ea"/>
              </a:rPr>
              <a:t>.</a:t>
            </a:r>
            <a:r>
              <a:rPr lang="zh-CN" altLang="en-US" sz="2400" dirty="0">
                <a:latin typeface="+mn-ea"/>
              </a:rPr>
              <a:t>传统采购过程是非信息对称博弈</a:t>
            </a:r>
            <a:r>
              <a:rPr lang="zh-CN" altLang="en-US" sz="2400" dirty="0" smtClean="0">
                <a:latin typeface="+mn-ea"/>
              </a:rPr>
              <a:t>过程</a:t>
            </a:r>
            <a:endParaRPr lang="en-US" altLang="zh-CN" sz="2400" dirty="0" smtClean="0">
              <a:latin typeface="+mn-ea"/>
            </a:endParaRPr>
          </a:p>
          <a:p>
            <a:pPr indent="0" fontAlgn="auto">
              <a:lnSpc>
                <a:spcPct val="150000"/>
              </a:lnSpc>
            </a:pPr>
            <a:r>
              <a:rPr lang="en-US" altLang="zh-CN" sz="2400" dirty="0">
                <a:latin typeface="+mn-ea"/>
              </a:rPr>
              <a:t>2.</a:t>
            </a:r>
            <a:r>
              <a:rPr lang="zh-CN" altLang="en-US" sz="2400" dirty="0">
                <a:latin typeface="+mn-ea"/>
              </a:rPr>
              <a:t>传统采购把验收检查作为质量把关手段，质量控制难度</a:t>
            </a:r>
            <a:r>
              <a:rPr lang="zh-CN" altLang="en-US" sz="2400" dirty="0" smtClean="0">
                <a:latin typeface="+mn-ea"/>
              </a:rPr>
              <a:t>大</a:t>
            </a:r>
            <a:endParaRPr lang="en-US" altLang="zh-CN" sz="2400" dirty="0" smtClean="0">
              <a:latin typeface="+mn-ea"/>
            </a:endParaRPr>
          </a:p>
          <a:p>
            <a:pPr indent="0" fontAlgn="auto">
              <a:lnSpc>
                <a:spcPct val="150000"/>
              </a:lnSpc>
            </a:pPr>
            <a:r>
              <a:rPr lang="en-US" altLang="zh-CN" sz="2400" dirty="0">
                <a:latin typeface="+mn-ea"/>
              </a:rPr>
              <a:t>3.</a:t>
            </a:r>
            <a:r>
              <a:rPr lang="zh-CN" altLang="en-US" sz="2400" dirty="0">
                <a:latin typeface="+mn-ea"/>
              </a:rPr>
              <a:t>供需关系是临时或短期的交易关系，竞争多于</a:t>
            </a:r>
            <a:r>
              <a:rPr lang="zh-CN" altLang="en-US" sz="2400" dirty="0" smtClean="0">
                <a:latin typeface="+mn-ea"/>
              </a:rPr>
              <a:t>合作</a:t>
            </a:r>
            <a:endParaRPr lang="en-US" altLang="zh-CN" sz="2400" dirty="0" smtClean="0">
              <a:latin typeface="+mn-ea"/>
            </a:endParaRPr>
          </a:p>
          <a:p>
            <a:pPr indent="0" fontAlgn="auto">
              <a:lnSpc>
                <a:spcPct val="150000"/>
              </a:lnSpc>
            </a:pPr>
            <a:r>
              <a:rPr lang="en-US" altLang="zh-CN" sz="2400" dirty="0">
                <a:latin typeface="+mn-ea"/>
              </a:rPr>
              <a:t>4.</a:t>
            </a:r>
            <a:r>
              <a:rPr lang="zh-CN" altLang="en-US" sz="2400" dirty="0">
                <a:latin typeface="+mn-ea"/>
              </a:rPr>
              <a:t>响应用户需求能力弱</a:t>
            </a:r>
            <a:endParaRPr lang="zh-CN" altLang="en-US" sz="2400" b="0" dirty="0">
              <a:latin typeface="+mn-ea"/>
            </a:endParaRPr>
          </a:p>
        </p:txBody>
      </p:sp>
    </p:spTree>
    <p:custDataLst>
      <p:tags r:id="rId1"/>
    </p:custDataLst>
    <p:extLst>
      <p:ext uri="{BB962C8B-B14F-4D97-AF65-F5344CB8AC3E}">
        <p14:creationId xmlns:p14="http://schemas.microsoft.com/office/powerpoint/2010/main" val="174873338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userDrawn="1"/>
        </p:nvSpPr>
        <p:spPr>
          <a:xfrm flipH="1">
            <a:off x="457835" y="13335"/>
            <a:ext cx="359733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供应链采购</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3771" y="853300"/>
            <a:ext cx="3804247"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、供应链采购的原理</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 name="Rectangle 11"/>
          <p:cNvSpPr>
            <a:spLocks noChangeArrowheads="1"/>
          </p:cNvSpPr>
          <p:nvPr/>
        </p:nvSpPr>
        <p:spPr bwMode="auto">
          <a:xfrm>
            <a:off x="3052292" y="1478616"/>
            <a:ext cx="155523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1391479" y="1626430"/>
            <a:ext cx="1590461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2944525483"/>
              </p:ext>
            </p:extLst>
          </p:nvPr>
        </p:nvGraphicFramePr>
        <p:xfrm>
          <a:off x="2054087" y="1587431"/>
          <a:ext cx="8153110" cy="4469569"/>
        </p:xfrm>
        <a:graphic>
          <a:graphicData uri="http://schemas.openxmlformats.org/presentationml/2006/ole">
            <mc:AlternateContent xmlns:mc="http://schemas.openxmlformats.org/markup-compatibility/2006">
              <mc:Choice xmlns:v="urn:schemas-microsoft-com:vml" Requires="v">
                <p:oleObj spid="_x0000_s5137" name="Visio" r:id="rId4" imgW="5794804" imgH="3181901" progId="Visio.Drawing.11">
                  <p:embed/>
                </p:oleObj>
              </mc:Choice>
              <mc:Fallback>
                <p:oleObj name="Visio" r:id="rId4" imgW="5794804" imgH="3181901"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4087" y="1587431"/>
                        <a:ext cx="8153110" cy="4469569"/>
                      </a:xfrm>
                      <a:prstGeom prst="rect">
                        <a:avLst/>
                      </a:prstGeom>
                      <a:noFill/>
                    </p:spPr>
                  </p:pic>
                </p:oleObj>
              </mc:Fallback>
            </mc:AlternateContent>
          </a:graphicData>
        </a:graphic>
      </p:graphicFrame>
    </p:spTree>
    <p:custDataLst>
      <p:tags r:id="rId2"/>
    </p:custDataLst>
    <p:extLst>
      <p:ext uri="{BB962C8B-B14F-4D97-AF65-F5344CB8AC3E}">
        <p14:creationId xmlns:p14="http://schemas.microsoft.com/office/powerpoint/2010/main" val="368668087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userDrawn="1"/>
        </p:nvSpPr>
        <p:spPr>
          <a:xfrm flipH="1">
            <a:off x="457835" y="13335"/>
            <a:ext cx="399489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供应链采购</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168506" y="1001115"/>
            <a:ext cx="38042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二、供应链采购的特点</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 name="Rectangle 11"/>
          <p:cNvSpPr>
            <a:spLocks noChangeArrowheads="1"/>
          </p:cNvSpPr>
          <p:nvPr/>
        </p:nvSpPr>
        <p:spPr bwMode="auto">
          <a:xfrm>
            <a:off x="3052292" y="1478616"/>
            <a:ext cx="155523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文本框 5"/>
          <p:cNvSpPr txBox="1"/>
          <p:nvPr/>
        </p:nvSpPr>
        <p:spPr>
          <a:xfrm>
            <a:off x="1535927" y="1774245"/>
            <a:ext cx="8111656" cy="3977198"/>
          </a:xfrm>
          <a:prstGeom prst="rect">
            <a:avLst/>
          </a:prstGeom>
          <a:noFill/>
          <a:ln w="38100">
            <a:solidFill>
              <a:schemeClr val="accent1"/>
            </a:solidFill>
            <a:prstDash val="lgDash"/>
          </a:ln>
        </p:spPr>
        <p:txBody>
          <a:bodyPr wrap="square">
            <a:noAutofit/>
          </a:bodyPr>
          <a:lstStyle/>
          <a:p>
            <a:pPr indent="0" fontAlgn="auto">
              <a:lnSpc>
                <a:spcPct val="150000"/>
              </a:lnSpc>
            </a:pPr>
            <a:r>
              <a:rPr lang="en-US" altLang="zh-CN" sz="2400" dirty="0">
                <a:latin typeface="+mn-ea"/>
              </a:rPr>
              <a:t>1.</a:t>
            </a:r>
            <a:r>
              <a:rPr lang="zh-CN" altLang="en-US" sz="2400" dirty="0">
                <a:latin typeface="+mn-ea"/>
              </a:rPr>
              <a:t>供应链采购是一种供应商主动型</a:t>
            </a:r>
            <a:r>
              <a:rPr lang="zh-CN" altLang="en-US" sz="2400" dirty="0" smtClean="0">
                <a:latin typeface="+mn-ea"/>
              </a:rPr>
              <a:t>采购</a:t>
            </a:r>
            <a:endParaRPr lang="en-US" altLang="zh-CN" sz="2400" dirty="0" smtClean="0">
              <a:latin typeface="+mn-ea"/>
            </a:endParaRPr>
          </a:p>
          <a:p>
            <a:pPr indent="0" fontAlgn="auto">
              <a:lnSpc>
                <a:spcPct val="150000"/>
              </a:lnSpc>
            </a:pPr>
            <a:r>
              <a:rPr lang="en-US" altLang="zh-CN" sz="2400" dirty="0" smtClean="0">
                <a:latin typeface="+mn-ea"/>
              </a:rPr>
              <a:t>2.</a:t>
            </a:r>
            <a:r>
              <a:rPr lang="zh-CN" altLang="en-US" sz="2400" dirty="0" smtClean="0">
                <a:latin typeface="+mn-ea"/>
              </a:rPr>
              <a:t>供应</a:t>
            </a:r>
            <a:r>
              <a:rPr lang="zh-CN" altLang="en-US" sz="2400" dirty="0">
                <a:latin typeface="+mn-ea"/>
              </a:rPr>
              <a:t>链采购是在基于友好合作的环境下的</a:t>
            </a:r>
            <a:r>
              <a:rPr lang="zh-CN" altLang="en-US" sz="2400" dirty="0" smtClean="0">
                <a:latin typeface="+mn-ea"/>
              </a:rPr>
              <a:t>采购</a:t>
            </a:r>
            <a:endParaRPr lang="en-US" altLang="zh-CN" sz="2400" dirty="0" smtClean="0">
              <a:latin typeface="+mn-ea"/>
            </a:endParaRPr>
          </a:p>
          <a:p>
            <a:pPr indent="0" fontAlgn="auto">
              <a:lnSpc>
                <a:spcPct val="150000"/>
              </a:lnSpc>
            </a:pPr>
            <a:r>
              <a:rPr lang="en-US" altLang="zh-CN" sz="2400" dirty="0" smtClean="0">
                <a:latin typeface="+mn-ea"/>
              </a:rPr>
              <a:t>3.</a:t>
            </a:r>
            <a:r>
              <a:rPr lang="zh-CN" altLang="en-US" sz="2400" dirty="0" smtClean="0">
                <a:latin typeface="+mn-ea"/>
              </a:rPr>
              <a:t>供应</a:t>
            </a:r>
            <a:r>
              <a:rPr lang="zh-CN" altLang="en-US" sz="2400" dirty="0">
                <a:latin typeface="+mn-ea"/>
              </a:rPr>
              <a:t>链采购过程中实现了企业之间信息的连通和</a:t>
            </a:r>
            <a:r>
              <a:rPr lang="zh-CN" altLang="en-US" sz="2400" dirty="0" smtClean="0">
                <a:latin typeface="+mn-ea"/>
              </a:rPr>
              <a:t>共享</a:t>
            </a:r>
            <a:endParaRPr lang="en-US" altLang="zh-CN" sz="2400" dirty="0" smtClean="0">
              <a:latin typeface="+mn-ea"/>
            </a:endParaRPr>
          </a:p>
          <a:p>
            <a:pPr indent="0" fontAlgn="auto">
              <a:lnSpc>
                <a:spcPct val="150000"/>
              </a:lnSpc>
            </a:pPr>
            <a:r>
              <a:rPr lang="en-US" altLang="zh-CN" sz="2400" dirty="0" smtClean="0">
                <a:latin typeface="+mn-ea"/>
              </a:rPr>
              <a:t>4.</a:t>
            </a:r>
            <a:r>
              <a:rPr lang="zh-CN" altLang="en-US" sz="2400" dirty="0">
                <a:latin typeface="+mn-ea"/>
              </a:rPr>
              <a:t>供应链采购是由供应商管理</a:t>
            </a:r>
            <a:r>
              <a:rPr lang="zh-CN" altLang="en-US" sz="2400" dirty="0" smtClean="0">
                <a:latin typeface="+mn-ea"/>
              </a:rPr>
              <a:t>库存</a:t>
            </a:r>
            <a:endParaRPr lang="en-US" altLang="zh-CN" sz="2400" dirty="0" smtClean="0">
              <a:latin typeface="+mn-ea"/>
            </a:endParaRPr>
          </a:p>
          <a:p>
            <a:pPr indent="0" fontAlgn="auto">
              <a:lnSpc>
                <a:spcPct val="150000"/>
              </a:lnSpc>
            </a:pPr>
            <a:r>
              <a:rPr lang="en-US" altLang="zh-CN" sz="2400" dirty="0" smtClean="0">
                <a:latin typeface="+mn-ea"/>
              </a:rPr>
              <a:t>5.</a:t>
            </a:r>
            <a:r>
              <a:rPr lang="zh-CN" altLang="en-US" sz="2400" dirty="0" smtClean="0">
                <a:latin typeface="+mn-ea"/>
              </a:rPr>
              <a:t>供应</a:t>
            </a:r>
            <a:r>
              <a:rPr lang="zh-CN" altLang="en-US" sz="2400" dirty="0">
                <a:latin typeface="+mn-ea"/>
              </a:rPr>
              <a:t>链采购是由供应商负责连续小批量多频次的</a:t>
            </a:r>
            <a:r>
              <a:rPr lang="zh-CN" altLang="en-US" sz="2400" dirty="0" smtClean="0">
                <a:latin typeface="+mn-ea"/>
              </a:rPr>
              <a:t>送货</a:t>
            </a:r>
            <a:endParaRPr lang="en-US" altLang="zh-CN" sz="2400" dirty="0" smtClean="0">
              <a:latin typeface="+mn-ea"/>
            </a:endParaRPr>
          </a:p>
          <a:p>
            <a:pPr indent="0" fontAlgn="auto">
              <a:lnSpc>
                <a:spcPct val="150000"/>
              </a:lnSpc>
            </a:pPr>
            <a:r>
              <a:rPr lang="en-US" altLang="zh-CN" sz="2400" dirty="0" smtClean="0">
                <a:latin typeface="+mn-ea"/>
              </a:rPr>
              <a:t>6.</a:t>
            </a:r>
            <a:r>
              <a:rPr lang="zh-CN" altLang="en-US" sz="2400" dirty="0" smtClean="0">
                <a:latin typeface="+mn-ea"/>
              </a:rPr>
              <a:t>供应</a:t>
            </a:r>
            <a:r>
              <a:rPr lang="zh-CN" altLang="en-US" sz="2400" dirty="0">
                <a:latin typeface="+mn-ea"/>
              </a:rPr>
              <a:t>链采购活动中双方是一种战略联盟的合作</a:t>
            </a:r>
            <a:r>
              <a:rPr lang="zh-CN" altLang="en-US" sz="2400" dirty="0" smtClean="0">
                <a:latin typeface="+mn-ea"/>
              </a:rPr>
              <a:t>关系</a:t>
            </a:r>
            <a:endParaRPr lang="en-US" altLang="zh-CN" sz="2400" dirty="0" smtClean="0">
              <a:latin typeface="+mn-ea"/>
            </a:endParaRPr>
          </a:p>
          <a:p>
            <a:pPr indent="0" fontAlgn="auto">
              <a:lnSpc>
                <a:spcPct val="150000"/>
              </a:lnSpc>
            </a:pPr>
            <a:r>
              <a:rPr lang="en-US" altLang="zh-CN" sz="2400" dirty="0" smtClean="0">
                <a:latin typeface="+mn-ea"/>
              </a:rPr>
              <a:t>7.</a:t>
            </a:r>
            <a:r>
              <a:rPr lang="zh-CN" altLang="en-US" sz="2400" dirty="0" smtClean="0">
                <a:latin typeface="+mn-ea"/>
              </a:rPr>
              <a:t>供应</a:t>
            </a:r>
            <a:r>
              <a:rPr lang="zh-CN" altLang="en-US" sz="2400" dirty="0">
                <a:latin typeface="+mn-ea"/>
              </a:rPr>
              <a:t>链采购在货检贯穿所购产品生产检验的全过程</a:t>
            </a:r>
            <a:endParaRPr lang="en-US" altLang="zh-CN" sz="2400" dirty="0" smtClean="0">
              <a:latin typeface="+mn-ea"/>
            </a:endParaRPr>
          </a:p>
        </p:txBody>
      </p:sp>
    </p:spTree>
    <p:custDataLst>
      <p:tags r:id="rId1"/>
    </p:custDataLst>
    <p:extLst>
      <p:ext uri="{BB962C8B-B14F-4D97-AF65-F5344CB8AC3E}">
        <p14:creationId xmlns:p14="http://schemas.microsoft.com/office/powerpoint/2010/main" val="9990833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533900" y="2644775"/>
            <a:ext cx="7509510" cy="2308324"/>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lvl="0" algn="ctr">
              <a:defRPr/>
            </a:pPr>
            <a:r>
              <a:rPr lang="zh-CN" altLang="en-US" kern="0" dirty="0">
                <a:gradFill>
                  <a:gsLst>
                    <a:gs pos="25000">
                      <a:srgbClr val="02B9E7">
                        <a:satMod val="155000"/>
                      </a:srgbClr>
                    </a:gs>
                    <a:gs pos="100000">
                      <a:srgbClr val="002060"/>
                    </a:gs>
                  </a:gsLst>
                  <a:lin ang="5400000"/>
                </a:gradFill>
              </a:rPr>
              <a:t>供应链管理中的准时制采购</a:t>
            </a:r>
          </a:p>
        </p:txBody>
      </p:sp>
    </p:spTree>
    <p:extLst>
      <p:ext uri="{BB962C8B-B14F-4D97-AF65-F5344CB8AC3E}">
        <p14:creationId xmlns:p14="http://schemas.microsoft.com/office/powerpoint/2010/main" val="38472774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userDrawn="1"/>
        </p:nvSpPr>
        <p:spPr>
          <a:xfrm flipH="1">
            <a:off x="192551" y="13335"/>
            <a:ext cx="441920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准时制采购内涵</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Rectangle 11"/>
          <p:cNvSpPr>
            <a:spLocks noChangeArrowheads="1"/>
          </p:cNvSpPr>
          <p:nvPr/>
        </p:nvSpPr>
        <p:spPr bwMode="auto">
          <a:xfrm>
            <a:off x="3052292" y="1478616"/>
            <a:ext cx="155523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7" name="文本框 6" descr="7b0a20202020227461726765744964223a202270726f636573734f6e6c696e6554657874426f78220a7d0a"/>
          <p:cNvSpPr txBox="1"/>
          <p:nvPr/>
        </p:nvSpPr>
        <p:spPr>
          <a:xfrm>
            <a:off x="810086" y="2251746"/>
            <a:ext cx="10361295" cy="2165958"/>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t>准时制采购即</a:t>
            </a:r>
            <a:r>
              <a:rPr lang="en-US" altLang="zh-CN" sz="2800" dirty="0"/>
              <a:t>JIT</a:t>
            </a:r>
            <a:r>
              <a:rPr lang="zh-CN" altLang="en-US" sz="2800" dirty="0"/>
              <a:t>（</a:t>
            </a:r>
            <a:r>
              <a:rPr lang="en-US" altLang="zh-CN" sz="2800" dirty="0"/>
              <a:t>Just In Time</a:t>
            </a:r>
            <a:r>
              <a:rPr lang="zh-CN" altLang="en-US" sz="2800" dirty="0"/>
              <a:t>）采购，是一种准时化采购模式，它具有最大限度地消除浪费、降低库存和实现零库存的优点，是一种理想的采购模式。</a:t>
            </a:r>
            <a:endParaRPr lang="zh-CN" altLang="zh-CN" sz="2800" b="0" dirty="0">
              <a:latin typeface="Calibri" panose="020F0502020204030204" charset="0"/>
              <a:ea typeface="宋体" panose="02010600030101010101" pitchFamily="2" charset="-122"/>
              <a:sym typeface="+mn-ea"/>
            </a:endParaRPr>
          </a:p>
        </p:txBody>
      </p:sp>
    </p:spTree>
    <p:custDataLst>
      <p:tags r:id="rId1"/>
    </p:custDataLst>
    <p:extLst>
      <p:ext uri="{BB962C8B-B14F-4D97-AF65-F5344CB8AC3E}">
        <p14:creationId xmlns:p14="http://schemas.microsoft.com/office/powerpoint/2010/main" val="127157669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28483" y="1222979"/>
            <a:ext cx="6749653" cy="4476750"/>
          </a:xfrm>
          <a:prstGeom prst="rect">
            <a:avLst/>
          </a:prstGeom>
          <a:solidFill>
            <a:schemeClr val="accent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47" name="文本框 199"/>
          <p:cNvSpPr txBox="1">
            <a:spLocks noChangeArrowheads="1"/>
          </p:cNvSpPr>
          <p:nvPr/>
        </p:nvSpPr>
        <p:spPr bwMode="auto">
          <a:xfrm>
            <a:off x="3248025" y="1487805"/>
            <a:ext cx="5411470" cy="646331"/>
          </a:xfrm>
          <a:prstGeom prst="rect">
            <a:avLst/>
          </a:prstGeom>
          <a:noFill/>
          <a:ln w="9525">
            <a:noFill/>
            <a:miter lim="800000"/>
          </a:ln>
        </p:spPr>
        <p:txBody>
          <a:bodyPr wrap="square">
            <a:spAutoFit/>
          </a:bodyPr>
          <a:lstStyle/>
          <a:p>
            <a:r>
              <a:rPr lang="zh-CN" altLang="en-US" sz="3600" b="1" dirty="0" smtClean="0">
                <a:solidFill>
                  <a:schemeClr val="bg1"/>
                </a:solidFill>
                <a:latin typeface="方正清刻本悦宋简体"/>
                <a:ea typeface="方正清刻本悦宋简体"/>
                <a:cs typeface="方正清刻本悦宋简体"/>
              </a:rPr>
              <a:t>项目四</a:t>
            </a:r>
            <a:r>
              <a:rPr lang="en-US" altLang="zh-CN" sz="3600" b="1" dirty="0" smtClean="0">
                <a:solidFill>
                  <a:schemeClr val="bg1"/>
                </a:solidFill>
                <a:latin typeface="方正清刻本悦宋简体"/>
                <a:ea typeface="方正清刻本悦宋简体"/>
                <a:cs typeface="方正清刻本悦宋简体"/>
              </a:rPr>
              <a:t> </a:t>
            </a:r>
            <a:r>
              <a:rPr lang="zh-CN" altLang="en-US" sz="3600" b="1" dirty="0" smtClean="0">
                <a:solidFill>
                  <a:schemeClr val="bg1"/>
                </a:solidFill>
                <a:latin typeface="方正清刻本悦宋简体"/>
                <a:ea typeface="方正清刻本悦宋简体"/>
                <a:cs typeface="方正清刻本悦宋简体"/>
              </a:rPr>
              <a:t>供应链采购管理</a:t>
            </a:r>
          </a:p>
        </p:txBody>
      </p:sp>
      <p:grpSp>
        <p:nvGrpSpPr>
          <p:cNvPr id="8" name="组合 200"/>
          <p:cNvGrpSpPr/>
          <p:nvPr/>
        </p:nvGrpSpPr>
        <p:grpSpPr>
          <a:xfrm>
            <a:off x="8463154" y="2949046"/>
            <a:ext cx="2310927"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3" name="Rectangle 43"/>
            <p:cNvSpPr>
              <a:spLocks noChangeArrowheads="1"/>
            </p:cNvSpPr>
            <p:nvPr/>
          </p:nvSpPr>
          <p:spPr bwMode="auto">
            <a:xfrm>
              <a:off x="-8592044"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4" name="Rectangle 44"/>
            <p:cNvSpPr>
              <a:spLocks noChangeArrowheads="1"/>
            </p:cNvSpPr>
            <p:nvPr/>
          </p:nvSpPr>
          <p:spPr bwMode="auto">
            <a:xfrm>
              <a:off x="-8417414"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5" name="Rectangle 45"/>
            <p:cNvSpPr>
              <a:spLocks noChangeArrowheads="1"/>
            </p:cNvSpPr>
            <p:nvPr/>
          </p:nvSpPr>
          <p:spPr bwMode="auto">
            <a:xfrm>
              <a:off x="-8331685"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6" name="Rectangle 46"/>
            <p:cNvSpPr>
              <a:spLocks noChangeArrowheads="1"/>
            </p:cNvSpPr>
            <p:nvPr/>
          </p:nvSpPr>
          <p:spPr bwMode="auto">
            <a:xfrm>
              <a:off x="-8506317"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7" name="Rectangle 47"/>
            <p:cNvSpPr>
              <a:spLocks noChangeArrowheads="1"/>
            </p:cNvSpPr>
            <p:nvPr/>
          </p:nvSpPr>
          <p:spPr bwMode="auto">
            <a:xfrm>
              <a:off x="-8331685"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8" name="Rectangle 48"/>
            <p:cNvSpPr>
              <a:spLocks noChangeArrowheads="1"/>
            </p:cNvSpPr>
            <p:nvPr/>
          </p:nvSpPr>
          <p:spPr bwMode="auto">
            <a:xfrm>
              <a:off x="-8677773"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9" name="Rectangle 49"/>
            <p:cNvSpPr>
              <a:spLocks noChangeArrowheads="1"/>
            </p:cNvSpPr>
            <p:nvPr/>
          </p:nvSpPr>
          <p:spPr bwMode="auto">
            <a:xfrm>
              <a:off x="-8506317"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0" name="Rectangle 50"/>
            <p:cNvSpPr>
              <a:spLocks noChangeArrowheads="1"/>
            </p:cNvSpPr>
            <p:nvPr/>
          </p:nvSpPr>
          <p:spPr bwMode="auto">
            <a:xfrm>
              <a:off x="-8245958"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1" name="Rectangle 51"/>
            <p:cNvSpPr>
              <a:spLocks noChangeArrowheads="1"/>
            </p:cNvSpPr>
            <p:nvPr/>
          </p:nvSpPr>
          <p:spPr bwMode="auto">
            <a:xfrm>
              <a:off x="-8677773"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2" name="Rectangle 52"/>
            <p:cNvSpPr>
              <a:spLocks noChangeArrowheads="1"/>
            </p:cNvSpPr>
            <p:nvPr/>
          </p:nvSpPr>
          <p:spPr bwMode="auto">
            <a:xfrm>
              <a:off x="-8592044"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3" name="Rectangle 53"/>
            <p:cNvSpPr>
              <a:spLocks noChangeArrowheads="1"/>
            </p:cNvSpPr>
            <p:nvPr/>
          </p:nvSpPr>
          <p:spPr bwMode="auto">
            <a:xfrm>
              <a:off x="-8417414"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4" name="Rectangle 54"/>
            <p:cNvSpPr>
              <a:spLocks noChangeArrowheads="1"/>
            </p:cNvSpPr>
            <p:nvPr/>
          </p:nvSpPr>
          <p:spPr bwMode="auto">
            <a:xfrm>
              <a:off x="-8245958"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5" name="Rectangle 55"/>
            <p:cNvSpPr>
              <a:spLocks noChangeArrowheads="1"/>
            </p:cNvSpPr>
            <p:nvPr/>
          </p:nvSpPr>
          <p:spPr bwMode="auto">
            <a:xfrm>
              <a:off x="-8592044"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6" name="Rectangle 56"/>
            <p:cNvSpPr>
              <a:spLocks noChangeArrowheads="1"/>
            </p:cNvSpPr>
            <p:nvPr/>
          </p:nvSpPr>
          <p:spPr bwMode="auto">
            <a:xfrm>
              <a:off x="-8506317"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7" name="Rectangle 57"/>
            <p:cNvSpPr>
              <a:spLocks noChangeArrowheads="1"/>
            </p:cNvSpPr>
            <p:nvPr/>
          </p:nvSpPr>
          <p:spPr bwMode="auto">
            <a:xfrm>
              <a:off x="-8245958"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8" name="Rectangle 58"/>
            <p:cNvSpPr>
              <a:spLocks noChangeArrowheads="1"/>
            </p:cNvSpPr>
            <p:nvPr/>
          </p:nvSpPr>
          <p:spPr bwMode="auto">
            <a:xfrm>
              <a:off x="-8677773"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9" name="Rectangle 59"/>
            <p:cNvSpPr>
              <a:spLocks noChangeArrowheads="1"/>
            </p:cNvSpPr>
            <p:nvPr/>
          </p:nvSpPr>
          <p:spPr bwMode="auto">
            <a:xfrm>
              <a:off x="-8506317"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0" name="Rectangle 60"/>
            <p:cNvSpPr>
              <a:spLocks noChangeArrowheads="1"/>
            </p:cNvSpPr>
            <p:nvPr/>
          </p:nvSpPr>
          <p:spPr bwMode="auto">
            <a:xfrm>
              <a:off x="-8677773"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1" name="Rectangle 61"/>
            <p:cNvSpPr>
              <a:spLocks noChangeArrowheads="1"/>
            </p:cNvSpPr>
            <p:nvPr/>
          </p:nvSpPr>
          <p:spPr bwMode="auto">
            <a:xfrm>
              <a:off x="-8592044"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2" name="Rectangle 62"/>
            <p:cNvSpPr>
              <a:spLocks noChangeArrowheads="1"/>
            </p:cNvSpPr>
            <p:nvPr/>
          </p:nvSpPr>
          <p:spPr bwMode="auto">
            <a:xfrm>
              <a:off x="-8417414"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3" name="Rectangle 63"/>
            <p:cNvSpPr>
              <a:spLocks noChangeArrowheads="1"/>
            </p:cNvSpPr>
            <p:nvPr/>
          </p:nvSpPr>
          <p:spPr bwMode="auto">
            <a:xfrm>
              <a:off x="-8331685"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4" name="Rectangle 64"/>
            <p:cNvSpPr>
              <a:spLocks noChangeArrowheads="1"/>
            </p:cNvSpPr>
            <p:nvPr/>
          </p:nvSpPr>
          <p:spPr bwMode="auto">
            <a:xfrm>
              <a:off x="-8677773"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5" name="Rectangle 65"/>
            <p:cNvSpPr>
              <a:spLocks noChangeArrowheads="1"/>
            </p:cNvSpPr>
            <p:nvPr/>
          </p:nvSpPr>
          <p:spPr bwMode="auto">
            <a:xfrm>
              <a:off x="-8506317"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6" name="Rectangle 66"/>
            <p:cNvSpPr>
              <a:spLocks noChangeArrowheads="1"/>
            </p:cNvSpPr>
            <p:nvPr/>
          </p:nvSpPr>
          <p:spPr bwMode="auto">
            <a:xfrm>
              <a:off x="-8245958"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7" name="Rectangle 67"/>
            <p:cNvSpPr>
              <a:spLocks noChangeArrowheads="1"/>
            </p:cNvSpPr>
            <p:nvPr/>
          </p:nvSpPr>
          <p:spPr bwMode="auto">
            <a:xfrm>
              <a:off x="-8592044"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8" name="Rectangle 68"/>
            <p:cNvSpPr>
              <a:spLocks noChangeArrowheads="1"/>
            </p:cNvSpPr>
            <p:nvPr/>
          </p:nvSpPr>
          <p:spPr bwMode="auto">
            <a:xfrm>
              <a:off x="-8417414"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9" name="Rectangle 69"/>
            <p:cNvSpPr>
              <a:spLocks noChangeArrowheads="1"/>
            </p:cNvSpPr>
            <p:nvPr/>
          </p:nvSpPr>
          <p:spPr bwMode="auto">
            <a:xfrm>
              <a:off x="-8592044"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0" name="Rectangle 70"/>
            <p:cNvSpPr>
              <a:spLocks noChangeArrowheads="1"/>
            </p:cNvSpPr>
            <p:nvPr/>
          </p:nvSpPr>
          <p:spPr bwMode="auto">
            <a:xfrm>
              <a:off x="-8245958"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1" name="Rectangle 71"/>
            <p:cNvSpPr>
              <a:spLocks noChangeArrowheads="1"/>
            </p:cNvSpPr>
            <p:nvPr/>
          </p:nvSpPr>
          <p:spPr bwMode="auto">
            <a:xfrm>
              <a:off x="-8677773"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2" name="Rectangle 72"/>
            <p:cNvSpPr>
              <a:spLocks noChangeArrowheads="1"/>
            </p:cNvSpPr>
            <p:nvPr/>
          </p:nvSpPr>
          <p:spPr bwMode="auto">
            <a:xfrm>
              <a:off x="-8506317"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3" name="Rectangle 73"/>
            <p:cNvSpPr>
              <a:spLocks noChangeArrowheads="1"/>
            </p:cNvSpPr>
            <p:nvPr/>
          </p:nvSpPr>
          <p:spPr bwMode="auto">
            <a:xfrm>
              <a:off x="-8417414"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4" name="Rectangle 74"/>
            <p:cNvSpPr>
              <a:spLocks noChangeArrowheads="1"/>
            </p:cNvSpPr>
            <p:nvPr/>
          </p:nvSpPr>
          <p:spPr bwMode="auto">
            <a:xfrm>
              <a:off x="-8245958"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5" name="Rectangle 75"/>
            <p:cNvSpPr>
              <a:spLocks noChangeArrowheads="1"/>
            </p:cNvSpPr>
            <p:nvPr/>
          </p:nvSpPr>
          <p:spPr bwMode="auto">
            <a:xfrm>
              <a:off x="-8677773"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6" name="Rectangle 76"/>
            <p:cNvSpPr>
              <a:spLocks noChangeArrowheads="1"/>
            </p:cNvSpPr>
            <p:nvPr/>
          </p:nvSpPr>
          <p:spPr bwMode="auto">
            <a:xfrm>
              <a:off x="-8592044"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7" name="Rectangle 77"/>
            <p:cNvSpPr>
              <a:spLocks noChangeArrowheads="1"/>
            </p:cNvSpPr>
            <p:nvPr/>
          </p:nvSpPr>
          <p:spPr bwMode="auto">
            <a:xfrm>
              <a:off x="-8677773"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8" name="Rectangle 78"/>
            <p:cNvSpPr>
              <a:spLocks noChangeArrowheads="1"/>
            </p:cNvSpPr>
            <p:nvPr/>
          </p:nvSpPr>
          <p:spPr bwMode="auto">
            <a:xfrm>
              <a:off x="-8506317"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9" name="Rectangle 79"/>
            <p:cNvSpPr>
              <a:spLocks noChangeArrowheads="1"/>
            </p:cNvSpPr>
            <p:nvPr/>
          </p:nvSpPr>
          <p:spPr bwMode="auto">
            <a:xfrm>
              <a:off x="-8331685"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0" name="Rectangle 80"/>
            <p:cNvSpPr>
              <a:spLocks noChangeArrowheads="1"/>
            </p:cNvSpPr>
            <p:nvPr/>
          </p:nvSpPr>
          <p:spPr bwMode="auto">
            <a:xfrm>
              <a:off x="-8245958"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1" name="Rectangle 81"/>
            <p:cNvSpPr>
              <a:spLocks noChangeArrowheads="1"/>
            </p:cNvSpPr>
            <p:nvPr/>
          </p:nvSpPr>
          <p:spPr bwMode="auto">
            <a:xfrm>
              <a:off x="-8592044"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2" name="Rectangle 82"/>
            <p:cNvSpPr>
              <a:spLocks noChangeArrowheads="1"/>
            </p:cNvSpPr>
            <p:nvPr/>
          </p:nvSpPr>
          <p:spPr bwMode="auto">
            <a:xfrm>
              <a:off x="-8331685"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3" name="Rectangle 83"/>
            <p:cNvSpPr>
              <a:spLocks noChangeArrowheads="1"/>
            </p:cNvSpPr>
            <p:nvPr/>
          </p:nvSpPr>
          <p:spPr bwMode="auto">
            <a:xfrm>
              <a:off x="-8592044"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4" name="Rectangle 84"/>
            <p:cNvSpPr>
              <a:spLocks noChangeArrowheads="1"/>
            </p:cNvSpPr>
            <p:nvPr/>
          </p:nvSpPr>
          <p:spPr bwMode="auto">
            <a:xfrm>
              <a:off x="-8417414"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5" name="Rectangle 85"/>
            <p:cNvSpPr>
              <a:spLocks noChangeArrowheads="1"/>
            </p:cNvSpPr>
            <p:nvPr/>
          </p:nvSpPr>
          <p:spPr bwMode="auto">
            <a:xfrm>
              <a:off x="-8417414"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6" name="Rectangle 86"/>
            <p:cNvSpPr>
              <a:spLocks noChangeArrowheads="1"/>
            </p:cNvSpPr>
            <p:nvPr/>
          </p:nvSpPr>
          <p:spPr bwMode="auto">
            <a:xfrm>
              <a:off x="-8245958"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7" name="Rectangle 87"/>
            <p:cNvSpPr>
              <a:spLocks noChangeArrowheads="1"/>
            </p:cNvSpPr>
            <p:nvPr/>
          </p:nvSpPr>
          <p:spPr bwMode="auto">
            <a:xfrm>
              <a:off x="-8677773"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8" name="Rectangle 88"/>
            <p:cNvSpPr>
              <a:spLocks noChangeArrowheads="1"/>
            </p:cNvSpPr>
            <p:nvPr/>
          </p:nvSpPr>
          <p:spPr bwMode="auto">
            <a:xfrm>
              <a:off x="-8592044"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9" name="Rectangle 89"/>
            <p:cNvSpPr>
              <a:spLocks noChangeArrowheads="1"/>
            </p:cNvSpPr>
            <p:nvPr/>
          </p:nvSpPr>
          <p:spPr bwMode="auto">
            <a:xfrm>
              <a:off x="-8417414"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0" name="Rectangle 90"/>
            <p:cNvSpPr>
              <a:spLocks noChangeArrowheads="1"/>
            </p:cNvSpPr>
            <p:nvPr/>
          </p:nvSpPr>
          <p:spPr bwMode="auto">
            <a:xfrm>
              <a:off x="-8245958"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1" name="Rectangle 91"/>
            <p:cNvSpPr>
              <a:spLocks noChangeArrowheads="1"/>
            </p:cNvSpPr>
            <p:nvPr/>
          </p:nvSpPr>
          <p:spPr bwMode="auto">
            <a:xfrm>
              <a:off x="-8677773"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2" name="Rectangle 92"/>
            <p:cNvSpPr>
              <a:spLocks noChangeArrowheads="1"/>
            </p:cNvSpPr>
            <p:nvPr/>
          </p:nvSpPr>
          <p:spPr bwMode="auto">
            <a:xfrm>
              <a:off x="-8506317"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3" name="Rectangle 93"/>
            <p:cNvSpPr>
              <a:spLocks noChangeArrowheads="1"/>
            </p:cNvSpPr>
            <p:nvPr/>
          </p:nvSpPr>
          <p:spPr bwMode="auto">
            <a:xfrm>
              <a:off x="-8245958"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4" name="Rectangle 94"/>
            <p:cNvSpPr>
              <a:spLocks noChangeArrowheads="1"/>
            </p:cNvSpPr>
            <p:nvPr/>
          </p:nvSpPr>
          <p:spPr bwMode="auto">
            <a:xfrm>
              <a:off x="-8677773"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5" name="Rectangle 95"/>
            <p:cNvSpPr>
              <a:spLocks noChangeArrowheads="1"/>
            </p:cNvSpPr>
            <p:nvPr/>
          </p:nvSpPr>
          <p:spPr bwMode="auto">
            <a:xfrm>
              <a:off x="-8506317"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6" name="Rectangle 96"/>
            <p:cNvSpPr>
              <a:spLocks noChangeArrowheads="1"/>
            </p:cNvSpPr>
            <p:nvPr/>
          </p:nvSpPr>
          <p:spPr bwMode="auto">
            <a:xfrm>
              <a:off x="-8331685"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7" name="Rectangle 97"/>
            <p:cNvSpPr>
              <a:spLocks noChangeArrowheads="1"/>
            </p:cNvSpPr>
            <p:nvPr/>
          </p:nvSpPr>
          <p:spPr bwMode="auto">
            <a:xfrm>
              <a:off x="-8592044"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8" name="Rectangle 98"/>
            <p:cNvSpPr>
              <a:spLocks noChangeArrowheads="1"/>
            </p:cNvSpPr>
            <p:nvPr/>
          </p:nvSpPr>
          <p:spPr bwMode="auto">
            <a:xfrm>
              <a:off x="-8417414"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9" name="Rectangle 99"/>
            <p:cNvSpPr>
              <a:spLocks noChangeArrowheads="1"/>
            </p:cNvSpPr>
            <p:nvPr/>
          </p:nvSpPr>
          <p:spPr bwMode="auto">
            <a:xfrm>
              <a:off x="-8245958"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0" name="Rectangle 100"/>
            <p:cNvSpPr>
              <a:spLocks noChangeArrowheads="1"/>
            </p:cNvSpPr>
            <p:nvPr/>
          </p:nvSpPr>
          <p:spPr bwMode="auto">
            <a:xfrm>
              <a:off x="-8506317"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1" name="Rectangle 101"/>
            <p:cNvSpPr>
              <a:spLocks noChangeArrowheads="1"/>
            </p:cNvSpPr>
            <p:nvPr/>
          </p:nvSpPr>
          <p:spPr bwMode="auto">
            <a:xfrm>
              <a:off x="-8153880"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2" name="Rectangle 102"/>
            <p:cNvSpPr>
              <a:spLocks noChangeArrowheads="1"/>
            </p:cNvSpPr>
            <p:nvPr/>
          </p:nvSpPr>
          <p:spPr bwMode="auto">
            <a:xfrm>
              <a:off x="-806815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3" name="Rectangle 103"/>
            <p:cNvSpPr>
              <a:spLocks noChangeArrowheads="1"/>
            </p:cNvSpPr>
            <p:nvPr/>
          </p:nvSpPr>
          <p:spPr bwMode="auto">
            <a:xfrm>
              <a:off x="-789352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4" name="Rectangle 104"/>
            <p:cNvSpPr>
              <a:spLocks noChangeArrowheads="1"/>
            </p:cNvSpPr>
            <p:nvPr/>
          </p:nvSpPr>
          <p:spPr bwMode="auto">
            <a:xfrm>
              <a:off x="-7807792"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5" name="Rectangle 105"/>
            <p:cNvSpPr>
              <a:spLocks noChangeArrowheads="1"/>
            </p:cNvSpPr>
            <p:nvPr/>
          </p:nvSpPr>
          <p:spPr bwMode="auto">
            <a:xfrm>
              <a:off x="-7718889"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6" name="Rectangle 106"/>
            <p:cNvSpPr>
              <a:spLocks noChangeArrowheads="1"/>
            </p:cNvSpPr>
            <p:nvPr/>
          </p:nvSpPr>
          <p:spPr bwMode="auto">
            <a:xfrm>
              <a:off x="-8153880"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7" name="Rectangle 107"/>
            <p:cNvSpPr>
              <a:spLocks noChangeArrowheads="1"/>
            </p:cNvSpPr>
            <p:nvPr/>
          </p:nvSpPr>
          <p:spPr bwMode="auto">
            <a:xfrm>
              <a:off x="-7979248" y="579438"/>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8" name="Rectangle 108"/>
            <p:cNvSpPr>
              <a:spLocks noChangeArrowheads="1"/>
            </p:cNvSpPr>
            <p:nvPr/>
          </p:nvSpPr>
          <p:spPr bwMode="auto">
            <a:xfrm>
              <a:off x="-7807792"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9" name="Rectangle 109"/>
            <p:cNvSpPr>
              <a:spLocks noChangeArrowheads="1"/>
            </p:cNvSpPr>
            <p:nvPr/>
          </p:nvSpPr>
          <p:spPr bwMode="auto">
            <a:xfrm>
              <a:off x="-8153880"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0" name="Rectangle 110"/>
            <p:cNvSpPr>
              <a:spLocks noChangeArrowheads="1"/>
            </p:cNvSpPr>
            <p:nvPr/>
          </p:nvSpPr>
          <p:spPr bwMode="auto">
            <a:xfrm>
              <a:off x="-8068151"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1" name="Rectangle 111"/>
            <p:cNvSpPr>
              <a:spLocks noChangeArrowheads="1"/>
            </p:cNvSpPr>
            <p:nvPr/>
          </p:nvSpPr>
          <p:spPr bwMode="auto">
            <a:xfrm>
              <a:off x="-7718889"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2" name="Rectangle 112"/>
            <p:cNvSpPr>
              <a:spLocks noChangeArrowheads="1"/>
            </p:cNvSpPr>
            <p:nvPr/>
          </p:nvSpPr>
          <p:spPr bwMode="auto">
            <a:xfrm>
              <a:off x="-7893521"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3" name="Rectangle 113"/>
            <p:cNvSpPr>
              <a:spLocks noChangeArrowheads="1"/>
            </p:cNvSpPr>
            <p:nvPr/>
          </p:nvSpPr>
          <p:spPr bwMode="auto">
            <a:xfrm>
              <a:off x="-7807792"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4" name="Rectangle 114"/>
            <p:cNvSpPr>
              <a:spLocks noChangeArrowheads="1"/>
            </p:cNvSpPr>
            <p:nvPr/>
          </p:nvSpPr>
          <p:spPr bwMode="auto">
            <a:xfrm>
              <a:off x="-7718889"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5" name="Rectangle 115"/>
            <p:cNvSpPr>
              <a:spLocks noChangeArrowheads="1"/>
            </p:cNvSpPr>
            <p:nvPr/>
          </p:nvSpPr>
          <p:spPr bwMode="auto">
            <a:xfrm>
              <a:off x="-8068151"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6" name="Rectangle 116"/>
            <p:cNvSpPr>
              <a:spLocks noChangeArrowheads="1"/>
            </p:cNvSpPr>
            <p:nvPr/>
          </p:nvSpPr>
          <p:spPr bwMode="auto">
            <a:xfrm>
              <a:off x="-7979248"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7" name="Rectangle 117"/>
            <p:cNvSpPr>
              <a:spLocks noChangeArrowheads="1"/>
            </p:cNvSpPr>
            <p:nvPr/>
          </p:nvSpPr>
          <p:spPr bwMode="auto">
            <a:xfrm>
              <a:off x="-7718889"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8" name="Rectangle 118"/>
            <p:cNvSpPr>
              <a:spLocks noChangeArrowheads="1"/>
            </p:cNvSpPr>
            <p:nvPr/>
          </p:nvSpPr>
          <p:spPr bwMode="auto">
            <a:xfrm>
              <a:off x="-8153880"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9" name="Rectangle 119"/>
            <p:cNvSpPr>
              <a:spLocks noChangeArrowheads="1"/>
            </p:cNvSpPr>
            <p:nvPr/>
          </p:nvSpPr>
          <p:spPr bwMode="auto">
            <a:xfrm>
              <a:off x="-7979248"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0" name="Rectangle 120"/>
            <p:cNvSpPr>
              <a:spLocks noChangeArrowheads="1"/>
            </p:cNvSpPr>
            <p:nvPr/>
          </p:nvSpPr>
          <p:spPr bwMode="auto">
            <a:xfrm>
              <a:off x="-7893521"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1" name="Rectangle 121"/>
            <p:cNvSpPr>
              <a:spLocks noChangeArrowheads="1"/>
            </p:cNvSpPr>
            <p:nvPr/>
          </p:nvSpPr>
          <p:spPr bwMode="auto">
            <a:xfrm>
              <a:off x="-7807792"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2" name="Rectangle 122"/>
            <p:cNvSpPr>
              <a:spLocks noChangeArrowheads="1"/>
            </p:cNvSpPr>
            <p:nvPr/>
          </p:nvSpPr>
          <p:spPr bwMode="auto">
            <a:xfrm>
              <a:off x="-8153880"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3" name="Rectangle 123"/>
            <p:cNvSpPr>
              <a:spLocks noChangeArrowheads="1"/>
            </p:cNvSpPr>
            <p:nvPr/>
          </p:nvSpPr>
          <p:spPr bwMode="auto">
            <a:xfrm>
              <a:off x="-7807792"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4" name="Rectangle 124"/>
            <p:cNvSpPr>
              <a:spLocks noChangeArrowheads="1"/>
            </p:cNvSpPr>
            <p:nvPr/>
          </p:nvSpPr>
          <p:spPr bwMode="auto">
            <a:xfrm>
              <a:off x="-7718889"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5" name="Rectangle 125"/>
            <p:cNvSpPr>
              <a:spLocks noChangeArrowheads="1"/>
            </p:cNvSpPr>
            <p:nvPr/>
          </p:nvSpPr>
          <p:spPr bwMode="auto">
            <a:xfrm>
              <a:off x="-8153880"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6" name="Rectangle 126"/>
            <p:cNvSpPr>
              <a:spLocks noChangeArrowheads="1"/>
            </p:cNvSpPr>
            <p:nvPr/>
          </p:nvSpPr>
          <p:spPr bwMode="auto">
            <a:xfrm>
              <a:off x="-7979248"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7" name="Rectangle 127"/>
            <p:cNvSpPr>
              <a:spLocks noChangeArrowheads="1"/>
            </p:cNvSpPr>
            <p:nvPr/>
          </p:nvSpPr>
          <p:spPr bwMode="auto">
            <a:xfrm>
              <a:off x="-7718889"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8" name="Rectangle 128"/>
            <p:cNvSpPr>
              <a:spLocks noChangeArrowheads="1"/>
            </p:cNvSpPr>
            <p:nvPr/>
          </p:nvSpPr>
          <p:spPr bwMode="auto">
            <a:xfrm>
              <a:off x="-806815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9" name="Rectangle 129"/>
            <p:cNvSpPr>
              <a:spLocks noChangeArrowheads="1"/>
            </p:cNvSpPr>
            <p:nvPr/>
          </p:nvSpPr>
          <p:spPr bwMode="auto">
            <a:xfrm>
              <a:off x="-789352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0" name="Rectangle 130"/>
            <p:cNvSpPr>
              <a:spLocks noChangeArrowheads="1"/>
            </p:cNvSpPr>
            <p:nvPr/>
          </p:nvSpPr>
          <p:spPr bwMode="auto">
            <a:xfrm>
              <a:off x="-7807792"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1" name="Rectangle 131"/>
            <p:cNvSpPr>
              <a:spLocks noChangeArrowheads="1"/>
            </p:cNvSpPr>
            <p:nvPr/>
          </p:nvSpPr>
          <p:spPr bwMode="auto">
            <a:xfrm>
              <a:off x="-7718889"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2" name="Rectangle 132"/>
            <p:cNvSpPr>
              <a:spLocks noChangeArrowheads="1"/>
            </p:cNvSpPr>
            <p:nvPr/>
          </p:nvSpPr>
          <p:spPr bwMode="auto">
            <a:xfrm>
              <a:off x="-8068151"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3" name="Rectangle 133"/>
            <p:cNvSpPr>
              <a:spLocks noChangeArrowheads="1"/>
            </p:cNvSpPr>
            <p:nvPr/>
          </p:nvSpPr>
          <p:spPr bwMode="auto">
            <a:xfrm>
              <a:off x="-7979248"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4" name="Rectangle 134"/>
            <p:cNvSpPr>
              <a:spLocks noChangeArrowheads="1"/>
            </p:cNvSpPr>
            <p:nvPr/>
          </p:nvSpPr>
          <p:spPr bwMode="auto">
            <a:xfrm>
              <a:off x="-7718889"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5" name="Rectangle 135"/>
            <p:cNvSpPr>
              <a:spLocks noChangeArrowheads="1"/>
            </p:cNvSpPr>
            <p:nvPr/>
          </p:nvSpPr>
          <p:spPr bwMode="auto">
            <a:xfrm>
              <a:off x="-8153880"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6" name="Rectangle 136"/>
            <p:cNvSpPr>
              <a:spLocks noChangeArrowheads="1"/>
            </p:cNvSpPr>
            <p:nvPr/>
          </p:nvSpPr>
          <p:spPr bwMode="auto">
            <a:xfrm>
              <a:off x="-7979248"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7" name="Rectangle 137"/>
            <p:cNvSpPr>
              <a:spLocks noChangeArrowheads="1"/>
            </p:cNvSpPr>
            <p:nvPr/>
          </p:nvSpPr>
          <p:spPr bwMode="auto">
            <a:xfrm>
              <a:off x="-7893521"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8" name="Rectangle 138"/>
            <p:cNvSpPr>
              <a:spLocks noChangeArrowheads="1"/>
            </p:cNvSpPr>
            <p:nvPr/>
          </p:nvSpPr>
          <p:spPr bwMode="auto">
            <a:xfrm>
              <a:off x="-7979248"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9" name="Rectangle 139"/>
            <p:cNvSpPr>
              <a:spLocks noChangeArrowheads="1"/>
            </p:cNvSpPr>
            <p:nvPr/>
          </p:nvSpPr>
          <p:spPr bwMode="auto">
            <a:xfrm>
              <a:off x="-7718889"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0" name="Rectangle 140"/>
            <p:cNvSpPr>
              <a:spLocks noChangeArrowheads="1"/>
            </p:cNvSpPr>
            <p:nvPr/>
          </p:nvSpPr>
          <p:spPr bwMode="auto">
            <a:xfrm>
              <a:off x="-806815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1" name="Rectangle 141"/>
            <p:cNvSpPr>
              <a:spLocks noChangeArrowheads="1"/>
            </p:cNvSpPr>
            <p:nvPr/>
          </p:nvSpPr>
          <p:spPr bwMode="auto">
            <a:xfrm>
              <a:off x="-789352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2" name="Rectangle 142"/>
            <p:cNvSpPr>
              <a:spLocks noChangeArrowheads="1"/>
            </p:cNvSpPr>
            <p:nvPr/>
          </p:nvSpPr>
          <p:spPr bwMode="auto">
            <a:xfrm>
              <a:off x="-7807792"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3" name="Rectangle 143"/>
            <p:cNvSpPr>
              <a:spLocks noChangeArrowheads="1"/>
            </p:cNvSpPr>
            <p:nvPr/>
          </p:nvSpPr>
          <p:spPr bwMode="auto">
            <a:xfrm>
              <a:off x="-8153880"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4" name="Rectangle 144"/>
            <p:cNvSpPr>
              <a:spLocks noChangeArrowheads="1"/>
            </p:cNvSpPr>
            <p:nvPr/>
          </p:nvSpPr>
          <p:spPr bwMode="auto">
            <a:xfrm>
              <a:off x="-8068151"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5" name="Rectangle 145"/>
            <p:cNvSpPr>
              <a:spLocks noChangeArrowheads="1"/>
            </p:cNvSpPr>
            <p:nvPr/>
          </p:nvSpPr>
          <p:spPr bwMode="auto">
            <a:xfrm>
              <a:off x="-7979248"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6" name="Rectangle 146"/>
            <p:cNvSpPr>
              <a:spLocks noChangeArrowheads="1"/>
            </p:cNvSpPr>
            <p:nvPr/>
          </p:nvSpPr>
          <p:spPr bwMode="auto">
            <a:xfrm>
              <a:off x="-7718889"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7" name="Rectangle 147"/>
            <p:cNvSpPr>
              <a:spLocks noChangeArrowheads="1"/>
            </p:cNvSpPr>
            <p:nvPr/>
          </p:nvSpPr>
          <p:spPr bwMode="auto">
            <a:xfrm>
              <a:off x="-7979248"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8" name="Rectangle 148"/>
            <p:cNvSpPr>
              <a:spLocks noChangeArrowheads="1"/>
            </p:cNvSpPr>
            <p:nvPr/>
          </p:nvSpPr>
          <p:spPr bwMode="auto">
            <a:xfrm>
              <a:off x="-7893521"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9" name="Rectangle 149"/>
            <p:cNvSpPr>
              <a:spLocks noChangeArrowheads="1"/>
            </p:cNvSpPr>
            <p:nvPr/>
          </p:nvSpPr>
          <p:spPr bwMode="auto">
            <a:xfrm>
              <a:off x="-7807792"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0" name="Rectangle 150"/>
            <p:cNvSpPr>
              <a:spLocks noChangeArrowheads="1"/>
            </p:cNvSpPr>
            <p:nvPr/>
          </p:nvSpPr>
          <p:spPr bwMode="auto">
            <a:xfrm>
              <a:off x="-806815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1" name="Rectangle 151"/>
            <p:cNvSpPr>
              <a:spLocks noChangeArrowheads="1"/>
            </p:cNvSpPr>
            <p:nvPr/>
          </p:nvSpPr>
          <p:spPr bwMode="auto">
            <a:xfrm>
              <a:off x="-789352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2" name="Rectangle 152"/>
            <p:cNvSpPr>
              <a:spLocks noChangeArrowheads="1"/>
            </p:cNvSpPr>
            <p:nvPr/>
          </p:nvSpPr>
          <p:spPr bwMode="auto">
            <a:xfrm>
              <a:off x="-7979248" y="20113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3" name="Rectangle 153"/>
            <p:cNvSpPr>
              <a:spLocks noChangeArrowheads="1"/>
            </p:cNvSpPr>
            <p:nvPr/>
          </p:nvSpPr>
          <p:spPr bwMode="auto">
            <a:xfrm>
              <a:off x="-7807792"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4" name="Rectangle 154"/>
            <p:cNvSpPr>
              <a:spLocks noChangeArrowheads="1"/>
            </p:cNvSpPr>
            <p:nvPr/>
          </p:nvSpPr>
          <p:spPr bwMode="auto">
            <a:xfrm>
              <a:off x="-8153880"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5" name="Rectangle 155"/>
            <p:cNvSpPr>
              <a:spLocks noChangeArrowheads="1"/>
            </p:cNvSpPr>
            <p:nvPr/>
          </p:nvSpPr>
          <p:spPr bwMode="auto">
            <a:xfrm>
              <a:off x="-7979248"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6" name="Rectangle 156"/>
            <p:cNvSpPr>
              <a:spLocks noChangeArrowheads="1"/>
            </p:cNvSpPr>
            <p:nvPr/>
          </p:nvSpPr>
          <p:spPr bwMode="auto">
            <a:xfrm>
              <a:off x="-7718889"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7" name="Rectangle 157"/>
            <p:cNvSpPr>
              <a:spLocks noChangeArrowheads="1"/>
            </p:cNvSpPr>
            <p:nvPr/>
          </p:nvSpPr>
          <p:spPr bwMode="auto">
            <a:xfrm>
              <a:off x="-8153880"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8" name="Rectangle 158"/>
            <p:cNvSpPr>
              <a:spLocks noChangeArrowheads="1"/>
            </p:cNvSpPr>
            <p:nvPr/>
          </p:nvSpPr>
          <p:spPr bwMode="auto">
            <a:xfrm>
              <a:off x="-7979248"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9" name="Rectangle 159"/>
            <p:cNvSpPr>
              <a:spLocks noChangeArrowheads="1"/>
            </p:cNvSpPr>
            <p:nvPr/>
          </p:nvSpPr>
          <p:spPr bwMode="auto">
            <a:xfrm>
              <a:off x="-7807792"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0" name="Rectangle 160"/>
            <p:cNvSpPr>
              <a:spLocks noChangeArrowheads="1"/>
            </p:cNvSpPr>
            <p:nvPr/>
          </p:nvSpPr>
          <p:spPr bwMode="auto">
            <a:xfrm>
              <a:off x="-806815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1" name="Rectangle 161"/>
            <p:cNvSpPr>
              <a:spLocks noChangeArrowheads="1"/>
            </p:cNvSpPr>
            <p:nvPr/>
          </p:nvSpPr>
          <p:spPr bwMode="auto">
            <a:xfrm>
              <a:off x="-789352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2" name="Rectangle 162"/>
            <p:cNvSpPr>
              <a:spLocks noChangeArrowheads="1"/>
            </p:cNvSpPr>
            <p:nvPr/>
          </p:nvSpPr>
          <p:spPr bwMode="auto">
            <a:xfrm>
              <a:off x="-7718889"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3" name="Rectangle 163"/>
            <p:cNvSpPr>
              <a:spLocks noChangeArrowheads="1"/>
            </p:cNvSpPr>
            <p:nvPr/>
          </p:nvSpPr>
          <p:spPr bwMode="auto">
            <a:xfrm>
              <a:off x="-8153880"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4" name="Rectangle 164"/>
            <p:cNvSpPr>
              <a:spLocks noChangeArrowheads="1"/>
            </p:cNvSpPr>
            <p:nvPr/>
          </p:nvSpPr>
          <p:spPr bwMode="auto">
            <a:xfrm>
              <a:off x="-7979248"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5" name="Rectangle 165"/>
            <p:cNvSpPr>
              <a:spLocks noChangeArrowheads="1"/>
            </p:cNvSpPr>
            <p:nvPr/>
          </p:nvSpPr>
          <p:spPr bwMode="auto">
            <a:xfrm>
              <a:off x="-7718889"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6" name="Rectangle 166"/>
            <p:cNvSpPr>
              <a:spLocks noChangeArrowheads="1"/>
            </p:cNvSpPr>
            <p:nvPr/>
          </p:nvSpPr>
          <p:spPr bwMode="auto">
            <a:xfrm>
              <a:off x="-8245958" y="24526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7" name="Rectangle 167"/>
            <p:cNvSpPr>
              <a:spLocks noChangeArrowheads="1"/>
            </p:cNvSpPr>
            <p:nvPr/>
          </p:nvSpPr>
          <p:spPr bwMode="auto">
            <a:xfrm>
              <a:off x="-8677773"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8" name="Rectangle 168"/>
            <p:cNvSpPr>
              <a:spLocks noChangeArrowheads="1"/>
            </p:cNvSpPr>
            <p:nvPr/>
          </p:nvSpPr>
          <p:spPr bwMode="auto">
            <a:xfrm>
              <a:off x="-8331685" y="25352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9" name="Rectangle 169"/>
            <p:cNvSpPr>
              <a:spLocks noChangeArrowheads="1"/>
            </p:cNvSpPr>
            <p:nvPr/>
          </p:nvSpPr>
          <p:spPr bwMode="auto">
            <a:xfrm>
              <a:off x="-7718889"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0" name="Rectangle 170"/>
            <p:cNvSpPr>
              <a:spLocks noChangeArrowheads="1"/>
            </p:cNvSpPr>
            <p:nvPr/>
          </p:nvSpPr>
          <p:spPr bwMode="auto">
            <a:xfrm>
              <a:off x="-8245958"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1" name="Rectangle 171"/>
            <p:cNvSpPr>
              <a:spLocks noChangeArrowheads="1"/>
            </p:cNvSpPr>
            <p:nvPr/>
          </p:nvSpPr>
          <p:spPr bwMode="auto">
            <a:xfrm>
              <a:off x="-8417414" y="26146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2" name="Rectangle 172"/>
            <p:cNvSpPr>
              <a:spLocks noChangeArrowheads="1"/>
            </p:cNvSpPr>
            <p:nvPr/>
          </p:nvSpPr>
          <p:spPr bwMode="auto">
            <a:xfrm>
              <a:off x="-7807792"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3" name="Rectangle 173"/>
            <p:cNvSpPr>
              <a:spLocks noChangeArrowheads="1"/>
            </p:cNvSpPr>
            <p:nvPr/>
          </p:nvSpPr>
          <p:spPr bwMode="auto">
            <a:xfrm>
              <a:off x="-8677773"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4" name="Rectangle 174"/>
            <p:cNvSpPr>
              <a:spLocks noChangeArrowheads="1"/>
            </p:cNvSpPr>
            <p:nvPr/>
          </p:nvSpPr>
          <p:spPr bwMode="auto">
            <a:xfrm>
              <a:off x="-806815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5" name="Rectangle 175"/>
            <p:cNvSpPr>
              <a:spLocks noChangeArrowheads="1"/>
            </p:cNvSpPr>
            <p:nvPr/>
          </p:nvSpPr>
          <p:spPr bwMode="auto">
            <a:xfrm>
              <a:off x="-789352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6" name="Rectangle 176"/>
            <p:cNvSpPr>
              <a:spLocks noChangeArrowheads="1"/>
            </p:cNvSpPr>
            <p:nvPr/>
          </p:nvSpPr>
          <p:spPr bwMode="auto">
            <a:xfrm>
              <a:off x="-7718889"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7" name="Rectangle 177"/>
            <p:cNvSpPr>
              <a:spLocks noChangeArrowheads="1"/>
            </p:cNvSpPr>
            <p:nvPr/>
          </p:nvSpPr>
          <p:spPr bwMode="auto">
            <a:xfrm>
              <a:off x="-8417414"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8" name="Rectangle 178"/>
            <p:cNvSpPr>
              <a:spLocks noChangeArrowheads="1"/>
            </p:cNvSpPr>
            <p:nvPr/>
          </p:nvSpPr>
          <p:spPr bwMode="auto">
            <a:xfrm>
              <a:off x="-8592044" y="27749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9" name="Rectangle 179"/>
            <p:cNvSpPr>
              <a:spLocks noChangeArrowheads="1"/>
            </p:cNvSpPr>
            <p:nvPr/>
          </p:nvSpPr>
          <p:spPr bwMode="auto">
            <a:xfrm>
              <a:off x="-7979248"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0" name="Rectangle 180"/>
            <p:cNvSpPr>
              <a:spLocks noChangeArrowheads="1"/>
            </p:cNvSpPr>
            <p:nvPr/>
          </p:nvSpPr>
          <p:spPr bwMode="auto">
            <a:xfrm>
              <a:off x="-8068151" y="2854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1" name="Rectangle 181"/>
            <p:cNvSpPr>
              <a:spLocks noChangeArrowheads="1"/>
            </p:cNvSpPr>
            <p:nvPr/>
          </p:nvSpPr>
          <p:spPr bwMode="auto">
            <a:xfrm>
              <a:off x="-7718889" y="2854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2" name="Rectangle 182"/>
            <p:cNvSpPr>
              <a:spLocks noChangeArrowheads="1"/>
            </p:cNvSpPr>
            <p:nvPr/>
          </p:nvSpPr>
          <p:spPr bwMode="auto">
            <a:xfrm>
              <a:off x="-8417414"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3" name="Rectangle 183"/>
            <p:cNvSpPr>
              <a:spLocks noChangeArrowheads="1"/>
            </p:cNvSpPr>
            <p:nvPr/>
          </p:nvSpPr>
          <p:spPr bwMode="auto">
            <a:xfrm>
              <a:off x="-8153880" y="293687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4" name="Rectangle 184"/>
            <p:cNvSpPr>
              <a:spLocks noChangeArrowheads="1"/>
            </p:cNvSpPr>
            <p:nvPr/>
          </p:nvSpPr>
          <p:spPr bwMode="auto">
            <a:xfrm>
              <a:off x="-7718889"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5" name="Rectangle 185"/>
            <p:cNvSpPr>
              <a:spLocks noChangeArrowheads="1"/>
            </p:cNvSpPr>
            <p:nvPr/>
          </p:nvSpPr>
          <p:spPr bwMode="auto">
            <a:xfrm>
              <a:off x="-8068151"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6" name="Rectangle 186"/>
            <p:cNvSpPr>
              <a:spLocks noChangeArrowheads="1"/>
            </p:cNvSpPr>
            <p:nvPr/>
          </p:nvSpPr>
          <p:spPr bwMode="auto">
            <a:xfrm>
              <a:off x="-8506317"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7" name="Rectangle 187"/>
            <p:cNvSpPr>
              <a:spLocks noChangeArrowheads="1"/>
            </p:cNvSpPr>
            <p:nvPr/>
          </p:nvSpPr>
          <p:spPr bwMode="auto">
            <a:xfrm>
              <a:off x="-8506317"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8" name="Rectangle 188"/>
            <p:cNvSpPr>
              <a:spLocks noChangeArrowheads="1"/>
            </p:cNvSpPr>
            <p:nvPr/>
          </p:nvSpPr>
          <p:spPr bwMode="auto">
            <a:xfrm>
              <a:off x="-8506317"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9" name="Rectangle 189"/>
            <p:cNvSpPr>
              <a:spLocks noChangeArrowheads="1"/>
            </p:cNvSpPr>
            <p:nvPr/>
          </p:nvSpPr>
          <p:spPr bwMode="auto">
            <a:xfrm>
              <a:off x="-8592044"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0" name="Rectangle 190"/>
            <p:cNvSpPr>
              <a:spLocks noChangeArrowheads="1"/>
            </p:cNvSpPr>
            <p:nvPr/>
          </p:nvSpPr>
          <p:spPr bwMode="auto">
            <a:xfrm>
              <a:off x="-7718889" y="362585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1" name="Rectangle 191"/>
            <p:cNvSpPr>
              <a:spLocks noChangeArrowheads="1"/>
            </p:cNvSpPr>
            <p:nvPr/>
          </p:nvSpPr>
          <p:spPr bwMode="auto">
            <a:xfrm>
              <a:off x="-8331685"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2" name="Rectangle 192"/>
            <p:cNvSpPr>
              <a:spLocks noChangeArrowheads="1"/>
            </p:cNvSpPr>
            <p:nvPr/>
          </p:nvSpPr>
          <p:spPr bwMode="auto">
            <a:xfrm>
              <a:off x="-8331685" y="37274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3" name="Rectangle 193"/>
            <p:cNvSpPr>
              <a:spLocks noChangeArrowheads="1"/>
            </p:cNvSpPr>
            <p:nvPr/>
          </p:nvSpPr>
          <p:spPr bwMode="auto">
            <a:xfrm>
              <a:off x="-7979248" y="37274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4" name="Rectangle 194"/>
            <p:cNvSpPr>
              <a:spLocks noChangeArrowheads="1"/>
            </p:cNvSpPr>
            <p:nvPr/>
          </p:nvSpPr>
          <p:spPr bwMode="auto">
            <a:xfrm>
              <a:off x="-8068151" y="39449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5" name="Rectangle 195"/>
            <p:cNvSpPr>
              <a:spLocks noChangeArrowheads="1"/>
            </p:cNvSpPr>
            <p:nvPr/>
          </p:nvSpPr>
          <p:spPr bwMode="auto">
            <a:xfrm>
              <a:off x="-8245958"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6" name="Rectangle 196"/>
            <p:cNvSpPr>
              <a:spLocks noChangeArrowheads="1"/>
            </p:cNvSpPr>
            <p:nvPr/>
          </p:nvSpPr>
          <p:spPr bwMode="auto">
            <a:xfrm>
              <a:off x="-8677773"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7" name="Rectangle 197"/>
            <p:cNvSpPr>
              <a:spLocks noChangeArrowheads="1"/>
            </p:cNvSpPr>
            <p:nvPr/>
          </p:nvSpPr>
          <p:spPr bwMode="auto">
            <a:xfrm>
              <a:off x="-7718889"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8" name="Rectangle 198"/>
            <p:cNvSpPr>
              <a:spLocks noChangeArrowheads="1"/>
            </p:cNvSpPr>
            <p:nvPr/>
          </p:nvSpPr>
          <p:spPr bwMode="auto">
            <a:xfrm>
              <a:off x="-8068151" y="3171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9" name="Rectangle 199"/>
            <p:cNvSpPr>
              <a:spLocks noChangeArrowheads="1"/>
            </p:cNvSpPr>
            <p:nvPr/>
          </p:nvSpPr>
          <p:spPr bwMode="auto">
            <a:xfrm>
              <a:off x="-8068151"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0" name="Rectangle 200"/>
            <p:cNvSpPr>
              <a:spLocks noChangeArrowheads="1"/>
            </p:cNvSpPr>
            <p:nvPr/>
          </p:nvSpPr>
          <p:spPr bwMode="auto">
            <a:xfrm>
              <a:off x="-8417414" y="3171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1" name="Rectangle 201"/>
            <p:cNvSpPr>
              <a:spLocks noChangeArrowheads="1"/>
            </p:cNvSpPr>
            <p:nvPr/>
          </p:nvSpPr>
          <p:spPr bwMode="auto">
            <a:xfrm>
              <a:off x="-8677773"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2" name="Rectangle 202"/>
            <p:cNvSpPr>
              <a:spLocks noChangeArrowheads="1"/>
            </p:cNvSpPr>
            <p:nvPr/>
          </p:nvSpPr>
          <p:spPr bwMode="auto">
            <a:xfrm>
              <a:off x="-8677773" y="3362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3" name="Rectangle 203"/>
            <p:cNvSpPr>
              <a:spLocks noChangeArrowheads="1"/>
            </p:cNvSpPr>
            <p:nvPr/>
          </p:nvSpPr>
          <p:spPr bwMode="auto">
            <a:xfrm>
              <a:off x="-8677773" y="3473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4" name="Rectangle 204"/>
            <p:cNvSpPr>
              <a:spLocks noChangeArrowheads="1"/>
            </p:cNvSpPr>
            <p:nvPr/>
          </p:nvSpPr>
          <p:spPr bwMode="auto">
            <a:xfrm>
              <a:off x="-8245958"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5" name="Rectangle 205"/>
            <p:cNvSpPr>
              <a:spLocks noChangeArrowheads="1"/>
            </p:cNvSpPr>
            <p:nvPr/>
          </p:nvSpPr>
          <p:spPr bwMode="auto">
            <a:xfrm>
              <a:off x="-7718888"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nvGrpSpPr>
            <p:cNvPr id="9"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7" name="Rectangle 250"/>
              <p:cNvSpPr>
                <a:spLocks noChangeArrowheads="1"/>
              </p:cNvSpPr>
              <p:nvPr/>
            </p:nvSpPr>
            <p:spPr bwMode="auto">
              <a:xfrm>
                <a:off x="2599" y="2856"/>
                <a:ext cx="14" cy="1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40" name="Rectangle 283"/>
              <p:cNvSpPr>
                <a:spLocks noChangeArrowheads="1"/>
              </p:cNvSpPr>
              <p:nvPr/>
            </p:nvSpPr>
            <p:spPr bwMode="auto">
              <a:xfrm>
                <a:off x="2563" y="294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1" name="Rectangle 284"/>
              <p:cNvSpPr>
                <a:spLocks noChangeArrowheads="1"/>
              </p:cNvSpPr>
              <p:nvPr/>
            </p:nvSpPr>
            <p:spPr bwMode="auto">
              <a:xfrm>
                <a:off x="3511"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2" name="Rectangle 285"/>
              <p:cNvSpPr>
                <a:spLocks noChangeArrowheads="1"/>
              </p:cNvSpPr>
              <p:nvPr/>
            </p:nvSpPr>
            <p:spPr bwMode="auto">
              <a:xfrm>
                <a:off x="3613"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3" name="Rectangle 286"/>
              <p:cNvSpPr>
                <a:spLocks noChangeArrowheads="1"/>
              </p:cNvSpPr>
              <p:nvPr/>
            </p:nvSpPr>
            <p:spPr bwMode="auto">
              <a:xfrm>
                <a:off x="3713"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4" name="Rectangle 287"/>
              <p:cNvSpPr>
                <a:spLocks noChangeArrowheads="1"/>
              </p:cNvSpPr>
              <p:nvPr/>
            </p:nvSpPr>
            <p:spPr bwMode="auto">
              <a:xfrm>
                <a:off x="3815"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5" name="Rectangle 288"/>
              <p:cNvSpPr>
                <a:spLocks noChangeArrowheads="1"/>
              </p:cNvSpPr>
              <p:nvPr/>
            </p:nvSpPr>
            <p:spPr bwMode="auto">
              <a:xfrm>
                <a:off x="39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6" name="Rectangle 289"/>
              <p:cNvSpPr>
                <a:spLocks noChangeArrowheads="1"/>
              </p:cNvSpPr>
              <p:nvPr/>
            </p:nvSpPr>
            <p:spPr bwMode="auto">
              <a:xfrm>
                <a:off x="3511"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7" name="Rectangle 290"/>
              <p:cNvSpPr>
                <a:spLocks noChangeArrowheads="1"/>
              </p:cNvSpPr>
              <p:nvPr/>
            </p:nvSpPr>
            <p:spPr bwMode="auto">
              <a:xfrm>
                <a:off x="3613"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8" name="Rectangle 291"/>
              <p:cNvSpPr>
                <a:spLocks noChangeArrowheads="1"/>
              </p:cNvSpPr>
              <p:nvPr/>
            </p:nvSpPr>
            <p:spPr bwMode="auto">
              <a:xfrm>
                <a:off x="3713"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9" name="Rectangle 292"/>
              <p:cNvSpPr>
                <a:spLocks noChangeArrowheads="1"/>
              </p:cNvSpPr>
              <p:nvPr/>
            </p:nvSpPr>
            <p:spPr bwMode="auto">
              <a:xfrm>
                <a:off x="3815"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0" name="Rectangle 293"/>
              <p:cNvSpPr>
                <a:spLocks noChangeArrowheads="1"/>
              </p:cNvSpPr>
              <p:nvPr/>
            </p:nvSpPr>
            <p:spPr bwMode="auto">
              <a:xfrm>
                <a:off x="3511"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1" name="Rectangle 294"/>
              <p:cNvSpPr>
                <a:spLocks noChangeArrowheads="1"/>
              </p:cNvSpPr>
              <p:nvPr/>
            </p:nvSpPr>
            <p:spPr bwMode="auto">
              <a:xfrm>
                <a:off x="3713"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2" name="Rectangle 295"/>
              <p:cNvSpPr>
                <a:spLocks noChangeArrowheads="1"/>
              </p:cNvSpPr>
              <p:nvPr/>
            </p:nvSpPr>
            <p:spPr bwMode="auto">
              <a:xfrm>
                <a:off x="3815"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3" name="Rectangle 296"/>
              <p:cNvSpPr>
                <a:spLocks noChangeArrowheads="1"/>
              </p:cNvSpPr>
              <p:nvPr/>
            </p:nvSpPr>
            <p:spPr bwMode="auto">
              <a:xfrm>
                <a:off x="3918"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4" name="Rectangle 297"/>
              <p:cNvSpPr>
                <a:spLocks noChangeArrowheads="1"/>
              </p:cNvSpPr>
              <p:nvPr/>
            </p:nvSpPr>
            <p:spPr bwMode="auto">
              <a:xfrm>
                <a:off x="3511"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5" name="Rectangle 298"/>
              <p:cNvSpPr>
                <a:spLocks noChangeArrowheads="1"/>
              </p:cNvSpPr>
              <p:nvPr/>
            </p:nvSpPr>
            <p:spPr bwMode="auto">
              <a:xfrm>
                <a:off x="3613"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6" name="Rectangle 299"/>
              <p:cNvSpPr>
                <a:spLocks noChangeArrowheads="1"/>
              </p:cNvSpPr>
              <p:nvPr/>
            </p:nvSpPr>
            <p:spPr bwMode="auto">
              <a:xfrm>
                <a:off x="3713"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7" name="Rectangle 300"/>
              <p:cNvSpPr>
                <a:spLocks noChangeArrowheads="1"/>
              </p:cNvSpPr>
              <p:nvPr/>
            </p:nvSpPr>
            <p:spPr bwMode="auto">
              <a:xfrm>
                <a:off x="3815"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8" name="Rectangle 301"/>
              <p:cNvSpPr>
                <a:spLocks noChangeArrowheads="1"/>
              </p:cNvSpPr>
              <p:nvPr/>
            </p:nvSpPr>
            <p:spPr bwMode="auto">
              <a:xfrm>
                <a:off x="39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9" name="Rectangle 302"/>
              <p:cNvSpPr>
                <a:spLocks noChangeArrowheads="1"/>
              </p:cNvSpPr>
              <p:nvPr/>
            </p:nvSpPr>
            <p:spPr bwMode="auto">
              <a:xfrm>
                <a:off x="3511"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0" name="Rectangle 303"/>
              <p:cNvSpPr>
                <a:spLocks noChangeArrowheads="1"/>
              </p:cNvSpPr>
              <p:nvPr/>
            </p:nvSpPr>
            <p:spPr bwMode="auto">
              <a:xfrm>
                <a:off x="3613"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1" name="Rectangle 304"/>
              <p:cNvSpPr>
                <a:spLocks noChangeArrowheads="1"/>
              </p:cNvSpPr>
              <p:nvPr/>
            </p:nvSpPr>
            <p:spPr bwMode="auto">
              <a:xfrm>
                <a:off x="3713"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2" name="Rectangle 305"/>
              <p:cNvSpPr>
                <a:spLocks noChangeArrowheads="1"/>
              </p:cNvSpPr>
              <p:nvPr/>
            </p:nvSpPr>
            <p:spPr bwMode="auto">
              <a:xfrm>
                <a:off x="3815"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3" name="Rectangle 306"/>
              <p:cNvSpPr>
                <a:spLocks noChangeArrowheads="1"/>
              </p:cNvSpPr>
              <p:nvPr/>
            </p:nvSpPr>
            <p:spPr bwMode="auto">
              <a:xfrm>
                <a:off x="39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4" name="Rectangle 307"/>
              <p:cNvSpPr>
                <a:spLocks noChangeArrowheads="1"/>
              </p:cNvSpPr>
              <p:nvPr/>
            </p:nvSpPr>
            <p:spPr bwMode="auto">
              <a:xfrm>
                <a:off x="3511"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5" name="Rectangle 308"/>
              <p:cNvSpPr>
                <a:spLocks noChangeArrowheads="1"/>
              </p:cNvSpPr>
              <p:nvPr/>
            </p:nvSpPr>
            <p:spPr bwMode="auto">
              <a:xfrm>
                <a:off x="3613"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6" name="Rectangle 309"/>
              <p:cNvSpPr>
                <a:spLocks noChangeArrowheads="1"/>
              </p:cNvSpPr>
              <p:nvPr/>
            </p:nvSpPr>
            <p:spPr bwMode="auto">
              <a:xfrm>
                <a:off x="3713"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7" name="Rectangle 310"/>
              <p:cNvSpPr>
                <a:spLocks noChangeArrowheads="1"/>
              </p:cNvSpPr>
              <p:nvPr/>
            </p:nvSpPr>
            <p:spPr bwMode="auto">
              <a:xfrm>
                <a:off x="39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8" name="Rectangle 311"/>
              <p:cNvSpPr>
                <a:spLocks noChangeArrowheads="1"/>
              </p:cNvSpPr>
              <p:nvPr/>
            </p:nvSpPr>
            <p:spPr bwMode="auto">
              <a:xfrm>
                <a:off x="3511"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9" name="Rectangle 312"/>
              <p:cNvSpPr>
                <a:spLocks noChangeArrowheads="1"/>
              </p:cNvSpPr>
              <p:nvPr/>
            </p:nvSpPr>
            <p:spPr bwMode="auto">
              <a:xfrm>
                <a:off x="3713"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0" name="Rectangle 313"/>
              <p:cNvSpPr>
                <a:spLocks noChangeArrowheads="1"/>
              </p:cNvSpPr>
              <p:nvPr/>
            </p:nvSpPr>
            <p:spPr bwMode="auto">
              <a:xfrm>
                <a:off x="3815"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1" name="Rectangle 314"/>
              <p:cNvSpPr>
                <a:spLocks noChangeArrowheads="1"/>
              </p:cNvSpPr>
              <p:nvPr/>
            </p:nvSpPr>
            <p:spPr bwMode="auto">
              <a:xfrm>
                <a:off x="39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2" name="Rectangle 315"/>
              <p:cNvSpPr>
                <a:spLocks noChangeArrowheads="1"/>
              </p:cNvSpPr>
              <p:nvPr/>
            </p:nvSpPr>
            <p:spPr bwMode="auto">
              <a:xfrm>
                <a:off x="3511"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3" name="Rectangle 316"/>
              <p:cNvSpPr>
                <a:spLocks noChangeArrowheads="1"/>
              </p:cNvSpPr>
              <p:nvPr/>
            </p:nvSpPr>
            <p:spPr bwMode="auto">
              <a:xfrm>
                <a:off x="3613"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4" name="Rectangle 317"/>
              <p:cNvSpPr>
                <a:spLocks noChangeArrowheads="1"/>
              </p:cNvSpPr>
              <p:nvPr/>
            </p:nvSpPr>
            <p:spPr bwMode="auto">
              <a:xfrm>
                <a:off x="3713"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5" name="Rectangle 318"/>
              <p:cNvSpPr>
                <a:spLocks noChangeArrowheads="1"/>
              </p:cNvSpPr>
              <p:nvPr/>
            </p:nvSpPr>
            <p:spPr bwMode="auto">
              <a:xfrm>
                <a:off x="3815"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6" name="Rectangle 319"/>
              <p:cNvSpPr>
                <a:spLocks noChangeArrowheads="1"/>
              </p:cNvSpPr>
              <p:nvPr/>
            </p:nvSpPr>
            <p:spPr bwMode="auto">
              <a:xfrm>
                <a:off x="39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7" name="Rectangle 320"/>
              <p:cNvSpPr>
                <a:spLocks noChangeArrowheads="1"/>
              </p:cNvSpPr>
              <p:nvPr/>
            </p:nvSpPr>
            <p:spPr bwMode="auto">
              <a:xfrm>
                <a:off x="3511"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8" name="Rectangle 321"/>
              <p:cNvSpPr>
                <a:spLocks noChangeArrowheads="1"/>
              </p:cNvSpPr>
              <p:nvPr/>
            </p:nvSpPr>
            <p:spPr bwMode="auto">
              <a:xfrm>
                <a:off x="3613"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9" name="Rectangle 322"/>
              <p:cNvSpPr>
                <a:spLocks noChangeArrowheads="1"/>
              </p:cNvSpPr>
              <p:nvPr/>
            </p:nvSpPr>
            <p:spPr bwMode="auto">
              <a:xfrm>
                <a:off x="3713"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0" name="Rectangle 323"/>
              <p:cNvSpPr>
                <a:spLocks noChangeArrowheads="1"/>
              </p:cNvSpPr>
              <p:nvPr/>
            </p:nvSpPr>
            <p:spPr bwMode="auto">
              <a:xfrm>
                <a:off x="3815"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1" name="Rectangle 324"/>
              <p:cNvSpPr>
                <a:spLocks noChangeArrowheads="1"/>
              </p:cNvSpPr>
              <p:nvPr/>
            </p:nvSpPr>
            <p:spPr bwMode="auto">
              <a:xfrm>
                <a:off x="3918"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2" name="Rectangle 325"/>
              <p:cNvSpPr>
                <a:spLocks noChangeArrowheads="1"/>
              </p:cNvSpPr>
              <p:nvPr/>
            </p:nvSpPr>
            <p:spPr bwMode="auto">
              <a:xfrm>
                <a:off x="3511"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3" name="Rectangle 326"/>
              <p:cNvSpPr>
                <a:spLocks noChangeArrowheads="1"/>
              </p:cNvSpPr>
              <p:nvPr/>
            </p:nvSpPr>
            <p:spPr bwMode="auto">
              <a:xfrm>
                <a:off x="3613"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4" name="Rectangle 327"/>
              <p:cNvSpPr>
                <a:spLocks noChangeArrowheads="1"/>
              </p:cNvSpPr>
              <p:nvPr/>
            </p:nvSpPr>
            <p:spPr bwMode="auto">
              <a:xfrm>
                <a:off x="3815"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5" name="Rectangle 328"/>
              <p:cNvSpPr>
                <a:spLocks noChangeArrowheads="1"/>
              </p:cNvSpPr>
              <p:nvPr/>
            </p:nvSpPr>
            <p:spPr bwMode="auto">
              <a:xfrm>
                <a:off x="39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6" name="Rectangle 329"/>
              <p:cNvSpPr>
                <a:spLocks noChangeArrowheads="1"/>
              </p:cNvSpPr>
              <p:nvPr/>
            </p:nvSpPr>
            <p:spPr bwMode="auto">
              <a:xfrm>
                <a:off x="3511"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7" name="Rectangle 330"/>
              <p:cNvSpPr>
                <a:spLocks noChangeArrowheads="1"/>
              </p:cNvSpPr>
              <p:nvPr/>
            </p:nvSpPr>
            <p:spPr bwMode="auto">
              <a:xfrm>
                <a:off x="3613"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8" name="Rectangle 331"/>
              <p:cNvSpPr>
                <a:spLocks noChangeArrowheads="1"/>
              </p:cNvSpPr>
              <p:nvPr/>
            </p:nvSpPr>
            <p:spPr bwMode="auto">
              <a:xfrm>
                <a:off x="3713"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9" name="Rectangle 332"/>
              <p:cNvSpPr>
                <a:spLocks noChangeArrowheads="1"/>
              </p:cNvSpPr>
              <p:nvPr/>
            </p:nvSpPr>
            <p:spPr bwMode="auto">
              <a:xfrm>
                <a:off x="3815"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0" name="Rectangle 333"/>
              <p:cNvSpPr>
                <a:spLocks noChangeArrowheads="1"/>
              </p:cNvSpPr>
              <p:nvPr/>
            </p:nvSpPr>
            <p:spPr bwMode="auto">
              <a:xfrm>
                <a:off x="39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1" name="Rectangle 334"/>
              <p:cNvSpPr>
                <a:spLocks noChangeArrowheads="1"/>
              </p:cNvSpPr>
              <p:nvPr/>
            </p:nvSpPr>
            <p:spPr bwMode="auto">
              <a:xfrm>
                <a:off x="3511"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2" name="Rectangle 335"/>
              <p:cNvSpPr>
                <a:spLocks noChangeArrowheads="1"/>
              </p:cNvSpPr>
              <p:nvPr/>
            </p:nvSpPr>
            <p:spPr bwMode="auto">
              <a:xfrm>
                <a:off x="3613"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3" name="Rectangle 336"/>
              <p:cNvSpPr>
                <a:spLocks noChangeArrowheads="1"/>
              </p:cNvSpPr>
              <p:nvPr/>
            </p:nvSpPr>
            <p:spPr bwMode="auto">
              <a:xfrm>
                <a:off x="3713"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4" name="Rectangle 337"/>
              <p:cNvSpPr>
                <a:spLocks noChangeArrowheads="1"/>
              </p:cNvSpPr>
              <p:nvPr/>
            </p:nvSpPr>
            <p:spPr bwMode="auto">
              <a:xfrm>
                <a:off x="3815"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5" name="Rectangle 338"/>
              <p:cNvSpPr>
                <a:spLocks noChangeArrowheads="1"/>
              </p:cNvSpPr>
              <p:nvPr/>
            </p:nvSpPr>
            <p:spPr bwMode="auto">
              <a:xfrm>
                <a:off x="3511"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6" name="Rectangle 339"/>
              <p:cNvSpPr>
                <a:spLocks noChangeArrowheads="1"/>
              </p:cNvSpPr>
              <p:nvPr/>
            </p:nvSpPr>
            <p:spPr bwMode="auto">
              <a:xfrm>
                <a:off x="3613"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7" name="Rectangle 340"/>
              <p:cNvSpPr>
                <a:spLocks noChangeArrowheads="1"/>
              </p:cNvSpPr>
              <p:nvPr/>
            </p:nvSpPr>
            <p:spPr bwMode="auto">
              <a:xfrm>
                <a:off x="3815"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8" name="Rectangle 341"/>
              <p:cNvSpPr>
                <a:spLocks noChangeArrowheads="1"/>
              </p:cNvSpPr>
              <p:nvPr/>
            </p:nvSpPr>
            <p:spPr bwMode="auto">
              <a:xfrm>
                <a:off x="39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9" name="Rectangle 342"/>
              <p:cNvSpPr>
                <a:spLocks noChangeArrowheads="1"/>
              </p:cNvSpPr>
              <p:nvPr/>
            </p:nvSpPr>
            <p:spPr bwMode="auto">
              <a:xfrm>
                <a:off x="3511"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0" name="Rectangle 343"/>
              <p:cNvSpPr>
                <a:spLocks noChangeArrowheads="1"/>
              </p:cNvSpPr>
              <p:nvPr/>
            </p:nvSpPr>
            <p:spPr bwMode="auto">
              <a:xfrm>
                <a:off x="3713"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1" name="Rectangle 344"/>
              <p:cNvSpPr>
                <a:spLocks noChangeArrowheads="1"/>
              </p:cNvSpPr>
              <p:nvPr/>
            </p:nvSpPr>
            <p:spPr bwMode="auto">
              <a:xfrm>
                <a:off x="3815"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2" name="Rectangle 345"/>
              <p:cNvSpPr>
                <a:spLocks noChangeArrowheads="1"/>
              </p:cNvSpPr>
              <p:nvPr/>
            </p:nvSpPr>
            <p:spPr bwMode="auto">
              <a:xfrm>
                <a:off x="39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3" name="Rectangle 346"/>
              <p:cNvSpPr>
                <a:spLocks noChangeArrowheads="1"/>
              </p:cNvSpPr>
              <p:nvPr/>
            </p:nvSpPr>
            <p:spPr bwMode="auto">
              <a:xfrm>
                <a:off x="40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4" name="Rectangle 347"/>
              <p:cNvSpPr>
                <a:spLocks noChangeArrowheads="1"/>
              </p:cNvSpPr>
              <p:nvPr/>
            </p:nvSpPr>
            <p:spPr bwMode="auto">
              <a:xfrm>
                <a:off x="4120"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5" name="Rectangle 348"/>
              <p:cNvSpPr>
                <a:spLocks noChangeArrowheads="1"/>
              </p:cNvSpPr>
              <p:nvPr/>
            </p:nvSpPr>
            <p:spPr bwMode="auto">
              <a:xfrm>
                <a:off x="4222"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6" name="Rectangle 349"/>
              <p:cNvSpPr>
                <a:spLocks noChangeArrowheads="1"/>
              </p:cNvSpPr>
              <p:nvPr/>
            </p:nvSpPr>
            <p:spPr bwMode="auto">
              <a:xfrm>
                <a:off x="4324"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7" name="Rectangle 350"/>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8" name="Rectangle 351"/>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9" name="Rectangle 352"/>
              <p:cNvSpPr>
                <a:spLocks noChangeArrowheads="1"/>
              </p:cNvSpPr>
              <p:nvPr/>
            </p:nvSpPr>
            <p:spPr bwMode="auto">
              <a:xfrm>
                <a:off x="4018"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0" name="Rectangle 353"/>
              <p:cNvSpPr>
                <a:spLocks noChangeArrowheads="1"/>
              </p:cNvSpPr>
              <p:nvPr/>
            </p:nvSpPr>
            <p:spPr bwMode="auto">
              <a:xfrm>
                <a:off x="4120"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1" name="Rectangle 354"/>
              <p:cNvSpPr>
                <a:spLocks noChangeArrowheads="1"/>
              </p:cNvSpPr>
              <p:nvPr/>
            </p:nvSpPr>
            <p:spPr bwMode="auto">
              <a:xfrm>
                <a:off x="4222"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2" name="Rectangle 355"/>
              <p:cNvSpPr>
                <a:spLocks noChangeArrowheads="1"/>
              </p:cNvSpPr>
              <p:nvPr/>
            </p:nvSpPr>
            <p:spPr bwMode="auto">
              <a:xfrm>
                <a:off x="4324"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3" name="Rectangle 356"/>
              <p:cNvSpPr>
                <a:spLocks noChangeArrowheads="1"/>
              </p:cNvSpPr>
              <p:nvPr/>
            </p:nvSpPr>
            <p:spPr bwMode="auto">
              <a:xfrm>
                <a:off x="4426"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4" name="Rectangle 357"/>
              <p:cNvSpPr>
                <a:spLocks noChangeArrowheads="1"/>
              </p:cNvSpPr>
              <p:nvPr/>
            </p:nvSpPr>
            <p:spPr bwMode="auto">
              <a:xfrm>
                <a:off x="4120"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5" name="Rectangle 358"/>
              <p:cNvSpPr>
                <a:spLocks noChangeArrowheads="1"/>
              </p:cNvSpPr>
              <p:nvPr/>
            </p:nvSpPr>
            <p:spPr bwMode="auto">
              <a:xfrm>
                <a:off x="4222"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6" name="Rectangle 359"/>
              <p:cNvSpPr>
                <a:spLocks noChangeArrowheads="1"/>
              </p:cNvSpPr>
              <p:nvPr/>
            </p:nvSpPr>
            <p:spPr bwMode="auto">
              <a:xfrm>
                <a:off x="4426"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7" name="Rectangle 360"/>
              <p:cNvSpPr>
                <a:spLocks noChangeArrowheads="1"/>
              </p:cNvSpPr>
              <p:nvPr/>
            </p:nvSpPr>
            <p:spPr bwMode="auto">
              <a:xfrm>
                <a:off x="40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8" name="Rectangle 361"/>
              <p:cNvSpPr>
                <a:spLocks noChangeArrowheads="1"/>
              </p:cNvSpPr>
              <p:nvPr/>
            </p:nvSpPr>
            <p:spPr bwMode="auto">
              <a:xfrm>
                <a:off x="4120"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9" name="Rectangle 362"/>
              <p:cNvSpPr>
                <a:spLocks noChangeArrowheads="1"/>
              </p:cNvSpPr>
              <p:nvPr/>
            </p:nvSpPr>
            <p:spPr bwMode="auto">
              <a:xfrm>
                <a:off x="4222"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0" name="Rectangle 363"/>
              <p:cNvSpPr>
                <a:spLocks noChangeArrowheads="1"/>
              </p:cNvSpPr>
              <p:nvPr/>
            </p:nvSpPr>
            <p:spPr bwMode="auto">
              <a:xfrm>
                <a:off x="4324"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1" name="Rectangle 364"/>
              <p:cNvSpPr>
                <a:spLocks noChangeArrowheads="1"/>
              </p:cNvSpPr>
              <p:nvPr/>
            </p:nvSpPr>
            <p:spPr bwMode="auto">
              <a:xfrm>
                <a:off x="4426"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2" name="Rectangle 365"/>
              <p:cNvSpPr>
                <a:spLocks noChangeArrowheads="1"/>
              </p:cNvSpPr>
              <p:nvPr/>
            </p:nvSpPr>
            <p:spPr bwMode="auto">
              <a:xfrm>
                <a:off x="40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3" name="Rectangle 366"/>
              <p:cNvSpPr>
                <a:spLocks noChangeArrowheads="1"/>
              </p:cNvSpPr>
              <p:nvPr/>
            </p:nvSpPr>
            <p:spPr bwMode="auto">
              <a:xfrm>
                <a:off x="4222"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4" name="Rectangle 367"/>
              <p:cNvSpPr>
                <a:spLocks noChangeArrowheads="1"/>
              </p:cNvSpPr>
              <p:nvPr/>
            </p:nvSpPr>
            <p:spPr bwMode="auto">
              <a:xfrm>
                <a:off x="4324"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5" name="Rectangle 368"/>
              <p:cNvSpPr>
                <a:spLocks noChangeArrowheads="1"/>
              </p:cNvSpPr>
              <p:nvPr/>
            </p:nvSpPr>
            <p:spPr bwMode="auto">
              <a:xfrm>
                <a:off x="40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6" name="Rectangle 369"/>
              <p:cNvSpPr>
                <a:spLocks noChangeArrowheads="1"/>
              </p:cNvSpPr>
              <p:nvPr/>
            </p:nvSpPr>
            <p:spPr bwMode="auto">
              <a:xfrm>
                <a:off x="4120"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7" name="Rectangle 370"/>
              <p:cNvSpPr>
                <a:spLocks noChangeArrowheads="1"/>
              </p:cNvSpPr>
              <p:nvPr/>
            </p:nvSpPr>
            <p:spPr bwMode="auto">
              <a:xfrm>
                <a:off x="4222"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8" name="Rectangle 371"/>
              <p:cNvSpPr>
                <a:spLocks noChangeArrowheads="1"/>
              </p:cNvSpPr>
              <p:nvPr/>
            </p:nvSpPr>
            <p:spPr bwMode="auto">
              <a:xfrm>
                <a:off x="4324"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9" name="Rectangle 372"/>
              <p:cNvSpPr>
                <a:spLocks noChangeArrowheads="1"/>
              </p:cNvSpPr>
              <p:nvPr/>
            </p:nvSpPr>
            <p:spPr bwMode="auto">
              <a:xfrm>
                <a:off x="4426"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0" name="Rectangle 373"/>
              <p:cNvSpPr>
                <a:spLocks noChangeArrowheads="1"/>
              </p:cNvSpPr>
              <p:nvPr/>
            </p:nvSpPr>
            <p:spPr bwMode="auto">
              <a:xfrm>
                <a:off x="40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1" name="Rectangle 374"/>
              <p:cNvSpPr>
                <a:spLocks noChangeArrowheads="1"/>
              </p:cNvSpPr>
              <p:nvPr/>
            </p:nvSpPr>
            <p:spPr bwMode="auto">
              <a:xfrm>
                <a:off x="4120"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2" name="Rectangle 375"/>
              <p:cNvSpPr>
                <a:spLocks noChangeArrowheads="1"/>
              </p:cNvSpPr>
              <p:nvPr/>
            </p:nvSpPr>
            <p:spPr bwMode="auto">
              <a:xfrm>
                <a:off x="4222"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3" name="Rectangle 376"/>
              <p:cNvSpPr>
                <a:spLocks noChangeArrowheads="1"/>
              </p:cNvSpPr>
              <p:nvPr/>
            </p:nvSpPr>
            <p:spPr bwMode="auto">
              <a:xfrm>
                <a:off x="4426"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4" name="Rectangle 377"/>
              <p:cNvSpPr>
                <a:spLocks noChangeArrowheads="1"/>
              </p:cNvSpPr>
              <p:nvPr/>
            </p:nvSpPr>
            <p:spPr bwMode="auto">
              <a:xfrm>
                <a:off x="40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5" name="Rectangle 378"/>
              <p:cNvSpPr>
                <a:spLocks noChangeArrowheads="1"/>
              </p:cNvSpPr>
              <p:nvPr/>
            </p:nvSpPr>
            <p:spPr bwMode="auto">
              <a:xfrm>
                <a:off x="4120"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6" name="Rectangle 379"/>
              <p:cNvSpPr>
                <a:spLocks noChangeArrowheads="1"/>
              </p:cNvSpPr>
              <p:nvPr/>
            </p:nvSpPr>
            <p:spPr bwMode="auto">
              <a:xfrm>
                <a:off x="4222"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7" name="Rectangle 380"/>
              <p:cNvSpPr>
                <a:spLocks noChangeArrowheads="1"/>
              </p:cNvSpPr>
              <p:nvPr/>
            </p:nvSpPr>
            <p:spPr bwMode="auto">
              <a:xfrm>
                <a:off x="4324"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8" name="Rectangle 381"/>
              <p:cNvSpPr>
                <a:spLocks noChangeArrowheads="1"/>
              </p:cNvSpPr>
              <p:nvPr/>
            </p:nvSpPr>
            <p:spPr bwMode="auto">
              <a:xfrm>
                <a:off x="4426"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9" name="Rectangle 382"/>
              <p:cNvSpPr>
                <a:spLocks noChangeArrowheads="1"/>
              </p:cNvSpPr>
              <p:nvPr/>
            </p:nvSpPr>
            <p:spPr bwMode="auto">
              <a:xfrm>
                <a:off x="4120"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0" name="Rectangle 383"/>
              <p:cNvSpPr>
                <a:spLocks noChangeArrowheads="1"/>
              </p:cNvSpPr>
              <p:nvPr/>
            </p:nvSpPr>
            <p:spPr bwMode="auto">
              <a:xfrm>
                <a:off x="4222"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1" name="Rectangle 384"/>
              <p:cNvSpPr>
                <a:spLocks noChangeArrowheads="1"/>
              </p:cNvSpPr>
              <p:nvPr/>
            </p:nvSpPr>
            <p:spPr bwMode="auto">
              <a:xfrm>
                <a:off x="4324"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2" name="Rectangle 385"/>
              <p:cNvSpPr>
                <a:spLocks noChangeArrowheads="1"/>
              </p:cNvSpPr>
              <p:nvPr/>
            </p:nvSpPr>
            <p:spPr bwMode="auto">
              <a:xfrm>
                <a:off x="4426"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3" name="Rectangle 386"/>
              <p:cNvSpPr>
                <a:spLocks noChangeArrowheads="1"/>
              </p:cNvSpPr>
              <p:nvPr/>
            </p:nvSpPr>
            <p:spPr bwMode="auto">
              <a:xfrm>
                <a:off x="40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4" name="Rectangle 387"/>
              <p:cNvSpPr>
                <a:spLocks noChangeArrowheads="1"/>
              </p:cNvSpPr>
              <p:nvPr/>
            </p:nvSpPr>
            <p:spPr bwMode="auto">
              <a:xfrm>
                <a:off x="4120"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5" name="Rectangle 388"/>
              <p:cNvSpPr>
                <a:spLocks noChangeArrowheads="1"/>
              </p:cNvSpPr>
              <p:nvPr/>
            </p:nvSpPr>
            <p:spPr bwMode="auto">
              <a:xfrm>
                <a:off x="4222"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6" name="Rectangle 389"/>
              <p:cNvSpPr>
                <a:spLocks noChangeArrowheads="1"/>
              </p:cNvSpPr>
              <p:nvPr/>
            </p:nvSpPr>
            <p:spPr bwMode="auto">
              <a:xfrm>
                <a:off x="4324"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7" name="Rectangle 390"/>
              <p:cNvSpPr>
                <a:spLocks noChangeArrowheads="1"/>
              </p:cNvSpPr>
              <p:nvPr/>
            </p:nvSpPr>
            <p:spPr bwMode="auto">
              <a:xfrm>
                <a:off x="4426"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8" name="Rectangle 391"/>
              <p:cNvSpPr>
                <a:spLocks noChangeArrowheads="1"/>
              </p:cNvSpPr>
              <p:nvPr/>
            </p:nvSpPr>
            <p:spPr bwMode="auto">
              <a:xfrm>
                <a:off x="40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9" name="Rectangle 392"/>
              <p:cNvSpPr>
                <a:spLocks noChangeArrowheads="1"/>
              </p:cNvSpPr>
              <p:nvPr/>
            </p:nvSpPr>
            <p:spPr bwMode="auto">
              <a:xfrm>
                <a:off x="4120"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0" name="Rectangle 393"/>
              <p:cNvSpPr>
                <a:spLocks noChangeArrowheads="1"/>
              </p:cNvSpPr>
              <p:nvPr/>
            </p:nvSpPr>
            <p:spPr bwMode="auto">
              <a:xfrm>
                <a:off x="4324"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1" name="Rectangle 394"/>
              <p:cNvSpPr>
                <a:spLocks noChangeArrowheads="1"/>
              </p:cNvSpPr>
              <p:nvPr/>
            </p:nvSpPr>
            <p:spPr bwMode="auto">
              <a:xfrm>
                <a:off x="4426"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2" name="Rectangle 395"/>
              <p:cNvSpPr>
                <a:spLocks noChangeArrowheads="1"/>
              </p:cNvSpPr>
              <p:nvPr/>
            </p:nvSpPr>
            <p:spPr bwMode="auto">
              <a:xfrm>
                <a:off x="4018"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3" name="Rectangle 396"/>
              <p:cNvSpPr>
                <a:spLocks noChangeArrowheads="1"/>
              </p:cNvSpPr>
              <p:nvPr/>
            </p:nvSpPr>
            <p:spPr bwMode="auto">
              <a:xfrm>
                <a:off x="4222"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4" name="Rectangle 397"/>
              <p:cNvSpPr>
                <a:spLocks noChangeArrowheads="1"/>
              </p:cNvSpPr>
              <p:nvPr/>
            </p:nvSpPr>
            <p:spPr bwMode="auto">
              <a:xfrm>
                <a:off x="4324"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5" name="Rectangle 398"/>
              <p:cNvSpPr>
                <a:spLocks noChangeArrowheads="1"/>
              </p:cNvSpPr>
              <p:nvPr/>
            </p:nvSpPr>
            <p:spPr bwMode="auto">
              <a:xfrm>
                <a:off x="4426"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6" name="Rectangle 399"/>
              <p:cNvSpPr>
                <a:spLocks noChangeArrowheads="1"/>
              </p:cNvSpPr>
              <p:nvPr/>
            </p:nvSpPr>
            <p:spPr bwMode="auto">
              <a:xfrm>
                <a:off x="40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7" name="Rectangle 400"/>
              <p:cNvSpPr>
                <a:spLocks noChangeArrowheads="1"/>
              </p:cNvSpPr>
              <p:nvPr/>
            </p:nvSpPr>
            <p:spPr bwMode="auto">
              <a:xfrm>
                <a:off x="4120"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8" name="Rectangle 401"/>
              <p:cNvSpPr>
                <a:spLocks noChangeArrowheads="1"/>
              </p:cNvSpPr>
              <p:nvPr/>
            </p:nvSpPr>
            <p:spPr bwMode="auto">
              <a:xfrm>
                <a:off x="4324"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9" name="Rectangle 402"/>
              <p:cNvSpPr>
                <a:spLocks noChangeArrowheads="1"/>
              </p:cNvSpPr>
              <p:nvPr/>
            </p:nvSpPr>
            <p:spPr bwMode="auto">
              <a:xfrm>
                <a:off x="4426"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0" name="Rectangle 403"/>
              <p:cNvSpPr>
                <a:spLocks noChangeArrowheads="1"/>
              </p:cNvSpPr>
              <p:nvPr/>
            </p:nvSpPr>
            <p:spPr bwMode="auto">
              <a:xfrm>
                <a:off x="40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1" name="Rectangle 404"/>
              <p:cNvSpPr>
                <a:spLocks noChangeArrowheads="1"/>
              </p:cNvSpPr>
              <p:nvPr/>
            </p:nvSpPr>
            <p:spPr bwMode="auto">
              <a:xfrm>
                <a:off x="4120"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2" name="Rectangle 405"/>
              <p:cNvSpPr>
                <a:spLocks noChangeArrowheads="1"/>
              </p:cNvSpPr>
              <p:nvPr/>
            </p:nvSpPr>
            <p:spPr bwMode="auto">
              <a:xfrm>
                <a:off x="4222"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3" name="Rectangle 406"/>
              <p:cNvSpPr>
                <a:spLocks noChangeArrowheads="1"/>
              </p:cNvSpPr>
              <p:nvPr/>
            </p:nvSpPr>
            <p:spPr bwMode="auto">
              <a:xfrm>
                <a:off x="4426"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4" name="Rectangle 407"/>
              <p:cNvSpPr>
                <a:spLocks noChangeArrowheads="1"/>
              </p:cNvSpPr>
              <p:nvPr/>
            </p:nvSpPr>
            <p:spPr bwMode="auto">
              <a:xfrm>
                <a:off x="3511"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5" name="Rectangle 408"/>
              <p:cNvSpPr>
                <a:spLocks noChangeArrowheads="1"/>
              </p:cNvSpPr>
              <p:nvPr/>
            </p:nvSpPr>
            <p:spPr bwMode="auto">
              <a:xfrm>
                <a:off x="3613"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0"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7" name="Rectangle 411"/>
              <p:cNvSpPr>
                <a:spLocks noChangeArrowheads="1"/>
              </p:cNvSpPr>
              <p:nvPr/>
            </p:nvSpPr>
            <p:spPr bwMode="auto">
              <a:xfrm>
                <a:off x="39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8" name="Rectangle 412"/>
              <p:cNvSpPr>
                <a:spLocks noChangeArrowheads="1"/>
              </p:cNvSpPr>
              <p:nvPr/>
            </p:nvSpPr>
            <p:spPr bwMode="auto">
              <a:xfrm>
                <a:off x="40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9" name="Rectangle 413"/>
              <p:cNvSpPr>
                <a:spLocks noChangeArrowheads="1"/>
              </p:cNvSpPr>
              <p:nvPr/>
            </p:nvSpPr>
            <p:spPr bwMode="auto">
              <a:xfrm>
                <a:off x="4222"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0" name="Rectangle 414"/>
              <p:cNvSpPr>
                <a:spLocks noChangeArrowheads="1"/>
              </p:cNvSpPr>
              <p:nvPr/>
            </p:nvSpPr>
            <p:spPr bwMode="auto">
              <a:xfrm>
                <a:off x="4324"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1" name="Rectangle 415"/>
              <p:cNvSpPr>
                <a:spLocks noChangeArrowheads="1"/>
              </p:cNvSpPr>
              <p:nvPr/>
            </p:nvSpPr>
            <p:spPr bwMode="auto">
              <a:xfrm>
                <a:off x="4426"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2" name="Rectangle 416"/>
              <p:cNvSpPr>
                <a:spLocks noChangeArrowheads="1"/>
              </p:cNvSpPr>
              <p:nvPr/>
            </p:nvSpPr>
            <p:spPr bwMode="auto">
              <a:xfrm>
                <a:off x="3613"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3" name="Rectangle 417"/>
              <p:cNvSpPr>
                <a:spLocks noChangeArrowheads="1"/>
              </p:cNvSpPr>
              <p:nvPr/>
            </p:nvSpPr>
            <p:spPr bwMode="auto">
              <a:xfrm>
                <a:off x="3713"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4" name="Rectangle 418"/>
              <p:cNvSpPr>
                <a:spLocks noChangeArrowheads="1"/>
              </p:cNvSpPr>
              <p:nvPr/>
            </p:nvSpPr>
            <p:spPr bwMode="auto">
              <a:xfrm>
                <a:off x="3815"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5" name="Rectangle 419"/>
              <p:cNvSpPr>
                <a:spLocks noChangeArrowheads="1"/>
              </p:cNvSpPr>
              <p:nvPr/>
            </p:nvSpPr>
            <p:spPr bwMode="auto">
              <a:xfrm>
                <a:off x="4018"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6" name="Rectangle 420"/>
              <p:cNvSpPr>
                <a:spLocks noChangeArrowheads="1"/>
              </p:cNvSpPr>
              <p:nvPr/>
            </p:nvSpPr>
            <p:spPr bwMode="auto">
              <a:xfrm>
                <a:off x="4120"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7" name="Rectangle 421"/>
              <p:cNvSpPr>
                <a:spLocks noChangeArrowheads="1"/>
              </p:cNvSpPr>
              <p:nvPr/>
            </p:nvSpPr>
            <p:spPr bwMode="auto">
              <a:xfrm>
                <a:off x="4222"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8" name="Rectangle 422"/>
              <p:cNvSpPr>
                <a:spLocks noChangeArrowheads="1"/>
              </p:cNvSpPr>
              <p:nvPr/>
            </p:nvSpPr>
            <p:spPr bwMode="auto">
              <a:xfrm>
                <a:off x="4324"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9" name="Rectangle 423"/>
              <p:cNvSpPr>
                <a:spLocks noChangeArrowheads="1"/>
              </p:cNvSpPr>
              <p:nvPr/>
            </p:nvSpPr>
            <p:spPr bwMode="auto">
              <a:xfrm>
                <a:off x="4426"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0" name="Rectangle 424"/>
              <p:cNvSpPr>
                <a:spLocks noChangeArrowheads="1"/>
              </p:cNvSpPr>
              <p:nvPr/>
            </p:nvSpPr>
            <p:spPr bwMode="auto">
              <a:xfrm>
                <a:off x="3511"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1" name="Rectangle 425"/>
              <p:cNvSpPr>
                <a:spLocks noChangeArrowheads="1"/>
              </p:cNvSpPr>
              <p:nvPr/>
            </p:nvSpPr>
            <p:spPr bwMode="auto">
              <a:xfrm>
                <a:off x="3613"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2" name="Rectangle 426"/>
              <p:cNvSpPr>
                <a:spLocks noChangeArrowheads="1"/>
              </p:cNvSpPr>
              <p:nvPr/>
            </p:nvSpPr>
            <p:spPr bwMode="auto">
              <a:xfrm>
                <a:off x="3815"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3" name="Rectangle 427"/>
              <p:cNvSpPr>
                <a:spLocks noChangeArrowheads="1"/>
              </p:cNvSpPr>
              <p:nvPr/>
            </p:nvSpPr>
            <p:spPr bwMode="auto">
              <a:xfrm>
                <a:off x="39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4" name="Rectangle 428"/>
              <p:cNvSpPr>
                <a:spLocks noChangeArrowheads="1"/>
              </p:cNvSpPr>
              <p:nvPr/>
            </p:nvSpPr>
            <p:spPr bwMode="auto">
              <a:xfrm>
                <a:off x="40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5" name="Rectangle 429"/>
              <p:cNvSpPr>
                <a:spLocks noChangeArrowheads="1"/>
              </p:cNvSpPr>
              <p:nvPr/>
            </p:nvSpPr>
            <p:spPr bwMode="auto">
              <a:xfrm>
                <a:off x="4120"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6" name="Rectangle 430"/>
              <p:cNvSpPr>
                <a:spLocks noChangeArrowheads="1"/>
              </p:cNvSpPr>
              <p:nvPr/>
            </p:nvSpPr>
            <p:spPr bwMode="auto">
              <a:xfrm>
                <a:off x="4324"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7" name="Rectangle 431"/>
              <p:cNvSpPr>
                <a:spLocks noChangeArrowheads="1"/>
              </p:cNvSpPr>
              <p:nvPr/>
            </p:nvSpPr>
            <p:spPr bwMode="auto">
              <a:xfrm>
                <a:off x="4426"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8" name="Rectangle 432"/>
              <p:cNvSpPr>
                <a:spLocks noChangeArrowheads="1"/>
              </p:cNvSpPr>
              <p:nvPr/>
            </p:nvSpPr>
            <p:spPr bwMode="auto">
              <a:xfrm>
                <a:off x="3511" y="1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9" name="Rectangle 433"/>
              <p:cNvSpPr>
                <a:spLocks noChangeArrowheads="1"/>
              </p:cNvSpPr>
              <p:nvPr/>
            </p:nvSpPr>
            <p:spPr bwMode="auto">
              <a:xfrm>
                <a:off x="3713"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0" name="Rectangle 434"/>
              <p:cNvSpPr>
                <a:spLocks noChangeArrowheads="1"/>
              </p:cNvSpPr>
              <p:nvPr/>
            </p:nvSpPr>
            <p:spPr bwMode="auto">
              <a:xfrm>
                <a:off x="3815"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1" name="Rectangle 435"/>
              <p:cNvSpPr>
                <a:spLocks noChangeArrowheads="1"/>
              </p:cNvSpPr>
              <p:nvPr/>
            </p:nvSpPr>
            <p:spPr bwMode="auto">
              <a:xfrm>
                <a:off x="3918"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2" name="Rectangle 436"/>
              <p:cNvSpPr>
                <a:spLocks noChangeArrowheads="1"/>
              </p:cNvSpPr>
              <p:nvPr/>
            </p:nvSpPr>
            <p:spPr bwMode="auto">
              <a:xfrm>
                <a:off x="4120"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3" name="Rectangle 437"/>
              <p:cNvSpPr>
                <a:spLocks noChangeArrowheads="1"/>
              </p:cNvSpPr>
              <p:nvPr/>
            </p:nvSpPr>
            <p:spPr bwMode="auto">
              <a:xfrm>
                <a:off x="4222"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4" name="Rectangle 438"/>
              <p:cNvSpPr>
                <a:spLocks noChangeArrowheads="1"/>
              </p:cNvSpPr>
              <p:nvPr/>
            </p:nvSpPr>
            <p:spPr bwMode="auto">
              <a:xfrm>
                <a:off x="3613"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5" name="Rectangle 439"/>
              <p:cNvSpPr>
                <a:spLocks noChangeArrowheads="1"/>
              </p:cNvSpPr>
              <p:nvPr/>
            </p:nvSpPr>
            <p:spPr bwMode="auto">
              <a:xfrm>
                <a:off x="3713"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6" name="Rectangle 440"/>
              <p:cNvSpPr>
                <a:spLocks noChangeArrowheads="1"/>
              </p:cNvSpPr>
              <p:nvPr/>
            </p:nvSpPr>
            <p:spPr bwMode="auto">
              <a:xfrm>
                <a:off x="39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7" name="Rectangle 441"/>
              <p:cNvSpPr>
                <a:spLocks noChangeArrowheads="1"/>
              </p:cNvSpPr>
              <p:nvPr/>
            </p:nvSpPr>
            <p:spPr bwMode="auto">
              <a:xfrm>
                <a:off x="40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8" name="Rectangle 442"/>
              <p:cNvSpPr>
                <a:spLocks noChangeArrowheads="1"/>
              </p:cNvSpPr>
              <p:nvPr/>
            </p:nvSpPr>
            <p:spPr bwMode="auto">
              <a:xfrm>
                <a:off x="4222"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9" name="Rectangle 443"/>
              <p:cNvSpPr>
                <a:spLocks noChangeArrowheads="1"/>
              </p:cNvSpPr>
              <p:nvPr/>
            </p:nvSpPr>
            <p:spPr bwMode="auto">
              <a:xfrm>
                <a:off x="4324"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0" name="Rectangle 444"/>
              <p:cNvSpPr>
                <a:spLocks noChangeArrowheads="1"/>
              </p:cNvSpPr>
              <p:nvPr/>
            </p:nvSpPr>
            <p:spPr bwMode="auto">
              <a:xfrm>
                <a:off x="4426"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1" name="Rectangle 445"/>
              <p:cNvSpPr>
                <a:spLocks noChangeArrowheads="1"/>
              </p:cNvSpPr>
              <p:nvPr/>
            </p:nvSpPr>
            <p:spPr bwMode="auto">
              <a:xfrm>
                <a:off x="3511"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2" name="Rectangle 446"/>
              <p:cNvSpPr>
                <a:spLocks noChangeArrowheads="1"/>
              </p:cNvSpPr>
              <p:nvPr/>
            </p:nvSpPr>
            <p:spPr bwMode="auto">
              <a:xfrm>
                <a:off x="3613"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3" name="Rectangle 447"/>
              <p:cNvSpPr>
                <a:spLocks noChangeArrowheads="1"/>
              </p:cNvSpPr>
              <p:nvPr/>
            </p:nvSpPr>
            <p:spPr bwMode="auto">
              <a:xfrm>
                <a:off x="3815"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4" name="Rectangle 448"/>
              <p:cNvSpPr>
                <a:spLocks noChangeArrowheads="1"/>
              </p:cNvSpPr>
              <p:nvPr/>
            </p:nvSpPr>
            <p:spPr bwMode="auto">
              <a:xfrm>
                <a:off x="4018"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5" name="Rectangle 449"/>
              <p:cNvSpPr>
                <a:spLocks noChangeArrowheads="1"/>
              </p:cNvSpPr>
              <p:nvPr/>
            </p:nvSpPr>
            <p:spPr bwMode="auto">
              <a:xfrm>
                <a:off x="4120"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6" name="Rectangle 450"/>
              <p:cNvSpPr>
                <a:spLocks noChangeArrowheads="1"/>
              </p:cNvSpPr>
              <p:nvPr/>
            </p:nvSpPr>
            <p:spPr bwMode="auto">
              <a:xfrm>
                <a:off x="4324"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7" name="Rectangle 451"/>
              <p:cNvSpPr>
                <a:spLocks noChangeArrowheads="1"/>
              </p:cNvSpPr>
              <p:nvPr/>
            </p:nvSpPr>
            <p:spPr bwMode="auto">
              <a:xfrm>
                <a:off x="3511"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8" name="Rectangle 452"/>
              <p:cNvSpPr>
                <a:spLocks noChangeArrowheads="1"/>
              </p:cNvSpPr>
              <p:nvPr/>
            </p:nvSpPr>
            <p:spPr bwMode="auto">
              <a:xfrm>
                <a:off x="3713"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9" name="Rectangle 453"/>
              <p:cNvSpPr>
                <a:spLocks noChangeArrowheads="1"/>
              </p:cNvSpPr>
              <p:nvPr/>
            </p:nvSpPr>
            <p:spPr bwMode="auto">
              <a:xfrm>
                <a:off x="39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0" name="Rectangle 454"/>
              <p:cNvSpPr>
                <a:spLocks noChangeArrowheads="1"/>
              </p:cNvSpPr>
              <p:nvPr/>
            </p:nvSpPr>
            <p:spPr bwMode="auto">
              <a:xfrm>
                <a:off x="40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1" name="Rectangle 455"/>
              <p:cNvSpPr>
                <a:spLocks noChangeArrowheads="1"/>
              </p:cNvSpPr>
              <p:nvPr/>
            </p:nvSpPr>
            <p:spPr bwMode="auto">
              <a:xfrm>
                <a:off x="4222"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2" name="Rectangle 456"/>
              <p:cNvSpPr>
                <a:spLocks noChangeArrowheads="1"/>
              </p:cNvSpPr>
              <p:nvPr/>
            </p:nvSpPr>
            <p:spPr bwMode="auto">
              <a:xfrm>
                <a:off x="4426"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3" name="Rectangle 457"/>
              <p:cNvSpPr>
                <a:spLocks noChangeArrowheads="1"/>
              </p:cNvSpPr>
              <p:nvPr/>
            </p:nvSpPr>
            <p:spPr bwMode="auto">
              <a:xfrm>
                <a:off x="3613"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4" name="Rectangle 458"/>
              <p:cNvSpPr>
                <a:spLocks noChangeArrowheads="1"/>
              </p:cNvSpPr>
              <p:nvPr/>
            </p:nvSpPr>
            <p:spPr bwMode="auto">
              <a:xfrm>
                <a:off x="3815"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5" name="Rectangle 459"/>
              <p:cNvSpPr>
                <a:spLocks noChangeArrowheads="1"/>
              </p:cNvSpPr>
              <p:nvPr/>
            </p:nvSpPr>
            <p:spPr bwMode="auto">
              <a:xfrm>
                <a:off x="3918"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6" name="Rectangle 460"/>
              <p:cNvSpPr>
                <a:spLocks noChangeArrowheads="1"/>
              </p:cNvSpPr>
              <p:nvPr/>
            </p:nvSpPr>
            <p:spPr bwMode="auto">
              <a:xfrm>
                <a:off x="4120"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7" name="Rectangle 461"/>
              <p:cNvSpPr>
                <a:spLocks noChangeArrowheads="1"/>
              </p:cNvSpPr>
              <p:nvPr/>
            </p:nvSpPr>
            <p:spPr bwMode="auto">
              <a:xfrm>
                <a:off x="4324"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8" name="Rectangle 462"/>
              <p:cNvSpPr>
                <a:spLocks noChangeArrowheads="1"/>
              </p:cNvSpPr>
              <p:nvPr/>
            </p:nvSpPr>
            <p:spPr bwMode="auto">
              <a:xfrm>
                <a:off x="4426"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9" name="Rectangle 463"/>
              <p:cNvSpPr>
                <a:spLocks noChangeArrowheads="1"/>
              </p:cNvSpPr>
              <p:nvPr/>
            </p:nvSpPr>
            <p:spPr bwMode="auto">
              <a:xfrm>
                <a:off x="3511"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0" name="Rectangle 464"/>
              <p:cNvSpPr>
                <a:spLocks noChangeArrowheads="1"/>
              </p:cNvSpPr>
              <p:nvPr/>
            </p:nvSpPr>
            <p:spPr bwMode="auto">
              <a:xfrm>
                <a:off x="3613"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1" name="Rectangle 465"/>
              <p:cNvSpPr>
                <a:spLocks noChangeArrowheads="1"/>
              </p:cNvSpPr>
              <p:nvPr/>
            </p:nvSpPr>
            <p:spPr bwMode="auto">
              <a:xfrm>
                <a:off x="3815"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2" name="Rectangle 466"/>
              <p:cNvSpPr>
                <a:spLocks noChangeArrowheads="1"/>
              </p:cNvSpPr>
              <p:nvPr/>
            </p:nvSpPr>
            <p:spPr bwMode="auto">
              <a:xfrm>
                <a:off x="4018"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3" name="Rectangle 467"/>
              <p:cNvSpPr>
                <a:spLocks noChangeArrowheads="1"/>
              </p:cNvSpPr>
              <p:nvPr/>
            </p:nvSpPr>
            <p:spPr bwMode="auto">
              <a:xfrm>
                <a:off x="4120"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4" name="Rectangle 468"/>
              <p:cNvSpPr>
                <a:spLocks noChangeArrowheads="1"/>
              </p:cNvSpPr>
              <p:nvPr/>
            </p:nvSpPr>
            <p:spPr bwMode="auto">
              <a:xfrm>
                <a:off x="4324"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5" name="Rectangle 469"/>
              <p:cNvSpPr>
                <a:spLocks noChangeArrowheads="1"/>
              </p:cNvSpPr>
              <p:nvPr/>
            </p:nvSpPr>
            <p:spPr bwMode="auto">
              <a:xfrm>
                <a:off x="3713"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6" name="Rectangle 470"/>
              <p:cNvSpPr>
                <a:spLocks noChangeArrowheads="1"/>
              </p:cNvSpPr>
              <p:nvPr/>
            </p:nvSpPr>
            <p:spPr bwMode="auto">
              <a:xfrm>
                <a:off x="39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7" name="Rectangle 471"/>
              <p:cNvSpPr>
                <a:spLocks noChangeArrowheads="1"/>
              </p:cNvSpPr>
              <p:nvPr/>
            </p:nvSpPr>
            <p:spPr bwMode="auto">
              <a:xfrm>
                <a:off x="40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8" name="Rectangle 472"/>
              <p:cNvSpPr>
                <a:spLocks noChangeArrowheads="1"/>
              </p:cNvSpPr>
              <p:nvPr/>
            </p:nvSpPr>
            <p:spPr bwMode="auto">
              <a:xfrm>
                <a:off x="4222"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9" name="Rectangle 473"/>
              <p:cNvSpPr>
                <a:spLocks noChangeArrowheads="1"/>
              </p:cNvSpPr>
              <p:nvPr/>
            </p:nvSpPr>
            <p:spPr bwMode="auto">
              <a:xfrm>
                <a:off x="4426" y="196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0" name="Rectangle 474"/>
              <p:cNvSpPr>
                <a:spLocks noChangeArrowheads="1"/>
              </p:cNvSpPr>
              <p:nvPr/>
            </p:nvSpPr>
            <p:spPr bwMode="auto">
              <a:xfrm>
                <a:off x="3713"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1" name="Rectangle 475"/>
              <p:cNvSpPr>
                <a:spLocks noChangeArrowheads="1"/>
              </p:cNvSpPr>
              <p:nvPr/>
            </p:nvSpPr>
            <p:spPr bwMode="auto">
              <a:xfrm>
                <a:off x="3918"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2" name="Rectangle 476"/>
              <p:cNvSpPr>
                <a:spLocks noChangeArrowheads="1"/>
              </p:cNvSpPr>
              <p:nvPr/>
            </p:nvSpPr>
            <p:spPr bwMode="auto">
              <a:xfrm>
                <a:off x="4222"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3" name="Rectangle 477"/>
              <p:cNvSpPr>
                <a:spLocks noChangeArrowheads="1"/>
              </p:cNvSpPr>
              <p:nvPr/>
            </p:nvSpPr>
            <p:spPr bwMode="auto">
              <a:xfrm>
                <a:off x="3815"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4" name="Rectangle 478"/>
              <p:cNvSpPr>
                <a:spLocks noChangeArrowheads="1"/>
              </p:cNvSpPr>
              <p:nvPr/>
            </p:nvSpPr>
            <p:spPr bwMode="auto">
              <a:xfrm>
                <a:off x="3613"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5" name="Rectangle 479"/>
              <p:cNvSpPr>
                <a:spLocks noChangeArrowheads="1"/>
              </p:cNvSpPr>
              <p:nvPr/>
            </p:nvSpPr>
            <p:spPr bwMode="auto">
              <a:xfrm>
                <a:off x="3613" y="240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6" name="Rectangle 480"/>
              <p:cNvSpPr>
                <a:spLocks noChangeArrowheads="1"/>
              </p:cNvSpPr>
              <p:nvPr/>
            </p:nvSpPr>
            <p:spPr bwMode="auto">
              <a:xfrm>
                <a:off x="3511"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7" name="Rectangle 481"/>
              <p:cNvSpPr>
                <a:spLocks noChangeArrowheads="1"/>
              </p:cNvSpPr>
              <p:nvPr/>
            </p:nvSpPr>
            <p:spPr bwMode="auto">
              <a:xfrm>
                <a:off x="4426"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8" name="Rectangle 482"/>
              <p:cNvSpPr>
                <a:spLocks noChangeArrowheads="1"/>
              </p:cNvSpPr>
              <p:nvPr/>
            </p:nvSpPr>
            <p:spPr bwMode="auto">
              <a:xfrm>
                <a:off x="4020"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9" name="Rectangle 483"/>
              <p:cNvSpPr>
                <a:spLocks noChangeArrowheads="1"/>
              </p:cNvSpPr>
              <p:nvPr/>
            </p:nvSpPr>
            <p:spPr bwMode="auto">
              <a:xfrm>
                <a:off x="3918" y="227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0" name="Rectangle 484"/>
              <p:cNvSpPr>
                <a:spLocks noChangeArrowheads="1"/>
              </p:cNvSpPr>
              <p:nvPr/>
            </p:nvSpPr>
            <p:spPr bwMode="auto">
              <a:xfrm>
                <a:off x="4122"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1" name="Rectangle 485"/>
              <p:cNvSpPr>
                <a:spLocks noChangeArrowheads="1"/>
              </p:cNvSpPr>
              <p:nvPr/>
            </p:nvSpPr>
            <p:spPr bwMode="auto">
              <a:xfrm>
                <a:off x="4020" y="248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2" name="Rectangle 486"/>
              <p:cNvSpPr>
                <a:spLocks noChangeArrowheads="1"/>
              </p:cNvSpPr>
              <p:nvPr/>
            </p:nvSpPr>
            <p:spPr bwMode="auto">
              <a:xfrm>
                <a:off x="4120" y="2605"/>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3" name="Rectangle 487"/>
              <p:cNvSpPr>
                <a:spLocks noChangeArrowheads="1"/>
              </p:cNvSpPr>
              <p:nvPr/>
            </p:nvSpPr>
            <p:spPr bwMode="auto">
              <a:xfrm>
                <a:off x="4324"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4" name="Rectangle 488"/>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5" name="Rectangle 489"/>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1"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8" name="Rectangle 683"/>
              <p:cNvSpPr>
                <a:spLocks noChangeArrowheads="1"/>
              </p:cNvSpPr>
              <p:nvPr/>
            </p:nvSpPr>
            <p:spPr bwMode="auto">
              <a:xfrm>
                <a:off x="4682" y="1332"/>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2" name="Rectangle 687"/>
              <p:cNvSpPr>
                <a:spLocks noChangeArrowheads="1"/>
              </p:cNvSpPr>
              <p:nvPr/>
            </p:nvSpPr>
            <p:spPr bwMode="auto">
              <a:xfrm>
                <a:off x="555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3" name="Rectangle 688"/>
              <p:cNvSpPr>
                <a:spLocks noChangeArrowheads="1"/>
              </p:cNvSpPr>
              <p:nvPr/>
            </p:nvSpPr>
            <p:spPr bwMode="auto">
              <a:xfrm>
                <a:off x="55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4" name="Rectangle 689"/>
              <p:cNvSpPr>
                <a:spLocks noChangeArrowheads="1"/>
              </p:cNvSpPr>
              <p:nvPr/>
            </p:nvSpPr>
            <p:spPr bwMode="auto">
              <a:xfrm>
                <a:off x="55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5" name="Rectangle 690"/>
              <p:cNvSpPr>
                <a:spLocks noChangeArrowheads="1"/>
              </p:cNvSpPr>
              <p:nvPr/>
            </p:nvSpPr>
            <p:spPr bwMode="auto">
              <a:xfrm>
                <a:off x="555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6" name="Rectangle 691"/>
              <p:cNvSpPr>
                <a:spLocks noChangeArrowheads="1"/>
              </p:cNvSpPr>
              <p:nvPr/>
            </p:nvSpPr>
            <p:spPr bwMode="auto">
              <a:xfrm>
                <a:off x="5570" y="17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7" name="Rectangle 692"/>
              <p:cNvSpPr>
                <a:spLocks noChangeArrowheads="1"/>
              </p:cNvSpPr>
              <p:nvPr/>
            </p:nvSpPr>
            <p:spPr bwMode="auto">
              <a:xfrm>
                <a:off x="5550" y="1768"/>
                <a:ext cx="20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8" name="Rectangle 693"/>
              <p:cNvSpPr>
                <a:spLocks noChangeArrowheads="1"/>
              </p:cNvSpPr>
              <p:nvPr/>
            </p:nvSpPr>
            <p:spPr bwMode="auto">
              <a:xfrm>
                <a:off x="555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9" name="Rectangle 694"/>
              <p:cNvSpPr>
                <a:spLocks noChangeArrowheads="1"/>
              </p:cNvSpPr>
              <p:nvPr/>
            </p:nvSpPr>
            <p:spPr bwMode="auto">
              <a:xfrm>
                <a:off x="5570" y="1824"/>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0" name="Rectangle 695"/>
              <p:cNvSpPr>
                <a:spLocks noChangeArrowheads="1"/>
              </p:cNvSpPr>
              <p:nvPr/>
            </p:nvSpPr>
            <p:spPr bwMode="auto">
              <a:xfrm>
                <a:off x="5614" y="1824"/>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1" name="Rectangle 696"/>
              <p:cNvSpPr>
                <a:spLocks noChangeArrowheads="1"/>
              </p:cNvSpPr>
              <p:nvPr/>
            </p:nvSpPr>
            <p:spPr bwMode="auto">
              <a:xfrm>
                <a:off x="5550"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2" name="Rectangle 697"/>
              <p:cNvSpPr>
                <a:spLocks noChangeArrowheads="1"/>
              </p:cNvSpPr>
              <p:nvPr/>
            </p:nvSpPr>
            <p:spPr bwMode="auto">
              <a:xfrm>
                <a:off x="5592" y="1936"/>
                <a:ext cx="100"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3" name="Rectangle 698"/>
              <p:cNvSpPr>
                <a:spLocks noChangeArrowheads="1"/>
              </p:cNvSpPr>
              <p:nvPr/>
            </p:nvSpPr>
            <p:spPr bwMode="auto">
              <a:xfrm>
                <a:off x="5656" y="1993"/>
                <a:ext cx="3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4" name="Rectangle 699"/>
              <p:cNvSpPr>
                <a:spLocks noChangeArrowheads="1"/>
              </p:cNvSpPr>
              <p:nvPr/>
            </p:nvSpPr>
            <p:spPr bwMode="auto">
              <a:xfrm>
                <a:off x="5550"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5" name="Rectangle 700"/>
              <p:cNvSpPr>
                <a:spLocks noChangeArrowheads="1"/>
              </p:cNvSpPr>
              <p:nvPr/>
            </p:nvSpPr>
            <p:spPr bwMode="auto">
              <a:xfrm>
                <a:off x="5592" y="204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6" name="Rectangle 701"/>
              <p:cNvSpPr>
                <a:spLocks noChangeArrowheads="1"/>
              </p:cNvSpPr>
              <p:nvPr/>
            </p:nvSpPr>
            <p:spPr bwMode="auto">
              <a:xfrm>
                <a:off x="5570" y="21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7" name="Rectangle 702"/>
              <p:cNvSpPr>
                <a:spLocks noChangeArrowheads="1"/>
              </p:cNvSpPr>
              <p:nvPr/>
            </p:nvSpPr>
            <p:spPr bwMode="auto">
              <a:xfrm>
                <a:off x="5614" y="2161"/>
                <a:ext cx="20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8" name="Rectangle 703"/>
              <p:cNvSpPr>
                <a:spLocks noChangeArrowheads="1"/>
              </p:cNvSpPr>
              <p:nvPr/>
            </p:nvSpPr>
            <p:spPr bwMode="auto">
              <a:xfrm>
                <a:off x="5550" y="232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9" name="Rectangle 704"/>
              <p:cNvSpPr>
                <a:spLocks noChangeArrowheads="1"/>
              </p:cNvSpPr>
              <p:nvPr/>
            </p:nvSpPr>
            <p:spPr bwMode="auto">
              <a:xfrm>
                <a:off x="5592" y="232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0" name="Rectangle 705"/>
              <p:cNvSpPr>
                <a:spLocks noChangeArrowheads="1"/>
              </p:cNvSpPr>
              <p:nvPr/>
            </p:nvSpPr>
            <p:spPr bwMode="auto">
              <a:xfrm>
                <a:off x="5656" y="232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1" name="Rectangle 706"/>
              <p:cNvSpPr>
                <a:spLocks noChangeArrowheads="1"/>
              </p:cNvSpPr>
              <p:nvPr/>
            </p:nvSpPr>
            <p:spPr bwMode="auto">
              <a:xfrm>
                <a:off x="557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2" name="Rectangle 707"/>
              <p:cNvSpPr>
                <a:spLocks noChangeArrowheads="1"/>
              </p:cNvSpPr>
              <p:nvPr/>
            </p:nvSpPr>
            <p:spPr bwMode="auto">
              <a:xfrm>
                <a:off x="5570" y="244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3" name="Rectangle 708"/>
              <p:cNvSpPr>
                <a:spLocks noChangeArrowheads="1"/>
              </p:cNvSpPr>
              <p:nvPr/>
            </p:nvSpPr>
            <p:spPr bwMode="auto">
              <a:xfrm>
                <a:off x="5550"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4" name="Rectangle 709"/>
              <p:cNvSpPr>
                <a:spLocks noChangeArrowheads="1"/>
              </p:cNvSpPr>
              <p:nvPr/>
            </p:nvSpPr>
            <p:spPr bwMode="auto">
              <a:xfrm>
                <a:off x="5592" y="2499"/>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5" name="Rectangle 710"/>
              <p:cNvSpPr>
                <a:spLocks noChangeArrowheads="1"/>
              </p:cNvSpPr>
              <p:nvPr/>
            </p:nvSpPr>
            <p:spPr bwMode="auto">
              <a:xfrm>
                <a:off x="5550" y="2555"/>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6" name="Rectangle 711"/>
              <p:cNvSpPr>
                <a:spLocks noChangeArrowheads="1"/>
              </p:cNvSpPr>
              <p:nvPr/>
            </p:nvSpPr>
            <p:spPr bwMode="auto">
              <a:xfrm>
                <a:off x="559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7" name="Rectangle 712"/>
              <p:cNvSpPr>
                <a:spLocks noChangeArrowheads="1"/>
              </p:cNvSpPr>
              <p:nvPr/>
            </p:nvSpPr>
            <p:spPr bwMode="auto">
              <a:xfrm>
                <a:off x="5636"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8" name="Rectangle 713"/>
              <p:cNvSpPr>
                <a:spLocks noChangeArrowheads="1"/>
              </p:cNvSpPr>
              <p:nvPr/>
            </p:nvSpPr>
            <p:spPr bwMode="auto">
              <a:xfrm>
                <a:off x="565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9" name="Rectangle 714"/>
              <p:cNvSpPr>
                <a:spLocks noChangeArrowheads="1"/>
              </p:cNvSpPr>
              <p:nvPr/>
            </p:nvSpPr>
            <p:spPr bwMode="auto">
              <a:xfrm>
                <a:off x="5550" y="272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0" name="Rectangle 715"/>
              <p:cNvSpPr>
                <a:spLocks noChangeArrowheads="1"/>
              </p:cNvSpPr>
              <p:nvPr/>
            </p:nvSpPr>
            <p:spPr bwMode="auto">
              <a:xfrm>
                <a:off x="5592" y="2724"/>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1" name="Rectangle 716"/>
              <p:cNvSpPr>
                <a:spLocks noChangeArrowheads="1"/>
              </p:cNvSpPr>
              <p:nvPr/>
            </p:nvSpPr>
            <p:spPr bwMode="auto">
              <a:xfrm>
                <a:off x="557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2" name="Rectangle 717"/>
              <p:cNvSpPr>
                <a:spLocks noChangeArrowheads="1"/>
              </p:cNvSpPr>
              <p:nvPr/>
            </p:nvSpPr>
            <p:spPr bwMode="auto">
              <a:xfrm>
                <a:off x="5614" y="2780"/>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3" name="Rectangle 718"/>
              <p:cNvSpPr>
                <a:spLocks noChangeArrowheads="1"/>
              </p:cNvSpPr>
              <p:nvPr/>
            </p:nvSpPr>
            <p:spPr bwMode="auto">
              <a:xfrm>
                <a:off x="5550"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4" name="Rectangle 719"/>
              <p:cNvSpPr>
                <a:spLocks noChangeArrowheads="1"/>
              </p:cNvSpPr>
              <p:nvPr/>
            </p:nvSpPr>
            <p:spPr bwMode="auto">
              <a:xfrm>
                <a:off x="559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5" name="Rectangle 720"/>
              <p:cNvSpPr>
                <a:spLocks noChangeArrowheads="1"/>
              </p:cNvSpPr>
              <p:nvPr/>
            </p:nvSpPr>
            <p:spPr bwMode="auto">
              <a:xfrm>
                <a:off x="5744"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6" name="Rectangle 721"/>
              <p:cNvSpPr>
                <a:spLocks noChangeArrowheads="1"/>
              </p:cNvSpPr>
              <p:nvPr/>
            </p:nvSpPr>
            <p:spPr bwMode="auto">
              <a:xfrm>
                <a:off x="576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7" name="Rectangle 722"/>
              <p:cNvSpPr>
                <a:spLocks noChangeArrowheads="1"/>
              </p:cNvSpPr>
              <p:nvPr/>
            </p:nvSpPr>
            <p:spPr bwMode="auto">
              <a:xfrm>
                <a:off x="5786"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8" name="Rectangle 723"/>
              <p:cNvSpPr>
                <a:spLocks noChangeArrowheads="1"/>
              </p:cNvSpPr>
              <p:nvPr/>
            </p:nvSpPr>
            <p:spPr bwMode="auto">
              <a:xfrm>
                <a:off x="568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9" name="Rectangle 724"/>
              <p:cNvSpPr>
                <a:spLocks noChangeArrowheads="1"/>
              </p:cNvSpPr>
              <p:nvPr/>
            </p:nvSpPr>
            <p:spPr bwMode="auto">
              <a:xfrm>
                <a:off x="5722" y="1710"/>
                <a:ext cx="2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0" name="Rectangle 725"/>
              <p:cNvSpPr>
                <a:spLocks noChangeArrowheads="1"/>
              </p:cNvSpPr>
              <p:nvPr/>
            </p:nvSpPr>
            <p:spPr bwMode="auto">
              <a:xfrm>
                <a:off x="568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1" name="Rectangle 726"/>
              <p:cNvSpPr>
                <a:spLocks noChangeArrowheads="1"/>
              </p:cNvSpPr>
              <p:nvPr/>
            </p:nvSpPr>
            <p:spPr bwMode="auto">
              <a:xfrm>
                <a:off x="5786" y="18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2" name="Rectangle 727"/>
              <p:cNvSpPr>
                <a:spLocks noChangeArrowheads="1"/>
              </p:cNvSpPr>
              <p:nvPr/>
            </p:nvSpPr>
            <p:spPr bwMode="auto">
              <a:xfrm>
                <a:off x="5700" y="199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3" name="Rectangle 728"/>
              <p:cNvSpPr>
                <a:spLocks noChangeArrowheads="1"/>
              </p:cNvSpPr>
              <p:nvPr/>
            </p:nvSpPr>
            <p:spPr bwMode="auto">
              <a:xfrm>
                <a:off x="5786"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4" name="Rectangle 729"/>
              <p:cNvSpPr>
                <a:spLocks noChangeArrowheads="1"/>
              </p:cNvSpPr>
              <p:nvPr/>
            </p:nvSpPr>
            <p:spPr bwMode="auto">
              <a:xfrm>
                <a:off x="5636" y="227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5" name="Rectangle 730"/>
              <p:cNvSpPr>
                <a:spLocks noChangeArrowheads="1"/>
              </p:cNvSpPr>
              <p:nvPr/>
            </p:nvSpPr>
            <p:spPr bwMode="auto">
              <a:xfrm>
                <a:off x="574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6" name="Rectangle 731"/>
              <p:cNvSpPr>
                <a:spLocks noChangeArrowheads="1"/>
              </p:cNvSpPr>
              <p:nvPr/>
            </p:nvSpPr>
            <p:spPr bwMode="auto">
              <a:xfrm>
                <a:off x="5786"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7" name="Rectangle 732"/>
              <p:cNvSpPr>
                <a:spLocks noChangeArrowheads="1"/>
              </p:cNvSpPr>
              <p:nvPr/>
            </p:nvSpPr>
            <p:spPr bwMode="auto">
              <a:xfrm>
                <a:off x="5656" y="2387"/>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8" name="Rectangle 733"/>
              <p:cNvSpPr>
                <a:spLocks noChangeArrowheads="1"/>
              </p:cNvSpPr>
              <p:nvPr/>
            </p:nvSpPr>
            <p:spPr bwMode="auto">
              <a:xfrm>
                <a:off x="5786"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9" name="Rectangle 734"/>
              <p:cNvSpPr>
                <a:spLocks noChangeArrowheads="1"/>
              </p:cNvSpPr>
              <p:nvPr/>
            </p:nvSpPr>
            <p:spPr bwMode="auto">
              <a:xfrm>
                <a:off x="5786"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0" name="Rectangle 735"/>
              <p:cNvSpPr>
                <a:spLocks noChangeArrowheads="1"/>
              </p:cNvSpPr>
              <p:nvPr/>
            </p:nvSpPr>
            <p:spPr bwMode="auto">
              <a:xfrm>
                <a:off x="578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1" name="Rectangle 736"/>
              <p:cNvSpPr>
                <a:spLocks noChangeArrowheads="1"/>
              </p:cNvSpPr>
              <p:nvPr/>
            </p:nvSpPr>
            <p:spPr bwMode="auto">
              <a:xfrm>
                <a:off x="5700" y="266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2" name="Rectangle 737"/>
              <p:cNvSpPr>
                <a:spLocks noChangeArrowheads="1"/>
              </p:cNvSpPr>
              <p:nvPr/>
            </p:nvSpPr>
            <p:spPr bwMode="auto">
              <a:xfrm>
                <a:off x="57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3" name="Rectangle 738"/>
              <p:cNvSpPr>
                <a:spLocks noChangeArrowheads="1"/>
              </p:cNvSpPr>
              <p:nvPr/>
            </p:nvSpPr>
            <p:spPr bwMode="auto">
              <a:xfrm>
                <a:off x="5786"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4" name="Rectangle 739"/>
              <p:cNvSpPr>
                <a:spLocks noChangeArrowheads="1"/>
              </p:cNvSpPr>
              <p:nvPr/>
            </p:nvSpPr>
            <p:spPr bwMode="auto">
              <a:xfrm>
                <a:off x="570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5" name="Rectangle 740"/>
              <p:cNvSpPr>
                <a:spLocks noChangeArrowheads="1"/>
              </p:cNvSpPr>
              <p:nvPr/>
            </p:nvSpPr>
            <p:spPr bwMode="auto">
              <a:xfrm>
                <a:off x="559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6" name="Rectangle 741"/>
              <p:cNvSpPr>
                <a:spLocks noChangeArrowheads="1"/>
              </p:cNvSpPr>
              <p:nvPr/>
            </p:nvSpPr>
            <p:spPr bwMode="auto">
              <a:xfrm>
                <a:off x="572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7" name="Rectangle 742"/>
              <p:cNvSpPr>
                <a:spLocks noChangeArrowheads="1"/>
              </p:cNvSpPr>
              <p:nvPr/>
            </p:nvSpPr>
            <p:spPr bwMode="auto">
              <a:xfrm>
                <a:off x="5550"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8" name="Rectangle 743"/>
              <p:cNvSpPr>
                <a:spLocks noChangeArrowheads="1"/>
              </p:cNvSpPr>
              <p:nvPr/>
            </p:nvSpPr>
            <p:spPr bwMode="auto">
              <a:xfrm>
                <a:off x="563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9" name="Rectangle 744"/>
              <p:cNvSpPr>
                <a:spLocks noChangeArrowheads="1"/>
              </p:cNvSpPr>
              <p:nvPr/>
            </p:nvSpPr>
            <p:spPr bwMode="auto">
              <a:xfrm>
                <a:off x="5658"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0" name="Rectangle 745"/>
              <p:cNvSpPr>
                <a:spLocks noChangeArrowheads="1"/>
              </p:cNvSpPr>
              <p:nvPr/>
            </p:nvSpPr>
            <p:spPr bwMode="auto">
              <a:xfrm>
                <a:off x="5656"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1" name="Rectangle 746"/>
              <p:cNvSpPr>
                <a:spLocks noChangeArrowheads="1"/>
              </p:cNvSpPr>
              <p:nvPr/>
            </p:nvSpPr>
            <p:spPr bwMode="auto">
              <a:xfrm>
                <a:off x="5614"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2" name="Rectangle 747"/>
              <p:cNvSpPr>
                <a:spLocks noChangeArrowheads="1"/>
              </p:cNvSpPr>
              <p:nvPr/>
            </p:nvSpPr>
            <p:spPr bwMode="auto">
              <a:xfrm>
                <a:off x="555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3" name="Rectangle 748"/>
              <p:cNvSpPr>
                <a:spLocks noChangeArrowheads="1"/>
              </p:cNvSpPr>
              <p:nvPr/>
            </p:nvSpPr>
            <p:spPr bwMode="auto">
              <a:xfrm>
                <a:off x="559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4" name="Rectangle 749"/>
              <p:cNvSpPr>
                <a:spLocks noChangeArrowheads="1"/>
              </p:cNvSpPr>
              <p:nvPr/>
            </p:nvSpPr>
            <p:spPr bwMode="auto">
              <a:xfrm>
                <a:off x="5614"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5" name="Rectangle 750"/>
              <p:cNvSpPr>
                <a:spLocks noChangeArrowheads="1"/>
              </p:cNvSpPr>
              <p:nvPr/>
            </p:nvSpPr>
            <p:spPr bwMode="auto">
              <a:xfrm>
                <a:off x="5722"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6" name="Rectangle 751"/>
              <p:cNvSpPr>
                <a:spLocks noChangeArrowheads="1"/>
              </p:cNvSpPr>
              <p:nvPr/>
            </p:nvSpPr>
            <p:spPr bwMode="auto">
              <a:xfrm>
                <a:off x="5550"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7" name="Rectangle 752"/>
              <p:cNvSpPr>
                <a:spLocks noChangeArrowheads="1"/>
              </p:cNvSpPr>
              <p:nvPr/>
            </p:nvSpPr>
            <p:spPr bwMode="auto">
              <a:xfrm>
                <a:off x="5700" y="31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8" name="Rectangle 753"/>
              <p:cNvSpPr>
                <a:spLocks noChangeArrowheads="1"/>
              </p:cNvSpPr>
              <p:nvPr/>
            </p:nvSpPr>
            <p:spPr bwMode="auto">
              <a:xfrm>
                <a:off x="5614"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9" name="Rectangle 754"/>
              <p:cNvSpPr>
                <a:spLocks noChangeArrowheads="1"/>
              </p:cNvSpPr>
              <p:nvPr/>
            </p:nvSpPr>
            <p:spPr bwMode="auto">
              <a:xfrm>
                <a:off x="568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0" name="Rectangle 755"/>
              <p:cNvSpPr>
                <a:spLocks noChangeArrowheads="1"/>
              </p:cNvSpPr>
              <p:nvPr/>
            </p:nvSpPr>
            <p:spPr bwMode="auto">
              <a:xfrm>
                <a:off x="5550"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1" name="Rectangle 756"/>
              <p:cNvSpPr>
                <a:spLocks noChangeArrowheads="1"/>
              </p:cNvSpPr>
              <p:nvPr/>
            </p:nvSpPr>
            <p:spPr bwMode="auto">
              <a:xfrm>
                <a:off x="5656" y="3294"/>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2" name="Rectangle 757"/>
              <p:cNvSpPr>
                <a:spLocks noChangeArrowheads="1"/>
              </p:cNvSpPr>
              <p:nvPr/>
            </p:nvSpPr>
            <p:spPr bwMode="auto">
              <a:xfrm>
                <a:off x="5614"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3" name="Rectangle 758"/>
              <p:cNvSpPr>
                <a:spLocks noChangeArrowheads="1"/>
              </p:cNvSpPr>
              <p:nvPr/>
            </p:nvSpPr>
            <p:spPr bwMode="auto">
              <a:xfrm>
                <a:off x="5550"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4" name="Rectangle 759"/>
              <p:cNvSpPr>
                <a:spLocks noChangeArrowheads="1"/>
              </p:cNvSpPr>
              <p:nvPr/>
            </p:nvSpPr>
            <p:spPr bwMode="auto">
              <a:xfrm>
                <a:off x="565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5" name="Rectangle 760"/>
              <p:cNvSpPr>
                <a:spLocks noChangeArrowheads="1"/>
              </p:cNvSpPr>
              <p:nvPr/>
            </p:nvSpPr>
            <p:spPr bwMode="auto">
              <a:xfrm>
                <a:off x="578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6" name="Rectangle 761"/>
              <p:cNvSpPr>
                <a:spLocks noChangeArrowheads="1"/>
              </p:cNvSpPr>
              <p:nvPr/>
            </p:nvSpPr>
            <p:spPr bwMode="auto">
              <a:xfrm>
                <a:off x="5786" y="350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7" name="Rectangle 762"/>
              <p:cNvSpPr>
                <a:spLocks noChangeArrowheads="1"/>
              </p:cNvSpPr>
              <p:nvPr/>
            </p:nvSpPr>
            <p:spPr bwMode="auto">
              <a:xfrm>
                <a:off x="5550" y="356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8" name="Rectangle 763"/>
              <p:cNvSpPr>
                <a:spLocks noChangeArrowheads="1"/>
              </p:cNvSpPr>
              <p:nvPr/>
            </p:nvSpPr>
            <p:spPr bwMode="auto">
              <a:xfrm>
                <a:off x="565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9" name="Rectangle 764"/>
              <p:cNvSpPr>
                <a:spLocks noChangeArrowheads="1"/>
              </p:cNvSpPr>
              <p:nvPr/>
            </p:nvSpPr>
            <p:spPr bwMode="auto">
              <a:xfrm>
                <a:off x="5656" y="367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0" name="Rectangle 765"/>
              <p:cNvSpPr>
                <a:spLocks noChangeArrowheads="1"/>
              </p:cNvSpPr>
              <p:nvPr/>
            </p:nvSpPr>
            <p:spPr bwMode="auto">
              <a:xfrm>
                <a:off x="578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1" name="Rectangle 766"/>
              <p:cNvSpPr>
                <a:spLocks noChangeArrowheads="1"/>
              </p:cNvSpPr>
              <p:nvPr/>
            </p:nvSpPr>
            <p:spPr bwMode="auto">
              <a:xfrm>
                <a:off x="578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2" name="Rectangle 767"/>
              <p:cNvSpPr>
                <a:spLocks noChangeArrowheads="1"/>
              </p:cNvSpPr>
              <p:nvPr/>
            </p:nvSpPr>
            <p:spPr bwMode="auto">
              <a:xfrm>
                <a:off x="580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3" name="Rectangle 768"/>
              <p:cNvSpPr>
                <a:spLocks noChangeArrowheads="1"/>
              </p:cNvSpPr>
              <p:nvPr/>
            </p:nvSpPr>
            <p:spPr bwMode="auto">
              <a:xfrm>
                <a:off x="5828"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4" name="Rectangle 769"/>
              <p:cNvSpPr>
                <a:spLocks noChangeArrowheads="1"/>
              </p:cNvSpPr>
              <p:nvPr/>
            </p:nvSpPr>
            <p:spPr bwMode="auto">
              <a:xfrm>
                <a:off x="58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5" name="Rectangle 770"/>
              <p:cNvSpPr>
                <a:spLocks noChangeArrowheads="1"/>
              </p:cNvSpPr>
              <p:nvPr/>
            </p:nvSpPr>
            <p:spPr bwMode="auto">
              <a:xfrm>
                <a:off x="58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6" name="Rectangle 771"/>
              <p:cNvSpPr>
                <a:spLocks noChangeArrowheads="1"/>
              </p:cNvSpPr>
              <p:nvPr/>
            </p:nvSpPr>
            <p:spPr bwMode="auto">
              <a:xfrm>
                <a:off x="589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7" name="Rectangle 772"/>
              <p:cNvSpPr>
                <a:spLocks noChangeArrowheads="1"/>
              </p:cNvSpPr>
              <p:nvPr/>
            </p:nvSpPr>
            <p:spPr bwMode="auto">
              <a:xfrm>
                <a:off x="5806" y="1880"/>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8" name="Rectangle 773"/>
              <p:cNvSpPr>
                <a:spLocks noChangeArrowheads="1"/>
              </p:cNvSpPr>
              <p:nvPr/>
            </p:nvSpPr>
            <p:spPr bwMode="auto">
              <a:xfrm>
                <a:off x="5784"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9" name="Rectangle 774"/>
              <p:cNvSpPr>
                <a:spLocks noChangeArrowheads="1"/>
              </p:cNvSpPr>
              <p:nvPr/>
            </p:nvSpPr>
            <p:spPr bwMode="auto">
              <a:xfrm>
                <a:off x="5592" y="2105"/>
                <a:ext cx="22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0" name="Rectangle 775"/>
              <p:cNvSpPr>
                <a:spLocks noChangeArrowheads="1"/>
              </p:cNvSpPr>
              <p:nvPr/>
            </p:nvSpPr>
            <p:spPr bwMode="auto">
              <a:xfrm>
                <a:off x="5850" y="2105"/>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1" name="Rectangle 776"/>
              <p:cNvSpPr>
                <a:spLocks noChangeArrowheads="1"/>
              </p:cNvSpPr>
              <p:nvPr/>
            </p:nvSpPr>
            <p:spPr bwMode="auto">
              <a:xfrm>
                <a:off x="5684" y="2217"/>
                <a:ext cx="220"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2" name="Rectangle 777"/>
              <p:cNvSpPr>
                <a:spLocks noChangeArrowheads="1"/>
              </p:cNvSpPr>
              <p:nvPr/>
            </p:nvSpPr>
            <p:spPr bwMode="auto">
              <a:xfrm>
                <a:off x="578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3" name="Rectangle 778"/>
              <p:cNvSpPr>
                <a:spLocks noChangeArrowheads="1"/>
              </p:cNvSpPr>
              <p:nvPr/>
            </p:nvSpPr>
            <p:spPr bwMode="auto">
              <a:xfrm>
                <a:off x="580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4" name="Rectangle 779"/>
              <p:cNvSpPr>
                <a:spLocks noChangeArrowheads="1"/>
              </p:cNvSpPr>
              <p:nvPr/>
            </p:nvSpPr>
            <p:spPr bwMode="auto">
              <a:xfrm>
                <a:off x="5806" y="2387"/>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5" name="Rectangle 780"/>
              <p:cNvSpPr>
                <a:spLocks noChangeArrowheads="1"/>
              </p:cNvSpPr>
              <p:nvPr/>
            </p:nvSpPr>
            <p:spPr bwMode="auto">
              <a:xfrm>
                <a:off x="589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6" name="Rectangle 781"/>
              <p:cNvSpPr>
                <a:spLocks noChangeArrowheads="1"/>
              </p:cNvSpPr>
              <p:nvPr/>
            </p:nvSpPr>
            <p:spPr bwMode="auto">
              <a:xfrm>
                <a:off x="5784"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7" name="Rectangle 782"/>
              <p:cNvSpPr>
                <a:spLocks noChangeArrowheads="1"/>
              </p:cNvSpPr>
              <p:nvPr/>
            </p:nvSpPr>
            <p:spPr bwMode="auto">
              <a:xfrm>
                <a:off x="5784"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8" name="Rectangle 783"/>
              <p:cNvSpPr>
                <a:spLocks noChangeArrowheads="1"/>
              </p:cNvSpPr>
              <p:nvPr/>
            </p:nvSpPr>
            <p:spPr bwMode="auto">
              <a:xfrm>
                <a:off x="589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9" name="Rectangle 784"/>
              <p:cNvSpPr>
                <a:spLocks noChangeArrowheads="1"/>
              </p:cNvSpPr>
              <p:nvPr/>
            </p:nvSpPr>
            <p:spPr bwMode="auto">
              <a:xfrm>
                <a:off x="580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0" name="Rectangle 785"/>
              <p:cNvSpPr>
                <a:spLocks noChangeArrowheads="1"/>
              </p:cNvSpPr>
              <p:nvPr/>
            </p:nvSpPr>
            <p:spPr bwMode="auto">
              <a:xfrm>
                <a:off x="5828" y="2780"/>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1" name="Rectangle 786"/>
              <p:cNvSpPr>
                <a:spLocks noChangeArrowheads="1"/>
              </p:cNvSpPr>
              <p:nvPr/>
            </p:nvSpPr>
            <p:spPr bwMode="auto">
              <a:xfrm>
                <a:off x="591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2" name="Rectangle 787"/>
              <p:cNvSpPr>
                <a:spLocks noChangeArrowheads="1"/>
              </p:cNvSpPr>
              <p:nvPr/>
            </p:nvSpPr>
            <p:spPr bwMode="auto">
              <a:xfrm>
                <a:off x="593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3" name="Rectangle 788"/>
              <p:cNvSpPr>
                <a:spLocks noChangeArrowheads="1"/>
              </p:cNvSpPr>
              <p:nvPr/>
            </p:nvSpPr>
            <p:spPr bwMode="auto">
              <a:xfrm>
                <a:off x="598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4" name="Rectangle 789"/>
              <p:cNvSpPr>
                <a:spLocks noChangeArrowheads="1"/>
              </p:cNvSpPr>
              <p:nvPr/>
            </p:nvSpPr>
            <p:spPr bwMode="auto">
              <a:xfrm>
                <a:off x="600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5" name="Rectangle 790"/>
              <p:cNvSpPr>
                <a:spLocks noChangeArrowheads="1"/>
              </p:cNvSpPr>
              <p:nvPr/>
            </p:nvSpPr>
            <p:spPr bwMode="auto">
              <a:xfrm>
                <a:off x="602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6" name="Rectangle 791"/>
              <p:cNvSpPr>
                <a:spLocks noChangeArrowheads="1"/>
              </p:cNvSpPr>
              <p:nvPr/>
            </p:nvSpPr>
            <p:spPr bwMode="auto">
              <a:xfrm>
                <a:off x="602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7" name="Rectangle 792"/>
              <p:cNvSpPr>
                <a:spLocks noChangeArrowheads="1"/>
              </p:cNvSpPr>
              <p:nvPr/>
            </p:nvSpPr>
            <p:spPr bwMode="auto">
              <a:xfrm>
                <a:off x="5700" y="1824"/>
                <a:ext cx="228"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8" name="Rectangle 793"/>
              <p:cNvSpPr>
                <a:spLocks noChangeArrowheads="1"/>
              </p:cNvSpPr>
              <p:nvPr/>
            </p:nvSpPr>
            <p:spPr bwMode="auto">
              <a:xfrm>
                <a:off x="5942" y="1824"/>
                <a:ext cx="7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9" name="Rectangle 794"/>
              <p:cNvSpPr>
                <a:spLocks noChangeArrowheads="1"/>
              </p:cNvSpPr>
              <p:nvPr/>
            </p:nvSpPr>
            <p:spPr bwMode="auto">
              <a:xfrm>
                <a:off x="6022"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0" name="Rectangle 795"/>
              <p:cNvSpPr>
                <a:spLocks noChangeArrowheads="1"/>
              </p:cNvSpPr>
              <p:nvPr/>
            </p:nvSpPr>
            <p:spPr bwMode="auto">
              <a:xfrm>
                <a:off x="6022" y="18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1" name="Rectangle 796"/>
              <p:cNvSpPr>
                <a:spLocks noChangeArrowheads="1"/>
              </p:cNvSpPr>
              <p:nvPr/>
            </p:nvSpPr>
            <p:spPr bwMode="auto">
              <a:xfrm>
                <a:off x="5700" y="1936"/>
                <a:ext cx="228"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2" name="Rectangle 797"/>
              <p:cNvSpPr>
                <a:spLocks noChangeArrowheads="1"/>
              </p:cNvSpPr>
              <p:nvPr/>
            </p:nvSpPr>
            <p:spPr bwMode="auto">
              <a:xfrm>
                <a:off x="5958"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3" name="Rectangle 798"/>
              <p:cNvSpPr>
                <a:spLocks noChangeArrowheads="1"/>
              </p:cNvSpPr>
              <p:nvPr/>
            </p:nvSpPr>
            <p:spPr bwMode="auto">
              <a:xfrm>
                <a:off x="5978" y="1936"/>
                <a:ext cx="36"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4" name="Rectangle 799"/>
              <p:cNvSpPr>
                <a:spLocks noChangeArrowheads="1"/>
              </p:cNvSpPr>
              <p:nvPr/>
            </p:nvSpPr>
            <p:spPr bwMode="auto">
              <a:xfrm>
                <a:off x="5914" y="204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5" name="Rectangle 800"/>
              <p:cNvSpPr>
                <a:spLocks noChangeArrowheads="1"/>
              </p:cNvSpPr>
              <p:nvPr/>
            </p:nvSpPr>
            <p:spPr bwMode="auto">
              <a:xfrm>
                <a:off x="5958"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6" name="Rectangle 801"/>
              <p:cNvSpPr>
                <a:spLocks noChangeArrowheads="1"/>
              </p:cNvSpPr>
              <p:nvPr/>
            </p:nvSpPr>
            <p:spPr bwMode="auto">
              <a:xfrm>
                <a:off x="6022"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7" name="Rectangle 802"/>
              <p:cNvSpPr>
                <a:spLocks noChangeArrowheads="1"/>
              </p:cNvSpPr>
              <p:nvPr/>
            </p:nvSpPr>
            <p:spPr bwMode="auto">
              <a:xfrm>
                <a:off x="5936"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8" name="Rectangle 803"/>
              <p:cNvSpPr>
                <a:spLocks noChangeArrowheads="1"/>
              </p:cNvSpPr>
              <p:nvPr/>
            </p:nvSpPr>
            <p:spPr bwMode="auto">
              <a:xfrm>
                <a:off x="6000" y="21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9" name="Rectangle 804"/>
              <p:cNvSpPr>
                <a:spLocks noChangeArrowheads="1"/>
              </p:cNvSpPr>
              <p:nvPr/>
            </p:nvSpPr>
            <p:spPr bwMode="auto">
              <a:xfrm>
                <a:off x="6022"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0" name="Rectangle 805"/>
              <p:cNvSpPr>
                <a:spLocks noChangeArrowheads="1"/>
              </p:cNvSpPr>
              <p:nvPr/>
            </p:nvSpPr>
            <p:spPr bwMode="auto">
              <a:xfrm>
                <a:off x="5980"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1" name="Rectangle 806"/>
              <p:cNvSpPr>
                <a:spLocks noChangeArrowheads="1"/>
              </p:cNvSpPr>
              <p:nvPr/>
            </p:nvSpPr>
            <p:spPr bwMode="auto">
              <a:xfrm>
                <a:off x="6022"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2" name="Rectangle 807"/>
              <p:cNvSpPr>
                <a:spLocks noChangeArrowheads="1"/>
              </p:cNvSpPr>
              <p:nvPr/>
            </p:nvSpPr>
            <p:spPr bwMode="auto">
              <a:xfrm>
                <a:off x="5980" y="2217"/>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3" name="Rectangle 808"/>
              <p:cNvSpPr>
                <a:spLocks noChangeArrowheads="1"/>
              </p:cNvSpPr>
              <p:nvPr/>
            </p:nvSpPr>
            <p:spPr bwMode="auto">
              <a:xfrm>
                <a:off x="6022" y="22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4" name="Rectangle 809"/>
              <p:cNvSpPr>
                <a:spLocks noChangeArrowheads="1"/>
              </p:cNvSpPr>
              <p:nvPr/>
            </p:nvSpPr>
            <p:spPr bwMode="auto">
              <a:xfrm>
                <a:off x="5870" y="2273"/>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5" name="Rectangle 810"/>
              <p:cNvSpPr>
                <a:spLocks noChangeArrowheads="1"/>
              </p:cNvSpPr>
              <p:nvPr/>
            </p:nvSpPr>
            <p:spPr bwMode="auto">
              <a:xfrm>
                <a:off x="598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2"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7" name="Rectangle 813"/>
              <p:cNvSpPr>
                <a:spLocks noChangeArrowheads="1"/>
              </p:cNvSpPr>
              <p:nvPr/>
            </p:nvSpPr>
            <p:spPr bwMode="auto">
              <a:xfrm>
                <a:off x="6002" y="2329"/>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8" name="Rectangle 814"/>
              <p:cNvSpPr>
                <a:spLocks noChangeArrowheads="1"/>
              </p:cNvSpPr>
              <p:nvPr/>
            </p:nvSpPr>
            <p:spPr bwMode="auto">
              <a:xfrm>
                <a:off x="5936"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9" name="Rectangle 815"/>
              <p:cNvSpPr>
                <a:spLocks noChangeArrowheads="1"/>
              </p:cNvSpPr>
              <p:nvPr/>
            </p:nvSpPr>
            <p:spPr bwMode="auto">
              <a:xfrm>
                <a:off x="5980"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0" name="Rectangle 816"/>
              <p:cNvSpPr>
                <a:spLocks noChangeArrowheads="1"/>
              </p:cNvSpPr>
              <p:nvPr/>
            </p:nvSpPr>
            <p:spPr bwMode="auto">
              <a:xfrm>
                <a:off x="600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1" name="Rectangle 817"/>
              <p:cNvSpPr>
                <a:spLocks noChangeArrowheads="1"/>
              </p:cNvSpPr>
              <p:nvPr/>
            </p:nvSpPr>
            <p:spPr bwMode="auto">
              <a:xfrm>
                <a:off x="6022"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2" name="Rectangle 818"/>
              <p:cNvSpPr>
                <a:spLocks noChangeArrowheads="1"/>
              </p:cNvSpPr>
              <p:nvPr/>
            </p:nvSpPr>
            <p:spPr bwMode="auto">
              <a:xfrm>
                <a:off x="5936" y="2443"/>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3" name="Rectangle 819"/>
              <p:cNvSpPr>
                <a:spLocks noChangeArrowheads="1"/>
              </p:cNvSpPr>
              <p:nvPr/>
            </p:nvSpPr>
            <p:spPr bwMode="auto">
              <a:xfrm>
                <a:off x="602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4" name="Rectangle 820"/>
              <p:cNvSpPr>
                <a:spLocks noChangeArrowheads="1"/>
              </p:cNvSpPr>
              <p:nvPr/>
            </p:nvSpPr>
            <p:spPr bwMode="auto">
              <a:xfrm>
                <a:off x="6022"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5" name="Rectangle 821"/>
              <p:cNvSpPr>
                <a:spLocks noChangeArrowheads="1"/>
              </p:cNvSpPr>
              <p:nvPr/>
            </p:nvSpPr>
            <p:spPr bwMode="auto">
              <a:xfrm>
                <a:off x="5914" y="255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6" name="Rectangle 822"/>
              <p:cNvSpPr>
                <a:spLocks noChangeArrowheads="1"/>
              </p:cNvSpPr>
              <p:nvPr/>
            </p:nvSpPr>
            <p:spPr bwMode="auto">
              <a:xfrm>
                <a:off x="5980" y="255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7" name="Rectangle 823"/>
              <p:cNvSpPr>
                <a:spLocks noChangeArrowheads="1"/>
              </p:cNvSpPr>
              <p:nvPr/>
            </p:nvSpPr>
            <p:spPr bwMode="auto">
              <a:xfrm>
                <a:off x="6002" y="2555"/>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8" name="Rectangle 824"/>
              <p:cNvSpPr>
                <a:spLocks noChangeArrowheads="1"/>
              </p:cNvSpPr>
              <p:nvPr/>
            </p:nvSpPr>
            <p:spPr bwMode="auto">
              <a:xfrm>
                <a:off x="602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9" name="Rectangle 825"/>
              <p:cNvSpPr>
                <a:spLocks noChangeArrowheads="1"/>
              </p:cNvSpPr>
              <p:nvPr/>
            </p:nvSpPr>
            <p:spPr bwMode="auto">
              <a:xfrm>
                <a:off x="5958"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0" name="Rectangle 826"/>
              <p:cNvSpPr>
                <a:spLocks noChangeArrowheads="1"/>
              </p:cNvSpPr>
              <p:nvPr/>
            </p:nvSpPr>
            <p:spPr bwMode="auto">
              <a:xfrm>
                <a:off x="60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1" name="Rectangle 827"/>
              <p:cNvSpPr>
                <a:spLocks noChangeArrowheads="1"/>
              </p:cNvSpPr>
              <p:nvPr/>
            </p:nvSpPr>
            <p:spPr bwMode="auto">
              <a:xfrm>
                <a:off x="6000" y="272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2" name="Rectangle 828"/>
              <p:cNvSpPr>
                <a:spLocks noChangeArrowheads="1"/>
              </p:cNvSpPr>
              <p:nvPr/>
            </p:nvSpPr>
            <p:spPr bwMode="auto">
              <a:xfrm>
                <a:off x="593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3" name="Rectangle 829"/>
              <p:cNvSpPr>
                <a:spLocks noChangeArrowheads="1"/>
              </p:cNvSpPr>
              <p:nvPr/>
            </p:nvSpPr>
            <p:spPr bwMode="auto">
              <a:xfrm>
                <a:off x="5980"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4" name="Rectangle 830"/>
              <p:cNvSpPr>
                <a:spLocks noChangeArrowheads="1"/>
              </p:cNvSpPr>
              <p:nvPr/>
            </p:nvSpPr>
            <p:spPr bwMode="auto">
              <a:xfrm>
                <a:off x="6022"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5" name="Rectangle 831"/>
              <p:cNvSpPr>
                <a:spLocks noChangeArrowheads="1"/>
              </p:cNvSpPr>
              <p:nvPr/>
            </p:nvSpPr>
            <p:spPr bwMode="auto">
              <a:xfrm>
                <a:off x="5914" y="283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6" name="Rectangle 832"/>
              <p:cNvSpPr>
                <a:spLocks noChangeArrowheads="1"/>
              </p:cNvSpPr>
              <p:nvPr/>
            </p:nvSpPr>
            <p:spPr bwMode="auto">
              <a:xfrm>
                <a:off x="602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7" name="Rectangle 833"/>
              <p:cNvSpPr>
                <a:spLocks noChangeArrowheads="1"/>
              </p:cNvSpPr>
              <p:nvPr/>
            </p:nvSpPr>
            <p:spPr bwMode="auto">
              <a:xfrm>
                <a:off x="5914" y="289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8" name="Rectangle 834"/>
              <p:cNvSpPr>
                <a:spLocks noChangeArrowheads="1"/>
              </p:cNvSpPr>
              <p:nvPr/>
            </p:nvSpPr>
            <p:spPr bwMode="auto">
              <a:xfrm>
                <a:off x="5958"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9" name="Rectangle 835"/>
              <p:cNvSpPr>
                <a:spLocks noChangeArrowheads="1"/>
              </p:cNvSpPr>
              <p:nvPr/>
            </p:nvSpPr>
            <p:spPr bwMode="auto">
              <a:xfrm>
                <a:off x="5656"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0" name="Rectangle 836"/>
              <p:cNvSpPr>
                <a:spLocks noChangeArrowheads="1"/>
              </p:cNvSpPr>
              <p:nvPr/>
            </p:nvSpPr>
            <p:spPr bwMode="auto">
              <a:xfrm>
                <a:off x="580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1" name="Rectangle 837"/>
              <p:cNvSpPr>
                <a:spLocks noChangeArrowheads="1"/>
              </p:cNvSpPr>
              <p:nvPr/>
            </p:nvSpPr>
            <p:spPr bwMode="auto">
              <a:xfrm>
                <a:off x="5870"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2" name="Rectangle 838"/>
              <p:cNvSpPr>
                <a:spLocks noChangeArrowheads="1"/>
              </p:cNvSpPr>
              <p:nvPr/>
            </p:nvSpPr>
            <p:spPr bwMode="auto">
              <a:xfrm>
                <a:off x="5914"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3" name="Rectangle 839"/>
              <p:cNvSpPr>
                <a:spLocks noChangeArrowheads="1"/>
              </p:cNvSpPr>
              <p:nvPr/>
            </p:nvSpPr>
            <p:spPr bwMode="auto">
              <a:xfrm>
                <a:off x="6022"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4" name="Rectangle 840"/>
              <p:cNvSpPr>
                <a:spLocks noChangeArrowheads="1"/>
              </p:cNvSpPr>
              <p:nvPr/>
            </p:nvSpPr>
            <p:spPr bwMode="auto">
              <a:xfrm>
                <a:off x="5850"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5" name="Rectangle 841"/>
              <p:cNvSpPr>
                <a:spLocks noChangeArrowheads="1"/>
              </p:cNvSpPr>
              <p:nvPr/>
            </p:nvSpPr>
            <p:spPr bwMode="auto">
              <a:xfrm>
                <a:off x="6000"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6" name="Rectangle 842"/>
              <p:cNvSpPr>
                <a:spLocks noChangeArrowheads="1"/>
              </p:cNvSpPr>
              <p:nvPr/>
            </p:nvSpPr>
            <p:spPr bwMode="auto">
              <a:xfrm>
                <a:off x="6022"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7" name="Rectangle 843"/>
              <p:cNvSpPr>
                <a:spLocks noChangeArrowheads="1"/>
              </p:cNvSpPr>
              <p:nvPr/>
            </p:nvSpPr>
            <p:spPr bwMode="auto">
              <a:xfrm>
                <a:off x="5936"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8" name="Rectangle 844"/>
              <p:cNvSpPr>
                <a:spLocks noChangeArrowheads="1"/>
              </p:cNvSpPr>
              <p:nvPr/>
            </p:nvSpPr>
            <p:spPr bwMode="auto">
              <a:xfrm>
                <a:off x="598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9" name="Rectangle 845"/>
              <p:cNvSpPr>
                <a:spLocks noChangeArrowheads="1"/>
              </p:cNvSpPr>
              <p:nvPr/>
            </p:nvSpPr>
            <p:spPr bwMode="auto">
              <a:xfrm>
                <a:off x="602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0" name="Rectangle 846"/>
              <p:cNvSpPr>
                <a:spLocks noChangeArrowheads="1"/>
              </p:cNvSpPr>
              <p:nvPr/>
            </p:nvSpPr>
            <p:spPr bwMode="auto">
              <a:xfrm>
                <a:off x="585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1" name="Rectangle 847"/>
              <p:cNvSpPr>
                <a:spLocks noChangeArrowheads="1"/>
              </p:cNvSpPr>
              <p:nvPr/>
            </p:nvSpPr>
            <p:spPr bwMode="auto">
              <a:xfrm>
                <a:off x="5806"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2" name="Rectangle 848"/>
              <p:cNvSpPr>
                <a:spLocks noChangeArrowheads="1"/>
              </p:cNvSpPr>
              <p:nvPr/>
            </p:nvSpPr>
            <p:spPr bwMode="auto">
              <a:xfrm>
                <a:off x="5958"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3" name="Rectangle 849"/>
              <p:cNvSpPr>
                <a:spLocks noChangeArrowheads="1"/>
              </p:cNvSpPr>
              <p:nvPr/>
            </p:nvSpPr>
            <p:spPr bwMode="auto">
              <a:xfrm>
                <a:off x="598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4" name="Rectangle 850"/>
              <p:cNvSpPr>
                <a:spLocks noChangeArrowheads="1"/>
              </p:cNvSpPr>
              <p:nvPr/>
            </p:nvSpPr>
            <p:spPr bwMode="auto">
              <a:xfrm>
                <a:off x="5936"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5" name="Rectangle 851"/>
              <p:cNvSpPr>
                <a:spLocks noChangeArrowheads="1"/>
              </p:cNvSpPr>
              <p:nvPr/>
            </p:nvSpPr>
            <p:spPr bwMode="auto">
              <a:xfrm>
                <a:off x="589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6" name="Rectangle 852"/>
              <p:cNvSpPr>
                <a:spLocks noChangeArrowheads="1"/>
              </p:cNvSpPr>
              <p:nvPr/>
            </p:nvSpPr>
            <p:spPr bwMode="auto">
              <a:xfrm>
                <a:off x="602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7" name="Rectangle 853"/>
              <p:cNvSpPr>
                <a:spLocks noChangeArrowheads="1"/>
              </p:cNvSpPr>
              <p:nvPr/>
            </p:nvSpPr>
            <p:spPr bwMode="auto">
              <a:xfrm>
                <a:off x="585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8" name="Rectangle 854"/>
              <p:cNvSpPr>
                <a:spLocks noChangeArrowheads="1"/>
              </p:cNvSpPr>
              <p:nvPr/>
            </p:nvSpPr>
            <p:spPr bwMode="auto">
              <a:xfrm>
                <a:off x="6022"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9" name="Rectangle 855"/>
              <p:cNvSpPr>
                <a:spLocks noChangeArrowheads="1"/>
              </p:cNvSpPr>
              <p:nvPr/>
            </p:nvSpPr>
            <p:spPr bwMode="auto">
              <a:xfrm>
                <a:off x="5936"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0" name="Rectangle 856"/>
              <p:cNvSpPr>
                <a:spLocks noChangeArrowheads="1"/>
              </p:cNvSpPr>
              <p:nvPr/>
            </p:nvSpPr>
            <p:spPr bwMode="auto">
              <a:xfrm>
                <a:off x="5828"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1" name="Rectangle 857"/>
              <p:cNvSpPr>
                <a:spLocks noChangeArrowheads="1"/>
              </p:cNvSpPr>
              <p:nvPr/>
            </p:nvSpPr>
            <p:spPr bwMode="auto">
              <a:xfrm>
                <a:off x="5892"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2" name="Rectangle 858"/>
              <p:cNvSpPr>
                <a:spLocks noChangeArrowheads="1"/>
              </p:cNvSpPr>
              <p:nvPr/>
            </p:nvSpPr>
            <p:spPr bwMode="auto">
              <a:xfrm>
                <a:off x="589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3" name="Rectangle 859"/>
              <p:cNvSpPr>
                <a:spLocks noChangeArrowheads="1"/>
              </p:cNvSpPr>
              <p:nvPr/>
            </p:nvSpPr>
            <p:spPr bwMode="auto">
              <a:xfrm>
                <a:off x="602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4" name="Rectangle 860"/>
              <p:cNvSpPr>
                <a:spLocks noChangeArrowheads="1"/>
              </p:cNvSpPr>
              <p:nvPr/>
            </p:nvSpPr>
            <p:spPr bwMode="auto">
              <a:xfrm>
                <a:off x="5936"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5" name="Rectangle 861"/>
              <p:cNvSpPr>
                <a:spLocks noChangeArrowheads="1"/>
              </p:cNvSpPr>
              <p:nvPr/>
            </p:nvSpPr>
            <p:spPr bwMode="auto">
              <a:xfrm>
                <a:off x="5850"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6" name="Rectangle 862"/>
              <p:cNvSpPr>
                <a:spLocks noChangeArrowheads="1"/>
              </p:cNvSpPr>
              <p:nvPr/>
            </p:nvSpPr>
            <p:spPr bwMode="auto">
              <a:xfrm>
                <a:off x="5784"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7" name="Rectangle 863"/>
              <p:cNvSpPr>
                <a:spLocks noChangeArrowheads="1"/>
              </p:cNvSpPr>
              <p:nvPr/>
            </p:nvSpPr>
            <p:spPr bwMode="auto">
              <a:xfrm>
                <a:off x="589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8" name="Rectangle 864"/>
              <p:cNvSpPr>
                <a:spLocks noChangeArrowheads="1"/>
              </p:cNvSpPr>
              <p:nvPr/>
            </p:nvSpPr>
            <p:spPr bwMode="auto">
              <a:xfrm>
                <a:off x="602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9" name="Rectangle 865"/>
              <p:cNvSpPr>
                <a:spLocks noChangeArrowheads="1"/>
              </p:cNvSpPr>
              <p:nvPr/>
            </p:nvSpPr>
            <p:spPr bwMode="auto">
              <a:xfrm>
                <a:off x="6022" y="34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0" name="Rectangle 866"/>
              <p:cNvSpPr>
                <a:spLocks noChangeArrowheads="1"/>
              </p:cNvSpPr>
              <p:nvPr/>
            </p:nvSpPr>
            <p:spPr bwMode="auto">
              <a:xfrm>
                <a:off x="589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1" name="Rectangle 867"/>
              <p:cNvSpPr>
                <a:spLocks noChangeArrowheads="1"/>
              </p:cNvSpPr>
              <p:nvPr/>
            </p:nvSpPr>
            <p:spPr bwMode="auto">
              <a:xfrm>
                <a:off x="602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2" name="Rectangle 868"/>
              <p:cNvSpPr>
                <a:spLocks noChangeArrowheads="1"/>
              </p:cNvSpPr>
              <p:nvPr/>
            </p:nvSpPr>
            <p:spPr bwMode="auto">
              <a:xfrm>
                <a:off x="5914" y="356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3" name="Rectangle 869"/>
              <p:cNvSpPr>
                <a:spLocks noChangeArrowheads="1"/>
              </p:cNvSpPr>
              <p:nvPr/>
            </p:nvSpPr>
            <p:spPr bwMode="auto">
              <a:xfrm>
                <a:off x="5892" y="367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4" name="Rectangle 870"/>
              <p:cNvSpPr>
                <a:spLocks noChangeArrowheads="1"/>
              </p:cNvSpPr>
              <p:nvPr/>
            </p:nvSpPr>
            <p:spPr bwMode="auto">
              <a:xfrm>
                <a:off x="6022" y="362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3" name="Rectangle 949"/>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8" name="Rectangle 954"/>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10" name="Rectangle 956"/>
              <p:cNvSpPr>
                <a:spLocks noChangeArrowheads="1"/>
              </p:cNvSpPr>
              <p:nvPr/>
            </p:nvSpPr>
            <p:spPr bwMode="auto">
              <a:xfrm>
                <a:off x="481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1" name="Rectangle 957"/>
              <p:cNvSpPr>
                <a:spLocks noChangeArrowheads="1"/>
              </p:cNvSpPr>
              <p:nvPr/>
            </p:nvSpPr>
            <p:spPr bwMode="auto">
              <a:xfrm>
                <a:off x="48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2" name="Rectangle 958"/>
              <p:cNvSpPr>
                <a:spLocks noChangeArrowheads="1"/>
              </p:cNvSpPr>
              <p:nvPr/>
            </p:nvSpPr>
            <p:spPr bwMode="auto">
              <a:xfrm>
                <a:off x="48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3" name="Rectangle 959"/>
              <p:cNvSpPr>
                <a:spLocks noChangeArrowheads="1"/>
              </p:cNvSpPr>
              <p:nvPr/>
            </p:nvSpPr>
            <p:spPr bwMode="auto">
              <a:xfrm>
                <a:off x="49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4" name="Rectangle 960"/>
              <p:cNvSpPr>
                <a:spLocks noChangeArrowheads="1"/>
              </p:cNvSpPr>
              <p:nvPr/>
            </p:nvSpPr>
            <p:spPr bwMode="auto">
              <a:xfrm>
                <a:off x="492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5" name="Rectangle 961"/>
              <p:cNvSpPr>
                <a:spLocks noChangeArrowheads="1"/>
              </p:cNvSpPr>
              <p:nvPr/>
            </p:nvSpPr>
            <p:spPr bwMode="auto">
              <a:xfrm>
                <a:off x="481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6" name="Rectangle 962"/>
              <p:cNvSpPr>
                <a:spLocks noChangeArrowheads="1"/>
              </p:cNvSpPr>
              <p:nvPr/>
            </p:nvSpPr>
            <p:spPr bwMode="auto">
              <a:xfrm>
                <a:off x="4834"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7" name="Rectangle 963"/>
              <p:cNvSpPr>
                <a:spLocks noChangeArrowheads="1"/>
              </p:cNvSpPr>
              <p:nvPr/>
            </p:nvSpPr>
            <p:spPr bwMode="auto">
              <a:xfrm>
                <a:off x="4814"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8" name="Rectangle 964"/>
              <p:cNvSpPr>
                <a:spLocks noChangeArrowheads="1"/>
              </p:cNvSpPr>
              <p:nvPr/>
            </p:nvSpPr>
            <p:spPr bwMode="auto">
              <a:xfrm>
                <a:off x="4856"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9" name="Rectangle 965"/>
              <p:cNvSpPr>
                <a:spLocks noChangeArrowheads="1"/>
              </p:cNvSpPr>
              <p:nvPr/>
            </p:nvSpPr>
            <p:spPr bwMode="auto">
              <a:xfrm>
                <a:off x="492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0" name="Rectangle 966"/>
              <p:cNvSpPr>
                <a:spLocks noChangeArrowheads="1"/>
              </p:cNvSpPr>
              <p:nvPr/>
            </p:nvSpPr>
            <p:spPr bwMode="auto">
              <a:xfrm>
                <a:off x="481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1" name="Rectangle 967"/>
              <p:cNvSpPr>
                <a:spLocks noChangeArrowheads="1"/>
              </p:cNvSpPr>
              <p:nvPr/>
            </p:nvSpPr>
            <p:spPr bwMode="auto">
              <a:xfrm>
                <a:off x="4834"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2" name="Rectangle 968"/>
              <p:cNvSpPr>
                <a:spLocks noChangeArrowheads="1"/>
              </p:cNvSpPr>
              <p:nvPr/>
            </p:nvSpPr>
            <p:spPr bwMode="auto">
              <a:xfrm>
                <a:off x="4878" y="110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3" name="Rectangle 969"/>
              <p:cNvSpPr>
                <a:spLocks noChangeArrowheads="1"/>
              </p:cNvSpPr>
              <p:nvPr/>
            </p:nvSpPr>
            <p:spPr bwMode="auto">
              <a:xfrm>
                <a:off x="4834"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4" name="Rectangle 970"/>
              <p:cNvSpPr>
                <a:spLocks noChangeArrowheads="1"/>
              </p:cNvSpPr>
              <p:nvPr/>
            </p:nvSpPr>
            <p:spPr bwMode="auto">
              <a:xfrm>
                <a:off x="48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5" name="Rectangle 971"/>
              <p:cNvSpPr>
                <a:spLocks noChangeArrowheads="1"/>
              </p:cNvSpPr>
              <p:nvPr/>
            </p:nvSpPr>
            <p:spPr bwMode="auto">
              <a:xfrm>
                <a:off x="492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6" name="Rectangle 972"/>
              <p:cNvSpPr>
                <a:spLocks noChangeArrowheads="1"/>
              </p:cNvSpPr>
              <p:nvPr/>
            </p:nvSpPr>
            <p:spPr bwMode="auto">
              <a:xfrm>
                <a:off x="481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7" name="Rectangle 973"/>
              <p:cNvSpPr>
                <a:spLocks noChangeArrowheads="1"/>
              </p:cNvSpPr>
              <p:nvPr/>
            </p:nvSpPr>
            <p:spPr bwMode="auto">
              <a:xfrm>
                <a:off x="485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8" name="Rectangle 974"/>
              <p:cNvSpPr>
                <a:spLocks noChangeArrowheads="1"/>
              </p:cNvSpPr>
              <p:nvPr/>
            </p:nvSpPr>
            <p:spPr bwMode="auto">
              <a:xfrm>
                <a:off x="483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9" name="Rectangle 975"/>
              <p:cNvSpPr>
                <a:spLocks noChangeArrowheads="1"/>
              </p:cNvSpPr>
              <p:nvPr/>
            </p:nvSpPr>
            <p:spPr bwMode="auto">
              <a:xfrm>
                <a:off x="4878"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0" name="Rectangle 976"/>
              <p:cNvSpPr>
                <a:spLocks noChangeArrowheads="1"/>
              </p:cNvSpPr>
              <p:nvPr/>
            </p:nvSpPr>
            <p:spPr bwMode="auto">
              <a:xfrm>
                <a:off x="4920"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1" name="Rectangle 977"/>
              <p:cNvSpPr>
                <a:spLocks noChangeArrowheads="1"/>
              </p:cNvSpPr>
              <p:nvPr/>
            </p:nvSpPr>
            <p:spPr bwMode="auto">
              <a:xfrm>
                <a:off x="481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2" name="Rectangle 978"/>
              <p:cNvSpPr>
                <a:spLocks noChangeArrowheads="1"/>
              </p:cNvSpPr>
              <p:nvPr/>
            </p:nvSpPr>
            <p:spPr bwMode="auto">
              <a:xfrm>
                <a:off x="4856"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3" name="Rectangle 979"/>
              <p:cNvSpPr>
                <a:spLocks noChangeArrowheads="1"/>
              </p:cNvSpPr>
              <p:nvPr/>
            </p:nvSpPr>
            <p:spPr bwMode="auto">
              <a:xfrm>
                <a:off x="48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4" name="Rectangle 980"/>
              <p:cNvSpPr>
                <a:spLocks noChangeArrowheads="1"/>
              </p:cNvSpPr>
              <p:nvPr/>
            </p:nvSpPr>
            <p:spPr bwMode="auto">
              <a:xfrm>
                <a:off x="49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5" name="Rectangle 981"/>
              <p:cNvSpPr>
                <a:spLocks noChangeArrowheads="1"/>
              </p:cNvSpPr>
              <p:nvPr/>
            </p:nvSpPr>
            <p:spPr bwMode="auto">
              <a:xfrm>
                <a:off x="4834" y="14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6" name="Rectangle 982"/>
              <p:cNvSpPr>
                <a:spLocks noChangeArrowheads="1"/>
              </p:cNvSpPr>
              <p:nvPr/>
            </p:nvSpPr>
            <p:spPr bwMode="auto">
              <a:xfrm>
                <a:off x="487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7" name="Rectangle 983"/>
              <p:cNvSpPr>
                <a:spLocks noChangeArrowheads="1"/>
              </p:cNvSpPr>
              <p:nvPr/>
            </p:nvSpPr>
            <p:spPr bwMode="auto">
              <a:xfrm>
                <a:off x="4814"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8" name="Rectangle 984"/>
              <p:cNvSpPr>
                <a:spLocks noChangeArrowheads="1"/>
              </p:cNvSpPr>
              <p:nvPr/>
            </p:nvSpPr>
            <p:spPr bwMode="auto">
              <a:xfrm>
                <a:off x="48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9" name="Rectangle 985"/>
              <p:cNvSpPr>
                <a:spLocks noChangeArrowheads="1"/>
              </p:cNvSpPr>
              <p:nvPr/>
            </p:nvSpPr>
            <p:spPr bwMode="auto">
              <a:xfrm>
                <a:off x="492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0" name="Rectangle 986"/>
              <p:cNvSpPr>
                <a:spLocks noChangeArrowheads="1"/>
              </p:cNvSpPr>
              <p:nvPr/>
            </p:nvSpPr>
            <p:spPr bwMode="auto">
              <a:xfrm>
                <a:off x="481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1" name="Rectangle 987"/>
              <p:cNvSpPr>
                <a:spLocks noChangeArrowheads="1"/>
              </p:cNvSpPr>
              <p:nvPr/>
            </p:nvSpPr>
            <p:spPr bwMode="auto">
              <a:xfrm>
                <a:off x="4834"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2" name="Rectangle 988"/>
              <p:cNvSpPr>
                <a:spLocks noChangeArrowheads="1"/>
              </p:cNvSpPr>
              <p:nvPr/>
            </p:nvSpPr>
            <p:spPr bwMode="auto">
              <a:xfrm>
                <a:off x="4814"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3" name="Rectangle 989"/>
              <p:cNvSpPr>
                <a:spLocks noChangeArrowheads="1"/>
              </p:cNvSpPr>
              <p:nvPr/>
            </p:nvSpPr>
            <p:spPr bwMode="auto">
              <a:xfrm>
                <a:off x="4856"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4" name="Rectangle 990"/>
              <p:cNvSpPr>
                <a:spLocks noChangeArrowheads="1"/>
              </p:cNvSpPr>
              <p:nvPr/>
            </p:nvSpPr>
            <p:spPr bwMode="auto">
              <a:xfrm>
                <a:off x="4920"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5" name="Rectangle 991"/>
              <p:cNvSpPr>
                <a:spLocks noChangeArrowheads="1"/>
              </p:cNvSpPr>
              <p:nvPr/>
            </p:nvSpPr>
            <p:spPr bwMode="auto">
              <a:xfrm>
                <a:off x="483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6" name="Rectangle 992"/>
              <p:cNvSpPr>
                <a:spLocks noChangeArrowheads="1"/>
              </p:cNvSpPr>
              <p:nvPr/>
            </p:nvSpPr>
            <p:spPr bwMode="auto">
              <a:xfrm>
                <a:off x="4834"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7" name="Rectangle 993"/>
              <p:cNvSpPr>
                <a:spLocks noChangeArrowheads="1"/>
              </p:cNvSpPr>
              <p:nvPr/>
            </p:nvSpPr>
            <p:spPr bwMode="auto">
              <a:xfrm>
                <a:off x="4878"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8" name="Rectangle 994"/>
              <p:cNvSpPr>
                <a:spLocks noChangeArrowheads="1"/>
              </p:cNvSpPr>
              <p:nvPr/>
            </p:nvSpPr>
            <p:spPr bwMode="auto">
              <a:xfrm>
                <a:off x="492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9" name="Rectangle 995"/>
              <p:cNvSpPr>
                <a:spLocks noChangeArrowheads="1"/>
              </p:cNvSpPr>
              <p:nvPr/>
            </p:nvSpPr>
            <p:spPr bwMode="auto">
              <a:xfrm>
                <a:off x="481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0" name="Rectangle 996"/>
              <p:cNvSpPr>
                <a:spLocks noChangeArrowheads="1"/>
              </p:cNvSpPr>
              <p:nvPr/>
            </p:nvSpPr>
            <p:spPr bwMode="auto">
              <a:xfrm>
                <a:off x="485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1" name="Rectangle 997"/>
              <p:cNvSpPr>
                <a:spLocks noChangeArrowheads="1"/>
              </p:cNvSpPr>
              <p:nvPr/>
            </p:nvSpPr>
            <p:spPr bwMode="auto">
              <a:xfrm>
                <a:off x="4900"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2" name="Rectangle 998"/>
              <p:cNvSpPr>
                <a:spLocks noChangeArrowheads="1"/>
              </p:cNvSpPr>
              <p:nvPr/>
            </p:nvSpPr>
            <p:spPr bwMode="auto">
              <a:xfrm>
                <a:off x="4814"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3" name="Rectangle 999"/>
              <p:cNvSpPr>
                <a:spLocks noChangeArrowheads="1"/>
              </p:cNvSpPr>
              <p:nvPr/>
            </p:nvSpPr>
            <p:spPr bwMode="auto">
              <a:xfrm>
                <a:off x="487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4" name="Rectangle 1000"/>
              <p:cNvSpPr>
                <a:spLocks noChangeArrowheads="1"/>
              </p:cNvSpPr>
              <p:nvPr/>
            </p:nvSpPr>
            <p:spPr bwMode="auto">
              <a:xfrm>
                <a:off x="48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5" name="Rectangle 1001"/>
              <p:cNvSpPr>
                <a:spLocks noChangeArrowheads="1"/>
              </p:cNvSpPr>
              <p:nvPr/>
            </p:nvSpPr>
            <p:spPr bwMode="auto">
              <a:xfrm>
                <a:off x="490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6" name="Rectangle 1002"/>
              <p:cNvSpPr>
                <a:spLocks noChangeArrowheads="1"/>
              </p:cNvSpPr>
              <p:nvPr/>
            </p:nvSpPr>
            <p:spPr bwMode="auto">
              <a:xfrm>
                <a:off x="492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7" name="Rectangle 1003"/>
              <p:cNvSpPr>
                <a:spLocks noChangeArrowheads="1"/>
              </p:cNvSpPr>
              <p:nvPr/>
            </p:nvSpPr>
            <p:spPr bwMode="auto">
              <a:xfrm>
                <a:off x="4814"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8" name="Rectangle 1004"/>
              <p:cNvSpPr>
                <a:spLocks noChangeArrowheads="1"/>
              </p:cNvSpPr>
              <p:nvPr/>
            </p:nvSpPr>
            <p:spPr bwMode="auto">
              <a:xfrm>
                <a:off x="483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9" name="Rectangle 1005"/>
              <p:cNvSpPr>
                <a:spLocks noChangeArrowheads="1"/>
              </p:cNvSpPr>
              <p:nvPr/>
            </p:nvSpPr>
            <p:spPr bwMode="auto">
              <a:xfrm>
                <a:off x="48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0" name="Rectangle 1006"/>
              <p:cNvSpPr>
                <a:spLocks noChangeArrowheads="1"/>
              </p:cNvSpPr>
              <p:nvPr/>
            </p:nvSpPr>
            <p:spPr bwMode="auto">
              <a:xfrm>
                <a:off x="492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1" name="Rectangle 1007"/>
              <p:cNvSpPr>
                <a:spLocks noChangeArrowheads="1"/>
              </p:cNvSpPr>
              <p:nvPr/>
            </p:nvSpPr>
            <p:spPr bwMode="auto">
              <a:xfrm>
                <a:off x="481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2" name="Rectangle 1008"/>
              <p:cNvSpPr>
                <a:spLocks noChangeArrowheads="1"/>
              </p:cNvSpPr>
              <p:nvPr/>
            </p:nvSpPr>
            <p:spPr bwMode="auto">
              <a:xfrm>
                <a:off x="485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3" name="Rectangle 1009"/>
              <p:cNvSpPr>
                <a:spLocks noChangeArrowheads="1"/>
              </p:cNvSpPr>
              <p:nvPr/>
            </p:nvSpPr>
            <p:spPr bwMode="auto">
              <a:xfrm>
                <a:off x="483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4" name="Rectangle 1010"/>
              <p:cNvSpPr>
                <a:spLocks noChangeArrowheads="1"/>
              </p:cNvSpPr>
              <p:nvPr/>
            </p:nvSpPr>
            <p:spPr bwMode="auto">
              <a:xfrm>
                <a:off x="487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5" name="Rectangle 1011"/>
              <p:cNvSpPr>
                <a:spLocks noChangeArrowheads="1"/>
              </p:cNvSpPr>
              <p:nvPr/>
            </p:nvSpPr>
            <p:spPr bwMode="auto">
              <a:xfrm>
                <a:off x="481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3"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7" name="Rectangle 1014"/>
              <p:cNvSpPr>
                <a:spLocks noChangeArrowheads="1"/>
              </p:cNvSpPr>
              <p:nvPr/>
            </p:nvSpPr>
            <p:spPr bwMode="auto">
              <a:xfrm>
                <a:off x="49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8" name="Rectangle 1015"/>
              <p:cNvSpPr>
                <a:spLocks noChangeArrowheads="1"/>
              </p:cNvSpPr>
              <p:nvPr/>
            </p:nvSpPr>
            <p:spPr bwMode="auto">
              <a:xfrm>
                <a:off x="49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9" name="Rectangle 1016"/>
              <p:cNvSpPr>
                <a:spLocks noChangeArrowheads="1"/>
              </p:cNvSpPr>
              <p:nvPr/>
            </p:nvSpPr>
            <p:spPr bwMode="auto">
              <a:xfrm>
                <a:off x="5008"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0" name="Rectangle 1017"/>
              <p:cNvSpPr>
                <a:spLocks noChangeArrowheads="1"/>
              </p:cNvSpPr>
              <p:nvPr/>
            </p:nvSpPr>
            <p:spPr bwMode="auto">
              <a:xfrm>
                <a:off x="503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1" name="Rectangle 1018"/>
              <p:cNvSpPr>
                <a:spLocks noChangeArrowheads="1"/>
              </p:cNvSpPr>
              <p:nvPr/>
            </p:nvSpPr>
            <p:spPr bwMode="auto">
              <a:xfrm>
                <a:off x="505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2" name="Rectangle 1019"/>
              <p:cNvSpPr>
                <a:spLocks noChangeArrowheads="1"/>
              </p:cNvSpPr>
              <p:nvPr/>
            </p:nvSpPr>
            <p:spPr bwMode="auto">
              <a:xfrm>
                <a:off x="494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3" name="Rectangle 1020"/>
              <p:cNvSpPr>
                <a:spLocks noChangeArrowheads="1"/>
              </p:cNvSpPr>
              <p:nvPr/>
            </p:nvSpPr>
            <p:spPr bwMode="auto">
              <a:xfrm>
                <a:off x="4986"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4" name="Rectangle 1021"/>
              <p:cNvSpPr>
                <a:spLocks noChangeArrowheads="1"/>
              </p:cNvSpPr>
              <p:nvPr/>
            </p:nvSpPr>
            <p:spPr bwMode="auto">
              <a:xfrm>
                <a:off x="5030"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5" name="Rectangle 1022"/>
              <p:cNvSpPr>
                <a:spLocks noChangeArrowheads="1"/>
              </p:cNvSpPr>
              <p:nvPr/>
            </p:nvSpPr>
            <p:spPr bwMode="auto">
              <a:xfrm>
                <a:off x="4964"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6" name="Rectangle 1023"/>
              <p:cNvSpPr>
                <a:spLocks noChangeArrowheads="1"/>
              </p:cNvSpPr>
              <p:nvPr/>
            </p:nvSpPr>
            <p:spPr bwMode="auto">
              <a:xfrm>
                <a:off x="505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7" name="Rectangle 1024"/>
              <p:cNvSpPr>
                <a:spLocks noChangeArrowheads="1"/>
              </p:cNvSpPr>
              <p:nvPr/>
            </p:nvSpPr>
            <p:spPr bwMode="auto">
              <a:xfrm>
                <a:off x="494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8" name="Rectangle 1025"/>
              <p:cNvSpPr>
                <a:spLocks noChangeArrowheads="1"/>
              </p:cNvSpPr>
              <p:nvPr/>
            </p:nvSpPr>
            <p:spPr bwMode="auto">
              <a:xfrm>
                <a:off x="5008"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9" name="Rectangle 1026"/>
              <p:cNvSpPr>
                <a:spLocks noChangeArrowheads="1"/>
              </p:cNvSpPr>
              <p:nvPr/>
            </p:nvSpPr>
            <p:spPr bwMode="auto">
              <a:xfrm>
                <a:off x="5050"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0" name="Rectangle 1027"/>
              <p:cNvSpPr>
                <a:spLocks noChangeArrowheads="1"/>
              </p:cNvSpPr>
              <p:nvPr/>
            </p:nvSpPr>
            <p:spPr bwMode="auto">
              <a:xfrm>
                <a:off x="49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1" name="Rectangle 1028"/>
              <p:cNvSpPr>
                <a:spLocks noChangeArrowheads="1"/>
              </p:cNvSpPr>
              <p:nvPr/>
            </p:nvSpPr>
            <p:spPr bwMode="auto">
              <a:xfrm>
                <a:off x="4964"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2" name="Rectangle 1029"/>
              <p:cNvSpPr>
                <a:spLocks noChangeArrowheads="1"/>
              </p:cNvSpPr>
              <p:nvPr/>
            </p:nvSpPr>
            <p:spPr bwMode="auto">
              <a:xfrm>
                <a:off x="5008"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3" name="Rectangle 1030"/>
              <p:cNvSpPr>
                <a:spLocks noChangeArrowheads="1"/>
              </p:cNvSpPr>
              <p:nvPr/>
            </p:nvSpPr>
            <p:spPr bwMode="auto">
              <a:xfrm>
                <a:off x="505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4" name="Rectangle 1031"/>
              <p:cNvSpPr>
                <a:spLocks noChangeArrowheads="1"/>
              </p:cNvSpPr>
              <p:nvPr/>
            </p:nvSpPr>
            <p:spPr bwMode="auto">
              <a:xfrm>
                <a:off x="494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5" name="Rectangle 1032"/>
              <p:cNvSpPr>
                <a:spLocks noChangeArrowheads="1"/>
              </p:cNvSpPr>
              <p:nvPr/>
            </p:nvSpPr>
            <p:spPr bwMode="auto">
              <a:xfrm>
                <a:off x="498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6" name="Rectangle 1033"/>
              <p:cNvSpPr>
                <a:spLocks noChangeArrowheads="1"/>
              </p:cNvSpPr>
              <p:nvPr/>
            </p:nvSpPr>
            <p:spPr bwMode="auto">
              <a:xfrm>
                <a:off x="49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7" name="Rectangle 1034"/>
              <p:cNvSpPr>
                <a:spLocks noChangeArrowheads="1"/>
              </p:cNvSpPr>
              <p:nvPr/>
            </p:nvSpPr>
            <p:spPr bwMode="auto">
              <a:xfrm>
                <a:off x="503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8" name="Rectangle 1035"/>
              <p:cNvSpPr>
                <a:spLocks noChangeArrowheads="1"/>
              </p:cNvSpPr>
              <p:nvPr/>
            </p:nvSpPr>
            <p:spPr bwMode="auto">
              <a:xfrm>
                <a:off x="494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9" name="Rectangle 1036"/>
              <p:cNvSpPr>
                <a:spLocks noChangeArrowheads="1"/>
              </p:cNvSpPr>
              <p:nvPr/>
            </p:nvSpPr>
            <p:spPr bwMode="auto">
              <a:xfrm>
                <a:off x="49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0" name="Rectangle 1037"/>
              <p:cNvSpPr>
                <a:spLocks noChangeArrowheads="1"/>
              </p:cNvSpPr>
              <p:nvPr/>
            </p:nvSpPr>
            <p:spPr bwMode="auto">
              <a:xfrm>
                <a:off x="5008"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1" name="Rectangle 1038"/>
              <p:cNvSpPr>
                <a:spLocks noChangeArrowheads="1"/>
              </p:cNvSpPr>
              <p:nvPr/>
            </p:nvSpPr>
            <p:spPr bwMode="auto">
              <a:xfrm>
                <a:off x="5050"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2" name="Rectangle 1039"/>
              <p:cNvSpPr>
                <a:spLocks noChangeArrowheads="1"/>
              </p:cNvSpPr>
              <p:nvPr/>
            </p:nvSpPr>
            <p:spPr bwMode="auto">
              <a:xfrm>
                <a:off x="49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3" name="Rectangle 1040"/>
              <p:cNvSpPr>
                <a:spLocks noChangeArrowheads="1"/>
              </p:cNvSpPr>
              <p:nvPr/>
            </p:nvSpPr>
            <p:spPr bwMode="auto">
              <a:xfrm>
                <a:off x="5008"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4" name="Rectangle 1041"/>
              <p:cNvSpPr>
                <a:spLocks noChangeArrowheads="1"/>
              </p:cNvSpPr>
              <p:nvPr/>
            </p:nvSpPr>
            <p:spPr bwMode="auto">
              <a:xfrm>
                <a:off x="4944" y="1442"/>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5" name="Rectangle 1042"/>
              <p:cNvSpPr>
                <a:spLocks noChangeArrowheads="1"/>
              </p:cNvSpPr>
              <p:nvPr/>
            </p:nvSpPr>
            <p:spPr bwMode="auto">
              <a:xfrm>
                <a:off x="500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6" name="Rectangle 1043"/>
              <p:cNvSpPr>
                <a:spLocks noChangeArrowheads="1"/>
              </p:cNvSpPr>
              <p:nvPr/>
            </p:nvSpPr>
            <p:spPr bwMode="auto">
              <a:xfrm>
                <a:off x="5008"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7" name="Rectangle 1044"/>
              <p:cNvSpPr>
                <a:spLocks noChangeArrowheads="1"/>
              </p:cNvSpPr>
              <p:nvPr/>
            </p:nvSpPr>
            <p:spPr bwMode="auto">
              <a:xfrm>
                <a:off x="505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8" name="Rectangle 1045"/>
              <p:cNvSpPr>
                <a:spLocks noChangeArrowheads="1"/>
              </p:cNvSpPr>
              <p:nvPr/>
            </p:nvSpPr>
            <p:spPr bwMode="auto">
              <a:xfrm>
                <a:off x="4900" y="1554"/>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9" name="Rectangle 1046"/>
              <p:cNvSpPr>
                <a:spLocks noChangeArrowheads="1"/>
              </p:cNvSpPr>
              <p:nvPr/>
            </p:nvSpPr>
            <p:spPr bwMode="auto">
              <a:xfrm>
                <a:off x="5008"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0" name="Rectangle 1047"/>
              <p:cNvSpPr>
                <a:spLocks noChangeArrowheads="1"/>
              </p:cNvSpPr>
              <p:nvPr/>
            </p:nvSpPr>
            <p:spPr bwMode="auto">
              <a:xfrm>
                <a:off x="5050"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1" name="Rectangle 1048"/>
              <p:cNvSpPr>
                <a:spLocks noChangeArrowheads="1"/>
              </p:cNvSpPr>
              <p:nvPr/>
            </p:nvSpPr>
            <p:spPr bwMode="auto">
              <a:xfrm>
                <a:off x="4964"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2" name="Rectangle 1049"/>
              <p:cNvSpPr>
                <a:spLocks noChangeArrowheads="1"/>
              </p:cNvSpPr>
              <p:nvPr/>
            </p:nvSpPr>
            <p:spPr bwMode="auto">
              <a:xfrm>
                <a:off x="498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3" name="Rectangle 1050"/>
              <p:cNvSpPr>
                <a:spLocks noChangeArrowheads="1"/>
              </p:cNvSpPr>
              <p:nvPr/>
            </p:nvSpPr>
            <p:spPr bwMode="auto">
              <a:xfrm>
                <a:off x="5030" y="16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4" name="Rectangle 1051"/>
              <p:cNvSpPr>
                <a:spLocks noChangeArrowheads="1"/>
              </p:cNvSpPr>
              <p:nvPr/>
            </p:nvSpPr>
            <p:spPr bwMode="auto">
              <a:xfrm>
                <a:off x="49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5" name="Rectangle 1052"/>
              <p:cNvSpPr>
                <a:spLocks noChangeArrowheads="1"/>
              </p:cNvSpPr>
              <p:nvPr/>
            </p:nvSpPr>
            <p:spPr bwMode="auto">
              <a:xfrm>
                <a:off x="5008"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6" name="Rectangle 1053"/>
              <p:cNvSpPr>
                <a:spLocks noChangeArrowheads="1"/>
              </p:cNvSpPr>
              <p:nvPr/>
            </p:nvSpPr>
            <p:spPr bwMode="auto">
              <a:xfrm>
                <a:off x="5050"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7" name="Rectangle 1054"/>
              <p:cNvSpPr>
                <a:spLocks noChangeArrowheads="1"/>
              </p:cNvSpPr>
              <p:nvPr/>
            </p:nvSpPr>
            <p:spPr bwMode="auto">
              <a:xfrm>
                <a:off x="4964"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8" name="Rectangle 1055"/>
              <p:cNvSpPr>
                <a:spLocks noChangeArrowheads="1"/>
              </p:cNvSpPr>
              <p:nvPr/>
            </p:nvSpPr>
            <p:spPr bwMode="auto">
              <a:xfrm>
                <a:off x="505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9" name="Rectangle 1056"/>
              <p:cNvSpPr>
                <a:spLocks noChangeArrowheads="1"/>
              </p:cNvSpPr>
              <p:nvPr/>
            </p:nvSpPr>
            <p:spPr bwMode="auto">
              <a:xfrm>
                <a:off x="494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0" name="Rectangle 1057"/>
              <p:cNvSpPr>
                <a:spLocks noChangeArrowheads="1"/>
              </p:cNvSpPr>
              <p:nvPr/>
            </p:nvSpPr>
            <p:spPr bwMode="auto">
              <a:xfrm>
                <a:off x="5050"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1" name="Rectangle 1058"/>
              <p:cNvSpPr>
                <a:spLocks noChangeArrowheads="1"/>
              </p:cNvSpPr>
              <p:nvPr/>
            </p:nvSpPr>
            <p:spPr bwMode="auto">
              <a:xfrm>
                <a:off x="49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2" name="Rectangle 1059"/>
              <p:cNvSpPr>
                <a:spLocks noChangeArrowheads="1"/>
              </p:cNvSpPr>
              <p:nvPr/>
            </p:nvSpPr>
            <p:spPr bwMode="auto">
              <a:xfrm>
                <a:off x="4964"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3" name="Rectangle 1060"/>
              <p:cNvSpPr>
                <a:spLocks noChangeArrowheads="1"/>
              </p:cNvSpPr>
              <p:nvPr/>
            </p:nvSpPr>
            <p:spPr bwMode="auto">
              <a:xfrm>
                <a:off x="500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4" name="Rectangle 1061"/>
              <p:cNvSpPr>
                <a:spLocks noChangeArrowheads="1"/>
              </p:cNvSpPr>
              <p:nvPr/>
            </p:nvSpPr>
            <p:spPr bwMode="auto">
              <a:xfrm>
                <a:off x="5030"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5" name="Rectangle 1062"/>
              <p:cNvSpPr>
                <a:spLocks noChangeArrowheads="1"/>
              </p:cNvSpPr>
              <p:nvPr/>
            </p:nvSpPr>
            <p:spPr bwMode="auto">
              <a:xfrm>
                <a:off x="49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6" name="Rectangle 1063"/>
              <p:cNvSpPr>
                <a:spLocks noChangeArrowheads="1"/>
              </p:cNvSpPr>
              <p:nvPr/>
            </p:nvSpPr>
            <p:spPr bwMode="auto">
              <a:xfrm>
                <a:off x="503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7" name="Rectangle 1064"/>
              <p:cNvSpPr>
                <a:spLocks noChangeArrowheads="1"/>
              </p:cNvSpPr>
              <p:nvPr/>
            </p:nvSpPr>
            <p:spPr bwMode="auto">
              <a:xfrm>
                <a:off x="505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8" name="Rectangle 1065"/>
              <p:cNvSpPr>
                <a:spLocks noChangeArrowheads="1"/>
              </p:cNvSpPr>
              <p:nvPr/>
            </p:nvSpPr>
            <p:spPr bwMode="auto">
              <a:xfrm>
                <a:off x="496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9" name="Rectangle 1066"/>
              <p:cNvSpPr>
                <a:spLocks noChangeArrowheads="1"/>
              </p:cNvSpPr>
              <p:nvPr/>
            </p:nvSpPr>
            <p:spPr bwMode="auto">
              <a:xfrm>
                <a:off x="49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0" name="Rectangle 1067"/>
              <p:cNvSpPr>
                <a:spLocks noChangeArrowheads="1"/>
              </p:cNvSpPr>
              <p:nvPr/>
            </p:nvSpPr>
            <p:spPr bwMode="auto">
              <a:xfrm>
                <a:off x="505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1" name="Rectangle 1068"/>
              <p:cNvSpPr>
                <a:spLocks noChangeArrowheads="1"/>
              </p:cNvSpPr>
              <p:nvPr/>
            </p:nvSpPr>
            <p:spPr bwMode="auto">
              <a:xfrm>
                <a:off x="494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2" name="Rectangle 1069"/>
              <p:cNvSpPr>
                <a:spLocks noChangeArrowheads="1"/>
              </p:cNvSpPr>
              <p:nvPr/>
            </p:nvSpPr>
            <p:spPr bwMode="auto">
              <a:xfrm>
                <a:off x="498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3" name="Rectangle 1070"/>
              <p:cNvSpPr>
                <a:spLocks noChangeArrowheads="1"/>
              </p:cNvSpPr>
              <p:nvPr/>
            </p:nvSpPr>
            <p:spPr bwMode="auto">
              <a:xfrm>
                <a:off x="5030"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4" name="Rectangle 1071"/>
              <p:cNvSpPr>
                <a:spLocks noChangeArrowheads="1"/>
              </p:cNvSpPr>
              <p:nvPr/>
            </p:nvSpPr>
            <p:spPr bwMode="auto">
              <a:xfrm>
                <a:off x="496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5" name="Rectangle 1072"/>
              <p:cNvSpPr>
                <a:spLocks noChangeArrowheads="1"/>
              </p:cNvSpPr>
              <p:nvPr/>
            </p:nvSpPr>
            <p:spPr bwMode="auto">
              <a:xfrm>
                <a:off x="500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6" name="Rectangle 1073"/>
              <p:cNvSpPr>
                <a:spLocks noChangeArrowheads="1"/>
              </p:cNvSpPr>
              <p:nvPr/>
            </p:nvSpPr>
            <p:spPr bwMode="auto">
              <a:xfrm>
                <a:off x="5050"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7" name="Rectangle 1074"/>
              <p:cNvSpPr>
                <a:spLocks noChangeArrowheads="1"/>
              </p:cNvSpPr>
              <p:nvPr/>
            </p:nvSpPr>
            <p:spPr bwMode="auto">
              <a:xfrm>
                <a:off x="494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8" name="Rectangle 1075"/>
              <p:cNvSpPr>
                <a:spLocks noChangeArrowheads="1"/>
              </p:cNvSpPr>
              <p:nvPr/>
            </p:nvSpPr>
            <p:spPr bwMode="auto">
              <a:xfrm>
                <a:off x="49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9" name="Rectangle 1076"/>
              <p:cNvSpPr>
                <a:spLocks noChangeArrowheads="1"/>
              </p:cNvSpPr>
              <p:nvPr/>
            </p:nvSpPr>
            <p:spPr bwMode="auto">
              <a:xfrm>
                <a:off x="5050"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0" name="Rectangle 1077"/>
              <p:cNvSpPr>
                <a:spLocks noChangeArrowheads="1"/>
              </p:cNvSpPr>
              <p:nvPr/>
            </p:nvSpPr>
            <p:spPr bwMode="auto">
              <a:xfrm>
                <a:off x="48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1" name="Rectangle 1078"/>
              <p:cNvSpPr>
                <a:spLocks noChangeArrowheads="1"/>
              </p:cNvSpPr>
              <p:nvPr/>
            </p:nvSpPr>
            <p:spPr bwMode="auto">
              <a:xfrm>
                <a:off x="4920"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2" name="Rectangle 1079"/>
              <p:cNvSpPr>
                <a:spLocks noChangeArrowheads="1"/>
              </p:cNvSpPr>
              <p:nvPr/>
            </p:nvSpPr>
            <p:spPr bwMode="auto">
              <a:xfrm>
                <a:off x="4944"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3" name="Rectangle 1080"/>
              <p:cNvSpPr>
                <a:spLocks noChangeArrowheads="1"/>
              </p:cNvSpPr>
              <p:nvPr/>
            </p:nvSpPr>
            <p:spPr bwMode="auto">
              <a:xfrm>
                <a:off x="498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4" name="Rectangle 1081"/>
              <p:cNvSpPr>
                <a:spLocks noChangeArrowheads="1"/>
              </p:cNvSpPr>
              <p:nvPr/>
            </p:nvSpPr>
            <p:spPr bwMode="auto">
              <a:xfrm>
                <a:off x="481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5" name="Rectangle 1082"/>
              <p:cNvSpPr>
                <a:spLocks noChangeArrowheads="1"/>
              </p:cNvSpPr>
              <p:nvPr/>
            </p:nvSpPr>
            <p:spPr bwMode="auto">
              <a:xfrm>
                <a:off x="48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6" name="Rectangle 1083"/>
              <p:cNvSpPr>
                <a:spLocks noChangeArrowheads="1"/>
              </p:cNvSpPr>
              <p:nvPr/>
            </p:nvSpPr>
            <p:spPr bwMode="auto">
              <a:xfrm>
                <a:off x="490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7" name="Rectangle 1084"/>
              <p:cNvSpPr>
                <a:spLocks noChangeArrowheads="1"/>
              </p:cNvSpPr>
              <p:nvPr/>
            </p:nvSpPr>
            <p:spPr bwMode="auto">
              <a:xfrm>
                <a:off x="494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8" name="Rectangle 1085"/>
              <p:cNvSpPr>
                <a:spLocks noChangeArrowheads="1"/>
              </p:cNvSpPr>
              <p:nvPr/>
            </p:nvSpPr>
            <p:spPr bwMode="auto">
              <a:xfrm>
                <a:off x="5050"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9" name="Rectangle 1086"/>
              <p:cNvSpPr>
                <a:spLocks noChangeArrowheads="1"/>
              </p:cNvSpPr>
              <p:nvPr/>
            </p:nvSpPr>
            <p:spPr bwMode="auto">
              <a:xfrm>
                <a:off x="492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0" name="Rectangle 1087"/>
              <p:cNvSpPr>
                <a:spLocks noChangeArrowheads="1"/>
              </p:cNvSpPr>
              <p:nvPr/>
            </p:nvSpPr>
            <p:spPr bwMode="auto">
              <a:xfrm>
                <a:off x="4878"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1" name="Rectangle 1088"/>
              <p:cNvSpPr>
                <a:spLocks noChangeArrowheads="1"/>
              </p:cNvSpPr>
              <p:nvPr/>
            </p:nvSpPr>
            <p:spPr bwMode="auto">
              <a:xfrm>
                <a:off x="503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2" name="Rectangle 1089"/>
              <p:cNvSpPr>
                <a:spLocks noChangeArrowheads="1"/>
              </p:cNvSpPr>
              <p:nvPr/>
            </p:nvSpPr>
            <p:spPr bwMode="auto">
              <a:xfrm>
                <a:off x="505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3" name="Rectangle 1090"/>
              <p:cNvSpPr>
                <a:spLocks noChangeArrowheads="1"/>
              </p:cNvSpPr>
              <p:nvPr/>
            </p:nvSpPr>
            <p:spPr bwMode="auto">
              <a:xfrm>
                <a:off x="481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4" name="Rectangle 1091"/>
              <p:cNvSpPr>
                <a:spLocks noChangeArrowheads="1"/>
              </p:cNvSpPr>
              <p:nvPr/>
            </p:nvSpPr>
            <p:spPr bwMode="auto">
              <a:xfrm>
                <a:off x="4964"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5" name="Rectangle 1092"/>
              <p:cNvSpPr>
                <a:spLocks noChangeArrowheads="1"/>
              </p:cNvSpPr>
              <p:nvPr/>
            </p:nvSpPr>
            <p:spPr bwMode="auto">
              <a:xfrm>
                <a:off x="485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6" name="Rectangle 1093"/>
              <p:cNvSpPr>
                <a:spLocks noChangeArrowheads="1"/>
              </p:cNvSpPr>
              <p:nvPr/>
            </p:nvSpPr>
            <p:spPr bwMode="auto">
              <a:xfrm>
                <a:off x="5008"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7" name="Rectangle 1094"/>
              <p:cNvSpPr>
                <a:spLocks noChangeArrowheads="1"/>
              </p:cNvSpPr>
              <p:nvPr/>
            </p:nvSpPr>
            <p:spPr bwMode="auto">
              <a:xfrm>
                <a:off x="5050"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8" name="Rectangle 1095"/>
              <p:cNvSpPr>
                <a:spLocks noChangeArrowheads="1"/>
              </p:cNvSpPr>
              <p:nvPr/>
            </p:nvSpPr>
            <p:spPr bwMode="auto">
              <a:xfrm>
                <a:off x="48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9" name="Rectangle 1096"/>
              <p:cNvSpPr>
                <a:spLocks noChangeArrowheads="1"/>
              </p:cNvSpPr>
              <p:nvPr/>
            </p:nvSpPr>
            <p:spPr bwMode="auto">
              <a:xfrm>
                <a:off x="487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0" name="Rectangle 1097"/>
              <p:cNvSpPr>
                <a:spLocks noChangeArrowheads="1"/>
              </p:cNvSpPr>
              <p:nvPr/>
            </p:nvSpPr>
            <p:spPr bwMode="auto">
              <a:xfrm>
                <a:off x="4834"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1" name="Rectangle 1098"/>
              <p:cNvSpPr>
                <a:spLocks noChangeArrowheads="1"/>
              </p:cNvSpPr>
              <p:nvPr/>
            </p:nvSpPr>
            <p:spPr bwMode="auto">
              <a:xfrm>
                <a:off x="4986"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2" name="Rectangle 1099"/>
              <p:cNvSpPr>
                <a:spLocks noChangeArrowheads="1"/>
              </p:cNvSpPr>
              <p:nvPr/>
            </p:nvSpPr>
            <p:spPr bwMode="auto">
              <a:xfrm>
                <a:off x="500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3" name="Rectangle 1100"/>
              <p:cNvSpPr>
                <a:spLocks noChangeArrowheads="1"/>
              </p:cNvSpPr>
              <p:nvPr/>
            </p:nvSpPr>
            <p:spPr bwMode="auto">
              <a:xfrm>
                <a:off x="48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4" name="Rectangle 1101"/>
              <p:cNvSpPr>
                <a:spLocks noChangeArrowheads="1"/>
              </p:cNvSpPr>
              <p:nvPr/>
            </p:nvSpPr>
            <p:spPr bwMode="auto">
              <a:xfrm>
                <a:off x="4964"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5" name="Rectangle 1102"/>
              <p:cNvSpPr>
                <a:spLocks noChangeArrowheads="1"/>
              </p:cNvSpPr>
              <p:nvPr/>
            </p:nvSpPr>
            <p:spPr bwMode="auto">
              <a:xfrm>
                <a:off x="4878"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6" name="Rectangle 1103"/>
              <p:cNvSpPr>
                <a:spLocks noChangeArrowheads="1"/>
              </p:cNvSpPr>
              <p:nvPr/>
            </p:nvSpPr>
            <p:spPr bwMode="auto">
              <a:xfrm>
                <a:off x="492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7" name="Rectangle 1104"/>
              <p:cNvSpPr>
                <a:spLocks noChangeArrowheads="1"/>
              </p:cNvSpPr>
              <p:nvPr/>
            </p:nvSpPr>
            <p:spPr bwMode="auto">
              <a:xfrm>
                <a:off x="505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8" name="Rectangle 1105"/>
              <p:cNvSpPr>
                <a:spLocks noChangeArrowheads="1"/>
              </p:cNvSpPr>
              <p:nvPr/>
            </p:nvSpPr>
            <p:spPr bwMode="auto">
              <a:xfrm>
                <a:off x="48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9" name="Rectangle 1106"/>
              <p:cNvSpPr>
                <a:spLocks noChangeArrowheads="1"/>
              </p:cNvSpPr>
              <p:nvPr/>
            </p:nvSpPr>
            <p:spPr bwMode="auto">
              <a:xfrm>
                <a:off x="4964"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0" name="Rectangle 1107"/>
              <p:cNvSpPr>
                <a:spLocks noChangeArrowheads="1"/>
              </p:cNvSpPr>
              <p:nvPr/>
            </p:nvSpPr>
            <p:spPr bwMode="auto">
              <a:xfrm>
                <a:off x="4878"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1" name="Rectangle 1108"/>
              <p:cNvSpPr>
                <a:spLocks noChangeArrowheads="1"/>
              </p:cNvSpPr>
              <p:nvPr/>
            </p:nvSpPr>
            <p:spPr bwMode="auto">
              <a:xfrm>
                <a:off x="494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2" name="Rectangle 1109"/>
              <p:cNvSpPr>
                <a:spLocks noChangeArrowheads="1"/>
              </p:cNvSpPr>
              <p:nvPr/>
            </p:nvSpPr>
            <p:spPr bwMode="auto">
              <a:xfrm>
                <a:off x="5050"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3" name="Rectangle 1110"/>
              <p:cNvSpPr>
                <a:spLocks noChangeArrowheads="1"/>
              </p:cNvSpPr>
              <p:nvPr/>
            </p:nvSpPr>
            <p:spPr bwMode="auto">
              <a:xfrm>
                <a:off x="4964"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4" name="Rectangle 1111"/>
              <p:cNvSpPr>
                <a:spLocks noChangeArrowheads="1"/>
              </p:cNvSpPr>
              <p:nvPr/>
            </p:nvSpPr>
            <p:spPr bwMode="auto">
              <a:xfrm>
                <a:off x="48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5" name="Rectangle 1112"/>
              <p:cNvSpPr>
                <a:spLocks noChangeArrowheads="1"/>
              </p:cNvSpPr>
              <p:nvPr/>
            </p:nvSpPr>
            <p:spPr bwMode="auto">
              <a:xfrm>
                <a:off x="4920"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6" name="Rectangle 1113"/>
              <p:cNvSpPr>
                <a:spLocks noChangeArrowheads="1"/>
              </p:cNvSpPr>
              <p:nvPr/>
            </p:nvSpPr>
            <p:spPr bwMode="auto">
              <a:xfrm>
                <a:off x="4814"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7" name="Rectangle 1114"/>
              <p:cNvSpPr>
                <a:spLocks noChangeArrowheads="1"/>
              </p:cNvSpPr>
              <p:nvPr/>
            </p:nvSpPr>
            <p:spPr bwMode="auto">
              <a:xfrm>
                <a:off x="492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8" name="Rectangle 1115"/>
              <p:cNvSpPr>
                <a:spLocks noChangeArrowheads="1"/>
              </p:cNvSpPr>
              <p:nvPr/>
            </p:nvSpPr>
            <p:spPr bwMode="auto">
              <a:xfrm>
                <a:off x="505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9" name="Rectangle 1116"/>
              <p:cNvSpPr>
                <a:spLocks noChangeArrowheads="1"/>
              </p:cNvSpPr>
              <p:nvPr/>
            </p:nvSpPr>
            <p:spPr bwMode="auto">
              <a:xfrm>
                <a:off x="4878"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0" name="Rectangle 1117"/>
              <p:cNvSpPr>
                <a:spLocks noChangeArrowheads="1"/>
              </p:cNvSpPr>
              <p:nvPr/>
            </p:nvSpPr>
            <p:spPr bwMode="auto">
              <a:xfrm>
                <a:off x="4814"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1" name="Rectangle 1118"/>
              <p:cNvSpPr>
                <a:spLocks noChangeArrowheads="1"/>
              </p:cNvSpPr>
              <p:nvPr/>
            </p:nvSpPr>
            <p:spPr bwMode="auto">
              <a:xfrm>
                <a:off x="492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2" name="Rectangle 1119"/>
              <p:cNvSpPr>
                <a:spLocks noChangeArrowheads="1"/>
              </p:cNvSpPr>
              <p:nvPr/>
            </p:nvSpPr>
            <p:spPr bwMode="auto">
              <a:xfrm>
                <a:off x="505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3" name="Rectangle 1120"/>
              <p:cNvSpPr>
                <a:spLocks noChangeArrowheads="1"/>
              </p:cNvSpPr>
              <p:nvPr/>
            </p:nvSpPr>
            <p:spPr bwMode="auto">
              <a:xfrm>
                <a:off x="4814"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4" name="Rectangle 1121"/>
              <p:cNvSpPr>
                <a:spLocks noChangeArrowheads="1"/>
              </p:cNvSpPr>
              <p:nvPr/>
            </p:nvSpPr>
            <p:spPr bwMode="auto">
              <a:xfrm>
                <a:off x="5050"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5" name="Rectangle 1122"/>
              <p:cNvSpPr>
                <a:spLocks noChangeArrowheads="1"/>
              </p:cNvSpPr>
              <p:nvPr/>
            </p:nvSpPr>
            <p:spPr bwMode="auto">
              <a:xfrm>
                <a:off x="492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6" name="Rectangle 1123"/>
              <p:cNvSpPr>
                <a:spLocks noChangeArrowheads="1"/>
              </p:cNvSpPr>
              <p:nvPr/>
            </p:nvSpPr>
            <p:spPr bwMode="auto">
              <a:xfrm>
                <a:off x="505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7" name="Rectangle 1124"/>
              <p:cNvSpPr>
                <a:spLocks noChangeArrowheads="1"/>
              </p:cNvSpPr>
              <p:nvPr/>
            </p:nvSpPr>
            <p:spPr bwMode="auto">
              <a:xfrm>
                <a:off x="481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8" name="Rectangle 1125"/>
              <p:cNvSpPr>
                <a:spLocks noChangeArrowheads="1"/>
              </p:cNvSpPr>
              <p:nvPr/>
            </p:nvSpPr>
            <p:spPr bwMode="auto">
              <a:xfrm>
                <a:off x="494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9" name="Rectangle 1126"/>
              <p:cNvSpPr>
                <a:spLocks noChangeArrowheads="1"/>
              </p:cNvSpPr>
              <p:nvPr/>
            </p:nvSpPr>
            <p:spPr bwMode="auto">
              <a:xfrm>
                <a:off x="492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0" name="Rectangle 1127"/>
              <p:cNvSpPr>
                <a:spLocks noChangeArrowheads="1"/>
              </p:cNvSpPr>
              <p:nvPr/>
            </p:nvSpPr>
            <p:spPr bwMode="auto">
              <a:xfrm>
                <a:off x="4920" y="295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1" name="Rectangle 1128"/>
              <p:cNvSpPr>
                <a:spLocks noChangeArrowheads="1"/>
              </p:cNvSpPr>
              <p:nvPr/>
            </p:nvSpPr>
            <p:spPr bwMode="auto">
              <a:xfrm>
                <a:off x="505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2" name="Rectangle 1129"/>
              <p:cNvSpPr>
                <a:spLocks noChangeArrowheads="1"/>
              </p:cNvSpPr>
              <p:nvPr/>
            </p:nvSpPr>
            <p:spPr bwMode="auto">
              <a:xfrm>
                <a:off x="504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3" name="Rectangle 1130"/>
              <p:cNvSpPr>
                <a:spLocks noChangeArrowheads="1"/>
              </p:cNvSpPr>
              <p:nvPr/>
            </p:nvSpPr>
            <p:spPr bwMode="auto">
              <a:xfrm>
                <a:off x="507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4" name="Rectangle 1131"/>
              <p:cNvSpPr>
                <a:spLocks noChangeArrowheads="1"/>
              </p:cNvSpPr>
              <p:nvPr/>
            </p:nvSpPr>
            <p:spPr bwMode="auto">
              <a:xfrm>
                <a:off x="5092"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5" name="Rectangle 1132"/>
              <p:cNvSpPr>
                <a:spLocks noChangeArrowheads="1"/>
              </p:cNvSpPr>
              <p:nvPr/>
            </p:nvSpPr>
            <p:spPr bwMode="auto">
              <a:xfrm>
                <a:off x="51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6" name="Rectangle 1133"/>
              <p:cNvSpPr>
                <a:spLocks noChangeArrowheads="1"/>
              </p:cNvSpPr>
              <p:nvPr/>
            </p:nvSpPr>
            <p:spPr bwMode="auto">
              <a:xfrm>
                <a:off x="51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7" name="Rectangle 1134"/>
              <p:cNvSpPr>
                <a:spLocks noChangeArrowheads="1"/>
              </p:cNvSpPr>
              <p:nvPr/>
            </p:nvSpPr>
            <p:spPr bwMode="auto">
              <a:xfrm>
                <a:off x="504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8" name="Rectangle 1135"/>
              <p:cNvSpPr>
                <a:spLocks noChangeArrowheads="1"/>
              </p:cNvSpPr>
              <p:nvPr/>
            </p:nvSpPr>
            <p:spPr bwMode="auto">
              <a:xfrm>
                <a:off x="5070"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9" name="Rectangle 1136"/>
              <p:cNvSpPr>
                <a:spLocks noChangeArrowheads="1"/>
              </p:cNvSpPr>
              <p:nvPr/>
            </p:nvSpPr>
            <p:spPr bwMode="auto">
              <a:xfrm>
                <a:off x="5048"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0" name="Rectangle 1137"/>
              <p:cNvSpPr>
                <a:spLocks noChangeArrowheads="1"/>
              </p:cNvSpPr>
              <p:nvPr/>
            </p:nvSpPr>
            <p:spPr bwMode="auto">
              <a:xfrm>
                <a:off x="5092"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1" name="Rectangle 1138"/>
              <p:cNvSpPr>
                <a:spLocks noChangeArrowheads="1"/>
              </p:cNvSpPr>
              <p:nvPr/>
            </p:nvSpPr>
            <p:spPr bwMode="auto">
              <a:xfrm>
                <a:off x="515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2" name="Rectangle 1139"/>
              <p:cNvSpPr>
                <a:spLocks noChangeArrowheads="1"/>
              </p:cNvSpPr>
              <p:nvPr/>
            </p:nvSpPr>
            <p:spPr bwMode="auto">
              <a:xfrm>
                <a:off x="504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3" name="Rectangle 1140"/>
              <p:cNvSpPr>
                <a:spLocks noChangeArrowheads="1"/>
              </p:cNvSpPr>
              <p:nvPr/>
            </p:nvSpPr>
            <p:spPr bwMode="auto">
              <a:xfrm>
                <a:off x="5070"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4" name="Rectangle 1141"/>
              <p:cNvSpPr>
                <a:spLocks noChangeArrowheads="1"/>
              </p:cNvSpPr>
              <p:nvPr/>
            </p:nvSpPr>
            <p:spPr bwMode="auto">
              <a:xfrm>
                <a:off x="5114" y="1103"/>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5" name="Rectangle 1142"/>
              <p:cNvSpPr>
                <a:spLocks noChangeArrowheads="1"/>
              </p:cNvSpPr>
              <p:nvPr/>
            </p:nvSpPr>
            <p:spPr bwMode="auto">
              <a:xfrm>
                <a:off x="5070"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6" name="Rectangle 1143"/>
              <p:cNvSpPr>
                <a:spLocks noChangeArrowheads="1"/>
              </p:cNvSpPr>
              <p:nvPr/>
            </p:nvSpPr>
            <p:spPr bwMode="auto">
              <a:xfrm>
                <a:off x="5092"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7" name="Rectangle 1144"/>
              <p:cNvSpPr>
                <a:spLocks noChangeArrowheads="1"/>
              </p:cNvSpPr>
              <p:nvPr/>
            </p:nvSpPr>
            <p:spPr bwMode="auto">
              <a:xfrm>
                <a:off x="51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8" name="Rectangle 1145"/>
              <p:cNvSpPr>
                <a:spLocks noChangeArrowheads="1"/>
              </p:cNvSpPr>
              <p:nvPr/>
            </p:nvSpPr>
            <p:spPr bwMode="auto">
              <a:xfrm>
                <a:off x="504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9" name="Rectangle 1146"/>
              <p:cNvSpPr>
                <a:spLocks noChangeArrowheads="1"/>
              </p:cNvSpPr>
              <p:nvPr/>
            </p:nvSpPr>
            <p:spPr bwMode="auto">
              <a:xfrm>
                <a:off x="509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0" name="Rectangle 1147"/>
              <p:cNvSpPr>
                <a:spLocks noChangeArrowheads="1"/>
              </p:cNvSpPr>
              <p:nvPr/>
            </p:nvSpPr>
            <p:spPr bwMode="auto">
              <a:xfrm>
                <a:off x="5134"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1" name="Rectangle 1148"/>
              <p:cNvSpPr>
                <a:spLocks noChangeArrowheads="1"/>
              </p:cNvSpPr>
              <p:nvPr/>
            </p:nvSpPr>
            <p:spPr bwMode="auto">
              <a:xfrm>
                <a:off x="507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2" name="Rectangle 1149"/>
              <p:cNvSpPr>
                <a:spLocks noChangeArrowheads="1"/>
              </p:cNvSpPr>
              <p:nvPr/>
            </p:nvSpPr>
            <p:spPr bwMode="auto">
              <a:xfrm>
                <a:off x="5114"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3" name="Rectangle 1150"/>
              <p:cNvSpPr>
                <a:spLocks noChangeArrowheads="1"/>
              </p:cNvSpPr>
              <p:nvPr/>
            </p:nvSpPr>
            <p:spPr bwMode="auto">
              <a:xfrm>
                <a:off x="5156"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4" name="Rectangle 1151"/>
              <p:cNvSpPr>
                <a:spLocks noChangeArrowheads="1"/>
              </p:cNvSpPr>
              <p:nvPr/>
            </p:nvSpPr>
            <p:spPr bwMode="auto">
              <a:xfrm>
                <a:off x="504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5" name="Rectangle 1152"/>
              <p:cNvSpPr>
                <a:spLocks noChangeArrowheads="1"/>
              </p:cNvSpPr>
              <p:nvPr/>
            </p:nvSpPr>
            <p:spPr bwMode="auto">
              <a:xfrm>
                <a:off x="5092"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6" name="Rectangle 1153"/>
              <p:cNvSpPr>
                <a:spLocks noChangeArrowheads="1"/>
              </p:cNvSpPr>
              <p:nvPr/>
            </p:nvSpPr>
            <p:spPr bwMode="auto">
              <a:xfrm>
                <a:off x="507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7" name="Rectangle 1154"/>
              <p:cNvSpPr>
                <a:spLocks noChangeArrowheads="1"/>
              </p:cNvSpPr>
              <p:nvPr/>
            </p:nvSpPr>
            <p:spPr bwMode="auto">
              <a:xfrm>
                <a:off x="5114"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8" name="Rectangle 1155"/>
              <p:cNvSpPr>
                <a:spLocks noChangeArrowheads="1"/>
              </p:cNvSpPr>
              <p:nvPr/>
            </p:nvSpPr>
            <p:spPr bwMode="auto">
              <a:xfrm>
                <a:off x="51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9" name="Rectangle 1156"/>
              <p:cNvSpPr>
                <a:spLocks noChangeArrowheads="1"/>
              </p:cNvSpPr>
              <p:nvPr/>
            </p:nvSpPr>
            <p:spPr bwMode="auto">
              <a:xfrm>
                <a:off x="5070"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0" name="Rectangle 1157"/>
              <p:cNvSpPr>
                <a:spLocks noChangeArrowheads="1"/>
              </p:cNvSpPr>
              <p:nvPr/>
            </p:nvSpPr>
            <p:spPr bwMode="auto">
              <a:xfrm>
                <a:off x="511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1" name="Rectangle 1158"/>
              <p:cNvSpPr>
                <a:spLocks noChangeArrowheads="1"/>
              </p:cNvSpPr>
              <p:nvPr/>
            </p:nvSpPr>
            <p:spPr bwMode="auto">
              <a:xfrm>
                <a:off x="5048"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2" name="Rectangle 1159"/>
              <p:cNvSpPr>
                <a:spLocks noChangeArrowheads="1"/>
              </p:cNvSpPr>
              <p:nvPr/>
            </p:nvSpPr>
            <p:spPr bwMode="auto">
              <a:xfrm>
                <a:off x="5092"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3" name="Rectangle 1160"/>
              <p:cNvSpPr>
                <a:spLocks noChangeArrowheads="1"/>
              </p:cNvSpPr>
              <p:nvPr/>
            </p:nvSpPr>
            <p:spPr bwMode="auto">
              <a:xfrm>
                <a:off x="51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4" name="Rectangle 1161"/>
              <p:cNvSpPr>
                <a:spLocks noChangeArrowheads="1"/>
              </p:cNvSpPr>
              <p:nvPr/>
            </p:nvSpPr>
            <p:spPr bwMode="auto">
              <a:xfrm>
                <a:off x="5048"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5" name="Rectangle 1162"/>
              <p:cNvSpPr>
                <a:spLocks noChangeArrowheads="1"/>
              </p:cNvSpPr>
              <p:nvPr/>
            </p:nvSpPr>
            <p:spPr bwMode="auto">
              <a:xfrm>
                <a:off x="5070"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6" name="Rectangle 1163"/>
              <p:cNvSpPr>
                <a:spLocks noChangeArrowheads="1"/>
              </p:cNvSpPr>
              <p:nvPr/>
            </p:nvSpPr>
            <p:spPr bwMode="auto">
              <a:xfrm>
                <a:off x="5048"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7" name="Rectangle 1164"/>
              <p:cNvSpPr>
                <a:spLocks noChangeArrowheads="1"/>
              </p:cNvSpPr>
              <p:nvPr/>
            </p:nvSpPr>
            <p:spPr bwMode="auto">
              <a:xfrm>
                <a:off x="5092"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8" name="Rectangle 1165"/>
              <p:cNvSpPr>
                <a:spLocks noChangeArrowheads="1"/>
              </p:cNvSpPr>
              <p:nvPr/>
            </p:nvSpPr>
            <p:spPr bwMode="auto">
              <a:xfrm>
                <a:off x="515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9" name="Rectangle 1166"/>
              <p:cNvSpPr>
                <a:spLocks noChangeArrowheads="1"/>
              </p:cNvSpPr>
              <p:nvPr/>
            </p:nvSpPr>
            <p:spPr bwMode="auto">
              <a:xfrm>
                <a:off x="507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0" name="Rectangle 1167"/>
              <p:cNvSpPr>
                <a:spLocks noChangeArrowheads="1"/>
              </p:cNvSpPr>
              <p:nvPr/>
            </p:nvSpPr>
            <p:spPr bwMode="auto">
              <a:xfrm>
                <a:off x="5070"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1" name="Rectangle 1168"/>
              <p:cNvSpPr>
                <a:spLocks noChangeArrowheads="1"/>
              </p:cNvSpPr>
              <p:nvPr/>
            </p:nvSpPr>
            <p:spPr bwMode="auto">
              <a:xfrm>
                <a:off x="5114"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2" name="Rectangle 1169"/>
              <p:cNvSpPr>
                <a:spLocks noChangeArrowheads="1"/>
              </p:cNvSpPr>
              <p:nvPr/>
            </p:nvSpPr>
            <p:spPr bwMode="auto">
              <a:xfrm>
                <a:off x="515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3" name="Rectangle 1170"/>
              <p:cNvSpPr>
                <a:spLocks noChangeArrowheads="1"/>
              </p:cNvSpPr>
              <p:nvPr/>
            </p:nvSpPr>
            <p:spPr bwMode="auto">
              <a:xfrm>
                <a:off x="504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4" name="Rectangle 1171"/>
              <p:cNvSpPr>
                <a:spLocks noChangeArrowheads="1"/>
              </p:cNvSpPr>
              <p:nvPr/>
            </p:nvSpPr>
            <p:spPr bwMode="auto">
              <a:xfrm>
                <a:off x="5092"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5" name="Rectangle 1172"/>
              <p:cNvSpPr>
                <a:spLocks noChangeArrowheads="1"/>
              </p:cNvSpPr>
              <p:nvPr/>
            </p:nvSpPr>
            <p:spPr bwMode="auto">
              <a:xfrm>
                <a:off x="5134"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6" name="Rectangle 1173"/>
              <p:cNvSpPr>
                <a:spLocks noChangeArrowheads="1"/>
              </p:cNvSpPr>
              <p:nvPr/>
            </p:nvSpPr>
            <p:spPr bwMode="auto">
              <a:xfrm>
                <a:off x="5048"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7" name="Rectangle 1174"/>
              <p:cNvSpPr>
                <a:spLocks noChangeArrowheads="1"/>
              </p:cNvSpPr>
              <p:nvPr/>
            </p:nvSpPr>
            <p:spPr bwMode="auto">
              <a:xfrm>
                <a:off x="511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8" name="Rectangle 1175"/>
              <p:cNvSpPr>
                <a:spLocks noChangeArrowheads="1"/>
              </p:cNvSpPr>
              <p:nvPr/>
            </p:nvSpPr>
            <p:spPr bwMode="auto">
              <a:xfrm>
                <a:off x="509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9" name="Rectangle 1176"/>
              <p:cNvSpPr>
                <a:spLocks noChangeArrowheads="1"/>
              </p:cNvSpPr>
              <p:nvPr/>
            </p:nvSpPr>
            <p:spPr bwMode="auto">
              <a:xfrm>
                <a:off x="513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0" name="Rectangle 1177"/>
              <p:cNvSpPr>
                <a:spLocks noChangeArrowheads="1"/>
              </p:cNvSpPr>
              <p:nvPr/>
            </p:nvSpPr>
            <p:spPr bwMode="auto">
              <a:xfrm>
                <a:off x="51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1" name="Rectangle 1178"/>
              <p:cNvSpPr>
                <a:spLocks noChangeArrowheads="1"/>
              </p:cNvSpPr>
              <p:nvPr/>
            </p:nvSpPr>
            <p:spPr bwMode="auto">
              <a:xfrm>
                <a:off x="504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2" name="Rectangle 1179"/>
              <p:cNvSpPr>
                <a:spLocks noChangeArrowheads="1"/>
              </p:cNvSpPr>
              <p:nvPr/>
            </p:nvSpPr>
            <p:spPr bwMode="auto">
              <a:xfrm>
                <a:off x="509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3" name="Rectangle 1180"/>
              <p:cNvSpPr>
                <a:spLocks noChangeArrowheads="1"/>
              </p:cNvSpPr>
              <p:nvPr/>
            </p:nvSpPr>
            <p:spPr bwMode="auto">
              <a:xfrm>
                <a:off x="51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4" name="Rectangle 1181"/>
              <p:cNvSpPr>
                <a:spLocks noChangeArrowheads="1"/>
              </p:cNvSpPr>
              <p:nvPr/>
            </p:nvSpPr>
            <p:spPr bwMode="auto">
              <a:xfrm>
                <a:off x="504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5" name="Rectangle 1182"/>
              <p:cNvSpPr>
                <a:spLocks noChangeArrowheads="1"/>
              </p:cNvSpPr>
              <p:nvPr/>
            </p:nvSpPr>
            <p:spPr bwMode="auto">
              <a:xfrm>
                <a:off x="509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6" name="Rectangle 1183"/>
              <p:cNvSpPr>
                <a:spLocks noChangeArrowheads="1"/>
              </p:cNvSpPr>
              <p:nvPr/>
            </p:nvSpPr>
            <p:spPr bwMode="auto">
              <a:xfrm>
                <a:off x="513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7" name="Rectangle 1184"/>
              <p:cNvSpPr>
                <a:spLocks noChangeArrowheads="1"/>
              </p:cNvSpPr>
              <p:nvPr/>
            </p:nvSpPr>
            <p:spPr bwMode="auto">
              <a:xfrm>
                <a:off x="507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8" name="Rectangle 1185"/>
              <p:cNvSpPr>
                <a:spLocks noChangeArrowheads="1"/>
              </p:cNvSpPr>
              <p:nvPr/>
            </p:nvSpPr>
            <p:spPr bwMode="auto">
              <a:xfrm>
                <a:off x="511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9" name="Rectangle 1186"/>
              <p:cNvSpPr>
                <a:spLocks noChangeArrowheads="1"/>
              </p:cNvSpPr>
              <p:nvPr/>
            </p:nvSpPr>
            <p:spPr bwMode="auto">
              <a:xfrm>
                <a:off x="515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0" name="Rectangle 1187"/>
              <p:cNvSpPr>
                <a:spLocks noChangeArrowheads="1"/>
              </p:cNvSpPr>
              <p:nvPr/>
            </p:nvSpPr>
            <p:spPr bwMode="auto">
              <a:xfrm>
                <a:off x="504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1" name="Rectangle 1188"/>
              <p:cNvSpPr>
                <a:spLocks noChangeArrowheads="1"/>
              </p:cNvSpPr>
              <p:nvPr/>
            </p:nvSpPr>
            <p:spPr bwMode="auto">
              <a:xfrm>
                <a:off x="509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2" name="Rectangle 1189"/>
              <p:cNvSpPr>
                <a:spLocks noChangeArrowheads="1"/>
              </p:cNvSpPr>
              <p:nvPr/>
            </p:nvSpPr>
            <p:spPr bwMode="auto">
              <a:xfrm>
                <a:off x="517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3" name="Rectangle 1190"/>
              <p:cNvSpPr>
                <a:spLocks noChangeArrowheads="1"/>
              </p:cNvSpPr>
              <p:nvPr/>
            </p:nvSpPr>
            <p:spPr bwMode="auto">
              <a:xfrm>
                <a:off x="52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4" name="Rectangle 1191"/>
              <p:cNvSpPr>
                <a:spLocks noChangeArrowheads="1"/>
              </p:cNvSpPr>
              <p:nvPr/>
            </p:nvSpPr>
            <p:spPr bwMode="auto">
              <a:xfrm>
                <a:off x="52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5" name="Rectangle 1192"/>
              <p:cNvSpPr>
                <a:spLocks noChangeArrowheads="1"/>
              </p:cNvSpPr>
              <p:nvPr/>
            </p:nvSpPr>
            <p:spPr bwMode="auto">
              <a:xfrm>
                <a:off x="52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6" name="Rectangle 1193"/>
              <p:cNvSpPr>
                <a:spLocks noChangeArrowheads="1"/>
              </p:cNvSpPr>
              <p:nvPr/>
            </p:nvSpPr>
            <p:spPr bwMode="auto">
              <a:xfrm>
                <a:off x="528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7" name="Rectangle 1194"/>
              <p:cNvSpPr>
                <a:spLocks noChangeArrowheads="1"/>
              </p:cNvSpPr>
              <p:nvPr/>
            </p:nvSpPr>
            <p:spPr bwMode="auto">
              <a:xfrm>
                <a:off x="517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8" name="Rectangle 1195"/>
              <p:cNvSpPr>
                <a:spLocks noChangeArrowheads="1"/>
              </p:cNvSpPr>
              <p:nvPr/>
            </p:nvSpPr>
            <p:spPr bwMode="auto">
              <a:xfrm>
                <a:off x="5222"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9" name="Rectangle 1196"/>
              <p:cNvSpPr>
                <a:spLocks noChangeArrowheads="1"/>
              </p:cNvSpPr>
              <p:nvPr/>
            </p:nvSpPr>
            <p:spPr bwMode="auto">
              <a:xfrm>
                <a:off x="5264"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0" name="Rectangle 1197"/>
              <p:cNvSpPr>
                <a:spLocks noChangeArrowheads="1"/>
              </p:cNvSpPr>
              <p:nvPr/>
            </p:nvSpPr>
            <p:spPr bwMode="auto">
              <a:xfrm>
                <a:off x="5200"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1" name="Rectangle 1198"/>
              <p:cNvSpPr>
                <a:spLocks noChangeArrowheads="1"/>
              </p:cNvSpPr>
              <p:nvPr/>
            </p:nvSpPr>
            <p:spPr bwMode="auto">
              <a:xfrm>
                <a:off x="528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2" name="Rectangle 1199"/>
              <p:cNvSpPr>
                <a:spLocks noChangeArrowheads="1"/>
              </p:cNvSpPr>
              <p:nvPr/>
            </p:nvSpPr>
            <p:spPr bwMode="auto">
              <a:xfrm>
                <a:off x="517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3" name="Rectangle 1200"/>
              <p:cNvSpPr>
                <a:spLocks noChangeArrowheads="1"/>
              </p:cNvSpPr>
              <p:nvPr/>
            </p:nvSpPr>
            <p:spPr bwMode="auto">
              <a:xfrm>
                <a:off x="5244"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4" name="Rectangle 1201"/>
              <p:cNvSpPr>
                <a:spLocks noChangeArrowheads="1"/>
              </p:cNvSpPr>
              <p:nvPr/>
            </p:nvSpPr>
            <p:spPr bwMode="auto">
              <a:xfrm>
                <a:off x="5286"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5" name="Rectangle 1202"/>
              <p:cNvSpPr>
                <a:spLocks noChangeArrowheads="1"/>
              </p:cNvSpPr>
              <p:nvPr/>
            </p:nvSpPr>
            <p:spPr bwMode="auto">
              <a:xfrm>
                <a:off x="5178"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6" name="Rectangle 1203"/>
              <p:cNvSpPr>
                <a:spLocks noChangeArrowheads="1"/>
              </p:cNvSpPr>
              <p:nvPr/>
            </p:nvSpPr>
            <p:spPr bwMode="auto">
              <a:xfrm>
                <a:off x="5200"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7" name="Rectangle 1204"/>
              <p:cNvSpPr>
                <a:spLocks noChangeArrowheads="1"/>
              </p:cNvSpPr>
              <p:nvPr/>
            </p:nvSpPr>
            <p:spPr bwMode="auto">
              <a:xfrm>
                <a:off x="52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8" name="Rectangle 1205"/>
              <p:cNvSpPr>
                <a:spLocks noChangeArrowheads="1"/>
              </p:cNvSpPr>
              <p:nvPr/>
            </p:nvSpPr>
            <p:spPr bwMode="auto">
              <a:xfrm>
                <a:off x="528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9" name="Rectangle 1206"/>
              <p:cNvSpPr>
                <a:spLocks noChangeArrowheads="1"/>
              </p:cNvSpPr>
              <p:nvPr/>
            </p:nvSpPr>
            <p:spPr bwMode="auto">
              <a:xfrm>
                <a:off x="517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0" name="Rectangle 1207"/>
              <p:cNvSpPr>
                <a:spLocks noChangeArrowheads="1"/>
              </p:cNvSpPr>
              <p:nvPr/>
            </p:nvSpPr>
            <p:spPr bwMode="auto">
              <a:xfrm>
                <a:off x="522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1" name="Rectangle 1208"/>
              <p:cNvSpPr>
                <a:spLocks noChangeArrowheads="1"/>
              </p:cNvSpPr>
              <p:nvPr/>
            </p:nvSpPr>
            <p:spPr bwMode="auto">
              <a:xfrm>
                <a:off x="5242" y="1217"/>
                <a:ext cx="3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2" name="Rectangle 1209"/>
              <p:cNvSpPr>
                <a:spLocks noChangeArrowheads="1"/>
              </p:cNvSpPr>
              <p:nvPr/>
            </p:nvSpPr>
            <p:spPr bwMode="auto">
              <a:xfrm>
                <a:off x="520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3" name="Rectangle 1210"/>
              <p:cNvSpPr>
                <a:spLocks noChangeArrowheads="1"/>
              </p:cNvSpPr>
              <p:nvPr/>
            </p:nvSpPr>
            <p:spPr bwMode="auto">
              <a:xfrm>
                <a:off x="52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4" name="Rectangle 1211"/>
              <p:cNvSpPr>
                <a:spLocks noChangeArrowheads="1"/>
              </p:cNvSpPr>
              <p:nvPr/>
            </p:nvSpPr>
            <p:spPr bwMode="auto">
              <a:xfrm>
                <a:off x="5286"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5" name="Rectangle 1212"/>
              <p:cNvSpPr>
                <a:spLocks noChangeArrowheads="1"/>
              </p:cNvSpPr>
              <p:nvPr/>
            </p:nvSpPr>
            <p:spPr bwMode="auto">
              <a:xfrm>
                <a:off x="517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4"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7" name="Rectangle 1215"/>
              <p:cNvSpPr>
                <a:spLocks noChangeArrowheads="1"/>
              </p:cNvSpPr>
              <p:nvPr/>
            </p:nvSpPr>
            <p:spPr bwMode="auto">
              <a:xfrm>
                <a:off x="52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8" name="Rectangle 1216"/>
              <p:cNvSpPr>
                <a:spLocks noChangeArrowheads="1"/>
              </p:cNvSpPr>
              <p:nvPr/>
            </p:nvSpPr>
            <p:spPr bwMode="auto">
              <a:xfrm>
                <a:off x="52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9" name="Rectangle 1217"/>
              <p:cNvSpPr>
                <a:spLocks noChangeArrowheads="1"/>
              </p:cNvSpPr>
              <p:nvPr/>
            </p:nvSpPr>
            <p:spPr bwMode="auto">
              <a:xfrm>
                <a:off x="52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0" name="Rectangle 1218"/>
              <p:cNvSpPr>
                <a:spLocks noChangeArrowheads="1"/>
              </p:cNvSpPr>
              <p:nvPr/>
            </p:nvSpPr>
            <p:spPr bwMode="auto">
              <a:xfrm>
                <a:off x="5286"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1" name="Rectangle 1219"/>
              <p:cNvSpPr>
                <a:spLocks noChangeArrowheads="1"/>
              </p:cNvSpPr>
              <p:nvPr/>
            </p:nvSpPr>
            <p:spPr bwMode="auto">
              <a:xfrm>
                <a:off x="524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2" name="Rectangle 1220"/>
              <p:cNvSpPr>
                <a:spLocks noChangeArrowheads="1"/>
              </p:cNvSpPr>
              <p:nvPr/>
            </p:nvSpPr>
            <p:spPr bwMode="auto">
              <a:xfrm>
                <a:off x="5286"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3" name="Rectangle 1221"/>
              <p:cNvSpPr>
                <a:spLocks noChangeArrowheads="1"/>
              </p:cNvSpPr>
              <p:nvPr/>
            </p:nvSpPr>
            <p:spPr bwMode="auto">
              <a:xfrm>
                <a:off x="5244"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4" name="Rectangle 1222"/>
              <p:cNvSpPr>
                <a:spLocks noChangeArrowheads="1"/>
              </p:cNvSpPr>
              <p:nvPr/>
            </p:nvSpPr>
            <p:spPr bwMode="auto">
              <a:xfrm>
                <a:off x="528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5" name="Rectangle 1223"/>
              <p:cNvSpPr>
                <a:spLocks noChangeArrowheads="1"/>
              </p:cNvSpPr>
              <p:nvPr/>
            </p:nvSpPr>
            <p:spPr bwMode="auto">
              <a:xfrm>
                <a:off x="5134" y="1554"/>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6" name="Rectangle 1224"/>
              <p:cNvSpPr>
                <a:spLocks noChangeArrowheads="1"/>
              </p:cNvSpPr>
              <p:nvPr/>
            </p:nvSpPr>
            <p:spPr bwMode="auto">
              <a:xfrm>
                <a:off x="524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7" name="Rectangle 1225"/>
              <p:cNvSpPr>
                <a:spLocks noChangeArrowheads="1"/>
              </p:cNvSpPr>
              <p:nvPr/>
            </p:nvSpPr>
            <p:spPr bwMode="auto">
              <a:xfrm>
                <a:off x="5286"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8" name="Rectangle 1226"/>
              <p:cNvSpPr>
                <a:spLocks noChangeArrowheads="1"/>
              </p:cNvSpPr>
              <p:nvPr/>
            </p:nvSpPr>
            <p:spPr bwMode="auto">
              <a:xfrm>
                <a:off x="5200"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9" name="Rectangle 1227"/>
              <p:cNvSpPr>
                <a:spLocks noChangeArrowheads="1"/>
              </p:cNvSpPr>
              <p:nvPr/>
            </p:nvSpPr>
            <p:spPr bwMode="auto">
              <a:xfrm>
                <a:off x="5222"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0" name="Rectangle 1228"/>
              <p:cNvSpPr>
                <a:spLocks noChangeArrowheads="1"/>
              </p:cNvSpPr>
              <p:nvPr/>
            </p:nvSpPr>
            <p:spPr bwMode="auto">
              <a:xfrm>
                <a:off x="5266" y="1610"/>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1" name="Rectangle 1229"/>
              <p:cNvSpPr>
                <a:spLocks noChangeArrowheads="1"/>
              </p:cNvSpPr>
              <p:nvPr/>
            </p:nvSpPr>
            <p:spPr bwMode="auto">
              <a:xfrm>
                <a:off x="520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2" name="Rectangle 1230"/>
              <p:cNvSpPr>
                <a:spLocks noChangeArrowheads="1"/>
              </p:cNvSpPr>
              <p:nvPr/>
            </p:nvSpPr>
            <p:spPr bwMode="auto">
              <a:xfrm>
                <a:off x="5244"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3" name="Rectangle 1231"/>
              <p:cNvSpPr>
                <a:spLocks noChangeArrowheads="1"/>
              </p:cNvSpPr>
              <p:nvPr/>
            </p:nvSpPr>
            <p:spPr bwMode="auto">
              <a:xfrm>
                <a:off x="52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4" name="Rectangle 1232"/>
              <p:cNvSpPr>
                <a:spLocks noChangeArrowheads="1"/>
              </p:cNvSpPr>
              <p:nvPr/>
            </p:nvSpPr>
            <p:spPr bwMode="auto">
              <a:xfrm>
                <a:off x="5286"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5" name="Rectangle 1233"/>
              <p:cNvSpPr>
                <a:spLocks noChangeArrowheads="1"/>
              </p:cNvSpPr>
              <p:nvPr/>
            </p:nvSpPr>
            <p:spPr bwMode="auto">
              <a:xfrm>
                <a:off x="5200"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6" name="Rectangle 1234"/>
              <p:cNvSpPr>
                <a:spLocks noChangeArrowheads="1"/>
              </p:cNvSpPr>
              <p:nvPr/>
            </p:nvSpPr>
            <p:spPr bwMode="auto">
              <a:xfrm>
                <a:off x="528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7" name="Rectangle 1235"/>
              <p:cNvSpPr>
                <a:spLocks noChangeArrowheads="1"/>
              </p:cNvSpPr>
              <p:nvPr/>
            </p:nvSpPr>
            <p:spPr bwMode="auto">
              <a:xfrm>
                <a:off x="517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8" name="Rectangle 1236"/>
              <p:cNvSpPr>
                <a:spLocks noChangeArrowheads="1"/>
              </p:cNvSpPr>
              <p:nvPr/>
            </p:nvSpPr>
            <p:spPr bwMode="auto">
              <a:xfrm>
                <a:off x="528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9" name="Rectangle 1237"/>
              <p:cNvSpPr>
                <a:spLocks noChangeArrowheads="1"/>
              </p:cNvSpPr>
              <p:nvPr/>
            </p:nvSpPr>
            <p:spPr bwMode="auto">
              <a:xfrm>
                <a:off x="5178"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0" name="Rectangle 1238"/>
              <p:cNvSpPr>
                <a:spLocks noChangeArrowheads="1"/>
              </p:cNvSpPr>
              <p:nvPr/>
            </p:nvSpPr>
            <p:spPr bwMode="auto">
              <a:xfrm>
                <a:off x="5200"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1" name="Rectangle 1239"/>
              <p:cNvSpPr>
                <a:spLocks noChangeArrowheads="1"/>
              </p:cNvSpPr>
              <p:nvPr/>
            </p:nvSpPr>
            <p:spPr bwMode="auto">
              <a:xfrm>
                <a:off x="52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2" name="Rectangle 1240"/>
              <p:cNvSpPr>
                <a:spLocks noChangeArrowheads="1"/>
              </p:cNvSpPr>
              <p:nvPr/>
            </p:nvSpPr>
            <p:spPr bwMode="auto">
              <a:xfrm>
                <a:off x="5266" y="1836"/>
                <a:ext cx="3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3" name="Rectangle 1241"/>
              <p:cNvSpPr>
                <a:spLocks noChangeArrowheads="1"/>
              </p:cNvSpPr>
              <p:nvPr/>
            </p:nvSpPr>
            <p:spPr bwMode="auto">
              <a:xfrm>
                <a:off x="522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4" name="Rectangle 1242"/>
              <p:cNvSpPr>
                <a:spLocks noChangeArrowheads="1"/>
              </p:cNvSpPr>
              <p:nvPr/>
            </p:nvSpPr>
            <p:spPr bwMode="auto">
              <a:xfrm>
                <a:off x="526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5" name="Rectangle 1243"/>
              <p:cNvSpPr>
                <a:spLocks noChangeArrowheads="1"/>
              </p:cNvSpPr>
              <p:nvPr/>
            </p:nvSpPr>
            <p:spPr bwMode="auto">
              <a:xfrm>
                <a:off x="52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6" name="Rectangle 1244"/>
              <p:cNvSpPr>
                <a:spLocks noChangeArrowheads="1"/>
              </p:cNvSpPr>
              <p:nvPr/>
            </p:nvSpPr>
            <p:spPr bwMode="auto">
              <a:xfrm>
                <a:off x="517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7" name="Rectangle 1245"/>
              <p:cNvSpPr>
                <a:spLocks noChangeArrowheads="1"/>
              </p:cNvSpPr>
              <p:nvPr/>
            </p:nvSpPr>
            <p:spPr bwMode="auto">
              <a:xfrm>
                <a:off x="5200"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8" name="Rectangle 1246"/>
              <p:cNvSpPr>
                <a:spLocks noChangeArrowheads="1"/>
              </p:cNvSpPr>
              <p:nvPr/>
            </p:nvSpPr>
            <p:spPr bwMode="auto">
              <a:xfrm>
                <a:off x="522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9" name="Rectangle 1247"/>
              <p:cNvSpPr>
                <a:spLocks noChangeArrowheads="1"/>
              </p:cNvSpPr>
              <p:nvPr/>
            </p:nvSpPr>
            <p:spPr bwMode="auto">
              <a:xfrm>
                <a:off x="52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0" name="Rectangle 1248"/>
              <p:cNvSpPr>
                <a:spLocks noChangeArrowheads="1"/>
              </p:cNvSpPr>
              <p:nvPr/>
            </p:nvSpPr>
            <p:spPr bwMode="auto">
              <a:xfrm>
                <a:off x="517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1" name="Rectangle 1249"/>
              <p:cNvSpPr>
                <a:spLocks noChangeArrowheads="1"/>
              </p:cNvSpPr>
              <p:nvPr/>
            </p:nvSpPr>
            <p:spPr bwMode="auto">
              <a:xfrm>
                <a:off x="522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2" name="Rectangle 1250"/>
              <p:cNvSpPr>
                <a:spLocks noChangeArrowheads="1"/>
              </p:cNvSpPr>
              <p:nvPr/>
            </p:nvSpPr>
            <p:spPr bwMode="auto">
              <a:xfrm>
                <a:off x="526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3" name="Rectangle 1251"/>
              <p:cNvSpPr>
                <a:spLocks noChangeArrowheads="1"/>
              </p:cNvSpPr>
              <p:nvPr/>
            </p:nvSpPr>
            <p:spPr bwMode="auto">
              <a:xfrm>
                <a:off x="520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4" name="Rectangle 1252"/>
              <p:cNvSpPr>
                <a:spLocks noChangeArrowheads="1"/>
              </p:cNvSpPr>
              <p:nvPr/>
            </p:nvSpPr>
            <p:spPr bwMode="auto">
              <a:xfrm>
                <a:off x="524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5" name="Rectangle 1253"/>
              <p:cNvSpPr>
                <a:spLocks noChangeArrowheads="1"/>
              </p:cNvSpPr>
              <p:nvPr/>
            </p:nvSpPr>
            <p:spPr bwMode="auto">
              <a:xfrm>
                <a:off x="528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6" name="Rectangle 1254"/>
              <p:cNvSpPr>
                <a:spLocks noChangeArrowheads="1"/>
              </p:cNvSpPr>
              <p:nvPr/>
            </p:nvSpPr>
            <p:spPr bwMode="auto">
              <a:xfrm>
                <a:off x="517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7" name="Rectangle 1255"/>
              <p:cNvSpPr>
                <a:spLocks noChangeArrowheads="1"/>
              </p:cNvSpPr>
              <p:nvPr/>
            </p:nvSpPr>
            <p:spPr bwMode="auto">
              <a:xfrm>
                <a:off x="522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8" name="Rectangle 1256"/>
              <p:cNvSpPr>
                <a:spLocks noChangeArrowheads="1"/>
              </p:cNvSpPr>
              <p:nvPr/>
            </p:nvSpPr>
            <p:spPr bwMode="auto">
              <a:xfrm>
                <a:off x="52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9" name="Rectangle 1257"/>
              <p:cNvSpPr>
                <a:spLocks noChangeArrowheads="1"/>
              </p:cNvSpPr>
              <p:nvPr/>
            </p:nvSpPr>
            <p:spPr bwMode="auto">
              <a:xfrm>
                <a:off x="509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0" name="Rectangle 1258"/>
              <p:cNvSpPr>
                <a:spLocks noChangeArrowheads="1"/>
              </p:cNvSpPr>
              <p:nvPr/>
            </p:nvSpPr>
            <p:spPr bwMode="auto">
              <a:xfrm>
                <a:off x="51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1" name="Rectangle 1259"/>
              <p:cNvSpPr>
                <a:spLocks noChangeArrowheads="1"/>
              </p:cNvSpPr>
              <p:nvPr/>
            </p:nvSpPr>
            <p:spPr bwMode="auto">
              <a:xfrm>
                <a:off x="5178"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2" name="Rectangle 1260"/>
              <p:cNvSpPr>
                <a:spLocks noChangeArrowheads="1"/>
              </p:cNvSpPr>
              <p:nvPr/>
            </p:nvSpPr>
            <p:spPr bwMode="auto">
              <a:xfrm>
                <a:off x="522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3" name="Rectangle 1261"/>
              <p:cNvSpPr>
                <a:spLocks noChangeArrowheads="1"/>
              </p:cNvSpPr>
              <p:nvPr/>
            </p:nvSpPr>
            <p:spPr bwMode="auto">
              <a:xfrm>
                <a:off x="504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4" name="Rectangle 1262"/>
              <p:cNvSpPr>
                <a:spLocks noChangeArrowheads="1"/>
              </p:cNvSpPr>
              <p:nvPr/>
            </p:nvSpPr>
            <p:spPr bwMode="auto">
              <a:xfrm>
                <a:off x="507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5" name="Rectangle 1263"/>
              <p:cNvSpPr>
                <a:spLocks noChangeArrowheads="1"/>
              </p:cNvSpPr>
              <p:nvPr/>
            </p:nvSpPr>
            <p:spPr bwMode="auto">
              <a:xfrm>
                <a:off x="51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6" name="Rectangle 1264"/>
              <p:cNvSpPr>
                <a:spLocks noChangeArrowheads="1"/>
              </p:cNvSpPr>
              <p:nvPr/>
            </p:nvSpPr>
            <p:spPr bwMode="auto">
              <a:xfrm>
                <a:off x="517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7" name="Rectangle 1265"/>
              <p:cNvSpPr>
                <a:spLocks noChangeArrowheads="1"/>
              </p:cNvSpPr>
              <p:nvPr/>
            </p:nvSpPr>
            <p:spPr bwMode="auto">
              <a:xfrm>
                <a:off x="5286"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8" name="Rectangle 1266"/>
              <p:cNvSpPr>
                <a:spLocks noChangeArrowheads="1"/>
              </p:cNvSpPr>
              <p:nvPr/>
            </p:nvSpPr>
            <p:spPr bwMode="auto">
              <a:xfrm>
                <a:off x="515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9" name="Rectangle 1267"/>
              <p:cNvSpPr>
                <a:spLocks noChangeArrowheads="1"/>
              </p:cNvSpPr>
              <p:nvPr/>
            </p:nvSpPr>
            <p:spPr bwMode="auto">
              <a:xfrm>
                <a:off x="511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0" name="Rectangle 1268"/>
              <p:cNvSpPr>
                <a:spLocks noChangeArrowheads="1"/>
              </p:cNvSpPr>
              <p:nvPr/>
            </p:nvSpPr>
            <p:spPr bwMode="auto">
              <a:xfrm>
                <a:off x="526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1" name="Rectangle 1269"/>
              <p:cNvSpPr>
                <a:spLocks noChangeArrowheads="1"/>
              </p:cNvSpPr>
              <p:nvPr/>
            </p:nvSpPr>
            <p:spPr bwMode="auto">
              <a:xfrm>
                <a:off x="528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2" name="Rectangle 1270"/>
              <p:cNvSpPr>
                <a:spLocks noChangeArrowheads="1"/>
              </p:cNvSpPr>
              <p:nvPr/>
            </p:nvSpPr>
            <p:spPr bwMode="auto">
              <a:xfrm>
                <a:off x="5200"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3" name="Rectangle 1271"/>
              <p:cNvSpPr>
                <a:spLocks noChangeArrowheads="1"/>
              </p:cNvSpPr>
              <p:nvPr/>
            </p:nvSpPr>
            <p:spPr bwMode="auto">
              <a:xfrm>
                <a:off x="5092"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4" name="Rectangle 1272"/>
              <p:cNvSpPr>
                <a:spLocks noChangeArrowheads="1"/>
              </p:cNvSpPr>
              <p:nvPr/>
            </p:nvSpPr>
            <p:spPr bwMode="auto">
              <a:xfrm>
                <a:off x="524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5" name="Rectangle 1273"/>
              <p:cNvSpPr>
                <a:spLocks noChangeArrowheads="1"/>
              </p:cNvSpPr>
              <p:nvPr/>
            </p:nvSpPr>
            <p:spPr bwMode="auto">
              <a:xfrm>
                <a:off x="528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6" name="Rectangle 1274"/>
              <p:cNvSpPr>
                <a:spLocks noChangeArrowheads="1"/>
              </p:cNvSpPr>
              <p:nvPr/>
            </p:nvSpPr>
            <p:spPr bwMode="auto">
              <a:xfrm>
                <a:off x="5048"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7" name="Rectangle 1275"/>
              <p:cNvSpPr>
                <a:spLocks noChangeArrowheads="1"/>
              </p:cNvSpPr>
              <p:nvPr/>
            </p:nvSpPr>
            <p:spPr bwMode="auto">
              <a:xfrm>
                <a:off x="51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8" name="Rectangle 1276"/>
              <p:cNvSpPr>
                <a:spLocks noChangeArrowheads="1"/>
              </p:cNvSpPr>
              <p:nvPr/>
            </p:nvSpPr>
            <p:spPr bwMode="auto">
              <a:xfrm>
                <a:off x="5070"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9" name="Rectangle 1277"/>
              <p:cNvSpPr>
                <a:spLocks noChangeArrowheads="1"/>
              </p:cNvSpPr>
              <p:nvPr/>
            </p:nvSpPr>
            <p:spPr bwMode="auto">
              <a:xfrm>
                <a:off x="5222"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0" name="Rectangle 1278"/>
              <p:cNvSpPr>
                <a:spLocks noChangeArrowheads="1"/>
              </p:cNvSpPr>
              <p:nvPr/>
            </p:nvSpPr>
            <p:spPr bwMode="auto">
              <a:xfrm>
                <a:off x="524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1" name="Rectangle 1279"/>
              <p:cNvSpPr>
                <a:spLocks noChangeArrowheads="1"/>
              </p:cNvSpPr>
              <p:nvPr/>
            </p:nvSpPr>
            <p:spPr bwMode="auto">
              <a:xfrm>
                <a:off x="5048"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2" name="Rectangle 1280"/>
              <p:cNvSpPr>
                <a:spLocks noChangeArrowheads="1"/>
              </p:cNvSpPr>
              <p:nvPr/>
            </p:nvSpPr>
            <p:spPr bwMode="auto">
              <a:xfrm>
                <a:off x="5200"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3" name="Rectangle 1281"/>
              <p:cNvSpPr>
                <a:spLocks noChangeArrowheads="1"/>
              </p:cNvSpPr>
              <p:nvPr/>
            </p:nvSpPr>
            <p:spPr bwMode="auto">
              <a:xfrm>
                <a:off x="51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4" name="Rectangle 1282"/>
              <p:cNvSpPr>
                <a:spLocks noChangeArrowheads="1"/>
              </p:cNvSpPr>
              <p:nvPr/>
            </p:nvSpPr>
            <p:spPr bwMode="auto">
              <a:xfrm>
                <a:off x="515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5" name="Rectangle 1283"/>
              <p:cNvSpPr>
                <a:spLocks noChangeArrowheads="1"/>
              </p:cNvSpPr>
              <p:nvPr/>
            </p:nvSpPr>
            <p:spPr bwMode="auto">
              <a:xfrm>
                <a:off x="528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6" name="Rectangle 1284"/>
              <p:cNvSpPr>
                <a:spLocks noChangeArrowheads="1"/>
              </p:cNvSpPr>
              <p:nvPr/>
            </p:nvSpPr>
            <p:spPr bwMode="auto">
              <a:xfrm>
                <a:off x="504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7" name="Rectangle 1285"/>
              <p:cNvSpPr>
                <a:spLocks noChangeArrowheads="1"/>
              </p:cNvSpPr>
              <p:nvPr/>
            </p:nvSpPr>
            <p:spPr bwMode="auto">
              <a:xfrm>
                <a:off x="5200"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8" name="Rectangle 1286"/>
              <p:cNvSpPr>
                <a:spLocks noChangeArrowheads="1"/>
              </p:cNvSpPr>
              <p:nvPr/>
            </p:nvSpPr>
            <p:spPr bwMode="auto">
              <a:xfrm>
                <a:off x="51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9" name="Rectangle 1287"/>
              <p:cNvSpPr>
                <a:spLocks noChangeArrowheads="1"/>
              </p:cNvSpPr>
              <p:nvPr/>
            </p:nvSpPr>
            <p:spPr bwMode="auto">
              <a:xfrm>
                <a:off x="517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0" name="Rectangle 1288"/>
              <p:cNvSpPr>
                <a:spLocks noChangeArrowheads="1"/>
              </p:cNvSpPr>
              <p:nvPr/>
            </p:nvSpPr>
            <p:spPr bwMode="auto">
              <a:xfrm>
                <a:off x="5286"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1" name="Rectangle 1289"/>
              <p:cNvSpPr>
                <a:spLocks noChangeArrowheads="1"/>
              </p:cNvSpPr>
              <p:nvPr/>
            </p:nvSpPr>
            <p:spPr bwMode="auto">
              <a:xfrm>
                <a:off x="5200"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2" name="Rectangle 1290"/>
              <p:cNvSpPr>
                <a:spLocks noChangeArrowheads="1"/>
              </p:cNvSpPr>
              <p:nvPr/>
            </p:nvSpPr>
            <p:spPr bwMode="auto">
              <a:xfrm>
                <a:off x="5092"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3" name="Rectangle 1291"/>
              <p:cNvSpPr>
                <a:spLocks noChangeArrowheads="1"/>
              </p:cNvSpPr>
              <p:nvPr/>
            </p:nvSpPr>
            <p:spPr bwMode="auto">
              <a:xfrm>
                <a:off x="51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4" name="Rectangle 1292"/>
              <p:cNvSpPr>
                <a:spLocks noChangeArrowheads="1"/>
              </p:cNvSpPr>
              <p:nvPr/>
            </p:nvSpPr>
            <p:spPr bwMode="auto">
              <a:xfrm>
                <a:off x="5048"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5" name="Rectangle 1293"/>
              <p:cNvSpPr>
                <a:spLocks noChangeArrowheads="1"/>
              </p:cNvSpPr>
              <p:nvPr/>
            </p:nvSpPr>
            <p:spPr bwMode="auto">
              <a:xfrm>
                <a:off x="515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6" name="Rectangle 1294"/>
              <p:cNvSpPr>
                <a:spLocks noChangeArrowheads="1"/>
              </p:cNvSpPr>
              <p:nvPr/>
            </p:nvSpPr>
            <p:spPr bwMode="auto">
              <a:xfrm>
                <a:off x="528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7" name="Rectangle 1295"/>
              <p:cNvSpPr>
                <a:spLocks noChangeArrowheads="1"/>
              </p:cNvSpPr>
              <p:nvPr/>
            </p:nvSpPr>
            <p:spPr bwMode="auto">
              <a:xfrm>
                <a:off x="5200"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8" name="Rectangle 1296"/>
              <p:cNvSpPr>
                <a:spLocks noChangeArrowheads="1"/>
              </p:cNvSpPr>
              <p:nvPr/>
            </p:nvSpPr>
            <p:spPr bwMode="auto">
              <a:xfrm>
                <a:off x="5114"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9" name="Rectangle 1297"/>
              <p:cNvSpPr>
                <a:spLocks noChangeArrowheads="1"/>
              </p:cNvSpPr>
              <p:nvPr/>
            </p:nvSpPr>
            <p:spPr bwMode="auto">
              <a:xfrm>
                <a:off x="5048"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0" name="Rectangle 1298"/>
              <p:cNvSpPr>
                <a:spLocks noChangeArrowheads="1"/>
              </p:cNvSpPr>
              <p:nvPr/>
            </p:nvSpPr>
            <p:spPr bwMode="auto">
              <a:xfrm>
                <a:off x="515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1" name="Rectangle 1299"/>
              <p:cNvSpPr>
                <a:spLocks noChangeArrowheads="1"/>
              </p:cNvSpPr>
              <p:nvPr/>
            </p:nvSpPr>
            <p:spPr bwMode="auto">
              <a:xfrm>
                <a:off x="528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2" name="Rectangle 1300"/>
              <p:cNvSpPr>
                <a:spLocks noChangeArrowheads="1"/>
              </p:cNvSpPr>
              <p:nvPr/>
            </p:nvSpPr>
            <p:spPr bwMode="auto">
              <a:xfrm>
                <a:off x="5048"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3" name="Rectangle 1301"/>
              <p:cNvSpPr>
                <a:spLocks noChangeArrowheads="1"/>
              </p:cNvSpPr>
              <p:nvPr/>
            </p:nvSpPr>
            <p:spPr bwMode="auto">
              <a:xfrm>
                <a:off x="5286"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4" name="Rectangle 1302"/>
              <p:cNvSpPr>
                <a:spLocks noChangeArrowheads="1"/>
              </p:cNvSpPr>
              <p:nvPr/>
            </p:nvSpPr>
            <p:spPr bwMode="auto">
              <a:xfrm>
                <a:off x="515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5" name="Rectangle 1303"/>
              <p:cNvSpPr>
                <a:spLocks noChangeArrowheads="1"/>
              </p:cNvSpPr>
              <p:nvPr/>
            </p:nvSpPr>
            <p:spPr bwMode="auto">
              <a:xfrm>
                <a:off x="528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6" name="Rectangle 1304"/>
              <p:cNvSpPr>
                <a:spLocks noChangeArrowheads="1"/>
              </p:cNvSpPr>
              <p:nvPr/>
            </p:nvSpPr>
            <p:spPr bwMode="auto">
              <a:xfrm>
                <a:off x="504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7" name="Rectangle 1305"/>
              <p:cNvSpPr>
                <a:spLocks noChangeArrowheads="1"/>
              </p:cNvSpPr>
              <p:nvPr/>
            </p:nvSpPr>
            <p:spPr bwMode="auto">
              <a:xfrm>
                <a:off x="517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8" name="Rectangle 1306"/>
              <p:cNvSpPr>
                <a:spLocks noChangeArrowheads="1"/>
              </p:cNvSpPr>
              <p:nvPr/>
            </p:nvSpPr>
            <p:spPr bwMode="auto">
              <a:xfrm>
                <a:off x="515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9" name="Rectangle 1307"/>
              <p:cNvSpPr>
                <a:spLocks noChangeArrowheads="1"/>
              </p:cNvSpPr>
              <p:nvPr/>
            </p:nvSpPr>
            <p:spPr bwMode="auto">
              <a:xfrm>
                <a:off x="5156" y="295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0" name="Rectangle 1308"/>
              <p:cNvSpPr>
                <a:spLocks noChangeArrowheads="1"/>
              </p:cNvSpPr>
              <p:nvPr/>
            </p:nvSpPr>
            <p:spPr bwMode="auto">
              <a:xfrm>
                <a:off x="528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0" name="Rectangle 1408"/>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1" name="Rectangle 1409"/>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4" name="Rectangle 1412"/>
              <p:cNvSpPr>
                <a:spLocks noChangeArrowheads="1"/>
              </p:cNvSpPr>
              <p:nvPr/>
            </p:nvSpPr>
            <p:spPr bwMode="auto">
              <a:xfrm>
                <a:off x="5424" y="1981"/>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8" name="Rectangle 1419"/>
            <p:cNvSpPr>
              <a:spLocks noChangeArrowheads="1"/>
            </p:cNvSpPr>
            <p:nvPr/>
          </p:nvSpPr>
          <p:spPr bwMode="auto">
            <a:xfrm>
              <a:off x="-2932410" y="625474"/>
              <a:ext cx="1587" cy="15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79" name="Rectangle 1420"/>
            <p:cNvSpPr>
              <a:spLocks noChangeArrowheads="1"/>
            </p:cNvSpPr>
            <p:nvPr/>
          </p:nvSpPr>
          <p:spPr bwMode="auto">
            <a:xfrm>
              <a:off x="-729659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0" name="Rectangle 1421"/>
            <p:cNvSpPr>
              <a:spLocks noChangeArrowheads="1"/>
            </p:cNvSpPr>
            <p:nvPr/>
          </p:nvSpPr>
          <p:spPr bwMode="auto">
            <a:xfrm>
              <a:off x="-7207695"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1" name="Rectangle 1422"/>
            <p:cNvSpPr>
              <a:spLocks noChangeArrowheads="1"/>
            </p:cNvSpPr>
            <p:nvPr/>
          </p:nvSpPr>
          <p:spPr bwMode="auto">
            <a:xfrm>
              <a:off x="-712196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2" name="Rectangle 1423"/>
            <p:cNvSpPr>
              <a:spLocks noChangeArrowheads="1"/>
            </p:cNvSpPr>
            <p:nvPr/>
          </p:nvSpPr>
          <p:spPr bwMode="auto">
            <a:xfrm>
              <a:off x="-6947336"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3" name="Rectangle 1424"/>
            <p:cNvSpPr>
              <a:spLocks noChangeArrowheads="1"/>
            </p:cNvSpPr>
            <p:nvPr/>
          </p:nvSpPr>
          <p:spPr bwMode="auto">
            <a:xfrm>
              <a:off x="-6861610"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4" name="Rectangle 1425"/>
            <p:cNvSpPr>
              <a:spLocks noChangeArrowheads="1"/>
            </p:cNvSpPr>
            <p:nvPr/>
          </p:nvSpPr>
          <p:spPr bwMode="auto">
            <a:xfrm>
              <a:off x="-7296599"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5" name="Rectangle 1426"/>
            <p:cNvSpPr>
              <a:spLocks noChangeArrowheads="1"/>
            </p:cNvSpPr>
            <p:nvPr/>
          </p:nvSpPr>
          <p:spPr bwMode="auto">
            <a:xfrm>
              <a:off x="-7207695" y="-198438"/>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6" name="Rectangle 1427"/>
            <p:cNvSpPr>
              <a:spLocks noChangeArrowheads="1"/>
            </p:cNvSpPr>
            <p:nvPr/>
          </p:nvSpPr>
          <p:spPr bwMode="auto">
            <a:xfrm>
              <a:off x="-7296599"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7" name="Rectangle 1428"/>
            <p:cNvSpPr>
              <a:spLocks noChangeArrowheads="1"/>
            </p:cNvSpPr>
            <p:nvPr/>
          </p:nvSpPr>
          <p:spPr bwMode="auto">
            <a:xfrm>
              <a:off x="-7121969"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8" name="Rectangle 1429"/>
            <p:cNvSpPr>
              <a:spLocks noChangeArrowheads="1"/>
            </p:cNvSpPr>
            <p:nvPr/>
          </p:nvSpPr>
          <p:spPr bwMode="auto">
            <a:xfrm>
              <a:off x="-6861610"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9" name="Rectangle 1430"/>
            <p:cNvSpPr>
              <a:spLocks noChangeArrowheads="1"/>
            </p:cNvSpPr>
            <p:nvPr/>
          </p:nvSpPr>
          <p:spPr bwMode="auto">
            <a:xfrm>
              <a:off x="-7296599"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0" name="Rectangle 1431"/>
            <p:cNvSpPr>
              <a:spLocks noChangeArrowheads="1"/>
            </p:cNvSpPr>
            <p:nvPr/>
          </p:nvSpPr>
          <p:spPr bwMode="auto">
            <a:xfrm>
              <a:off x="-7207695"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1" name="Rectangle 1432"/>
            <p:cNvSpPr>
              <a:spLocks noChangeArrowheads="1"/>
            </p:cNvSpPr>
            <p:nvPr/>
          </p:nvSpPr>
          <p:spPr bwMode="auto">
            <a:xfrm>
              <a:off x="-7036240" y="-20637"/>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2" name="Rectangle 1433"/>
            <p:cNvSpPr>
              <a:spLocks noChangeArrowheads="1"/>
            </p:cNvSpPr>
            <p:nvPr/>
          </p:nvSpPr>
          <p:spPr bwMode="auto">
            <a:xfrm>
              <a:off x="-7207695"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3" name="Rectangle 1434"/>
            <p:cNvSpPr>
              <a:spLocks noChangeArrowheads="1"/>
            </p:cNvSpPr>
            <p:nvPr/>
          </p:nvSpPr>
          <p:spPr bwMode="auto">
            <a:xfrm>
              <a:off x="-7121969"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4" name="Rectangle 1435"/>
            <p:cNvSpPr>
              <a:spLocks noChangeArrowheads="1"/>
            </p:cNvSpPr>
            <p:nvPr/>
          </p:nvSpPr>
          <p:spPr bwMode="auto">
            <a:xfrm>
              <a:off x="-6861610"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5" name="Rectangle 1436"/>
            <p:cNvSpPr>
              <a:spLocks noChangeArrowheads="1"/>
            </p:cNvSpPr>
            <p:nvPr/>
          </p:nvSpPr>
          <p:spPr bwMode="auto">
            <a:xfrm>
              <a:off x="-729659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6" name="Rectangle 1437"/>
            <p:cNvSpPr>
              <a:spLocks noChangeArrowheads="1"/>
            </p:cNvSpPr>
            <p:nvPr/>
          </p:nvSpPr>
          <p:spPr bwMode="auto">
            <a:xfrm>
              <a:off x="-712196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7" name="Rectangle 1438"/>
            <p:cNvSpPr>
              <a:spLocks noChangeArrowheads="1"/>
            </p:cNvSpPr>
            <p:nvPr/>
          </p:nvSpPr>
          <p:spPr bwMode="auto">
            <a:xfrm>
              <a:off x="-6947336"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8" name="Rectangle 1439"/>
            <p:cNvSpPr>
              <a:spLocks noChangeArrowheads="1"/>
            </p:cNvSpPr>
            <p:nvPr/>
          </p:nvSpPr>
          <p:spPr bwMode="auto">
            <a:xfrm>
              <a:off x="-7207695" y="2492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9" name="Rectangle 1440"/>
            <p:cNvSpPr>
              <a:spLocks noChangeArrowheads="1"/>
            </p:cNvSpPr>
            <p:nvPr/>
          </p:nvSpPr>
          <p:spPr bwMode="auto">
            <a:xfrm>
              <a:off x="-7036240" y="2492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0" name="Rectangle 1441"/>
            <p:cNvSpPr>
              <a:spLocks noChangeArrowheads="1"/>
            </p:cNvSpPr>
            <p:nvPr/>
          </p:nvSpPr>
          <p:spPr bwMode="auto">
            <a:xfrm>
              <a:off x="-6861610" y="249237"/>
              <a:ext cx="139705"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1" name="Rectangle 1442"/>
            <p:cNvSpPr>
              <a:spLocks noChangeArrowheads="1"/>
            </p:cNvSpPr>
            <p:nvPr/>
          </p:nvSpPr>
          <p:spPr bwMode="auto">
            <a:xfrm>
              <a:off x="-7296599"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2" name="Rectangle 1443"/>
            <p:cNvSpPr>
              <a:spLocks noChangeArrowheads="1"/>
            </p:cNvSpPr>
            <p:nvPr/>
          </p:nvSpPr>
          <p:spPr bwMode="auto">
            <a:xfrm>
              <a:off x="-7121969" y="338137"/>
              <a:ext cx="222258"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3" name="Rectangle 1444"/>
            <p:cNvSpPr>
              <a:spLocks noChangeArrowheads="1"/>
            </p:cNvSpPr>
            <p:nvPr/>
          </p:nvSpPr>
          <p:spPr bwMode="auto">
            <a:xfrm>
              <a:off x="-7207695"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4" name="Rectangle 1445"/>
            <p:cNvSpPr>
              <a:spLocks noChangeArrowheads="1"/>
            </p:cNvSpPr>
            <p:nvPr/>
          </p:nvSpPr>
          <p:spPr bwMode="auto">
            <a:xfrm>
              <a:off x="-7036240"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5" name="Rectangle 1446"/>
            <p:cNvSpPr>
              <a:spLocks noChangeArrowheads="1"/>
            </p:cNvSpPr>
            <p:nvPr/>
          </p:nvSpPr>
          <p:spPr bwMode="auto">
            <a:xfrm>
              <a:off x="-6947336"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6" name="Rectangle 1447"/>
            <p:cNvSpPr>
              <a:spLocks noChangeArrowheads="1"/>
            </p:cNvSpPr>
            <p:nvPr/>
          </p:nvSpPr>
          <p:spPr bwMode="auto">
            <a:xfrm>
              <a:off x="-7207695"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7" name="Rectangle 1448"/>
            <p:cNvSpPr>
              <a:spLocks noChangeArrowheads="1"/>
            </p:cNvSpPr>
            <p:nvPr/>
          </p:nvSpPr>
          <p:spPr bwMode="auto">
            <a:xfrm>
              <a:off x="-7036240"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8" name="Rectangle 1449"/>
            <p:cNvSpPr>
              <a:spLocks noChangeArrowheads="1"/>
            </p:cNvSpPr>
            <p:nvPr/>
          </p:nvSpPr>
          <p:spPr bwMode="auto">
            <a:xfrm>
              <a:off x="-729659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9" name="Rectangle 1450"/>
            <p:cNvSpPr>
              <a:spLocks noChangeArrowheads="1"/>
            </p:cNvSpPr>
            <p:nvPr/>
          </p:nvSpPr>
          <p:spPr bwMode="auto">
            <a:xfrm>
              <a:off x="-712196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0" name="Rectangle 1451"/>
            <p:cNvSpPr>
              <a:spLocks noChangeArrowheads="1"/>
            </p:cNvSpPr>
            <p:nvPr/>
          </p:nvSpPr>
          <p:spPr bwMode="auto">
            <a:xfrm>
              <a:off x="-6861610"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1" name="Rectangle 1452"/>
            <p:cNvSpPr>
              <a:spLocks noChangeArrowheads="1"/>
            </p:cNvSpPr>
            <p:nvPr/>
          </p:nvSpPr>
          <p:spPr bwMode="auto">
            <a:xfrm>
              <a:off x="-7296599"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2" name="Rectangle 1453"/>
            <p:cNvSpPr>
              <a:spLocks noChangeArrowheads="1"/>
            </p:cNvSpPr>
            <p:nvPr/>
          </p:nvSpPr>
          <p:spPr bwMode="auto">
            <a:xfrm>
              <a:off x="-7207695"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3" name="Rectangle 1454"/>
            <p:cNvSpPr>
              <a:spLocks noChangeArrowheads="1"/>
            </p:cNvSpPr>
            <p:nvPr/>
          </p:nvSpPr>
          <p:spPr bwMode="auto">
            <a:xfrm>
              <a:off x="-7296599"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4" name="Rectangle 1455"/>
            <p:cNvSpPr>
              <a:spLocks noChangeArrowheads="1"/>
            </p:cNvSpPr>
            <p:nvPr/>
          </p:nvSpPr>
          <p:spPr bwMode="auto">
            <a:xfrm>
              <a:off x="-7121969" y="784224"/>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5" name="Rectangle 1456"/>
            <p:cNvSpPr>
              <a:spLocks noChangeArrowheads="1"/>
            </p:cNvSpPr>
            <p:nvPr/>
          </p:nvSpPr>
          <p:spPr bwMode="auto">
            <a:xfrm>
              <a:off x="-6861610"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6" name="Rectangle 1457"/>
            <p:cNvSpPr>
              <a:spLocks noChangeArrowheads="1"/>
            </p:cNvSpPr>
            <p:nvPr/>
          </p:nvSpPr>
          <p:spPr bwMode="auto">
            <a:xfrm>
              <a:off x="-7207695"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7" name="Rectangle 1458"/>
            <p:cNvSpPr>
              <a:spLocks noChangeArrowheads="1"/>
            </p:cNvSpPr>
            <p:nvPr/>
          </p:nvSpPr>
          <p:spPr bwMode="auto">
            <a:xfrm>
              <a:off x="-7207695" y="9620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8" name="Rectangle 1459"/>
            <p:cNvSpPr>
              <a:spLocks noChangeArrowheads="1"/>
            </p:cNvSpPr>
            <p:nvPr/>
          </p:nvSpPr>
          <p:spPr bwMode="auto">
            <a:xfrm>
              <a:off x="-703624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9" name="Rectangle 1460"/>
            <p:cNvSpPr>
              <a:spLocks noChangeArrowheads="1"/>
            </p:cNvSpPr>
            <p:nvPr/>
          </p:nvSpPr>
          <p:spPr bwMode="auto">
            <a:xfrm>
              <a:off x="-686161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0" name="Rectangle 1461"/>
            <p:cNvSpPr>
              <a:spLocks noChangeArrowheads="1"/>
            </p:cNvSpPr>
            <p:nvPr/>
          </p:nvSpPr>
          <p:spPr bwMode="auto">
            <a:xfrm>
              <a:off x="-729659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1" name="Rectangle 1462"/>
            <p:cNvSpPr>
              <a:spLocks noChangeArrowheads="1"/>
            </p:cNvSpPr>
            <p:nvPr/>
          </p:nvSpPr>
          <p:spPr bwMode="auto">
            <a:xfrm>
              <a:off x="-712196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2" name="Rectangle 1463"/>
            <p:cNvSpPr>
              <a:spLocks noChangeArrowheads="1"/>
            </p:cNvSpPr>
            <p:nvPr/>
          </p:nvSpPr>
          <p:spPr bwMode="auto">
            <a:xfrm>
              <a:off x="-6947336" y="10509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3" name="Rectangle 1464"/>
            <p:cNvSpPr>
              <a:spLocks noChangeArrowheads="1"/>
            </p:cNvSpPr>
            <p:nvPr/>
          </p:nvSpPr>
          <p:spPr bwMode="auto">
            <a:xfrm>
              <a:off x="-7296599" y="1139826"/>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4" name="Rectangle 1465"/>
            <p:cNvSpPr>
              <a:spLocks noChangeArrowheads="1"/>
            </p:cNvSpPr>
            <p:nvPr/>
          </p:nvSpPr>
          <p:spPr bwMode="auto">
            <a:xfrm>
              <a:off x="-7036240" y="1139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5" name="Rectangle 1466"/>
            <p:cNvSpPr>
              <a:spLocks noChangeArrowheads="1"/>
            </p:cNvSpPr>
            <p:nvPr/>
          </p:nvSpPr>
          <p:spPr bwMode="auto">
            <a:xfrm>
              <a:off x="-7121969"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6" name="Rectangle 1467"/>
            <p:cNvSpPr>
              <a:spLocks noChangeArrowheads="1"/>
            </p:cNvSpPr>
            <p:nvPr/>
          </p:nvSpPr>
          <p:spPr bwMode="auto">
            <a:xfrm>
              <a:off x="-6947336" y="12319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7" name="Rectangle 1468"/>
            <p:cNvSpPr>
              <a:spLocks noChangeArrowheads="1"/>
            </p:cNvSpPr>
            <p:nvPr/>
          </p:nvSpPr>
          <p:spPr bwMode="auto">
            <a:xfrm>
              <a:off x="-6861610"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8" name="Rectangle 1469"/>
            <p:cNvSpPr>
              <a:spLocks noChangeArrowheads="1"/>
            </p:cNvSpPr>
            <p:nvPr/>
          </p:nvSpPr>
          <p:spPr bwMode="auto">
            <a:xfrm>
              <a:off x="-729659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9" name="Rectangle 1470"/>
            <p:cNvSpPr>
              <a:spLocks noChangeArrowheads="1"/>
            </p:cNvSpPr>
            <p:nvPr/>
          </p:nvSpPr>
          <p:spPr bwMode="auto">
            <a:xfrm>
              <a:off x="-7207695"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0" name="Rectangle 1471"/>
            <p:cNvSpPr>
              <a:spLocks noChangeArrowheads="1"/>
            </p:cNvSpPr>
            <p:nvPr/>
          </p:nvSpPr>
          <p:spPr bwMode="auto">
            <a:xfrm>
              <a:off x="-712196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1" name="Rectangle 1472"/>
            <p:cNvSpPr>
              <a:spLocks noChangeArrowheads="1"/>
            </p:cNvSpPr>
            <p:nvPr/>
          </p:nvSpPr>
          <p:spPr bwMode="auto">
            <a:xfrm>
              <a:off x="-6861610"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2" name="Rectangle 1473"/>
            <p:cNvSpPr>
              <a:spLocks noChangeArrowheads="1"/>
            </p:cNvSpPr>
            <p:nvPr/>
          </p:nvSpPr>
          <p:spPr bwMode="auto">
            <a:xfrm>
              <a:off x="-729659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3" name="Rectangle 1474"/>
            <p:cNvSpPr>
              <a:spLocks noChangeArrowheads="1"/>
            </p:cNvSpPr>
            <p:nvPr/>
          </p:nvSpPr>
          <p:spPr bwMode="auto">
            <a:xfrm>
              <a:off x="-712196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4" name="Rectangle 1475"/>
            <p:cNvSpPr>
              <a:spLocks noChangeArrowheads="1"/>
            </p:cNvSpPr>
            <p:nvPr/>
          </p:nvSpPr>
          <p:spPr bwMode="auto">
            <a:xfrm>
              <a:off x="-6947336"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5" name="Rectangle 1476"/>
            <p:cNvSpPr>
              <a:spLocks noChangeArrowheads="1"/>
            </p:cNvSpPr>
            <p:nvPr/>
          </p:nvSpPr>
          <p:spPr bwMode="auto">
            <a:xfrm>
              <a:off x="-7207695"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6" name="Rectangle 1477"/>
            <p:cNvSpPr>
              <a:spLocks noChangeArrowheads="1"/>
            </p:cNvSpPr>
            <p:nvPr/>
          </p:nvSpPr>
          <p:spPr bwMode="auto">
            <a:xfrm>
              <a:off x="-703624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7" name="Rectangle 1478"/>
            <p:cNvSpPr>
              <a:spLocks noChangeArrowheads="1"/>
            </p:cNvSpPr>
            <p:nvPr/>
          </p:nvSpPr>
          <p:spPr bwMode="auto">
            <a:xfrm>
              <a:off x="-686161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8" name="Rectangle 1479"/>
            <p:cNvSpPr>
              <a:spLocks noChangeArrowheads="1"/>
            </p:cNvSpPr>
            <p:nvPr/>
          </p:nvSpPr>
          <p:spPr bwMode="auto">
            <a:xfrm>
              <a:off x="-729659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9" name="Rectangle 1480"/>
            <p:cNvSpPr>
              <a:spLocks noChangeArrowheads="1"/>
            </p:cNvSpPr>
            <p:nvPr/>
          </p:nvSpPr>
          <p:spPr bwMode="auto">
            <a:xfrm>
              <a:off x="-712196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0" name="Rectangle 1481"/>
            <p:cNvSpPr>
              <a:spLocks noChangeArrowheads="1"/>
            </p:cNvSpPr>
            <p:nvPr/>
          </p:nvSpPr>
          <p:spPr bwMode="auto">
            <a:xfrm>
              <a:off x="-676953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1" name="Rectangle 1482"/>
            <p:cNvSpPr>
              <a:spLocks noChangeArrowheads="1"/>
            </p:cNvSpPr>
            <p:nvPr/>
          </p:nvSpPr>
          <p:spPr bwMode="auto">
            <a:xfrm>
              <a:off x="-6683803"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2" name="Rectangle 1483"/>
            <p:cNvSpPr>
              <a:spLocks noChangeArrowheads="1"/>
            </p:cNvSpPr>
            <p:nvPr/>
          </p:nvSpPr>
          <p:spPr bwMode="auto">
            <a:xfrm>
              <a:off x="-650917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3" name="Rectangle 1484"/>
            <p:cNvSpPr>
              <a:spLocks noChangeArrowheads="1"/>
            </p:cNvSpPr>
            <p:nvPr/>
          </p:nvSpPr>
          <p:spPr bwMode="auto">
            <a:xfrm>
              <a:off x="-6423444"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4" name="Rectangle 1485"/>
            <p:cNvSpPr>
              <a:spLocks noChangeArrowheads="1"/>
            </p:cNvSpPr>
            <p:nvPr/>
          </p:nvSpPr>
          <p:spPr bwMode="auto">
            <a:xfrm>
              <a:off x="-6337717"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5" name="Rectangle 1486"/>
            <p:cNvSpPr>
              <a:spLocks noChangeArrowheads="1"/>
            </p:cNvSpPr>
            <p:nvPr/>
          </p:nvSpPr>
          <p:spPr bwMode="auto">
            <a:xfrm>
              <a:off x="-6769532" y="-1984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6" name="Rectangle 1487"/>
            <p:cNvSpPr>
              <a:spLocks noChangeArrowheads="1"/>
            </p:cNvSpPr>
            <p:nvPr/>
          </p:nvSpPr>
          <p:spPr bwMode="auto">
            <a:xfrm>
              <a:off x="-6598076"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7" name="Rectangle 1488"/>
            <p:cNvSpPr>
              <a:spLocks noChangeArrowheads="1"/>
            </p:cNvSpPr>
            <p:nvPr/>
          </p:nvSpPr>
          <p:spPr bwMode="auto">
            <a:xfrm>
              <a:off x="-6423444"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8" name="Rectangle 1489"/>
            <p:cNvSpPr>
              <a:spLocks noChangeArrowheads="1"/>
            </p:cNvSpPr>
            <p:nvPr/>
          </p:nvSpPr>
          <p:spPr bwMode="auto">
            <a:xfrm>
              <a:off x="-6683803"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9" name="Rectangle 1490"/>
            <p:cNvSpPr>
              <a:spLocks noChangeArrowheads="1"/>
            </p:cNvSpPr>
            <p:nvPr/>
          </p:nvSpPr>
          <p:spPr bwMode="auto">
            <a:xfrm>
              <a:off x="-6337717"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0" name="Rectangle 1491"/>
            <p:cNvSpPr>
              <a:spLocks noChangeArrowheads="1"/>
            </p:cNvSpPr>
            <p:nvPr/>
          </p:nvSpPr>
          <p:spPr bwMode="auto">
            <a:xfrm>
              <a:off x="-6769532"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1" name="Rectangle 1492"/>
            <p:cNvSpPr>
              <a:spLocks noChangeArrowheads="1"/>
            </p:cNvSpPr>
            <p:nvPr/>
          </p:nvSpPr>
          <p:spPr bwMode="auto">
            <a:xfrm>
              <a:off x="-6509172" y="-20637"/>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2" name="Rectangle 1493"/>
            <p:cNvSpPr>
              <a:spLocks noChangeArrowheads="1"/>
            </p:cNvSpPr>
            <p:nvPr/>
          </p:nvSpPr>
          <p:spPr bwMode="auto">
            <a:xfrm>
              <a:off x="-6337717"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3" name="Rectangle 1494"/>
            <p:cNvSpPr>
              <a:spLocks noChangeArrowheads="1"/>
            </p:cNvSpPr>
            <p:nvPr/>
          </p:nvSpPr>
          <p:spPr bwMode="auto">
            <a:xfrm>
              <a:off x="-676953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4" name="Rectangle 1495"/>
            <p:cNvSpPr>
              <a:spLocks noChangeArrowheads="1"/>
            </p:cNvSpPr>
            <p:nvPr/>
          </p:nvSpPr>
          <p:spPr bwMode="auto">
            <a:xfrm>
              <a:off x="-6683803" y="68264"/>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5" name="Rectangle 1496"/>
            <p:cNvSpPr>
              <a:spLocks noChangeArrowheads="1"/>
            </p:cNvSpPr>
            <p:nvPr/>
          </p:nvSpPr>
          <p:spPr bwMode="auto">
            <a:xfrm>
              <a:off x="-650917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6" name="Rectangle 1497"/>
            <p:cNvSpPr>
              <a:spLocks noChangeArrowheads="1"/>
            </p:cNvSpPr>
            <p:nvPr/>
          </p:nvSpPr>
          <p:spPr bwMode="auto">
            <a:xfrm>
              <a:off x="-6337717"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7" name="Rectangle 1498"/>
            <p:cNvSpPr>
              <a:spLocks noChangeArrowheads="1"/>
            </p:cNvSpPr>
            <p:nvPr/>
          </p:nvSpPr>
          <p:spPr bwMode="auto">
            <a:xfrm>
              <a:off x="-6769532"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8" name="Rectangle 1499"/>
            <p:cNvSpPr>
              <a:spLocks noChangeArrowheads="1"/>
            </p:cNvSpPr>
            <p:nvPr/>
          </p:nvSpPr>
          <p:spPr bwMode="auto">
            <a:xfrm>
              <a:off x="-6598076"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9" name="Rectangle 1500"/>
            <p:cNvSpPr>
              <a:spLocks noChangeArrowheads="1"/>
            </p:cNvSpPr>
            <p:nvPr/>
          </p:nvSpPr>
          <p:spPr bwMode="auto">
            <a:xfrm>
              <a:off x="-6515522" y="157162"/>
              <a:ext cx="142880"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0" name="Rectangle 1501"/>
            <p:cNvSpPr>
              <a:spLocks noChangeArrowheads="1"/>
            </p:cNvSpPr>
            <p:nvPr/>
          </p:nvSpPr>
          <p:spPr bwMode="auto">
            <a:xfrm>
              <a:off x="-6683803"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1" name="Rectangle 1502"/>
            <p:cNvSpPr>
              <a:spLocks noChangeArrowheads="1"/>
            </p:cNvSpPr>
            <p:nvPr/>
          </p:nvSpPr>
          <p:spPr bwMode="auto">
            <a:xfrm>
              <a:off x="-6423444"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2" name="Rectangle 1503"/>
            <p:cNvSpPr>
              <a:spLocks noChangeArrowheads="1"/>
            </p:cNvSpPr>
            <p:nvPr/>
          </p:nvSpPr>
          <p:spPr bwMode="auto">
            <a:xfrm>
              <a:off x="-6337717"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3" name="Rectangle 1504"/>
            <p:cNvSpPr>
              <a:spLocks noChangeArrowheads="1"/>
            </p:cNvSpPr>
            <p:nvPr/>
          </p:nvSpPr>
          <p:spPr bwMode="auto">
            <a:xfrm>
              <a:off x="-676953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4" name="Rectangle 1505"/>
            <p:cNvSpPr>
              <a:spLocks noChangeArrowheads="1"/>
            </p:cNvSpPr>
            <p:nvPr/>
          </p:nvSpPr>
          <p:spPr bwMode="auto">
            <a:xfrm>
              <a:off x="-6598076"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5" name="Rectangle 1506"/>
            <p:cNvSpPr>
              <a:spLocks noChangeArrowheads="1"/>
            </p:cNvSpPr>
            <p:nvPr/>
          </p:nvSpPr>
          <p:spPr bwMode="auto">
            <a:xfrm>
              <a:off x="-650917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6" name="Rectangle 1507"/>
            <p:cNvSpPr>
              <a:spLocks noChangeArrowheads="1"/>
            </p:cNvSpPr>
            <p:nvPr/>
          </p:nvSpPr>
          <p:spPr bwMode="auto">
            <a:xfrm>
              <a:off x="-6337717"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7" name="Rectangle 1508"/>
            <p:cNvSpPr>
              <a:spLocks noChangeArrowheads="1"/>
            </p:cNvSpPr>
            <p:nvPr/>
          </p:nvSpPr>
          <p:spPr bwMode="auto">
            <a:xfrm>
              <a:off x="-6683803"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8" name="Rectangle 1509"/>
            <p:cNvSpPr>
              <a:spLocks noChangeArrowheads="1"/>
            </p:cNvSpPr>
            <p:nvPr/>
          </p:nvSpPr>
          <p:spPr bwMode="auto">
            <a:xfrm>
              <a:off x="-6509172"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9" name="Rectangle 1510"/>
            <p:cNvSpPr>
              <a:spLocks noChangeArrowheads="1"/>
            </p:cNvSpPr>
            <p:nvPr/>
          </p:nvSpPr>
          <p:spPr bwMode="auto">
            <a:xfrm>
              <a:off x="-6423444"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0" name="Rectangle 1511"/>
            <p:cNvSpPr>
              <a:spLocks noChangeArrowheads="1"/>
            </p:cNvSpPr>
            <p:nvPr/>
          </p:nvSpPr>
          <p:spPr bwMode="auto">
            <a:xfrm>
              <a:off x="-6337717"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1" name="Rectangle 1512"/>
            <p:cNvSpPr>
              <a:spLocks noChangeArrowheads="1"/>
            </p:cNvSpPr>
            <p:nvPr/>
          </p:nvSpPr>
          <p:spPr bwMode="auto">
            <a:xfrm>
              <a:off x="-6769532" y="515938"/>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2" name="Rectangle 1513"/>
            <p:cNvSpPr>
              <a:spLocks noChangeArrowheads="1"/>
            </p:cNvSpPr>
            <p:nvPr/>
          </p:nvSpPr>
          <p:spPr bwMode="auto">
            <a:xfrm>
              <a:off x="-6509172"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3" name="Rectangle 1514"/>
            <p:cNvSpPr>
              <a:spLocks noChangeArrowheads="1"/>
            </p:cNvSpPr>
            <p:nvPr/>
          </p:nvSpPr>
          <p:spPr bwMode="auto">
            <a:xfrm>
              <a:off x="-6337717"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4" name="Rectangle 1515"/>
            <p:cNvSpPr>
              <a:spLocks noChangeArrowheads="1"/>
            </p:cNvSpPr>
            <p:nvPr/>
          </p:nvSpPr>
          <p:spPr bwMode="auto">
            <a:xfrm>
              <a:off x="-6509172" y="6064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5" name="Rectangle 1516"/>
            <p:cNvSpPr>
              <a:spLocks noChangeArrowheads="1"/>
            </p:cNvSpPr>
            <p:nvPr/>
          </p:nvSpPr>
          <p:spPr bwMode="auto">
            <a:xfrm>
              <a:off x="-6337717"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6" name="Rectangle 1517"/>
            <p:cNvSpPr>
              <a:spLocks noChangeArrowheads="1"/>
            </p:cNvSpPr>
            <p:nvPr/>
          </p:nvSpPr>
          <p:spPr bwMode="auto">
            <a:xfrm>
              <a:off x="-6947336" y="695326"/>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7" name="Rectangle 1518"/>
            <p:cNvSpPr>
              <a:spLocks noChangeArrowheads="1"/>
            </p:cNvSpPr>
            <p:nvPr/>
          </p:nvSpPr>
          <p:spPr bwMode="auto">
            <a:xfrm>
              <a:off x="-6509172"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8" name="Rectangle 1519"/>
            <p:cNvSpPr>
              <a:spLocks noChangeArrowheads="1"/>
            </p:cNvSpPr>
            <p:nvPr/>
          </p:nvSpPr>
          <p:spPr bwMode="auto">
            <a:xfrm>
              <a:off x="-6337717"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9" name="Rectangle 1520"/>
            <p:cNvSpPr>
              <a:spLocks noChangeArrowheads="1"/>
            </p:cNvSpPr>
            <p:nvPr/>
          </p:nvSpPr>
          <p:spPr bwMode="auto">
            <a:xfrm>
              <a:off x="-6683803"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0" name="Rectangle 1521"/>
            <p:cNvSpPr>
              <a:spLocks noChangeArrowheads="1"/>
            </p:cNvSpPr>
            <p:nvPr/>
          </p:nvSpPr>
          <p:spPr bwMode="auto">
            <a:xfrm>
              <a:off x="-6598076"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1" name="Rectangle 1522"/>
            <p:cNvSpPr>
              <a:spLocks noChangeArrowheads="1"/>
            </p:cNvSpPr>
            <p:nvPr/>
          </p:nvSpPr>
          <p:spPr bwMode="auto">
            <a:xfrm>
              <a:off x="-6420269" y="784224"/>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2" name="Rectangle 1523"/>
            <p:cNvSpPr>
              <a:spLocks noChangeArrowheads="1"/>
            </p:cNvSpPr>
            <p:nvPr/>
          </p:nvSpPr>
          <p:spPr bwMode="auto">
            <a:xfrm>
              <a:off x="-6683803"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3" name="Rectangle 1524"/>
            <p:cNvSpPr>
              <a:spLocks noChangeArrowheads="1"/>
            </p:cNvSpPr>
            <p:nvPr/>
          </p:nvSpPr>
          <p:spPr bwMode="auto">
            <a:xfrm>
              <a:off x="-6509172"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4" name="Rectangle 1525"/>
            <p:cNvSpPr>
              <a:spLocks noChangeArrowheads="1"/>
            </p:cNvSpPr>
            <p:nvPr/>
          </p:nvSpPr>
          <p:spPr bwMode="auto">
            <a:xfrm>
              <a:off x="-6423444"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5" name="Rectangle 1526"/>
            <p:cNvSpPr>
              <a:spLocks noChangeArrowheads="1"/>
            </p:cNvSpPr>
            <p:nvPr/>
          </p:nvSpPr>
          <p:spPr bwMode="auto">
            <a:xfrm>
              <a:off x="-6337717"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6" name="Rectangle 1527"/>
            <p:cNvSpPr>
              <a:spLocks noChangeArrowheads="1"/>
            </p:cNvSpPr>
            <p:nvPr/>
          </p:nvSpPr>
          <p:spPr bwMode="auto">
            <a:xfrm>
              <a:off x="-6683803" y="962025"/>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7" name="Rectangle 1528"/>
            <p:cNvSpPr>
              <a:spLocks noChangeArrowheads="1"/>
            </p:cNvSpPr>
            <p:nvPr/>
          </p:nvSpPr>
          <p:spPr bwMode="auto">
            <a:xfrm>
              <a:off x="-6337717"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8" name="Rectangle 1529"/>
            <p:cNvSpPr>
              <a:spLocks noChangeArrowheads="1"/>
            </p:cNvSpPr>
            <p:nvPr/>
          </p:nvSpPr>
          <p:spPr bwMode="auto">
            <a:xfrm>
              <a:off x="-6769532" y="10509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9" name="Rectangle 1530"/>
            <p:cNvSpPr>
              <a:spLocks noChangeArrowheads="1"/>
            </p:cNvSpPr>
            <p:nvPr/>
          </p:nvSpPr>
          <p:spPr bwMode="auto">
            <a:xfrm>
              <a:off x="-6337717"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0" name="Rectangle 1531"/>
            <p:cNvSpPr>
              <a:spLocks noChangeArrowheads="1"/>
            </p:cNvSpPr>
            <p:nvPr/>
          </p:nvSpPr>
          <p:spPr bwMode="auto">
            <a:xfrm>
              <a:off x="-676953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1" name="Rectangle 1532"/>
            <p:cNvSpPr>
              <a:spLocks noChangeArrowheads="1"/>
            </p:cNvSpPr>
            <p:nvPr/>
          </p:nvSpPr>
          <p:spPr bwMode="auto">
            <a:xfrm>
              <a:off x="-6683803" y="1139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2" name="Rectangle 1533"/>
            <p:cNvSpPr>
              <a:spLocks noChangeArrowheads="1"/>
            </p:cNvSpPr>
            <p:nvPr/>
          </p:nvSpPr>
          <p:spPr bwMode="auto">
            <a:xfrm>
              <a:off x="-650917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3" name="Rectangle 1534"/>
            <p:cNvSpPr>
              <a:spLocks noChangeArrowheads="1"/>
            </p:cNvSpPr>
            <p:nvPr/>
          </p:nvSpPr>
          <p:spPr bwMode="auto">
            <a:xfrm>
              <a:off x="-6420269" y="1139825"/>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4" name="Rectangle 1535"/>
            <p:cNvSpPr>
              <a:spLocks noChangeArrowheads="1"/>
            </p:cNvSpPr>
            <p:nvPr/>
          </p:nvSpPr>
          <p:spPr bwMode="auto">
            <a:xfrm>
              <a:off x="-6598076"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5" name="Rectangle 1536"/>
            <p:cNvSpPr>
              <a:spLocks noChangeArrowheads="1"/>
            </p:cNvSpPr>
            <p:nvPr/>
          </p:nvSpPr>
          <p:spPr bwMode="auto">
            <a:xfrm>
              <a:off x="-6423444"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6" name="Rectangle 1537"/>
            <p:cNvSpPr>
              <a:spLocks noChangeArrowheads="1"/>
            </p:cNvSpPr>
            <p:nvPr/>
          </p:nvSpPr>
          <p:spPr bwMode="auto">
            <a:xfrm>
              <a:off x="-6337717"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7" name="Rectangle 1538"/>
            <p:cNvSpPr>
              <a:spLocks noChangeArrowheads="1"/>
            </p:cNvSpPr>
            <p:nvPr/>
          </p:nvSpPr>
          <p:spPr bwMode="auto">
            <a:xfrm>
              <a:off x="-6769532"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8" name="Rectangle 1539"/>
            <p:cNvSpPr>
              <a:spLocks noChangeArrowheads="1"/>
            </p:cNvSpPr>
            <p:nvPr/>
          </p:nvSpPr>
          <p:spPr bwMode="auto">
            <a:xfrm>
              <a:off x="-6683803"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9" name="Rectangle 1540"/>
            <p:cNvSpPr>
              <a:spLocks noChangeArrowheads="1"/>
            </p:cNvSpPr>
            <p:nvPr/>
          </p:nvSpPr>
          <p:spPr bwMode="auto">
            <a:xfrm>
              <a:off x="-6598076"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0" name="Rectangle 1541"/>
            <p:cNvSpPr>
              <a:spLocks noChangeArrowheads="1"/>
            </p:cNvSpPr>
            <p:nvPr/>
          </p:nvSpPr>
          <p:spPr bwMode="auto">
            <a:xfrm>
              <a:off x="-6337717"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1" name="Rectangle 1542"/>
            <p:cNvSpPr>
              <a:spLocks noChangeArrowheads="1"/>
            </p:cNvSpPr>
            <p:nvPr/>
          </p:nvSpPr>
          <p:spPr bwMode="auto">
            <a:xfrm>
              <a:off x="-6769532"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2" name="Rectangle 1543"/>
            <p:cNvSpPr>
              <a:spLocks noChangeArrowheads="1"/>
            </p:cNvSpPr>
            <p:nvPr/>
          </p:nvSpPr>
          <p:spPr bwMode="auto">
            <a:xfrm>
              <a:off x="-6598076"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3" name="Rectangle 1544"/>
            <p:cNvSpPr>
              <a:spLocks noChangeArrowheads="1"/>
            </p:cNvSpPr>
            <p:nvPr/>
          </p:nvSpPr>
          <p:spPr bwMode="auto">
            <a:xfrm>
              <a:off x="-6423444"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4" name="Rectangle 1545"/>
            <p:cNvSpPr>
              <a:spLocks noChangeArrowheads="1"/>
            </p:cNvSpPr>
            <p:nvPr/>
          </p:nvSpPr>
          <p:spPr bwMode="auto">
            <a:xfrm>
              <a:off x="-6683803"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5" name="Rectangle 1546"/>
            <p:cNvSpPr>
              <a:spLocks noChangeArrowheads="1"/>
            </p:cNvSpPr>
            <p:nvPr/>
          </p:nvSpPr>
          <p:spPr bwMode="auto">
            <a:xfrm>
              <a:off x="-6509172"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6" name="Rectangle 1547"/>
            <p:cNvSpPr>
              <a:spLocks noChangeArrowheads="1"/>
            </p:cNvSpPr>
            <p:nvPr/>
          </p:nvSpPr>
          <p:spPr bwMode="auto">
            <a:xfrm>
              <a:off x="-6337717"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7" name="Rectangle 1548"/>
            <p:cNvSpPr>
              <a:spLocks noChangeArrowheads="1"/>
            </p:cNvSpPr>
            <p:nvPr/>
          </p:nvSpPr>
          <p:spPr bwMode="auto">
            <a:xfrm>
              <a:off x="-6769532" y="1587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8" name="Rectangle 1549"/>
            <p:cNvSpPr>
              <a:spLocks noChangeArrowheads="1"/>
            </p:cNvSpPr>
            <p:nvPr/>
          </p:nvSpPr>
          <p:spPr bwMode="auto">
            <a:xfrm>
              <a:off x="-6598076"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9" name="Rectangle 1550"/>
            <p:cNvSpPr>
              <a:spLocks noChangeArrowheads="1"/>
            </p:cNvSpPr>
            <p:nvPr/>
          </p:nvSpPr>
          <p:spPr bwMode="auto">
            <a:xfrm>
              <a:off x="-6337717"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0" name="Rectangle 1551"/>
            <p:cNvSpPr>
              <a:spLocks noChangeArrowheads="1"/>
            </p:cNvSpPr>
            <p:nvPr/>
          </p:nvSpPr>
          <p:spPr bwMode="auto">
            <a:xfrm>
              <a:off x="-7121969"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1" name="Rectangle 1552"/>
            <p:cNvSpPr>
              <a:spLocks noChangeArrowheads="1"/>
            </p:cNvSpPr>
            <p:nvPr/>
          </p:nvSpPr>
          <p:spPr bwMode="auto">
            <a:xfrm>
              <a:off x="-6861610"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2" name="Rectangle 1553"/>
            <p:cNvSpPr>
              <a:spLocks noChangeArrowheads="1"/>
            </p:cNvSpPr>
            <p:nvPr/>
          </p:nvSpPr>
          <p:spPr bwMode="auto">
            <a:xfrm>
              <a:off x="-6769532" y="16748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3" name="Rectangle 1554"/>
            <p:cNvSpPr>
              <a:spLocks noChangeArrowheads="1"/>
            </p:cNvSpPr>
            <p:nvPr/>
          </p:nvSpPr>
          <p:spPr bwMode="auto">
            <a:xfrm>
              <a:off x="-6598076"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4" name="Rectangle 1555"/>
            <p:cNvSpPr>
              <a:spLocks noChangeArrowheads="1"/>
            </p:cNvSpPr>
            <p:nvPr/>
          </p:nvSpPr>
          <p:spPr bwMode="auto">
            <a:xfrm>
              <a:off x="-7296599"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5" name="Rectangle 1556"/>
            <p:cNvSpPr>
              <a:spLocks noChangeArrowheads="1"/>
            </p:cNvSpPr>
            <p:nvPr/>
          </p:nvSpPr>
          <p:spPr bwMode="auto">
            <a:xfrm>
              <a:off x="-7207695"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6" name="Rectangle 1557"/>
            <p:cNvSpPr>
              <a:spLocks noChangeArrowheads="1"/>
            </p:cNvSpPr>
            <p:nvPr/>
          </p:nvSpPr>
          <p:spPr bwMode="auto">
            <a:xfrm>
              <a:off x="-6947336"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7" name="Rectangle 1558"/>
            <p:cNvSpPr>
              <a:spLocks noChangeArrowheads="1"/>
            </p:cNvSpPr>
            <p:nvPr/>
          </p:nvSpPr>
          <p:spPr bwMode="auto">
            <a:xfrm>
              <a:off x="-6769532"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8" name="Rectangle 1559"/>
            <p:cNvSpPr>
              <a:spLocks noChangeArrowheads="1"/>
            </p:cNvSpPr>
            <p:nvPr/>
          </p:nvSpPr>
          <p:spPr bwMode="auto">
            <a:xfrm>
              <a:off x="-6337717"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9" name="Rectangle 1560"/>
            <p:cNvSpPr>
              <a:spLocks noChangeArrowheads="1"/>
            </p:cNvSpPr>
            <p:nvPr/>
          </p:nvSpPr>
          <p:spPr bwMode="auto">
            <a:xfrm>
              <a:off x="-686161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0" name="Rectangle 1561"/>
            <p:cNvSpPr>
              <a:spLocks noChangeArrowheads="1"/>
            </p:cNvSpPr>
            <p:nvPr/>
          </p:nvSpPr>
          <p:spPr bwMode="auto">
            <a:xfrm>
              <a:off x="-703624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1" name="Rectangle 1562"/>
            <p:cNvSpPr>
              <a:spLocks noChangeArrowheads="1"/>
            </p:cNvSpPr>
            <p:nvPr/>
          </p:nvSpPr>
          <p:spPr bwMode="auto">
            <a:xfrm>
              <a:off x="-6423444"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2" name="Rectangle 1563"/>
            <p:cNvSpPr>
              <a:spLocks noChangeArrowheads="1"/>
            </p:cNvSpPr>
            <p:nvPr/>
          </p:nvSpPr>
          <p:spPr bwMode="auto">
            <a:xfrm>
              <a:off x="-6337717"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3" name="Rectangle 1564"/>
            <p:cNvSpPr>
              <a:spLocks noChangeArrowheads="1"/>
            </p:cNvSpPr>
            <p:nvPr/>
          </p:nvSpPr>
          <p:spPr bwMode="auto">
            <a:xfrm>
              <a:off x="-729659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4" name="Rectangle 1565"/>
            <p:cNvSpPr>
              <a:spLocks noChangeArrowheads="1"/>
            </p:cNvSpPr>
            <p:nvPr/>
          </p:nvSpPr>
          <p:spPr bwMode="auto">
            <a:xfrm>
              <a:off x="-6683803"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5" name="Rectangle 1566"/>
            <p:cNvSpPr>
              <a:spLocks noChangeArrowheads="1"/>
            </p:cNvSpPr>
            <p:nvPr/>
          </p:nvSpPr>
          <p:spPr bwMode="auto">
            <a:xfrm>
              <a:off x="-712196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6" name="Rectangle 1567"/>
            <p:cNvSpPr>
              <a:spLocks noChangeArrowheads="1"/>
            </p:cNvSpPr>
            <p:nvPr/>
          </p:nvSpPr>
          <p:spPr bwMode="auto">
            <a:xfrm>
              <a:off x="-6509172" y="19161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7" name="Rectangle 1568"/>
            <p:cNvSpPr>
              <a:spLocks noChangeArrowheads="1"/>
            </p:cNvSpPr>
            <p:nvPr/>
          </p:nvSpPr>
          <p:spPr bwMode="auto">
            <a:xfrm>
              <a:off x="-6337717"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8" name="Rectangle 1569"/>
            <p:cNvSpPr>
              <a:spLocks noChangeArrowheads="1"/>
            </p:cNvSpPr>
            <p:nvPr/>
          </p:nvSpPr>
          <p:spPr bwMode="auto">
            <a:xfrm>
              <a:off x="-7296599"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9" name="Rectangle 1570"/>
            <p:cNvSpPr>
              <a:spLocks noChangeArrowheads="1"/>
            </p:cNvSpPr>
            <p:nvPr/>
          </p:nvSpPr>
          <p:spPr bwMode="auto">
            <a:xfrm>
              <a:off x="-7036240"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0" name="Rectangle 1571"/>
            <p:cNvSpPr>
              <a:spLocks noChangeArrowheads="1"/>
            </p:cNvSpPr>
            <p:nvPr/>
          </p:nvSpPr>
          <p:spPr bwMode="auto">
            <a:xfrm>
              <a:off x="-7207695"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1" name="Rectangle 1572"/>
            <p:cNvSpPr>
              <a:spLocks noChangeArrowheads="1"/>
            </p:cNvSpPr>
            <p:nvPr/>
          </p:nvSpPr>
          <p:spPr bwMode="auto">
            <a:xfrm>
              <a:off x="-6598076"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2" name="Rectangle 1573"/>
            <p:cNvSpPr>
              <a:spLocks noChangeArrowheads="1"/>
            </p:cNvSpPr>
            <p:nvPr/>
          </p:nvSpPr>
          <p:spPr bwMode="auto">
            <a:xfrm>
              <a:off x="-6509172"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3" name="Rectangle 1574"/>
            <p:cNvSpPr>
              <a:spLocks noChangeArrowheads="1"/>
            </p:cNvSpPr>
            <p:nvPr/>
          </p:nvSpPr>
          <p:spPr bwMode="auto">
            <a:xfrm>
              <a:off x="-7296599"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4" name="Rectangle 1575"/>
            <p:cNvSpPr>
              <a:spLocks noChangeArrowheads="1"/>
            </p:cNvSpPr>
            <p:nvPr/>
          </p:nvSpPr>
          <p:spPr bwMode="auto">
            <a:xfrm>
              <a:off x="-6683803"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5" name="Rectangle 1576"/>
            <p:cNvSpPr>
              <a:spLocks noChangeArrowheads="1"/>
            </p:cNvSpPr>
            <p:nvPr/>
          </p:nvSpPr>
          <p:spPr bwMode="auto">
            <a:xfrm>
              <a:off x="-703624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6" name="Rectangle 1577"/>
            <p:cNvSpPr>
              <a:spLocks noChangeArrowheads="1"/>
            </p:cNvSpPr>
            <p:nvPr/>
          </p:nvSpPr>
          <p:spPr bwMode="auto">
            <a:xfrm>
              <a:off x="-686161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7" name="Rectangle 1578"/>
            <p:cNvSpPr>
              <a:spLocks noChangeArrowheads="1"/>
            </p:cNvSpPr>
            <p:nvPr/>
          </p:nvSpPr>
          <p:spPr bwMode="auto">
            <a:xfrm>
              <a:off x="-6337717"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8" name="Rectangle 1579"/>
            <p:cNvSpPr>
              <a:spLocks noChangeArrowheads="1"/>
            </p:cNvSpPr>
            <p:nvPr/>
          </p:nvSpPr>
          <p:spPr bwMode="auto">
            <a:xfrm>
              <a:off x="-7296599"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9" name="Rectangle 1580"/>
            <p:cNvSpPr>
              <a:spLocks noChangeArrowheads="1"/>
            </p:cNvSpPr>
            <p:nvPr/>
          </p:nvSpPr>
          <p:spPr bwMode="auto">
            <a:xfrm>
              <a:off x="-6683803"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0" name="Rectangle 1581"/>
            <p:cNvSpPr>
              <a:spLocks noChangeArrowheads="1"/>
            </p:cNvSpPr>
            <p:nvPr/>
          </p:nvSpPr>
          <p:spPr bwMode="auto">
            <a:xfrm>
              <a:off x="-7036240"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1" name="Rectangle 1582"/>
            <p:cNvSpPr>
              <a:spLocks noChangeArrowheads="1"/>
            </p:cNvSpPr>
            <p:nvPr/>
          </p:nvSpPr>
          <p:spPr bwMode="auto">
            <a:xfrm>
              <a:off x="-6769532" y="21574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2" name="Rectangle 1583"/>
            <p:cNvSpPr>
              <a:spLocks noChangeArrowheads="1"/>
            </p:cNvSpPr>
            <p:nvPr/>
          </p:nvSpPr>
          <p:spPr bwMode="auto">
            <a:xfrm>
              <a:off x="-6337717"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3" name="Rectangle 1584"/>
            <p:cNvSpPr>
              <a:spLocks noChangeArrowheads="1"/>
            </p:cNvSpPr>
            <p:nvPr/>
          </p:nvSpPr>
          <p:spPr bwMode="auto">
            <a:xfrm>
              <a:off x="-6683803"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4" name="Rectangle 1585"/>
            <p:cNvSpPr>
              <a:spLocks noChangeArrowheads="1"/>
            </p:cNvSpPr>
            <p:nvPr/>
          </p:nvSpPr>
          <p:spPr bwMode="auto">
            <a:xfrm>
              <a:off x="-7121969"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5" name="Rectangle 1586"/>
            <p:cNvSpPr>
              <a:spLocks noChangeArrowheads="1"/>
            </p:cNvSpPr>
            <p:nvPr/>
          </p:nvSpPr>
          <p:spPr bwMode="auto">
            <a:xfrm>
              <a:off x="-6861610"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6" name="Rectangle 1587"/>
            <p:cNvSpPr>
              <a:spLocks noChangeArrowheads="1"/>
            </p:cNvSpPr>
            <p:nvPr/>
          </p:nvSpPr>
          <p:spPr bwMode="auto">
            <a:xfrm>
              <a:off x="-7296599"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7" name="Rectangle 1588"/>
            <p:cNvSpPr>
              <a:spLocks noChangeArrowheads="1"/>
            </p:cNvSpPr>
            <p:nvPr/>
          </p:nvSpPr>
          <p:spPr bwMode="auto">
            <a:xfrm>
              <a:off x="-6861610"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8" name="Rectangle 1589"/>
            <p:cNvSpPr>
              <a:spLocks noChangeArrowheads="1"/>
            </p:cNvSpPr>
            <p:nvPr/>
          </p:nvSpPr>
          <p:spPr bwMode="auto">
            <a:xfrm>
              <a:off x="-6337717"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9" name="Rectangle 1590"/>
            <p:cNvSpPr>
              <a:spLocks noChangeArrowheads="1"/>
            </p:cNvSpPr>
            <p:nvPr/>
          </p:nvSpPr>
          <p:spPr bwMode="auto">
            <a:xfrm>
              <a:off x="-6683803"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0" name="Rectangle 1591"/>
            <p:cNvSpPr>
              <a:spLocks noChangeArrowheads="1"/>
            </p:cNvSpPr>
            <p:nvPr/>
          </p:nvSpPr>
          <p:spPr bwMode="auto">
            <a:xfrm>
              <a:off x="-7036240"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1" name="Rectangle 1592"/>
            <p:cNvSpPr>
              <a:spLocks noChangeArrowheads="1"/>
            </p:cNvSpPr>
            <p:nvPr/>
          </p:nvSpPr>
          <p:spPr bwMode="auto">
            <a:xfrm>
              <a:off x="-7296599"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2" name="Rectangle 1593"/>
            <p:cNvSpPr>
              <a:spLocks noChangeArrowheads="1"/>
            </p:cNvSpPr>
            <p:nvPr/>
          </p:nvSpPr>
          <p:spPr bwMode="auto">
            <a:xfrm>
              <a:off x="-6861610"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3" name="Rectangle 1594"/>
            <p:cNvSpPr>
              <a:spLocks noChangeArrowheads="1"/>
            </p:cNvSpPr>
            <p:nvPr/>
          </p:nvSpPr>
          <p:spPr bwMode="auto">
            <a:xfrm>
              <a:off x="-6337717"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4" name="Rectangle 1595"/>
            <p:cNvSpPr>
              <a:spLocks noChangeArrowheads="1"/>
            </p:cNvSpPr>
            <p:nvPr/>
          </p:nvSpPr>
          <p:spPr bwMode="auto">
            <a:xfrm>
              <a:off x="-7296599"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5" name="Rectangle 1596"/>
            <p:cNvSpPr>
              <a:spLocks noChangeArrowheads="1"/>
            </p:cNvSpPr>
            <p:nvPr/>
          </p:nvSpPr>
          <p:spPr bwMode="auto">
            <a:xfrm>
              <a:off x="-6337717"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6" name="Rectangle 1597"/>
            <p:cNvSpPr>
              <a:spLocks noChangeArrowheads="1"/>
            </p:cNvSpPr>
            <p:nvPr/>
          </p:nvSpPr>
          <p:spPr bwMode="auto">
            <a:xfrm>
              <a:off x="-6861610"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7" name="Rectangle 1598"/>
            <p:cNvSpPr>
              <a:spLocks noChangeArrowheads="1"/>
            </p:cNvSpPr>
            <p:nvPr/>
          </p:nvSpPr>
          <p:spPr bwMode="auto">
            <a:xfrm>
              <a:off x="-6337717"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8" name="Rectangle 1599"/>
            <p:cNvSpPr>
              <a:spLocks noChangeArrowheads="1"/>
            </p:cNvSpPr>
            <p:nvPr/>
          </p:nvSpPr>
          <p:spPr bwMode="auto">
            <a:xfrm>
              <a:off x="-7296601" y="27432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9" name="Rectangle 1600"/>
            <p:cNvSpPr>
              <a:spLocks noChangeArrowheads="1"/>
            </p:cNvSpPr>
            <p:nvPr/>
          </p:nvSpPr>
          <p:spPr bwMode="auto">
            <a:xfrm>
              <a:off x="-6769534" y="27432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0" name="Rectangle 1601"/>
            <p:cNvSpPr>
              <a:spLocks noChangeArrowheads="1"/>
            </p:cNvSpPr>
            <p:nvPr/>
          </p:nvSpPr>
          <p:spPr bwMode="auto">
            <a:xfrm>
              <a:off x="-6861612"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1" name="Rectangle 1602"/>
            <p:cNvSpPr>
              <a:spLocks noChangeArrowheads="1"/>
            </p:cNvSpPr>
            <p:nvPr/>
          </p:nvSpPr>
          <p:spPr bwMode="auto">
            <a:xfrm>
              <a:off x="-6861612" y="29178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2" name="Rectangle 1603"/>
            <p:cNvSpPr>
              <a:spLocks noChangeArrowheads="1"/>
            </p:cNvSpPr>
            <p:nvPr/>
          </p:nvSpPr>
          <p:spPr bwMode="auto">
            <a:xfrm>
              <a:off x="-6337717"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6149" name="文本框 3"/>
          <p:cNvSpPr txBox="1">
            <a:spLocks noChangeArrowheads="1"/>
          </p:cNvSpPr>
          <p:nvPr/>
        </p:nvSpPr>
        <p:spPr bwMode="auto">
          <a:xfrm>
            <a:off x="2868965" y="2208772"/>
            <a:ext cx="6232824" cy="2862322"/>
          </a:xfrm>
          <a:prstGeom prst="rect">
            <a:avLst/>
          </a:prstGeom>
          <a:noFill/>
          <a:ln w="9525">
            <a:noFill/>
            <a:miter lim="800000"/>
          </a:ln>
        </p:spPr>
        <p:txBody>
          <a:bodyPr wrap="square">
            <a:spAutoFit/>
          </a:bodyPr>
          <a:lstStyle/>
          <a:p>
            <a:pPr>
              <a:lnSpc>
                <a:spcPct val="150000"/>
              </a:lnSpc>
            </a:pPr>
            <a:r>
              <a:rPr lang="zh-CN" altLang="en-US" sz="2400" dirty="0">
                <a:solidFill>
                  <a:schemeClr val="bg1"/>
                </a:solidFill>
                <a:latin typeface="Calibri" panose="020F0502020204030204" charset="0"/>
              </a:rPr>
              <a:t>任务一</a:t>
            </a:r>
            <a:r>
              <a:rPr lang="zh-CN" altLang="en-US" sz="2400" dirty="0" smtClean="0">
                <a:solidFill>
                  <a:schemeClr val="bg1"/>
                </a:solidFill>
                <a:latin typeface="Calibri" panose="020F0502020204030204" charset="0"/>
              </a:rPr>
              <a:t>：采购概述</a:t>
            </a:r>
          </a:p>
          <a:p>
            <a:pPr>
              <a:lnSpc>
                <a:spcPct val="150000"/>
              </a:lnSpc>
            </a:pPr>
            <a:r>
              <a:rPr lang="zh-CN" altLang="en-US" sz="2400" dirty="0" smtClean="0">
                <a:solidFill>
                  <a:schemeClr val="bg1"/>
                </a:solidFill>
                <a:latin typeface="Calibri" panose="020F0502020204030204" charset="0"/>
              </a:rPr>
              <a:t>任务二</a:t>
            </a:r>
            <a:r>
              <a:rPr lang="zh-CN" altLang="en-US" sz="2400" dirty="0">
                <a:solidFill>
                  <a:schemeClr val="bg1"/>
                </a:solidFill>
                <a:latin typeface="Calibri" panose="020F0502020204030204" charset="0"/>
              </a:rPr>
              <a:t>：从传统采购到供应链</a:t>
            </a:r>
            <a:r>
              <a:rPr lang="zh-CN" altLang="en-US" sz="2400" dirty="0" smtClean="0">
                <a:solidFill>
                  <a:schemeClr val="bg1"/>
                </a:solidFill>
                <a:latin typeface="Calibri" panose="020F0502020204030204" charset="0"/>
              </a:rPr>
              <a:t>采购</a:t>
            </a:r>
            <a:endParaRPr lang="en-US" altLang="zh-CN"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sym typeface="+mn-ea"/>
              </a:rPr>
              <a:t>任务三：</a:t>
            </a:r>
            <a:r>
              <a:rPr lang="zh-CN" altLang="en-US" sz="2400" dirty="0">
                <a:solidFill>
                  <a:schemeClr val="bg1"/>
                </a:solidFill>
                <a:latin typeface="Calibri" panose="020F0502020204030204" charset="0"/>
              </a:rPr>
              <a:t>供应链管理中的准时制</a:t>
            </a:r>
            <a:r>
              <a:rPr lang="zh-CN" altLang="en-US" sz="2400" dirty="0" smtClean="0">
                <a:solidFill>
                  <a:schemeClr val="bg1"/>
                </a:solidFill>
                <a:latin typeface="Calibri" panose="020F0502020204030204" charset="0"/>
              </a:rPr>
              <a:t>采购</a:t>
            </a:r>
            <a:endParaRPr lang="en-US" altLang="zh-CN"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rPr>
              <a:t>任务四：供应</a:t>
            </a:r>
            <a:r>
              <a:rPr lang="zh-CN" altLang="en-US" sz="2400" dirty="0">
                <a:solidFill>
                  <a:schemeClr val="bg1"/>
                </a:solidFill>
                <a:latin typeface="Calibri" panose="020F0502020204030204" charset="0"/>
              </a:rPr>
              <a:t>链环境下的供应商选择与管理</a:t>
            </a:r>
            <a:endParaRPr lang="zh-CN" altLang="en-US" sz="2400" dirty="0" smtClean="0">
              <a:solidFill>
                <a:schemeClr val="bg1"/>
              </a:solidFill>
              <a:latin typeface="Calibri" panose="020F0502020204030204" charset="0"/>
            </a:endParaRPr>
          </a:p>
          <a:p>
            <a:pPr>
              <a:lnSpc>
                <a:spcPct val="150000"/>
              </a:lnSpc>
            </a:pPr>
            <a:endParaRPr lang="zh-CN" altLang="en-US" sz="2400" dirty="0" smtClean="0">
              <a:solidFill>
                <a:schemeClr val="bg1"/>
              </a:solidFill>
              <a:latin typeface="Calibri" panose="020F050202020403020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userDrawn="1"/>
        </p:nvSpPr>
        <p:spPr>
          <a:xfrm flipH="1">
            <a:off x="192551" y="13335"/>
            <a:ext cx="4697501"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准时制采购原理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Rectangle 11"/>
          <p:cNvSpPr>
            <a:spLocks noChangeArrowheads="1"/>
          </p:cNvSpPr>
          <p:nvPr/>
        </p:nvSpPr>
        <p:spPr bwMode="auto">
          <a:xfrm>
            <a:off x="3052292" y="1478616"/>
            <a:ext cx="155523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pSp>
        <p:nvGrpSpPr>
          <p:cNvPr id="6" name="组合 5"/>
          <p:cNvGrpSpPr/>
          <p:nvPr/>
        </p:nvGrpSpPr>
        <p:grpSpPr>
          <a:xfrm>
            <a:off x="1310893" y="1501475"/>
            <a:ext cx="9390134" cy="4207039"/>
            <a:chOff x="1513410" y="1483516"/>
            <a:chExt cx="9390134" cy="4207039"/>
          </a:xfrm>
        </p:grpSpPr>
        <p:sp>
          <p:nvSpPr>
            <p:cNvPr id="8" name="矩形 7"/>
            <p:cNvSpPr>
              <a:spLocks noChangeAspect="1"/>
            </p:cNvSpPr>
            <p:nvPr>
              <p:custDataLst>
                <p:tags r:id="rId2"/>
              </p:custDataLst>
            </p:nvPr>
          </p:nvSpPr>
          <p:spPr>
            <a:xfrm>
              <a:off x="1513410" y="1859584"/>
              <a:ext cx="9390134" cy="3678332"/>
            </a:xfrm>
            <a:prstGeom prst="rect">
              <a:avLst/>
            </a:prstGeom>
            <a:noFill/>
            <a:ln w="12700">
              <a:solidFill>
                <a:schemeClr val="accent1">
                  <a:alpha val="8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等腰三角形 8"/>
            <p:cNvSpPr/>
            <p:nvPr>
              <p:custDataLst>
                <p:tags r:id="rId3"/>
              </p:custDataLst>
            </p:nvPr>
          </p:nvSpPr>
          <p:spPr>
            <a:xfrm>
              <a:off x="10012453" y="1483516"/>
              <a:ext cx="417589" cy="359993"/>
            </a:xfrm>
            <a:prstGeom prst="triangle">
              <a:avLst/>
            </a:prstGeom>
            <a:pattFill prst="dkHorz">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custDataLst>
                <p:tags r:id="rId4"/>
              </p:custDataLst>
            </p:nvPr>
          </p:nvSpPr>
          <p:spPr>
            <a:xfrm flipV="1">
              <a:off x="9538953" y="1534274"/>
              <a:ext cx="417589" cy="359993"/>
            </a:xfrm>
            <a:prstGeom prst="triangle">
              <a:avLst/>
            </a:prstGeom>
            <a:pattFill prst="wdDnDiag">
              <a:fgClr>
                <a:schemeClr val="accent6"/>
              </a:fgClr>
              <a:bgClr>
                <a:schemeClr val="bg1"/>
              </a:bgClr>
            </a:patt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custDataLst>
                <p:tags r:id="rId5"/>
              </p:custDataLst>
            </p:nvPr>
          </p:nvSpPr>
          <p:spPr>
            <a:xfrm>
              <a:off x="9121364" y="1507672"/>
              <a:ext cx="417589" cy="359993"/>
            </a:xfrm>
            <a:prstGeom prst="triangle">
              <a:avLst/>
            </a:prstGeom>
            <a:pattFill prst="wdUpDiag">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6"/>
              </p:custDataLst>
            </p:nvPr>
          </p:nvSpPr>
          <p:spPr>
            <a:xfrm>
              <a:off x="1782861" y="1859584"/>
              <a:ext cx="8859404" cy="3830971"/>
            </a:xfrm>
            <a:prstGeom prst="rect">
              <a:avLst/>
            </a:prstGeom>
            <a:noFill/>
          </p:spPr>
          <p:txBody>
            <a:bodyPr wrap="square" rtlCol="0" anchor="ctr" anchorCtr="0">
              <a:normAutofit/>
            </a:bodyPr>
            <a:lstStyle/>
            <a:p>
              <a:pPr lvl="0" indent="457200">
                <a:lnSpc>
                  <a:spcPct val="130000"/>
                </a:lnSpc>
                <a:buSzPct val="100000"/>
              </a:pPr>
              <a:r>
                <a:rPr lang="en-US" altLang="zh-CN" sz="2200" spc="150" dirty="0">
                  <a:solidFill>
                    <a:schemeClr val="tx1">
                      <a:lumMod val="85000"/>
                      <a:lumOff val="15000"/>
                    </a:schemeClr>
                  </a:solidFill>
                  <a:latin typeface="Arial" panose="020B0604020202020204" pitchFamily="34" charset="0"/>
                  <a:ea typeface="微软雅黑" panose="020B0503020204020204" charset="-122"/>
                </a:rPr>
                <a:t>JIT</a:t>
              </a:r>
              <a:r>
                <a:rPr lang="zh-CN" altLang="en-US" sz="2200" spc="150" dirty="0">
                  <a:solidFill>
                    <a:schemeClr val="tx1">
                      <a:lumMod val="85000"/>
                      <a:lumOff val="15000"/>
                    </a:schemeClr>
                  </a:solidFill>
                  <a:latin typeface="Arial" panose="020B0604020202020204" pitchFamily="34" charset="0"/>
                  <a:ea typeface="微软雅黑" panose="020B0503020204020204" charset="-122"/>
                </a:rPr>
                <a:t>采购的基本原理是以需定供。即供方根据需方的要求（或称看板），按照需方需求的品种、规格、质量、数量、时间、地点等要求，将物品配送到指定的地点。不多送，也不少送；不早送，也不晚送；所送品种要个个保证质量，不能有任何废品。</a:t>
              </a:r>
            </a:p>
          </p:txBody>
        </p:sp>
      </p:grpSp>
    </p:spTree>
    <p:custDataLst>
      <p:tags r:id="rId1"/>
    </p:custDataLst>
    <p:extLst>
      <p:ext uri="{BB962C8B-B14F-4D97-AF65-F5344CB8AC3E}">
        <p14:creationId xmlns:p14="http://schemas.microsoft.com/office/powerpoint/2010/main" val="397007306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userDrawn="1"/>
        </p:nvSpPr>
        <p:spPr>
          <a:xfrm flipH="1">
            <a:off x="192551" y="13335"/>
            <a:ext cx="471075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准时制采购实施</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168948" y="932537"/>
            <a:ext cx="3436253" cy="523220"/>
          </a:xfrm>
          <a:prstGeom prst="rect">
            <a:avLst/>
          </a:prstGeom>
          <a:noFill/>
          <a:ln>
            <a:noFill/>
          </a:ln>
        </p:spPr>
        <p:txBody>
          <a:bodyPr wrap="squar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一、实施条件</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 name="Rectangle 11"/>
          <p:cNvSpPr>
            <a:spLocks noChangeArrowheads="1"/>
          </p:cNvSpPr>
          <p:nvPr/>
        </p:nvSpPr>
        <p:spPr bwMode="auto">
          <a:xfrm>
            <a:off x="3052292" y="1478616"/>
            <a:ext cx="155523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3" name="文本框 12"/>
          <p:cNvSpPr txBox="1"/>
          <p:nvPr/>
        </p:nvSpPr>
        <p:spPr>
          <a:xfrm>
            <a:off x="1549179" y="1524335"/>
            <a:ext cx="8111656" cy="4518656"/>
          </a:xfrm>
          <a:prstGeom prst="rect">
            <a:avLst/>
          </a:prstGeom>
          <a:noFill/>
          <a:ln w="38100">
            <a:solidFill>
              <a:schemeClr val="accent1"/>
            </a:solidFill>
            <a:prstDash val="lgDash"/>
          </a:ln>
        </p:spPr>
        <p:txBody>
          <a:bodyPr wrap="square">
            <a:noAutofit/>
          </a:bodyPr>
          <a:lstStyle/>
          <a:p>
            <a:pPr indent="0" fontAlgn="auto">
              <a:lnSpc>
                <a:spcPct val="150000"/>
              </a:lnSpc>
            </a:pPr>
            <a:r>
              <a:rPr lang="en-US" altLang="zh-CN" sz="2400" dirty="0">
                <a:latin typeface="+mn-ea"/>
              </a:rPr>
              <a:t>1</a:t>
            </a:r>
            <a:r>
              <a:rPr lang="zh-CN" altLang="en-US" sz="2400" dirty="0">
                <a:latin typeface="+mn-ea"/>
              </a:rPr>
              <a:t>．供应商和企业的距离</a:t>
            </a:r>
            <a:r>
              <a:rPr lang="zh-CN" altLang="en-US" sz="2400" dirty="0" smtClean="0">
                <a:latin typeface="+mn-ea"/>
              </a:rPr>
              <a:t>越近越好</a:t>
            </a:r>
            <a:endParaRPr lang="en-US" altLang="zh-CN" sz="2400" dirty="0" smtClean="0">
              <a:latin typeface="+mn-ea"/>
            </a:endParaRPr>
          </a:p>
          <a:p>
            <a:pPr indent="0" fontAlgn="auto">
              <a:lnSpc>
                <a:spcPct val="150000"/>
              </a:lnSpc>
            </a:pPr>
            <a:r>
              <a:rPr lang="en-US" altLang="zh-CN" sz="2400" dirty="0">
                <a:latin typeface="+mn-ea"/>
              </a:rPr>
              <a:t>2</a:t>
            </a:r>
            <a:r>
              <a:rPr lang="zh-CN" altLang="en-US" sz="2400" dirty="0">
                <a:latin typeface="+mn-ea"/>
              </a:rPr>
              <a:t>．制造商和供应商建立互利合作的战略伙伴</a:t>
            </a:r>
            <a:r>
              <a:rPr lang="zh-CN" altLang="en-US" sz="2400" dirty="0" smtClean="0">
                <a:latin typeface="+mn-ea"/>
              </a:rPr>
              <a:t>关系</a:t>
            </a:r>
            <a:endParaRPr lang="en-US" altLang="zh-CN" sz="2400" dirty="0" smtClean="0">
              <a:latin typeface="+mn-ea"/>
            </a:endParaRPr>
          </a:p>
          <a:p>
            <a:pPr indent="0" fontAlgn="auto">
              <a:lnSpc>
                <a:spcPct val="150000"/>
              </a:lnSpc>
            </a:pPr>
            <a:r>
              <a:rPr lang="en-US" altLang="zh-CN" sz="2400" dirty="0">
                <a:latin typeface="+mn-ea"/>
              </a:rPr>
              <a:t>3</a:t>
            </a:r>
            <a:r>
              <a:rPr lang="zh-CN" altLang="en-US" sz="2400" dirty="0">
                <a:latin typeface="+mn-ea"/>
              </a:rPr>
              <a:t>．注重基础工作的</a:t>
            </a:r>
            <a:r>
              <a:rPr lang="zh-CN" altLang="en-US" sz="2400" dirty="0" smtClean="0">
                <a:latin typeface="+mn-ea"/>
              </a:rPr>
              <a:t>准备</a:t>
            </a:r>
            <a:endParaRPr lang="en-US" altLang="zh-CN" sz="2400" dirty="0" smtClean="0">
              <a:latin typeface="+mn-ea"/>
            </a:endParaRPr>
          </a:p>
          <a:p>
            <a:pPr indent="0" fontAlgn="auto">
              <a:lnSpc>
                <a:spcPct val="150000"/>
              </a:lnSpc>
            </a:pPr>
            <a:r>
              <a:rPr lang="en-US" altLang="zh-CN" sz="2400" dirty="0">
                <a:latin typeface="+mn-ea"/>
              </a:rPr>
              <a:t>4</a:t>
            </a:r>
            <a:r>
              <a:rPr lang="zh-CN" altLang="en-US" sz="2400" dirty="0">
                <a:latin typeface="+mn-ea"/>
              </a:rPr>
              <a:t>．强调供应商的</a:t>
            </a:r>
            <a:r>
              <a:rPr lang="zh-CN" altLang="en-US" sz="2400" dirty="0" smtClean="0">
                <a:latin typeface="+mn-ea"/>
              </a:rPr>
              <a:t>参与</a:t>
            </a:r>
            <a:endParaRPr lang="en-US" altLang="zh-CN" sz="2400" dirty="0" smtClean="0">
              <a:latin typeface="+mn-ea"/>
            </a:endParaRPr>
          </a:p>
          <a:p>
            <a:pPr indent="0" fontAlgn="auto">
              <a:lnSpc>
                <a:spcPct val="150000"/>
              </a:lnSpc>
            </a:pPr>
            <a:r>
              <a:rPr lang="en-US" altLang="zh-CN" sz="2400" dirty="0">
                <a:latin typeface="+mn-ea"/>
              </a:rPr>
              <a:t>5</a:t>
            </a:r>
            <a:r>
              <a:rPr lang="zh-CN" altLang="en-US" sz="2400" dirty="0">
                <a:latin typeface="+mn-ea"/>
              </a:rPr>
              <a:t>．建立实施</a:t>
            </a:r>
            <a:r>
              <a:rPr lang="en-US" altLang="zh-CN" sz="2400" dirty="0">
                <a:latin typeface="+mn-ea"/>
              </a:rPr>
              <a:t>JIT</a:t>
            </a:r>
            <a:r>
              <a:rPr lang="zh-CN" altLang="en-US" sz="2400" dirty="0">
                <a:latin typeface="+mn-ea"/>
              </a:rPr>
              <a:t>采购策略的</a:t>
            </a:r>
            <a:r>
              <a:rPr lang="zh-CN" altLang="en-US" sz="2400" dirty="0" smtClean="0">
                <a:latin typeface="+mn-ea"/>
              </a:rPr>
              <a:t>组织</a:t>
            </a:r>
            <a:endParaRPr lang="en-US" altLang="zh-CN" sz="2400" dirty="0" smtClean="0">
              <a:latin typeface="+mn-ea"/>
            </a:endParaRPr>
          </a:p>
          <a:p>
            <a:pPr indent="0" fontAlgn="auto">
              <a:lnSpc>
                <a:spcPct val="150000"/>
              </a:lnSpc>
            </a:pPr>
            <a:r>
              <a:rPr lang="en-US" altLang="zh-CN" sz="2400" dirty="0">
                <a:latin typeface="+mn-ea"/>
              </a:rPr>
              <a:t>6</a:t>
            </a:r>
            <a:r>
              <a:rPr lang="zh-CN" altLang="en-US" sz="2400" dirty="0">
                <a:latin typeface="+mn-ea"/>
              </a:rPr>
              <a:t>．制造商向供应商提供综合的稳定的生产计划和作业</a:t>
            </a:r>
            <a:r>
              <a:rPr lang="zh-CN" altLang="en-US" sz="2400" dirty="0" smtClean="0">
                <a:latin typeface="+mn-ea"/>
              </a:rPr>
              <a:t>数据</a:t>
            </a:r>
            <a:endParaRPr lang="en-US" altLang="zh-CN" sz="2400" dirty="0" smtClean="0">
              <a:latin typeface="+mn-ea"/>
            </a:endParaRPr>
          </a:p>
          <a:p>
            <a:pPr indent="0" fontAlgn="auto">
              <a:lnSpc>
                <a:spcPct val="150000"/>
              </a:lnSpc>
            </a:pPr>
            <a:r>
              <a:rPr lang="en-US" altLang="zh-CN" sz="2400" dirty="0">
                <a:latin typeface="+mn-ea"/>
              </a:rPr>
              <a:t>7</a:t>
            </a:r>
            <a:r>
              <a:rPr lang="zh-CN" altLang="en-US" sz="2400" dirty="0">
                <a:latin typeface="+mn-ea"/>
              </a:rPr>
              <a:t>．注重教育与</a:t>
            </a:r>
            <a:r>
              <a:rPr lang="zh-CN" altLang="en-US" sz="2400" dirty="0" smtClean="0">
                <a:latin typeface="+mn-ea"/>
              </a:rPr>
              <a:t>培训</a:t>
            </a:r>
            <a:endParaRPr lang="en-US" altLang="zh-CN" sz="2400" dirty="0" smtClean="0">
              <a:latin typeface="+mn-ea"/>
            </a:endParaRPr>
          </a:p>
          <a:p>
            <a:pPr indent="0" fontAlgn="auto">
              <a:lnSpc>
                <a:spcPct val="150000"/>
              </a:lnSpc>
            </a:pPr>
            <a:r>
              <a:rPr lang="en-US" altLang="zh-CN" sz="2400" dirty="0">
                <a:latin typeface="+mn-ea"/>
              </a:rPr>
              <a:t>8</a:t>
            </a:r>
            <a:r>
              <a:rPr lang="zh-CN" altLang="en-US" sz="2400" dirty="0">
                <a:latin typeface="+mn-ea"/>
              </a:rPr>
              <a:t>．加强信息技术的应用</a:t>
            </a:r>
            <a:endParaRPr lang="en-US" altLang="zh-CN" sz="2400" dirty="0" smtClean="0">
              <a:latin typeface="+mn-ea"/>
            </a:endParaRPr>
          </a:p>
        </p:txBody>
      </p:sp>
    </p:spTree>
    <p:custDataLst>
      <p:tags r:id="rId1"/>
    </p:custDataLst>
    <p:extLst>
      <p:ext uri="{BB962C8B-B14F-4D97-AF65-F5344CB8AC3E}">
        <p14:creationId xmlns:p14="http://schemas.microsoft.com/office/powerpoint/2010/main" val="171475801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userDrawn="1"/>
        </p:nvSpPr>
        <p:spPr>
          <a:xfrm flipH="1">
            <a:off x="192551" y="13335"/>
            <a:ext cx="4697501"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准时制采购实施</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536813" y="1001115"/>
            <a:ext cx="2348720"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二、实施步骤</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 name="Rectangle 11"/>
          <p:cNvSpPr>
            <a:spLocks noChangeArrowheads="1"/>
          </p:cNvSpPr>
          <p:nvPr/>
        </p:nvSpPr>
        <p:spPr bwMode="auto">
          <a:xfrm>
            <a:off x="3052292" y="1478616"/>
            <a:ext cx="155523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cxnSp>
        <p:nvCxnSpPr>
          <p:cNvPr id="10" name="直接连接符 9"/>
          <p:cNvCxnSpPr/>
          <p:nvPr>
            <p:custDataLst>
              <p:tags r:id="rId2"/>
            </p:custDataLst>
          </p:nvPr>
        </p:nvCxnSpPr>
        <p:spPr>
          <a:xfrm>
            <a:off x="-741859" y="6783128"/>
            <a:ext cx="10583685" cy="0"/>
          </a:xfrm>
          <a:prstGeom prst="line">
            <a:avLst/>
          </a:prstGeom>
          <a:ln w="19050">
            <a:solidFill>
              <a:srgbClr val="D0CDCE">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3323761" y="1524335"/>
            <a:ext cx="5841418" cy="768753"/>
            <a:chOff x="3363517" y="1927247"/>
            <a:chExt cx="5841418" cy="768753"/>
          </a:xfrm>
        </p:grpSpPr>
        <p:sp>
          <p:nvSpPr>
            <p:cNvPr id="6" name="文本框 5"/>
            <p:cNvSpPr txBox="1"/>
            <p:nvPr>
              <p:custDataLst>
                <p:tags r:id="rId17"/>
              </p:custDataLst>
            </p:nvPr>
          </p:nvSpPr>
          <p:spPr>
            <a:xfrm>
              <a:off x="3425567" y="1927247"/>
              <a:ext cx="5717318" cy="768753"/>
            </a:xfrm>
            <a:prstGeom prst="rect">
              <a:avLst/>
            </a:prstGeom>
            <a:noFill/>
          </p:spPr>
          <p:txBody>
            <a:bodyPr wrap="square" lIns="0" tIns="0" rIns="0" bIns="0" rtlCol="0">
              <a:normAutofit/>
            </a:bodyPr>
            <a:lstStyle/>
            <a:p>
              <a:pPr indent="0">
                <a:lnSpc>
                  <a:spcPct val="130000"/>
                </a:lnSpc>
                <a:spcBef>
                  <a:spcPts val="0"/>
                </a:spcBef>
                <a:spcAft>
                  <a:spcPts val="0"/>
                </a:spcAft>
                <a:buSzPct val="100000"/>
              </a:pPr>
              <a:r>
                <a:rPr lang="zh-CN" altLang="en-US" sz="2400" dirty="0">
                  <a:solidFill>
                    <a:schemeClr val="tx1">
                      <a:lumMod val="75000"/>
                      <a:lumOff val="25000"/>
                    </a:schemeClr>
                  </a:solidFill>
                </a:rPr>
                <a:t>创建准时化采购班组</a:t>
              </a:r>
              <a:endParaRPr lang="en-US" sz="2400" dirty="0">
                <a:solidFill>
                  <a:schemeClr val="tx1">
                    <a:lumMod val="75000"/>
                    <a:lumOff val="25000"/>
                  </a:schemeClr>
                </a:solidFill>
              </a:endParaRPr>
            </a:p>
          </p:txBody>
        </p:sp>
        <p:cxnSp>
          <p:nvCxnSpPr>
            <p:cNvPr id="11" name="直接连接符 10"/>
            <p:cNvCxnSpPr/>
            <p:nvPr>
              <p:custDataLst>
                <p:tags r:id="rId18"/>
              </p:custDataLst>
            </p:nvPr>
          </p:nvCxnSpPr>
          <p:spPr>
            <a:xfrm>
              <a:off x="3363517" y="2404860"/>
              <a:ext cx="5841418" cy="0"/>
            </a:xfrm>
            <a:prstGeom prst="line">
              <a:avLst/>
            </a:prstGeom>
            <a:ln w="12700">
              <a:solidFill>
                <a:srgbClr val="D0CDCE"/>
              </a:solidFill>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a:off x="1303393" y="2597545"/>
            <a:ext cx="830207" cy="2062103"/>
          </a:xfrm>
          <a:prstGeom prst="rect">
            <a:avLst/>
          </a:prstGeom>
          <a:noFill/>
          <a:ln w="9525">
            <a:noFill/>
          </a:ln>
        </p:spPr>
        <p:txBody>
          <a:bodyPr wrap="square">
            <a:spAutoFit/>
          </a:bodyPr>
          <a:lstStyle/>
          <a:p>
            <a:pPr indent="0"/>
            <a:r>
              <a:rPr lang="zh-CN" altLang="en-US" sz="3200" dirty="0" smtClean="0">
                <a:latin typeface="Calibri" panose="020F0502020204030204" charset="0"/>
                <a:ea typeface="宋体" panose="02010600030101010101" pitchFamily="2" charset="-122"/>
              </a:rPr>
              <a:t>实施步骤</a:t>
            </a:r>
            <a:endParaRPr lang="zh-CN" altLang="en-US" sz="3200" dirty="0">
              <a:latin typeface="Calibri" panose="020F0502020204030204" charset="0"/>
              <a:ea typeface="宋体" panose="02010600030101010101" pitchFamily="2" charset="-122"/>
            </a:endParaRPr>
          </a:p>
        </p:txBody>
      </p:sp>
      <p:grpSp>
        <p:nvGrpSpPr>
          <p:cNvPr id="18" name="组合 17"/>
          <p:cNvGrpSpPr/>
          <p:nvPr/>
        </p:nvGrpSpPr>
        <p:grpSpPr>
          <a:xfrm>
            <a:off x="3323761" y="2157427"/>
            <a:ext cx="5841418" cy="768753"/>
            <a:chOff x="3363517" y="1927247"/>
            <a:chExt cx="5841418" cy="768753"/>
          </a:xfrm>
        </p:grpSpPr>
        <p:sp>
          <p:nvSpPr>
            <p:cNvPr id="19" name="文本框 18"/>
            <p:cNvSpPr txBox="1"/>
            <p:nvPr>
              <p:custDataLst>
                <p:tags r:id="rId15"/>
              </p:custDataLst>
            </p:nvPr>
          </p:nvSpPr>
          <p:spPr>
            <a:xfrm>
              <a:off x="3425567" y="1927247"/>
              <a:ext cx="5717318" cy="768753"/>
            </a:xfrm>
            <a:prstGeom prst="rect">
              <a:avLst/>
            </a:prstGeom>
            <a:noFill/>
          </p:spPr>
          <p:txBody>
            <a:bodyPr wrap="square" lIns="0" tIns="0" rIns="0" bIns="0" rtlCol="0">
              <a:normAutofit/>
            </a:bodyPr>
            <a:lstStyle/>
            <a:p>
              <a:pPr indent="0">
                <a:lnSpc>
                  <a:spcPct val="130000"/>
                </a:lnSpc>
                <a:spcBef>
                  <a:spcPts val="0"/>
                </a:spcBef>
                <a:spcAft>
                  <a:spcPts val="0"/>
                </a:spcAft>
                <a:buSzPct val="100000"/>
              </a:pPr>
              <a:r>
                <a:rPr lang="zh-CN" altLang="en-US" sz="2400" dirty="0">
                  <a:solidFill>
                    <a:schemeClr val="tx1">
                      <a:lumMod val="75000"/>
                      <a:lumOff val="25000"/>
                    </a:schemeClr>
                  </a:solidFill>
                </a:rPr>
                <a:t>制定计划</a:t>
              </a:r>
              <a:endParaRPr lang="en-US" sz="2400" dirty="0">
                <a:solidFill>
                  <a:schemeClr val="tx1">
                    <a:lumMod val="75000"/>
                    <a:lumOff val="25000"/>
                  </a:schemeClr>
                </a:solidFill>
              </a:endParaRPr>
            </a:p>
          </p:txBody>
        </p:sp>
        <p:cxnSp>
          <p:nvCxnSpPr>
            <p:cNvPr id="21" name="直接连接符 20"/>
            <p:cNvCxnSpPr/>
            <p:nvPr>
              <p:custDataLst>
                <p:tags r:id="rId16"/>
              </p:custDataLst>
            </p:nvPr>
          </p:nvCxnSpPr>
          <p:spPr>
            <a:xfrm>
              <a:off x="3363517" y="2404860"/>
              <a:ext cx="5841418" cy="0"/>
            </a:xfrm>
            <a:prstGeom prst="line">
              <a:avLst/>
            </a:prstGeom>
            <a:ln w="12700">
              <a:solidFill>
                <a:srgbClr val="D0CDCE"/>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3323761" y="2790518"/>
            <a:ext cx="5841418" cy="768753"/>
            <a:chOff x="3363517" y="1927247"/>
            <a:chExt cx="5841418" cy="768753"/>
          </a:xfrm>
        </p:grpSpPr>
        <p:sp>
          <p:nvSpPr>
            <p:cNvPr id="23" name="文本框 22"/>
            <p:cNvSpPr txBox="1"/>
            <p:nvPr>
              <p:custDataLst>
                <p:tags r:id="rId13"/>
              </p:custDataLst>
            </p:nvPr>
          </p:nvSpPr>
          <p:spPr>
            <a:xfrm>
              <a:off x="3425567" y="1927247"/>
              <a:ext cx="5717318" cy="768753"/>
            </a:xfrm>
            <a:prstGeom prst="rect">
              <a:avLst/>
            </a:prstGeom>
            <a:noFill/>
          </p:spPr>
          <p:txBody>
            <a:bodyPr wrap="square" lIns="0" tIns="0" rIns="0" bIns="0" rtlCol="0">
              <a:normAutofit/>
            </a:bodyPr>
            <a:lstStyle/>
            <a:p>
              <a:pPr indent="0">
                <a:lnSpc>
                  <a:spcPct val="130000"/>
                </a:lnSpc>
                <a:spcBef>
                  <a:spcPts val="0"/>
                </a:spcBef>
                <a:spcAft>
                  <a:spcPts val="0"/>
                </a:spcAft>
                <a:buSzPct val="100000"/>
              </a:pPr>
              <a:r>
                <a:rPr lang="zh-CN" altLang="en-US" sz="2400" dirty="0">
                  <a:solidFill>
                    <a:schemeClr val="tx1">
                      <a:lumMod val="75000"/>
                      <a:lumOff val="25000"/>
                    </a:schemeClr>
                  </a:solidFill>
                </a:rPr>
                <a:t>精选少数供应商，建立伙伴关系</a:t>
              </a:r>
              <a:endParaRPr lang="en-US" sz="2400" dirty="0">
                <a:solidFill>
                  <a:schemeClr val="tx1">
                    <a:lumMod val="75000"/>
                    <a:lumOff val="25000"/>
                  </a:schemeClr>
                </a:solidFill>
              </a:endParaRPr>
            </a:p>
          </p:txBody>
        </p:sp>
        <p:cxnSp>
          <p:nvCxnSpPr>
            <p:cNvPr id="24" name="直接连接符 23"/>
            <p:cNvCxnSpPr/>
            <p:nvPr>
              <p:custDataLst>
                <p:tags r:id="rId14"/>
              </p:custDataLst>
            </p:nvPr>
          </p:nvCxnSpPr>
          <p:spPr>
            <a:xfrm>
              <a:off x="3363517" y="2404860"/>
              <a:ext cx="5841418" cy="0"/>
            </a:xfrm>
            <a:prstGeom prst="line">
              <a:avLst/>
            </a:prstGeom>
            <a:ln w="12700">
              <a:solidFill>
                <a:srgbClr val="D0CDCE"/>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3323761" y="3428122"/>
            <a:ext cx="5841418" cy="768753"/>
            <a:chOff x="3363517" y="1927247"/>
            <a:chExt cx="5841418" cy="768753"/>
          </a:xfrm>
        </p:grpSpPr>
        <p:sp>
          <p:nvSpPr>
            <p:cNvPr id="26" name="文本框 25"/>
            <p:cNvSpPr txBox="1"/>
            <p:nvPr>
              <p:custDataLst>
                <p:tags r:id="rId11"/>
              </p:custDataLst>
            </p:nvPr>
          </p:nvSpPr>
          <p:spPr>
            <a:xfrm>
              <a:off x="3425567" y="1927247"/>
              <a:ext cx="5717318" cy="768753"/>
            </a:xfrm>
            <a:prstGeom prst="rect">
              <a:avLst/>
            </a:prstGeom>
            <a:noFill/>
          </p:spPr>
          <p:txBody>
            <a:bodyPr wrap="square" lIns="0" tIns="0" rIns="0" bIns="0" rtlCol="0">
              <a:normAutofit/>
            </a:bodyPr>
            <a:lstStyle/>
            <a:p>
              <a:pPr indent="0">
                <a:lnSpc>
                  <a:spcPct val="130000"/>
                </a:lnSpc>
                <a:spcBef>
                  <a:spcPts val="0"/>
                </a:spcBef>
                <a:spcAft>
                  <a:spcPts val="0"/>
                </a:spcAft>
                <a:buSzPct val="100000"/>
              </a:pPr>
              <a:r>
                <a:rPr lang="zh-CN" altLang="en-US" sz="2400" dirty="0">
                  <a:solidFill>
                    <a:schemeClr val="tx1">
                      <a:lumMod val="75000"/>
                      <a:lumOff val="25000"/>
                    </a:schemeClr>
                  </a:solidFill>
                </a:rPr>
                <a:t>进行试点工作</a:t>
              </a:r>
              <a:endParaRPr lang="en-US" sz="2400" dirty="0">
                <a:solidFill>
                  <a:schemeClr val="tx1">
                    <a:lumMod val="75000"/>
                    <a:lumOff val="25000"/>
                  </a:schemeClr>
                </a:solidFill>
              </a:endParaRPr>
            </a:p>
          </p:txBody>
        </p:sp>
        <p:cxnSp>
          <p:nvCxnSpPr>
            <p:cNvPr id="27" name="直接连接符 26"/>
            <p:cNvCxnSpPr/>
            <p:nvPr>
              <p:custDataLst>
                <p:tags r:id="rId12"/>
              </p:custDataLst>
            </p:nvPr>
          </p:nvCxnSpPr>
          <p:spPr>
            <a:xfrm>
              <a:off x="3363517" y="2404860"/>
              <a:ext cx="5841418" cy="0"/>
            </a:xfrm>
            <a:prstGeom prst="line">
              <a:avLst/>
            </a:prstGeom>
            <a:ln w="12700">
              <a:solidFill>
                <a:srgbClr val="D0CDCE"/>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3323761" y="4064071"/>
            <a:ext cx="5841418" cy="768753"/>
            <a:chOff x="3363517" y="1927247"/>
            <a:chExt cx="5841418" cy="768753"/>
          </a:xfrm>
        </p:grpSpPr>
        <p:sp>
          <p:nvSpPr>
            <p:cNvPr id="29" name="文本框 28"/>
            <p:cNvSpPr txBox="1"/>
            <p:nvPr>
              <p:custDataLst>
                <p:tags r:id="rId9"/>
              </p:custDataLst>
            </p:nvPr>
          </p:nvSpPr>
          <p:spPr>
            <a:xfrm>
              <a:off x="3425567" y="1927247"/>
              <a:ext cx="5717318" cy="768753"/>
            </a:xfrm>
            <a:prstGeom prst="rect">
              <a:avLst/>
            </a:prstGeom>
            <a:noFill/>
          </p:spPr>
          <p:txBody>
            <a:bodyPr wrap="square" lIns="0" tIns="0" rIns="0" bIns="0" rtlCol="0">
              <a:normAutofit/>
            </a:bodyPr>
            <a:lstStyle/>
            <a:p>
              <a:pPr indent="0">
                <a:lnSpc>
                  <a:spcPct val="130000"/>
                </a:lnSpc>
                <a:spcBef>
                  <a:spcPts val="0"/>
                </a:spcBef>
                <a:spcAft>
                  <a:spcPts val="0"/>
                </a:spcAft>
                <a:buSzPct val="100000"/>
              </a:pPr>
              <a:r>
                <a:rPr lang="zh-CN" altLang="en-US" sz="2400" dirty="0">
                  <a:solidFill>
                    <a:schemeClr val="tx1">
                      <a:lumMod val="75000"/>
                      <a:lumOff val="25000"/>
                    </a:schemeClr>
                  </a:solidFill>
                </a:rPr>
                <a:t>搞好供应商的培训，确定共同目标</a:t>
              </a:r>
              <a:endParaRPr lang="en-US" sz="2400" dirty="0">
                <a:solidFill>
                  <a:schemeClr val="tx1">
                    <a:lumMod val="75000"/>
                    <a:lumOff val="25000"/>
                  </a:schemeClr>
                </a:solidFill>
              </a:endParaRPr>
            </a:p>
          </p:txBody>
        </p:sp>
        <p:cxnSp>
          <p:nvCxnSpPr>
            <p:cNvPr id="30" name="直接连接符 29"/>
            <p:cNvCxnSpPr/>
            <p:nvPr>
              <p:custDataLst>
                <p:tags r:id="rId10"/>
              </p:custDataLst>
            </p:nvPr>
          </p:nvCxnSpPr>
          <p:spPr>
            <a:xfrm>
              <a:off x="3363517" y="2404860"/>
              <a:ext cx="5841418" cy="0"/>
            </a:xfrm>
            <a:prstGeom prst="line">
              <a:avLst/>
            </a:prstGeom>
            <a:ln w="12700">
              <a:solidFill>
                <a:srgbClr val="D0CDCE"/>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3323761" y="4684375"/>
            <a:ext cx="5841418" cy="768753"/>
            <a:chOff x="3363517" y="1927247"/>
            <a:chExt cx="5841418" cy="768753"/>
          </a:xfrm>
        </p:grpSpPr>
        <p:sp>
          <p:nvSpPr>
            <p:cNvPr id="32" name="文本框 31"/>
            <p:cNvSpPr txBox="1"/>
            <p:nvPr>
              <p:custDataLst>
                <p:tags r:id="rId7"/>
              </p:custDataLst>
            </p:nvPr>
          </p:nvSpPr>
          <p:spPr>
            <a:xfrm>
              <a:off x="3425567" y="1927247"/>
              <a:ext cx="5717318" cy="768753"/>
            </a:xfrm>
            <a:prstGeom prst="rect">
              <a:avLst/>
            </a:prstGeom>
            <a:noFill/>
          </p:spPr>
          <p:txBody>
            <a:bodyPr wrap="square" lIns="0" tIns="0" rIns="0" bIns="0" rtlCol="0">
              <a:normAutofit/>
            </a:bodyPr>
            <a:lstStyle/>
            <a:p>
              <a:pPr indent="0">
                <a:lnSpc>
                  <a:spcPct val="130000"/>
                </a:lnSpc>
                <a:spcBef>
                  <a:spcPts val="0"/>
                </a:spcBef>
                <a:spcAft>
                  <a:spcPts val="0"/>
                </a:spcAft>
                <a:buSzPct val="100000"/>
              </a:pPr>
              <a:r>
                <a:rPr lang="zh-CN" altLang="en-US" sz="2400" dirty="0">
                  <a:solidFill>
                    <a:schemeClr val="tx1">
                      <a:lumMod val="75000"/>
                      <a:lumOff val="25000"/>
                    </a:schemeClr>
                  </a:solidFill>
                </a:rPr>
                <a:t>向供应商颁发产品免检合格证书</a:t>
              </a:r>
              <a:endParaRPr lang="en-US" sz="2400" dirty="0">
                <a:solidFill>
                  <a:schemeClr val="tx1">
                    <a:lumMod val="75000"/>
                    <a:lumOff val="25000"/>
                  </a:schemeClr>
                </a:solidFill>
              </a:endParaRPr>
            </a:p>
          </p:txBody>
        </p:sp>
        <p:cxnSp>
          <p:nvCxnSpPr>
            <p:cNvPr id="33" name="直接连接符 32"/>
            <p:cNvCxnSpPr/>
            <p:nvPr>
              <p:custDataLst>
                <p:tags r:id="rId8"/>
              </p:custDataLst>
            </p:nvPr>
          </p:nvCxnSpPr>
          <p:spPr>
            <a:xfrm>
              <a:off x="3363517" y="2404860"/>
              <a:ext cx="5841418" cy="0"/>
            </a:xfrm>
            <a:prstGeom prst="line">
              <a:avLst/>
            </a:prstGeom>
            <a:ln w="12700">
              <a:solidFill>
                <a:srgbClr val="D0CDCE"/>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3323761" y="5273248"/>
            <a:ext cx="5841418" cy="768753"/>
            <a:chOff x="3363517" y="1927247"/>
            <a:chExt cx="5841418" cy="768753"/>
          </a:xfrm>
        </p:grpSpPr>
        <p:sp>
          <p:nvSpPr>
            <p:cNvPr id="36" name="文本框 35"/>
            <p:cNvSpPr txBox="1"/>
            <p:nvPr>
              <p:custDataLst>
                <p:tags r:id="rId5"/>
              </p:custDataLst>
            </p:nvPr>
          </p:nvSpPr>
          <p:spPr>
            <a:xfrm>
              <a:off x="3425567" y="1927247"/>
              <a:ext cx="5717318" cy="768753"/>
            </a:xfrm>
            <a:prstGeom prst="rect">
              <a:avLst/>
            </a:prstGeom>
            <a:noFill/>
          </p:spPr>
          <p:txBody>
            <a:bodyPr wrap="square" lIns="0" tIns="0" rIns="0" bIns="0" rtlCol="0">
              <a:normAutofit/>
            </a:bodyPr>
            <a:lstStyle/>
            <a:p>
              <a:pPr indent="0">
                <a:lnSpc>
                  <a:spcPct val="130000"/>
                </a:lnSpc>
                <a:spcBef>
                  <a:spcPts val="0"/>
                </a:spcBef>
                <a:spcAft>
                  <a:spcPts val="0"/>
                </a:spcAft>
                <a:buSzPct val="100000"/>
              </a:pPr>
              <a:r>
                <a:rPr lang="zh-CN" altLang="en-US" sz="2400" dirty="0">
                  <a:solidFill>
                    <a:schemeClr val="tx1">
                      <a:lumMod val="75000"/>
                      <a:lumOff val="25000"/>
                    </a:schemeClr>
                  </a:solidFill>
                </a:rPr>
                <a:t>实现配合</a:t>
              </a:r>
              <a:r>
                <a:rPr lang="en-US" altLang="zh-CN" sz="2400" dirty="0">
                  <a:solidFill>
                    <a:schemeClr val="tx1">
                      <a:lumMod val="75000"/>
                      <a:lumOff val="25000"/>
                    </a:schemeClr>
                  </a:solidFill>
                </a:rPr>
                <a:t>JIT</a:t>
              </a:r>
              <a:r>
                <a:rPr lang="zh-CN" altLang="en-US" sz="2400" dirty="0">
                  <a:solidFill>
                    <a:schemeClr val="tx1">
                      <a:lumMod val="75000"/>
                      <a:lumOff val="25000"/>
                    </a:schemeClr>
                  </a:solidFill>
                </a:rPr>
                <a:t>生产的交货方式</a:t>
              </a:r>
              <a:endParaRPr lang="en-US" sz="2400" dirty="0">
                <a:solidFill>
                  <a:schemeClr val="tx1">
                    <a:lumMod val="75000"/>
                    <a:lumOff val="25000"/>
                  </a:schemeClr>
                </a:solidFill>
              </a:endParaRPr>
            </a:p>
          </p:txBody>
        </p:sp>
        <p:cxnSp>
          <p:nvCxnSpPr>
            <p:cNvPr id="37" name="直接连接符 36"/>
            <p:cNvCxnSpPr/>
            <p:nvPr>
              <p:custDataLst>
                <p:tags r:id="rId6"/>
              </p:custDataLst>
            </p:nvPr>
          </p:nvCxnSpPr>
          <p:spPr>
            <a:xfrm>
              <a:off x="3363517" y="2404860"/>
              <a:ext cx="5841418" cy="0"/>
            </a:xfrm>
            <a:prstGeom prst="line">
              <a:avLst/>
            </a:prstGeom>
            <a:ln w="12700">
              <a:solidFill>
                <a:srgbClr val="D0CDCE"/>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3323761" y="5832390"/>
            <a:ext cx="5841418" cy="768753"/>
            <a:chOff x="3363517" y="1927247"/>
            <a:chExt cx="5841418" cy="768753"/>
          </a:xfrm>
        </p:grpSpPr>
        <p:sp>
          <p:nvSpPr>
            <p:cNvPr id="39" name="文本框 38"/>
            <p:cNvSpPr txBox="1"/>
            <p:nvPr>
              <p:custDataLst>
                <p:tags r:id="rId3"/>
              </p:custDataLst>
            </p:nvPr>
          </p:nvSpPr>
          <p:spPr>
            <a:xfrm>
              <a:off x="3425567" y="1927247"/>
              <a:ext cx="5717318" cy="768753"/>
            </a:xfrm>
            <a:prstGeom prst="rect">
              <a:avLst/>
            </a:prstGeom>
            <a:noFill/>
          </p:spPr>
          <p:txBody>
            <a:bodyPr wrap="square" lIns="0" tIns="0" rIns="0" bIns="0" rtlCol="0">
              <a:normAutofit/>
            </a:bodyPr>
            <a:lstStyle/>
            <a:p>
              <a:pPr indent="0">
                <a:lnSpc>
                  <a:spcPct val="130000"/>
                </a:lnSpc>
                <a:spcBef>
                  <a:spcPts val="0"/>
                </a:spcBef>
                <a:spcAft>
                  <a:spcPts val="0"/>
                </a:spcAft>
                <a:buSzPct val="100000"/>
              </a:pPr>
              <a:r>
                <a:rPr lang="zh-CN" altLang="en-US" sz="2400" dirty="0">
                  <a:solidFill>
                    <a:schemeClr val="tx1">
                      <a:lumMod val="75000"/>
                      <a:lumOff val="25000"/>
                    </a:schemeClr>
                  </a:solidFill>
                </a:rPr>
                <a:t>继续改进，扩大成果</a:t>
              </a:r>
              <a:endParaRPr lang="en-US" sz="2400" dirty="0">
                <a:solidFill>
                  <a:schemeClr val="tx1">
                    <a:lumMod val="75000"/>
                    <a:lumOff val="25000"/>
                  </a:schemeClr>
                </a:solidFill>
              </a:endParaRPr>
            </a:p>
          </p:txBody>
        </p:sp>
        <p:cxnSp>
          <p:nvCxnSpPr>
            <p:cNvPr id="40" name="直接连接符 39"/>
            <p:cNvCxnSpPr/>
            <p:nvPr>
              <p:custDataLst>
                <p:tags r:id="rId4"/>
              </p:custDataLst>
            </p:nvPr>
          </p:nvCxnSpPr>
          <p:spPr>
            <a:xfrm>
              <a:off x="3363517" y="2404860"/>
              <a:ext cx="5841418" cy="0"/>
            </a:xfrm>
            <a:prstGeom prst="line">
              <a:avLst/>
            </a:prstGeom>
            <a:ln w="12700">
              <a:solidFill>
                <a:srgbClr val="D0CDCE"/>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062763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4</a:t>
            </a:r>
            <a:endPar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173292" y="2644775"/>
            <a:ext cx="7509510" cy="2123658"/>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lvl="0" algn="ctr">
              <a:defRPr/>
            </a:pPr>
            <a:r>
              <a:rPr lang="zh-CN" altLang="en-US" sz="6600" kern="0" dirty="0">
                <a:gradFill>
                  <a:gsLst>
                    <a:gs pos="25000">
                      <a:srgbClr val="02B9E7">
                        <a:satMod val="155000"/>
                      </a:srgbClr>
                    </a:gs>
                    <a:gs pos="100000">
                      <a:srgbClr val="002060"/>
                    </a:gs>
                  </a:gsLst>
                  <a:lin ang="5400000"/>
                </a:gradFill>
              </a:rPr>
              <a:t>供应链环境下的供应商选择与管理</a:t>
            </a:r>
          </a:p>
        </p:txBody>
      </p:sp>
    </p:spTree>
    <p:extLst>
      <p:ext uri="{BB962C8B-B14F-4D97-AF65-F5344CB8AC3E}">
        <p14:creationId xmlns:p14="http://schemas.microsoft.com/office/powerpoint/2010/main" val="22070417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userDrawn="1"/>
        </p:nvSpPr>
        <p:spPr>
          <a:xfrm flipH="1">
            <a:off x="192550" y="13335"/>
            <a:ext cx="546612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供应商管理目标</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Rectangle 11"/>
          <p:cNvSpPr>
            <a:spLocks noChangeArrowheads="1"/>
          </p:cNvSpPr>
          <p:nvPr/>
        </p:nvSpPr>
        <p:spPr bwMode="auto">
          <a:xfrm>
            <a:off x="3052292" y="1478616"/>
            <a:ext cx="155523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4" name="图示 3"/>
          <p:cNvGraphicFramePr/>
          <p:nvPr>
            <p:extLst>
              <p:ext uri="{D42A27DB-BD31-4B8C-83A1-F6EECF244321}">
                <p14:modId xmlns:p14="http://schemas.microsoft.com/office/powerpoint/2010/main" val="424165404"/>
              </p:ext>
            </p:extLst>
          </p:nvPr>
        </p:nvGraphicFramePr>
        <p:xfrm>
          <a:off x="1563755" y="1728525"/>
          <a:ext cx="8666923" cy="41686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3743499811"/>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userDrawn="1"/>
        </p:nvSpPr>
        <p:spPr>
          <a:xfrm flipH="1">
            <a:off x="192549" y="13335"/>
            <a:ext cx="384578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供应商选择</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896278" y="978255"/>
            <a:ext cx="3791423"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一、供应商选择的原则</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 name="Rectangle 11"/>
          <p:cNvSpPr>
            <a:spLocks noChangeArrowheads="1"/>
          </p:cNvSpPr>
          <p:nvPr/>
        </p:nvSpPr>
        <p:spPr bwMode="auto">
          <a:xfrm>
            <a:off x="3052292" y="1478616"/>
            <a:ext cx="155523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空心弧 5"/>
          <p:cNvSpPr/>
          <p:nvPr>
            <p:custDataLst>
              <p:tags r:id="rId2"/>
            </p:custDataLst>
          </p:nvPr>
        </p:nvSpPr>
        <p:spPr>
          <a:xfrm>
            <a:off x="12" y="1402321"/>
            <a:ext cx="1971137" cy="1971153"/>
          </a:xfrm>
          <a:prstGeom prst="blockArc">
            <a:avLst>
              <a:gd name="adj1" fmla="val 16102233"/>
              <a:gd name="adj2" fmla="val 656203"/>
              <a:gd name="adj3" fmla="val 1016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空心弧 6"/>
          <p:cNvSpPr/>
          <p:nvPr>
            <p:custDataLst>
              <p:tags r:id="rId3"/>
            </p:custDataLst>
          </p:nvPr>
        </p:nvSpPr>
        <p:spPr>
          <a:xfrm flipH="1" flipV="1">
            <a:off x="1750218" y="1714418"/>
            <a:ext cx="1971137" cy="1971153"/>
          </a:xfrm>
          <a:prstGeom prst="blockArc">
            <a:avLst>
              <a:gd name="adj1" fmla="val 11661999"/>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8" name="空心弧 7"/>
          <p:cNvSpPr/>
          <p:nvPr>
            <p:custDataLst>
              <p:tags r:id="rId4"/>
            </p:custDataLst>
          </p:nvPr>
        </p:nvSpPr>
        <p:spPr>
          <a:xfrm rot="2700000">
            <a:off x="3468422" y="2158543"/>
            <a:ext cx="1971137" cy="1971153"/>
          </a:xfrm>
          <a:prstGeom prst="blockArc">
            <a:avLst>
              <a:gd name="adj1" fmla="val 8912435"/>
              <a:gd name="adj2" fmla="val 645517"/>
              <a:gd name="adj3" fmla="val 101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9" name="空心弧 8"/>
          <p:cNvSpPr/>
          <p:nvPr>
            <p:custDataLst>
              <p:tags r:id="rId5"/>
            </p:custDataLst>
          </p:nvPr>
        </p:nvSpPr>
        <p:spPr>
          <a:xfrm rot="3120378" flipV="1">
            <a:off x="4436168" y="3641258"/>
            <a:ext cx="1971137" cy="1971153"/>
          </a:xfrm>
          <a:prstGeom prst="blockArc">
            <a:avLst>
              <a:gd name="adj1" fmla="val 10426104"/>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0" name="椭圆 9"/>
          <p:cNvSpPr/>
          <p:nvPr>
            <p:custDataLst>
              <p:tags r:id="rId6"/>
            </p:custDataLst>
          </p:nvPr>
        </p:nvSpPr>
        <p:spPr>
          <a:xfrm>
            <a:off x="2139375" y="2050595"/>
            <a:ext cx="1192822" cy="11928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7"/>
            </p:custDataLst>
          </p:nvPr>
        </p:nvSpPr>
        <p:spPr>
          <a:xfrm>
            <a:off x="3857425" y="2543315"/>
            <a:ext cx="1201600" cy="12016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椭圆 11"/>
          <p:cNvSpPr/>
          <p:nvPr>
            <p:custDataLst>
              <p:tags r:id="rId8"/>
            </p:custDataLst>
          </p:nvPr>
        </p:nvSpPr>
        <p:spPr>
          <a:xfrm>
            <a:off x="4820936" y="4031276"/>
            <a:ext cx="1201600" cy="12016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3" name="Freeform 10"/>
          <p:cNvSpPr>
            <a:spLocks noEditPoints="1"/>
          </p:cNvSpPr>
          <p:nvPr>
            <p:custDataLst>
              <p:tags r:id="rId9"/>
            </p:custDataLst>
          </p:nvPr>
        </p:nvSpPr>
        <p:spPr bwMode="auto">
          <a:xfrm>
            <a:off x="4993600" y="4309842"/>
            <a:ext cx="856274" cy="644478"/>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chemeClr val="bg1"/>
          </a:solidFill>
          <a:ln>
            <a:noFill/>
          </a:ln>
        </p:spPr>
        <p:txBody>
          <a:bodyPr vert="horz" wrap="square" lIns="91440" tIns="45720" rIns="91440" bIns="45720" numCol="1" anchor="t" anchorCtr="0" compatLnSpc="1"/>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custDataLst>
              <p:tags r:id="rId10"/>
            </p:custDataLst>
          </p:nvPr>
        </p:nvSpPr>
        <p:spPr>
          <a:xfrm>
            <a:off x="8559880" y="3645462"/>
            <a:ext cx="3631942" cy="771628"/>
          </a:xfrm>
          <a:prstGeom prst="rect">
            <a:avLst/>
          </a:prstGeom>
        </p:spPr>
        <p:txBody>
          <a:bodyPr wrap="square" anchor="ctr" anchorCtr="0">
            <a:normAutofit/>
          </a:bodyPr>
          <a:lstStyle>
            <a:defPPr>
              <a:defRPr lang="zh-CN"/>
            </a:defPPr>
          </a:lstStyle>
          <a:p>
            <a:pPr marL="0" lvl="0" indent="0" algn="l" fontAlgn="auto">
              <a:lnSpc>
                <a:spcPct val="130000"/>
              </a:lnSpc>
              <a:spcBef>
                <a:spcPts val="0"/>
              </a:spcBef>
              <a:spcAft>
                <a:spcPts val="0"/>
              </a:spcAft>
              <a:buSzPct val="100000"/>
            </a:pPr>
            <a:r>
              <a:rPr lang="zh-CN" altLang="en-US" sz="2400" spc="150" dirty="0">
                <a:solidFill>
                  <a:schemeClr val="tx1">
                    <a:lumMod val="75000"/>
                    <a:lumOff val="25000"/>
                  </a:schemeClr>
                </a:solidFill>
                <a:latin typeface="Arial" panose="020B0604020202020204" pitchFamily="34" charset="0"/>
                <a:ea typeface="微软雅黑" panose="020B0503020204020204" charset="-122"/>
              </a:rPr>
              <a:t> </a:t>
            </a:r>
            <a:r>
              <a:rPr lang="zh-CN" altLang="en-US" sz="2400" spc="150" dirty="0" smtClean="0">
                <a:solidFill>
                  <a:schemeClr val="tx1">
                    <a:lumMod val="75000"/>
                    <a:lumOff val="25000"/>
                  </a:schemeClr>
                </a:solidFill>
                <a:latin typeface="Arial" panose="020B0604020202020204" pitchFamily="34" charset="0"/>
                <a:ea typeface="微软雅黑" panose="020B0503020204020204" charset="-122"/>
              </a:rPr>
              <a:t>交付原则</a:t>
            </a:r>
            <a:endParaRPr lang="zh-CN" altLang="en-US" sz="2400" spc="150" dirty="0">
              <a:solidFill>
                <a:schemeClr val="tx1">
                  <a:lumMod val="75000"/>
                  <a:lumOff val="25000"/>
                </a:schemeClr>
              </a:solidFill>
              <a:latin typeface="Arial" panose="020B0604020202020204" pitchFamily="34" charset="0"/>
              <a:ea typeface="微软雅黑" panose="020B0503020204020204" charset="-122"/>
            </a:endParaRPr>
          </a:p>
        </p:txBody>
      </p:sp>
      <p:sp>
        <p:nvSpPr>
          <p:cNvPr id="15" name="圆角矩形 35"/>
          <p:cNvSpPr/>
          <p:nvPr>
            <p:custDataLst>
              <p:tags r:id="rId11"/>
            </p:custDataLst>
          </p:nvPr>
        </p:nvSpPr>
        <p:spPr>
          <a:xfrm>
            <a:off x="7604539" y="3645462"/>
            <a:ext cx="772255" cy="77162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2500" lnSpcReduction="1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3</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custDataLst>
              <p:tags r:id="rId12"/>
            </p:custDataLst>
          </p:nvPr>
        </p:nvSpPr>
        <p:spPr>
          <a:xfrm>
            <a:off x="7601371" y="2504976"/>
            <a:ext cx="3631942" cy="771628"/>
          </a:xfrm>
          <a:prstGeom prst="rect">
            <a:avLst/>
          </a:prstGeom>
        </p:spPr>
        <p:txBody>
          <a:bodyPr wrap="square" anchor="ctr" anchorCtr="0">
            <a:normAutofit/>
          </a:bodyPr>
          <a:lstStyle>
            <a:defPPr>
              <a:defRPr lang="zh-CN"/>
            </a:defPPr>
          </a:lstStyle>
          <a:p>
            <a:pPr marL="0" lvl="0" indent="0" algn="l" fontAlgn="auto">
              <a:lnSpc>
                <a:spcPct val="130000"/>
              </a:lnSpc>
              <a:spcBef>
                <a:spcPts val="0"/>
              </a:spcBef>
              <a:spcAft>
                <a:spcPts val="0"/>
              </a:spcAft>
              <a:buSzPct val="100000"/>
            </a:pPr>
            <a:r>
              <a:rPr lang="zh-CN" altLang="en-US" sz="2400" spc="150" dirty="0">
                <a:solidFill>
                  <a:schemeClr val="tx1">
                    <a:lumMod val="75000"/>
                    <a:lumOff val="25000"/>
                  </a:schemeClr>
                </a:solidFill>
                <a:latin typeface="Arial" panose="020B0604020202020204" pitchFamily="34" charset="0"/>
                <a:ea typeface="微软雅黑" panose="020B0503020204020204" charset="-122"/>
              </a:rPr>
              <a:t> </a:t>
            </a:r>
            <a:r>
              <a:rPr lang="zh-CN" altLang="en-US" sz="2400" spc="150" dirty="0" smtClean="0">
                <a:solidFill>
                  <a:schemeClr val="tx1">
                    <a:lumMod val="75000"/>
                    <a:lumOff val="25000"/>
                  </a:schemeClr>
                </a:solidFill>
                <a:latin typeface="Arial" panose="020B0604020202020204" pitchFamily="34" charset="0"/>
                <a:ea typeface="微软雅黑" panose="020B0503020204020204" charset="-122"/>
              </a:rPr>
              <a:t>成本原则</a:t>
            </a:r>
            <a:endParaRPr lang="zh-CN" altLang="en-US" sz="2400" spc="150" dirty="0">
              <a:solidFill>
                <a:schemeClr val="tx1">
                  <a:lumMod val="75000"/>
                  <a:lumOff val="25000"/>
                </a:schemeClr>
              </a:solidFill>
              <a:latin typeface="Arial" panose="020B0604020202020204" pitchFamily="34" charset="0"/>
              <a:ea typeface="微软雅黑" panose="020B0503020204020204" charset="-122"/>
            </a:endParaRPr>
          </a:p>
        </p:txBody>
      </p:sp>
      <p:sp>
        <p:nvSpPr>
          <p:cNvPr id="17" name="圆角矩形 34"/>
          <p:cNvSpPr/>
          <p:nvPr>
            <p:custDataLst>
              <p:tags r:id="rId13"/>
            </p:custDataLst>
          </p:nvPr>
        </p:nvSpPr>
        <p:spPr>
          <a:xfrm>
            <a:off x="6646031" y="2504976"/>
            <a:ext cx="772255" cy="77162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2500" lnSpcReduction="1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2</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4"/>
            </p:custDataLst>
          </p:nvPr>
        </p:nvSpPr>
        <p:spPr>
          <a:xfrm>
            <a:off x="6825949" y="1364490"/>
            <a:ext cx="3631942" cy="771628"/>
          </a:xfrm>
          <a:prstGeom prst="rect">
            <a:avLst/>
          </a:prstGeom>
        </p:spPr>
        <p:txBody>
          <a:bodyPr wrap="square" anchor="ctr" anchorCtr="0">
            <a:normAutofit/>
          </a:bodyPr>
          <a:lstStyle>
            <a:defPPr>
              <a:defRPr lang="zh-CN"/>
            </a:defPPr>
          </a:lstStyle>
          <a:p>
            <a:pPr marL="0" lvl="0" indent="0" algn="l" fontAlgn="auto">
              <a:lnSpc>
                <a:spcPct val="130000"/>
              </a:lnSpc>
              <a:spcBef>
                <a:spcPts val="0"/>
              </a:spcBef>
              <a:spcAft>
                <a:spcPts val="0"/>
              </a:spcAft>
              <a:buSzPct val="100000"/>
            </a:pPr>
            <a:r>
              <a:rPr lang="en-US" sz="2400" spc="150" dirty="0">
                <a:solidFill>
                  <a:schemeClr val="tx1">
                    <a:lumMod val="75000"/>
                    <a:lumOff val="25000"/>
                  </a:schemeClr>
                </a:solidFill>
                <a:latin typeface="Arial" panose="020B0604020202020204" pitchFamily="34" charset="0"/>
                <a:ea typeface="微软雅黑" panose="020B0503020204020204" charset="-122"/>
              </a:rPr>
              <a:t> </a:t>
            </a:r>
            <a:r>
              <a:rPr lang="zh-CN" altLang="en-US" sz="2400" spc="150" dirty="0" smtClean="0">
                <a:solidFill>
                  <a:schemeClr val="tx1">
                    <a:lumMod val="75000"/>
                    <a:lumOff val="25000"/>
                  </a:schemeClr>
                </a:solidFill>
                <a:latin typeface="Arial" panose="020B0604020202020204" pitchFamily="34" charset="0"/>
                <a:ea typeface="微软雅黑" panose="020B0503020204020204" charset="-122"/>
              </a:rPr>
              <a:t>质量原则</a:t>
            </a:r>
            <a:endParaRPr lang="en-US" sz="2400" spc="150" dirty="0">
              <a:solidFill>
                <a:schemeClr val="tx1">
                  <a:lumMod val="75000"/>
                  <a:lumOff val="25000"/>
                </a:schemeClr>
              </a:solidFill>
              <a:latin typeface="Arial" panose="020B0604020202020204" pitchFamily="34" charset="0"/>
              <a:ea typeface="微软雅黑" panose="020B0503020204020204" charset="-122"/>
            </a:endParaRPr>
          </a:p>
        </p:txBody>
      </p:sp>
      <p:sp>
        <p:nvSpPr>
          <p:cNvPr id="19" name="圆角矩形 30"/>
          <p:cNvSpPr/>
          <p:nvPr>
            <p:custDataLst>
              <p:tags r:id="rId15"/>
            </p:custDataLst>
          </p:nvPr>
        </p:nvSpPr>
        <p:spPr>
          <a:xfrm>
            <a:off x="5870608" y="1364490"/>
            <a:ext cx="772255" cy="77162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2500" lnSpcReduction="1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1</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pic>
        <p:nvPicPr>
          <p:cNvPr id="21" name="图形 34"/>
          <p:cNvPicPr>
            <a:picLocks noChangeAspect="1"/>
          </p:cNvPicPr>
          <p:nvPr>
            <p:custDataLst>
              <p:tags r:id="rId16"/>
            </p:custDataLst>
          </p:nvPr>
        </p:nvPicPr>
        <p:blipFill>
          <a:blip r:embed="rId21">
            <a:extLst>
              <a:ext uri="{96DAC541-7B7A-43D3-8B79-37D633B846F1}">
                <asvg:svgBlip xmlns="" xmlns:asvg="http://schemas.microsoft.com/office/drawing/2016/SVG/main" r:embed="rId22"/>
              </a:ext>
            </a:extLst>
          </a:blip>
          <a:stretch>
            <a:fillRect/>
          </a:stretch>
        </p:blipFill>
        <p:spPr>
          <a:xfrm>
            <a:off x="2526726" y="2319164"/>
            <a:ext cx="418120" cy="655693"/>
          </a:xfrm>
          <a:prstGeom prst="rect">
            <a:avLst/>
          </a:prstGeom>
        </p:spPr>
      </p:pic>
      <p:pic>
        <p:nvPicPr>
          <p:cNvPr id="22" name="图形 35"/>
          <p:cNvPicPr>
            <a:picLocks noChangeAspect="1"/>
          </p:cNvPicPr>
          <p:nvPr>
            <p:custDataLst>
              <p:tags r:id="rId17"/>
            </p:custDataLst>
          </p:nvPr>
        </p:nvPicPr>
        <p:blipFill>
          <a:blip r:embed="rId23">
            <a:extLst>
              <a:ext uri="{96DAC541-7B7A-43D3-8B79-37D633B846F1}">
                <asvg:svgBlip xmlns="" xmlns:asvg="http://schemas.microsoft.com/office/drawing/2016/SVG/main" r:embed="rId24"/>
              </a:ext>
            </a:extLst>
          </a:blip>
          <a:stretch>
            <a:fillRect/>
          </a:stretch>
        </p:blipFill>
        <p:spPr>
          <a:xfrm>
            <a:off x="4173143" y="2878041"/>
            <a:ext cx="570164" cy="532157"/>
          </a:xfrm>
          <a:prstGeom prst="rect">
            <a:avLst/>
          </a:prstGeom>
        </p:spPr>
      </p:pic>
      <p:sp>
        <p:nvSpPr>
          <p:cNvPr id="24" name="文本框 23"/>
          <p:cNvSpPr txBox="1"/>
          <p:nvPr>
            <p:custDataLst>
              <p:tags r:id="rId18"/>
            </p:custDataLst>
          </p:nvPr>
        </p:nvSpPr>
        <p:spPr>
          <a:xfrm>
            <a:off x="9332134" y="4785948"/>
            <a:ext cx="3631942" cy="771628"/>
          </a:xfrm>
          <a:prstGeom prst="rect">
            <a:avLst/>
          </a:prstGeom>
        </p:spPr>
        <p:txBody>
          <a:bodyPr wrap="square" anchor="ctr" anchorCtr="0">
            <a:normAutofit/>
          </a:bodyPr>
          <a:lstStyle>
            <a:defPPr>
              <a:defRPr lang="zh-CN"/>
            </a:defPPr>
          </a:lstStyle>
          <a:p>
            <a:pPr marL="0" lvl="0" indent="0" algn="l" fontAlgn="auto">
              <a:lnSpc>
                <a:spcPct val="130000"/>
              </a:lnSpc>
              <a:spcBef>
                <a:spcPts val="0"/>
              </a:spcBef>
              <a:spcAft>
                <a:spcPts val="0"/>
              </a:spcAft>
              <a:buSzPct val="100000"/>
            </a:pPr>
            <a:r>
              <a:rPr lang="zh-CN" altLang="en-US" sz="2400" spc="150" dirty="0">
                <a:solidFill>
                  <a:schemeClr val="tx1">
                    <a:lumMod val="75000"/>
                    <a:lumOff val="25000"/>
                  </a:schemeClr>
                </a:solidFill>
                <a:latin typeface="Arial" panose="020B0604020202020204" pitchFamily="34" charset="0"/>
                <a:ea typeface="微软雅黑" panose="020B0503020204020204" charset="-122"/>
              </a:rPr>
              <a:t> </a:t>
            </a:r>
            <a:r>
              <a:rPr lang="zh-CN" altLang="en-US" sz="2400" spc="150" dirty="0" smtClean="0">
                <a:solidFill>
                  <a:schemeClr val="tx1">
                    <a:lumMod val="75000"/>
                    <a:lumOff val="25000"/>
                  </a:schemeClr>
                </a:solidFill>
                <a:latin typeface="Arial" panose="020B0604020202020204" pitchFamily="34" charset="0"/>
                <a:ea typeface="微软雅黑" panose="020B0503020204020204" charset="-122"/>
              </a:rPr>
              <a:t>服务原则</a:t>
            </a:r>
            <a:endParaRPr lang="zh-CN" altLang="en-US" sz="2400" spc="150" dirty="0">
              <a:solidFill>
                <a:schemeClr val="tx1">
                  <a:lumMod val="75000"/>
                  <a:lumOff val="25000"/>
                </a:schemeClr>
              </a:solidFill>
              <a:latin typeface="Arial" panose="020B0604020202020204" pitchFamily="34" charset="0"/>
              <a:ea typeface="微软雅黑" panose="020B0503020204020204" charset="-122"/>
            </a:endParaRPr>
          </a:p>
        </p:txBody>
      </p:sp>
      <p:sp>
        <p:nvSpPr>
          <p:cNvPr id="25" name="圆角矩形 34"/>
          <p:cNvSpPr/>
          <p:nvPr>
            <p:custDataLst>
              <p:tags r:id="rId19"/>
            </p:custDataLst>
          </p:nvPr>
        </p:nvSpPr>
        <p:spPr>
          <a:xfrm>
            <a:off x="8376794" y="4785948"/>
            <a:ext cx="772255" cy="77162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2500" lnSpcReduction="10000"/>
          </a:bodyPr>
          <a:lstStyle/>
          <a:p>
            <a:pPr algn="ctr">
              <a:lnSpc>
                <a:spcPct val="120000"/>
              </a:lnSpc>
            </a:pPr>
            <a:r>
              <a:rPr lang="en-US" altLang="zh-CN" sz="2800" dirty="0" smtClean="0">
                <a:solidFill>
                  <a:schemeClr val="bg1"/>
                </a:solidFill>
                <a:latin typeface="Arial" panose="020B0604020202020204" pitchFamily="34" charset="0"/>
                <a:ea typeface="微软雅黑" panose="020B0503020204020204" charset="-122"/>
                <a:sym typeface="Arial" panose="020B0604020202020204" pitchFamily="34" charset="0"/>
              </a:rPr>
              <a:t>4</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6919292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userDrawn="1"/>
        </p:nvSpPr>
        <p:spPr>
          <a:xfrm flipH="1">
            <a:off x="192550" y="13335"/>
            <a:ext cx="3780202"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供应商选择</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168505" y="1034818"/>
            <a:ext cx="38042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二、供应商选择的步骤</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 name="Rectangle 11"/>
          <p:cNvSpPr>
            <a:spLocks noChangeArrowheads="1"/>
          </p:cNvSpPr>
          <p:nvPr/>
        </p:nvSpPr>
        <p:spPr bwMode="auto">
          <a:xfrm>
            <a:off x="3052292" y="1478616"/>
            <a:ext cx="1555238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6029737" y="978254"/>
            <a:ext cx="124020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1239080128"/>
              </p:ext>
            </p:extLst>
          </p:nvPr>
        </p:nvGraphicFramePr>
        <p:xfrm>
          <a:off x="4146686" y="978254"/>
          <a:ext cx="4108174" cy="5154596"/>
        </p:xfrm>
        <a:graphic>
          <a:graphicData uri="http://schemas.openxmlformats.org/presentationml/2006/ole">
            <mc:AlternateContent xmlns:mc="http://schemas.openxmlformats.org/markup-compatibility/2006">
              <mc:Choice xmlns:v="urn:schemas-microsoft-com:vml" Requires="v">
                <p:oleObj spid="_x0000_s7180" name="Visio" r:id="rId4" imgW="3382899" imgH="4264804" progId="Visio.Drawing.11">
                  <p:embed/>
                </p:oleObj>
              </mc:Choice>
              <mc:Fallback>
                <p:oleObj name="Visio" r:id="rId4" imgW="3382899" imgH="4264804"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6686" y="978254"/>
                        <a:ext cx="4108174" cy="5154596"/>
                      </a:xfrm>
                      <a:prstGeom prst="rect">
                        <a:avLst/>
                      </a:prstGeom>
                      <a:noFill/>
                    </p:spPr>
                  </p:pic>
                </p:oleObj>
              </mc:Fallback>
            </mc:AlternateContent>
          </a:graphicData>
        </a:graphic>
      </p:graphicFrame>
      <p:sp>
        <p:nvSpPr>
          <p:cNvPr id="26" name="文本框 25"/>
          <p:cNvSpPr txBox="1"/>
          <p:nvPr/>
        </p:nvSpPr>
        <p:spPr>
          <a:xfrm>
            <a:off x="2135323" y="2228886"/>
            <a:ext cx="581373" cy="2677656"/>
          </a:xfrm>
          <a:prstGeom prst="rect">
            <a:avLst/>
          </a:prstGeom>
          <a:noFill/>
        </p:spPr>
        <p:txBody>
          <a:bodyPr wrap="square" rtlCol="0">
            <a:spAutoFit/>
          </a:bodyPr>
          <a:lstStyle/>
          <a:p>
            <a:r>
              <a:rPr lang="zh-CN" altLang="en-US" sz="2400" dirty="0" smtClean="0"/>
              <a:t>供应商选择步骤</a:t>
            </a:r>
            <a:endParaRPr lang="zh-CN" altLang="en-US" sz="2400" dirty="0"/>
          </a:p>
        </p:txBody>
      </p:sp>
    </p:spTree>
    <p:custDataLst>
      <p:tags r:id="rId2"/>
    </p:custDataLst>
    <p:extLst>
      <p:ext uri="{BB962C8B-B14F-4D97-AF65-F5344CB8AC3E}">
        <p14:creationId xmlns:p14="http://schemas.microsoft.com/office/powerpoint/2010/main" val="40457041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49398" y="804545"/>
            <a:ext cx="3791423"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三、供应商选择的方法</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cxnSp>
        <p:nvCxnSpPr>
          <p:cNvPr id="12" name="直接箭头连接符 11"/>
          <p:cNvCxnSpPr/>
          <p:nvPr>
            <p:custDataLst>
              <p:tags r:id="rId2"/>
            </p:custDataLst>
          </p:nvPr>
        </p:nvCxnSpPr>
        <p:spPr>
          <a:xfrm>
            <a:off x="6088407" y="1574165"/>
            <a:ext cx="12020" cy="4801235"/>
          </a:xfrm>
          <a:prstGeom prst="straightConnector1">
            <a:avLst/>
          </a:prstGeom>
          <a:ln w="12700">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曲线连接符 72"/>
          <p:cNvCxnSpPr/>
          <p:nvPr>
            <p:custDataLst>
              <p:tags r:id="rId3"/>
            </p:custDataLst>
          </p:nvPr>
        </p:nvCxnSpPr>
        <p:spPr>
          <a:xfrm rot="16200000" flipH="1">
            <a:off x="5460227" y="3545265"/>
            <a:ext cx="631344" cy="631309"/>
          </a:xfrm>
          <a:prstGeom prst="curvedConnector3">
            <a:avLst>
              <a:gd name="adj1" fmla="val 49900"/>
            </a:avLst>
          </a:prstGeom>
          <a:ln w="12700"/>
        </p:spPr>
        <p:style>
          <a:lnRef idx="1">
            <a:schemeClr val="accent1"/>
          </a:lnRef>
          <a:fillRef idx="0">
            <a:schemeClr val="accent1"/>
          </a:fillRef>
          <a:effectRef idx="0">
            <a:schemeClr val="accent1"/>
          </a:effectRef>
          <a:fontRef idx="minor">
            <a:schemeClr val="tx1"/>
          </a:fontRef>
        </p:style>
      </p:cxnSp>
      <p:cxnSp>
        <p:nvCxnSpPr>
          <p:cNvPr id="76" name="曲线连接符 75"/>
          <p:cNvCxnSpPr/>
          <p:nvPr>
            <p:custDataLst>
              <p:tags r:id="rId4"/>
            </p:custDataLst>
          </p:nvPr>
        </p:nvCxnSpPr>
        <p:spPr>
          <a:xfrm rot="16200000">
            <a:off x="6094734" y="4253748"/>
            <a:ext cx="631344" cy="631309"/>
          </a:xfrm>
          <a:prstGeom prst="curvedConnector3">
            <a:avLst>
              <a:gd name="adj1" fmla="val 49900"/>
            </a:avLst>
          </a:prstGeom>
          <a:ln w="12700"/>
        </p:spPr>
        <p:style>
          <a:lnRef idx="1">
            <a:schemeClr val="accent1"/>
          </a:lnRef>
          <a:fillRef idx="0">
            <a:schemeClr val="accent1"/>
          </a:fillRef>
          <a:effectRef idx="0">
            <a:schemeClr val="accent1"/>
          </a:effectRef>
          <a:fontRef idx="minor">
            <a:schemeClr val="tx1"/>
          </a:fontRef>
        </p:style>
      </p:cxnSp>
      <p:sp>
        <p:nvSpPr>
          <p:cNvPr id="7" name="圆角矩形 6"/>
          <p:cNvSpPr/>
          <p:nvPr>
            <p:custDataLst>
              <p:tags r:id="rId5"/>
            </p:custDataLst>
          </p:nvPr>
        </p:nvSpPr>
        <p:spPr>
          <a:xfrm>
            <a:off x="1853091" y="2220655"/>
            <a:ext cx="3555262" cy="843221"/>
          </a:xfrm>
          <a:prstGeom prst="roundRect">
            <a:avLst>
              <a:gd name="adj" fmla="val 50000"/>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custDataLst>
              <p:tags r:id="rId6"/>
            </p:custDataLst>
          </p:nvPr>
        </p:nvSpPr>
        <p:spPr>
          <a:xfrm>
            <a:off x="1853091" y="2172580"/>
            <a:ext cx="3536283" cy="8432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7"/>
            </p:custDataLst>
          </p:nvPr>
        </p:nvSpPr>
        <p:spPr>
          <a:xfrm>
            <a:off x="505635" y="2307318"/>
            <a:ext cx="4328309" cy="574377"/>
          </a:xfrm>
          <a:prstGeom prst="rect">
            <a:avLst/>
          </a:prstGeom>
          <a:noFill/>
        </p:spPr>
        <p:txBody>
          <a:bodyPr wrap="square" rtlCol="0">
            <a:normAutofit/>
          </a:bodyPr>
          <a:lstStyle/>
          <a:p>
            <a:pPr lvl="0" algn="r">
              <a:lnSpc>
                <a:spcPct val="130000"/>
              </a:lnSpc>
              <a:spcAft>
                <a:spcPts val="1000"/>
              </a:spcAft>
              <a:buSzPct val="100000"/>
            </a:pPr>
            <a:r>
              <a:rPr lang="zh-CN" altLang="en-US" sz="2000" spc="150" dirty="0">
                <a:solidFill>
                  <a:schemeClr val="bg1"/>
                </a:solidFill>
                <a:latin typeface="思源黑体 CN Regular" panose="020B0500000000000000" charset="-122"/>
                <a:ea typeface="思源黑体 CN Regular" panose="020B0500000000000000" charset="-122"/>
              </a:rPr>
              <a:t>直观判断法</a:t>
            </a:r>
            <a:endParaRPr lang="zh-CN" sz="2000" spc="150" dirty="0">
              <a:solidFill>
                <a:schemeClr val="bg1"/>
              </a:solidFill>
              <a:latin typeface="思源黑体 CN Regular" panose="020B0500000000000000" charset="-122"/>
              <a:ea typeface="思源黑体 CN Regular" panose="020B0500000000000000" charset="-122"/>
            </a:endParaRPr>
          </a:p>
        </p:txBody>
      </p:sp>
      <p:sp>
        <p:nvSpPr>
          <p:cNvPr id="10" name="椭圆 9"/>
          <p:cNvSpPr/>
          <p:nvPr>
            <p:custDataLst>
              <p:tags r:id="rId8"/>
            </p:custDataLst>
          </p:nvPr>
        </p:nvSpPr>
        <p:spPr>
          <a:xfrm>
            <a:off x="4941488" y="2256712"/>
            <a:ext cx="695237" cy="695199"/>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custDataLst>
              <p:tags r:id="rId9"/>
            </p:custDataLst>
          </p:nvPr>
        </p:nvSpPr>
        <p:spPr>
          <a:xfrm>
            <a:off x="4990831" y="2236470"/>
            <a:ext cx="695237" cy="69519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20000"/>
                  <a:lumOff val="80000"/>
                </a:schemeClr>
              </a:solidFill>
            </a:endParaRPr>
          </a:p>
        </p:txBody>
      </p:sp>
      <p:sp>
        <p:nvSpPr>
          <p:cNvPr id="2" name="文本框 1"/>
          <p:cNvSpPr txBox="1"/>
          <p:nvPr>
            <p:custDataLst>
              <p:tags r:id="rId10"/>
            </p:custDataLst>
          </p:nvPr>
        </p:nvSpPr>
        <p:spPr>
          <a:xfrm>
            <a:off x="5004116" y="2385757"/>
            <a:ext cx="695870" cy="397256"/>
          </a:xfrm>
          <a:prstGeom prst="rect">
            <a:avLst/>
          </a:prstGeom>
          <a:noFill/>
        </p:spPr>
        <p:txBody>
          <a:bodyPr wrap="square" bIns="0" rtlCol="0">
            <a:normAutofit/>
          </a:bodyPr>
          <a:lstStyle/>
          <a:p>
            <a:pPr algn="ctr"/>
            <a:r>
              <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rPr>
              <a:t>01</a:t>
            </a:r>
          </a:p>
        </p:txBody>
      </p:sp>
      <p:sp>
        <p:nvSpPr>
          <p:cNvPr id="18" name="文本框 17"/>
          <p:cNvSpPr txBox="1"/>
          <p:nvPr>
            <p:custDataLst>
              <p:tags r:id="rId11"/>
            </p:custDataLst>
          </p:nvPr>
        </p:nvSpPr>
        <p:spPr>
          <a:xfrm>
            <a:off x="5023094" y="2385757"/>
            <a:ext cx="695870" cy="397256"/>
          </a:xfrm>
          <a:prstGeom prst="rect">
            <a:avLst/>
          </a:prstGeom>
          <a:noFill/>
        </p:spPr>
        <p:txBody>
          <a:bodyPr wrap="square" bIns="0" rtlCol="0">
            <a:normAutofit/>
          </a:bodyPr>
          <a:lstStyle/>
          <a:p>
            <a:pPr algn="ctr"/>
            <a:r>
              <a:rPr lang="en-US" altLang="zh-CN" sz="2000" spc="300">
                <a:solidFill>
                  <a:schemeClr val="accent1"/>
                </a:solidFill>
                <a:latin typeface="思源黑体 CN Heavy" panose="020B0A00000000000000" charset="-122"/>
                <a:ea typeface="思源黑体 CN Heavy" panose="020B0A00000000000000" charset="-122"/>
              </a:rPr>
              <a:t>01</a:t>
            </a:r>
          </a:p>
        </p:txBody>
      </p:sp>
      <p:sp>
        <p:nvSpPr>
          <p:cNvPr id="19" name="圆角矩形 18"/>
          <p:cNvSpPr/>
          <p:nvPr>
            <p:custDataLst>
              <p:tags r:id="rId12"/>
            </p:custDataLst>
          </p:nvPr>
        </p:nvSpPr>
        <p:spPr>
          <a:xfrm>
            <a:off x="1865111" y="4274622"/>
            <a:ext cx="3543242" cy="843221"/>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custDataLst>
              <p:tags r:id="rId13"/>
            </p:custDataLst>
          </p:nvPr>
        </p:nvSpPr>
        <p:spPr>
          <a:xfrm>
            <a:off x="1853091" y="4226547"/>
            <a:ext cx="3536284" cy="843221"/>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custDataLst>
              <p:tags r:id="rId14"/>
            </p:custDataLst>
          </p:nvPr>
        </p:nvSpPr>
        <p:spPr>
          <a:xfrm>
            <a:off x="505635" y="4343573"/>
            <a:ext cx="4328309" cy="574377"/>
          </a:xfrm>
          <a:prstGeom prst="rect">
            <a:avLst/>
          </a:prstGeom>
          <a:noFill/>
        </p:spPr>
        <p:txBody>
          <a:bodyPr wrap="square" rtlCol="0">
            <a:normAutofit/>
          </a:bodyPr>
          <a:lstStyle/>
          <a:p>
            <a:pPr lvl="0" algn="r">
              <a:lnSpc>
                <a:spcPct val="130000"/>
              </a:lnSpc>
              <a:spcAft>
                <a:spcPts val="1000"/>
              </a:spcAft>
              <a:buSzPct val="100000"/>
            </a:pPr>
            <a:r>
              <a:rPr lang="zh-CN" altLang="en-US" sz="2000" spc="150" dirty="0">
                <a:solidFill>
                  <a:schemeClr val="tx1">
                    <a:lumMod val="65000"/>
                    <a:lumOff val="35000"/>
                  </a:schemeClr>
                </a:solidFill>
                <a:latin typeface="思源黑体 CN Regular" panose="020B0500000000000000" charset="-122"/>
                <a:ea typeface="思源黑体 CN Regular" panose="020B0500000000000000" charset="-122"/>
              </a:rPr>
              <a:t>考核选择法</a:t>
            </a:r>
          </a:p>
        </p:txBody>
      </p:sp>
      <p:sp>
        <p:nvSpPr>
          <p:cNvPr id="22" name="椭圆 21"/>
          <p:cNvSpPr/>
          <p:nvPr>
            <p:custDataLst>
              <p:tags r:id="rId15"/>
            </p:custDataLst>
          </p:nvPr>
        </p:nvSpPr>
        <p:spPr>
          <a:xfrm>
            <a:off x="4941488" y="4310679"/>
            <a:ext cx="695237" cy="6951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custDataLst>
              <p:tags r:id="rId16"/>
            </p:custDataLst>
          </p:nvPr>
        </p:nvSpPr>
        <p:spPr>
          <a:xfrm>
            <a:off x="4990831" y="4290437"/>
            <a:ext cx="695237" cy="695199"/>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custDataLst>
              <p:tags r:id="rId17"/>
            </p:custDataLst>
          </p:nvPr>
        </p:nvSpPr>
        <p:spPr>
          <a:xfrm>
            <a:off x="5004116" y="4439724"/>
            <a:ext cx="695870" cy="397256"/>
          </a:xfrm>
          <a:prstGeom prst="rect">
            <a:avLst/>
          </a:prstGeom>
          <a:noFill/>
        </p:spPr>
        <p:txBody>
          <a:bodyPr wrap="square" bIns="0" rtlCol="0">
            <a:normAutofit/>
          </a:bodyPr>
          <a:lstStyle/>
          <a:p>
            <a:pPr algn="ctr"/>
            <a:r>
              <a:rPr lang="en-US" altLang="zh-CN" sz="2000" spc="300">
                <a:ln w="6350">
                  <a:solidFill>
                    <a:schemeClr val="accent3">
                      <a:lumMod val="40000"/>
                      <a:lumOff val="60000"/>
                    </a:schemeClr>
                  </a:solidFill>
                </a:ln>
                <a:noFill/>
                <a:latin typeface="思源黑体 CN Heavy" panose="020B0A00000000000000" charset="-122"/>
                <a:ea typeface="思源黑体 CN Heavy" panose="020B0A00000000000000" charset="-122"/>
              </a:rPr>
              <a:t>03</a:t>
            </a:r>
          </a:p>
        </p:txBody>
      </p:sp>
      <p:sp>
        <p:nvSpPr>
          <p:cNvPr id="25" name="文本框 24"/>
          <p:cNvSpPr txBox="1"/>
          <p:nvPr>
            <p:custDataLst>
              <p:tags r:id="rId18"/>
            </p:custDataLst>
          </p:nvPr>
        </p:nvSpPr>
        <p:spPr>
          <a:xfrm>
            <a:off x="5019299" y="4439724"/>
            <a:ext cx="695870" cy="397256"/>
          </a:xfrm>
          <a:prstGeom prst="rect">
            <a:avLst/>
          </a:prstGeom>
          <a:noFill/>
        </p:spPr>
        <p:txBody>
          <a:bodyPr wrap="square" bIns="0" rtlCol="0">
            <a:normAutofit/>
          </a:bodyPr>
          <a:lstStyle/>
          <a:p>
            <a:pPr algn="ctr"/>
            <a:r>
              <a:rPr lang="en-US" altLang="zh-CN" sz="2000" spc="300">
                <a:solidFill>
                  <a:schemeClr val="accent3"/>
                </a:solidFill>
                <a:latin typeface="思源黑体 CN Heavy" panose="020B0A00000000000000" charset="-122"/>
                <a:ea typeface="思源黑体 CN Heavy" panose="020B0A00000000000000" charset="-122"/>
              </a:rPr>
              <a:t>03</a:t>
            </a:r>
          </a:p>
        </p:txBody>
      </p:sp>
      <p:sp>
        <p:nvSpPr>
          <p:cNvPr id="36" name="圆角矩形 35"/>
          <p:cNvSpPr/>
          <p:nvPr>
            <p:custDataLst>
              <p:tags r:id="rId19"/>
            </p:custDataLst>
          </p:nvPr>
        </p:nvSpPr>
        <p:spPr>
          <a:xfrm flipH="1">
            <a:off x="6770992" y="2989865"/>
            <a:ext cx="3287408" cy="843221"/>
          </a:xfrm>
          <a:prstGeom prst="roundRect">
            <a:avLst>
              <a:gd name="adj" fmla="val 50000"/>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custDataLst>
              <p:tags r:id="rId20"/>
            </p:custDataLst>
          </p:nvPr>
        </p:nvSpPr>
        <p:spPr>
          <a:xfrm flipH="1">
            <a:off x="6789971" y="2935464"/>
            <a:ext cx="3268429" cy="843221"/>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21"/>
            </p:custDataLst>
          </p:nvPr>
        </p:nvSpPr>
        <p:spPr>
          <a:xfrm flipH="1">
            <a:off x="7345401" y="3070202"/>
            <a:ext cx="4328309" cy="574377"/>
          </a:xfrm>
          <a:prstGeom prst="rect">
            <a:avLst/>
          </a:prstGeom>
          <a:noFill/>
        </p:spPr>
        <p:txBody>
          <a:bodyPr wrap="square" rtlCol="0">
            <a:normAutofit/>
          </a:bodyPr>
          <a:lstStyle/>
          <a:p>
            <a:pPr lvl="0">
              <a:lnSpc>
                <a:spcPct val="130000"/>
              </a:lnSpc>
              <a:spcAft>
                <a:spcPts val="1000"/>
              </a:spcAft>
              <a:buSzPct val="100000"/>
            </a:pPr>
            <a:r>
              <a:rPr lang="zh-CN" altLang="en-US" sz="2000" spc="150" dirty="0">
                <a:solidFill>
                  <a:schemeClr val="tx1">
                    <a:lumMod val="65000"/>
                    <a:lumOff val="35000"/>
                  </a:schemeClr>
                </a:solidFill>
                <a:latin typeface="思源黑体 CN Regular" panose="020B0500000000000000" charset="-122"/>
                <a:ea typeface="思源黑体 CN Regular" panose="020B0500000000000000" charset="-122"/>
              </a:rPr>
              <a:t>招标选择法</a:t>
            </a:r>
          </a:p>
        </p:txBody>
      </p:sp>
      <p:sp>
        <p:nvSpPr>
          <p:cNvPr id="5" name="椭圆 4"/>
          <p:cNvSpPr/>
          <p:nvPr>
            <p:custDataLst>
              <p:tags r:id="rId22"/>
            </p:custDataLst>
          </p:nvPr>
        </p:nvSpPr>
        <p:spPr>
          <a:xfrm flipH="1">
            <a:off x="6542621" y="3019596"/>
            <a:ext cx="695237" cy="6951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custDataLst>
              <p:tags r:id="rId23"/>
            </p:custDataLst>
          </p:nvPr>
        </p:nvSpPr>
        <p:spPr>
          <a:xfrm flipH="1">
            <a:off x="6493277" y="2999354"/>
            <a:ext cx="695237" cy="69519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24"/>
            </p:custDataLst>
          </p:nvPr>
        </p:nvSpPr>
        <p:spPr>
          <a:xfrm flipH="1">
            <a:off x="6510358" y="3148641"/>
            <a:ext cx="695870" cy="397256"/>
          </a:xfrm>
          <a:prstGeom prst="rect">
            <a:avLst/>
          </a:prstGeom>
          <a:noFill/>
        </p:spPr>
        <p:txBody>
          <a:bodyPr wrap="square" bIns="0" rtlCol="0">
            <a:normAutofit/>
          </a:bodyPr>
          <a:lstStyle/>
          <a:p>
            <a:pPr algn="ctr"/>
            <a:r>
              <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rPr>
              <a:t>02</a:t>
            </a:r>
          </a:p>
        </p:txBody>
      </p:sp>
      <p:sp>
        <p:nvSpPr>
          <p:cNvPr id="15" name="文本框 14"/>
          <p:cNvSpPr txBox="1"/>
          <p:nvPr>
            <p:custDataLst>
              <p:tags r:id="rId25"/>
            </p:custDataLst>
          </p:nvPr>
        </p:nvSpPr>
        <p:spPr>
          <a:xfrm flipH="1">
            <a:off x="6492645" y="3148641"/>
            <a:ext cx="695870" cy="397256"/>
          </a:xfrm>
          <a:prstGeom prst="rect">
            <a:avLst/>
          </a:prstGeom>
          <a:noFill/>
        </p:spPr>
        <p:txBody>
          <a:bodyPr wrap="square" bIns="0" rtlCol="0">
            <a:normAutofit/>
          </a:bodyPr>
          <a:lstStyle/>
          <a:p>
            <a:pPr algn="ctr"/>
            <a:r>
              <a:rPr lang="en-US" altLang="zh-CN" sz="2000" spc="300">
                <a:solidFill>
                  <a:schemeClr val="accent2"/>
                </a:solidFill>
                <a:latin typeface="思源黑体 CN Heavy" panose="020B0A00000000000000" charset="-122"/>
                <a:ea typeface="思源黑体 CN Heavy" panose="020B0A00000000000000" charset="-122"/>
              </a:rPr>
              <a:t>02</a:t>
            </a:r>
          </a:p>
        </p:txBody>
      </p:sp>
      <p:sp>
        <p:nvSpPr>
          <p:cNvPr id="16" name="圆角矩形 15"/>
          <p:cNvSpPr/>
          <p:nvPr>
            <p:custDataLst>
              <p:tags r:id="rId26"/>
            </p:custDataLst>
          </p:nvPr>
        </p:nvSpPr>
        <p:spPr>
          <a:xfrm flipH="1">
            <a:off x="6783012" y="4818636"/>
            <a:ext cx="3275388" cy="843221"/>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27"/>
            </p:custDataLst>
          </p:nvPr>
        </p:nvSpPr>
        <p:spPr>
          <a:xfrm flipH="1">
            <a:off x="6801990" y="4783212"/>
            <a:ext cx="3256410" cy="843221"/>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custDataLst>
              <p:tags r:id="rId28"/>
            </p:custDataLst>
          </p:nvPr>
        </p:nvSpPr>
        <p:spPr>
          <a:xfrm flipH="1">
            <a:off x="7357421" y="4917950"/>
            <a:ext cx="4328309" cy="574377"/>
          </a:xfrm>
          <a:prstGeom prst="rect">
            <a:avLst/>
          </a:prstGeom>
          <a:noFill/>
        </p:spPr>
        <p:txBody>
          <a:bodyPr wrap="square" rtlCol="0">
            <a:normAutofit/>
          </a:bodyPr>
          <a:lstStyle/>
          <a:p>
            <a:pPr lvl="0">
              <a:lnSpc>
                <a:spcPct val="130000"/>
              </a:lnSpc>
              <a:spcAft>
                <a:spcPts val="1000"/>
              </a:spcAft>
              <a:buSzPct val="100000"/>
            </a:pPr>
            <a:r>
              <a:rPr lang="zh-CN" altLang="en-US" sz="2000" spc="150" dirty="0">
                <a:solidFill>
                  <a:schemeClr val="bg1"/>
                </a:solidFill>
                <a:latin typeface="思源黑体 CN Regular" panose="020B0500000000000000" charset="-122"/>
                <a:ea typeface="思源黑体 CN Regular" panose="020B0500000000000000" charset="-122"/>
              </a:rPr>
              <a:t>协商选择法</a:t>
            </a:r>
          </a:p>
        </p:txBody>
      </p:sp>
      <p:sp>
        <p:nvSpPr>
          <p:cNvPr id="46" name="椭圆 45"/>
          <p:cNvSpPr/>
          <p:nvPr>
            <p:custDataLst>
              <p:tags r:id="rId29"/>
            </p:custDataLst>
          </p:nvPr>
        </p:nvSpPr>
        <p:spPr>
          <a:xfrm flipH="1">
            <a:off x="6554640" y="4867344"/>
            <a:ext cx="695237" cy="6951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custDataLst>
              <p:tags r:id="rId30"/>
            </p:custDataLst>
          </p:nvPr>
        </p:nvSpPr>
        <p:spPr>
          <a:xfrm flipH="1">
            <a:off x="6505297" y="4847102"/>
            <a:ext cx="695237" cy="695199"/>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custDataLst>
              <p:tags r:id="rId31"/>
            </p:custDataLst>
          </p:nvPr>
        </p:nvSpPr>
        <p:spPr>
          <a:xfrm flipH="1">
            <a:off x="6492645" y="4996389"/>
            <a:ext cx="695870" cy="397256"/>
          </a:xfrm>
          <a:prstGeom prst="rect">
            <a:avLst/>
          </a:prstGeom>
          <a:noFill/>
        </p:spPr>
        <p:txBody>
          <a:bodyPr wrap="square" bIns="0" rtlCol="0">
            <a:normAutofit/>
          </a:bodyPr>
          <a:lstStyle/>
          <a:p>
            <a:pPr algn="ctr"/>
            <a:r>
              <a:rPr lang="en-US" altLang="zh-CN" sz="2000" spc="300">
                <a:ln w="6350">
                  <a:solidFill>
                    <a:schemeClr val="accent6"/>
                  </a:solidFill>
                </a:ln>
                <a:noFill/>
                <a:latin typeface="思源黑体 CN Heavy" panose="020B0A00000000000000" charset="-122"/>
                <a:ea typeface="思源黑体 CN Heavy" panose="020B0A00000000000000" charset="-122"/>
              </a:rPr>
              <a:t>04</a:t>
            </a:r>
          </a:p>
        </p:txBody>
      </p:sp>
      <p:sp>
        <p:nvSpPr>
          <p:cNvPr id="49" name="文本框 48"/>
          <p:cNvSpPr txBox="1"/>
          <p:nvPr>
            <p:custDataLst>
              <p:tags r:id="rId32"/>
            </p:custDataLst>
          </p:nvPr>
        </p:nvSpPr>
        <p:spPr>
          <a:xfrm flipH="1">
            <a:off x="6504664" y="4996389"/>
            <a:ext cx="695870" cy="397256"/>
          </a:xfrm>
          <a:prstGeom prst="rect">
            <a:avLst/>
          </a:prstGeom>
          <a:noFill/>
        </p:spPr>
        <p:txBody>
          <a:bodyPr wrap="square" bIns="0" rtlCol="0">
            <a:normAutofit/>
          </a:bodyPr>
          <a:lstStyle/>
          <a:p>
            <a:pPr algn="ctr"/>
            <a:r>
              <a:rPr lang="en-US" altLang="zh-CN" sz="2000" spc="300">
                <a:solidFill>
                  <a:schemeClr val="accent3"/>
                </a:solidFill>
                <a:latin typeface="思源黑体 CN Heavy" panose="020B0A00000000000000" charset="-122"/>
                <a:ea typeface="思源黑体 CN Heavy" panose="020B0A00000000000000" charset="-122"/>
              </a:rPr>
              <a:t>04</a:t>
            </a:r>
          </a:p>
        </p:txBody>
      </p:sp>
      <p:sp>
        <p:nvSpPr>
          <p:cNvPr id="35" name="燕尾形 34"/>
          <p:cNvSpPr/>
          <p:nvPr/>
        </p:nvSpPr>
        <p:spPr>
          <a:xfrm flipH="1">
            <a:off x="192549" y="13335"/>
            <a:ext cx="3799901"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供应商选择</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
    </p:custDataLst>
    <p:extLst>
      <p:ext uri="{BB962C8B-B14F-4D97-AF65-F5344CB8AC3E}">
        <p14:creationId xmlns:p14="http://schemas.microsoft.com/office/powerpoint/2010/main" val="6835078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90413" y="804545"/>
            <a:ext cx="2709396"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一、供应商考核</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5" name="燕尾形 34"/>
          <p:cNvSpPr/>
          <p:nvPr/>
        </p:nvSpPr>
        <p:spPr>
          <a:xfrm flipH="1">
            <a:off x="192549" y="13335"/>
            <a:ext cx="3722627"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供应商管理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grpSp>
        <p:nvGrpSpPr>
          <p:cNvPr id="27" name="组合 26"/>
          <p:cNvGrpSpPr/>
          <p:nvPr/>
        </p:nvGrpSpPr>
        <p:grpSpPr>
          <a:xfrm>
            <a:off x="236613" y="2571129"/>
            <a:ext cx="3166767" cy="2698518"/>
            <a:chOff x="8810520" y="2649332"/>
            <a:chExt cx="3166767" cy="2698518"/>
          </a:xfrm>
        </p:grpSpPr>
        <p:sp>
          <p:nvSpPr>
            <p:cNvPr id="38" name="AutoShape 8"/>
            <p:cNvSpPr>
              <a:spLocks noChangeArrowheads="1"/>
            </p:cNvSpPr>
            <p:nvPr>
              <p:custDataLst>
                <p:tags r:id="rId17"/>
              </p:custDataLst>
            </p:nvPr>
          </p:nvSpPr>
          <p:spPr bwMode="auto">
            <a:xfrm>
              <a:off x="8946818" y="2765477"/>
              <a:ext cx="2894170" cy="246622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考核指标</a:t>
              </a:r>
              <a:endParaRPr lang="zh-CN" sz="2000" b="1" kern="0" dirty="0">
                <a:solidFill>
                  <a:schemeClr val="bg1"/>
                </a:solidFill>
                <a:latin typeface="Arial" panose="020B0604020202020204" pitchFamily="34" charset="0"/>
                <a:ea typeface="微软雅黑" panose="020B0503020204020204" charset="-122"/>
              </a:endParaRPr>
            </a:p>
          </p:txBody>
        </p:sp>
        <p:sp>
          <p:nvSpPr>
            <p:cNvPr id="39" name="AutoShape 8"/>
            <p:cNvSpPr>
              <a:spLocks noChangeArrowheads="1"/>
            </p:cNvSpPr>
            <p:nvPr>
              <p:custDataLst>
                <p:tags r:id="rId18"/>
              </p:custDataLst>
            </p:nvPr>
          </p:nvSpPr>
          <p:spPr bwMode="auto">
            <a:xfrm>
              <a:off x="8810520" y="2649332"/>
              <a:ext cx="3166767" cy="26985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28" name="组合 27"/>
          <p:cNvGrpSpPr/>
          <p:nvPr/>
        </p:nvGrpSpPr>
        <p:grpSpPr>
          <a:xfrm>
            <a:off x="3676761" y="3780398"/>
            <a:ext cx="1078778" cy="457289"/>
            <a:chOff x="7301285" y="3769944"/>
            <a:chExt cx="1078778" cy="457289"/>
          </a:xfrm>
        </p:grpSpPr>
        <p:sp>
          <p:nvSpPr>
            <p:cNvPr id="40" name="AutoShape 7"/>
            <p:cNvSpPr>
              <a:spLocks noChangeArrowheads="1"/>
            </p:cNvSpPr>
            <p:nvPr>
              <p:custDataLst>
                <p:tags r:id="rId14"/>
              </p:custDataLst>
            </p:nvPr>
          </p:nvSpPr>
          <p:spPr bwMode="gray">
            <a:xfrm>
              <a:off x="7301285" y="3769944"/>
              <a:ext cx="400659" cy="457289"/>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5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1" name="AutoShape 7"/>
            <p:cNvSpPr>
              <a:spLocks noChangeArrowheads="1"/>
            </p:cNvSpPr>
            <p:nvPr>
              <p:custDataLst>
                <p:tags r:id="rId15"/>
              </p:custDataLst>
            </p:nvPr>
          </p:nvSpPr>
          <p:spPr bwMode="gray">
            <a:xfrm>
              <a:off x="7636374" y="3769944"/>
              <a:ext cx="400659" cy="457289"/>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5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2" name="AutoShape 7"/>
            <p:cNvSpPr>
              <a:spLocks noChangeArrowheads="1"/>
            </p:cNvSpPr>
            <p:nvPr>
              <p:custDataLst>
                <p:tags r:id="rId16"/>
              </p:custDataLst>
            </p:nvPr>
          </p:nvSpPr>
          <p:spPr bwMode="gray">
            <a:xfrm>
              <a:off x="7979404" y="3769944"/>
              <a:ext cx="400659" cy="457289"/>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5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grpSp>
      <p:grpSp>
        <p:nvGrpSpPr>
          <p:cNvPr id="14" name="组合 13"/>
          <p:cNvGrpSpPr/>
          <p:nvPr/>
        </p:nvGrpSpPr>
        <p:grpSpPr>
          <a:xfrm>
            <a:off x="5254646" y="2189116"/>
            <a:ext cx="6773229" cy="3639851"/>
            <a:chOff x="215622" y="2186823"/>
            <a:chExt cx="6773229" cy="3639851"/>
          </a:xfrm>
        </p:grpSpPr>
        <p:sp>
          <p:nvSpPr>
            <p:cNvPr id="43" name="AutoShape 4"/>
            <p:cNvSpPr>
              <a:spLocks noChangeArrowheads="1"/>
            </p:cNvSpPr>
            <p:nvPr>
              <p:custDataLst>
                <p:tags r:id="rId2"/>
              </p:custDataLst>
            </p:nvPr>
          </p:nvSpPr>
          <p:spPr bwMode="auto">
            <a:xfrm>
              <a:off x="1911713" y="3214329"/>
              <a:ext cx="1816930" cy="1584836"/>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rm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交货量</a:t>
              </a:r>
              <a:endParaRPr lang="zh-CN" sz="1400" kern="0" spc="150" dirty="0">
                <a:solidFill>
                  <a:schemeClr val="bg1"/>
                </a:solidFill>
                <a:latin typeface="Arial" panose="020B0604020202020204" pitchFamily="34" charset="0"/>
                <a:ea typeface="微软雅黑" panose="020B0503020204020204" charset="-122"/>
              </a:endParaRPr>
            </a:p>
          </p:txBody>
        </p:sp>
        <p:sp>
          <p:nvSpPr>
            <p:cNvPr id="44" name="AutoShape 4"/>
            <p:cNvSpPr>
              <a:spLocks noChangeArrowheads="1"/>
            </p:cNvSpPr>
            <p:nvPr>
              <p:custDataLst>
                <p:tags r:id="rId3"/>
              </p:custDataLst>
            </p:nvPr>
          </p:nvSpPr>
          <p:spPr bwMode="auto">
            <a:xfrm>
              <a:off x="1776955" y="3096785"/>
              <a:ext cx="2086447" cy="1819927"/>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5" name="AutoShape 4"/>
            <p:cNvSpPr>
              <a:spLocks noChangeArrowheads="1"/>
            </p:cNvSpPr>
            <p:nvPr>
              <p:custDataLst>
                <p:tags r:id="rId4"/>
              </p:custDataLst>
            </p:nvPr>
          </p:nvSpPr>
          <p:spPr bwMode="auto">
            <a:xfrm>
              <a:off x="350381" y="2304367"/>
              <a:ext cx="1816930" cy="1584836"/>
            </a:xfrm>
            <a:prstGeom prst="hexagon">
              <a:avLst>
                <a:gd name="adj" fmla="val 28657"/>
                <a:gd name="vf" fmla="val 115470"/>
              </a:avLst>
            </a:prstGeom>
            <a:solidFill>
              <a:schemeClr val="accent1">
                <a:lumMod val="60000"/>
                <a:lumOff val="40000"/>
              </a:schemeClr>
            </a:solidFill>
            <a:ln w="3175" cap="flat" cmpd="sng" algn="ctr">
              <a:noFill/>
              <a:prstDash val="solid"/>
            </a:ln>
            <a:effectLst/>
          </p:spPr>
          <p:txBody>
            <a:bodyPr wrap="square" lIns="91440" tIns="45720" rIns="91440" bIns="45720" anchor="ctr">
              <a:normAutofit/>
            </a:bodyPr>
            <a:lstStyle/>
            <a:p>
              <a:pPr lvl="0" algn="ctr">
                <a:lnSpc>
                  <a:spcPct val="140000"/>
                </a:lnSpc>
                <a:buSzPct val="100000"/>
              </a:pPr>
              <a:r>
                <a:rPr lang="zh-CN" altLang="zh-CN" dirty="0"/>
                <a:t>产品质量</a:t>
              </a:r>
              <a:endParaRPr lang="zh-CN" sz="1400" kern="0" spc="150" dirty="0">
                <a:solidFill>
                  <a:schemeClr val="bg1"/>
                </a:solidFill>
                <a:latin typeface="Arial" panose="020B0604020202020204" pitchFamily="34" charset="0"/>
                <a:ea typeface="微软雅黑" panose="020B0503020204020204" charset="-122"/>
              </a:endParaRPr>
            </a:p>
          </p:txBody>
        </p:sp>
        <p:sp>
          <p:nvSpPr>
            <p:cNvPr id="50" name="AutoShape 4"/>
            <p:cNvSpPr>
              <a:spLocks noChangeArrowheads="1"/>
            </p:cNvSpPr>
            <p:nvPr>
              <p:custDataLst>
                <p:tags r:id="rId5"/>
              </p:custDataLst>
            </p:nvPr>
          </p:nvSpPr>
          <p:spPr bwMode="auto">
            <a:xfrm>
              <a:off x="215622" y="2186823"/>
              <a:ext cx="2086447" cy="1819927"/>
            </a:xfrm>
            <a:prstGeom prst="hexagon">
              <a:avLst>
                <a:gd name="adj" fmla="val 28657"/>
                <a:gd name="vf" fmla="val 115470"/>
              </a:avLst>
            </a:prstGeom>
            <a:noFill/>
            <a:ln w="12700" cap="flat" cmpd="sng" algn="ctr">
              <a:solidFill>
                <a:schemeClr val="accent1">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1" name="AutoShape 4"/>
            <p:cNvSpPr>
              <a:spLocks noChangeArrowheads="1"/>
            </p:cNvSpPr>
            <p:nvPr>
              <p:custDataLst>
                <p:tags r:id="rId6"/>
              </p:custDataLst>
            </p:nvPr>
          </p:nvSpPr>
          <p:spPr bwMode="auto">
            <a:xfrm>
              <a:off x="350381" y="4124292"/>
              <a:ext cx="1816930" cy="1584836"/>
            </a:xfrm>
            <a:prstGeom prst="hexagon">
              <a:avLst>
                <a:gd name="adj" fmla="val 28657"/>
                <a:gd name="vf" fmla="val 115470"/>
              </a:avLst>
            </a:prstGeom>
            <a:solidFill>
              <a:schemeClr val="accent2">
                <a:lumMod val="60000"/>
                <a:lumOff val="40000"/>
              </a:schemeClr>
            </a:solidFill>
            <a:ln w="3175" cap="flat" cmpd="sng" algn="ctr">
              <a:noFill/>
              <a:prstDash val="solid"/>
            </a:ln>
            <a:effectLst/>
          </p:spPr>
          <p:txBody>
            <a:bodyPr wrap="square" lIns="91440" tIns="45720" rIns="91440" bIns="45720" anchor="ctr">
              <a:norm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交货期</a:t>
              </a:r>
              <a:endParaRPr lang="zh-CN" sz="1400" kern="0" spc="150" dirty="0">
                <a:solidFill>
                  <a:schemeClr val="bg1"/>
                </a:solidFill>
                <a:latin typeface="Arial" panose="020B0604020202020204" pitchFamily="34" charset="0"/>
                <a:ea typeface="微软雅黑" panose="020B0503020204020204" charset="-122"/>
              </a:endParaRPr>
            </a:p>
          </p:txBody>
        </p:sp>
        <p:sp>
          <p:nvSpPr>
            <p:cNvPr id="52" name="AutoShape 4"/>
            <p:cNvSpPr>
              <a:spLocks noChangeArrowheads="1"/>
            </p:cNvSpPr>
            <p:nvPr>
              <p:custDataLst>
                <p:tags r:id="rId7"/>
              </p:custDataLst>
            </p:nvPr>
          </p:nvSpPr>
          <p:spPr bwMode="auto">
            <a:xfrm>
              <a:off x="215622" y="4006747"/>
              <a:ext cx="2086447" cy="1819927"/>
            </a:xfrm>
            <a:prstGeom prst="hexagon">
              <a:avLst>
                <a:gd name="adj" fmla="val 28657"/>
                <a:gd name="vf" fmla="val 115470"/>
              </a:avLst>
            </a:prstGeom>
            <a:noFill/>
            <a:ln w="12700" cap="flat" cmpd="sng" algn="ctr">
              <a:solidFill>
                <a:schemeClr val="accent2">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3" name="AutoShape 4"/>
            <p:cNvSpPr>
              <a:spLocks noChangeArrowheads="1"/>
            </p:cNvSpPr>
            <p:nvPr>
              <p:custDataLst>
                <p:tags r:id="rId8"/>
              </p:custDataLst>
            </p:nvPr>
          </p:nvSpPr>
          <p:spPr bwMode="auto">
            <a:xfrm>
              <a:off x="3475829" y="2304367"/>
              <a:ext cx="1816930" cy="1584836"/>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工作质量</a:t>
              </a:r>
              <a:endParaRPr lang="zh-CN" sz="1400" kern="0" spc="150" dirty="0">
                <a:solidFill>
                  <a:schemeClr val="bg1"/>
                </a:solidFill>
                <a:latin typeface="Arial" panose="020B0604020202020204" pitchFamily="34" charset="0"/>
                <a:ea typeface="微软雅黑" panose="020B0503020204020204" charset="-122"/>
              </a:endParaRPr>
            </a:p>
          </p:txBody>
        </p:sp>
        <p:sp>
          <p:nvSpPr>
            <p:cNvPr id="54" name="AutoShape 4"/>
            <p:cNvSpPr>
              <a:spLocks noChangeArrowheads="1"/>
            </p:cNvSpPr>
            <p:nvPr>
              <p:custDataLst>
                <p:tags r:id="rId9"/>
              </p:custDataLst>
            </p:nvPr>
          </p:nvSpPr>
          <p:spPr bwMode="auto">
            <a:xfrm>
              <a:off x="3341071" y="2186823"/>
              <a:ext cx="2086447" cy="1819927"/>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5" name="AutoShape 4"/>
            <p:cNvSpPr>
              <a:spLocks noChangeArrowheads="1"/>
            </p:cNvSpPr>
            <p:nvPr>
              <p:custDataLst>
                <p:tags r:id="rId10"/>
              </p:custDataLst>
            </p:nvPr>
          </p:nvSpPr>
          <p:spPr bwMode="auto">
            <a:xfrm>
              <a:off x="3475829" y="4124292"/>
              <a:ext cx="1816930" cy="1584836"/>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norm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价格</a:t>
              </a:r>
              <a:endParaRPr lang="zh-CN" sz="1400" kern="0" spc="150" dirty="0">
                <a:solidFill>
                  <a:schemeClr val="bg1"/>
                </a:solidFill>
                <a:latin typeface="Arial" panose="020B0604020202020204" pitchFamily="34" charset="0"/>
                <a:ea typeface="微软雅黑" panose="020B0503020204020204" charset="-122"/>
              </a:endParaRPr>
            </a:p>
          </p:txBody>
        </p:sp>
        <p:sp>
          <p:nvSpPr>
            <p:cNvPr id="56" name="AutoShape 4"/>
            <p:cNvSpPr>
              <a:spLocks noChangeArrowheads="1"/>
            </p:cNvSpPr>
            <p:nvPr>
              <p:custDataLst>
                <p:tags r:id="rId11"/>
              </p:custDataLst>
            </p:nvPr>
          </p:nvSpPr>
          <p:spPr bwMode="auto">
            <a:xfrm>
              <a:off x="3341071" y="4006747"/>
              <a:ext cx="2086447" cy="1819927"/>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7" name="AutoShape 4"/>
            <p:cNvSpPr>
              <a:spLocks noChangeArrowheads="1"/>
            </p:cNvSpPr>
            <p:nvPr>
              <p:custDataLst>
                <p:tags r:id="rId12"/>
              </p:custDataLst>
            </p:nvPr>
          </p:nvSpPr>
          <p:spPr bwMode="auto">
            <a:xfrm>
              <a:off x="5037162" y="3216046"/>
              <a:ext cx="1816930" cy="1584836"/>
            </a:xfrm>
            <a:prstGeom prst="hexagon">
              <a:avLst>
                <a:gd name="adj" fmla="val 28657"/>
                <a:gd name="vf" fmla="val 115470"/>
              </a:avLst>
            </a:prstGeom>
            <a:solidFill>
              <a:schemeClr val="accent1">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信用度</a:t>
              </a:r>
              <a:endParaRPr lang="zh-CN" sz="1400" kern="0" spc="150" dirty="0">
                <a:solidFill>
                  <a:schemeClr val="bg1"/>
                </a:solidFill>
                <a:latin typeface="Arial" panose="020B0604020202020204" pitchFamily="34" charset="0"/>
                <a:ea typeface="微软雅黑" panose="020B0503020204020204" charset="-122"/>
              </a:endParaRPr>
            </a:p>
          </p:txBody>
        </p:sp>
        <p:sp>
          <p:nvSpPr>
            <p:cNvPr id="58" name="AutoShape 4"/>
            <p:cNvSpPr>
              <a:spLocks noChangeArrowheads="1"/>
            </p:cNvSpPr>
            <p:nvPr>
              <p:custDataLst>
                <p:tags r:id="rId13"/>
              </p:custDataLst>
            </p:nvPr>
          </p:nvSpPr>
          <p:spPr bwMode="auto">
            <a:xfrm>
              <a:off x="4902404" y="3098501"/>
              <a:ext cx="2086447" cy="1819927"/>
            </a:xfrm>
            <a:prstGeom prst="hexagon">
              <a:avLst>
                <a:gd name="adj" fmla="val 28657"/>
                <a:gd name="vf" fmla="val 115470"/>
              </a:avLst>
            </a:prstGeom>
            <a:noFill/>
            <a:ln w="12700" cap="flat" cmpd="sng" algn="ctr">
              <a:solidFill>
                <a:schemeClr val="accent1">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Tree>
    <p:custDataLst>
      <p:tags r:id="rId1"/>
    </p:custDataLst>
    <p:extLst>
      <p:ext uri="{BB962C8B-B14F-4D97-AF65-F5344CB8AC3E}">
        <p14:creationId xmlns:p14="http://schemas.microsoft.com/office/powerpoint/2010/main" val="340954777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2351" y="893512"/>
            <a:ext cx="2709395"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二、供应商激励</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24" name="任意形状 20"/>
          <p:cNvSpPr/>
          <p:nvPr>
            <p:custDataLst>
              <p:tags r:id="rId2"/>
            </p:custDataLst>
          </p:nvPr>
        </p:nvSpPr>
        <p:spPr>
          <a:xfrm rot="16200000">
            <a:off x="9766216" y="804096"/>
            <a:ext cx="1529453" cy="2875730"/>
          </a:xfrm>
          <a:custGeom>
            <a:avLst/>
            <a:gdLst>
              <a:gd name="connsiteX0" fmla="*/ 2268 w 2268"/>
              <a:gd name="connsiteY0" fmla="*/ 0 h 4265"/>
              <a:gd name="connsiteX1" fmla="*/ 2268 w 2268"/>
              <a:gd name="connsiteY1" fmla="*/ 4265 h 4265"/>
              <a:gd name="connsiteX2" fmla="*/ 1300 w 2268"/>
              <a:gd name="connsiteY2" fmla="*/ 4265 h 4265"/>
              <a:gd name="connsiteX3" fmla="*/ 968 w 2268"/>
              <a:gd name="connsiteY3" fmla="*/ 4265 h 4265"/>
              <a:gd name="connsiteX4" fmla="*/ 0 w 2268"/>
              <a:gd name="connsiteY4" fmla="*/ 4265 h 4265"/>
              <a:gd name="connsiteX5" fmla="*/ 0 w 2268"/>
              <a:gd name="connsiteY5" fmla="*/ 0 h 4265"/>
              <a:gd name="connsiteX6" fmla="*/ 2268 w 2268"/>
              <a:gd name="connsiteY6" fmla="*/ 0 h 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 h="4265">
                <a:moveTo>
                  <a:pt x="2268" y="0"/>
                </a:moveTo>
                <a:lnTo>
                  <a:pt x="2268" y="4265"/>
                </a:lnTo>
                <a:lnTo>
                  <a:pt x="1300" y="4265"/>
                </a:lnTo>
                <a:lnTo>
                  <a:pt x="968" y="4265"/>
                </a:lnTo>
                <a:lnTo>
                  <a:pt x="0" y="4265"/>
                </a:lnTo>
                <a:lnTo>
                  <a:pt x="0" y="0"/>
                </a:lnTo>
                <a:lnTo>
                  <a:pt x="2268"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dirty="0">
              <a:solidFill>
                <a:srgbClr val="FFFFFF"/>
              </a:solidFill>
              <a:latin typeface="微软雅黑" panose="020B0503020204020204" charset="-122"/>
              <a:ea typeface="微软雅黑" panose="020B0503020204020204" charset="-122"/>
            </a:endParaRPr>
          </a:p>
        </p:txBody>
      </p:sp>
      <p:sp>
        <p:nvSpPr>
          <p:cNvPr id="25" name="文本框 24"/>
          <p:cNvSpPr txBox="1"/>
          <p:nvPr>
            <p:custDataLst>
              <p:tags r:id="rId3"/>
            </p:custDataLst>
          </p:nvPr>
        </p:nvSpPr>
        <p:spPr>
          <a:xfrm>
            <a:off x="9327206" y="2270617"/>
            <a:ext cx="2463445" cy="490189"/>
          </a:xfrm>
          <a:prstGeom prst="rect">
            <a:avLst/>
          </a:prstGeom>
          <a:noFill/>
        </p:spPr>
        <p:txBody>
          <a:bodyPr wrap="square" bIns="0" rtlCol="0" anchor="ctr">
            <a:normAutofit/>
          </a:bodyPr>
          <a:lstStyle/>
          <a:p>
            <a:pPr algn="ctr" defTabSz="457200">
              <a:buSzPct val="100000"/>
            </a:pPr>
            <a:r>
              <a:rPr lang="zh-CN" altLang="en-US" b="1" spc="300" dirty="0">
                <a:solidFill>
                  <a:srgbClr val="FFFFFF"/>
                </a:solidFill>
                <a:latin typeface="微软雅黑" panose="020B0503020204020204" charset="-122"/>
                <a:ea typeface="微软雅黑" panose="020B0503020204020204" charset="-122"/>
              </a:rPr>
              <a:t>确定与实施</a:t>
            </a:r>
            <a:endParaRPr lang="zh-CN" b="1" spc="300" dirty="0">
              <a:solidFill>
                <a:srgbClr val="FFFFFF"/>
              </a:solidFill>
              <a:latin typeface="微软雅黑" panose="020B0503020204020204" charset="-122"/>
              <a:ea typeface="微软雅黑" panose="020B0503020204020204" charset="-122"/>
            </a:endParaRPr>
          </a:p>
        </p:txBody>
      </p:sp>
      <p:sp>
        <p:nvSpPr>
          <p:cNvPr id="26" name="文本框 25"/>
          <p:cNvSpPr txBox="1"/>
          <p:nvPr>
            <p:custDataLst>
              <p:tags r:id="rId4"/>
            </p:custDataLst>
          </p:nvPr>
        </p:nvSpPr>
        <p:spPr>
          <a:xfrm>
            <a:off x="9327206" y="1768291"/>
            <a:ext cx="2463445"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04</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5"/>
            </p:custDataLst>
          </p:nvPr>
        </p:nvSpPr>
        <p:spPr>
          <a:xfrm>
            <a:off x="9085580" y="3224530"/>
            <a:ext cx="2890520" cy="3014345"/>
          </a:xfrm>
          <a:prstGeom prst="rect">
            <a:avLst/>
          </a:prstGeom>
          <a:noFill/>
        </p:spPr>
        <p:txBody>
          <a:bodyPr wrap="square" tIns="0" rtlCol="0">
            <a:normAutofit/>
          </a:bodyPr>
          <a:lstStyle/>
          <a:p>
            <a:pPr lvl="0" defTabSz="457200">
              <a:lnSpc>
                <a:spcPct val="120000"/>
              </a:lnSpc>
              <a:buSzPct val="100000"/>
            </a:pPr>
            <a:r>
              <a:rPr lang="zh-CN" altLang="en-US" sz="1600" spc="150" dirty="0">
                <a:solidFill>
                  <a:srgbClr val="222222">
                    <a:lumMod val="75000"/>
                    <a:lumOff val="25000"/>
                  </a:srgbClr>
                </a:solidFill>
                <a:latin typeface="微软雅黑" panose="020B0503020204020204" charset="-122"/>
                <a:ea typeface="微软雅黑" panose="020B0503020204020204" charset="-122"/>
              </a:rPr>
              <a:t>激励由公司的供应商管理部门根据业绩评价结果提出，由部门经理审核，报分管副总经理批准后实施。</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30" name="任意形状 19"/>
          <p:cNvSpPr/>
          <p:nvPr>
            <p:custDataLst>
              <p:tags r:id="rId6"/>
            </p:custDataLst>
          </p:nvPr>
        </p:nvSpPr>
        <p:spPr>
          <a:xfrm rot="16200000">
            <a:off x="6926477" y="686774"/>
            <a:ext cx="1529453"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1" name="文本框 30"/>
          <p:cNvSpPr txBox="1"/>
          <p:nvPr>
            <p:custDataLst>
              <p:tags r:id="rId7"/>
            </p:custDataLst>
          </p:nvPr>
        </p:nvSpPr>
        <p:spPr>
          <a:xfrm>
            <a:off x="6318877" y="2265897"/>
            <a:ext cx="2516719" cy="490189"/>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altLang="en-US" b="1" spc="300" dirty="0" smtClean="0">
                <a:solidFill>
                  <a:srgbClr val="FFFFFF"/>
                </a:solidFill>
                <a:latin typeface="微软雅黑" panose="020B0503020204020204" charset="-122"/>
                <a:ea typeface="微软雅黑" panose="020B0503020204020204" charset="-122"/>
              </a:rPr>
              <a:t>时机确定</a:t>
            </a:r>
            <a:endParaRPr lang="zh-CN" b="1" spc="300" dirty="0">
              <a:solidFill>
                <a:srgbClr val="FFFFFF"/>
              </a:solidFill>
              <a:latin typeface="微软雅黑" panose="020B0503020204020204" charset="-122"/>
              <a:ea typeface="微软雅黑" panose="020B0503020204020204" charset="-122"/>
            </a:endParaRPr>
          </a:p>
        </p:txBody>
      </p:sp>
      <p:sp>
        <p:nvSpPr>
          <p:cNvPr id="32" name="文本框 31"/>
          <p:cNvSpPr txBox="1"/>
          <p:nvPr>
            <p:custDataLst>
              <p:tags r:id="rId8"/>
            </p:custDataLst>
          </p:nvPr>
        </p:nvSpPr>
        <p:spPr>
          <a:xfrm>
            <a:off x="6318877" y="1773011"/>
            <a:ext cx="2514022"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03</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33" name="文本框 32"/>
          <p:cNvSpPr txBox="1"/>
          <p:nvPr>
            <p:custDataLst>
              <p:tags r:id="rId9"/>
            </p:custDataLst>
          </p:nvPr>
        </p:nvSpPr>
        <p:spPr>
          <a:xfrm>
            <a:off x="6129020" y="3224530"/>
            <a:ext cx="2890520" cy="3014345"/>
          </a:xfrm>
          <a:prstGeom prst="rect">
            <a:avLst/>
          </a:prstGeom>
          <a:noFill/>
        </p:spPr>
        <p:txBody>
          <a:bodyPr wrap="square" tIns="0" rtlCol="0">
            <a:normAutofit/>
          </a:bodyPr>
          <a:lstStyle/>
          <a:p>
            <a:pPr lvl="0" defTabSz="457200">
              <a:lnSpc>
                <a:spcPct val="120000"/>
              </a:lnSpc>
              <a:buSzPct val="100000"/>
            </a:pP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供应</a:t>
            </a:r>
            <a:r>
              <a:rPr lang="zh-CN" altLang="en-US" sz="1600" spc="150" dirty="0">
                <a:solidFill>
                  <a:srgbClr val="222222">
                    <a:lumMod val="75000"/>
                    <a:lumOff val="25000"/>
                  </a:srgbClr>
                </a:solidFill>
                <a:latin typeface="微软雅黑" panose="020B0503020204020204" charset="-122"/>
                <a:ea typeface="微软雅黑" panose="020B0503020204020204" charset="-122"/>
              </a:rPr>
              <a:t>商之间缺乏竞争，物资供应相对稳定</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时</a:t>
            </a:r>
            <a:r>
              <a:rPr lang="zh-CN" altLang="en-US"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供应</a:t>
            </a:r>
            <a:r>
              <a:rPr lang="zh-CN" altLang="en-US" sz="1600" spc="150" dirty="0">
                <a:solidFill>
                  <a:srgbClr val="222222">
                    <a:lumMod val="75000"/>
                    <a:lumOff val="25000"/>
                  </a:srgbClr>
                </a:solidFill>
                <a:latin typeface="微软雅黑" panose="020B0503020204020204" charset="-122"/>
                <a:ea typeface="微软雅黑" panose="020B0503020204020204" charset="-122"/>
              </a:rPr>
              <a:t>商缺乏危机感</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时</a:t>
            </a:r>
            <a:r>
              <a:rPr lang="zh-CN" altLang="en-US"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供应</a:t>
            </a:r>
            <a:r>
              <a:rPr lang="zh-CN" altLang="en-US" sz="1600" spc="150" dirty="0">
                <a:solidFill>
                  <a:srgbClr val="222222">
                    <a:lumMod val="75000"/>
                    <a:lumOff val="25000"/>
                  </a:srgbClr>
                </a:solidFill>
                <a:latin typeface="微软雅黑" panose="020B0503020204020204" charset="-122"/>
                <a:ea typeface="微软雅黑" panose="020B0503020204020204" charset="-122"/>
              </a:rPr>
              <a:t>商对公司利益缺乏高度重视</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时</a:t>
            </a:r>
            <a:r>
              <a:rPr lang="zh-CN" altLang="en-US"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供应</a:t>
            </a:r>
            <a:r>
              <a:rPr lang="zh-CN" altLang="en-US" sz="1600" spc="150" dirty="0">
                <a:solidFill>
                  <a:srgbClr val="222222">
                    <a:lumMod val="75000"/>
                    <a:lumOff val="25000"/>
                  </a:srgbClr>
                </a:solidFill>
                <a:latin typeface="微软雅黑" panose="020B0503020204020204" charset="-122"/>
                <a:ea typeface="微软雅黑" panose="020B0503020204020204" charset="-122"/>
              </a:rPr>
              <a:t>商业绩有明显提高，对公司效益增长贡献显著</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时</a:t>
            </a:r>
            <a:r>
              <a:rPr lang="zh-CN" altLang="en-US"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供应</a:t>
            </a:r>
            <a:r>
              <a:rPr lang="zh-CN" altLang="en-US" sz="1600" spc="150" dirty="0">
                <a:solidFill>
                  <a:srgbClr val="222222">
                    <a:lumMod val="75000"/>
                    <a:lumOff val="25000"/>
                  </a:srgbClr>
                </a:solidFill>
                <a:latin typeface="微软雅黑" panose="020B0503020204020204" charset="-122"/>
                <a:ea typeface="微软雅黑" panose="020B0503020204020204" charset="-122"/>
              </a:rPr>
              <a:t>商的行为对公司利益有损害</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时</a:t>
            </a:r>
            <a:r>
              <a:rPr lang="zh-CN" altLang="en-US"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按照</a:t>
            </a:r>
            <a:r>
              <a:rPr lang="zh-CN" altLang="en-US" sz="1600" spc="150" dirty="0">
                <a:solidFill>
                  <a:srgbClr val="222222">
                    <a:lumMod val="75000"/>
                    <a:lumOff val="25000"/>
                  </a:srgbClr>
                </a:solidFill>
                <a:latin typeface="微软雅黑" panose="020B0503020204020204" charset="-122"/>
                <a:ea typeface="微软雅黑" panose="020B0503020204020204" charset="-122"/>
              </a:rPr>
              <a:t>合同规定，公司利益将受到影响</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时</a:t>
            </a:r>
            <a:r>
              <a:rPr lang="zh-CN" altLang="en-US"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出现</a:t>
            </a:r>
            <a:r>
              <a:rPr lang="zh-CN" altLang="en-US" sz="1600" spc="150" dirty="0">
                <a:solidFill>
                  <a:srgbClr val="222222">
                    <a:lumMod val="75000"/>
                    <a:lumOff val="25000"/>
                  </a:srgbClr>
                </a:solidFill>
                <a:latin typeface="微软雅黑" panose="020B0503020204020204" charset="-122"/>
                <a:ea typeface="微软雅黑" panose="020B0503020204020204" charset="-122"/>
              </a:rPr>
              <a:t>经济纠纷时。</a:t>
            </a:r>
          </a:p>
        </p:txBody>
      </p:sp>
      <p:sp>
        <p:nvSpPr>
          <p:cNvPr id="34" name="任意形状 18"/>
          <p:cNvSpPr/>
          <p:nvPr>
            <p:custDataLst>
              <p:tags r:id="rId10"/>
            </p:custDataLst>
          </p:nvPr>
        </p:nvSpPr>
        <p:spPr>
          <a:xfrm rot="16200000">
            <a:off x="3969399" y="686774"/>
            <a:ext cx="1529453" cy="3109699"/>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6" name="文本框 35"/>
          <p:cNvSpPr txBox="1"/>
          <p:nvPr>
            <p:custDataLst>
              <p:tags r:id="rId11"/>
            </p:custDataLst>
          </p:nvPr>
        </p:nvSpPr>
        <p:spPr>
          <a:xfrm>
            <a:off x="3364496" y="2265897"/>
            <a:ext cx="2516719" cy="490189"/>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altLang="en-US" b="1" spc="300" dirty="0" smtClean="0">
                <a:solidFill>
                  <a:srgbClr val="FFFFFF"/>
                </a:solidFill>
                <a:latin typeface="微软雅黑" panose="020B0503020204020204" charset="-122"/>
                <a:ea typeface="微软雅黑" panose="020B0503020204020204" charset="-122"/>
              </a:rPr>
              <a:t>方式</a:t>
            </a:r>
            <a:endParaRPr lang="zh-CN" b="1" spc="300" dirty="0">
              <a:solidFill>
                <a:srgbClr val="FFFFFF"/>
              </a:solidFill>
              <a:latin typeface="微软雅黑" panose="020B0503020204020204" charset="-122"/>
              <a:ea typeface="微软雅黑" panose="020B0503020204020204" charset="-122"/>
            </a:endParaRPr>
          </a:p>
        </p:txBody>
      </p:sp>
      <p:sp>
        <p:nvSpPr>
          <p:cNvPr id="37" name="文本框 36"/>
          <p:cNvSpPr txBox="1"/>
          <p:nvPr>
            <p:custDataLst>
              <p:tags r:id="rId12"/>
            </p:custDataLst>
          </p:nvPr>
        </p:nvSpPr>
        <p:spPr>
          <a:xfrm>
            <a:off x="3368543" y="1773011"/>
            <a:ext cx="2508627"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02</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13"/>
            </p:custDataLst>
          </p:nvPr>
        </p:nvSpPr>
        <p:spPr>
          <a:xfrm>
            <a:off x="3171825" y="3224530"/>
            <a:ext cx="2890520" cy="3019425"/>
          </a:xfrm>
          <a:prstGeom prst="rect">
            <a:avLst/>
          </a:prstGeom>
          <a:noFill/>
        </p:spPr>
        <p:txBody>
          <a:bodyPr wrap="square" tIns="0" rtlCol="0"/>
          <a:lstStyle/>
          <a:p>
            <a:pPr lvl="0" defTabSz="457200">
              <a:lnSpc>
                <a:spcPct val="120000"/>
              </a:lnSpc>
            </a:pPr>
            <a:r>
              <a:rPr lang="zh-CN" altLang="en-US" sz="1600" spc="150" dirty="0">
                <a:solidFill>
                  <a:srgbClr val="222222">
                    <a:lumMod val="75000"/>
                    <a:lumOff val="25000"/>
                  </a:srgbClr>
                </a:solidFill>
                <a:latin typeface="微软雅黑" panose="020B0503020204020204" charset="-122"/>
                <a:ea typeface="微软雅黑" panose="020B0503020204020204" charset="-122"/>
              </a:rPr>
              <a:t>正激励的</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形式</a:t>
            </a:r>
            <a:endParaRPr lang="en-US" altLang="zh-CN" sz="1600" spc="150" dirty="0" smtClean="0">
              <a:solidFill>
                <a:srgbClr val="222222">
                  <a:lumMod val="75000"/>
                  <a:lumOff val="25000"/>
                </a:srgbClr>
              </a:solidFill>
              <a:latin typeface="微软雅黑" panose="020B0503020204020204" charset="-122"/>
              <a:ea typeface="微软雅黑" panose="020B0503020204020204" charset="-122"/>
            </a:endParaRPr>
          </a:p>
          <a:p>
            <a:pPr lvl="0" defTabSz="457200">
              <a:lnSpc>
                <a:spcPct val="120000"/>
              </a:lnSpc>
            </a:pPr>
            <a:r>
              <a:rPr lang="zh-CN" altLang="en-US" sz="1600" spc="150" dirty="0">
                <a:solidFill>
                  <a:srgbClr val="222222">
                    <a:lumMod val="75000"/>
                    <a:lumOff val="25000"/>
                  </a:srgbClr>
                </a:solidFill>
                <a:latin typeface="微软雅黑" panose="020B0503020204020204" charset="-122"/>
                <a:ea typeface="微软雅黑" panose="020B0503020204020204" charset="-122"/>
              </a:rPr>
              <a:t>负激励的</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形式</a:t>
            </a:r>
            <a:endParaRPr lang="en-US" altLang="zh-CN" sz="1600" spc="150" dirty="0" smtClean="0">
              <a:solidFill>
                <a:srgbClr val="222222">
                  <a:lumMod val="75000"/>
                  <a:lumOff val="25000"/>
                </a:srgbClr>
              </a:solidFill>
              <a:latin typeface="微软雅黑" panose="020B0503020204020204" charset="-122"/>
              <a:ea typeface="微软雅黑" panose="020B0503020204020204" charset="-122"/>
            </a:endParaRPr>
          </a:p>
        </p:txBody>
      </p:sp>
      <p:sp>
        <p:nvSpPr>
          <p:cNvPr id="47" name="任意形状 17"/>
          <p:cNvSpPr/>
          <p:nvPr>
            <p:custDataLst>
              <p:tags r:id="rId14"/>
            </p:custDataLst>
          </p:nvPr>
        </p:nvSpPr>
        <p:spPr>
          <a:xfrm rot="16200000">
            <a:off x="1012322" y="691494"/>
            <a:ext cx="1529453"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48" name="文本框 47"/>
          <p:cNvSpPr txBox="1"/>
          <p:nvPr>
            <p:custDataLst>
              <p:tags r:id="rId15"/>
            </p:custDataLst>
          </p:nvPr>
        </p:nvSpPr>
        <p:spPr>
          <a:xfrm>
            <a:off x="455973" y="2271291"/>
            <a:ext cx="2471537" cy="490189"/>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altLang="en-US" b="1" spc="300" dirty="0" smtClean="0">
                <a:solidFill>
                  <a:srgbClr val="FFFFFF"/>
                </a:solidFill>
                <a:latin typeface="微软雅黑" panose="020B0503020204020204" charset="-122"/>
                <a:ea typeface="微软雅黑" panose="020B0503020204020204" charset="-122"/>
              </a:rPr>
              <a:t>考虑因素</a:t>
            </a:r>
            <a:endParaRPr lang="zh-CN" b="1" spc="300" dirty="0">
              <a:solidFill>
                <a:srgbClr val="FFFFFF"/>
              </a:solidFill>
              <a:latin typeface="微软雅黑" panose="020B0503020204020204" charset="-122"/>
              <a:ea typeface="微软雅黑" panose="020B0503020204020204" charset="-122"/>
            </a:endParaRPr>
          </a:p>
        </p:txBody>
      </p:sp>
      <p:sp>
        <p:nvSpPr>
          <p:cNvPr id="49" name="文本框 48"/>
          <p:cNvSpPr txBox="1"/>
          <p:nvPr>
            <p:custDataLst>
              <p:tags r:id="rId16"/>
            </p:custDataLst>
          </p:nvPr>
        </p:nvSpPr>
        <p:spPr>
          <a:xfrm>
            <a:off x="455973" y="1778405"/>
            <a:ext cx="2464119"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01</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59" name="文本框 58"/>
          <p:cNvSpPr txBox="1"/>
          <p:nvPr>
            <p:custDataLst>
              <p:tags r:id="rId17"/>
            </p:custDataLst>
          </p:nvPr>
        </p:nvSpPr>
        <p:spPr>
          <a:xfrm>
            <a:off x="215900" y="3219450"/>
            <a:ext cx="2891155" cy="3019425"/>
          </a:xfrm>
          <a:prstGeom prst="rect">
            <a:avLst/>
          </a:prstGeom>
          <a:noFill/>
        </p:spPr>
        <p:txBody>
          <a:bodyPr wrap="square" tIns="0" rtlCol="0">
            <a:noAutofit/>
          </a:bodyPr>
          <a:lstStyle/>
          <a:p>
            <a:pPr lvl="0" defTabSz="457200">
              <a:lnSpc>
                <a:spcPct val="120000"/>
              </a:lnSpc>
              <a:buSzPct val="100000"/>
            </a:pP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本</a:t>
            </a:r>
            <a:r>
              <a:rPr lang="zh-CN" altLang="en-US" sz="1600" spc="150" dirty="0">
                <a:solidFill>
                  <a:srgbClr val="222222">
                    <a:lumMod val="75000"/>
                    <a:lumOff val="25000"/>
                  </a:srgbClr>
                </a:solidFill>
                <a:latin typeface="微软雅黑" panose="020B0503020204020204" charset="-122"/>
                <a:ea typeface="微软雅黑" panose="020B0503020204020204" charset="-122"/>
              </a:rPr>
              <a:t>企业采购物资的种类、数量、采购频率、采购政策、货款的结算政策</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等</a:t>
            </a:r>
            <a:r>
              <a:rPr lang="zh-CN" altLang="en-US"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供应</a:t>
            </a:r>
            <a:r>
              <a:rPr lang="zh-CN" altLang="en-US" sz="1600" spc="150" dirty="0">
                <a:solidFill>
                  <a:srgbClr val="222222">
                    <a:lumMod val="75000"/>
                    <a:lumOff val="25000"/>
                  </a:srgbClr>
                </a:solidFill>
                <a:latin typeface="微软雅黑" panose="020B0503020204020204" charset="-122"/>
                <a:ea typeface="微软雅黑" panose="020B0503020204020204" charset="-122"/>
              </a:rPr>
              <a:t>商的供货能力，可以提供的物资种类、</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数量</a:t>
            </a:r>
            <a:r>
              <a:rPr lang="zh-CN" altLang="en-US"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供应</a:t>
            </a:r>
            <a:r>
              <a:rPr lang="zh-CN" altLang="en-US" sz="1600" spc="150" dirty="0">
                <a:solidFill>
                  <a:srgbClr val="222222">
                    <a:lumMod val="75000"/>
                    <a:lumOff val="25000"/>
                  </a:srgbClr>
                </a:solidFill>
                <a:latin typeface="微软雅黑" panose="020B0503020204020204" charset="-122"/>
                <a:ea typeface="微软雅黑" panose="020B0503020204020204" charset="-122"/>
              </a:rPr>
              <a:t>商所属行业的进入</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壁垒</a:t>
            </a:r>
            <a:r>
              <a:rPr lang="zh-CN" altLang="en-US"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供应</a:t>
            </a:r>
            <a:r>
              <a:rPr lang="zh-CN" altLang="en-US" sz="1600" spc="150" dirty="0">
                <a:solidFill>
                  <a:srgbClr val="222222">
                    <a:lumMod val="75000"/>
                    <a:lumOff val="25000"/>
                  </a:srgbClr>
                </a:solidFill>
                <a:latin typeface="微软雅黑" panose="020B0503020204020204" charset="-122"/>
                <a:ea typeface="微软雅黑" panose="020B0503020204020204" charset="-122"/>
              </a:rPr>
              <a:t>商的需求，重点是现阶段供应商最迫切的</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需求</a:t>
            </a:r>
            <a:r>
              <a:rPr lang="zh-CN" altLang="en-US"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竞争</a:t>
            </a:r>
            <a:r>
              <a:rPr lang="zh-CN" altLang="en-US" sz="1600" spc="150" dirty="0">
                <a:solidFill>
                  <a:srgbClr val="222222">
                    <a:lumMod val="75000"/>
                    <a:lumOff val="25000"/>
                  </a:srgbClr>
                </a:solidFill>
                <a:latin typeface="微软雅黑" panose="020B0503020204020204" charset="-122"/>
                <a:ea typeface="微软雅黑" panose="020B0503020204020204" charset="-122"/>
              </a:rPr>
              <a:t>对手的采购政策、采购</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规模</a:t>
            </a:r>
            <a:r>
              <a:rPr lang="zh-CN" altLang="en-US"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是否</a:t>
            </a:r>
            <a:r>
              <a:rPr lang="zh-CN" altLang="en-US" sz="1600" spc="150" dirty="0">
                <a:solidFill>
                  <a:srgbClr val="222222">
                    <a:lumMod val="75000"/>
                    <a:lumOff val="25000"/>
                  </a:srgbClr>
                </a:solidFill>
                <a:latin typeface="微软雅黑" panose="020B0503020204020204" charset="-122"/>
                <a:ea typeface="微软雅黑" panose="020B0503020204020204" charset="-122"/>
              </a:rPr>
              <a:t>有替代品。</a:t>
            </a:r>
          </a:p>
        </p:txBody>
      </p:sp>
      <p:sp>
        <p:nvSpPr>
          <p:cNvPr id="60" name="燕尾形 59"/>
          <p:cNvSpPr/>
          <p:nvPr/>
        </p:nvSpPr>
        <p:spPr>
          <a:xfrm flipH="1">
            <a:off x="192549" y="13335"/>
            <a:ext cx="3722627"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供应商管理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
    </p:custDataLst>
    <p:extLst>
      <p:ext uri="{BB962C8B-B14F-4D97-AF65-F5344CB8AC3E}">
        <p14:creationId xmlns:p14="http://schemas.microsoft.com/office/powerpoint/2010/main" val="103810194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65600" y="78740"/>
            <a:ext cx="3246120" cy="706755"/>
          </a:xfrm>
          <a:prstGeom prst="rect">
            <a:avLst/>
          </a:prstGeom>
          <a:noFill/>
          <a:ln>
            <a:noFill/>
          </a:ln>
        </p:spPr>
        <p:txBody>
          <a:bodyPr wrap="none" rtlCol="0" anchor="t">
            <a:spAutoFit/>
          </a:bodyPr>
          <a:lstStyle/>
          <a:p>
            <a:pPr algn="ctr"/>
            <a:r>
              <a:rPr lang="zh-CN" altLang="en-US" sz="4000" b="1">
                <a:solidFill>
                  <a:schemeClr val="bg1"/>
                </a:solidFill>
                <a:effectLst>
                  <a:outerShdw blurRad="38100" dist="19050" dir="2700000" algn="tl" rotWithShape="0">
                    <a:schemeClr val="dk1">
                      <a:alpha val="40000"/>
                    </a:schemeClr>
                  </a:outerShdw>
                </a:effectLst>
              </a:rPr>
              <a:t>本章教学目标</a:t>
            </a:r>
          </a:p>
        </p:txBody>
      </p:sp>
      <p:grpSp>
        <p:nvGrpSpPr>
          <p:cNvPr id="52" name="组合 51"/>
          <p:cNvGrpSpPr/>
          <p:nvPr/>
        </p:nvGrpSpPr>
        <p:grpSpPr>
          <a:xfrm>
            <a:off x="3906520" y="1041284"/>
            <a:ext cx="4158615" cy="5870056"/>
            <a:chOff x="7233795" y="2718065"/>
            <a:chExt cx="1774385" cy="4037682"/>
          </a:xfrm>
        </p:grpSpPr>
        <p:sp>
          <p:nvSpPr>
            <p:cNvPr id="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28" name="Rektangel 60"/>
            <p:cNvSpPr>
              <a:spLocks noChangeArrowheads="1"/>
            </p:cNvSpPr>
            <p:nvPr/>
          </p:nvSpPr>
          <p:spPr bwMode="auto">
            <a:xfrm>
              <a:off x="7393650" y="3443995"/>
              <a:ext cx="1614530" cy="2806317"/>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能够区分不同类型的采购；</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2.</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能够实施准时制采购；</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能够合理选择供应商；</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能够对供应商进行考核。</a:t>
              </a:r>
            </a:p>
          </p:txBody>
        </p:sp>
        <p:sp>
          <p:nvSpPr>
            <p:cNvPr id="29"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30" name="AutoShape 12"/>
            <p:cNvSpPr>
              <a:spLocks noChangeArrowheads="1"/>
            </p:cNvSpPr>
            <p:nvPr/>
          </p:nvSpPr>
          <p:spPr bwMode="gray">
            <a:xfrm>
              <a:off x="7484298"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技能目标</a:t>
              </a:r>
            </a:p>
          </p:txBody>
        </p:sp>
      </p:grpSp>
      <p:grpSp>
        <p:nvGrpSpPr>
          <p:cNvPr id="50" name="组合 49"/>
          <p:cNvGrpSpPr/>
          <p:nvPr/>
        </p:nvGrpSpPr>
        <p:grpSpPr>
          <a:xfrm>
            <a:off x="179070" y="1052266"/>
            <a:ext cx="3714115" cy="5859709"/>
            <a:chOff x="1315209" y="2736296"/>
            <a:chExt cx="1709807" cy="4030547"/>
          </a:xfrm>
        </p:grpSpPr>
        <p:sp>
          <p:nvSpPr>
            <p:cNvPr id="7" name="Ellipse 71"/>
            <p:cNvSpPr/>
            <p:nvPr/>
          </p:nvSpPr>
          <p:spPr bwMode="auto">
            <a:xfrm>
              <a:off x="1315209" y="6567964"/>
              <a:ext cx="1709807" cy="198879"/>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lIns="91414" tIns="45707" rIns="91414" bIns="457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45" name="Rektangel 68"/>
            <p:cNvSpPr/>
            <p:nvPr/>
          </p:nvSpPr>
          <p:spPr bwMode="auto">
            <a:xfrm>
              <a:off x="1371411" y="3274359"/>
              <a:ext cx="1627188" cy="1016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gradFill>
                  <a:gsLst>
                    <a:gs pos="0">
                      <a:srgbClr val="003300"/>
                    </a:gs>
                    <a:gs pos="50000">
                      <a:srgbClr val="003300"/>
                    </a:gs>
                    <a:gs pos="100000">
                      <a:srgbClr val="00B050"/>
                    </a:gs>
                  </a:gsLst>
                  <a:lin ang="5400000" scaled="0"/>
                </a:gradFill>
              </a:endParaRPr>
            </a:p>
          </p:txBody>
        </p:sp>
        <p:sp>
          <p:nvSpPr>
            <p:cNvPr id="46" name="Rektangel 69"/>
            <p:cNvSpPr/>
            <p:nvPr/>
          </p:nvSpPr>
          <p:spPr bwMode="auto">
            <a:xfrm>
              <a:off x="1369824" y="3361671"/>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43" name="Rektangel 70"/>
            <p:cNvSpPr>
              <a:spLocks noChangeArrowheads="1"/>
            </p:cNvSpPr>
            <p:nvPr/>
          </p:nvSpPr>
          <p:spPr bwMode="auto">
            <a:xfrm>
              <a:off x="1369874" y="3456544"/>
              <a:ext cx="1627079" cy="2778351"/>
            </a:xfrm>
            <a:prstGeom prst="rect">
              <a:avLst/>
            </a:prstGeom>
            <a:noFill/>
            <a:ln w="9525">
              <a:noFill/>
              <a:miter lim="800000"/>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理解采购与采购管理的概念；</a:t>
              </a:r>
            </a:p>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熟悉传统采购与供应链采购管理的特点与不同；</a:t>
              </a:r>
            </a:p>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掌握准时制采购的原理及实施流程；</a:t>
              </a:r>
            </a:p>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熟悉供应链环境下供应商管理的意义及内容。</a:t>
              </a:r>
            </a:p>
          </p:txBody>
        </p:sp>
        <p:sp>
          <p:nvSpPr>
            <p:cNvPr id="44" name="AutoShape 12"/>
            <p:cNvSpPr>
              <a:spLocks noChangeArrowheads="1"/>
            </p:cNvSpPr>
            <p:nvPr/>
          </p:nvSpPr>
          <p:spPr bwMode="gray">
            <a:xfrm>
              <a:off x="1525352" y="2736296"/>
              <a:ext cx="1289096" cy="457277"/>
            </a:xfrm>
            <a:prstGeom prst="roundRect">
              <a:avLst>
                <a:gd name="adj" fmla="val 16667"/>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tx1"/>
                  </a:solidFill>
                  <a:latin typeface="微软雅黑" panose="020B0503020204020204" charset="-122"/>
                  <a:ea typeface="微软雅黑" panose="020B0503020204020204" charset="-122"/>
                </a:rPr>
                <a:t>知识目标</a:t>
              </a:r>
            </a:p>
          </p:txBody>
        </p:sp>
      </p:grpSp>
      <p:grpSp>
        <p:nvGrpSpPr>
          <p:cNvPr id="14" name="组合 13"/>
          <p:cNvGrpSpPr/>
          <p:nvPr/>
        </p:nvGrpSpPr>
        <p:grpSpPr>
          <a:xfrm>
            <a:off x="8016875" y="1041284"/>
            <a:ext cx="4158615" cy="5870056"/>
            <a:chOff x="7233795" y="2718065"/>
            <a:chExt cx="1774385" cy="4037682"/>
          </a:xfrm>
        </p:grpSpPr>
        <p:sp>
          <p:nvSpPr>
            <p:cNvPr id="1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1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17" name="Rektangel 60"/>
            <p:cNvSpPr>
              <a:spLocks noChangeArrowheads="1"/>
            </p:cNvSpPr>
            <p:nvPr/>
          </p:nvSpPr>
          <p:spPr bwMode="auto">
            <a:xfrm>
              <a:off x="7393650" y="3452730"/>
              <a:ext cx="1614530" cy="2480042"/>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培养诚实守信的职业道德；</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2.</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培养一丝不苟的工作态度；</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树立流程意识；</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培养民族自豪感和爱国主义情怀。</a:t>
              </a:r>
            </a:p>
          </p:txBody>
        </p:sp>
        <p:sp>
          <p:nvSpPr>
            <p:cNvPr id="18"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19" name="AutoShape 12"/>
            <p:cNvSpPr>
              <a:spLocks noChangeArrowheads="1"/>
            </p:cNvSpPr>
            <p:nvPr/>
          </p:nvSpPr>
          <p:spPr bwMode="gray">
            <a:xfrm>
              <a:off x="7446366"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素养目标</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6167" y="909779"/>
            <a:ext cx="2709395"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三、供应商整合</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20" name="矩形 12"/>
          <p:cNvSpPr/>
          <p:nvPr>
            <p:custDataLst>
              <p:tags r:id="rId2"/>
            </p:custDataLst>
          </p:nvPr>
        </p:nvSpPr>
        <p:spPr bwMode="gray">
          <a:xfrm>
            <a:off x="2444384" y="1472807"/>
            <a:ext cx="3307154" cy="1337050"/>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marL="0" indent="0" algn="ctr">
              <a:lnSpc>
                <a:spcPct val="150000"/>
              </a:lnSpc>
              <a:spcBef>
                <a:spcPts val="0"/>
              </a:spcBef>
              <a:spcAft>
                <a:spcPts val="0"/>
              </a:spcAft>
              <a:buSzPct val="100000"/>
            </a:pPr>
            <a:r>
              <a:rPr lang="zh-CN" altLang="en-US" sz="1600" dirty="0" smtClean="0">
                <a:solidFill>
                  <a:schemeClr val="lt1"/>
                </a:solidFill>
                <a:latin typeface="黑体" panose="02010609060101010101" pitchFamily="49" charset="-122"/>
                <a:ea typeface="黑体" panose="02010609060101010101" pitchFamily="49" charset="-122"/>
                <a:cs typeface="+mj-cs"/>
              </a:rPr>
              <a:t>数量整合</a:t>
            </a:r>
            <a:endParaRPr lang="zh-CN" sz="1600" dirty="0" smtClean="0">
              <a:solidFill>
                <a:schemeClr val="lt1"/>
              </a:solidFill>
              <a:latin typeface="黑体" panose="02010609060101010101" pitchFamily="49" charset="-122"/>
              <a:ea typeface="黑体" panose="02010609060101010101" pitchFamily="49" charset="-122"/>
              <a:cs typeface="+mj-cs"/>
            </a:endParaRPr>
          </a:p>
        </p:txBody>
      </p:sp>
      <p:sp>
        <p:nvSpPr>
          <p:cNvPr id="21" name="矩形 20"/>
          <p:cNvSpPr/>
          <p:nvPr>
            <p:custDataLst>
              <p:tags r:id="rId3"/>
            </p:custDataLst>
          </p:nvPr>
        </p:nvSpPr>
        <p:spPr bwMode="gray">
          <a:xfrm>
            <a:off x="2444384" y="2809857"/>
            <a:ext cx="3307154" cy="3281849"/>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Autofit/>
          </a:bodyPr>
          <a:lstStyle/>
          <a:p>
            <a:pPr marL="171450" indent="-171450">
              <a:lnSpc>
                <a:spcPct val="150000"/>
              </a:lnSpc>
              <a:buSzPct val="100000"/>
              <a:buFont typeface="Wingdings" panose="05000000000000000000" pitchFamily="2" charset="2"/>
              <a:buChar char="Ø"/>
            </a:pPr>
            <a:r>
              <a:rPr lang="zh-CN" altLang="en-US" sz="1600" dirty="0">
                <a:solidFill>
                  <a:schemeClr val="tx1"/>
                </a:solidFill>
                <a:latin typeface="黑体" panose="02010609060101010101" pitchFamily="49" charset="-122"/>
                <a:ea typeface="黑体" panose="02010609060101010101" pitchFamily="49" charset="-122"/>
              </a:rPr>
              <a:t>推进产品</a:t>
            </a:r>
            <a:r>
              <a:rPr lang="zh-CN" altLang="en-US" sz="1600" dirty="0" smtClean="0">
                <a:solidFill>
                  <a:schemeClr val="tx1"/>
                </a:solidFill>
                <a:latin typeface="黑体" panose="02010609060101010101" pitchFamily="49" charset="-122"/>
                <a:ea typeface="黑体" panose="02010609060101010101" pitchFamily="49" charset="-122"/>
              </a:rPr>
              <a:t>标准化</a:t>
            </a:r>
            <a:endParaRPr lang="en-US" altLang="zh-CN" sz="1600" dirty="0" smtClean="0">
              <a:solidFill>
                <a:schemeClr val="tx1"/>
              </a:solidFill>
              <a:latin typeface="黑体" panose="02010609060101010101" pitchFamily="49" charset="-122"/>
              <a:ea typeface="黑体" panose="02010609060101010101" pitchFamily="49" charset="-122"/>
            </a:endParaRPr>
          </a:p>
          <a:p>
            <a:pPr marL="171450" indent="-171450">
              <a:lnSpc>
                <a:spcPct val="150000"/>
              </a:lnSpc>
              <a:buSzPct val="100000"/>
              <a:buFont typeface="Wingdings" panose="05000000000000000000" pitchFamily="2" charset="2"/>
              <a:buChar char="Ø"/>
            </a:pPr>
            <a:r>
              <a:rPr lang="zh-CN" altLang="en-US" sz="1600" dirty="0">
                <a:solidFill>
                  <a:schemeClr val="tx1"/>
                </a:solidFill>
                <a:latin typeface="黑体" panose="02010609060101010101" pitchFamily="49" charset="-122"/>
                <a:ea typeface="黑体" panose="02010609060101010101" pitchFamily="49" charset="-122"/>
              </a:rPr>
              <a:t>实行集中统一</a:t>
            </a:r>
            <a:r>
              <a:rPr lang="zh-CN" altLang="en-US" sz="1600" dirty="0" smtClean="0">
                <a:solidFill>
                  <a:schemeClr val="tx1"/>
                </a:solidFill>
                <a:latin typeface="黑体" panose="02010609060101010101" pitchFamily="49" charset="-122"/>
                <a:ea typeface="黑体" panose="02010609060101010101" pitchFamily="49" charset="-122"/>
              </a:rPr>
              <a:t>采购</a:t>
            </a:r>
            <a:endParaRPr lang="en-US" altLang="zh-CN" sz="1600" dirty="0" smtClean="0">
              <a:solidFill>
                <a:schemeClr val="tx1"/>
              </a:solidFill>
              <a:latin typeface="黑体" panose="02010609060101010101" pitchFamily="49" charset="-122"/>
              <a:ea typeface="黑体" panose="02010609060101010101" pitchFamily="49" charset="-122"/>
            </a:endParaRPr>
          </a:p>
          <a:p>
            <a:pPr marL="171450" indent="-171450">
              <a:lnSpc>
                <a:spcPct val="150000"/>
              </a:lnSpc>
              <a:buSzPct val="100000"/>
              <a:buFont typeface="Wingdings" panose="05000000000000000000" pitchFamily="2" charset="2"/>
              <a:buChar char="Ø"/>
            </a:pPr>
            <a:r>
              <a:rPr lang="zh-CN" altLang="en-US" sz="1600" dirty="0">
                <a:solidFill>
                  <a:schemeClr val="tx1"/>
                </a:solidFill>
                <a:latin typeface="黑体" panose="02010609060101010101" pitchFamily="49" charset="-122"/>
                <a:ea typeface="黑体" panose="02010609060101010101" pitchFamily="49" charset="-122"/>
              </a:rPr>
              <a:t>采用模块化采购</a:t>
            </a:r>
            <a:r>
              <a:rPr lang="zh-CN" altLang="en-US" sz="1600" dirty="0" smtClean="0">
                <a:solidFill>
                  <a:schemeClr val="tx1"/>
                </a:solidFill>
                <a:latin typeface="黑体" panose="02010609060101010101" pitchFamily="49" charset="-122"/>
                <a:ea typeface="黑体" panose="02010609060101010101" pitchFamily="49" charset="-122"/>
              </a:rPr>
              <a:t>方式</a:t>
            </a:r>
            <a:endParaRPr lang="en-US" altLang="zh-CN" sz="1600" dirty="0" smtClean="0">
              <a:solidFill>
                <a:schemeClr val="tx1"/>
              </a:solidFill>
              <a:latin typeface="黑体" panose="02010609060101010101" pitchFamily="49" charset="-122"/>
              <a:ea typeface="黑体" panose="02010609060101010101" pitchFamily="49" charset="-122"/>
            </a:endParaRPr>
          </a:p>
          <a:p>
            <a:pPr marL="171450" indent="-171450">
              <a:lnSpc>
                <a:spcPct val="150000"/>
              </a:lnSpc>
              <a:buSzPct val="100000"/>
              <a:buFont typeface="Wingdings" panose="05000000000000000000" pitchFamily="2" charset="2"/>
              <a:buChar char="Ø"/>
            </a:pPr>
            <a:r>
              <a:rPr lang="zh-CN" altLang="en-US" sz="1600" dirty="0">
                <a:solidFill>
                  <a:schemeClr val="tx1"/>
                </a:solidFill>
                <a:latin typeface="黑体" panose="02010609060101010101" pitchFamily="49" charset="-122"/>
                <a:ea typeface="黑体" panose="02010609060101010101" pitchFamily="49" charset="-122"/>
              </a:rPr>
              <a:t>采购外包</a:t>
            </a:r>
            <a:endParaRPr lang="zh-CN" sz="1600" dirty="0" smtClean="0">
              <a:solidFill>
                <a:schemeClr val="tx1"/>
              </a:solidFill>
              <a:latin typeface="黑体" panose="02010609060101010101" pitchFamily="49" charset="-122"/>
              <a:ea typeface="黑体" panose="02010609060101010101" pitchFamily="49" charset="-122"/>
            </a:endParaRPr>
          </a:p>
        </p:txBody>
      </p:sp>
      <p:sp>
        <p:nvSpPr>
          <p:cNvPr id="22" name="矩形 10"/>
          <p:cNvSpPr/>
          <p:nvPr>
            <p:custDataLst>
              <p:tags r:id="rId4"/>
            </p:custDataLst>
          </p:nvPr>
        </p:nvSpPr>
        <p:spPr bwMode="gray">
          <a:xfrm>
            <a:off x="5911078" y="1472807"/>
            <a:ext cx="3307154" cy="1337050"/>
          </a:xfrm>
          <a:prstGeom prst="rect">
            <a:avLst/>
          </a:prstGeom>
          <a:solidFill>
            <a:schemeClr val="accent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marL="0" indent="0" algn="ctr">
              <a:lnSpc>
                <a:spcPct val="150000"/>
              </a:lnSpc>
              <a:spcBef>
                <a:spcPts val="0"/>
              </a:spcBef>
              <a:spcAft>
                <a:spcPts val="0"/>
              </a:spcAft>
              <a:buSzPct val="100000"/>
            </a:pPr>
            <a:r>
              <a:rPr lang="zh-CN" altLang="en-US" sz="1600" dirty="0" smtClean="0">
                <a:latin typeface="黑体" panose="02010609060101010101" pitchFamily="49" charset="-122"/>
                <a:ea typeface="黑体" panose="02010609060101010101" pitchFamily="49" charset="-122"/>
                <a:cs typeface="+mj-cs"/>
              </a:rPr>
              <a:t>资源整合</a:t>
            </a:r>
            <a:endParaRPr lang="zh-CN" altLang="en-US" sz="1600" dirty="0" smtClean="0">
              <a:solidFill>
                <a:schemeClr val="lt1"/>
              </a:solidFill>
              <a:latin typeface="黑体" panose="02010609060101010101" pitchFamily="49" charset="-122"/>
              <a:ea typeface="黑体" panose="02010609060101010101" pitchFamily="49" charset="-122"/>
              <a:cs typeface="+mj-cs"/>
            </a:endParaRPr>
          </a:p>
        </p:txBody>
      </p:sp>
      <p:sp>
        <p:nvSpPr>
          <p:cNvPr id="23" name="矩形 11"/>
          <p:cNvSpPr/>
          <p:nvPr>
            <p:custDataLst>
              <p:tags r:id="rId5"/>
            </p:custDataLst>
          </p:nvPr>
        </p:nvSpPr>
        <p:spPr bwMode="gray">
          <a:xfrm>
            <a:off x="5911078" y="2809857"/>
            <a:ext cx="3307154" cy="3281849"/>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Autofit/>
          </a:bodyPr>
          <a:lstStyle/>
          <a:p>
            <a:pPr marL="171450" indent="-171450">
              <a:lnSpc>
                <a:spcPct val="150000"/>
              </a:lnSpc>
              <a:buFont typeface="Wingdings" panose="05000000000000000000" pitchFamily="2" charset="2"/>
              <a:buChar char="Ø"/>
            </a:pPr>
            <a:r>
              <a:rPr lang="zh-CN" altLang="en-US" sz="1600" dirty="0" smtClean="0">
                <a:solidFill>
                  <a:schemeClr val="tx1"/>
                </a:solidFill>
                <a:latin typeface="黑体" panose="02010609060101010101" pitchFamily="49" charset="-122"/>
                <a:ea typeface="黑体" panose="02010609060101010101" pitchFamily="49" charset="-122"/>
              </a:rPr>
              <a:t>供应</a:t>
            </a:r>
            <a:r>
              <a:rPr lang="zh-CN" altLang="en-US" sz="1600" dirty="0">
                <a:solidFill>
                  <a:schemeClr val="tx1"/>
                </a:solidFill>
                <a:latin typeface="黑体" panose="02010609060101010101" pitchFamily="49" charset="-122"/>
                <a:ea typeface="黑体" panose="02010609060101010101" pitchFamily="49" charset="-122"/>
              </a:rPr>
              <a:t>商早期介入产品开发，缩短产品开发周期。</a:t>
            </a:r>
          </a:p>
          <a:p>
            <a:pPr marL="171450" indent="-171450">
              <a:lnSpc>
                <a:spcPct val="150000"/>
              </a:lnSpc>
              <a:buFont typeface="Wingdings" panose="05000000000000000000" pitchFamily="2" charset="2"/>
              <a:buChar char="Ø"/>
            </a:pPr>
            <a:r>
              <a:rPr lang="zh-CN" altLang="en-US" sz="1600" dirty="0" smtClean="0">
                <a:solidFill>
                  <a:schemeClr val="tx1"/>
                </a:solidFill>
                <a:latin typeface="黑体" panose="02010609060101010101" pitchFamily="49" charset="-122"/>
                <a:ea typeface="黑体" panose="02010609060101010101" pitchFamily="49" charset="-122"/>
              </a:rPr>
              <a:t>利用</a:t>
            </a:r>
            <a:r>
              <a:rPr lang="zh-CN" altLang="en-US" sz="1600" dirty="0">
                <a:solidFill>
                  <a:schemeClr val="tx1"/>
                </a:solidFill>
                <a:latin typeface="黑体" panose="02010609060101010101" pitchFamily="49" charset="-122"/>
                <a:ea typeface="黑体" panose="02010609060101010101" pitchFamily="49" charset="-122"/>
              </a:rPr>
              <a:t>供应商的技术优势解决质量、成本、服务问题。</a:t>
            </a:r>
          </a:p>
          <a:p>
            <a:pPr marL="171450" indent="-171450">
              <a:lnSpc>
                <a:spcPct val="150000"/>
              </a:lnSpc>
              <a:buFont typeface="Wingdings" panose="05000000000000000000" pitchFamily="2" charset="2"/>
              <a:buChar char="Ø"/>
            </a:pPr>
            <a:r>
              <a:rPr lang="zh-CN" altLang="en-US" sz="1600" dirty="0" smtClean="0">
                <a:solidFill>
                  <a:schemeClr val="tx1"/>
                </a:solidFill>
                <a:latin typeface="黑体" panose="02010609060101010101" pitchFamily="49" charset="-122"/>
                <a:ea typeface="黑体" panose="02010609060101010101" pitchFamily="49" charset="-122"/>
              </a:rPr>
              <a:t>使</a:t>
            </a:r>
            <a:r>
              <a:rPr lang="zh-CN" altLang="en-US" sz="1600" dirty="0">
                <a:solidFill>
                  <a:schemeClr val="tx1"/>
                </a:solidFill>
                <a:latin typeface="黑体" panose="02010609060101010101" pitchFamily="49" charset="-122"/>
                <a:ea typeface="黑体" panose="02010609060101010101" pitchFamily="49" charset="-122"/>
              </a:rPr>
              <a:t>供方从单纯确保交货质量向产品质量与服务保障转化。</a:t>
            </a:r>
          </a:p>
          <a:p>
            <a:pPr marL="171450" indent="-171450">
              <a:lnSpc>
                <a:spcPct val="150000"/>
              </a:lnSpc>
              <a:buFont typeface="Wingdings" panose="05000000000000000000" pitchFamily="2" charset="2"/>
              <a:buChar char="Ø"/>
            </a:pPr>
            <a:r>
              <a:rPr lang="zh-CN" altLang="en-US" sz="1600" dirty="0" smtClean="0">
                <a:solidFill>
                  <a:schemeClr val="tx1"/>
                </a:solidFill>
                <a:latin typeface="黑体" panose="02010609060101010101" pitchFamily="49" charset="-122"/>
                <a:ea typeface="黑体" panose="02010609060101010101" pitchFamily="49" charset="-122"/>
              </a:rPr>
              <a:t>供应</a:t>
            </a:r>
            <a:r>
              <a:rPr lang="zh-CN" altLang="en-US" sz="1600" dirty="0">
                <a:solidFill>
                  <a:schemeClr val="tx1"/>
                </a:solidFill>
                <a:latin typeface="黑体" panose="02010609060101010101" pitchFamily="49" charset="-122"/>
                <a:ea typeface="黑体" panose="02010609060101010101" pitchFamily="49" charset="-122"/>
              </a:rPr>
              <a:t>商从单纯供货向提供全方位的物流服务转化。供应商的不同供</a:t>
            </a:r>
            <a:endParaRPr lang="zh-CN" sz="1600" dirty="0" smtClean="0">
              <a:solidFill>
                <a:schemeClr val="tx1"/>
              </a:solidFill>
              <a:latin typeface="黑体" panose="02010609060101010101" pitchFamily="49" charset="-122"/>
              <a:ea typeface="黑体" panose="02010609060101010101" pitchFamily="49" charset="-122"/>
            </a:endParaRPr>
          </a:p>
        </p:txBody>
      </p:sp>
      <p:sp>
        <p:nvSpPr>
          <p:cNvPr id="38" name="燕尾形 37"/>
          <p:cNvSpPr/>
          <p:nvPr/>
        </p:nvSpPr>
        <p:spPr>
          <a:xfrm flipH="1">
            <a:off x="192549" y="13335"/>
            <a:ext cx="3722627"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供应商管理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
    </p:custDataLst>
    <p:extLst>
      <p:ext uri="{BB962C8B-B14F-4D97-AF65-F5344CB8AC3E}">
        <p14:creationId xmlns:p14="http://schemas.microsoft.com/office/powerpoint/2010/main" val="149733460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1</a:t>
            </a:r>
          </a:p>
        </p:txBody>
      </p:sp>
      <p:sp>
        <p:nvSpPr>
          <p:cNvPr id="29" name="TextBox 28"/>
          <p:cNvSpPr txBox="1"/>
          <p:nvPr userDrawn="1"/>
        </p:nvSpPr>
        <p:spPr>
          <a:xfrm>
            <a:off x="4533900" y="2644775"/>
            <a:ext cx="7509510" cy="156845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采购概述</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采购</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620540" y="905524"/>
            <a:ext cx="2348720"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、采购概念</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7" name="文本框 6" descr="7b0a20202020227461726765744964223a202270726f636573734f6e6c696e6554657874426f78220a7d0a"/>
          <p:cNvSpPr txBox="1"/>
          <p:nvPr/>
        </p:nvSpPr>
        <p:spPr>
          <a:xfrm>
            <a:off x="677564" y="1822946"/>
            <a:ext cx="10361295" cy="3427019"/>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t>狭义的采购，是指以购买的方式，由买方支付对等的代价，向卖方换取物品的行为过程。</a:t>
            </a:r>
            <a:endParaRPr lang="zh-CN" sz="2800" b="0" dirty="0">
              <a:ea typeface="宋体" panose="02010600030101010101" pitchFamily="2" charset="-122"/>
            </a:endParaRPr>
          </a:p>
          <a:p>
            <a:pPr indent="457200" fontAlgn="auto">
              <a:lnSpc>
                <a:spcPct val="150000"/>
              </a:lnSpc>
            </a:pPr>
            <a:r>
              <a:rPr lang="zh-CN" altLang="en-US" sz="2800" dirty="0">
                <a:latin typeface="Calibri" panose="020F0502020204030204" charset="0"/>
                <a:sym typeface="+mn-ea"/>
              </a:rPr>
              <a:t>广义的采购，是指企业或者个人为了满足某种特定需求，以租赁、交换、外包、借贷等各种途径，取得商品及劳务的使用权或者所有权的活动过程。</a:t>
            </a:r>
            <a:endParaRPr lang="zh-CN" altLang="zh-CN" sz="2800" b="0" dirty="0">
              <a:latin typeface="Calibri" panose="020F0502020204030204" charset="0"/>
              <a:ea typeface="宋体" panose="02010600030101010101" pitchFamily="2" charset="-122"/>
              <a:sym typeface="+mn-ea"/>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91669" y="972966"/>
            <a:ext cx="2348720"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二、采购分类</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 name="矩形 2"/>
          <p:cNvSpPr/>
          <p:nvPr/>
        </p:nvSpPr>
        <p:spPr>
          <a:xfrm>
            <a:off x="1271519" y="3255632"/>
            <a:ext cx="1731573" cy="708338"/>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dirty="0" smtClean="0"/>
              <a:t>采购的分类</a:t>
            </a:r>
            <a:endParaRPr lang="zh-CN" altLang="en-US" dirty="0"/>
          </a:p>
        </p:txBody>
      </p:sp>
      <p:grpSp>
        <p:nvGrpSpPr>
          <p:cNvPr id="13" name="组合 12"/>
          <p:cNvGrpSpPr/>
          <p:nvPr/>
        </p:nvGrpSpPr>
        <p:grpSpPr>
          <a:xfrm>
            <a:off x="4338813" y="886216"/>
            <a:ext cx="4835736" cy="2034416"/>
            <a:chOff x="3098800" y="1267697"/>
            <a:chExt cx="4835736" cy="2034416"/>
          </a:xfrm>
        </p:grpSpPr>
        <p:sp>
          <p:nvSpPr>
            <p:cNvPr id="8" name="矩形 7"/>
            <p:cNvSpPr/>
            <p:nvPr/>
          </p:nvSpPr>
          <p:spPr>
            <a:xfrm>
              <a:off x="3098800" y="1834145"/>
              <a:ext cx="2220174" cy="708338"/>
            </a:xfrm>
            <a:prstGeom prst="rect">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dirty="0" smtClean="0"/>
                <a:t>按采购科学性</a:t>
              </a:r>
              <a:endParaRPr lang="zh-CN" altLang="en-US" dirty="0"/>
            </a:p>
          </p:txBody>
        </p:sp>
        <p:sp>
          <p:nvSpPr>
            <p:cNvPr id="4" name="左大括号 3"/>
            <p:cNvSpPr/>
            <p:nvPr/>
          </p:nvSpPr>
          <p:spPr>
            <a:xfrm>
              <a:off x="5318974" y="1403797"/>
              <a:ext cx="631065" cy="170513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文本框 11"/>
            <p:cNvSpPr txBox="1"/>
            <p:nvPr/>
          </p:nvSpPr>
          <p:spPr>
            <a:xfrm>
              <a:off x="6131493" y="1267697"/>
              <a:ext cx="1803043" cy="369332"/>
            </a:xfrm>
            <a:prstGeom prst="rect">
              <a:avLst/>
            </a:prstGeom>
            <a:noFill/>
          </p:spPr>
          <p:txBody>
            <a:bodyPr wrap="square" rtlCol="0">
              <a:spAutoFit/>
            </a:bodyPr>
            <a:lstStyle/>
            <a:p>
              <a:r>
                <a:rPr lang="zh-CN" altLang="en-US" dirty="0" smtClean="0"/>
                <a:t>订货点采购</a:t>
              </a:r>
              <a:endParaRPr lang="zh-CN" altLang="en-US" dirty="0"/>
            </a:p>
          </p:txBody>
        </p:sp>
        <p:sp>
          <p:nvSpPr>
            <p:cNvPr id="14" name="文本框 13"/>
            <p:cNvSpPr txBox="1"/>
            <p:nvPr/>
          </p:nvSpPr>
          <p:spPr>
            <a:xfrm>
              <a:off x="6131493" y="1691286"/>
              <a:ext cx="1803043" cy="369332"/>
            </a:xfrm>
            <a:prstGeom prst="rect">
              <a:avLst/>
            </a:prstGeom>
            <a:noFill/>
          </p:spPr>
          <p:txBody>
            <a:bodyPr wrap="square" rtlCol="0">
              <a:spAutoFit/>
            </a:bodyPr>
            <a:lstStyle/>
            <a:p>
              <a:r>
                <a:rPr lang="en-US" altLang="zh-CN" dirty="0" smtClean="0"/>
                <a:t>JIT</a:t>
              </a:r>
              <a:r>
                <a:rPr lang="zh-CN" altLang="en-US" dirty="0" smtClean="0"/>
                <a:t>采购</a:t>
              </a:r>
              <a:endParaRPr lang="zh-CN" altLang="en-US" dirty="0"/>
            </a:p>
          </p:txBody>
        </p:sp>
        <p:sp>
          <p:nvSpPr>
            <p:cNvPr id="15" name="文本框 14"/>
            <p:cNvSpPr txBox="1"/>
            <p:nvPr/>
          </p:nvSpPr>
          <p:spPr>
            <a:xfrm>
              <a:off x="6131493" y="2083705"/>
              <a:ext cx="1803043" cy="369332"/>
            </a:xfrm>
            <a:prstGeom prst="rect">
              <a:avLst/>
            </a:prstGeom>
            <a:noFill/>
          </p:spPr>
          <p:txBody>
            <a:bodyPr wrap="square" rtlCol="0">
              <a:spAutoFit/>
            </a:bodyPr>
            <a:lstStyle/>
            <a:p>
              <a:r>
                <a:rPr lang="en-US" altLang="zh-CN" dirty="0" smtClean="0"/>
                <a:t>MRP</a:t>
              </a:r>
              <a:r>
                <a:rPr lang="zh-CN" altLang="en-US" dirty="0" smtClean="0"/>
                <a:t>采购</a:t>
              </a:r>
              <a:endParaRPr lang="zh-CN" altLang="en-US" dirty="0"/>
            </a:p>
          </p:txBody>
        </p:sp>
        <p:sp>
          <p:nvSpPr>
            <p:cNvPr id="16" name="文本框 15"/>
            <p:cNvSpPr txBox="1"/>
            <p:nvPr/>
          </p:nvSpPr>
          <p:spPr>
            <a:xfrm>
              <a:off x="6131493" y="2464821"/>
              <a:ext cx="1803043" cy="369332"/>
            </a:xfrm>
            <a:prstGeom prst="rect">
              <a:avLst/>
            </a:prstGeom>
            <a:noFill/>
          </p:spPr>
          <p:txBody>
            <a:bodyPr wrap="square" rtlCol="0">
              <a:spAutoFit/>
            </a:bodyPr>
            <a:lstStyle/>
            <a:p>
              <a:r>
                <a:rPr lang="zh-CN" altLang="en-US" dirty="0" smtClean="0"/>
                <a:t>供应链采购</a:t>
              </a:r>
              <a:endParaRPr lang="zh-CN" altLang="en-US" dirty="0"/>
            </a:p>
          </p:txBody>
        </p:sp>
        <p:sp>
          <p:nvSpPr>
            <p:cNvPr id="17" name="文本框 16"/>
            <p:cNvSpPr txBox="1"/>
            <p:nvPr/>
          </p:nvSpPr>
          <p:spPr>
            <a:xfrm>
              <a:off x="6131493" y="2932781"/>
              <a:ext cx="1803043" cy="369332"/>
            </a:xfrm>
            <a:prstGeom prst="rect">
              <a:avLst/>
            </a:prstGeom>
            <a:noFill/>
          </p:spPr>
          <p:txBody>
            <a:bodyPr wrap="square" rtlCol="0">
              <a:spAutoFit/>
            </a:bodyPr>
            <a:lstStyle/>
            <a:p>
              <a:r>
                <a:rPr lang="zh-CN" altLang="en-US" dirty="0" smtClean="0"/>
                <a:t>电子商务采购</a:t>
              </a:r>
              <a:endParaRPr lang="zh-CN" altLang="en-US" dirty="0"/>
            </a:p>
          </p:txBody>
        </p:sp>
      </p:grpSp>
      <p:grpSp>
        <p:nvGrpSpPr>
          <p:cNvPr id="19" name="组合 18"/>
          <p:cNvGrpSpPr/>
          <p:nvPr/>
        </p:nvGrpSpPr>
        <p:grpSpPr>
          <a:xfrm>
            <a:off x="4338813" y="2886300"/>
            <a:ext cx="4692073" cy="1378961"/>
            <a:chOff x="3102442" y="3273965"/>
            <a:chExt cx="4692073" cy="1378961"/>
          </a:xfrm>
        </p:grpSpPr>
        <p:sp>
          <p:nvSpPr>
            <p:cNvPr id="9" name="矩形 8"/>
            <p:cNvSpPr/>
            <p:nvPr/>
          </p:nvSpPr>
          <p:spPr>
            <a:xfrm>
              <a:off x="3102442" y="3643297"/>
              <a:ext cx="2220174" cy="708338"/>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dirty="0" smtClean="0"/>
                <a:t>按采购政策</a:t>
              </a:r>
              <a:endParaRPr lang="zh-CN" altLang="en-US" dirty="0"/>
            </a:p>
          </p:txBody>
        </p:sp>
        <p:sp>
          <p:nvSpPr>
            <p:cNvPr id="18" name="左大括号 17"/>
            <p:cNvSpPr/>
            <p:nvPr/>
          </p:nvSpPr>
          <p:spPr>
            <a:xfrm>
              <a:off x="5414718" y="3489469"/>
              <a:ext cx="614545" cy="101651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文本框 20"/>
            <p:cNvSpPr txBox="1"/>
            <p:nvPr/>
          </p:nvSpPr>
          <p:spPr>
            <a:xfrm>
              <a:off x="5953681" y="3273965"/>
              <a:ext cx="1803043" cy="369332"/>
            </a:xfrm>
            <a:prstGeom prst="rect">
              <a:avLst/>
            </a:prstGeom>
            <a:noFill/>
          </p:spPr>
          <p:txBody>
            <a:bodyPr wrap="square" rtlCol="0">
              <a:spAutoFit/>
            </a:bodyPr>
            <a:lstStyle/>
            <a:p>
              <a:r>
                <a:rPr lang="zh-CN" altLang="en-US" dirty="0" smtClean="0"/>
                <a:t>集中采购</a:t>
              </a:r>
              <a:endParaRPr lang="zh-CN" altLang="en-US" dirty="0"/>
            </a:p>
          </p:txBody>
        </p:sp>
        <p:sp>
          <p:nvSpPr>
            <p:cNvPr id="22" name="文本框 21"/>
            <p:cNvSpPr txBox="1"/>
            <p:nvPr/>
          </p:nvSpPr>
          <p:spPr>
            <a:xfrm>
              <a:off x="5991472" y="4283594"/>
              <a:ext cx="1803043" cy="369332"/>
            </a:xfrm>
            <a:prstGeom prst="rect">
              <a:avLst/>
            </a:prstGeom>
            <a:noFill/>
          </p:spPr>
          <p:txBody>
            <a:bodyPr wrap="square" rtlCol="0">
              <a:spAutoFit/>
            </a:bodyPr>
            <a:lstStyle/>
            <a:p>
              <a:r>
                <a:rPr lang="zh-CN" altLang="en-US" dirty="0"/>
                <a:t>分散</a:t>
              </a:r>
              <a:r>
                <a:rPr lang="zh-CN" altLang="en-US" dirty="0" smtClean="0"/>
                <a:t>采购</a:t>
              </a:r>
              <a:endParaRPr lang="zh-CN" altLang="en-US" dirty="0"/>
            </a:p>
          </p:txBody>
        </p:sp>
      </p:grpSp>
      <p:grpSp>
        <p:nvGrpSpPr>
          <p:cNvPr id="29" name="组合 28"/>
          <p:cNvGrpSpPr/>
          <p:nvPr/>
        </p:nvGrpSpPr>
        <p:grpSpPr>
          <a:xfrm>
            <a:off x="4334779" y="4279871"/>
            <a:ext cx="4692072" cy="2025399"/>
            <a:chOff x="3102442" y="4552141"/>
            <a:chExt cx="4692072" cy="2025399"/>
          </a:xfrm>
        </p:grpSpPr>
        <p:sp>
          <p:nvSpPr>
            <p:cNvPr id="10" name="矩形 9"/>
            <p:cNvSpPr/>
            <p:nvPr/>
          </p:nvSpPr>
          <p:spPr>
            <a:xfrm>
              <a:off x="3102442" y="5243165"/>
              <a:ext cx="2220174" cy="708338"/>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dirty="0" smtClean="0"/>
                <a:t>按采购价格确定方式</a:t>
              </a:r>
              <a:endParaRPr lang="zh-CN" altLang="en-US" dirty="0"/>
            </a:p>
          </p:txBody>
        </p:sp>
        <p:sp>
          <p:nvSpPr>
            <p:cNvPr id="23" name="左大括号 22"/>
            <p:cNvSpPr/>
            <p:nvPr/>
          </p:nvSpPr>
          <p:spPr>
            <a:xfrm>
              <a:off x="5414718" y="4726547"/>
              <a:ext cx="538963" cy="172576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文本框 23"/>
            <p:cNvSpPr txBox="1"/>
            <p:nvPr/>
          </p:nvSpPr>
          <p:spPr>
            <a:xfrm>
              <a:off x="5953680" y="4552141"/>
              <a:ext cx="1803043" cy="369332"/>
            </a:xfrm>
            <a:prstGeom prst="rect">
              <a:avLst/>
            </a:prstGeom>
            <a:noFill/>
          </p:spPr>
          <p:txBody>
            <a:bodyPr wrap="square" rtlCol="0">
              <a:spAutoFit/>
            </a:bodyPr>
            <a:lstStyle/>
            <a:p>
              <a:r>
                <a:rPr lang="zh-CN" altLang="en-US" dirty="0" smtClean="0"/>
                <a:t>招标采购</a:t>
              </a:r>
              <a:endParaRPr lang="zh-CN" altLang="en-US" dirty="0"/>
            </a:p>
          </p:txBody>
        </p:sp>
        <p:sp>
          <p:nvSpPr>
            <p:cNvPr id="25" name="文本框 24"/>
            <p:cNvSpPr txBox="1"/>
            <p:nvPr/>
          </p:nvSpPr>
          <p:spPr>
            <a:xfrm>
              <a:off x="5953679" y="4991229"/>
              <a:ext cx="1803043" cy="369332"/>
            </a:xfrm>
            <a:prstGeom prst="rect">
              <a:avLst/>
            </a:prstGeom>
            <a:noFill/>
          </p:spPr>
          <p:txBody>
            <a:bodyPr wrap="square" rtlCol="0">
              <a:spAutoFit/>
            </a:bodyPr>
            <a:lstStyle/>
            <a:p>
              <a:r>
                <a:rPr lang="zh-CN" altLang="en-US" dirty="0" smtClean="0"/>
                <a:t>询价采购</a:t>
              </a:r>
              <a:endParaRPr lang="zh-CN" altLang="en-US" dirty="0"/>
            </a:p>
          </p:txBody>
        </p:sp>
        <p:sp>
          <p:nvSpPr>
            <p:cNvPr id="26" name="文本框 25"/>
            <p:cNvSpPr txBox="1"/>
            <p:nvPr/>
          </p:nvSpPr>
          <p:spPr>
            <a:xfrm>
              <a:off x="5991471" y="5350029"/>
              <a:ext cx="1803043" cy="369332"/>
            </a:xfrm>
            <a:prstGeom prst="rect">
              <a:avLst/>
            </a:prstGeom>
            <a:noFill/>
          </p:spPr>
          <p:txBody>
            <a:bodyPr wrap="square" rtlCol="0">
              <a:spAutoFit/>
            </a:bodyPr>
            <a:lstStyle/>
            <a:p>
              <a:r>
                <a:rPr lang="zh-CN" altLang="en-US" dirty="0" smtClean="0"/>
                <a:t>比价采购</a:t>
              </a:r>
              <a:endParaRPr lang="zh-CN" altLang="en-US" dirty="0"/>
            </a:p>
          </p:txBody>
        </p:sp>
        <p:sp>
          <p:nvSpPr>
            <p:cNvPr id="27" name="文本框 26"/>
            <p:cNvSpPr txBox="1"/>
            <p:nvPr/>
          </p:nvSpPr>
          <p:spPr>
            <a:xfrm>
              <a:off x="5991470" y="5785897"/>
              <a:ext cx="1803043" cy="369332"/>
            </a:xfrm>
            <a:prstGeom prst="rect">
              <a:avLst/>
            </a:prstGeom>
            <a:noFill/>
          </p:spPr>
          <p:txBody>
            <a:bodyPr wrap="square" rtlCol="0">
              <a:spAutoFit/>
            </a:bodyPr>
            <a:lstStyle/>
            <a:p>
              <a:r>
                <a:rPr lang="zh-CN" altLang="en-US" dirty="0" smtClean="0"/>
                <a:t>议价采购</a:t>
              </a:r>
              <a:endParaRPr lang="zh-CN" altLang="en-US" dirty="0"/>
            </a:p>
          </p:txBody>
        </p:sp>
        <p:sp>
          <p:nvSpPr>
            <p:cNvPr id="28" name="文本框 27"/>
            <p:cNvSpPr txBox="1"/>
            <p:nvPr/>
          </p:nvSpPr>
          <p:spPr>
            <a:xfrm>
              <a:off x="5991470" y="6208208"/>
              <a:ext cx="1803043" cy="369332"/>
            </a:xfrm>
            <a:prstGeom prst="rect">
              <a:avLst/>
            </a:prstGeom>
            <a:noFill/>
          </p:spPr>
          <p:txBody>
            <a:bodyPr wrap="square" rtlCol="0">
              <a:spAutoFit/>
            </a:bodyPr>
            <a:lstStyle/>
            <a:p>
              <a:r>
                <a:rPr lang="zh-CN" altLang="en-US" dirty="0" smtClean="0"/>
                <a:t>订价采购</a:t>
              </a:r>
              <a:endParaRPr lang="zh-CN" altLang="en-US" dirty="0"/>
            </a:p>
          </p:txBody>
        </p:sp>
      </p:grpSp>
      <p:cxnSp>
        <p:nvCxnSpPr>
          <p:cNvPr id="31" name="直接连接符 30"/>
          <p:cNvCxnSpPr>
            <a:stCxn id="3" idx="3"/>
            <a:endCxn id="8" idx="1"/>
          </p:cNvCxnSpPr>
          <p:nvPr/>
        </p:nvCxnSpPr>
        <p:spPr>
          <a:xfrm flipV="1">
            <a:off x="3003092" y="1806833"/>
            <a:ext cx="1335721" cy="180296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 idx="3"/>
            <a:endCxn id="10" idx="1"/>
          </p:cNvCxnSpPr>
          <p:nvPr/>
        </p:nvCxnSpPr>
        <p:spPr>
          <a:xfrm>
            <a:off x="3003092" y="3609801"/>
            <a:ext cx="1331687" cy="1715263"/>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 idx="3"/>
            <a:endCxn id="9" idx="1"/>
          </p:cNvCxnSpPr>
          <p:nvPr/>
        </p:nvCxnSpPr>
        <p:spPr>
          <a:xfrm>
            <a:off x="3003092" y="3609801"/>
            <a:ext cx="1335721" cy="0"/>
          </a:xfrm>
          <a:prstGeom prst="line">
            <a:avLst/>
          </a:prstGeom>
        </p:spPr>
        <p:style>
          <a:lnRef idx="1">
            <a:schemeClr val="accent1"/>
          </a:lnRef>
          <a:fillRef idx="0">
            <a:schemeClr val="accent1"/>
          </a:fillRef>
          <a:effectRef idx="0">
            <a:schemeClr val="accent1"/>
          </a:effectRef>
          <a:fontRef idx="minor">
            <a:schemeClr val="tx1"/>
          </a:fontRef>
        </p:style>
      </p:cxnSp>
      <p:sp>
        <p:nvSpPr>
          <p:cNvPr id="37" name="燕尾形 36"/>
          <p:cNvSpPr/>
          <p:nvPr/>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采购</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extLst>
      <p:ext uri="{BB962C8B-B14F-4D97-AF65-F5344CB8AC3E}">
        <p14:creationId xmlns:p14="http://schemas.microsoft.com/office/powerpoint/2010/main" val="415468797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39970" y="970373"/>
            <a:ext cx="2348720"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三、采购过程</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grpSp>
        <p:nvGrpSpPr>
          <p:cNvPr id="30" name="组合 29"/>
          <p:cNvGrpSpPr/>
          <p:nvPr/>
        </p:nvGrpSpPr>
        <p:grpSpPr>
          <a:xfrm>
            <a:off x="1414330" y="2511381"/>
            <a:ext cx="8412250" cy="1803042"/>
            <a:chOff x="0" y="-104"/>
            <a:chExt cx="5145187" cy="1535476"/>
          </a:xfrm>
          <a:solidFill>
            <a:srgbClr val="00B0F0"/>
          </a:solidFill>
        </p:grpSpPr>
        <p:sp>
          <p:nvSpPr>
            <p:cNvPr id="32" name="矩形 31"/>
            <p:cNvSpPr/>
            <p:nvPr/>
          </p:nvSpPr>
          <p:spPr>
            <a:xfrm>
              <a:off x="0" y="0"/>
              <a:ext cx="402609" cy="1528549"/>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kern="100">
                  <a:solidFill>
                    <a:schemeClr val="bg1"/>
                  </a:solidFill>
                  <a:effectLst/>
                  <a:ea typeface="宋体" panose="02010600030101010101" pitchFamily="2" charset="-122"/>
                  <a:cs typeface="Times New Roman" panose="02020603050405020304" pitchFamily="18" charset="0"/>
                </a:rPr>
                <a:t>用料部门请购单</a:t>
              </a:r>
            </a:p>
          </p:txBody>
        </p:sp>
        <p:sp>
          <p:nvSpPr>
            <p:cNvPr id="34" name="矩形 33"/>
            <p:cNvSpPr/>
            <p:nvPr/>
          </p:nvSpPr>
          <p:spPr>
            <a:xfrm>
              <a:off x="573206" y="0"/>
              <a:ext cx="402609" cy="1528549"/>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kern="100">
                  <a:solidFill>
                    <a:schemeClr val="bg1"/>
                  </a:solidFill>
                  <a:effectLst/>
                  <a:ea typeface="宋体" panose="02010600030101010101" pitchFamily="2" charset="-122"/>
                  <a:cs typeface="Times New Roman" panose="02020603050405020304" pitchFamily="18" charset="0"/>
                </a:rPr>
                <a:t>编制计划</a:t>
              </a:r>
            </a:p>
          </p:txBody>
        </p:sp>
        <p:sp>
          <p:nvSpPr>
            <p:cNvPr id="36" name="矩形 35"/>
            <p:cNvSpPr/>
            <p:nvPr/>
          </p:nvSpPr>
          <p:spPr>
            <a:xfrm>
              <a:off x="1173707" y="0"/>
              <a:ext cx="402609" cy="1528549"/>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kern="100">
                  <a:solidFill>
                    <a:schemeClr val="bg1"/>
                  </a:solidFill>
                  <a:effectLst/>
                  <a:ea typeface="宋体" panose="02010600030101010101" pitchFamily="2" charset="-122"/>
                  <a:cs typeface="Times New Roman" panose="02020603050405020304" pitchFamily="18" charset="0"/>
                </a:rPr>
                <a:t>选择供应商</a:t>
              </a:r>
            </a:p>
          </p:txBody>
        </p:sp>
        <p:sp>
          <p:nvSpPr>
            <p:cNvPr id="37" name="矩形 36"/>
            <p:cNvSpPr/>
            <p:nvPr/>
          </p:nvSpPr>
          <p:spPr>
            <a:xfrm>
              <a:off x="1787857" y="0"/>
              <a:ext cx="402609" cy="1528549"/>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kern="100">
                  <a:solidFill>
                    <a:schemeClr val="bg1"/>
                  </a:solidFill>
                  <a:effectLst/>
                  <a:ea typeface="宋体" panose="02010600030101010101" pitchFamily="2" charset="-122"/>
                  <a:cs typeface="Times New Roman" panose="02020603050405020304" pitchFamily="18" charset="0"/>
                </a:rPr>
                <a:t>采购谈判</a:t>
              </a:r>
            </a:p>
          </p:txBody>
        </p:sp>
        <p:sp>
          <p:nvSpPr>
            <p:cNvPr id="38" name="矩形 37"/>
            <p:cNvSpPr/>
            <p:nvPr/>
          </p:nvSpPr>
          <p:spPr>
            <a:xfrm>
              <a:off x="2402006" y="6823"/>
              <a:ext cx="402609" cy="1528549"/>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kern="100">
                  <a:solidFill>
                    <a:schemeClr val="bg1"/>
                  </a:solidFill>
                  <a:effectLst/>
                  <a:ea typeface="宋体" panose="02010600030101010101" pitchFamily="2" charset="-122"/>
                  <a:cs typeface="Times New Roman" panose="02020603050405020304" pitchFamily="18" charset="0"/>
                </a:rPr>
                <a:t>签订合同</a:t>
              </a:r>
            </a:p>
          </p:txBody>
        </p:sp>
        <p:sp>
          <p:nvSpPr>
            <p:cNvPr id="39" name="矩形 38"/>
            <p:cNvSpPr/>
            <p:nvPr/>
          </p:nvSpPr>
          <p:spPr>
            <a:xfrm>
              <a:off x="2995684" y="6823"/>
              <a:ext cx="402590" cy="152844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kern="100">
                  <a:solidFill>
                    <a:schemeClr val="bg1"/>
                  </a:solidFill>
                  <a:effectLst/>
                  <a:ea typeface="宋体" panose="02010600030101010101" pitchFamily="2" charset="-122"/>
                  <a:cs typeface="Times New Roman" panose="02020603050405020304" pitchFamily="18" charset="0"/>
                </a:rPr>
                <a:t>货物运输</a:t>
              </a:r>
            </a:p>
          </p:txBody>
        </p:sp>
        <p:sp>
          <p:nvSpPr>
            <p:cNvPr id="40" name="矩形 39"/>
            <p:cNvSpPr/>
            <p:nvPr/>
          </p:nvSpPr>
          <p:spPr>
            <a:xfrm>
              <a:off x="3582537" y="6823"/>
              <a:ext cx="402609" cy="1528549"/>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kern="100">
                  <a:solidFill>
                    <a:schemeClr val="bg1"/>
                  </a:solidFill>
                  <a:effectLst/>
                  <a:ea typeface="宋体" panose="02010600030101010101" pitchFamily="2" charset="-122"/>
                  <a:cs typeface="Times New Roman" panose="02020603050405020304" pitchFamily="18" charset="0"/>
                </a:rPr>
                <a:t>验收入库</a:t>
              </a:r>
            </a:p>
          </p:txBody>
        </p:sp>
        <p:sp>
          <p:nvSpPr>
            <p:cNvPr id="41" name="矩形 40"/>
            <p:cNvSpPr/>
            <p:nvPr/>
          </p:nvSpPr>
          <p:spPr>
            <a:xfrm>
              <a:off x="4162585" y="-104"/>
              <a:ext cx="402609" cy="1528549"/>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kern="100">
                  <a:solidFill>
                    <a:schemeClr val="bg1"/>
                  </a:solidFill>
                  <a:effectLst/>
                  <a:ea typeface="宋体" panose="02010600030101010101" pitchFamily="2" charset="-122"/>
                  <a:cs typeface="Times New Roman" panose="02020603050405020304" pitchFamily="18" charset="0"/>
                </a:rPr>
                <a:t>货款支付</a:t>
              </a:r>
            </a:p>
          </p:txBody>
        </p:sp>
        <p:sp>
          <p:nvSpPr>
            <p:cNvPr id="42" name="矩形 41"/>
            <p:cNvSpPr/>
            <p:nvPr/>
          </p:nvSpPr>
          <p:spPr>
            <a:xfrm>
              <a:off x="4742597" y="0"/>
              <a:ext cx="402590" cy="152844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kern="100">
                  <a:solidFill>
                    <a:schemeClr val="bg1"/>
                  </a:solidFill>
                  <a:effectLst/>
                  <a:ea typeface="宋体" panose="02010600030101010101" pitchFamily="2" charset="-122"/>
                  <a:cs typeface="Times New Roman" panose="02020603050405020304" pitchFamily="18" charset="0"/>
                </a:rPr>
                <a:t>购后评价</a:t>
              </a:r>
            </a:p>
          </p:txBody>
        </p:sp>
        <p:cxnSp>
          <p:nvCxnSpPr>
            <p:cNvPr id="43" name="直接箭头连接符 42"/>
            <p:cNvCxnSpPr/>
            <p:nvPr/>
          </p:nvCxnSpPr>
          <p:spPr>
            <a:xfrm>
              <a:off x="402609" y="709683"/>
              <a:ext cx="177440" cy="0"/>
            </a:xfrm>
            <a:prstGeom prst="straightConnector1">
              <a:avLst/>
            </a:prstGeom>
            <a:grpFill/>
            <a:ln>
              <a:tailEnd type="triangle"/>
            </a:ln>
          </p:spPr>
          <p:style>
            <a:lnRef idx="1">
              <a:schemeClr val="dk1"/>
            </a:lnRef>
            <a:fillRef idx="0">
              <a:schemeClr val="dk1"/>
            </a:fillRef>
            <a:effectRef idx="0">
              <a:schemeClr val="dk1"/>
            </a:effectRef>
            <a:fontRef idx="minor">
              <a:schemeClr val="tx1"/>
            </a:fontRef>
          </p:style>
        </p:cxnSp>
        <p:cxnSp>
          <p:nvCxnSpPr>
            <p:cNvPr id="44" name="直接箭头连接符 43"/>
            <p:cNvCxnSpPr/>
            <p:nvPr/>
          </p:nvCxnSpPr>
          <p:spPr>
            <a:xfrm>
              <a:off x="996287" y="702859"/>
              <a:ext cx="177165" cy="0"/>
            </a:xfrm>
            <a:prstGeom prst="straightConnector1">
              <a:avLst/>
            </a:prstGeom>
            <a:grpFill/>
            <a:ln>
              <a:tailEnd type="triangle"/>
            </a:ln>
          </p:spPr>
          <p:style>
            <a:lnRef idx="1">
              <a:schemeClr val="dk1"/>
            </a:lnRef>
            <a:fillRef idx="0">
              <a:schemeClr val="dk1"/>
            </a:fillRef>
            <a:effectRef idx="0">
              <a:schemeClr val="dk1"/>
            </a:effectRef>
            <a:fontRef idx="minor">
              <a:schemeClr val="tx1"/>
            </a:fontRef>
          </p:style>
        </p:cxnSp>
        <p:cxnSp>
          <p:nvCxnSpPr>
            <p:cNvPr id="45" name="直接箭头连接符 44"/>
            <p:cNvCxnSpPr/>
            <p:nvPr/>
          </p:nvCxnSpPr>
          <p:spPr>
            <a:xfrm>
              <a:off x="1589964" y="709683"/>
              <a:ext cx="177440" cy="0"/>
            </a:xfrm>
            <a:prstGeom prst="straightConnector1">
              <a:avLst/>
            </a:prstGeom>
            <a:grpFill/>
            <a:ln>
              <a:tailEnd type="triangle"/>
            </a:ln>
          </p:spPr>
          <p:style>
            <a:lnRef idx="1">
              <a:schemeClr val="dk1"/>
            </a:lnRef>
            <a:fillRef idx="0">
              <a:schemeClr val="dk1"/>
            </a:fillRef>
            <a:effectRef idx="0">
              <a:schemeClr val="dk1"/>
            </a:effectRef>
            <a:fontRef idx="minor">
              <a:schemeClr val="tx1"/>
            </a:fontRef>
          </p:style>
        </p:cxnSp>
        <p:cxnSp>
          <p:nvCxnSpPr>
            <p:cNvPr id="46" name="直接箭头连接符 45"/>
            <p:cNvCxnSpPr/>
            <p:nvPr/>
          </p:nvCxnSpPr>
          <p:spPr>
            <a:xfrm>
              <a:off x="2217761" y="702859"/>
              <a:ext cx="177440" cy="0"/>
            </a:xfrm>
            <a:prstGeom prst="straightConnector1">
              <a:avLst/>
            </a:prstGeom>
            <a:grpFill/>
            <a:ln>
              <a:tailEnd type="triangle"/>
            </a:ln>
          </p:spPr>
          <p:style>
            <a:lnRef idx="1">
              <a:schemeClr val="dk1"/>
            </a:lnRef>
            <a:fillRef idx="0">
              <a:schemeClr val="dk1"/>
            </a:fillRef>
            <a:effectRef idx="0">
              <a:schemeClr val="dk1"/>
            </a:effectRef>
            <a:fontRef idx="minor">
              <a:schemeClr val="tx1"/>
            </a:fontRef>
          </p:style>
        </p:cxnSp>
        <p:cxnSp>
          <p:nvCxnSpPr>
            <p:cNvPr id="47" name="直接箭头连接符 46"/>
            <p:cNvCxnSpPr/>
            <p:nvPr/>
          </p:nvCxnSpPr>
          <p:spPr>
            <a:xfrm>
              <a:off x="2797791" y="709683"/>
              <a:ext cx="177440" cy="0"/>
            </a:xfrm>
            <a:prstGeom prst="straightConnector1">
              <a:avLst/>
            </a:prstGeom>
            <a:grpFill/>
            <a:ln>
              <a:tailEnd type="triangle"/>
            </a:ln>
          </p:spPr>
          <p:style>
            <a:lnRef idx="1">
              <a:schemeClr val="dk1"/>
            </a:lnRef>
            <a:fillRef idx="0">
              <a:schemeClr val="dk1"/>
            </a:fillRef>
            <a:effectRef idx="0">
              <a:schemeClr val="dk1"/>
            </a:effectRef>
            <a:fontRef idx="minor">
              <a:schemeClr val="tx1"/>
            </a:fontRef>
          </p:style>
        </p:cxnSp>
        <p:cxnSp>
          <p:nvCxnSpPr>
            <p:cNvPr id="48" name="直接箭头连接符 47"/>
            <p:cNvCxnSpPr/>
            <p:nvPr/>
          </p:nvCxnSpPr>
          <p:spPr>
            <a:xfrm>
              <a:off x="3411940" y="709683"/>
              <a:ext cx="177165" cy="0"/>
            </a:xfrm>
            <a:prstGeom prst="straightConnector1">
              <a:avLst/>
            </a:prstGeom>
            <a:grpFill/>
            <a:ln>
              <a:tailEnd type="triangle"/>
            </a:ln>
          </p:spPr>
          <p:style>
            <a:lnRef idx="1">
              <a:schemeClr val="dk1"/>
            </a:lnRef>
            <a:fillRef idx="0">
              <a:schemeClr val="dk1"/>
            </a:fillRef>
            <a:effectRef idx="0">
              <a:schemeClr val="dk1"/>
            </a:effectRef>
            <a:fontRef idx="minor">
              <a:schemeClr val="tx1"/>
            </a:fontRef>
          </p:style>
        </p:cxnSp>
        <p:cxnSp>
          <p:nvCxnSpPr>
            <p:cNvPr id="49" name="直接箭头连接符 48"/>
            <p:cNvCxnSpPr/>
            <p:nvPr/>
          </p:nvCxnSpPr>
          <p:spPr>
            <a:xfrm>
              <a:off x="3985146" y="709683"/>
              <a:ext cx="177440" cy="0"/>
            </a:xfrm>
            <a:prstGeom prst="straightConnector1">
              <a:avLst/>
            </a:prstGeom>
            <a:grpFill/>
            <a:ln>
              <a:tailEnd type="triangle"/>
            </a:ln>
          </p:spPr>
          <p:style>
            <a:lnRef idx="1">
              <a:schemeClr val="dk1"/>
            </a:lnRef>
            <a:fillRef idx="0">
              <a:schemeClr val="dk1"/>
            </a:fillRef>
            <a:effectRef idx="0">
              <a:schemeClr val="dk1"/>
            </a:effectRef>
            <a:fontRef idx="minor">
              <a:schemeClr val="tx1"/>
            </a:fontRef>
          </p:style>
        </p:cxnSp>
        <p:cxnSp>
          <p:nvCxnSpPr>
            <p:cNvPr id="50" name="直接箭头连接符 49"/>
            <p:cNvCxnSpPr/>
            <p:nvPr/>
          </p:nvCxnSpPr>
          <p:spPr>
            <a:xfrm>
              <a:off x="4558352" y="709683"/>
              <a:ext cx="177165" cy="0"/>
            </a:xfrm>
            <a:prstGeom prst="straightConnector1">
              <a:avLst/>
            </a:prstGeom>
            <a:grpFill/>
            <a:ln>
              <a:tailEnd type="triangle"/>
            </a:ln>
          </p:spPr>
          <p:style>
            <a:lnRef idx="1">
              <a:schemeClr val="dk1"/>
            </a:lnRef>
            <a:fillRef idx="0">
              <a:schemeClr val="dk1"/>
            </a:fillRef>
            <a:effectRef idx="0">
              <a:schemeClr val="dk1"/>
            </a:effectRef>
            <a:fontRef idx="minor">
              <a:schemeClr val="tx1"/>
            </a:fontRef>
          </p:style>
        </p:cxnSp>
      </p:grpSp>
      <p:sp>
        <p:nvSpPr>
          <p:cNvPr id="2" name="矩形 1"/>
          <p:cNvSpPr/>
          <p:nvPr/>
        </p:nvSpPr>
        <p:spPr>
          <a:xfrm>
            <a:off x="4519295" y="4635252"/>
            <a:ext cx="1107996" cy="369332"/>
          </a:xfrm>
          <a:prstGeom prst="rect">
            <a:avLst/>
          </a:prstGeom>
        </p:spPr>
        <p:txBody>
          <a:bodyPr wrap="none">
            <a:spAutoFit/>
          </a:bodyPr>
          <a:lstStyle/>
          <a:p>
            <a:r>
              <a:rPr lang="zh-CN" altLang="zh-CN" kern="100" dirty="0">
                <a:cs typeface="Times New Roman" panose="02020603050405020304" pitchFamily="18" charset="0"/>
              </a:rPr>
              <a:t>采购过程</a:t>
            </a:r>
            <a:endParaRPr lang="zh-CN" altLang="en-US" dirty="0"/>
          </a:p>
        </p:txBody>
      </p:sp>
      <p:sp>
        <p:nvSpPr>
          <p:cNvPr id="51" name="燕尾形 50"/>
          <p:cNvSpPr/>
          <p:nvPr/>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采购</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extLst>
      <p:ext uri="{BB962C8B-B14F-4D97-AF65-F5344CB8AC3E}">
        <p14:creationId xmlns:p14="http://schemas.microsoft.com/office/powerpoint/2010/main" val="407760905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采购管理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882840" y="1034312"/>
            <a:ext cx="2348720"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一、基本概念</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7" name="文本框 6" descr="7b0a20202020227461726765744964223a202270726f636573734f6e6c696e6554657874426f78220a7d0a"/>
          <p:cNvSpPr txBox="1"/>
          <p:nvPr/>
        </p:nvSpPr>
        <p:spPr>
          <a:xfrm>
            <a:off x="896506" y="2363859"/>
            <a:ext cx="9921748" cy="1435408"/>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t>采购管理是指为维护企业利益、实现企业目标而对企业采购工作所进行的计划、组织、协调和控制活动。</a:t>
            </a:r>
            <a:endParaRPr lang="zh-CN" altLang="zh-CN" sz="2800" b="0" dirty="0">
              <a:latin typeface="Calibri" panose="020F0502020204030204" charset="0"/>
              <a:ea typeface="宋体" panose="02010600030101010101" pitchFamily="2" charset="-122"/>
              <a:sym typeface="+mn-ea"/>
            </a:endParaRPr>
          </a:p>
        </p:txBody>
      </p:sp>
    </p:spTree>
    <p:extLst>
      <p:ext uri="{BB962C8B-B14F-4D97-AF65-F5344CB8AC3E}">
        <p14:creationId xmlns:p14="http://schemas.microsoft.com/office/powerpoint/2010/main" val="213515301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采购管理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8" name="AutoShape 8"/>
          <p:cNvSpPr>
            <a:spLocks noChangeArrowheads="1"/>
          </p:cNvSpPr>
          <p:nvPr>
            <p:custDataLst>
              <p:tags r:id="rId2"/>
            </p:custDataLst>
          </p:nvPr>
        </p:nvSpPr>
        <p:spPr bwMode="auto">
          <a:xfrm>
            <a:off x="6844884" y="2131857"/>
            <a:ext cx="2933239" cy="249967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采购管理的基本职能</a:t>
            </a:r>
            <a:endParaRPr lang="zh-CN" sz="2000" b="1" kern="0" dirty="0">
              <a:solidFill>
                <a:schemeClr val="bg1"/>
              </a:solidFill>
              <a:latin typeface="Arial" panose="020B0604020202020204" pitchFamily="34" charset="0"/>
              <a:ea typeface="微软雅黑" panose="020B0503020204020204" charset="-122"/>
            </a:endParaRPr>
          </a:p>
        </p:txBody>
      </p:sp>
      <p:sp>
        <p:nvSpPr>
          <p:cNvPr id="39" name="AutoShape 8"/>
          <p:cNvSpPr>
            <a:spLocks noChangeArrowheads="1"/>
          </p:cNvSpPr>
          <p:nvPr>
            <p:custDataLst>
              <p:tags r:id="rId3"/>
            </p:custDataLst>
          </p:nvPr>
        </p:nvSpPr>
        <p:spPr bwMode="auto">
          <a:xfrm>
            <a:off x="6706746" y="2014137"/>
            <a:ext cx="3209516" cy="27351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0" name="AutoShape 7"/>
          <p:cNvSpPr>
            <a:spLocks noChangeArrowheads="1"/>
          </p:cNvSpPr>
          <p:nvPr>
            <p:custDataLst>
              <p:tags r:id="rId4"/>
            </p:custDataLst>
          </p:nvPr>
        </p:nvSpPr>
        <p:spPr bwMode="gray">
          <a:xfrm>
            <a:off x="5177137" y="3149948"/>
            <a:ext cx="406067" cy="463491"/>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1" name="AutoShape 7"/>
          <p:cNvSpPr>
            <a:spLocks noChangeArrowheads="1"/>
          </p:cNvSpPr>
          <p:nvPr>
            <p:custDataLst>
              <p:tags r:id="rId5"/>
            </p:custDataLst>
          </p:nvPr>
        </p:nvSpPr>
        <p:spPr bwMode="gray">
          <a:xfrm>
            <a:off x="5516749" y="3149948"/>
            <a:ext cx="406067" cy="463491"/>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2" name="AutoShape 7"/>
          <p:cNvSpPr>
            <a:spLocks noChangeArrowheads="1"/>
          </p:cNvSpPr>
          <p:nvPr>
            <p:custDataLst>
              <p:tags r:id="rId6"/>
            </p:custDataLst>
          </p:nvPr>
        </p:nvSpPr>
        <p:spPr bwMode="gray">
          <a:xfrm>
            <a:off x="5864410" y="3149948"/>
            <a:ext cx="406067" cy="463491"/>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7" name="AutoShape 4"/>
          <p:cNvSpPr>
            <a:spLocks noChangeArrowheads="1"/>
          </p:cNvSpPr>
          <p:nvPr>
            <p:custDataLst>
              <p:tags r:id="rId7"/>
            </p:custDataLst>
          </p:nvPr>
        </p:nvSpPr>
        <p:spPr bwMode="auto">
          <a:xfrm>
            <a:off x="1306184" y="4441429"/>
            <a:ext cx="1841457" cy="1606332"/>
          </a:xfrm>
          <a:prstGeom prst="hexagon">
            <a:avLst>
              <a:gd name="adj" fmla="val 28657"/>
              <a:gd name="vf" fmla="val 115470"/>
            </a:avLst>
          </a:prstGeom>
          <a:solidFill>
            <a:schemeClr val="accent2">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品种结构调整与管理</a:t>
            </a:r>
            <a:endParaRPr lang="zh-CN" sz="1400" kern="0" spc="150" dirty="0">
              <a:solidFill>
                <a:schemeClr val="bg1"/>
              </a:solidFill>
              <a:latin typeface="Arial" panose="020B0604020202020204" pitchFamily="34" charset="0"/>
              <a:ea typeface="微软雅黑" panose="020B0503020204020204" charset="-122"/>
            </a:endParaRPr>
          </a:p>
        </p:txBody>
      </p:sp>
      <p:sp>
        <p:nvSpPr>
          <p:cNvPr id="48" name="AutoShape 4"/>
          <p:cNvSpPr>
            <a:spLocks noChangeArrowheads="1"/>
          </p:cNvSpPr>
          <p:nvPr>
            <p:custDataLst>
              <p:tags r:id="rId8"/>
            </p:custDataLst>
          </p:nvPr>
        </p:nvSpPr>
        <p:spPr bwMode="auto">
          <a:xfrm>
            <a:off x="1169606" y="4322290"/>
            <a:ext cx="2114613" cy="1844611"/>
          </a:xfrm>
          <a:prstGeom prst="hexagon">
            <a:avLst>
              <a:gd name="adj" fmla="val 28657"/>
              <a:gd name="vf" fmla="val 115470"/>
            </a:avLst>
          </a:prstGeom>
          <a:noFill/>
          <a:ln w="12700" cap="flat" cmpd="sng" algn="ctr">
            <a:solidFill>
              <a:schemeClr val="accent2">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3" name="AutoShape 4"/>
          <p:cNvSpPr>
            <a:spLocks noChangeArrowheads="1"/>
          </p:cNvSpPr>
          <p:nvPr>
            <p:custDataLst>
              <p:tags r:id="rId9"/>
            </p:custDataLst>
          </p:nvPr>
        </p:nvSpPr>
        <p:spPr bwMode="auto">
          <a:xfrm>
            <a:off x="2877967" y="1664494"/>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制订采购计划与采购预算</a:t>
            </a:r>
            <a:endParaRPr lang="zh-CN" sz="1400" kern="0" spc="150" dirty="0">
              <a:solidFill>
                <a:schemeClr val="bg1"/>
              </a:solidFill>
              <a:latin typeface="Arial" panose="020B0604020202020204" pitchFamily="34" charset="0"/>
              <a:ea typeface="微软雅黑" panose="020B0503020204020204" charset="-122"/>
            </a:endParaRPr>
          </a:p>
        </p:txBody>
      </p:sp>
      <p:sp>
        <p:nvSpPr>
          <p:cNvPr id="54" name="AutoShape 4"/>
          <p:cNvSpPr>
            <a:spLocks noChangeArrowheads="1"/>
          </p:cNvSpPr>
          <p:nvPr>
            <p:custDataLst>
              <p:tags r:id="rId10"/>
            </p:custDataLst>
          </p:nvPr>
        </p:nvSpPr>
        <p:spPr bwMode="auto">
          <a:xfrm>
            <a:off x="2741389" y="1545354"/>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5" name="AutoShape 4"/>
          <p:cNvSpPr>
            <a:spLocks noChangeArrowheads="1"/>
          </p:cNvSpPr>
          <p:nvPr>
            <p:custDataLst>
              <p:tags r:id="rId11"/>
            </p:custDataLst>
          </p:nvPr>
        </p:nvSpPr>
        <p:spPr bwMode="auto">
          <a:xfrm>
            <a:off x="2806065" y="3509010"/>
            <a:ext cx="1913255" cy="1606550"/>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购活动管理</a:t>
            </a:r>
            <a:endParaRPr lang="zh-CN" sz="1400" kern="0" spc="150" dirty="0">
              <a:solidFill>
                <a:schemeClr val="bg1"/>
              </a:solidFill>
              <a:latin typeface="Arial" panose="020B0604020202020204" pitchFamily="34" charset="0"/>
              <a:ea typeface="微软雅黑" panose="020B0503020204020204" charset="-122"/>
            </a:endParaRPr>
          </a:p>
        </p:txBody>
      </p:sp>
      <p:sp>
        <p:nvSpPr>
          <p:cNvPr id="56" name="AutoShape 4"/>
          <p:cNvSpPr>
            <a:spLocks noChangeArrowheads="1"/>
          </p:cNvSpPr>
          <p:nvPr>
            <p:custDataLst>
              <p:tags r:id="rId12"/>
            </p:custDataLst>
          </p:nvPr>
        </p:nvSpPr>
        <p:spPr bwMode="auto">
          <a:xfrm>
            <a:off x="2741389" y="3389963"/>
            <a:ext cx="2114613" cy="1844611"/>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7" name="AutoShape 4"/>
          <p:cNvSpPr>
            <a:spLocks noChangeArrowheads="1"/>
          </p:cNvSpPr>
          <p:nvPr>
            <p:custDataLst>
              <p:tags r:id="rId13"/>
            </p:custDataLst>
          </p:nvPr>
        </p:nvSpPr>
        <p:spPr bwMode="auto">
          <a:xfrm>
            <a:off x="1292736" y="2586798"/>
            <a:ext cx="1841457" cy="1606332"/>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Autofit/>
          </a:bodyPr>
          <a:lstStyle/>
          <a:p>
            <a:pPr marL="0" lvl="0" indent="0" algn="ctr">
              <a:lnSpc>
                <a:spcPct val="140000"/>
              </a:lnSpc>
              <a:spcBef>
                <a:spcPts val="0"/>
              </a:spcBef>
              <a:spcAft>
                <a:spcPts val="0"/>
              </a:spcAft>
              <a:buSzPct val="100000"/>
            </a:pPr>
            <a:r>
              <a:rPr lang="zh-CN" altLang="en-US" sz="1400" kern="0" spc="150" dirty="0" smtClean="0">
                <a:solidFill>
                  <a:schemeClr val="bg1"/>
                </a:solidFill>
                <a:latin typeface="Arial" panose="020B0604020202020204" pitchFamily="34" charset="0"/>
                <a:ea typeface="微软雅黑" panose="020B0503020204020204" charset="-122"/>
              </a:rPr>
              <a:t>供应商管理</a:t>
            </a:r>
            <a:endParaRPr lang="zh-CN" sz="1400" kern="0" spc="150" dirty="0">
              <a:solidFill>
                <a:schemeClr val="bg1"/>
              </a:solidFill>
              <a:latin typeface="Arial" panose="020B0604020202020204" pitchFamily="34" charset="0"/>
              <a:ea typeface="微软雅黑" panose="020B0503020204020204" charset="-122"/>
            </a:endParaRPr>
          </a:p>
        </p:txBody>
      </p:sp>
      <p:sp>
        <p:nvSpPr>
          <p:cNvPr id="58" name="AutoShape 4"/>
          <p:cNvSpPr>
            <a:spLocks noChangeArrowheads="1"/>
          </p:cNvSpPr>
          <p:nvPr>
            <p:custDataLst>
              <p:tags r:id="rId14"/>
            </p:custDataLst>
          </p:nvPr>
        </p:nvSpPr>
        <p:spPr bwMode="auto">
          <a:xfrm>
            <a:off x="1156158" y="2467659"/>
            <a:ext cx="2114613" cy="1844611"/>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矩形 16"/>
          <p:cNvSpPr/>
          <p:nvPr/>
        </p:nvSpPr>
        <p:spPr>
          <a:xfrm>
            <a:off x="505126" y="955758"/>
            <a:ext cx="3443571"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、采购管理</a:t>
            </a:r>
            <a:r>
              <a:rPr lang="zh-CN" altLang="en-US" sz="2800" b="1" dirty="0">
                <a:solidFill>
                  <a:schemeClr val="accent1">
                    <a:lumMod val="50000"/>
                  </a:schemeClr>
                </a:solidFill>
                <a:effectLst>
                  <a:outerShdw blurRad="38100" dist="25400" dir="5400000" algn="ctr" rotWithShape="0">
                    <a:srgbClr val="6E747A">
                      <a:alpha val="43000"/>
                    </a:srgbClr>
                  </a:outerShdw>
                </a:effectLst>
              </a:rPr>
              <a:t>的</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职能</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Tree>
    <p:custDataLst>
      <p:tags r:id="rId1"/>
    </p:custDataLst>
    <p:extLst>
      <p:ext uri="{BB962C8B-B14F-4D97-AF65-F5344CB8AC3E}">
        <p14:creationId xmlns:p14="http://schemas.microsoft.com/office/powerpoint/2010/main" val="3268310965"/>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E5MWQ0NGRjMjRhZDg4NzcyMjJiMzdmZjFiZGZkMmEifQ=="/>
  <p:tag name="KSO_WPP_MARK_KEY" val="9ea47c93-d3c5-4942-a3e3-be7892464284"/>
</p:tagLst>
</file>

<file path=ppt/tags/tag10.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70323_2*l_h_i*1_3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0"/>
</p:tagLst>
</file>

<file path=ppt/tags/tag101.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2*l_h_f*1_2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323_2*l_h_i*1_2_1"/>
  <p:tag name="KSO_WM_TEMPLATE_CATEGORY" val="diagram"/>
  <p:tag name="KSO_WM_TEMPLATE_INDEX" val="2017032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0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323_2*l_h_f*1_1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323_2*l_h_i*1_1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0"/>
</p:tagLst>
</file>

<file path=ppt/tags/tag105.xml><?xml version="1.0" encoding="utf-8"?>
<p:tagLst xmlns:a="http://schemas.openxmlformats.org/drawingml/2006/main" xmlns:r="http://schemas.openxmlformats.org/officeDocument/2006/relationships" xmlns:p="http://schemas.openxmlformats.org/presentationml/2006/main">
  <p:tag name="KSO_WM_UNIT_VALUE" val="182*11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70323_2*l_x*1_2"/>
  <p:tag name="KSO_WM_TEMPLATE_CATEGORY" val="diagram"/>
  <p:tag name="KSO_WM_TEMPLATE_INDEX" val="20170323"/>
  <p:tag name="KSO_WM_UNIT_LAYERLEVEL" val="1_1"/>
  <p:tag name="KSO_WM_TAG_VERSION" val="1.0"/>
  <p:tag name="KSO_WM_BEAUTIFY_FLAG" val="#wm#"/>
  <p:tag name="KSO_WM_UNIT_USESOURCEFORMAT_APPLY" val="0"/>
</p:tagLst>
</file>

<file path=ppt/tags/tag106.xml><?xml version="1.0" encoding="utf-8"?>
<p:tagLst xmlns:a="http://schemas.openxmlformats.org/drawingml/2006/main" xmlns:r="http://schemas.openxmlformats.org/officeDocument/2006/relationships" xmlns:p="http://schemas.openxmlformats.org/presentationml/2006/main">
  <p:tag name="KSO_WM_UNIT_VALUE" val="148*159"/>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70323_2*l_x*1_3"/>
  <p:tag name="KSO_WM_TEMPLATE_CATEGORY" val="diagram"/>
  <p:tag name="KSO_WM_TEMPLATE_INDEX" val="20170323"/>
  <p:tag name="KSO_WM_UNIT_LAYERLEVEL" val="1_1"/>
  <p:tag name="KSO_WM_TAG_VERSION" val="1.0"/>
  <p:tag name="KSO_WM_BEAUTIFY_FLAG" val="#wm#"/>
  <p:tag name="KSO_WM_UNIT_USESOURCEFORMAT_APPLY" val="0"/>
</p:tagLst>
</file>

<file path=ppt/tags/tag10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2*l_h_f*1_2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323_2*l_h_i*1_2_1"/>
  <p:tag name="KSO_WM_TEMPLATE_CATEGORY" val="diagram"/>
  <p:tag name="KSO_WM_TEMPLATE_INDEX" val="2017032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09.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110.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4_4*l_i*1_1"/>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74_4*l_i*1_2"/>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74_4*l_i*1_3"/>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11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4*l_h_f*1_1_1"/>
  <p:tag name="KSO_WM_TEMPLATE_CATEGORY" val="diagram"/>
  <p:tag name="KSO_WM_TEMPLATE_INDEX" val="20227974"/>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0"/>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 name="KSO_WM_UNIT_USESOURCEFORMAT_APPLY" val="0"/>
</p:tagLst>
</file>

<file path=ppt/tags/tag12.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4*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TEXT_FILL_FORE_SCHEMECOLOR_INDEX" val="5"/>
  <p:tag name="KSO_WM_UNIT_TEXT_FILL_TYPE" val="1"/>
  <p:tag name="KSO_WM_UNIT_USESOURCEFORMAT_APPLY" val="0"/>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0"/>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2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4_4*l_h_f*1_3_1"/>
  <p:tag name="KSO_WM_TEMPLATE_CATEGORY" val="diagram"/>
  <p:tag name="KSO_WM_TEMPLATE_INDEX" val="2022797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TEXT_FORE_SCHEMECOLOR_INDEX" val="7"/>
  <p:tag name="KSO_WM_UNIT_TEXT_LINE_FILL_TYPE" val="2"/>
  <p:tag name="KSO_WM_UNIT_USESOURCEFORMAT_APPLY" val="0"/>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 name="KSO_WM_UNIT_USESOURCEFORMAT_APPLY" val="0"/>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4*n_h_h_i*1_1_4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13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4_4*l_h_f*1_2_1"/>
  <p:tag name="KSO_WM_TEMPLATE_CATEGORY" val="diagram"/>
  <p:tag name="KSO_WM_TEMPLATE_INDEX" val="2022797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 name="KSO_WM_UNIT_USESOURCEFORMAT_APPLY" val="0"/>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TEXT_FILL_FORE_SCHEMECOLOR_INDEX" val="6"/>
  <p:tag name="KSO_WM_UNIT_TEXT_FILL_TYPE" val="1"/>
  <p:tag name="KSO_WM_UNIT_USESOURCEFORMAT_APPLY" val="0"/>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0"/>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Lst>
</file>

<file path=ppt/tags/tag13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74_4*l_h_f*1_4_1"/>
  <p:tag name="KSO_WM_TEMPLATE_CATEGORY" val="diagram"/>
  <p:tag name="KSO_WM_TEMPLATE_INDEX" val="20227974"/>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0"/>
</p:tagLst>
</file>

<file path=ppt/tags/tag14.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4*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TEXT_FORE_SCHEMECOLOR_INDEX" val="10"/>
  <p:tag name="KSO_WM_UNIT_TEXT_LINE_FILL_TYPE" val="2"/>
  <p:tag name="KSO_WM_UNIT_USESOURCEFORMAT_APPLY" val="0"/>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 name="KSO_WM_UNIT_USESOURCEFORMAT_APPLY" val="0"/>
</p:tagLst>
</file>

<file path=ppt/tags/tag142.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43.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6*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6*n_h_h_i*1_1_3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145.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6*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5"/>
  <p:tag name="KSO_WM_UNIT_FILL_TYPE" val="1"/>
  <p:tag name="KSO_WM_UNIT_TEXT_FILL_FORE_SCHEMECOLOR_INDEX" val="14"/>
  <p:tag name="KSO_WM_UNIT_TEXT_FILL_TYPE" val="1"/>
  <p:tag name="KSO_WM_UNIT_USESOURCEFORMAT_APPLY" val="0"/>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6*n_h_h_i*1_1_1_1"/>
  <p:tag name="KSO_WM_TEMPLATE_CATEGORY" val="diagram"/>
  <p:tag name="KSO_WM_TEMPLATE_INDEX" val="160070"/>
  <p:tag name="KSO_WM_UNIT_LAYERLEVEL" val="1_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147.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070_6*n_h_h_f*1_1_2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6"/>
  <p:tag name="KSO_WM_UNIT_FILL_TYPE" val="1"/>
  <p:tag name="KSO_WM_UNIT_TEXT_FILL_FORE_SCHEMECOLOR_INDEX" val="14"/>
  <p:tag name="KSO_WM_UNIT_TEXT_FILL_TYPE" val="1"/>
  <p:tag name="KSO_WM_UNIT_USESOURCEFORMAT_APPLY" val="0"/>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070_6*n_h_h_i*1_1_2_1"/>
  <p:tag name="KSO_WM_TEMPLATE_CATEGORY" val="diagram"/>
  <p:tag name="KSO_WM_TEMPLATE_INDEX" val="160070"/>
  <p:tag name="KSO_WM_UNIT_LAYERLEVEL" val="1_1_1_1"/>
  <p:tag name="KSO_WM_TAG_VERSION" val="1.0"/>
  <p:tag name="KSO_WM_BEAUTIFY_FLAG" val="#wm#"/>
  <p:tag name="KSO_WM_UNIT_LINE_FORE_SCHEMECOLOR_INDEX" val="6"/>
  <p:tag name="KSO_WM_UNIT_LINE_FILL_TYPE" val="2"/>
  <p:tag name="KSO_WM_UNIT_TEXT_FILL_FORE_SCHEMECOLOR_INDEX" val="14"/>
  <p:tag name="KSO_WM_UNIT_TEXT_FILL_TYPE" val="1"/>
  <p:tag name="KSO_WM_UNIT_USESOURCEFORMAT_APPLY" val="0"/>
</p:tagLst>
</file>

<file path=ppt/tags/tag149.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6*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4*n_h_h_i*1_1_1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6*n_h_h_i*1_1_4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151.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5_1"/>
  <p:tag name="KSO_WM_UNIT_ID" val="diagram160070_6*n_h_h_f*1_1_5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5_1"/>
  <p:tag name="KSO_WM_UNIT_ID" val="diagram160070_6*n_h_h_i*1_1_5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153.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6_1"/>
  <p:tag name="KSO_WM_UNIT_ID" val="diagram160070_6*n_h_h_f*1_1_6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5"/>
  <p:tag name="KSO_WM_UNIT_FILL_TYPE" val="1"/>
  <p:tag name="KSO_WM_UNIT_TEXT_FILL_FORE_SCHEMECOLOR_INDEX" val="14"/>
  <p:tag name="KSO_WM_UNIT_TEXT_FILL_TYPE" val="1"/>
  <p:tag name="KSO_WM_UNIT_USESOURCEFORMAT_APPLY" val="0"/>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6_1"/>
  <p:tag name="KSO_WM_UNIT_ID" val="diagram160070_6*n_h_h_i*1_1_6_1"/>
  <p:tag name="KSO_WM_TEMPLATE_CATEGORY" val="diagram"/>
  <p:tag name="KSO_WM_TEMPLATE_INDEX" val="160070"/>
  <p:tag name="KSO_WM_UNIT_LAYERLEVEL" val="1_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6*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6*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6*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58.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6*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6*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16.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60.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4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1"/>
  <p:tag name="KSO_WM_UNIT_FILL_FORE_SCHEMECOLOR_INDEX" val="6"/>
  <p:tag name="KSO_WM_UNIT_FILL_TYPE" val="1"/>
  <p:tag name="KSO_WM_UNIT_LINE_FORE_SCHEMECOLOR_INDEX" val="16"/>
  <p:tag name="KSO_WM_UNIT_LINE_FILL_TYPE" val="2"/>
  <p:tag name="KSO_WM_UNIT_USESOURCEFORMAT_APPLY" val="0"/>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4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4_1"/>
  <p:tag name="KSO_WM_UNIT_PRESET_TEXT" val="添加标题"/>
  <p:tag name="KSO_WM_UNIT_VALUE" val="6"/>
  <p:tag name="KSO_WM_UNIT_USESOURCEFORMAT_APPLY" val="0"/>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4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2"/>
  <p:tag name="KSO_WM_UNIT_USESOURCEFORMAT_APPLY" val="0"/>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4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LINE_FORE_SCHEMECOLOR_INDEX" val="16"/>
  <p:tag name="KSO_WM_UNIT_LINE_FILL_TYPE" val="2"/>
  <p:tag name="KSO_WM_UNIT_USESOURCEFORMAT_APPLY" val="0"/>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 name="KSO_WM_UNIT_USESOURCEFORMAT_APPLY" val="0"/>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3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2"/>
  <p:tag name="KSO_WM_UNIT_USESOURCEFORMAT_APPLY" val="0"/>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LINE_FORE_SCHEMECOLOR_INDEX" val="16"/>
  <p:tag name="KSO_WM_UNIT_LINE_FILL_TYPE" val="2"/>
  <p:tag name="KSO_WM_UNIT_USESOURCEFORMAT_APPLY" val="0"/>
</p:tagLst>
</file>

<file path=ppt/tags/tag17.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4*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 name="KSO_WM_UNIT_USESOURCEFORMAT_APPLY" val="0"/>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2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2"/>
  <p:tag name="KSO_WM_UNIT_USESOURCEFORMAT_APPLY" val="0"/>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LINE_FORE_SCHEMECOLOR_INDEX" val="16"/>
  <p:tag name="KSO_WM_UNIT_LINE_FILL_TYPE" val="2"/>
  <p:tag name="KSO_WM_UNIT_USESOURCEFORMAT_APPLY" val="0"/>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添加标题"/>
  <p:tag name="KSO_WM_UNIT_VALUE" val="6"/>
  <p:tag name="KSO_WM_UNIT_USESOURCEFORMAT_APPLY" val="0"/>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1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2"/>
  <p:tag name="KSO_WM_UNIT_USESOURCEFORMAT_APPLY" val="0"/>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1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177.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a"/>
  <p:tag name="KSO_WM_UNIT_INDEX" val="1_1_1"/>
  <p:tag name="KSO_WM_UNIT_ID" val="diagram20186257_2*l_h_a*1_1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f"/>
  <p:tag name="KSO_WM_UNIT_INDEX" val="1_1_1"/>
  <p:tag name="KSO_WM_UNIT_ID" val="diagram20186257_2*l_h_f*1_1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4*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1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a"/>
  <p:tag name="KSO_WM_UNIT_INDEX" val="1_2_1"/>
  <p:tag name="KSO_WM_UNIT_ID" val="diagram20186257_2*l_h_a*1_2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f"/>
  <p:tag name="KSO_WM_UNIT_INDEX" val="1_2_1"/>
  <p:tag name="KSO_WM_UNIT_ID" val="diagram20186257_2*l_h_f*1_2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4*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2.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4*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4*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22.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070_4*n_h_h_f*1_1_2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6"/>
  <p:tag name="KSO_WM_UNIT_FILL_TYPE" val="1"/>
  <p:tag name="KSO_WM_UNIT_TEXT_FILL_FORE_SCHEMECOLOR_INDEX" val="14"/>
  <p:tag name="KSO_WM_UNIT_TEXT_FILL_TYPE" val="1"/>
  <p:tag name="KSO_WM_UNIT_USESOURCEFORMAT_APPLY" val="0"/>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070_4*n_h_h_i*1_1_2_1"/>
  <p:tag name="KSO_WM_TEMPLATE_CATEGORY" val="diagram"/>
  <p:tag name="KSO_WM_TEMPLATE_INDEX" val="160070"/>
  <p:tag name="KSO_WM_UNIT_LAYERLEVEL" val="1_1_1_1"/>
  <p:tag name="KSO_WM_TAG_VERSION" val="1.0"/>
  <p:tag name="KSO_WM_BEAUTIFY_FLAG" val="#wm#"/>
  <p:tag name="KSO_WM_UNIT_LINE_FORE_SCHEMECOLOR_INDEX" val="6"/>
  <p:tag name="KSO_WM_UNIT_LINE_FILL_TYPE" val="2"/>
  <p:tag name="KSO_WM_UNIT_TEXT_FILL_FORE_SCHEMECOLOR_INDEX" val="14"/>
  <p:tag name="KSO_WM_UNIT_TEXT_FILL_TYPE" val="1"/>
  <p:tag name="KSO_WM_UNIT_USESOURCEFORMAT_APPLY" val="0"/>
</p:tagLst>
</file>

<file path=ppt/tags/tag24.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26.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4*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4*n_h_h_i*1_1_4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28.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4*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4*n_h_h_i*1_1_1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4*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30.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3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4*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4*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4*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4*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4*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36.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38.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4*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4*n_h_h_i*1_1_4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4*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40.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4*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4*n_h_h_i*1_1_1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42.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828_1*l_h_i*1_1_1"/>
  <p:tag name="KSO_WM_TEMPLATE_CATEGORY" val="diagram"/>
  <p:tag name="KSO_WM_TEMPLATE_INDEX" val="2020582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4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828_1*l_h_f*1_1_1"/>
  <p:tag name="KSO_WM_TEMPLATE_CATEGORY" val="diagram"/>
  <p:tag name="KSO_WM_TEMPLATE_INDEX" val="20205828"/>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828_1*l_h_i*1_1_3"/>
  <p:tag name="KSO_WM_TEMPLATE_CATEGORY" val="diagram"/>
  <p:tag name="KSO_WM_TEMPLATE_INDEX" val="2020582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828_1*l_h_i*1_2_1"/>
  <p:tag name="KSO_WM_TEMPLATE_CATEGORY" val="diagram"/>
  <p:tag name="KSO_WM_TEMPLATE_INDEX" val="2020582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47.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828_1*l_h_f*1_2_1"/>
  <p:tag name="KSO_WM_TEMPLATE_CATEGORY" val="diagram"/>
  <p:tag name="KSO_WM_TEMPLATE_INDEX" val="20205828"/>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828_1*l_h_i*1_2_3"/>
  <p:tag name="KSO_WM_TEMPLATE_CATEGORY" val="diagram"/>
  <p:tag name="KSO_WM_TEMPLATE_INDEX" val="2020582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05828_1*l_h_i*1_1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4*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05828_1*l_h_i*1_2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828_1*l_h_i*1_1_1"/>
  <p:tag name="KSO_WM_TEMPLATE_CATEGORY" val="diagram"/>
  <p:tag name="KSO_WM_TEMPLATE_INDEX" val="2020582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5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828_1*l_h_f*1_1_1"/>
  <p:tag name="KSO_WM_TEMPLATE_CATEGORY" val="diagram"/>
  <p:tag name="KSO_WM_TEMPLATE_INDEX" val="20205828"/>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828_1*l_h_i*1_1_3"/>
  <p:tag name="KSO_WM_TEMPLATE_CATEGORY" val="diagram"/>
  <p:tag name="KSO_WM_TEMPLATE_INDEX" val="2020582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828_1*l_h_i*1_2_1"/>
  <p:tag name="KSO_WM_TEMPLATE_CATEGORY" val="diagram"/>
  <p:tag name="KSO_WM_TEMPLATE_INDEX" val="2020582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5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828_1*l_h_f*1_2_1"/>
  <p:tag name="KSO_WM_TEMPLATE_CATEGORY" val="diagram"/>
  <p:tag name="KSO_WM_TEMPLATE_INDEX" val="20205828"/>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828_1*l_h_i*1_2_3"/>
  <p:tag name="KSO_WM_TEMPLATE_CATEGORY" val="diagram"/>
  <p:tag name="KSO_WM_TEMPLATE_INDEX" val="2020582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05828_1*l_h_i*1_1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05828_1*l_h_i*1_2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59.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4*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60.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61.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62.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63.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64.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577_1*l_h_i*1_1_1"/>
  <p:tag name="KSO_WM_TEMPLATE_CATEGORY" val="diagram"/>
  <p:tag name="KSO_WM_TEMPLATE_INDEX" val="2020557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577_1*l_h_i*1_1_2"/>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577_1*l_h_i*1_1_3"/>
  <p:tag name="KSO_WM_TEMPLATE_CATEGORY" val="diagram"/>
  <p:tag name="KSO_WM_TEMPLATE_INDEX" val="20205577"/>
  <p:tag name="KSO_WM_UNIT_LAYERLEVEL" val="1_1_1"/>
  <p:tag name="KSO_WM_TAG_VERSION" val="1.0"/>
  <p:tag name="KSO_WM_BEAUTIFY_FLAG" val="#wm#"/>
  <p:tag name="KSO_WM_UNIT_FILL_FORE_SCHEMECOLOR_INDEX" val="10"/>
  <p:tag name="KSO_WM_UNIT_FILL_BACK_SCHEMECOLOR_INDEX" val="14"/>
  <p:tag name="KSO_WM_UNIT_FILL_TYPE" val="2"/>
  <p:tag name="KSO_WM_UNIT_LINE_FORE_SCHEMECOLOR_INDEX" val="10"/>
  <p:tag name="KSO_WM_UNIT_LINE_FILL_TYPE" val="2"/>
  <p:tag name="KSO_WM_UNIT_TEXT_FILL_FORE_SCHEMECOLOR_INDEX" val="2"/>
  <p:tag name="KSO_WM_UNIT_TEXT_FILL_TYPE" val="1"/>
  <p:tag name="KSO_WM_UNIT_USESOURCEFORMAT_APPLY" val="0"/>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5577_1*l_h_i*1_1_4"/>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6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577_1*l_h_f*1_1_1"/>
  <p:tag name="KSO_WM_TEMPLATE_CATEGORY" val="diagram"/>
  <p:tag name="KSO_WM_TEMPLATE_INDEX" val="2020557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
  <p:tag name="KSO_WM_UNIT_TEXT_FILL_FORE_SCHEMECOLOR_INDEX" val="13"/>
  <p:tag name="KSO_WM_UNIT_TEXT_FILL_TYPE" val="1"/>
  <p:tag name="KSO_WM_UNIT_USESOURCEFORMAT_APPLY" val="0"/>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4*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70.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71.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7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i"/>
  <p:tag name="KSO_WM_UNIT_INDEX" val="1_2"/>
  <p:tag name="KSO_WM_UNIT_ID" val="diagram20186489_1*l_i*1_2"/>
  <p:tag name="KSO_WM_UNIT_LAYERLEVEL" val="1_1"/>
  <p:tag name="KSO_WM_BEAUTIFY_FLAG" val="#wm#"/>
  <p:tag name="KSO_WM_DIAGRAM_GROUP_CODE" val="l1-1"/>
  <p:tag name="KSO_WM_UNIT_USESOURCEFORMAT_APPLY" val="0"/>
</p:tagLst>
</file>

<file path=ppt/tags/tag7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f"/>
  <p:tag name="KSO_WM_UNIT_INDEX" val="1_1_1"/>
  <p:tag name="KSO_WM_UNIT_ID" val="diagram20186489_1*l_h_f*1_1_1"/>
  <p:tag name="KSO_WM_UNIT_LAYERLEVEL" val="1_1_1"/>
  <p:tag name="KSO_WM_UNIT_VALUE" val="58"/>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
  <p:tag name="KSO_WM_UNIT_TEXT_FILL_FORE_SCHEMECOLOR_INDEX" val="13"/>
  <p:tag name="KSO_WM_UNIT_TEXT_FILL_TYPE" val="1"/>
  <p:tag name="KSO_WM_UNIT_USESOURCEFORMAT_APPLY" val="0"/>
</p:tagLst>
</file>

<file path=ppt/tags/tag7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i"/>
  <p:tag name="KSO_WM_UNIT_INDEX" val="1_1_1"/>
  <p:tag name="KSO_WM_UNIT_ID" val="diagram20186489_1*l_h_i*1_1_1"/>
  <p:tag name="KSO_WM_UNIT_LAYERLEVEL" val="1_1_1"/>
  <p:tag name="KSO_WM_BEAUTIFY_FLAG" val="#wm#"/>
  <p:tag name="KSO_WM_DIAGRAM_GROUP_CODE" val="l1-1"/>
  <p:tag name="KSO_WM_UNIT_USESOURCEFORMAT_APPLY" val="0"/>
</p:tagLst>
</file>

<file path=ppt/tags/tag7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f"/>
  <p:tag name="KSO_WM_UNIT_INDEX" val="1_1_1"/>
  <p:tag name="KSO_WM_UNIT_ID" val="diagram20186489_1*l_h_f*1_1_1"/>
  <p:tag name="KSO_WM_UNIT_LAYERLEVEL" val="1_1_1"/>
  <p:tag name="KSO_WM_UNIT_VALUE" val="58"/>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
  <p:tag name="KSO_WM_UNIT_TEXT_FILL_FORE_SCHEMECOLOR_INDEX" val="13"/>
  <p:tag name="KSO_WM_UNIT_TEXT_FILL_TYPE" val="1"/>
  <p:tag name="KSO_WM_UNIT_USESOURCEFORMAT_APPLY" val="0"/>
</p:tagLst>
</file>

<file path=ppt/tags/tag7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i"/>
  <p:tag name="KSO_WM_UNIT_INDEX" val="1_1_1"/>
  <p:tag name="KSO_WM_UNIT_ID" val="diagram20186489_1*l_h_i*1_1_1"/>
  <p:tag name="KSO_WM_UNIT_LAYERLEVEL" val="1_1_1"/>
  <p:tag name="KSO_WM_BEAUTIFY_FLAG" val="#wm#"/>
  <p:tag name="KSO_WM_DIAGRAM_GROUP_CODE" val="l1-1"/>
  <p:tag name="KSO_WM_UNIT_USESOURCEFORMAT_APPLY" val="0"/>
</p:tagLst>
</file>

<file path=ppt/tags/tag7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f"/>
  <p:tag name="KSO_WM_UNIT_INDEX" val="1_1_1"/>
  <p:tag name="KSO_WM_UNIT_ID" val="diagram20186489_1*l_h_f*1_1_1"/>
  <p:tag name="KSO_WM_UNIT_LAYERLEVEL" val="1_1_1"/>
  <p:tag name="KSO_WM_UNIT_VALUE" val="58"/>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
  <p:tag name="KSO_WM_UNIT_TEXT_FILL_FORE_SCHEMECOLOR_INDEX" val="13"/>
  <p:tag name="KSO_WM_UNIT_TEXT_FILL_TYPE" val="1"/>
  <p:tag name="KSO_WM_UNIT_USESOURCEFORMAT_APPLY" val="0"/>
</p:tagLst>
</file>

<file path=ppt/tags/tag7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i"/>
  <p:tag name="KSO_WM_UNIT_INDEX" val="1_1_1"/>
  <p:tag name="KSO_WM_UNIT_ID" val="diagram20186489_1*l_h_i*1_1_1"/>
  <p:tag name="KSO_WM_UNIT_LAYERLEVEL" val="1_1_1"/>
  <p:tag name="KSO_WM_BEAUTIFY_FLAG" val="#wm#"/>
  <p:tag name="KSO_WM_DIAGRAM_GROUP_CODE" val="l1-1"/>
  <p:tag name="KSO_WM_UNIT_USESOURCEFORMAT_APPLY" val="0"/>
</p:tagLst>
</file>

<file path=ppt/tags/tag7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f"/>
  <p:tag name="KSO_WM_UNIT_INDEX" val="1_1_1"/>
  <p:tag name="KSO_WM_UNIT_ID" val="diagram20186489_1*l_h_f*1_1_1"/>
  <p:tag name="KSO_WM_UNIT_LAYERLEVEL" val="1_1_1"/>
  <p:tag name="KSO_WM_UNIT_VALUE" val="58"/>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
  <p:tag name="KSO_WM_UNIT_TEXT_FILL_FORE_SCHEMECOLOR_INDEX" val="13"/>
  <p:tag name="KSO_WM_UNIT_TEXT_FILL_TYPE" val="1"/>
  <p:tag name="KSO_WM_UNIT_USESOURCEFORMAT_APPLY" val="0"/>
</p:tagLst>
</file>

<file path=ppt/tags/tag8.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070_4*n_h_h_f*1_1_2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6"/>
  <p:tag name="KSO_WM_UNIT_FILL_TYPE" val="1"/>
  <p:tag name="KSO_WM_UNIT_TEXT_FILL_FORE_SCHEMECOLOR_INDEX" val="14"/>
  <p:tag name="KSO_WM_UNIT_TEXT_FILL_TYPE" val="1"/>
  <p:tag name="KSO_WM_UNIT_USESOURCEFORMAT_APPLY" val="0"/>
</p:tagLst>
</file>

<file path=ppt/tags/tag8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i"/>
  <p:tag name="KSO_WM_UNIT_INDEX" val="1_1_1"/>
  <p:tag name="KSO_WM_UNIT_ID" val="diagram20186489_1*l_h_i*1_1_1"/>
  <p:tag name="KSO_WM_UNIT_LAYERLEVEL" val="1_1_1"/>
  <p:tag name="KSO_WM_BEAUTIFY_FLAG" val="#wm#"/>
  <p:tag name="KSO_WM_DIAGRAM_GROUP_CODE" val="l1-1"/>
  <p:tag name="KSO_WM_UNIT_USESOURCEFORMAT_APPLY" val="0"/>
</p:tagLst>
</file>

<file path=ppt/tags/tag8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f"/>
  <p:tag name="KSO_WM_UNIT_INDEX" val="1_1_1"/>
  <p:tag name="KSO_WM_UNIT_ID" val="diagram20186489_1*l_h_f*1_1_1"/>
  <p:tag name="KSO_WM_UNIT_LAYERLEVEL" val="1_1_1"/>
  <p:tag name="KSO_WM_UNIT_VALUE" val="58"/>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
  <p:tag name="KSO_WM_UNIT_TEXT_FILL_FORE_SCHEMECOLOR_INDEX" val="13"/>
  <p:tag name="KSO_WM_UNIT_TEXT_FILL_TYPE" val="1"/>
  <p:tag name="KSO_WM_UNIT_USESOURCEFORMAT_APPLY" val="0"/>
</p:tagLst>
</file>

<file path=ppt/tags/tag8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i"/>
  <p:tag name="KSO_WM_UNIT_INDEX" val="1_1_1"/>
  <p:tag name="KSO_WM_UNIT_ID" val="diagram20186489_1*l_h_i*1_1_1"/>
  <p:tag name="KSO_WM_UNIT_LAYERLEVEL" val="1_1_1"/>
  <p:tag name="KSO_WM_BEAUTIFY_FLAG" val="#wm#"/>
  <p:tag name="KSO_WM_DIAGRAM_GROUP_CODE" val="l1-1"/>
  <p:tag name="KSO_WM_UNIT_USESOURCEFORMAT_APPLY" val="0"/>
</p:tagLst>
</file>

<file path=ppt/tags/tag8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f"/>
  <p:tag name="KSO_WM_UNIT_INDEX" val="1_1_1"/>
  <p:tag name="KSO_WM_UNIT_ID" val="diagram20186489_1*l_h_f*1_1_1"/>
  <p:tag name="KSO_WM_UNIT_LAYERLEVEL" val="1_1_1"/>
  <p:tag name="KSO_WM_UNIT_VALUE" val="58"/>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
  <p:tag name="KSO_WM_UNIT_TEXT_FILL_FORE_SCHEMECOLOR_INDEX" val="13"/>
  <p:tag name="KSO_WM_UNIT_TEXT_FILL_TYPE" val="1"/>
  <p:tag name="KSO_WM_UNIT_USESOURCEFORMAT_APPLY" val="0"/>
</p:tagLst>
</file>

<file path=ppt/tags/tag8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i"/>
  <p:tag name="KSO_WM_UNIT_INDEX" val="1_1_1"/>
  <p:tag name="KSO_WM_UNIT_ID" val="diagram20186489_1*l_h_i*1_1_1"/>
  <p:tag name="KSO_WM_UNIT_LAYERLEVEL" val="1_1_1"/>
  <p:tag name="KSO_WM_BEAUTIFY_FLAG" val="#wm#"/>
  <p:tag name="KSO_WM_DIAGRAM_GROUP_CODE" val="l1-1"/>
  <p:tag name="KSO_WM_UNIT_USESOURCEFORMAT_APPLY" val="0"/>
</p:tagLst>
</file>

<file path=ppt/tags/tag8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f"/>
  <p:tag name="KSO_WM_UNIT_INDEX" val="1_1_1"/>
  <p:tag name="KSO_WM_UNIT_ID" val="diagram20186489_1*l_h_f*1_1_1"/>
  <p:tag name="KSO_WM_UNIT_LAYERLEVEL" val="1_1_1"/>
  <p:tag name="KSO_WM_UNIT_VALUE" val="58"/>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
  <p:tag name="KSO_WM_UNIT_TEXT_FILL_FORE_SCHEMECOLOR_INDEX" val="13"/>
  <p:tag name="KSO_WM_UNIT_TEXT_FILL_TYPE" val="1"/>
  <p:tag name="KSO_WM_UNIT_USESOURCEFORMAT_APPLY" val="0"/>
</p:tagLst>
</file>

<file path=ppt/tags/tag8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i"/>
  <p:tag name="KSO_WM_UNIT_INDEX" val="1_1_1"/>
  <p:tag name="KSO_WM_UNIT_ID" val="diagram20186489_1*l_h_i*1_1_1"/>
  <p:tag name="KSO_WM_UNIT_LAYERLEVEL" val="1_1_1"/>
  <p:tag name="KSO_WM_BEAUTIFY_FLAG" val="#wm#"/>
  <p:tag name="KSO_WM_DIAGRAM_GROUP_CODE" val="l1-1"/>
  <p:tag name="KSO_WM_UNIT_USESOURCEFORMAT_APPLY" val="0"/>
</p:tagLst>
</file>

<file path=ppt/tags/tag8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f"/>
  <p:tag name="KSO_WM_UNIT_INDEX" val="1_1_1"/>
  <p:tag name="KSO_WM_UNIT_ID" val="diagram20186489_1*l_h_f*1_1_1"/>
  <p:tag name="KSO_WM_UNIT_LAYERLEVEL" val="1_1_1"/>
  <p:tag name="KSO_WM_UNIT_VALUE" val="58"/>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
  <p:tag name="KSO_WM_UNIT_TEXT_FILL_FORE_SCHEMECOLOR_INDEX" val="13"/>
  <p:tag name="KSO_WM_UNIT_TEXT_FILL_TYPE" val="1"/>
  <p:tag name="KSO_WM_UNIT_USESOURCEFORMAT_APPLY" val="0"/>
</p:tagLst>
</file>

<file path=ppt/tags/tag8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489"/>
  <p:tag name="KSO_WM_TAG_VERSION" val="1.0"/>
  <p:tag name="KSO_WM_UNIT_TYPE" val="l_h_i"/>
  <p:tag name="KSO_WM_UNIT_INDEX" val="1_1_1"/>
  <p:tag name="KSO_WM_UNIT_ID" val="diagram20186489_1*l_h_i*1_1_1"/>
  <p:tag name="KSO_WM_UNIT_LAYERLEVEL" val="1_1_1"/>
  <p:tag name="KSO_WM_BEAUTIFY_FLAG" val="#wm#"/>
  <p:tag name="KSO_WM_DIAGRAM_GROUP_CODE" val="l1-1"/>
  <p:tag name="KSO_WM_UNIT_USESOURCEFORMAT_APPLY" val="0"/>
</p:tagLst>
</file>

<file path=ppt/tags/tag89.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070_4*n_h_h_i*1_1_2_1"/>
  <p:tag name="KSO_WM_TEMPLATE_CATEGORY" val="diagram"/>
  <p:tag name="KSO_WM_TEMPLATE_INDEX" val="160070"/>
  <p:tag name="KSO_WM_UNIT_LAYERLEVEL" val="1_1_1_1"/>
  <p:tag name="KSO_WM_TAG_VERSION" val="1.0"/>
  <p:tag name="KSO_WM_BEAUTIFY_FLAG" val="#wm#"/>
  <p:tag name="KSO_WM_UNIT_LINE_FORE_SCHEMECOLOR_INDEX" val="6"/>
  <p:tag name="KSO_WM_UNIT_LINE_FILL_TYPE" val="2"/>
  <p:tag name="KSO_WM_UNIT_TEXT_FILL_FORE_SCHEMECOLOR_INDEX" val="14"/>
  <p:tag name="KSO_WM_UNIT_TEXT_FILL_TYPE" val="1"/>
  <p:tag name="KSO_WM_UNIT_USESOURCEFORMAT_APPLY" val="0"/>
</p:tagLst>
</file>

<file path=ppt/tags/tag90.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323_2*l_i*1_1"/>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323_2*l_i*1_3"/>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0323_2*l_i*1_6"/>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0323_2*l_i*1_7"/>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0323_2*l_i*1_8"/>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323_2*l_i*1_2"/>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0323_2*l_i*1_4"/>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98.xml><?xml version="1.0" encoding="utf-8"?>
<p:tagLst xmlns:a="http://schemas.openxmlformats.org/drawingml/2006/main" xmlns:r="http://schemas.openxmlformats.org/officeDocument/2006/relationships" xmlns:p="http://schemas.openxmlformats.org/presentationml/2006/main">
  <p:tag name="KSO_WM_UNIT_VALUE" val="179*238"/>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70323_2*l_x*1_1"/>
  <p:tag name="KSO_WM_TEMPLATE_CATEGORY" val="diagram"/>
  <p:tag name="KSO_WM_TEMPLATE_INDEX" val="2017032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9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323_2*l_h_f*1_3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A2MzU3NzM3OTEwIiwKCSJHcm91cElkIiA6ICIxOTg3MTQ3ODQiLAoJIkltYWdlIiA6ICJpVkJPUncwS0dnb0FBQUFOU1VoRVVnQUFBK0FBQUFKTUNBWUFBQUI2anN4Y0FBQUFDWEJJV1hNQUFBc1RBQUFMRXdFQW1wd1lBQUFnQUVsRVFWUjRuT3pkZVh4VTVkMDI4T3ZNWkxLU1pKS1FoRVNXa0kzc1lVOGlDQUpxRmZ2SzlyZzhnajRLdFFJRldoKzFXclRxV3l1VmF1dFNMYUlWTFgxZWJVVkVIcTBpeWk0UUlBRXlJUnRaeUVZMnlENUpaakxMZWY4SWM1akpUUGJKVElEcisvbndjZWJjWjg3Y00wVGdPdmQ5LzI1QkZFVVJSRVJFUkVSRVJHUVhnaUFJdG83TEhOMFJJaUlpSWlJaW9oc1J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E3ZzR1d05FUkVSRVJOZWJMNy84RXAyZG5RQ0FlKys5RjRJZ0RQcGFvaWlpdWJrWlNxWFNYdDF6Q29QQmdMS3lNaFFYRjhQSHh3Y3BLU2tEZW4xSlNRbkdqaDBMVjFkWHE3YU9qZzU0ZUhoWUhLdXFxa0puWnllQ2dvTGc2ZWs1cEw0VDJRc0RPQkVSRVJHUm5SMDRjQUFhalFaQVZ3QWZqSU1IRCtMSWtTT29yYTJGS0lwNDdiWFg3Qllrang4L2p2THljaVFrSkNBNk9ob0toUUlHZ3dIdnZ2dXVkTTc2OWV1bEd3ZGFyUlpidDI2VjJqWnMyRENnOTlQcGRIam1tV2ZRMXRZR0FGQXFsWmd4WXdaa3N2NU55RzFxYXNMbXpac2hrOGt3Zi81ODZUdmR1WE1uc3JLeW9GYXI4ZnJycjF0Y2I5ZXVYVkNwVkpESlpIampqVGZnN3U0K29ENFREUWNHY0NJaXV1YU4rV0duczd0QVJGZlUzTGJNMlYwWUVZeEc0NUN2RVJnWWlNcktTdW01U3FWQ2FtcXExWG1QUC81NHI5ZDU0SUVITUcvZVBJdGpQLzc0STRxS2lyQi8vMzVzMkxBQjhmSHhNQnFOeU1uSmtjNFJSVkVLNEFhRHdhSnRvQlFLQlpLVGszSHMyREVBWFlFNkt5c0xVNlpNNmRmckN3c0xBWFI5cjhIQndkTHhtcG9hMU5iV0FnQnljM09Sa0pBZzliMm9xQWdBRUJFUndmQk5Jd1lET0JFUkVSR1JuZW4xZWdDQUlBZ0RtbjYrZS9kdTZiSFJhSVFnQ0JCRkVRQ3dmLzkrS1d3Q1FGaFlHSktUa3dmY3QrYm1aaFFYRndNQVBEMDlFUk1UTStCcmRKZWZuNDlQUHZtazEzTTZPam9zbnYvakgvL0FybDI3ZWp4LzllclZDQTBOQlFCa1oyZEx4OHZMeTZYdktTa3BDU3FWQ2dDUW1abUowYU5INDhVWFg3UzRUbUZob2RWTmlsbXpadUhoaHgvdTQxTVIyUjhET0JFUkVSSFJBSFIwZE9DWlo1N3A5UnpUQ0xnb2luMU8xOTY4ZWJPMGZ2bWJiNzdwOGJ5eXNqS1VsWlZKeitmTW1XTVJ3TjNjM0RCOStuUUFYYUd6cnE0T0FPRHY3Mjl4bll5TURDblVUNWt5QlhLNXZOZis5WWRHbzdHNE9kQWZiVzF0MHBSMFczUTZIWUN1bXhubUFmeklrU1BTNDgyYk4wdVBzN096Y2NjZGR3eW9EMFNPeGdCT1JFUkVSRFFBb2loQ3E5WDIrL3krempXRjRhRWFOV29VSG43NFlZaWlpSTBiTjBySFROT3lUVXpUd0FFZ0xTME4zMzMzSFE0ZE9tVFZqK2VmZjE1NjNIMUt2ZW42bXpadHNrdmZlM1AyN0ZtMHQ3ZmJiRk1xbFFnT0RrWnRiUzFhVzF0UlcxdUxXYk5tUWFWU29iVzFGWjZlbmphbnVVZEZSUTEzdDRsc1lnQW5JaUlpSWhvaDNuNzdiUnc0Y0FCNzkrN0Y0c1dMTVdmT0hLbnQ4T0hEK095eno1Q2NuSXlVbEJRa0pTWFp2RVorZmo0YUdob0FBS21wcVJZajNDVWxKZEs2Y2w5ZlgwUkZSU0U3T3h2MTlmVlcxN0YxckQ5dEFDd0t0dGxpdnI2OEw0Y09IUUlBZUhoNDROVlhYN1ZhengwVEV3TjNkM2RNblRvVjRlSGhTRXhNUkVaR0JnQWdJU0dCVTgxcFJHRUFKeUlpSWlJYWd1NWhNenM3RysrODh3NkFya0pxdi8vOTc2MWUwMVBodEp5Y0hHbGQ5Q2VmZkFJUER3L01tREVEcmEydDJMMTdOM1E2SFRJeU1oQVFFTkJqQUQ5NjlLajBlUGJzMlJadFAvendnL1RZRVlYSk9qczdwVzNEMUdvMWpoMDdCcFZLQlQ4L1A2eGF0Y3JpM0NOSGpxQzl2UjJ4c2JFWU4yNGNCRUZBU1VrSnpwOC9ENkJydFB2cnI3K1d6cDh6Wnc2Q2dvTHd3QU1QV0ZRL0x5d3NsR1lkaEllSFM5LzFnZ1VMY045OTl3M3I1eVhxQ3dNNEVSRVJFWkVkbWErRkh1amUzVk9uVHNVZGQ5eUJ2WHYzd3NmSFIxb2p2WDM3ZHFqVmFnQmRWYjBYTDE1czgvWE56YzA0ZmZvMEFDQXlNaEloSVNGU1cwMU5qZFJtYnVuU3BWaTZkQ2wwT2gzV3JWc25IZCt5WllzVWJOdmIyL0hFRTA5SWJYMk5jTmZVMUdEZnZuMDRlZklrWG5qaEJRUUVCRUNqMFdEbnpxNWRLeFFLQlRRYWpjVk5nSU1IRDBxajgzZmZmVGZ1dWVjZWk1SDI2dXBxVkZkWFM4L2o0K01SRkJSa3RaV1orWHJ4dUxpNFh2dEo1R2dNNEVSRVJFUkVkcFNYbHljOUhqMTZkTDlmdDMzN2RvdlI2K2JtWm56NjZhZjQ5Tk5QTGM0ckxpN0dtalZyQUZnSDRZTUhEOEpnTUFDQXhmUjFvS3ZDdXIzV20vZGw5KzdkVXRnL2RPZ1FsaTVkaXRHalJ5TTBOQlJWVlZYUTZYVEl6czdHakJrekFBQ3RyYTI0ZVBHaTlQcm82R2dBd01TSkUzdDhqNHFLQ3J6NTVwc1d4N1p1M1NwVlJROEpDUm53RFJDaTRjWUFUa1JFUkVRaldsNWUzckFWKzlxNGNTTmlZMlB0ZHIzR3hrYms1dVpLenlzcks5SFUxT1N3SU5qUzBpSTlMaTB0UlVwS0NnQ2dvS0RBNXVqM2NKazFhNWIwZmtlUEhzVTk5OXdERnhjWEpDWW1vcXFxQ2dCdyt2UnBLWURuNStkTE53ZGNYVjBSR1JrSm9Pc0dSa0JBQUo1KyttazgrK3l6QUxvS3h6M3l5Q09vcUtpdytkNm1VZkxxNm1xTEN2VDc5dTNEdm4zN0FBRExseSszdWtGQjVBZ000RVJFUkVSRWRySjc5MjZMaXVFVkZSVjQ1WlZYc0hyMWFrUkVSUFQ2MnFTa0pQajYrZzdwL1I5ODhFSFUxdGFpc0xBUSsvZnZ4N2h4NDNEenpUY2pLeXRyU05mdGkyblVIUUJrTWhuaTR1S2dWQ3JSMU5RRXRWcU5VNmRPSVMwdERZbUppZmp1dSs4QUFMbTV1ZERyOVhCeGNiRzRhVEZwMGlTNHVGeU5LY3VYTDRlYm01dlZlN3E0dUNBZ0lBQ05qWTFXVmRxSlJpb0djQ0lpSWlJaU96aDkralNPSHo4dVBYZHhjWUZlcjBkTFN3disvT2MvWS9ueTViajU1cHQ3ZlAza3laTXhlZkxrSWZWQkxwZGoxYXBWZVBIRkY2SFZhckZqeHc0a0p5Y2pNaklTKy9idGc0K1BqOFVvdWIzbzlYcUxQc2hrTXFTbXBtTFBuajBBdXFiR3A2V2xJU0lpQXU3dTd0Qm9OTkJvTkNnb0tFQjhmTHpGdEgzemJkTktTMHRSVUZDQW5Kd2M2VmhaV1JtKytPSUwrUGo0WU5PbVRYamhoUmNzMXQzUG1qVkxlbXcwR3FYZms5RFFVR2xLKzVneFkrejhEUkQxRHdNNEVSRVJFVjB6WW1KaThOeHp6em03RzFaeWNuS3diZHMyNmJtWGx4ZWVlZVlaZlB6eHh5Z3BLWUZlcjhmZi8vNTMxTmJXOWxoQURlaWFKbTBxdHRhWFJZc1cyVHp1NStlSGVmUG1ZYytlUFdodmI4Zmh3NGVsVUxwczJUSjg5TkZIRnVmM1ZKSGR0TTdjRnROckFnSUNzR25USm1nMEdxbk5WRmh0MXF4WlVnQXZMUzFGZFhVMVFrSkNFQnNiaXpObnpnQUF6cDA3QjM5L2Z6UTJOa3F2TncvZ2xaV1Ywb2k1U1ZWVkZhcXFxaEFjSEl6YmJydk5xbS9tMjQ1cHRWb3BnTWZHeHJJS09qa2RBemdSRVJFUjBSQWNQSGdRbjMzMm1UUU5XeEFFckZ5NUVzSEJ3ZmpWcjM2RmQ5NTVSOXBLYTgrZVBSYWp4ZDBkT25USVlqUzNOejBGY0FDWU1XT0dGSDZ6c3JKdzExMTNJU1VsQmFtcHFWWUIzQjVhVzF1bHh4NGVIZ0NBb0tBZ2hJV0ZvYlMwRkFCdzdOZ3hMRnUyREhGeGNWWUIzQ1EwTkhSQWhldHMyYjU5dS9UWWZHcDZYbDZlMU9icjY5dnI5MGMwWEJqQWlZaUlpSWlHd00vUFR5b2dKZ2dDSG5yb0lXa1UxODNORGV2WHI4Yzc3N3lEZ29JQytQcjZZdDY4ZVJiN2NROEg4eEJyS25wbVBqSnNMaUFnWU5Edll5b3UxOVRVSkIwelg4YytjK1pNS1lDbnA2ZGp5WklsMHZydytQaDRKQ1FrNE5DaFE5TDV5Y25KRnRlZlBYczJacytlYmJFTm1xa0lXMC9NSzhtYk00MmNBMEJ3Y0RBRE9Ea0ZBemdSRVJFUjBSQWtKeWZqdnZ2dXc1ZGZmb21WSzFkYWhVaFhWMWVzVzdjT2YvdmIzN0I0OGVKK2ovRGEybXU3KzNybjdyUmFMUlFLaFVYRmM5UEl2SGxoTTNQbUZlWXZYNzZNdlh2M1l2SGl4ZkQwOUxRNHI3S3lFbGxaV2JqNzdydXRybUhlSi9OQVAyM2FOT3pZc1FPaUtLS2xwUVhuenAxRFVsSVNObS9lTFBYM3d3OC9sTTRmNmhwNG9wR09BWnlJaUlpSWFJam16WnVIYWRPbXdjZkh4MmE3cTZzcjFxNWRPK3o5Mkw1OU96SXlNaXlPQlFVRjlldTFlcjBlNzcvL1Bzckt5bkRtekJtc1dMRkN1cG53N2JmZjR1dXZ2NFplcjBkblp5ZVdMRmtpdlU0VVJaU1hsMHZQUTBORHBjZEtwUktUSmsyQzBXakVyRm16ckxaOHk4dkxrNmJrSzVWS1RKZ3dvVjk5Yld0cncvbno1ekZseWhTck52TWJGMXF0VnRxS2JNR0NCVndEVGs3SEFFNUVSRVJFWkFjOWhlL3VUTlBWKzdKNzkyNnJZMzBWYUpzNGNhSlZBTC8xMWx2NzlYNmZmLzQ1eXNyS0FIU3Q2WmJMNVZLYktJcFNVTjZ6WncrOHZiMmxBbWpsNWVVV1JkaVVTaVhxNit1bDV3OCsrS0EwK3Q2OUFydjVTSDFVVkJRYUdocWs1ejQrUGxBb0ZGYjlyS2lvd0VzdnZZUzR1RGo0K1BqZzh1WExVbHRPVGc3aTQrUDc5WG1KbklFQm5JaUlpSWhvR0dtMVdnQ0FRcUdBSUFnNGUvYXNSYnV0a0FrQTMzenp6WURmS3pnNEdFRFhXdlRnNEdEY2Nzc3RtRHQzYnArdk8zRGdBQTRjT0NBOVg3SmtpVVUxOG9VTEY2S2xwVVU2NS9QUFA0ZS92eittVHAyS3pNeE02VHdYRnhmczM3L2ZvaUo4ZjUwNmRRcW5UcDJTbnYvaUY3OUFVbElTZ0t2ZklkQTFGUjRBcXF1cjhkNTc3MW5zUWI1bHl4YmNlZWVkbURsekpnSURBeUdYeTVHV2xnWUFDQXNMQTNEMVprSlAzenZSY0dJQUp5SWlJaUlhUnNlUEg4ZW5uMzVxc3kwZ0lNQ3VRVEF1TGc2dnYvNDZQRHc4ZWx6ejNWMUdSZ2IrOWE5L1NjOW56NTZObi96a0oxYm4zWC8vL2FpdnI0ZEtwWUlvaXRpMmJSczhQVDB0aXA0bEppYWlyYTF0NkIra0cxTVZlUk9aVEFhMVdpMk5xQWNGQmFHdXJnNDZuUTVmZmZVVnZ2cnFLOGhrTXVtN05ScU5PSG55SkxadDJ3WlJGT0h1N282MzNuckw3djBrNm92TTJSMGdJaUlpSXJxZVJVWkc5dGgyKysyMzk5aTJkZXRXcTErbUVlNmV5T1Z5ZUh0Nzl6dDhBMEIrZnI0MExUNDVPUm5MbHkrM2VaNGdDRmkxYWhWQ1FrSUFkSTBrTnpZMlNpUE1BUG8xMmo0WW5aMmQwdU9BZ0FBODlkUlRXTHQyTFFSQmdJZUhCNTU4OGtrc1hMZ1FnaUJJNXhtTlJtaTFXbWkxV3VoME9oZ01CdWx6eHNURURFcy9pZnJDRVhBaUlpSWlvbUVVR2hxS3NXUEhRcWZUU2FPeWZuNSttREZqQm1iTW1HRnhibXBxS3BxYm0zdTgxc0tGQzRjOHd1em01bWJ4M3hVclZzRE56UTJWbFpWNDdMSEhJSlAxUEVibjd1Nk94eDkvSE8rKyt5NGVmZlJSUkVSRUFBQkNRa0tRbVptSjJOaFlxMEpyOW5ETExiY2dNek1UQm9NQnExZXZocGVYRjRDdUxjbkN3OE9oVkNxeGFORWlUSjQ4R2VucDZhaW9xSUJhcllaZXI3Y0k1YWJIM1N2VkV6bUtJUGEzQ2dRUkVkRUlOZWFIbmM3dUFoRmRVWFBiTXJ0Zk15OHZUOW9xS3lZbUJzODk5NXpkMzJPZ2pFYWo5TGkzd09vSXBzSnNNcG5NYXV1d2dkRHI5ZjBlT1RjYWpWYWYyOVl4ZTJwcGFZR0hoNGZGbFAyMnRqWjRlbnBhaEd5aWtVRG80WWVTSStCRVJFUkVSQVBrN05CdGJ0U29VWGE1emtDbXJkdjYvTVA5bmRpcU1tOGFDU2U2Vm95Y1B6bUlpSWlJaUlpSXJtTU00RVJFUkVUWE9BRkFpSnRIaisxS2hhdmpPa05FUkQzaUZIUWlJaUliU3VZdGdxZTg2Ni9KNFZoanZpRnNFZ0pkM1dHQWlKZk9xNlRqdmk0RDM0N0lDS0JWcit1eFBkbkhEOS9ObkM4OTcvNTUzR1J5bE0xZkxEMmZmWHd2aXRwYUI5d1A2akxhMVEwYkk2L3VuN3k1T0FlMVdnMGVHUnVPQ2swNzlsMnU2Zk1hYjhkUE4zdDlMaTVxMm5zOWY4Vk5FL0dIbUNuNHB1NGlQaWd2d3FubWVnQmRvZnkvdzJOeGY4Z0VMTWs4aE16bWhrRitLaUlpc2djR2NDSWlvZ0V3RCtiOTBXN1FJL3pBYnF2ajk0ZE9RSVNuTnd5aVpRQXZ1UFdlQWZlcFd0dUJLVWUrZ2EvQ0ZjbmVTcXYyY0UvTDlhRnovSU1zbnJzSWxoUGlwdnNHSU5UR2FPcmhocnBoS2JBVmQraHJOT2kwQUlBZ1YzY0V1Ym5iL1QzT3RUWUJBQ1o2anNMeG02MzNOeDRxODVzYUxvS0FCMFBEcE9kL0t5L0N2SUF4K0VQTUZCaEZFYytmejhKSEZjVzlYdSsra0FuUzQvZkxpM29ONFA0S056d1htUUFYUWNBOXdXTnhzMThnVW8vdWdVNFU4WDNLQW94MjdhcDAvV2JjZE13LzhRTjBac1hEaUlqSXNSakFpWWlJcmhQeG8zengyZFJiK2p5dnIzUGVqSnRtODdnanFzMnZIQmVCWDAyMC8vNjhqcXlVMzJZd1dEeDNrY2tRUDhvWEFnQzVJT0FQa3laRDZhTEFHeGZ5NFNJSWlCbmxLNTFydWxFd0VIK01uV0l4eGZ5Vm9uTlFHL1FBZ0xkSzgvRnlkTmQyUzFGZTNuZ3hLaEhQRjJRTjRsTVJFWkU5TUlBVEVSRU4wcVZPYlk5dGdWZEdIUWVydmxPTFRjVTV2Wjd6cDlpcFEzcVBvZnFmaXhjR1BacjY2TGdJTy9kbWNGcDZtYnJmRzVrZ1lGUVBNeUhhcm9SZkV6ZEJodCtlejBLOVRvdG5JK0lCQUtzblJPT2ZWV1V3aUNKK1NGa2duVHZRR3dVYndpYmhwMEUzU2M5UE5GM0dQNnRLcGVmYktvcnhIMlBHSTluSER3RHdzM0dSeUcxdHhpZG01eEFSa2VNd2dCTVJFVjJ4WStvdHVLWGI5R3pnNnI3R24xV1hXUnhQUFB4MWo5ZXlOVlhiWCtHRzNMay90VGdtRndUcFhQUHcxV3JRNC85ZHZOQnJmN3NIOEFhZEZuc3VWVm1kNSt1aVFKcGZvUFM4K3preUNMZ2pNRVI2ZnFTaHppcEUydkp5WVRhYWJRVFk3RGxkbi9GeXB3Ynowbit3K2RxUkVzQ2pELzd2b0Y3WDIxUjJveWlpdzJDQWgxd09BSEMvOHQ4M0wrVERJSXBZTXlFSzk1MytFZFhhRGdTNURuNjYvWjJCb1ZLZ0I3cnFBS3pMT1FYUjdCeURLR0x0dVZQNElXV0IxSi9Oc1ZOd1VkT09RdzExZzM1dklpSWFIQVp3SWlLaUVjaFZrQ0hCeG5ydTN1U3JXL0JJMW5IcCtYVGZBSnh1YVVDaXQ5S2lDSnY1T1lCMUViYmZGSnp0ZHhHMjlGbDNJc3pEOWo2OGdhNXVBMTR6L21weERsN3RZK1QvcWZBNFBCVWVLejEvdVRBYjc1YWRIOUQ3RERlMVFYODFnTXU2L3VzbWsrT0h5elZvMXVrd1B5QVlZUjVlT05sVVA2anIzeGtZaWc4U1V5QVRCQUNBQ09ESnZOT282TEJlSzE3YzNvcG44czlJaGQwVWdnemJKOStNbGFyMGZoV0VJeUlpKzJFQUp5SWlHcVRoS0VobUV1cnVZVEUxZWFEK016UU1mNDZiaGxOTjlkaFljQlozbnpyUTQ3bWRSb05GdTYwUU4xSUV1YnBqOVlRbzZYbGRwd2JiS25zdmFOYVhnZjQrZmxCZTFPTjdDZ0JDM1QyaEY2OU96WDgrS2dGL2lKbU1tOXc5SVppZCsrMmxxa0VGOEVYQlkvRk93Z3dveklybnZWYWNpLyt0cmV6eE5aOVZseUhPMnhlcngzZDlkMjR5T1Q1T1NzTXZjelB3UlUzRmdQdEFSRVNEd3dCT1JFUjB4WXF6eCtBaUNGZ3dlZ3plVDB5UmprZGNxV0t1RTQwVzYyMEhxa0dubGFhWkg3MzVEcWtLK2szN3ZoaGF4N3NKOC9EQ0gyT25RQUF3VXhtQXI2YmZpbzBGWjNHNVU0cy85MUJnclNjL1U2WGpSTlBsSHR0Zk9xL0NLQmZMZjA2OEV6OERRTmY2Nm8wRloyMit6blRPUVAwaFpyTEYydXVYenF2UTBhM29tYk44T21VMjB2eEdTeVBlSnBPOGZHeWVIOTNEOFo3SUJRRy9pWWpIdXJCSkZzZi9YbG1DUDEvSTYvUDF2eXZNeGxoM1QrbG5XQ0dUNGE4Sk16SEROd0F2RktwWUhaMkl5QUVZd0ltSWlLN1FHZzNRQXBnZkVHeHh2S2YxME4zWGhKc3ozMFpxTUdxMEdteklPV1g1ZmxlcWwydU5CangwOXBoMFhOc3RPSlYydE9IKzB6OWlhMklLQWwzZDRDR1hZMzNZSkx4eElXL0l4ZUc2MjFkZkF6OFhWNXR0T3FNUmgrdXQxeG5YZFdvR0ZjQWZ1bWtpN2phN0FXSVFSZHdiTWtFYXdYV1h5YUV4RGp5TUY3Y1BiTS96UzUyYUh0dTZoMjl6clhvZGl0cGJVZGpXOVN0ZjNUS2c5MzBqYnByVno5V0hGY1Y0cm9lYkhOMFpSUkZyc2svQ05TblZZczMvbytNaWtLZHV3ZmFMSlFQcUR4RVJEUndET0JFUlhiTjJWSmZqeTFyN1RwLzFsTHZncDhGakxZNUZlbm5iWEJPOUlTZWp4K3NNSm9DYlQwL1dHQTA0M0VPUkxJTW85dGdHQUF1RFF2SDlwUnJjZHVJSGJFdEtROXdvWDZ4VUhVZWtwL2VBKzlSWG9FMVRqdTV4VzdNQVZ6ZW81dHh0ZFh3d1c0S2xLRWZqbFVtVExZN0pCUUh6cnR3cythK3g0WGhpWWl4V25EMDY0SzI4WmgzYk8rRCtUT3kydHpyUXRRWi9Ya0F3YXJRYWVNamw4SFZSQU9pNlVmT0hvaHhVYXp2Z0laY2oyY2NQNlkxZHN3b0dVb1J0UzFraDdnb01oZmVWNndMQXFuRVJXRFdJZ25ZaXJ2Njg3YSt2eGY5VTlWN3dyNzlTdnpxQXgzY00vUHZzUzN2NzFXVVJ0YlcxZHI4K0VaR2pNSUFURWRFMVJ5Y2E4ZEo1RmJaVkZGdFVmTGFIL3hnejNtcDdxZjBwdCtGUEYvTHdUbW1CeGZHTTJYZlo1VDBUdlpWSVVZN0d2K3N1U3NkOFhSUllPeUhhNXZrS1FXYXo3ZE9xVXR3K09nUnZ4MDlIWm5NRGZwNTlBa3N5RDJHeWp4L3kxUzFXQVh6U3dmKzFxbUl1QUtnMld4T3RIY1NJc3IzRmpmTEY5dVEwdU1wa050dlhUb2pHQzFHSkFJQmQwK2Jna2F6ak9OcDRxZC9YZDVYSjhQb0F0blRyNmNiTDI2WDUrUE9GUExUcWRYZzNZUWFXalJrUEFOQ0xJcXExSFFDQXg4WkZZbU5rQWc3VTEySlQwVG5VYW5zZVRlOHVUOTJNSjNJejhjZllLYmlvNlVEaUFJdjBtVHRRWDRQemJhMVlFandPNjNOT3dTamE1LzhrajlZMnRPdjZycUEvRkZwdHo5di9FUkdOZEF6Z1JFUjBUYW5yMU9BeDFZbGUxeVVQbGx3UXNEYk1PdGk2eW1UNFRVUThVcFdqTFk2UGRmY2M4SHVFdUhsZ3NvOGZmSzlNMjVZTEFyNi9VbXp0VU1QVmtUMC9oYXNVS3J0VHlHUTIyd3JiVy9GYTdCUUF3RFJmZit4TFdZRDFPUm40L25KMXYvdW42Qlp5Tlgyc3I4NXFiY0xTek1NV3g3NllOZ2NBMEt6cnhLT3E5SDYvdHkzSlBuNzQxNVRaOEZWY25lYXVNeG90K2puTzdQZkIyMFdCVDZmTXhpOXlUdUdyWG9xU21WTUlzZ0hOV09ncGdEZnFPcVhIZFdZaE1jVE5RL3J2THlmR0FBRG1CUVFqczdrZTJ5c0hOdkw4ZGQxRkhLeXZ4UXZSaVVNSzRHcTlIaStkVitHZDBnTFU5N0tmUFJFUjJSY0RPQkVSWFROT05kZmpNVlU2YWdZd2FqZ1FENGFHMmR4U3l6UmRkMGQxR1ZLVUFZTysvbDJCb2Znb09hM0hkaGZCOWdodmYxVjJ0T0g5OGlLc3YxS2tTNmx3eGZ1SktVZzV1Z2QxdmF4Yk51ZGpOcjBaQURwNkdRRjNsOHR4YTdmMTh1Wmtnb0J4SHRZM0tlNzM2Ri9ZdlRNd0ZIOU5tQUZQc3hrSnA1c2JjS2FsMFdMYTlXOEt6a0p0MEV1ZjIxVW13OWFFbVFoUXVPTGpTdWVzYTY3VXRFbVBKM3FPZ29DdU5keGVWejVMV1VjYi9sSjZYcHFtUGhCcWd4NS9MVDJQbmRWZHl5K20rZnBiM0pEWldIQVdPYTNOVnEvNzE5VFowaHIxOWl0MURTN2JPWHpucGszRzVuR1QrajV4Z01yTHkzSGt5QkVBUUZCUWtOMnZUMFRrS0F6Z1JFUjBUZmk0c2hpL1BUKzhsWnBYallzRTBEV1M2U1Yza2FZOHI4dzZqanNDUS9CRlRZWEZWT1V4UCt6RWM1RUpVdkF6MzQvYVRTYkhYK0tuVzB3eGJ0UmZIU0UxZDZxNUhxZWE2aEhpZG5VOThMN0xOVmgrOXFqRmVhYnRzdG9OZW9SZnFjemUzU3RGNTFEU3JzWnJzVlBoSWdoNElqZXoxL0R0SWdnd0F0SVU1TmwrVjhPTlVSUXRSblc3ODNaUjRLMjQ2UU51NzJ1eXMxd1E4TjhUWS9IRXhCaHBuMnNBS0dsWDQ2R3NZMWd6UHNycU5hOFVuVU9Id1lCZlI4UUI2QXIvcjhaTVFZQ3JHLzVVMG5lRmNIUGQxNmg3eVYxUVBHL1JnSzVSMm5FMWdJOXo5OFF6RWZIU3pRcWpLT0tYdVJsWHB2Y1BQSUNicm05NmowZ3Z5NlVGUnhzdW9hRE51c0NiM095N2JCK215dkcxRThmaXp0dnV0UHQxOC9MeXBBRHU3dDcvZGZORVJDTU5BemdSRVkxb1dxTUJUK2Vkc1ZseFhBRHcwRTNoZHF2ZWZGSFRqcGhSUHZpb3NoaXJ4MGZCRlYwQi9OdExWZmoyVXBYTjEzeDNxVm9LNEErUERjZjc1VVVJZEhQRGgwbXBtT0xqRHdBNDFuZ0ozMTZxUW4ybkZxMTZIVTQyMVdPNnJ6OThGYTR3aUNMK3o2bURBSURIellKbHBhWWQwM3o5YmI2blRCQXMyalJHZzhXSTU2ZFZwYmpVcWNIU01lTlIyOGZJZDVwZklENmJlZ3M2cm95SW1vODJGN1Mxb0hNWWJuaTA2SFU5anZ4TzhQRENXM0hUa2Vwbk9kMi9xSzBWeTA0ZjduVzY5Sjh2NU1FQUViK0ppSmVPUFIwZUIzK0ZHNTR2T0d2M2VnRzlLVFFyMmljWEJQenF5dFJ6QVBoTGFZRlVoTTBlWWtkWmJtZFdvYkhleDEwdUNCYjdocXQ3cU94UFJFVERpd0djaUloR3JJcU9kcXhVSFVlMmphcldiakk1L2hBekdRK0dodGt0Z09lcW0zR3pYeUErcXVnSzRQMlIwVnlQNHZaV1JIaDZZNEtIRjk2TW40WUZBV09nTkZ1enZHak1XSHg3cVFyRjdXckVIUG9LQmxIRTBadnZzRmpYREFEUlppT1pGelh0K1BlTWVUYmYwMTBtdDJncmJtKzFxdVQ5dytVYXpGU094cTVwYzVDbmJzYW1vaHliMXpyVlZBKzkwV2dSdkUyK3Jyc0l1U0RBMEVPQnJrdGFqYzJLNXFhUitrdWRXc3c4K2kxMFY2NmZNL2VuVUFneTFIZHFiUWJ3NmI0QjJESDFGbmpJTGJmeVVyVTBZdm5abzdqVWorblNiMTNJaDZzZ3c1UGhzZEt4VmVNaTRDcVQ0ZW04MDMyKzNsNHFPdHJRYk9OR3c4SDZXbXd1eWJYcmU4MHpXd1pRMXRFbVRTODMxLzMzVjkydCtCNFJFVGtHQXpnUkVZMUloeHJxc0NiN0pCcDAxcUhySm5kUGJFdEtSYktQbjEzZjgzeGJDOTR2TCt4WDBEUDMxN0pDL09uSzFIUlQ1V3NBcU5WcThNTDVMT3krVWd5c3IwclRjODJDVk40QTk0aTI1YzRyZXozSGp2TEZlQTlQbXhXM05VWUR6cW1icE5GNm9LdDQydmFMRjZBekdwRTVleUcrcUNuSHpwcHltK3VLKzdKeWJBUisyNjFnWEVaelBjSnRiT04xcHFVQko1dnJNZGYvNmpUNGIrcXE4SXVjaytnWXdKVHAxMHB5TWNyRlJacFJvRGJvc2FPWFBkdTdxekdyQWo5WWdpQ2d2S1BOb2xCYVRtc3pmcDU5QWtaUnhBT2hZU2hxYTBXNTJWVDF3ZmpQMERCRW1GVzNQOTJqQ1FBQUFDQUFTVVJCVk5aRDlmZnVsZjFiT1FKT1JPUVVET0JFUkRUaS9LVzBBSzhXNTlnY2VaM3RINGl0Q1NrSWNIV3orL3RtTkRkZ3o2WCtWd3czK1ZkVktYNCtQaEtUdks1T0JUN1NVSWRWcW5TMDlIT2tNZEZiS1ZWVkZ3R2NiSzZYMnFvMEhWaVhjOHJxTmFacTQ3WkVlWGtqMnF3LysrdHJFVC9LMSthNS81RjVCSEpCZ0U0MFFtOFVvUk83cHAyL0dqTVpZOXpjc1haQ05CWUczWVRVbzN2NjlWbk1xY3htTDNRYWpUamVkQm0vTHp4bnMrcTRRUlN4T3ZzRWZraFpnR0EzRDd4V2tvdTNMK1FQYXVyNFMrZFZDSFIxeCsyangrQS96eHhGaHRuM09kd21lbzdDRzNIVHJLcVVyemwzVXZwNStLK3hFekhGeHgrbm14c3cvY2R2VVdsajJuaGZidkVQd2l1VGtpMk8vYlBLOW8yRzd2Ky90SElFbklqSUtSakFpWWhveEZBYjlQaGxUb2JGZnRnbUFvQTFFNkx4WEdTQ1JURXBlN3JRcnU3em5PN3Y3ZU9pd0hUZkFCUzNxUkh1TVVyYUh1dG12MEQ4YW1JTTNpb3RRSE12aGN4TWxvd1pKejNPVnpkYnZLYkRxTzl4WkxNbmk0TEhTbzlMMnRXNDBLNjJDdUF1Vi9yYTFzTm9hSXpaK1ZrdGpRTjZmNU1qRFhXNGFkOFhFTkMxSDNaZkduV2QrSm5xQkJReUFTZWJCaCthUlFDL3pNbEFoTmNvNUE5d05vR3RlZ1BkMmZvWjlIRlJZSDNZSkR3MlBsS3FObTV1N1lRby9DbzNFd3BCaHJncjMrMVVYMzlvQnJqWHVsd1E4UGo0S1B3bUl0NWlPN1k5bDZwd291a3lvcTRzWldqU2RhSkZyNGRCTk9MT3dGQ0xhelJ3NnpFaUlxZGdBQ2Npb2hHaHFLMFZqNnFPV3hTdk12R1N1K0ROdUduNFAyYWgwaG04NUM1d013dFdoOUp1UjVTbk4yU0NnRmE5RG12T25jVDdpU21RQ1VMWG51SVRvckZxWEFTK3YxeUQxMHR5VWRqV0NrKzVDN3prY2dSZjJSc2E2QnFkL0sreDRkTHpMMm9xTE43WDE4VVZQeDhmT2FDK0xqV2JDbitndm10LzhlWnVvNTZQajQvQ3U2VUZWZ0U4d05VTjk0Vk1zTmozL0pTTk1QemJxRVNiVmVrL3FpaVdIdjloMHVRQjlSdm9tb3B1RHpyUk9PRHdEZGplNXp2Y2N4UzBSaU0wUmdOQzNEencwRTBUcFRaVGdQN25sTm1ZMnExd1hubEhHOFpmMmRydWdkQXdBRUJSdTFyNk9TcHBWMHRiZ1Fub3VuRmdhM28rMEZWOGIyRmdLSjZZR0l0NGI4dWJLWldhZGp5YmZ3WkExKy9yQ3JQKzJaSnZvMG82RVJFTlB3WndJaUp5dW0vcXF2REwzQXliMDJJalBFZGhXM0theGZSdVo1bmVMVnlaOTBsak5PTHJ1b3RZY2ZZWXRpVE1rQXFzdWNua21PYnJqL0tPZHZpNnVDSm43azloUG5iYWFUUmkyWmh4MHY3UUJsRzBHb0VkN2VxRzMwVmJUalh1elJRZmY0c1F0Kzl5RFFBZ3U3VUpPdEVvVmNQZUVEWUpHOEw2dDJmem9ZWmFxMk45aGJ4clJadEJqN2hEWC9kNnpsUGhjVmhxTmt2Qm5PbW0wVXVGS3V5ZWZpc0VkSzJqLzJWdUpuTFVUVGlZZXJ2MCsyc0s0U2FtM3h1RklFUE8zSi9DUXlhWFppYVltQ3JSajNQM3hPdXhVeTBLL0FGQXRiWURENXo1RVRWWDF2Z1h0MXZmeERLWDJkeUFLazFIcitjUUVkSHdrUFY5Q2hFUjBmQXdpaUkyRlozREt0VnhtK0g3SjRFaCtIYm0vQkVSdm9HdXdtaTJ0dVdxMG5UZ3V5dmJsTzJ2cjhHdDZUL2dpNW9LYWUzeUswWG4wRzdRbzBHbnhmbHVJNDlGN2EzNHVMSkVDbUwvckNxMVdTeHRJQjRJdmJxK1dtczBTTlBYbTNTZCtOQnNkTHEvdnIxVVpYTm13dldrUWFlVmZ0bHlzcW5uYmNQK1VYbmh5am4xMkZGZGh1OHVWV051K3ZmWWM2a0tGUjN0V0h2dXBNMlpBa1pSeENkVnBRQzZSdXNQTjlSQklaTlozS0JwMW5XaXRLTnJhVVJaUnhzZVVSMjNtTXEvNzNJTjVxZi9nQ0t6MzUrS2pwN1hrMmUzTm1IdHVaTTl0aE1SMGZEaUNEZ1JFVGxGbzY0VGE4NmR4TUY2NjVGVnVTRGd5ZkJZUERFeEZzT3oybnR3NmpvMStLeTZEUGNFajhYM2w2dHhzTDRXUnhzdldZMG1WbXM3c1BiY1NieFdrb3U3QWtPeHM3cGNhanZkM0NEZFVLaldkdUNsOHlwMEdvMzRXWFk2L3A1OE16WVZXMjhYVnR5dXh2ejBINnlPbDgxZmJMT2ZaMXNhY1V1N0d1R2VvNURlVkcreHh2aDNoZG00cUduSGcxZXFaN3ZLck8vRjYwVVJqYnBPRktoYjhNMmxpMUxBN0c3U3dmKzFtdGJlWC9hb05ENFlvaWoydUsxYWI3SmFyTGZDcTlaMjRJUHlJb3R0OEo3S08yMTFrK2E3UzlXNE8rTWdYb2hNeE0xK295RVRCT2lNUnJ4VXFFS2UrbXBsK1l5bWV2dzA2Q1lBWFRkTzh0UXRlS1hvbk1YMTBoc3Y0M2VGS2p3UUdvYk54VG40emtiUndCOGJMK0hockdOd0ZXUlF5R1NRUVlEV2FFQlpSeHZPdFRZNWREOTBJaUt5SklqaUlQNFdJaUlpR29MczFpYXNVcVhiM0lMSlYrR0tMUWt6TUQ5Z1RMK3ZaMnN2NnFIeWxMdEk0ZDk4alhTQXF4dmFEZm9CYll2Vm5RREFSWkJKMWNiTmo1di9wV3phWmsxak1LREF4cHJkM3RvRkFMY0hoa0FHQVh1dWpNN2JnL2thZU8wQWk0ZVpjekVyWXRhZjRtd2pnWnRNRGhFaVJIU05YZzhteUkrU3V5RFl6UU4xblJxcldSOHlRWUNySUlOZU5QYjVuWFQvV1JsSmh1UG1TbDVlSGpadDJnUUFpSW1Kd1hQUFBXZjM5eUFpc2lkQnNGMHhsaVBnUkVUa1VKOVZsK0hYZVdkc1ZuNk85L2JGdHFRMFRMaFN0TXFaMm51b0RGNXZoK3JSSW1BVnZrM0h6ZlZWZWJ5M2RoSEEza0ZzcWRhWG9ZUnVjOWRLNkRabmo4K3VOdWloN21HTnRsRVVvUkg3OXg3WDNyZEhSRVFBQXpnUkVUbUlUalRpaGZNcWZGeFJiRE04TEIwekRuK0tuUVlQdWZYMlRVUkVSRVRYQXhaaEl5S2lZVmVyMVdCWjVtRjhaQ044S3dRWlhvNU94bDhUWmpKOEU5RTF4Mmcwb3JLeUVucTk3Vmt6UUZmdEFaMU9KLzBhS0ZFVTBkUmtYWWZnV21Nd0dGQlNVb0x2di84ZUowNmNHUERyUzBwSzBOblphYk90bzhPNnNuOVZWUlZLUzB2UjN0NXpZVUlpUitNSU9CRVJEYXVUVGZWNExEdmRabVh2SUZkM3ZKK1lnbFMvMFRaZVNVUTA4cFdWbGVIVlYxK0ZUQ2JEbURGajhQenp6MFBlN1diaXBVdVg4TnZmL2xaNnZuWHIxbjVkKytEQmd6aHk1QWhxYTJzaGlpSmVlKzAxZUhwNjJxWGZ4NDhmUjNsNU9SSVNFaEFkSFEyRlFnR0R3WUIzMzMxWE9tZjkrdlV3TFdQVmFyVVcvZDZ3WWNPQTNrK24wK0daWjU1QlcxdFg3UStsVW9rWk0yWkFacU1RcEMxTlRVM1l2SGt6WkRJWjVzK2ZqM3Z2dlJjQXNIUG5UbVJsWlVHdFZ1UDExMSszdU42dVhidWdVcWtnazhud3hodHZ3TjNkZlVCOUpob09ET0JFUkRSc3RsVVU0OFZDbGMwdG1LYjdCdUNEcEJTRXVIazRvV2RFUlBhUm41OFBvR3NrM05QVDB5cDhEMFZnWUNBcUt5dWw1eXFWQ3FtcHFWYm5QZjc0NDcxZTU0RUhIc0M4ZWZNc2p2MzQ0NDhvS2lyQy92MzdzV0hEQnNUSHg4Tm9OQ0luNStwT0RLSW9TZ0hjWURCWXRBMlVRcUZBY25JeWpoMDdCcUFyVUdkbFpXSEtsQ245ZW4xaFlTR0FydTg1T0RoWU9sNVRVNFBhMnE3ZE5ISnpjNUdRa0NEMXZhaW9DQUFRRVJIQjhFMGpCZ000RVJIWm5jWm93Sy96enVDejZqS3JOZ0hBdzJQRDhmdm9aQ2o2T2ZKQlJEUlNtUUk0QUNRbkp3LzVlcnQzNzVZZUc0MUdDSUlBMDZaRisvZnZsOEltQUlTRmhRM3FQWnVibTFGY1hBd0E4UFQwUkV4TXpCQjczZlU5ZlBMSko3MmUwMzJhK0QvKzhRL3MycldyeC9OWHIxNk4wTkJRQUVCMmRyWjB2THk4WFBxZWtwS1NvRktwQUFDWm1aa1lQWG8wWG56eFJZdnJGQllXV3Qya21EVnJGaDUrK09FK1BoV1IvVEdBRXhHUlhWVjB0R09sNmppeVc2M1hLN3JKNU5nY014a1BoSVk1dm1ORVJIYlcwdEtDOCtmUFM4OTM3dHlKblRzdHQwV2NQbjA2RmkxYTFPOXJmdlBOTnoyMmxaV1ZvYXpzNm8zTk9YUG1XQVJ3TnpjM1RKOCtIVUJYNkt5cnF3TUErUHY3VzF3bkl5TkRDdlZUcGt5eHk2aTlScU94dURuUUgyMXRiZEtVZEZ0TTYrWDFlcjFGQUQ5eTVJajBlUFBtemRMajdPeHMzSEhISFFQcUE1R2pNWUFURVpIZEhLeXZ4WnB6SjlHb3N5NlNNOWJkRXg4bXBVcDdWeE1SWGV0T25EZ0JvNDBsTnM0eWF0UW9QUHp3d3hCRkVSczNicFNPbWFabG01aW1nUU5BV2xvYXZ2dnVPeHc2ZEVnSzVTYlBQLys4OUxqNzV6UmQzN1EvKzNBNmUvWnNqNFhVbEVvbGdvT0RVVnRiaTliV1Z0VFcxbUxXckZsUXFWUm9iVzJGcDZlbnpXbnVVVkZSdzkxdElwc1l3SW1JYU1oRUFIOHBMY0RtNGh3WWJPenZmSXQvRUxZbXpvUy93czN4blNNaUdnYWlLT0xvMGFOOW5tZGFROTM5dFIwZEhUWUxxcjM5OXRzNGNPQUE5dTdkaThXTEYyUE9uRGxTMitIRGgvSFpaNThoT1RrWktTa3BTRXBLc3ZtZStmbjVhR2hvQUFDa3BxWmFqSENYbEpSSTY4cDlmWDBSRlJXRjdPeHMxTmZYVzEzSDFySCt0QUY5RjVvelgxL2VsME9IRGdFQVBEdzg4T3FycjFxdDU0NkppWUc3dXp1bVRwMks4UEJ3SkNZbUlpTWpBd0NRa0pEQXFlWTBvakNBRXhIUmtLZ05lbXpJT1lWdjZxcXMyZ1FBYXlkRVkyTmtBdVQ5L0ljV0VkRzE0TXlaTTZpdXJnWUF1THU3WS9QbXpWSXczTDE3dHpTVnZQdjBid0Q0eTEvK0FyVmFqU2VmZkJKdWJwWTNKbk55Y3FSMTBaOTg4Z2s4UER3d1k4WU10TGEyWXZmdTNkRHBkTWpJeUVCQVFFQ1BBZHo4eHNEczJiTXQybjc0NFFmcHNTTUtrM1YyZHNMVjFSVUFvRmFyY2V6WU1haFVLdmo1K1dIVnFsVVc1eDQ1Y2dUdDdlMklqWTNGdUhIaklBZ0NTa3BLcEduK1NxVVNYMy85dFhUK25EbHpFQlFVaEFjZWVNQ2krbmxoWVNHMFdpMEFJRHc4WEZyL3ZXREJBdHgzMzMzRCtubUorc0lBVGtSRWcxYlkxb3BIVmNkUjFOWnExVFpLN29JMzQ2ZmpwMEUzT2FGblJFVERSeFJGaXlBNGE5WXNpekJiWGw0dVBiN3BKdXMvQTAzVnhELzg4RU9zV2JQR1lpUjQ2dFNwdU9PT083QjM3MTc0K1BoSWE2UzNiOThPdFZvTm9LdXE5K0xGaTIzMnJibTVHYWRQbndZQVJFWkdJaVFrUkdxcnFhbVIyc3d0WGJvVVM1Y3VoVTZudzdwMTY2VGpXN1pza1lKdGUzczdubmppQ2FtdHJ4SHVtcG9hN051M0R5ZFBuc1FMTDd5QWdJQUFhRFFhYVkyOFFxR0FScU94K040T0hqd29qYzdmZmZmZHVPZWVleXhHMnF1cnE2V2JIZ0FRSHgrUG9LQWdxNjNNek5lTHg4WEY5ZHBQSWtkakFDY2lva0g1ZDkxRi9DbzNFNjE2blZWYmhLYzNQa3BPUmJTWGp4TjZSa1EwdkE0Y09JQ0xGeThDQUZ4Y1hIRGJiYmRKYlVhalVkcitDZ0RHangvZjQzV3lzckx3eFJkZllObXlaUUM2UXJiNTZIVnpjek0rL2ZSVGZQcnBweGF2S3k0dXhwbzFhd0JZQitHREJ3L0NZREFBZ01YMGRhQnJaTDc3T3UvaHNudjNiaW5zSHpwMENFdVhMc1hvMGFNUkdocUtxcW9xNkhRNlpHZG5ZOGFNR1FDQTF0Wlc2VHNGZ09qb2FBREF4SWtUZTN5UGlvb0t2UG5tbXhiSHRtN2RLbFZGRHdrSmdWS3B0T3ZuSWhvcUJuQWlJaG9RZ3lqaTFlSWN2Rk5hQUZ2L2pMc3pNQlIvaVo4T2J4ZUZ3L3RHUk5lLy9QeDhQUFRRUTNhNzNzYU5HeEViRzl2djh5OWZ2b3d2di94U2VqNTc5bXlVbFpYQnpjME5YbDVleU0vUGgwYWpBZEExWlRva0pFU3FSbTZ5WU1FQzdOdTNEd0N3ZCs5ZWpCMDdGaWtwS1hiNE5GMlYyVTFLUzB1bDZ4WVVGTmdjL1I0dXMyYk5rdDd2Nk5HanVPZWVlK0RpNG9MRXhFUlVWWFV0V1RwOStyUVV3UFB6ODZXYkE2NnVyb2lNakFRQWpCNDlHZ0VCQVhqNjZhZng3TFBQQXVncUhQZklJNCtnb3FMQzVudWJSc21ycTZ1eFljTUc2ZmkrZmZ1azczMzU4dVZXTnlpSUhJRUJuSWlJK3ExUjE0blYyU2R3cUtIT3FrMHVDSGdxUEE2L21oZ0Rydlltb3V0VlkyT2p0TDdZeThzTDBkSFJlUC85OXhFUUVJQjE2OVloUFQxZE9yZW4vYldYTFZ1R0N4Y3VvS1NrQkVEWGZ0aWhvYUZJU2txQ3I2L3ZrUHIzNElNUG9yYTJGb1dGaGRpL2Z6L0dqUnVIbTIrK0dWbFpXVU82Ymw5TW8rNEFJSlBKRUJjWEI2VlNpYWFtSnFqVmFwdzZkUXBwYVdsSVRFekVkOTk5QndESXpjMkZYcStIaTRzTGNuTnpwZGRQbWpRSkxpNVhZOHJ5NWN1dDFzb0RYYk1QQWdJQzBOallPS0txMFJQMWhnR2NpSWo2SmJ1MUNTdFZ4MUhSWWIwVmpGTGhpcjhtek1UOGdHQW45SXlJeUhHaW9xSVFIUjJOOCtmUFk5R2lSZGl4WXdlTVJpTXVYYnFFelpzM283UHo2amFNcHRIZDd1UnlPUjU3N0RHOC9QTExhRzl2aDA2bnc5YXRXL0g4ODg5ajh1VEpRK3FmWEM3SHFsV3I4T0tMTDBLcjFXTEhqaDFJVGs1R1pHUWs5dTNiQng4Zkg0dFJjbnZSNi9VV2ZaREpaRWhOVGNXZVBYc0FkRTJOVDB0TFEwUkVCTnpkM2FIUmFLRFJhRkJRVUlENCtIams1ZVZKcnpmZk5xMjB0QlFGQlFYU3VubWdhei8wTDc3NEFqNCtQdGkwYVJOZWVPRUZpejNJWjgyYUpUMDJHbzA0ZnZ3NEFDQTBORlNhMGo1bXpCZzdmd05FL2NNQVRrUkVmZnFzdWd5L3pqc0RqZEZnMVpiZ3JjU0hTYW1ZNE9IbGhKNFIwWTBnTmpZVy8vakhQNXpkRGNudHQ5OE9kM2QzekowN0Z5RWhJZmpyWC8rS2pvNE9pNzJxbFVwbHJ3WEEvUDM5c1h6NWNuend3UWNBdXNLNm01c2I5dTNiSnhWYjY4dWlSWXRzSHZmejg4TzhlZk93Wjg4ZXRMZTM0L0RodzFJb1hiWnNHVDc2NkNPTDgwMVZ3cnN6clRPM3hmU2FnSUFBYk5xMFNacDJEMXl0cmo1cjFpd3BnSmVXbHFLNnVob2hJU0dJalkzRm1UTm5BQURuenAyRHY3OC9HaHNicGRlYkIvREt5a3BweE55a3Fxb0tWVlZWQ0E0T3RsaC9iMksrN1poV3E1VUNlR3hzTEt1Z2s5TXhnQk1SVVk5MG9oRy9MVkRoNzVYRk50ZDcvMGZJZUx3V014VWVabnZNRWhGZDd4SVRFeEVSRVFHZ3ExallFMDg4Z2JmZWVrdXFXQTRBYytmT3Rhck8zZDMwNmRPUm41K1BTWk1tU2FQbGh3NGRzaGpON1UxUEFSem9DdlNtOEp1VmxZVzc3cm9MS1NrcFNFMU50UXJnOXREYWVuVTNEQThQRHdCQVVGQVF3c0xDVUZwYUNnQTRkdXdZbGkxYmhyaTRPS3NBYmhJYUdvclJvMGNQcVMvYnQyK1hIcHRQVGMvTHk1UGFmSDE5ZS8zK2lJWUxBemdSRWRsVW85WGdNVlU2VGpYWFc3VXBCQmxlakU3RXo4WkZPcUZuUkVUT0pRZ0N2THl1enZvWk4yNGNBZ01EcFFEdTVlV0YrZlBuOSt0YUsxYXNHSlkrbW9kWVU5RXo4NUZoY3dFQkFZTitIMU9WOGFhbUp1bVkrVHIybVROblNnRThQVDBkUzVZc2tkYUh4OGZISXlFaEFZY09IWkxPVDA1T3Ryais3Tm16TVh2MmJJdHQwRXhGMkhwaVhrbmVuR25rSEFDQ2c0TVp3TWtwR01DSmlNaktpYWJMK0huMkNkUnFOVlp0UWE3dStDQXBCU25Lb1kxUUVCRmRMM2J0MmlXRlRLQnJEMnZ6L2EwSHk5WmUyOTNYTzNlbjFXcWhVQ2dzS3A2YkNxU1pGell6dDJuVEp1bng1Y3VYc1hmdlhpeGV2QmllbnA0VzUxVldWaUlyS3d0MzMzMjMxVFhNKzJRZTZLZE5tNFlkTzNaQUZFVzB0TFRnM0xselNFcEt3dWJObTZYK2Z2amhoOUw1UTEwRFR6VFNNWUFURVpHRkR5dUs4VktoQ2pvYkZXV24rd2JnYjBtcEdPTTI5SDlZRWhGZER3NGZQb3k5ZS9kS3p5ZE9uTmp2MGUvaHNIMzdkbVJrWkZnY0N3b0s2dGRyOVhvOTNuLy9mWlNWbGVITW1UTllzV0tGTkNMOTdiZmY0dXV2djRaZXIwZG5aeWVXTEZraXZVNFVSWlNYbDB2UFEwTkRwY2RLcFJLVEprMkMwV2pFckZtenJMWjh5OHZMa3dxNEtaVktUSmd3b1Y5OWJXdHJ3L256NXpGbHloU3JOdk1iRjFxdFZ0cUtiTUdDQlZ3RFRrN0hBRTVFUkFBQWpkR0FwL05PWTBkMXVWV2JBT0MveG9iajVlaGtLUHBZMCtnTU5iY3RjM1lYaU9nR2RQVG9VWHp5eVNmU2MzZDNkeno2NktNUUJQdHN4cmg3OTI2clkzMFZhSnM0Y2FKVkFMLzExbHY3OVg2ZmYvNDV5c3JLQUhTdDZaYWIxZmNRUlZFS3ludjI3SUczdDdkVUFLMjh2TnlpQ0p0U3FVUjkvZFhsU3c4KytLQTArdDY5QXJ2NVNIMVVWQlFhR2hxazV6NCtQbEFvRkZiOXJLaW93RXN2dllTNHVEajQrUGpnOHVYTFVsdE9UZzdpNCtQNzlYbUpuSUVCbklpSVVON1JocFdxZEp4cmJiSnFjNWZKc1RsbUN1NFA3ZCtvQkJIUjlVNFVSWHo3N2JjV0FWa1FCS3hhdFFyQndmYmJqdkdiYjc0WjhHdE03eThJQW9LRGczSExMYmRnN3R5NWZiN3V3SUVET0hEZ2dQUjh5WklsRnRYSUZ5NWNpSmFXRnVtY3p6Ly9IUDcrL3BnNmRTb3lNek9sODF4Y1hMQi8vMzVzMjdadHdIMC9kZW9VVHAwNkpUMy94UzkrZ2FTa0pBQ1E5bDRIdXFiQ0EwQjFkVFhlZSs4OWl6M0l0MnpaZ2p2dnZCTXpaODVFWUdBZzVISTUwdExTQUFCaFlXRUFydDVNc0JYdWlZWWJBemdSMFEzdVFIMHQxcHc3aVNaZHAxWGJXSGRQYkV0S1JaS1BueE42UmtRME12M3puLy9Fd1lNSHBlZUNJT0NoaHg2U3dxSXp4Y1hGNGZYWFg0ZUhoMGVQYTc2N3k4akl3TC8rOVMvcCtlelpzL0dUbi96RTZyejc3NzhmOWZYMVVLbFVFRVVSMjdadGc2ZW5wMFhSczhURVJJdHE4UFp5L3Z4NWkrY3ltUXhxdFZvYVVROEtDa0pkWFIxME9oMisrdW9yZlBYVlY1REpaRkxJTmhxTk9IbnlKTFp0MndaUkZPSHU3bzYzM25yTDd2MGs2c3ZJbTBkSVJFUU9JUUo0ODBJK1Zwdzlhak44ei9FUHd0NlUrUXpmUkVUZExGaXdBTjdlM2dDNmd1QkREejBrN2JOdFQxdTNiclg2MWRjSXUxd3VoN2UzZDcvRE53RGs1K2RERkxzMm0weE9Uc2J5NWN0dG5tY2E1UThKQ1FIUU5aTGMyTmdvalRBRDZOZG8rMkIwZGw3OWV5b2dJQUJQUGZVVTFxNWRDMEVRNE9IaGdTZWZmQklMRnk2MG1QNXZOQnFoMVdxaDFXcWgwK2xnTUJpa3p4a1RFek1zL1NUcUMwZkFpWWh1UUsxNkhUYmtaT0RiUzFWV2JRS0FYNFJOd204aTRpRzMwenBHSXFMclNWQlFFTmF1WFl1dFc3ZmkwVWNmdFd1WVMwMU5SWE56YzQvdEN4Y3VIUElJczV1Ym04Vi9WNnhZQVRjM04xUldWdUt4eHg3cmRmOXlkM2QzUFA3NDQzajMzWGZ4NktPUFN2dWhoNFNFSURNekU3R3hzVmFGMXV6aGxsdHVRV1ptSmd3R0ExYXZYaTF0QTVlV2xvYnc4SEFvbFVvc1dyUUlreWRQUm5wNk9pb3FLcUJXcTZIWDZ5MUN1ZWx4OSszT2lCeEZFRTIzZ1lpSTZJWlEyTmFLUjdLT283aTkxYXB0bE53RmI4WlB4MCtEYm5KQ3o0aUlyaTE2dmI1Zkk4MmlLS0tqbzBONjNuMTdyNkV5RldhVHlXUkR1blovUHcvUU5icmNQYWpiT21aUExTMHQ4UER3c0ZpNzNkYldCazlQVDdzVnZpT3lGNkdISDBvR2NDS2lHOGpYZFJmeHE1d01xQTE2cTdZSVQyOThuSnlHS0M5dkovU01pSWlJNlByUlV3RG5GSFFpb2h1QVFSVHhoK0ljdkZ0YUFGdDNYZThLRE1YYjhkUGg3Y0tLc0VSRVJFVERoUUdjaU9nNjE2RFRZblgyU1J4dXFMTnFrd3NDZmgwZWh3MFRZOERKZTBSRVJFVERpd0djaU9nNnBtcHB4RXBWT2lvMTdWWnRmZ3BYL0RWaEp1WUYyRy9QV2lJaUlpTHFHUU00RWRGMTZsOVZaWGdtL3d3MFJvTlZXNEszRXR1U1VqSGV3OHNKUFNNaUlpSzZNVEdBRXhGZFozUkdJMzU3UGd0L3J5eXh1ZDc3M3BEeGVDMTJLdHhsY29mM2pZaUlpT2hHeGdCT1JIUWRxZEZxOEROVk9qS2E2NjNhRkRJWlhvcEt3cXB4RVU3b0dSRVJFUkV4Z0JNUlhTZE9ORjNHWTZvVHFPdlVXTFVGdTduai9jUVVwQ2hITzZGblJFUkVSQVF3Z0JNUlhSZitWbEdFLzNzK0d6clJhTlUyd3pjQUh5U2xZb3lidXhONlJrUkVSRVFtRE9CRVJOZXdEb01CVCtXZHhzNmFjcXMyQWNCL2pZM0F5NU9Tb0JCa2p1OGNFUkVSRVZsZ0FDY2l1a2FWZGJSaHBlbzRjbHFicmRyY1pYTDhNWFlLN2d1WjRJU2VFUkVSRVpFdERPQkVSTmVnL2ZXMVdIdnVKSnAwblZadDR6dzhzUzBwRFluZVNpZjBqSWlJaUloNndnQk9SSFFORVFHOGVTRWZyNWZrd2lCYWJ6STIxejhJN3lXbXdFL2g2dmpPRVJFUkVWR3ZHTUNKaUs0UnJYb2QxdWRrWU0rbEtxczJBY0M2c0VsNE5pSWVja0Z3Zk9lSWlJaUlxRThNNEVSRTE0RHpiUzE0TkNzZHhlMnRWbTNlTGdxOEdUY05kd2ZkNUlTZUVSRVJFVkYvTVlBVEVZMXdYOVZXNG9uY1RLZ05lcXUyU0M5dmZKU1VoaWd2YnlmMGpJaUlpSWdHZ2dHY2lHaUVNb2dpWGlrNmh5MWw1Mkc5Mmh0WUdCU0t0K05uWUpTY2Y1UVRFUkVSWFF2NHJ6WWlvaEdvUWFmRjQ5a25jYVNoenFwTkxnaDRKaUllNjhNbWdhdTlpWWlJaUs0ZERPQkVSQ05NVmtzalZxblNVYWxwdDJyelU3aGlTOEpNM0JvUTdJU2VFUkVSRWRGUU1JQVRFWTBnbjFhVjR0bjhzOUFhRFZadGlkNUtiRXRLd3pnUFR5ZjBqSWlJaUlpR2lnR2NpR2dFMEJtTmVQNThGclpYbHRoYzczMWZ5QVQ4TVhZSzNHVnloL2VOaUlpSWlPeURBWnlJeU1tcXRSMzRtU29kbWMwTlZtMEttUXkvaTByQ28rTWluTkF6SWlJaUlySW5CbkFpSWlkS2I3eU1uMmVmUUYybnhxb3QyTTBkSHlTbVlxWXl3QWs5SXlJaUlpSjdZd0FuSW5LU0Q4cUw4THZDYk9oRW8xWGJUR1VBUGtoTVJiQ2J1eE42UmtSRVJFVERnUUdjaU1qQk9nd0dQSm1YaVM5cUtxemFCQUNQam92QS80MU9na0tRT2I1elJFUkVSRFJzR01DSmlCeW90S01OcTFUSGtkUGFiTlhtTHBQamo3RlRjRi9JQkNmMGpJaUlpSWlHR3dNNEVaR0Q3Syt2d1pwenA5Q3M2N1JxRysvaGhRK1RVcEhvclhSQ3o0aUlpSWpJRVJqQWlZaUdtUWpnalF0NStGTkpIZ3lpOVNaanR3WUU0NzJFbVZBcVhCM2ZPU0lpSWlKeUdBWndJcUpoMUtMWFlYM09LWHgzcWRxcVRTWUlXRGNoR3M5R3hFTW1DRTdvSFJFUkVSRTVFZ000RWRFd0tXaHJ3Y3FzNHlodVYxdTFlYnNvOEZiY2RDd01DblZDejRpSWlJaklHUmpBaVlpR3dmL1dWdUtKM0V5MEdmUldiVkZlM3Znb0tRMlJYdDVPNkJrUkVSRVJPUXNET0JHUkhSbEVFYThVbmNPV3N2T3dYdTBOM0IxMEU5NktuNDVSY3Y3eFMwUkVSSFNqNGI4QWlZanNwTDVUaThmUG5jQ1BEWmVzMnVTQ2dHY2o0ckUrYkpJVGVrWkVSRVJFSXdFRE9CR1JIWnh0YWNRcVZUb3VhdHF0MnZ3VmJ0aVNPQk56L1lPYzBETWlJaUlpR2lrWXdJbUlodWlUcWxMOEp2OHN0RWFEVlZ1aXR4TGJrdEl3enNQVENUMGpJaUlpb3BHRUFaeUlhSkIwUmlNMkZwekYvMXk4WUhPOTkzMGhFL0JhN0JTNHllUU83eHNSRVJFUmpUd000RVJFZzFDdDdjRFBWT25JYkc2d2FsUElaSGc1T2dtUGpJMXdRcytJaUlpSWFLUmlBQ2NpR3FEampaZnc4K3dUdU5TcHRXb2I0K2FPRDVKU01jTTN3QWs5SXlJaUlxS1JqQUdjaUdnQXRwWVg0dmVGNTZBVGpWWnRLY3JSK0NBcEJVR3U3azdvR1JFUkVSR05kQXpnUkVUOTBHRXc0TC96TXJHcnBzS3FUUUN3Y2x3RVhvcE9na0tRT2I1elJFUkVSSFJOWUFBbkl1cERhVWNiVm1ZZFI2NjYyYXJOUXk3SEgyT200dDZROFU3b0dSRVJFUkZkU3hqQWlZaDZzZTl5RGRibW5FS3pydE9xYmJ5SEY3WWxwU0xCVyttRW5oRVJFUkhSdFlZQm5JaklCaEhBbjB2eThLY0xlVENLMXB1TXpRc0l4cGFFbVZBcVhCM2ZPU0lpSWlLNkpqR0FFeEYxMDZMWFlWM09LZXk5VkczVkpoTUVyQStiaEdmQzR5QVRCQ2Ywam9pSWlJaXVWUXpnUkVSbTh0VXRXS2s2anBKMnRWV2JqNHNDYjhWUHgxMkJvVTdvR1JFUkVSRmQ2eGpBaVlpdTJGMWJpZi9PelVTYlFXL1ZGdTNsZzQrU1V4SGg2ZTJFbmhFUkVSSFI5WUFCbklodWVBWlJ4TytMc3ZGZVdTR3NWM3NEUHcyNkNXL0dUOGNvT2YvSUpDSWlJcUxCNDc4bWllaUdWdCtweGMrelQrQm80eVdyTmhkQndMTVI4VmdYTnNrSlBTTWlJaUtpNncwRHFSd3Bid0FBSUFCSlJFRlVPQkhkc002Mk5HS2w2amlxTkIxV2JmNEtON3lYT0JOei9JT2MwRE1pSWlJaXVoNHhnQlBSRGVuL1hieUFqUVZaMEJvTlZtMUpQbjdZbHBTS3NlNmVUdWdaRVJFUkVWMnZHTUNKNkliU2FUUmlZOEZaL00vRkN6YmI3dytkZ0QvR1RJR2JUTzdnbmhFUkVSSFI5WTRCbklodUdOWGFEcXhTcGVOMGM0TlZtMEltdzh2UnlYaGtiTGdUZWtaRVJFUkVOd0lHY0NLNklSeHJ2SVNmWjUvQTVVNnRWVnVJbXdjK1NFckJkTjhBSi9TTWlJaUlpRzRVRE9CRWROMTdyN3dRdnkvTWhsNjAzbVFzUlRrYUh5U2xJTWpWM1FrOUl5SWlJcUliQ1FNNEVWMjMyZzE2L0hmdWFYeFpXMkhWSmdCWU5TNFNMMFluUWlISUhOODVJaUlpSXJyaE1JQVQwWFhwUXJzYUsxWHB5Rk0zVzdWNXlPVjRQWFlxbG8wWjc0U2VFUkVSRWRHTmlnR2NpSzQ3MzErdXhycHpwOUNzMTFtMVRmRHd3cmFrTk1SNyt6cWhaMFJFUkVSMEkyTUFKNkxyaGdqZ1R5VzUrUE9GZkJodHJQZWVIeENNTFFrejRhdHdkWHpuaUlpSTdFZ1VSWFIwZEFBQUJFR0FoNGVIM2E1dE5CcHg4ZUpGR0kxR1RKZ3d3VzdYdlpZWkRBYVVsWldodUxnWVBqNCtTRWxKR2REclMwcEtNSGJzV0xpNld2OGJwS09qdytyM3I2cXFDcDJkblFnS0NvS25wK2VRK2s0akN3TTRFVjBYbXZVNnJEdDNDdDlmcnJacWt3a0NmaGsyQ1UrSHgwRW1DRTdvSFJFUlVmK0pvb2kydGpZME5qYmk4dVhMcUt1clEwMU5EYXFycS9IclgvOGFNcGtNKy9idHc0NGRPd0FBa3lkUHhwbzFhK3p5M2g5Ly9ESE9uRGtEalVhRDBOQlF2UGppaTRPNnpyLy8vVys0dWJraE5EUVVFUkVSY0hOenN6cW5xcW9LUjQ4ZVJWUlVGQ0lqSXpGcTFLaCtYZnY0OGVNb0x5OUhRa0lDb3FPam9WQW9ZREFZOE82Nzcwcm5yRisvSHNLVnYvTzFXaTIyYnQwcXRXM1lzR0ZBbjBXbjArR1paNTVCVzFzYkFFQ3BWR0xHakJtUXlmcFhRNmFwcVFtYk4yK0dUQ2JEL1BuemNlKzk5d0lBZHU3Y2lheXNMS2pWYXJ6Kyt1c1cxOXUxYXhkVUtoVmtNaG5lZU9NTnVMdXpXT3oxZ2dHY2lLNTVlZXBtckZTbDQwSzcycXJOeDBXQnQrT240ODdBVUNmMGpCeGwwZDNQT2JzTFJPUWd1Ly85aXJPN01LeitQM3YzSFI1VmxmNEIvRHN0bWZReUlTR0Zra1o2b3lZa2dJSWdLeXNRVUdBRlhZUjFVVUIyc1MvNHcwNnhMQ3E2aUFxeW9yZ3FSYVFLaE40TWFaTkFla0o2Q0VrSTZaTk11YjgveGpuTXpVektoRkJDM3MveitEaTNuenNUa25udk9lZDl0MjdkaXQ5Ly94MGFqY2JvOXNyS1N0alkyT0RRb1VNQXRMM2ZvMGFOUW5HeFljSlJLeXNyT0RvNm1uUjlHeHNiS0JRS0FOb0F1YUNnQUlNSER6YnBIRXFsRWdjT0hJQktwUUlBckYyNzFtZ0Fmdno0Y1p3NmRRcEhqeDZGUUNEQW1qVnI0T0RnME9uNXo1dzVnOXpjWEJ3N2RnekxsaTFEVUZBUU5Cb05MbCsrelBiaE9JNEY0R3ExbXJmTlZCS0pCR0ZoWVRoMzdod0FiVUF0bDhzUkVSSFJwZU56Y25JQWFFY1d1TGk0c1BWWHIxNUZSVVVGQUNBOVBSM0J3Y0dzN2JtNXVRQUFiMjl2Q3I3dk14U0FFMEo2dFY4cWl2RkNlaEthMUNxRGJYNVd0dGdTRmdWdnk2NDlVU2VFRUVMdU5udDcrM2FEYjBBYmdCODllaFQxOWZVQXRNR2FmdSt1dmxHalJtSEJnZ1c4ZGF0V3JlcncraTB0TGJ6bHp6Ly92TlBoN1crLy9UWnZPVHM3bXdYZkF3WU1NQnBVdDdTMElENCtuaTM3K1BoMEtmaXVyYTFGWGw0ZUFNRFMwaEwrL3Y2ZEh0T1p6TXhNYk4rK3ZjTjlkTVA5ZGJadDI0YmR1M2UzdS8renp6NExOemZ0dy8rMHREUzJ2cWlvQ0h2MjdBRUFoSWFHSWpVMUZRQ1FtSmdJSnljbmd4RUhPVGs1V0xSb0VXOWRkSFEwbm5ycXFVN3VpdHlyS0FBbmhQUktLbzdEdXpscDJGU1VBOFBaM3NDZm5kM3hTZEJ3V0lubzF4d2hoSkRldzhQREErN3U3ckN5c2tKaFlTRUxpRjk0NFFWNGVIZ2dMeThQcDA2ZDZ0SzV4R0xEdjRHNkh0ZXVxcXVyUTExZFhaZjJ6Y2pJQUFEV1V3d0FmbjUrYUdpNE9VTE55c29LQW9FQVo4NmNZVDN0QURCdTNMZ3VYU01oSVFIY0gzbGVJaUlpSUJLSnVuUmNSeFFLaGNudlMyTmpJeHVTYm94U3FVMEVxMUtwZUFINDZkT24yZXQxNjlheDEybHBhWmcwYVpKSmJTQzlFMzB6SllUME9sV3RMZmg3MnU4NFYxTnBzRTBzRU9CZlBzRllNbWpJWFdnWklZUVFjbXVHRHgrTzRjT0hBOUQyVnVzQ1F6OC9QNVNWbFdIejVzMEF0RVBGbjN6eVNWNlEzZHpjaksxYnQwS3BWRUlxbGVLUlJ4NjVvMjMvK09PUERkWWRQWG9VUjQ4ZVpjdHIxNjZGblowZDR1TGllUHR0M2JvVlc3ZHVOVGoralRmZWdMT3pNMXZXRCs2am9xTHcyMisvNGVUSmt5d28xM245OWRmWjY3WWpDbGFzV0FFQVdMMTZkUmZ1NnRha3BLU2dxYW5KNkRaN2UzdTR1TGlnb3FJQzlmWDFxS2lvUUhSME5GSlRVMUZmWHc5TFMwdWp3OXg5ZlgxdmQ3UEpiVVFCT0NHa1YwbXV1NDZGcVJkUXBtZzIyQ1l6TThjWHdTTXh4dEhaeUpHRUVFSkk3MlpwYVFscmEyc29GQW9NR3phTTE0TU1BRWxKU2F6bk5UQXdFSGw1ZWNqTHkyczNZL2ZhdFd1N05PeTdyYnE2T3J6ODhzdW0zOEFmenB3NWcrcnFhdDQ2M1pEMXR2Ujd1UFB6ODFGU1VnSUFzTE96ZzYrdkw5TFMwZ3pPQmNEb3VxNXNBOUR1a0g0ZC9mbmxuVGw1OGlRQXdNTENBbXZYcmpXWXorM3Y3dytwVklxaFE0ZkN5OHNMSVNFaFNFaElBQUFFQndmVFVQUDdFQVhnaEpCZTQ3dlNLMWlSbFlKV0kzUGp3bXdkc0NVMEV1NVNLdFZCQ0NHazk5cTBhUk5LUzBzQjhBTkYzZHp0Z1FNSG9xcXFDaWRPbk1DSkV5ZmFQVTlTVWhLU2twSUFnQmVBaDRXRnNkZkdTbUoxaFZnczVwM0hHSmxNeHJKNlYxYmVITEhXMnRxSy9mdjNkL2xhK2dHNGZrLzZuVWhNMXRyYXl0Nmpob1lHbkR0M0RxbXBxWEJ3Y01EQ2hRdDUrNTQrZlJwTlRVMElDQWpBZ0FFRElCQUlrSitmait6c2JBRGEzdTU5Ky9heC9jZU9IUXRuWjJmTW1UT0hsLzA4SnllSFRUdnc4dkppODc4blRKaUFXYk5tM2RiN0pYY0dCZUNFa0h0ZXEwYURmMldsNFB2U0swYTN6M0ViakhYKzRUQVgzdm84TUVJSUllUnVxcTZ1TmpvZldiZk95Y21wMitkV0tCUzRldlVxVzlhZmczd3JidHk0QVh0N2U5NjZsMTkrbWZXdTZ5Y1IyN3QzTDI3Y3VNR1c1ODZkaTdGangvS08xZDlmRjRCZnZYcVZQVkRRTjJQR0RNeVlNUU5LcFJKTGx5NWw2emR1M01nQzI2YW1KaXhmdnB4dDY2eUgrK3JWcTRpTGkwTjhmRHhXclZvRm1Vd0doVUtCblR0M0F0Qm1SVmNvRkx5SEFDZE9uR0M5ODFPbVRNSFVxVk41RDFES3k4dFJYbjZ6VkdwUVVCQ2NuWjBOU3BucHp4Y1BEQXpzc0oya2Q2SUFuQkJ5VHl0VE5HTmg2Z1VrMTEwMzJHWW1GT0tkSVdINHE0ZlhYV2daSVlRUWN1ZEZSVVYxcVk2MS92eHhIWTFHWTNLeXNhNVFxOVZkM3RmS3lnb3ltUXpWMWRVSURBdzBDTDdienRmV0JlQjc5dXd4bU9kOXUrelpzNGNGK3lkUG5zU01HVFBnNU9RRU56YzNsSldWUWFsVUlpMHREU05HakFBQTFOZlhzMUVMQURCa2lEWVBqYWVuWjd2WEtDNHVOcGd6djJuVEpwWVYzZFhWMWVDaEJyay9VQUJPQ0xsbm5hMnB4S0swMzFIVjJtS3d6ZFhjQWwrSFJtS1luV24xVFFraGhKQzJNakl5Ymx0Q3JoVXJWaUFnSU1Day9RSGc4T0hEck1jVnVObHJXMU5UZ3hkZWVLSFQ4N1F0bTNXdm1EeDVNdWJNbVlPRWhBUmtaV1VoSnllSGwxVE1XQUNlbFpWbHRQZjdkb21Pam1iWE8zdjJMS1pPblFxeFdJeVFrQkNVbFpVQjBBN3gxd1hnbVptWjdPR0FtWmtaZkh4OEFHaEhLOGhrTXJ6ODhzdDQ3YlhYQUdnZm9NeWZQOTlvM1hZQXJKZTh2THljOTZBbExpNk9KYTR6Tm1xQTlCNFVnQk5DN2trYkMzUHdYbTRhVkVhZWRrYzZPT0dya0VqME16Ty9DeTBqaEJCQ2JpK080d3hLalczZXZCbC8vZXRmb2RGb09peC8xUkZMUzh0T2gxOEQvQ0hnSzFhc3dLQkJnMHkrMXB0dnZ0bHVvcktMRnk5aTU4NmR1SEhqQmhJVEUvSEtLNi9BMWRVVmdHRnZ1a2drZ2x3dU4vbjZwdEMvcGxBb1JHQmdJT3p0N1hIanhnMDBORFRnNHNXTGlJcUtRa2hJQ0g3NzdUY0FRSHA2T2xRcUZjUmlNZExUMDlueGZuNSt2TXowYytmT2hibTU0ZmNWc1ZnTW1VeUdtcHFhRHV1K2svc1BCZUNFa0h0S2sxcUY1ZW1KMkZOUllyQk5BT0J2QTMzd2htOG94RjNNUGtvSUlZVDBOZ2tKQ2J6RVpRQVFIeCtQbHBZV0xGcTBxRXRCdExFaDZQb3VYNzZNeTVjdnc5blpHZDdlM2hnd1lNQXR0MXRmMnd6dCtqUWFEWnNIM3RUVWhBMGJObURGaWhXd3RyWTJ5SVl1RW9uZzQrT0R1TGc0Mk5yYWRya211U24wcnlrU2lTQVVDaEVaR1lsRGh3NEIwTTd2am9xS2dyZTNONlJTS1JRS0JSUUtCYkt5c2hBVUZNVHFud1Bhek9VNkJRVUZ5TXJLd3VYTGw5bTZ3c0pDN05xMUM3YTJ0bGk5ZXJYQjV4UWRIYzFlYXpRYW5EOS9IZ0RnNXViR2hyVDM3OSsvaDk4QmNpZFJBRTRJdVdma056VmdRZXA1WkRZWS9uRzFGSW54WWNCUXpPamZzMThRQ0NHRUVIMysvdjVZdVhMbFhidStXcTNHcjcvK2FyQmVLQlJDTHBmanBaZGVhcmV1dENuUzB0SncvUGh4QU1ERER6L2M0d0Y0UnlJakk1R2JtNHZUcDA4RDBDYWUyN1JwRTVZdlg4NExoZ1VDQVFRQ0FSdlNQWFBtVEh6enpUZThjK24zMXV0Nzdybm4ycjIrN2hpWlRJYlZxMWZ6SGhib0VxdEZSMGV6QUx5Z29BRGw1ZVZ3ZFhWRlFFQUFrcE9UQVFDWExsMkNvNk1qYW1wcTJQSDZBWGhKU1Fuck1kY3BLeXREV1ZrWlhGeGM4TkJERHhtMFRiL3NXRXRMQ3d2QUF3SUNLQXY2ZllJQ2NFTElQZUZ3WlRtZXYzd1J0U3Fsd2JiQkZsYllFaGFGUUd1N3U5QXlRZ2doNU00NWNPQUFybDI3QmhzYkcwaWxVdFlUSGhzYmk2U2tKQXdZTU1CZ2VIcDM1T1hsc2RjZUhoN3Q3dGZSM1BpUWtCQmU1bkY5K2pYR2pRWEpzMmZQUm01dUxwdnpuSjJkallNSER5SXlNcEx0bzB2QVptdHJpMUdqUmlFeU10SWdBTzhKOWZYMTdMV0ZoUVVBd05uWkdZTUhEMFpCUVFFQTROeTVjNWc1Y3lZQ0F3TU5BbkFkTnplM1c4cFNEd0RmZnZzdGU2MC9ORDBqSTROdHM3T3p3N1JwMDI3cE91VHVvUUNjRUhKWGFUZ09IMTNKd1Bvcm1kQVltZTg5WHRZZkc0Tkh3RTdTdlZxbGhCQkNTRzlTVkZRRUFCZytmRGh2YnZIRWlSTVJGUldGNnVwcTFpT3NrNXVieTRMeXlaTW53ODNOalcxck82UWJBT3JxNm5oSndMeTl2WHYwSHJwQ0lwRmd3WUlGV0xObURUaU9RMHhNRE1hUEg4OExodlZyZ092M0RPdVR5V1RkYm9NdXk3aCtXVFE3dTVzUCswZU9ITWtDOEFzWExpQTJOcGJORHc4S0NrSndjREJPbmp6SjltOWJHejBtSmdZeE1URzhNbWk2Skd6dE9YdjJyTkgxdXA1ekFIQnhjYUVBdkJlakFKd1FjdGZVcXBSWWNpa2VSNnV1R213VENnVDQ1MkIvdk9RVkFDSE45eWFFRU5KSGhJYUdJalUxRmFOSGorWUY0THFFWnJtNXVSZzFhaFErK09BRE5uZjR3dzgveEprelo2RFJhRkJiVzR2WTJGaWNPM2NPaHc4ZlJrTkRBNktpb25qMXB1UGo0MW5XYm9GQXdBdDAyNUxKWkx5a1l2cDBQZHpkTlhEZ1FNeWFOUXZ1N3U2c2RKZitjRzc5ZHJYWEJ2MGUrcXFxS2h3K2ZCalRwMCtIcGFVbGI3K1NraExJNVhKTW1UTEY0Qno2YzdEMUEvcGh3NGJoNTU5L0JzZHhxS3VydzZWTGx4QWFHc3JxcDdlMHRHRHo1czFzLy9EdzhDN2ROK25iS0FBbmhOd1Y2UTIxV0poNkFWZWFHZ3kyMllvbDJCQTBBZy8zYzcwTExTT0VFRUx1bnNEQVFBd1pNZ1FEQnc0MDJKYVltSWlmZi80WjhmSHh2UFUyTmphczkzWElrQ0dvcnE2R3ViazVHOTZkazVNRFB6OC9BTnBoemJxNTM0QTI0L3JYWDMrTjU1OS8zbWkyN2tXTEZuVXJDM3BYUGZqZ2c3eGxwZkxtVkxTT0hneTBwVktwOE9XWFg2S3dzQkRKeWNtWU4yOGVlMDhPSGp5SWZmdjJRYVZTb2JXMUZiR3hzZXc0anVQWXFBTUF2TkVEOXZiMjhQUHpnMGFqUVhSMHRFRTV1WXlNRERiQ3dON2V2c3Z2VTJOakk3S3pzeEVSRVdHd1RUL0JYa3RMQ3l0Rk5tSENCSm9EZnArZ0FKd1Fjc2Z0dmxxTUZ6T1MwS1EySEJibloyV0xiOEtpNEdWcGZSZGFSZ2doaE54ZE1wbXMzVURyOTk5L0I2RHRKVzhiaEM5YXRBZ0NnUURuenAzRHlwVXI0ZVhseGJZbEp5ZXpBUHpZc1dPb3Fxb0NvTzM5NWpnT09UazVlTys5OXpCbHloUmVFckZiMFZFWnNvN1UxdGF5MTJabVhaOSt0bVBIRGhRV0ZnTFF6dW5XRDk0NWptT0I4cUZEaDJCalk4TVNvQlVWRmZHU3NObmIyNk82dXBvdFAvSEVFNnozdlcwR2R2M2E1TDYrdnJoKy9UcGJ0clcxaFVRaU1XaG5jWEV4M256elRRUUdCc0xXMXBaOUZvQTJNMzFRVUZDWDc1bjBUaFNBRTBMdUdCWEg0ZTJjVkh4VmxBdkQyZDdBVkJjUHJBOGNCaXNSL1dvaWhCRFNkeG5MU0Y1U1VvTDgvSHdBd05DaFEzSHg0a1cycmJTMEZPN3U3dUE0RGlrcEtlQTREbmw1ZVpESlpLaXVya1pxYWlybXpKbURrcElTL1BMTEwreTRXYk5tSVM0dURsVlZWYWlvcU1DV0xWc01ydnZsbDEvQ3pNeU1EV0hYYURUZ09BNGFqUVpxdFJvcWxRcWpSNDgybUpQY1VSa3lRQnNrcDZlbnc4TENBaEtKQkVLaEVEVTFOZGkzYngvYng4YkdwZ3Z2Rm5EOCtIRmVyMzVzYkN6dlFjSWpqenlDdXJvNnRzK09IVHZnNk9pSW9VT0hJakV4a2UwbkZvdHg3Tmd4bys5RFp5NWV2TWo3VEpZc1dZTFEwRkFBMnA1c25aSVNiWm5WOHZKeWZQSEZGN3dhNUJzM2JzVGt5Wk14Y3VSSTlPdlhEeUtSQ0ZGUlVRQ0F3WU1IQTdqNU1NRlljRTk2Qi9xV1N3aTVJNnBhVy9CTTJ1ODRYMU5wc0Uwc0VHQ0ZUekFXRHhweUYxcEdDQ0dFM1B2a2Nqa0E3UkJwTnpjMzNoem5OV3ZXd05IUkVjM056YXlYMXNQREF5Tkhqc1N1WGJ1Z1ZxdFJXMXVMbkp3Y05zVGIwOU1URHo3NElJS0NnckJod3dhRHV1TTYrajIwN1RFMlhMNHpGaFlXMkw1OWU0ZUJlbGZPbTVDUWdCOS8vSkV0eDhURTRPR0hIemJZYi9iczJleGhCTWR4MkxKbEN5d3RMWGxKejBKQ1F0RFkyR2ppblhRdU96dWJ0eXdVQ3RIUTBNQStLMmRuWjF5N2RnMUtwUko3OSs3RjNyMTdJUlFLV1pDdDBXZ1FIeCtQTFZ1MmdPTTRTS1ZTZlBMSkp6M2VUbkpuVUFCT0NMbnRrbXF2WTJIcUJaUzNOQnRzazVtWlkxUHdLTVE0OXJzTExTT0VFRUo2aHlsVHBzREh4NGNGaU1PSEQyYzk0a3Fsa3BkSURBQ21UWnNHVDA5UGhJV0ZvWC8vL2dDQWNlUEc0ZFNwVTZpcHFjR0NCUXNnRUFqZzR1S0NWYXRXNGRTcFUwaEtTa0pwYVdtbnZkZjZCQUlCUzZDbXI3TXlaR0t4R0g1K2Z1ekJRbHRTcWRSb25leTJNak16V1VLNXNMQXd6SjA3dDkxMkxseTRFR3ZYcmtWNWVUazRqa05OVFEyaW9xSnc1TWdSQU5yMzU4Q0JBNTFlMDFTdHJhM3N0VXdtdzhLRkMyRnVibzUzMzMwWFVxa1VMNzc0SWs2ZVBJbURCdyt5ZTlGb05MeWVjMzMrL3Y0OTNrWnk1MUFBVGdpNXJiNHR6Y2ZyV1hLMDZ0V3kxQW0zZGNEbTBFaTRTeTJOSEVrSUlZUVFmYnA1M0FBd2Z2eDRpRVFpSkNZbW9xRkJtOUJVS0JUQ3lja0pZOGFNWVVPdzlZZHhDNFZDekpvMUN5S1JDTTdPem15OW1aa1pIbnJvSVJid0twVktLQlFLS0pWS3FGUXFxRlFxcU5WcWFEUWFOZ1JkOTU5SUpJS1ZsVldIN2RhVit3TDRpZFc4dmIwaGw4c2hGQW9oRW9sZ1ptWUdHeHNiZUhwNll0S2tTWEJ4Y1RFNGx5NVJuTzcvOCtiTmc3bTVPVXBLU3ZETU04L3dzcjIzSlpWS3NXalJJbnorK2VkNCt1bW5XZmsxVjFkWEpDWW1JaUFnd0NEUldrOFlNMllNRWhNVG9WYXI4ZXl6ejdMM0t5b3FDbDVlWHJDM3Q4ZTBhZE1RSGg2T0N4Y3VvTGk0R0EwTkRWQ3BWTHg1OUxyWGJjdWRrZDVGd0hGR0N1OFNRc2d0YXRWbzhGcG1NcmFYRlJqZC9vVGJZS3oxajRCWkIzOG9DZW1xYVZOVzN1MG1FRUx1a0QzNzMrdnhjMlprWkxCeVZ2NysvbGk1a242bjlEWXFsYXJkVW1WdGFUUWFnMERkMkxxZVZGZFh4K2E3NnpRMk5zTFMwckpieWVySXZVL1F6Z2RMUGVDRWtCNVhwbWpHZ3RUelNLbXJNZGhtSmhUaVhiOHdQT1h1WmVSSVFnZ2hoQkRUZFRYNEJtQTAwTDZkd1RlZ3pZcmVWbWNqQjhqOWlRSndRa2lQT25POUVvc3UvWTdxVnNONVM2N21GdGdjR29taGRvNTNvV1dFRUVLNlN5QVF3TkhSQnRYVmRVYTNXOXRZb0tIZU1NOEhJWVFRUGdyQUNTRTk1aitGMlZpZGV3a3FJek5ib2h6NjRhdVFVWEF5TTc4TExTUEVkRC91ZkFOU3FiWUc3ZTBZNHY3WXJIR3d0N2VHUnNOaHk5YzNrLzVZV1VsTlBoZkhjV2hxNGovMHNyS1N3czdlR2k0dURuQnpsOEhOelFtdXJvNTRmKzMvb0ZCb0V3SXRlWDQ2eGo2Z25VdDQrTkJGYlA2cVo1SVBXVnRid0M5Z0lBSURCK0ZTMmhVa0orV1lmQTVYTnhtKytPb0Z0dHpaWjZBL0xQbWZ6MytHSy9ubEpsK3p0N0N6dDhLVGY1M0Vsci9mZGhRMTErdnhweW1qY08zYURTUmV6T3IwSFA5NFlTWjd2WDFiSENvcmIzUzQvNlNIaDJQUjRxazRmKzR5OXU0NWg4eU1JZ0NBek1rT3MvL3lJTVpQaU1ESzE3NUdWbVp4TisrS0VFTDZCZ3JBQ1NHM3JGR3R3dkwwUlB4YVVXS3dUUURnbVlFK1dPVWJDakhOY1NMM0FmM0F2Q3NVaWxiTW52bVd3ZnJ4RTRiQzNjTUpHbzJHRjRCdi8rbi9URzVUZFhVZEZqeTFEZ0tCQUY5OC9RS2NuT3dnRm91TTdoc1FPQWpKU1RrWU5zSVBreWFQMExheHVSVzdkcDQyK2JyR2VIcTVZdjJuUzlpY1J0OGhIdDBLd0R2aTd6OFE3Z1A2b2I2dUNSbnBoYWl2YityeXNRNE9OckIzc083UjlnQmdBWC9iQndjOVJmOEJoRWdvd3NSSnc5bnl2bC9QWStpd0lWajAzS1BnT0E1ZmJkcVBBL3N1ZEhpKzhST0dzdGUvL25LdXd3RGMxdFlTVDgxL0dDS1JFREZqUWhBUzRvVkZmL3NJYXJVYTZ6OVpBanQ3N1REYVpmK2NpWDhzM1FDVlN0M3V1UWdocEsrakFKd1Fja3Z5bXhyd3RQdzhzaG9OaHlWYWlzVDRLR0FvWXZzUHVBc3RJNlR2NFRnT0xTM0tkb052QUFnSjlVUjJWakdXTHB2TzFra3R6TEIxMjJ0RzkvOWwxeGw4cy9sZ2w5dHdKYjhjUlVYWE1HaVFObnR4YUpnWG5QclpvYXF5dHN2bjZNemtLU1B4NFBnSUFNQkx5emVhRklCUGVUUVNqODkrb01mYW9uTW5Fd0VxRlB6UkRpS1JDSjZlL1NFUUNDQVFDTERvdVVkaGJXMkJuLzUzSENLUkVBTUgzY3drM1oyUkFjOHRuUTVyR3d1Mi9PMS9mME56czdZTlAvOTBBbi83K3hRQWdNZUFmbmg2NFovdzFhWjkzYmt0UWdqcEV5Z0FKNFIwMjIrVjVYais4a1hVcVpRRzJ6d3RyYkU1TkJLQjFuWjNvV1dFM0JrM2JqUzB1ODNlL3RaNldXdHJHN0h0djRjNzNHZnBzbGlEZFJWWHI4UGQzUW4xZFUxd2NOU1dIMUtyMVBobXl5RVVGVmFndExRS3I3L3hKQndkRFJNQ0dkTzJXSXFwR2FnRkFnRTJiMzJsMC8wNkMyQjloM2dnSjFzN3lzYkRveDliWDFaYVpWSjc3clNteHE3WFU5WW5FQXBnWVdGOHlrNXpjeXR2V1NJUjRlc3Y5Nk8ydGhIem5wb0lBSmcrSXdaeFI1T2dVV3Z3OFlhbGJGOVRIeFE4Tm1zY1JrY0hzZVgweTRXSU81TEVsdmZ2dllBSEhneUhqNjg3QU9EUFU2TlFjT1Vxamh4T01PazZoQkRTVjFBQVRnZ3htWWJqOEdGK0JqNHV5SVRHeUh6dkNVNzk4Wi9na2JBVFM0d2NUY2k5NiszM0ZpQXMzTnRndlM3b1BCYVh4RnYvMTdscjJqMlhzVURWMXRZUzIzN2dCMEJDb1pEdHF4OGNOVGUxNE1odkhRY3h4Z0x3dGU5dGgxcXQ0YlZCcVZKajc1NXprRWpFV0xscUhnS0RCbXV2MGR5QzQzSEp2T01sWm1JOE5IRVlCQUlCV2x0Vk9Ib2tzY00yM0NrZnJuOE95VWs1K083Ykk2eEh0NkcrR1dxTkJsSUwvcFFBY3pPSndicldGaFUwR3MwZGE2L09YMmE5MDYzak9ocktyaHZwWUc2dS9SMnIrLy9QUDU2QVJzTmgrb3dZckZxNUJkVlZ0WEJ3c0RGNmpxNFlGUm5BQW5vQWFHcHF3ZnFQZnVZOWxORm9OUGozaHo5aC9hZExXVHVlV3pJVmxaVTNrSktjMisxckUwTEkvWW9DY0VLSVNXcVZyWGp1MGtVY3E3NXFzRTBvRUdDNXB6OWU5QXlBa09aN0UzSkx4R0lSUEwxY1RUNU9GM3diNCtQcmp0QXc3UU1HanVQdzhVYzdjT0Y4T20rZkJYOTdoTTNmL243YkVaUVVWN1o3dnVycU9paGJWU2EzRWRBRytqS1pZUy84eWxYek1HQ0FNNzdmZHRSZ1c4UlFYeFFXVkxCQXo5ckdBai91ZU1OZ3YzVWZMVEpZdDJybEZzaFQ4dkRkdDBmdzNiZEhPbXpiWCtaT3dKd254clBsLzM3ekczYnRPTlhwUGQxSnpjMHQ3SDB3TTlQOVg0eUVpNWxvYUdqR3NPRkQ0T3JxaUl6MG9tNmRmMVJrQUY3NTExL1l6d0xIY2ZqODA5MjRWbUZZWHJLMHBBcGZmUDRyUyt3bUVvdXdjdFdUV0x0NmU1Y1N3aEZDU0Y5Q0FUZ2hwTXZTRzJxeFFINGVCYzJOQnR2c3hCSnNDQnFCU2YxTUR4Z0k2YTFNSFk1dENxZCtkcnlod3owaEk3MFFHejdlaFgrKytCZ0VBZ0grOWZyY0R2ZC9ldUdmOFBUQ1A3V2JTTzdEZGY5RCt1WENiclVsTUdnUTFyei9kNFAxam82MmNIV1RRZDJtdHpvN3F4Z3ltUzBxcjNXY3JmdFdPVGpZWUZwc05GdXVxYW5IL3IzbmIrbWNwdjZjN04xekR2dmJTYUltRUFqZzVHVEhlOUR5MVB5SDhmZm5Ia1cvZm5Zc1lBYUFDK2ZUdXhXQXg0d053UXN2UGc2UlhpNkJINzZQdzVuVGFlMGVjeXd1Q1lNOSs3UDN6c3hNakJXdno4VW42M2ZpMUFtNXlXMGdoSkQ3RlFYZ2hKQXUyWFcxR0M5bEpLRkpiZGpiNVc5dGl5MmhVZkN5N1BuTXdvVGNTZSsrOVMyRUlpR0dEL2ZEeTYvTllldG5QNllOUHRVcURVWkhCM2Y3L0hWMVRXeVkrWDgyTFdkWjBHTWZOVDN6dVRFT0RqYlkrcDFoTWpXcDFJd0ZnWjk5dWh0TmpRcFlkcVBjR1FEZTNONmFtdmJud0hlbXBxYkI2RHhoV3p0dFJ1MGJiYzc5Nmt0Zll1QWdaOHoreTNpRFkzclNvc1dQOHVaZWIvbjZJRnBhRFBOYzNBMXZ2ak1mUWNHRFdZKzN6c0JCemtiM0h6alErUHIyQ0lWQ3pQdnJSTXg4YkN4di9hRUQ4Zmp4aCtPZEh2L041b1BvMTg4T28yTzAvMGJFWWhGZWZIa1dBZ0lHWXZOWEJ5ZzdPaUdFZ0FKd1FrZ25WQnlIdDNKUzhYVlJMZ3huZXdQVFhEeXdQbkFZTEVYMDY0VDBmcTEvREtjZU9zeVh0MTdSSnVtVlR0czU0ZnIweXp4MXgvWHJkZmo0b3gyOGRXKy90d0NBdHAzdnZ2VXRXNjlVbWpZTS9JZnY0eUF4Nnp4SHcxUHpKL0dXaFVJaHdzSjkyTEwrNjF0bFoyZUYydHBHMk50YmdlTTQxTmJ5QTNDTlJvUGk0a3JlSFAyRjg5OW4yZFY3b2c3NHc1TkhJR3IwellSakdvMEc0eWRFc0I1Y016TUpXbHRORDhaTFMweExGTmRSY3IrMndiZStwcVlXbEpaVW9xUzRFc1hGbFNncXJERHB1c3YrT1FNUFRvamdyZHUzOXp5KytxSnJXYzA1anNPSEgveUVmMG5FR0RIS242MS81TStSS0Npb3dHOEg0MDFxRHlHRTNJL29Hek1ocEYyVnJTMTRKdTBDTHRRWWZua1VDd1JZNlJPQzV3YjVHam1Ta050THJkWWdKN3NFOHBROHlGTjZOdEdUVkdyR2V2QjBQRHo2b2FURWNDNzBKLy9lMmU1NXVoT0E2dzhmYm0xUlFaNlNaM1EvalVaamRKdGFyV2JCbnJXTkJleis2RTNtT0E1bHBkVUFnTVpHQlk0ZVRvUlEySG1laHJZQnVFQUFPRHZiZCsxbVRDUVVDbUZ0YlFFek13bHFydGREb3pGODVCY2U3ZzJyUDNydVMwdXFlclMwV1dEUUlEeno3SjhOMmhReFZQczdidklqSXpIN0x3L2k3VGUrTlRtNFg3eG92Y250Y1hXVEdhd3JMS2phOUMvRkFBQWdBRWxFUVZSQXhGQmZYTDllQjNOek0vWmVISXRMd25mL1BZTHE2anFZbTB2ZzQrdU95NWNLQU1Da0pHeTdkNTNHcUtoQVdGcmVIQUh3NTBlajhPZEhvMHh1UDhkeDdPYzVLVEViaHc5ZE5Qa2NoQkJ5UDZJQW5CQmlWR0x0ZGZ3dDlRTEtXNW9OdGptWm1XTlR5Q2hFTy9RemNpUWh0MGR4MFRYSTVYbVFKK2ZoMHFVcjNTN3YxSmx4RDRZYmxILzYrTE9sK1BHSDQ5ajVNejhSMTFmZnZOd2oxL1R5ZGtOZzBDQ2NQM3VacmJPeWxpSjJSb3pSL2NWaWtkRnRSNDhrc1dCdjFWdC94YkRoUXdBQUxTMUtYaEQ0Nm9vbmVLV2w3aFZPL2JSbEM2dXFqQWZXbFpVM2tKYWFqNUJRTDF5TXoreXg2dzcyN0krVnE1NkVSR0w4YTFIc3pER1l2MkF5QUdEMXVtZXcrcDN2a0phYTMrWHpTeVJpTEg1K1dwZjNiKy9Cem82ZlR1TEhINDZocWFrRkw3dzBDK01lREFPZ2ZTQlZYVjBIQUhoMDJtZzgrZGRKU0U3S3diYXRoM0g5ZW4yWHIxdFlVSUVObit6Q2MwdW1vYXJ5QnJ5ODNicDhiRnRKaVRrb0thN0UySEdoK1BpakhRYmw3THJMeXU0cUZpMHlUTEozcTVxYWJ0YVNyNmd3YmVRQUlZU1lnZ0p3UW9pQi81Yms0Lyt5NVdnMVVySW53dFlSbTBNajRTYTF1QXN0STMzSjlldDFmL1J3NXlFMUpZOEZHTGVUVUNqRWpKbGpETlpMSkdMTWUyb2lnb0lIODlaM3B6ZFlKck9GN3hBUFdGdGJzR3V1LzNRSkFQREtOdG5ZV0dMK3dqOFpQWWRZTERLNkxTa3hCL1gxVFhCMWsvR0cwWnViUy9EbU8vT3gvcU9mVVh2RE1JbGlWNm5WR2phSFhTUVNndU5ndExSWFpGUWdMOEhiN01mZWFuY1l2ejRMQ3pOY09KK08rdm9tbzl1TENxL2gvMVpzUWN5WUVGUmV1MkZRYWt6SFdCbXlGb1hTYUJEbzQrdU90OTU1bW4wZUFLQlNxU0hXUzBDbS96bGJXcHJqamJmL2l2VWYvb3l6Wnk1MWVrOEFJQklMVFJvUjBWNEFydisrMU5UY0RLeWRuTFFQTG1ReVd6dys2d0VBMm96eG1SbEYrTzJnYVQzUDU4NWNRbkppRHA1ZU9QbVdBdkRtNWhacytmb0FkdTQ0aWRyYTd2L010U1VVS05IVTFQblAwcTFvYVdtNXJlY25oUFJ0RklBVFFwZ1dqUnF2WmFiZ2g3SUNvOXZudW50aWpWODR6SVRDTzlzdzBpYzBOYlhnY3RvVnBLVGtRcDZTaDVMaXloN3JOZXVxaVpPR29iK3JvOEY2M1hEYVkzSEpDQWdjMU8zenR3MU0yeEtKZXViZjFzekh4L0tHc3dzRUFrUU05Y1dINnhkajlkdmY0Yk5QZHVHelQzWjFlcDd0UDdXZkhDNDZKaGd2dkR3TGRiVk5LQyt2eHFzdmJicmxkcGVWVldQTnU5OERNRDRFR3dEczdhM3gwcXV6T3p5UHNUSmt5eFovaXNJMmM2SkhSUWJnaFpkblFTcTlHYXhuWnhVak83dUVOK3g2MDhhOWFHNXV3Y3pIeHdIUVBwQjUrYlU1c04yNEZ3ZjMvOTYxbSt0aCt0bmdYVjFsRUFnRWVQNmZNOWlEaDZ0WHIyUFhqbE93c2pMOVlXbHpjd3QyN1R5TkU4ZFRBQUIrL2dQWkNBQUErUEtMdlVhSDRiLzE3dE5zam5xTFFoc2szOG9ESDBJSXVSOVJBRTRJQVFDVUtwcXdJUFVDNUhXR05WN05oRUtzOWd2SFBIZlB1OUF5Y3I5U3E5VEl5aXBHU3JKMkhuZE9UaW5VM2NpUzdPaG9pK3ZYZTZaM2ZNcFViZEJWWDk4RXFkU01EVWxlKzk1MmpCanBqMU1uNUZqeS9IUzIvN1FwSy9IVS9Fa3NNTk92RjIxbUpzWS9YbmdNTlhwRGdOdnIyYzNNS0VKR2VpRmtNanUyTHZGaUZ0NSs4MXZlZnJwRVkrMlZCUU9BQVFPZE1lRWhmbThyeDNIZ09BN096dlo0NjcybjJkendXekhZeXhVQ2dRQjI5bFlvTHI3VzRiNGJ2MXlPOXA2bFZGWFc0cFVYdjdqbDlwaENLQlJpemhNUFl0YWNCM2tQS3NyS3F2SHVXOXN3emNqdy9tKzNIa1pMaXhKUHpIc0lnUGFoeHJPTHA4TFcxZ28vL25ETXBPdnJSaEhvU0MzTWpOWXo3MGo1MWV2c3RiT0xQZVkrK1JDYnI4NXhIRDVkdnhPdHJTcFlkZk9qdmxwK0hWZkx0ZGR3OStCUE4wcEx6VWRSb2VGbkx0SjdPS3RRM0o3TThjMU5qbmhtMGVUT2R6UlJVVkVSVHA4K0RRQndkall0ZXp3aGhKaUNBbkJDQ0U1ZnY0Wm5MOFdqdXRWdzJKMmIxQUtiUXlNUllXdllLMGlJS1RpT1ExSGhOY2hUY3BHU2tvZkxsNjUwYVZoeVc1YVc1Z2dLOFVSNHVBOUN3N3d4Y0pDelFVRFRYVlhYYm1EUUlCY2MyUGM3cHNWR1EvSkh3dWtMNTlOeDRYeTYwV1BpTDJTeUFQemhQNDNBbmwvT3dzSEJHcSt0ZUFLK1F6d0FBSmZTcnVEQytYVFUxamFpcWFrRkdaY0w0QmN3RU5iV0Z0Qm9OS3ozZU9yMG0vV25LeXRyNGVjL3dPZzFoVUlCYjF0cml3cFhycFJESUJCZzhkTHBFQXFGdUh5cGdBMlpiMmxSWXNkUEovR25LYVB3NmZxZGVPdmRwMi9wZlFLQW9LREI3SFdxdk9QNTBJNk90dTF1MDY5bmZTZjA3KytJWmN0bkdrd25LQ21weE92LzJ0emhjT2tmZnpnT2pZYkR2S2Ntc25WUHpKc0FXenRMZkwxcC94MGRzVkZTZERNQUZncUZlSHoyQTJ4NXgwOG5XUksybmpCNGNIL2U4clVLdzFyc1FxR1FWemU4dWZuMkRPTld0VnBoOHVTZUQ4QXpNakpZQUM2VmRxOUVIeUdFZEFVRjRJVDBjZjhwek1icTNFdFFHZm5pT05xaEg3NE1HUVVuTTNNalJ4TFN1YXJLV2had3A4bnplZk5XdTBvc0ZtR0kzd0NFUjNnak5Nd2JRL3dHOU5oUTdiWUtDcTRpT05RTEIvWmR3TFRZNk00UEFKQ1pXWVRTa2lxNGV6aWhmMzlIL09PZk16RnMrQkJZMjl3Yytoc3pOZ1FYenFlanRLUUtjMmUvQzQxR2cvOXNXczZiZHd6dzZ6WlhWdDdBK3g4OWEvU2FabVlTM3JiU2tpb3NYclFlRW9rWVh0NnVBSUNqaHhONVFlYU9uMDdpeExFVU5EWTI0N05QZHdNQUJnMXlBYUF0WXpab2tBdUdqZkFEb08zSjEvWFdTeVJpZ3g1elcxdExEUEh6WU1zbG5mU0E5NlNhbW5xakQxeTZVb2JNMzM4ZzNsNjlBT2JtL0ZKZWVibWxlUHVOYnpzcy82WHo4NDhuSUpHSWVQWEkvL3hvRkNRU01mNno0UmRUYnVXV1hMdDJBNDJOQ3BZSlhTYzVLUWZmYnp2YW85ZlM5YXdEMnFIdENvWGhnek9wbFArZTNxNEFuQkJDZWpzS3dBbnBveHJWS3Z3elBSRjdLMG9NdGdrQUxCcm9pOWQ5UXlBV2RGNnFpQkNkeGtZRjBsTHpJVS9XQnQzbFpkVW05d29LQkFJTUhPU01zSEFmaElWN0l6allzOTFrV3oydHVLZ1N2LzV5dGt1Qm1MN2R1MDVqNmJKWUFHQ1pxUUdnNW5vOXZ2NXFQODZjU2dOd2N5aDRlOElpYnRiVkxpd3dQUk56YTZzU1NRblpDQTN6eHRremFmakhDelBaTm83am9GS3JzZVQ1V0NRbFppTXBNWWUxdWJTa0N1cy8rcGtGNE9ibUV1emFrWUJGaTZmaTRZZUhvNzZoR2YvYmZveTFmZXdEWVJEcURUZWVQaU1HNTgrbEcwM0lCblE5Q2R2dGxwMWRnb3owUW9UcnZjOFh6cWZqM3gvOGhKYVdyZytaM3Y1ZEhDd3N6Tm1JaGVibUZoeVBTKzd5OGZvUEMyN0YxYXZYNGEyWEtPM0tsWEs4di9aLzREZ09FeVlPUTJseEpTb3FES2NWbWVLaFNjUGc3dUhFbGkrbFhqRzZYOXZLQVUxTkZJQVRRb2d4RklBVDBnZmxOVFZnZ2Z3OHNob041ODFhaXNUNGQrQlFUSGN4UHZTVkVIMUtwUXFaR1VXUXArUWhKVGtYZWJsbDdRWmhIWEhxWjZjTnVNTzhFUnJ1WlZMdDRwNlVtVm1FM3k4WUgycmVrV05Ia3pCMVdqUUdEcnJaZ3kxUHljUGExZHU3WEM3Tnk5dU5aZHZtT0E0WjZZVnNXMVZsTGRaLzlMUEJNZSt0L1p2QnVvU0ViQlFXVmhnTktNZU1EVVhNMkJERWpBM0JqejhjNTIzTHlTNUJxandmV1psRnVKSmZEbmNQSjVTWFZVTWtGc0hlM2hwQndZTnhLZTBLUkNJaEhwMDZtbmZzRUw4QmVIYkpWSHp4K2EvZCt2enZGSTFHZ3cvWC9ZajFHNWJBMGRFV1Azd2ZoeDAvbmV6VzBQRXRYeCtFdmIwMWhvLzB4MXYvdHhXWm1VVzNvY1hHdWJySnNPeWZNM2pCTndCODlQNVA3T2Z0VDQrTWhPOFFEMlJuRmVPWnB6L0F0V3VHdzhZN0V4YnVqV2NXOFd1anh4MU5OTHF2Ylp0UkVyZXJUQ0FoaFBSMkZJQVQwc2NjcWl6RHNzc0pxRk1aZmpuM3RMVEdsdEJJQkZqYkdUbVNFRzFnZUNXL25KVUhTNzljWUZMUG9ZNlZsUlFob1Y0SUMvZEdXTGdQcjRmdGJpb3ZxKzUwSDJHYktnQ1dWbElFQkF4RVdWa1YzTnhsckh4VlNLZ25aczErQUR0K09vbUdodVpPenp0MlhDaDdYVlI0alhkTVM0c1NsOUtNOXp5MmxaeVlnMWFsOGMva2dmSGhBTFNmNDlFamlaajlsd2Q1Mi85dnhXWUF3SUsvUFlMWFZqNkIwcElxdG0xMGREQXVwVjNCSTMrT1pKbmkxU28xbS9mNzhPUVI4UFoydzg0ZHB3eDZRKzhsOWZWTldMZjZCNGpGSXQ1RERsTnhISWVQMSsrRWg3dVRRWGIxemh5TFMrcDBINUdSYWhPV1ZsSTg5dmhZUERwdE5NczJyaTkyUmd3Ky9YZ1hSR0lSQnYweGIzdUkzd0MwdEpyMmIxUW9GR0phYkRUbVBUV1JWNDd0OXdzWlNMOWNDSThCMnFSc0RmWE5hR3BTUUszV0lESXFrSGVPdWpyakNRY0pJYVN2b3dDY2tENUN3M0g0SUQ4ZG54UmtRV09rdDJlaWt5cytDeDRCTzdIaGx6clN0MVZVMUVDZXJDME5scGFhMzYyYXZoS0pHUDRCQS84SXVMM2g0K3R1RU1qMkJsSUxNNWlaM2Z6VHVlRS8vOENBZ2YwZ0VBalExTlNDano3NENhKzhOZ2NDZ1FCQ29SQ3hNOGRneXFOUlNMaVloZjk5SDRmaTRrcElwUkpJcGVad2xOM3M1YmV6czhLZkhobkZsaytla1BPdWEyMXRnYW5UK0wzTzdXa3ZJL3dRdndHc3h6UXBNUWZYS21wWWVUV1p6QlkyTnBhb3IyK0NtWmtZdzBZTWdVQWdnS3ViREZXVnRYRHFaNGVSa2Y3NDdXQThudnpySkhiT0gvOTNBb01IdTJCMFREQUFiVTN0Vi8vMUY0TnJmL1R4WXFoVkd0YlRMQkFLSUJJS0lSUUtJQktMSUJhTGNPUzNCUHp3ZlZ5SDl4WVlOQWhyM3Y5N3ArL0J4eHVXR2wydm16dWVrMjA0OWFZNzFDcTF5Y0UzWUx6T3Q1dWJERXFsR3EydFNzaGt0bmo0VHlQWXR0WS9BdWkzM3BtUElYNzgwVWtWRlRWd2NYRUFBRXlZT0F5QWRrcUI3dWUwckt5YWxRSVRDQVRnT0E1dTdaUjRFd2dFaUlvT3dxdzVEOERUMDVXMzdkcTFHL2ppODE4QkFOT21SMlBTNUJIR1RzRVVGWm4rdmhCQ1NGOUFBVGdoZlVDdHNoWFBYWXJIc1dyREwwUkNnUUF2ZVByalJhOUEwR3h2QW1oN0NGUGwybm5jY25rZUswVmtDb0ZBQUU4dlY0U0ZlU01zd2h1QlFZTU5FbC8xUnY3K0Ezbkwra1BPVzF1Vk9IZm1FdDU1ODF1ODhQSXNsbUROekV3TVAvOEJxS2lvZ2JXMUZOOXVYOEVyZmFWVXFqSHVnVEEyejEyajBSajBrTnJaVzJIaDM2ZmNVdHVIRFIvQ1h1Lzc5VHdBb0xxcURrNzk3Q0MxTU1OWDM3eUU2OVgxc0xPM1ltMVBTc3hHZWRsMVRKMCtHa0tCQU1OSCtMSFBzYXkwQ3J0M250SStiQkFKRFhwQTlYbTBLV05sVEg1ZTJhM2MzajFOMGR5S0ovL1M4Ynp2djh5ZGdMRVBoQm5kVmxKY0NVQTc3SDNOKzg5QUlCQ2dvYUVabjY3ZmlTdFhybUxENTh2WXo0OHVDTmRKdkpnRkFCQ0pSZmh1K3dxWW1Vc01raGlxL2lqLzUrTGlnQ1ZMcC9NU0NBSkFkVlV0M3ZxL3JlemhUbWxwRlRxU2xWbU1xc3JhRHZjaGhKQytpZ0p3UXU1emwrdHJzU0QxUEFxYkRYc3Q3Y1FTZkJZOEFoT2RYSTBjU2ZxSzFsWWwwaThYc21IbCtYbGwzWm9UNitMaWdOQndiNFNIK3lBa3pLdEhhazNmYXdvTEtxQlVxbGg5Y0oycXlsb2tKV1lEQUJJVHNyRnN5UWJNZi9waGpCa1hDb0ZBZ0crLytRMEtSU3NVaWxZVUYxWHlBdmVTa2tvY1BCQ1A4QWdmREJ2aGg3Z2pTYnphNFQzbGgrL2pjTzdNSmNTTURVRnlVZzRBNE9TSkZGWkN6Y0xDSE80ZU40ZU9xMVZxL1BCZEhHN1VOdUxBL2dzb0w2dUdRQ0RBbUhHaGNQZHd3Z2ZyZmtScnF3b0FzT2JkN3pGcytCQ01mMmdvL1B3SFFDYXpOV21FQThkeFNML2MvZUhndlVGblE3SXowZ3ZiRGNBUEhiekk5amwrTEJuVzFoYlkrTm12TENEKzZJT2Y4T3FLdi9DR2l3UGE5L1hJNFFRQTJzOHpKVG1YalZiUWFXaG9aZy9acmw2OWp0WHZmb2QzVmk5a1FYcml4U3lzLzJnSHI0WjlSL1BKOC9QSzhPOFBmdXJ3WGdraHBDK2pBSnlRKzlqT3EwVjRLU01KeldxMXdiWUFhenRzQ1kyRXA2WDFYV2dadVpzNGprTnVUaW5rS1hsSWxlY2hJNzJRQlZLbXNMR3hSRWlZRjhML21NZXRteGQ4UDZ1cHFjZnh1R1RFakFuQnhmZ3NKQ2ZsSUMwdDM2QzNyN3FxRmg5OThCTzJmeCtIeU1nQTNwRHk3S3hpRm9CWFY5WGltNjhQUXFsVVlkMmFIN0J5MVpQWTl0L0RCdGN0SzYzQ1A1WnVNRmovOCs2M1RHcC9ZV0VGQ3JmZEhBbnovYmFqcUtscHdOQmh2dHJFZHdKdFRmR1M0bXZZdis5MzVMWHBsZVk0RGw5L3VSOVNxWmxCajNWaVFqWVNFN0xac2xScUJuT3BCT1ptRWtqTXhCQ0xSQkNKUlJBS3RjUHpoUUlCSU5EV05GZXBOTHdBcnowWjZVV1kvWmhwOTN5bmNSelhyVVIwT1RtbEJ1dXFxK3V3ZDg4NS9IWXducTM3ejRZOVVDcjUvMTdqZjgvQUt5OXV3dndGa3hFUzZnbUJRQUNWU28xdnZqN0l5NmFmbVZuRUF2RFdWaFVLQzY1aTIzOFA4ODUzK1ZJQnRtNCtpQWtUaCtIN2JVY1IvM3VHUWJ0UzVYbDQ5KzF0a0VqRUVJdUVFQWdGVUNyVnFDaS9qdno4OGp0YUQ1MFFRbm9iQVVlL0pRbTU3Nmc0RG05bXAySnpjUzZNL1FPZjdqSUEvdzRjQ2tzUlBZUHJLOHJLcWlGUHprV3FQQStwcWZsb3FPODhLVmhiWm1ZU0JBUU9SRmlFRDhMRHZlSGw3Y1liU24wM0dhc0xmYXVrVWpQbzVtWG9sOUN5czdPQ1F0SGFyZVJ6T3JwaDIycVYybUM5L3A5bEgxOTNBTnBSQ2tXRmhyVzJPOXZlbXdtRlF0NG9pdTdVa085dHpNekU0RGhkRU4rOVFON0NRcHRmb09aNnZVRXBNSUZBQUlsRURMVmFEYlc2NDNPMy9WbThsL1JVR1RkOUdSa1pXTDE2TlFEQTM5OGZLMWYyL084VVFramZJbWpuU3hKOSt5YmtQbk90VllGblVuL0g3emNNNStpSkJRSzg3aHVDWndmNjNvV1drVHVwOWtZajVQSThwS2JrUVo2UzI2MFNSRUtoRUY3ZXJxd2VkMERnSUY0Q3N2dWRRbUc4Ym5WM2t0QzF4WEdjUWZDdFc2OHYxMGl2cUNuYmV6T05SdE1uZ201OTNSbUowbFp6Y3d0S1M0elg0T1k0amlWMDY4eTlHbndUUWtodjEzZStTUkhTQnlUVVZ1T1oxTjlSM21MWXUrbGtabzR2UTBaaHRFUG55WkJJNzZOUXRPTHlwUUtreXZNZ1Q4NURRY0ZWazc5QUN3UUM5SGQxWktYQlFrTzlESkl4RVVJSUlZU1E3cU1BbkpEN3hOYVNmUHhmdGh4S0kwTVdoOW81WW5Ob0pGek5LWmk2WDJnMEdtUm5sL3pSdzUySHJNeGlnM21oWFdGbmI0WFFVRzJtOHJCd0h6ZzcyOStHMWhKQ0NDR0VFSUFDY0VKNnZSYU5HcTlrSnVQSE11TVpoT2U1ZTJLMVh6ak1lbUhOWmNKWFVsejVSNmJ5WEtTbFhVRlRvOExrYzBpbFpnZ01HcXp0NVk3d3h1REIvZStaZWR5RUVFTHV2dGJXVnR5NGNYUGFrck96Y3dkNzl4MXF0UnFGaFlYSXk4dURyYTB0Um8wYVpkTHgrZm41OFBEd2dKbVptY0cyNXVabVdGandPMG5LeXNyUTJ0b0taMmRuV0ZwYTNsTGJ5YjJGQW5CQ2VyRVNSUk1XcEY1QWFsMk53VFp6b1Fpci9jSXcxOTN6THJTTTlJU2E2L1dRL3pHa1hDN1BRM1dWNlhWMVJTSWhmSHpkMlR4dS80Q0JCcVdLQ0NHRTlHNGZmZlFSbXBxMGxRUmVlZVVWbUp1YmQzSkUrN0t5c3ZEWlo1OEIwRTVOMnJoeFk3Y2UxTzdmdngvbTV1WndjM09EdDdlMzBUYVZsWlhoN05tejhQWDFoWStQRDZ5dHUxYVo1Zno1OHlncUtrSndjRENHREJrQ2lVUUN0VnFOenovL25PM3ovUFBQczNhM3RMUmcwNlpOYk51eVpjdE11aGVsVW9sWFgzMFZqWTNhSENEMjl2WVlNV0pFbDhzdDNyaHhBK3ZXcllOUUtNVDQ4ZVB4K09PUEF3QjI3dHdKdVZ5T2hvWUdmUGpoaDd6ejdkNjlHNm1wcVJBS2hWaS9majJrVXFsSmJTYjNMZ3JBQ2VtbFRsMi9obWZUNG5GZGFaaHN4MDFxZ2MyaGtZaXd2Zi9MUXQxUG1wdGJjQ250Q3V2bExpNnE3Tlk4Ym5kM0p6YWtQQ1RFRTVaVzlFZWJFRUo2a3gwN2RpQXBLYW5EZlhSWjJ3R2dwS1NFQmVDM1NxbThtYWpQd3NLaVc4RzNVcW5FZ1FNSG9GSnBwMGF0WGJ2V2FBQisvUGh4bkRwMUNrZVBIb1ZBSU1DYU5Xdmc0T0RRNmZuUG5EbUQzTnhjSER0MkRNdVdMVU5RVUJBMEdnMHVYNzdNOXVFNGpyVmRyVmJ6dHBsS0lwRWdMQ3dNNTg2ZEE2QU5xT1Z5T1NJaUlycDBmRTVPRGdEdDlERVhGeGUyL3VyVnE2aW8wSllLVEU5UFIzQndNR3Q3Ym00dUFNRGIyNXVDNy90TXJ3ekFuM3p5eWJ2ZEJFTHVDY002MlBadi9IREgydEViYk51MjdXNDN3WUJhcFVaV1ZnbmtLYm1RcCtRaE83dkVhR2JzempnNDJpQXM3STk1M0dIZWtEblozWWJXRWtJSXVWTWFHaHBRWFYzZDVmMzFTOVoxMWl1N2F0V3FEcmMzTjk5TTVLcFFLRHJkdjErL2ZuaisrZWQ1NjdLenMxbndQV0RBQUtOQmRVdExDK0xqYjlhNDkvSHg2Vkx3WFZ0Ymk3eThQQUNBcGFVbC9QMzlPejJtTTVtWm1kaStmWHVIKytpL0w0RDJlOFh1M2J2YjNmL1paNStGbTVzYkFDQXRMWTJ0THlvcXdwNDlld0FBb2FHaFNFMU5CUUFrSmliQ3lja0piN3p4QnU4OE9UazVXTFJvRVc5ZGRIUTBubnJxcVU3dWl0eXJlbVVBVGdnaHZWVmhZWVcyaHpzNUY1Y3ZGYUM1MlhpNW9JNVlXSmdqT01RVFllSGVDQTMzeHFCQkxwMGZSQWdoNUw2bFAxcXFzd0JjMStQYUZScU54cVQ5TXpJeUFJRDFGQU9BbjU4Zkdob2EyTEtWbFJVRUFnSE9uRGtEaGVKbUxwTng0OFoxNlJvSkNRbnNmaU1pSWlBUzNmcTBLb1ZDWWRKOUFrQmpZeU1ia202TWJpU0JTcVhpQmVDblQ1OW1yOWV0VzhkZXA2V2xZZEtrU1NhMWdmUk9GSUFUUXNodFZGMVZpNVEvaHBTbnB1UjNxNjZ4U0N5Q241K0h0alJZbURmOC9Ed2dvbm5jaEJCeTM1by9mejdtejUvZjRUNE5EUTE0OGNVWERkWXZYcnpZNlA3dnZmY2VuSnljZXFKNTdmcjQ0NDhOMWgwOWVoUkhqeDVseTJ2WHJvV2RuUjNpNHVKNCsyM2R1aFZidDI0MU9QNk5OOTdnSllMVEQrNmpvcUx3MjIrLzRlVEprd1pUdGw1Ly9YWDJXdE9tUXN5S0ZTc0E4SWZ4M3k0cEtTbnRUZyt3dDdlSGk0c0xLaW9xVUY5Zmo0cUtDa1JIUnlNMU5SWDE5Zld3dExRME9zemQxOWYzZGplYjNFWVVnQk5DU0E5cWJGUWdMVFdmemVNdUs2M3Uxanp1Z1FPZFdROTNjSWduTEN5Nm4xQ0hFRUlJRVl1MVgvdjFrNUcxZGVqUUlUYXMyc2JHQnZYMTJvZkdRNFlNd2RLbFMyOHB1WnUrTTJmT0dBeXgxdzFaYjB1L2h6cy9QeDhsSlNVQUFEczdPL2o2K2lJdExjM29jUDJPaHZCM05yeS9vL2NJNE04djc4ekpreWNCYU9mVHIxMjcxbUErdDcrL1A2UlNLWVlPSFFvdkx5K0VoSVFnSVNFQkFCQWNIRXhEemU5REZJQVRRc2d0VUtuVXlNd29Ra3F5ZGg1M1htNHAxR3JEV3V5ZGtUblpJZnlQZ0Rzc3pCc09qamEzb2JXRUVFTHVGd0tCZ0FYVitzR3JibDNiOVowTjFUNXk1QWgrK2VVWEFOcTUxU3RYcnNTR0RSdFFXbHFLN094c3ZQLysrL2o3My8vT1N5TFdFWmxNeG9iRFYxWldzdld0cmEzWXYzOS9sODdSdHQzNlBlbDNJakZaYTJzckt4dlcwTkNBYytmT0lUVTFGUTRPRGxpNGNDRnYzOU9uVDZPcHFRa0JBUUVZTUdBQUJBSUI4dlB6a1oyZERVRGIyNzF2M3o2Mi85aXhZK0hzN0l3NWMrYndwZzNrNU9TZ3BVVTdQYzNMeTR2Ti81NHdZUUptelpwMVcrK1gzQmtVZ0JOQ2lBazRqa1BCbGF0SVNjbUZQRGtQR2VtRlVDaGFUVDZQbFpVVUlhRmVDUDBqZVpxSFI3L2IwRnBDQ0NHOVRWSlNFbmJzMk5HbGZULy8vSE8wdHJheUpHZ1dGaGE4WWVDdnZQSUthbXUxSlN6YkM4QkxTa3F3WThjT05uOGIwQ1k4ZG5Cd3dPTEZpN0Z1M1RyVTFkV2hwS1FFNzd6ekRpWk9uSWlKRXlkMldwdjY1WmRmWmtuVjlKT0k3ZDI3bDFkbmZPN2N1Umc3ZGl6dldQMzlkZTIrZXZXcTBjendNMmJNd0l3Wk02QlVLckYwNlZLMmZ1UEdqU3l3YldwcXd2TGx5OW0yem5xNHIxNjlpcmk0T01USHgyUFZxbFdReVdSUUtCVFl1WE1uQUcxV2RJVkN3WHNJY09MRUNkWTdQMlhLRkV5ZE9wWFgwMTVlWG83eThuSzJIQlFVQkdkblo0TTUrL3J6eFFNREF6dHNKK21kS0FBbmhKQk9YS3VvZ1R3bER5a3B1VWlUNTZPMnR2MmtLKzJSU01Udzh4K0FzSEJ0ZVREZkllNWRyaDlLQ0NHazcxQW9GQ1psUU5lZjVxVGYrdzN3NXo3ckIrQXRMUzI0ZE9rU3pwNDlpL1QwZE40NUhubmtFU1FtSnNMR3hnYSt2cjVZdm53NTFxOWZqN3E2T2xaZUxDNHVEaU5Hak1EdzRjUGg2K3RyY04yT1dGbFpRU2FUb2JxNkdvR0JnUWJCZDl2NTJycDI3OW16eCtRcFhkMjFaODhlRnV5ZlBIa1NNMmJNZ0pPVEU5emMzRkJXVmdhbFVvbTB0RFNNR0RFQ0FGQmZYNC9TMGxKMi9KQWhRd0FBbnA2ZTdWNmp1TGpZWU03OHBrMmJXRlowVjFkWDJOdmI5K2g5a1hzREJlQ0VFTkpHUTMwelV1VjVTRW5KUTZvOEQxZkxyM2RySHZkZ3ovNS9CTnplQ0FyMmhMbTU1RGExbUJCQ1NFL0p6TXpzMFpLM0sxYXNRRUJBUUkrZHI2M1cxcHVqc0NRUy90K1p0Z0Y0UWtJQ3E2R3RYKzhiMFA3ZGV1eXh4MUJZV0lpRWhBUWtKaVppM0xoeG1ERmpCbDU3N1RWczNMZ1J4Y1hGQUxRQi9Ka3paM0RtekJsSUpCSTg5ZFJUR0RseVpKZmFPM255Wk15Wk13Y0pDUW5JeXNwQ1RrNE9MNm1Zc1FBOEt5dXIwN3JvUFNrNk9wcGQ3K3paczVnNmRTckVZakZDUWtKUVZsWUdRRHRTUVJlQVoyWm1zdThKWm1abThQSHhBUUE0T1RsQkpwUGg1WmRmeG11dnZRWkFtemh1L3Z6NTdMMXNTOWRMWGw1ZWptWExsckgxY1hGeExIR2RzVkVEcFBlZ0FKd1EwdWUxdHFxUWtWNEllWEl1NVBJODVPZVZHM3dCNkFwbkZ3ZFdqenMwekJ0MmRsYTNvYldFRUVMdVo2TkhqOGJvMGFQQmNSeGVldWtsVnNKcjhlTEZDQXNMTTloZlB3RFh6VmZXMGY5YkpoYUwwYTlmUDE2d3FDT1R5VEIvL253TUdUSUVjcmtjcWFtcFVDZ1VPSEhpQkxLenM3Rnk1VXE4OXRwcjJMdDNMNDRjT1FLMVdzMk9sVWdrQ0FrSk1XalhtMisrMlc2aXNvc1hMMkxuenAyNGNlTUdFaE1UOGNvcnI4RFYxUlVBZU9jR3RBRzRYQzQzZXA2ZW9uOU5vVkNJd01CQTJOdmI0OGFORzJob2FNREZpeGNSRlJXRmtKQVEvUGJiYndDQTlQUjBxRlFxaU1WaXBLZW5zK1A5L1B4NEl3TG16cDFyTkhtZFdDeUdUQ1pEVFUxTnQ3NXprTjZMQW5CQ1NKL0RjUnp5Y3NzZ1Q5RW1Uc3RJTDBKcnE3THpBOXV3dHJGQWFLZ1h3c0o5RUJidURWYzMyVzFvTFNHRWtMNm90TFNVQmQvbTV1Ync4ZkZCZkh3OGtwS1NNSC8rZkRiL1dML0dkdHZFWkxyQVVqZmxhZENnUVlpSmlXRzFxSzJzckRCeDRrUTg5TkJEclBjOExDd01yNzc2S2o3OTlGUFUxOWRqNXN5WkxLQ01qWTFGVEV3TTl1L2ZqNHNYTDBLbFV1R0JCeDZBaFlXRlFmdjFhM3kzcGRGbzJEendwcVltYk5pd0FTdFdySUMxdGJWQk5uU1JTQVFmSHgvRXhjWEIxdFlXZFhWMVhYd0h1NjV0c2pxaFVJakl5RWdjT25RSWdIWitkMVJVRkx5OXZTR1ZTcUZRS0tCUUtKQ1ZsWVdnb0NEZS9Qbmc0R0QydXFDZ0FGbFpXYmg4K1RKYlYxaFlpRjI3ZHNIVzFoYXJWNi9HcWxXcmVEWElvNk9qMld1TlJvUHo1ODhEQU56YzNOaVE5djc5Ky9md08wRHVKQXJBQ1NGOVFubFp0YlkwbUZ3N3JMeWh2dG5rYzVpWlNSQVFPSkRONC9iMmNldHlHUkpDQ0NIM3JvQ0FBR3pidHUxdU40Tkh2MWMxSkNRRVo4NmN3YTVkdXdBQVBqNCtlT2loaHdDQWw5RE15b28vOGtvWGdPdlAvNTR5WlFvcUtpb3djdVJJakJvMXlxRFhIQUNPSFR1R2lJZ0lCQVVGOFFKS0FOVXppSVVBQUNBQVNVUkJWT2pYcngvbXo1K1BhZE9tSVRrNUdjT0hEemY1M2lJakk1R2JtOHNlQkZSWFYyUFRwazFZdm53NUx4Z1dDQVFRQ0FSc1NQZk1tVFB4elRmZjhNNmxuN0JOMzNQUFBkZnU5WFhIeUdReXJGNjltdmV3UVBjUUl6bzZtZ1hnQlFVRktDOHZoNnVyS3dJQ0FwQ2NuQXdBdUhUcEVod2RIVkZUVThPTzEzKy9Ta3BLV0krNVRsbFpHY3JLeXVEaTRzSStRMzM2WmNkYVdscFlBQjRRRUVCWjBPOFRGSUFUUXZxRVo1LzV0OG5IQ0lWQ2VIcTVJanpjRzJFUlBnZ0lIQVF6TS9xMVNRZ2g1UGJUSmVNQ2dHSERoc0hMeXd1N2QrOEd4M0U0ZHV3WXhvOGZENkZRaUd2WHJySDk3T3pzZU9mUUJlRDZRNklkSEJ6d3pEUFB3TWJHaGoxRTFzMTNGZ2dFVUt2VkxERE95Y21CdmIwOVBEdzgyUEdOalkwNGN1UUl6cDQ5aTMvOTYxK3d0YlUxMnY2MWE5Y2F6WUt1TTN2MmJPVG01ckk1ejluWjJUaDQ4Q0FpSXlQWlByb0hCN2EydGhnMWFoUWlJeU1OQXZDZW9LdDNEb0QxNWpzN08yUHc0TUVvS0NnQUFKdzdkdzR6Wjg1RVlHQ2dRUUN1NCtibUJpY25wMXRxeTdmZmZzdGU2dzlOejhqSVlOdnM3T3d3YmRxMFc3b091WHZvbXlRaGhQeEJJQkRBcGI4RHdzSjlFQjd1alpBd0w5allkRnhtaFJCQ0NPbHA5ZlgxeU12TEE2RHRrUTBKQ1lGRUlvRy92ejh5TWpKUVhWMk5sSlFVREIwNmxKZk1xMSsvbXlVdDllYzF0eTFCdG43OWVqUTJOaUkwTkJUang0OW5aYm5FWWpHV0xsMEtPenM3MU5iV29yaTRHR3ZXckVGc2JDenJyZjNoaHg5dzhlSkZBTUQvL3ZjL0xGNjh1RnYzS0pGSXNHREJBcXhac3dZY3h5RW1KZ2JqeDQvbkJjUDY3ZGJ2R2RZbmszVi8rcGN1eTdqK0tBTDloeGdqUjQ1a0FmaUZDeGNRR3h2TDVvZnJSZ2VjUEhtUzdkOTJqbjVNVEF4aVltSjRaZEIwU2RqYWMvYnNXYVByZFQzbkFPRGk0a0lCZUM5R0FUZ2hwRSt6czdOQ1NKZ1h3ditZeCszczRuQzNtMFFJSWFTUGk0K1BaNzJmUTRjT1pmT3pSNDRjeWVZYng4WEZJU0lpQWxsWldleTRRWU1Hc2RmNldjNzFBOW5Dd2tJV3lKMCtmUnBqeG96aFhUc2dJQUJ2dlBFR3Z2bm1HNlNscFVHbFVzSFMwaElhalFaQ29aQU5QVmVwVkN4aFcyaG9hTGZ1YytEQWdaZzFheGJjM2QxWjZTNzk0ZHo2N1c2djFObnExYXZaNjZxcUtodytmQmpUcDA4M3FGTmVVbElDdVZ5T0tWT21HSnhEZnc2MmZrQS9iTmd3L1B6enorQTREblYxZGJoMDZSSkNRME94YnQwNkFOb2g0cHMzYjJiN2g0ZUhkK20rU2Q5R0FUZ2hwRTh4TjVjZ01HZ3d3aUs4RVI3dWc4R2UvV2tlTnlHRWtIdUdXcTNHOGVQSDJiSlNxY1QrL2Z1aFZDcDVQYlc1dWJrNGZQZ3dXeWNXaTlsY2FkMXhPdnJCcTI1T01hQWRNcTBmdE90WVdWbGh5WklsMkxObkR3UUNBVWFQSG8yREJ3L2l5cFVyTEdtYmJuNzA3dDI3RVJ3Y3pCSzltZXJCQngva0xiZjM0S0F6S3BVS1gzNzVKUW9MQzVHY25JeDU4K2F4SHVtREJ3OWkzNzU5VUtsVWFHMXRSV3hzTER1TzR6Z1VGUld4WlRjM04vYmEzdDRlZm41KzBHZzBpSTZPTmlnbmw1R1J3ZWFzMjl2YkczMHZqV2xzYkVSMmRqWWlJaUlNdHVsR0l3RGFBRjlYaW16Q2hBazBCL3crUVFFNElhUlBlSHoyQXdpUDhJR2Yvd0JJSlBTcjczNnpaLzk3ZDdzSmhCRFNJOUxTMGxCWldjbVdkY085amRtOWV6ZDdIUlFVeEN0MzFkeDhNOW1vTGdCdmJtN21CZUF4TVRHODgrbVhKeE1JQkpnK2ZUcGJMaWdvZ0Z3dWgxd3V4NWd4WTJCcGFZbW1waWFVbFpYaC9Qbnp2T3pkUU1kbHlEcFNXMXZMWGh0TEVOZWVIVHQyb0xDd0VJQjJDTDkrOE01eEhBdVVEeDA2QkJzYkd6YWt2cWlvaUplRXpkN2VIdFhWMVd6NWlTZWVZTzlmMnd6cytyWEpmWDE5Y2YzNmRiWnNhMnRyVUpjZEFJcUxpL0htbTI4aU1EQVF0cmEycUtxcVl0c3VYNzZNb0tDZ0x0OHo2WjNvV3lnaHBFK1k5OVRFdTkwRVFnZ2hwRk1CQVFFc3VPMk1mc0E4ZE9oUUpDY253OHpNREJ6SDhlWVM2eko3bno1OW1nV2JFb2tFVVZGUkFMVEJOc2R4VUt2VnVIVHBFb0tDZ2xqd3pIRWM4dkx5ZUtXMC9QejhZRzl2ajcxNzl5SXNMQXkrdnI0R2JldW9EQm1nRFpMVDA5TmhZV0VCaVVRQ29WQ0ltcG9hN051M2orMWpZMlBUNlhzQUFNZVBIK2VOR29pTmplVmxJMy9ra1VkUVYxZkg5dG14WXdjY0hSMHhkT2hRSkNZbXN2M0VZakdPSFR1R0xWdTJkT202K2k1ZXZNaDdXTEpreVJJMk5MK2xwWVd0THlrcEFRQ1VsNWZqaXkrKzRNM1YzN2h4SXlaUG5veVJJMGVpWDc5K0VJbEU3RE1hUEhnd2dKc1BFNHdGOTZSM29BQ2NFRUlJSVlTUWU0UzV1VGxHang2TitQaDRlSGg0d043ZUhqWTJOckMydG9hdHJTMXNiR3hRVzF1TGJkdTJzWG5pN3U3dUNBME54UXN2dk1BTHluVjBpY1hjM053UUZCU0U5UFIwakJ3NWtzMlR0ck96WTBQWk4yelkwR0g3TEN3c0VCb2FDbzFHQXo4L1A2UEJkMWRZV0ZoZysvYnRIUWJxQXdjTzdQUThDUWtKK1BISEg5bHlURXdNSG43NFlZUDlacytlamVycWFxU21wb0xqT0d6WnNnV1dscGE4QnhVaElTRm9iR3cwOFU0Nmw1MmR6VnNXQ29Wb2FHaGdQZXJPenM2NGR1MGFsRW9sOXU3ZGk3MTc5MElvRkxJZ1c2UFJJRDQrSGx1MmJBSEhjWkJLcGZqa2swOTZ2SjNrenFBQW5CQkNDQ0dFa0h0SWJHd3NIbi84Y2FQYk9JN0RCeDk4d0N0UjlmampqOFBTMGhJZUhoNjhyT2c2STBhTUFLQ3RVUjBjSEl5YW1ocmU4UERSbzBmandJRURYV3JibzQ4K3lvYTZkeFI4ZDFhR1RDd1d3OC9QRDNLNTNPanhVcW5VYUozc3RqSXpNOWxEaDdDd01NeWRPOWZvZmdLQkFBc1hMc1RhdFd0UlhsNE9qdU5RVTFPRHFLZ29IRGx5QkFBd2J0eTRMcjhQcG1odGJXV3ZaVElaRmk1Y0NITnpjN3o3N3J1UVNxVjQ4Y1VYY2ZMa1NSdzhlSkRkaTBhajRmV2M2L1AzOSsveE5wSTdod0p3UWdnaGhCQkM3aUh0WmZ3R3RJSGs4dVhMY2VEQUFSdzZkQWd4TVRFc09aaVhseGVLaTRzaEZvc2hsVW9oazhrd2J0dzRqQnc1a25jT1hXQ3M4K2lqajBJcWxVSXVsNk94c2RHZ0YxMGtFc0hKeVFsUlVWRVlPblNveWZlaksvZWxPNWVPdDdjMzVISTVoRUloUkNJUnpNek1ZR05qQTA5UFQweWFOQWt1TGk0RzU5SUYvN3IvejVzM0QrYm01aWdwS2NFenp6elRZVEk0cVZTS1JZc1c0ZlBQUDhmVFR6OE5iMjl2QUlDcnF5c1NFeE1SRUJCZ2tHaXRKNHdaTXdhSmlZbFFxOVY0OXRsbllXVmxCVUJia3N6THl3djI5dmFZTm0wYXdzUERjZUhDQlJRWEY2T2hvUUVxbFlyM29FVDN1bTI1TTlLN0NEaGo0MVR1Y1U4KytlVGRiZ0locEpmWnRtM2IzVzRDSVlRUTBxT0tpNHZoNnVyS0FuYmQxL3ErV04xRHBWSjErT0JDbjY2a1dtZnJlbEpkWFIyYjc2N1QyTmdJUzB2TFB2bDU5UVdDZGo1WTZnRW5oQkJDQ0NHa0Z4b3dZQUJ2dVM4SGNsME52Z0VZRGJSdlovQU5hTE9pdDZYckNTZDl5KzM5U1NPRUVFSUlJWVFRUWdnQUNzQUpJWVFRUWdnaGhKQTdnZ0p3UWdnaGhCQkNDQ0hrRHFBQW5CQkNDQ0dFRUVJSXVRTW9BQ2VFRUVJSUlZUVFRdTRBQ3NBSklZUVFRZ2doaEpBN2dBSndRZ2doaEJCQ0NDSGtEcUFBbkJCQ0NDR0VFRUlJdVFNb0FDZUVFRUlJSVlRUVF1NEFDc0FKSVlRUVFnZ2gvOC9lZllkSFVhMS9BUC9PN2liWjlONERhUkNTa0lRazFORGxZaFM0Z0lDS1hyQmRwT2hWdVlJRmtaOE5yd3AydllwZ1E3Z3FpSUNBZ29nMEE2R0drcDZRWGtnaHZlNW15L3orV0hheWs1bE5kcE5BS08vbmVYak1uamt6Y3paWkpPK2NjOTZYRUhJZHlQcDZBRGVEUVlNR3djYkdCcW1wcVZDcFZLSjk3cnp6VGtIYm9VT0hvTkZvZXRTM3QzbDdleU1rSkFTdXJxN1lzV05IcjExWEpwUGh4UmRmUkg1K1BuSnljcENibTR2cTZtclJ2alkyTmdnUEQ0ZE1Kc1BKa3llTlh2T2xsMTZDUnFOQlJVVUZ5c3ZMa1oyZGpmejgvRzZQY2Y3OCtlalhyeC9LeTh1NWExWlVWS0Npb2dKcXRickw4eDk2NkNGNGVub2lOVFVWS1NrcEtDMHQ3ZlpZdWhJVkZRVVhGeGNrSmlhaXJhMnQwNzVTcVJUang0L0gyYk5uMGRqWTJHdGpjSEJ3Z0pXVkZhNWN1V0swajZXbEpWYXVYQ2xvZisyMTF6cTlka1JFQkZKVFUzczZSRUlJSVlRUVFtNHFGSUNiWU5xMGFZaUppWUZDb1VCeWNqSk9uejZOVTZkTzhmbzgvUEREZ3ZNU0VoSkVnMnB6K3ZhVWpZME5Ka3lZZ0pDUUVJU0VoTURCd1lFN2R1Yk1HUlFYRi9mS2ZZS0NnaEFhR29yUTBGQ3U3ZU9QUDhiWnMyZTUxK1BHamNNZGQ5eUI0T0JnU0NRU1ZGZFg0OVNwVTJCWlZuQTlaMmRuaEllSEF3QWlJeU1CQUQvOTlGT1BBdkRZMkZpNHU3dHoxOVZic1dKRmw4RzBWQ3JGNk5HallXZG5oeUZEaGdBQWFtdHI4ZVdYWHlJbEphWGJZeElqazhudzZLT1B3dDNkSFhQbnpzWGh3NGZ4NTU5L29xYW1odGRQSXBGZ3pKZ3htRFZyRnZlK1B2dnNzMTRaZzVXVkZaNTc3amw0ZVhuaDIyKy94WWtUSjBUN1NTUVNCQWNIbTN4ZGhtSHc0SU1QWXNxVUtkaTllemUyYmR2V0srTWxoQkJDQ0NIa1prQkwwTHRnYVdtSndZTUhBd0RrY2psR2pCaUIrUGo0UGg2VjZkcmEyakI5K25RTUd6YU1GM3dEd09USmszdnRQaUVoSWJ6WExNc2lLeXVMMStibTVvYUJBd2RDSXRGOTdGeGRYUkVVRkNSNlBjTkFYcThuZ2E2cnF5dmMzZDBGN2NYRnhTYk5aRWRFUk1ET3pvN1g1dXpzakxLeXNtNlB5WmkvLy8zdjNGanQ3T3d3ZmZwMGZQREJCNWc2ZFNyWEp6SXlFdSs4OHc0V0xWckU5UjAxYWhSaVkyTjdmSCtwVklxbm4zNGFnWUdCc0xhMnhwTlBQb2xGaXhaQkxwZjMrTHFMRmkzQ2xDbFRBQUF6WnN6QXpKa3plenhlUWdnaGhCQkNiaFlVZ0hjaEtpb0tscGFXdkxhTEZ5LzIwV2pNcDFhcmNmandZZEZqY1hGeGd2ZldYUjBENW9LQ0FzRnk2QXNYTGdqT0d6NTh1RW5YYTJ4c1JHRmhZYmZIcDMrSTBwR3htZDJPUm80Y0tXakx5Y2xCVlZWVnQ4Y2t4dGZYMTJoUWF2aTVVNmxVOFBiMkZ2UjU3TEhIWUdOajA2TXh6SjgvbjV2bDF4czNiaHhlZi8xMStQajRkT3VhbHBhV1dMcDBLY2FPSGN0cnYvZmVlekZwMHFSdWo1VVFRZ2doaEpDYkNTMUI3NExZak9MTkZJQUR3T0hEaHpGOStuUXdETU5ydDdhMnhxaFJvL0RYWDMvMTZQcFdWbGFDWmQyNXVibHdjWEhodFJVWEY2TzJ0aGJPenM1YzI3Qmh3N0JseXhaNGVucml2ZmZlTTNvUGUzdDdiTnEwcWROeFBQVFFRMGFQNlpleGQ5VFpIblE5UzB0TERCczJUTkNlbUpqWTVibm1rTWxrV0x4NE1XUXk0Vi9MZ3djUDhtYnFNek16a1ppWWlOR2pSL1A2T1RrNTRiSEhIdXZSVXZRLy8vd1RVVkZSOFBEdzRMWDcrUGpnOWRkZng0WU5HM0RtekJtVHIyZHZiNC9seTVlTExsVXZMaTRXZlRCRENDR0VFRUxJcllnQzhFN0laRExFeE1UdzJ1cnE2bm8wRTlzVElTRWgrTC8vKzc5ZXZlYkNoUXV4Y09GQ3M4NVp0V29WNzNzUUdSa0pDd3NMWHAvSmt5Y0xscmkvOHNvcnVIanhJaVpPbk1pMWVYcDZ3c3ZMUzNRZmVHK1JTQ1NJaW9vU3RPZm01bmFhWUV4dnhJZ1JzTGEyNXJWcE5CcVRnbmR6UFBqZ2d3Z01EQlMwTnpZMll2djI3WUwySDM3NEFURXhNWUt4alJvMUNpVWxKZGkxYTFlM3hsRmFXb3BYWDMwVlR6MzFsR0RsZ0Z3dXh6UFBQSU10VzdiZ3Q5OSs2L0phN3U3dWVPR0ZGK0RsNVNVNGxwNmVqbzgvL2hndExTM2RHaWNoaEJCQ0NDRTNHd3JBT3hFYkd5dlk5NXVVbE5SSG83bHhEUjA2MU9TK3FhbXB2QUFjMEMzejcrMVZCWnMzYis2eVQzQndzTkYraHJQcEV5Wk1FQnhuV1JZclZxem84aDRiTm13dzZZSE42TkdqamVZVzJMaHhvMmlRV2w5ZmorKy8veDZQUC82NDROaWNPWE5RV2xyS1M0Sm5qcWFtSnF4ZHV4Yno1ODhYWk8xdmFtb3llZFphTHBjTGNnOEF3UEhqeC9IVlYxK1psSDJlRUVJSUlZU1FXd1VGNEowWVAzNjhvTzMwNmRNQWdKZGZmcm5MODU5Ly9ubG90VnFUN3RXeDc5dHZ2MjN5dVgxSkxwY2IzY2N0SmlNalE5QjJMUUx3M3VMcDZZbEJnd1lKMm1VeUdmcjM3OS9sK1IxWEJvZ0pDUWt4dWdvaElTR0IrOHlKT1hyMEtLS2pvd1ZMNUJtR3daSWxTN0I2OWVwdXI5alFhclhZdEdrVHlzdkxNVy9lUEVna0VpZ1VDcnozM25zbWwyQXJMaTdHQng5OGdCZGZmQkVXRmhaZ1dSYmJ0Mi92OXV3OElZUVFRZ2doTnpNS3dJMXdjbklTN0J0dWJHeEVabVltQVBFczNSMTF6QXh1VHQrTys3VnZWS05HallLVmxaWEovUnNhR2xCYVdncGZYMSt1TFN3c0RNM056ZmpnZ3c4QUFFODk5UlF2T1Z4Q1FvSlplNDU3VTN4OGZJOStGbDJWbHV2ZnZ6K1dMVnNtdXUrN3NyS3l5MzN2QVBEMTExOGpPRGlZdDdjZTBPM05mL0hGRi9IT08rK2dxS2lvMDJ1TUd6Zk82TEhXMWxhY1BuMGFvMGFOd3BrelorRGo0OE1sWXpQMmdLSGo5YzZkTzRlUkkwZml3b1VMcUttcE1YcS9FeWRPMEt3NElZUVFRZ2k1WlZFQWJzVFlzV081Y2xsNkZ5NWN1T0ZtcFd0cmF6dWRJYjBXR2hvYXVLODdMaWZQenM3R3UrKytLM3FlVXFrRW9Kc0Y5L1gxUlZ0Ykd6SXlNcENjbkF5VlNvWHo1OC9EMzk5ZmtKbjk0TUdEeU0zTjdkMDNZUUliR3h2UlZSRG02Q3lZOVBYMXhZb1ZLMkJyYXlzNDF0Yldodi8rOTc5UUtCUmQzcU9wcVFtZmYvNDVWcXhZQWFsVXlqdG1iMitQbFN0WDR0MTMzKzMwZTdobzBhSXU3d1BvQXV2T2d2V3VyaGNURXlQSXEyQW9LU21KQW5CQ0NDR0VFSExMb2dCY2hGUXFGZXg3QlhCREpvdXFxS2pBLy83M3Z6NjVkMWhZbUNDejlhRkRoN29NR2c4ZE9vU2twQ1JrWm1ZS2dxMk95ZExxNit0aFkyT0Q5OTkvbjllK2ZQbHlzOGRiVzFzcm1KR1dTcVdDbVdPOU8rNjRvOGUxcjQzTmdBY0hCK081NTU0VDVCZ0FkUHZMdi9qaUMrVG41NXQ4bjh6TVRHemN1QkVMRml3UUhMTzF0Y1dLRlN2dzNudnZDV3F6RTBJSUlZUVFRcTRmQ3NCRmpCNDlXbEJDNjFZZ2s4a1FGaGFHNk9ob0JBUUU0RC8vK1Urbk0vb3hNVEhJenM1R2MzT3o2UEVaTTJid1hyZTF0YUc4dkJ6Ky92NjhkcTFXaStMaVl1NTFjWEV4NzdXaDZPaG8zdXNMRnk3QTB0SlNVQktyTzk1NTV4MWN2bnlaMStiajQ0TTFhOVlJK2xwWldXSHExS21DOXFOSGoyTGJ0bTJpMS8vb280OEVTOG5GQXZDWW1CZzgrZVNUUm9QN2JkdTJkV3ZKL1pFalIrRHI2NHU3Nzc1YmNFd3VsK09GRjE3QXBrMmJjUFRvVWJPdlRRZ2hoQkJDQ09rNUNzQTdZQmdHMDZaTjY3SmZ4NXJUWXRtMEZ5NWNLRG9iYkU1ZmMzbDVlY0hKeVluYnE2NzM4TU1QWS96NDhiejkyb01IRDBaS1Nvcm9kWHg4ZkxCczJUS3dMSXZDd2tLa3A2ZHpmMVFxRlN3dExRVWxxaXd0TGZIYWE2OEpycVZVS2tVemRYZGtaMmVIQVFNRzhOck9uVHZYSi92aDQrUGpSYk4zNzl1M0QvWDE5YUxuaUkyell3QStkZXBVUFBEQUEwYmYweDkvL0lFOWUvWjBZOFE2UC83NEkxeGNYREJpeEFqQk1VdExTenorK09NWU5HZ1FObTdjaUxhMnRtN2ZoeEJDQ0NHRUVHSStDc0E3aUltSjRTVUl1eGxJSkJKRVIwZmp6anZ2eE9EQmczSGx5aFU4OTl4enZOcmFhclZha0N4dDNMaHhSZ053L1ZKd2htRVFFQkNBZ0lBQVRKMDZGVTgvL1RUcTZ1clExdGFHeTVjdm0veTk4dlgxeGFPUFBpcDY3TUtGQy9qdHQ5OFFFeFBEMjNldlVxbVFtcG9xU0laM1BZZzloRWxQVCs4MCszZkhuQUZBZXdCdVkyT0RoUXNYQ3JLVkc5cTdkeTkrL1BISGJveTJuVmFyeGVlZmZ3NExDd3VqZTYzSGpSdUhnSUFBZlBUUlI2aXNyQVFnZktCa1RFUkVCQjU0NEFIQktnY3hMTXNpS3lzTGlZbUpPSFBtREpxYW1reC9JNFFRUWdnaGhOeUNLQUEzSUpWS2NmLzk5L2YxTU16MnhodHY4QUlpRHc4UHhNYkc4bXFXbnoxN0ZsT21UT0dkRnhzYkMwdExTOUdaMElpSUNFRmJjWEV4NnVycXVOZFpXVmttQitEVzF0WkdNOGRYVkZRQWdLQ2NXWHA2ZXAvTjB1N2Z2eDlUcDA3bExSUC8vZmZmamZabkdFWjBWbHUveDMzdTNMbWRCdDk3OXV6QlR6LzkxSU1SdDlOb05QamtrMCt3Yk5reW93OHY3T3pzVEY1eElaUEpNSFRvVUV5ZVBObWs3UDk2RE1NZ05EUVVvYUdoZU9TUlI1Q2NuSXpFeEVTY08zZU9adDhKSVlRUVFzaHRpUUp3QTVNbVRicnBacjhCWFNEY2NVYnk3cnZ2NWdYZ2x5NWRRbU5qSSt6dDdiazJLeXNyeE1URTROU3BVN3h6TFN3c0VCWVdKcmhQY25JeTczVjJkalltVFpyVUcyOEJBQVRCNHBBaFEwU1g2d1BDWmZ5OU1YdHNhT2ZPblRoMDZCRHV1KzgrVEpnd0FhV2xwYmh3NFlMUi9tS3ozMEQ3RFBnUFAveUF3TUJBQkFZR2l2YWJQbjA2cGsrZjN2T0JtMENqMGVEVFR6L2xaYlB2eU1MQ0F1SGg0WWlPanNhSUVTTkVsK01EdXUwRnBwU2hrMHFsWEFaMGhVS0JNMmZPNE5peFk4akl5T0N0MUNDRUVFSUlJZVJXUmdINFZiYTJ0cGc5ZTNaZkQ2TmJEaDA2aFBqNGVGNWJhR2dvQWdJQ1VGQlFBRUMzSFBqQ2hRdUNFbEtqUm8wU0JPQ0RCZzBTbEFJRGhBRzR2cXpWeHg5L2pQTHljcno5OXR1ODQ2dFhyMFoyZGpZQUNQWjJpeEdyaGQyWDZ1dnI4ZFZYWCtIMDZkUHc4UERBa2lWTHNHblRKdEdrZEIzTGYrbnBBM0NsVW9rUFB2Z0FiNzc1Smh3ZEhhL3B1RHZLemMzbFphdi82YWVmY09uU0pWNGZXMXRiREJnd0FNSEJ3Umd3WUlEUno0Q2g3T3hzZlB2dHQ0S2ZPd0NzWDc4ZVU2ZE9SYjkrL1FUSDVISTVWODZzcHFZR3g0OGZ4N0ZqeHdRSjhnZ2hoQkJDQ0xuVmlFL2IzWVpDUWtKRVMwTGRTTVNDUEsxV2k5TFNVa0ZBQlVDUURmdmN1WE9DUGxGUlVZSkFxMk1wTUFCb2JXMFZsTENxcUtqQTNyMTdjZmJzV1pQR2Y3UFNhRFNZUFhzMlJvOGVqY1dMRjRzdU5UZjI4TUF3Q1Z0ZFhSM1dyVnZISmJZenR2Kyt0MzMzM1hmWXRtMGJXSlpGU2tvSzl1M2JKK2pUcjE4L1BQZmNjNWcxYXhZaUl5TTdEYjRWQ2dXMmJ0MksvL3puUDZpcXFoTHRjK3pZTWF4Y3VSSnIxNjVGV2xxYTBXdTV1TGhnK3ZUcFdMTm1EZWJObTJmK215T0VFRUlJSWVRbWNtTk5PZmFobkp3Y3NDemJKeG0zVGRWWmtxL0RodzlqNE1DQnZHT2pSbzNDMXExYlVWdGJDd0JJU1VtQldxM21CWXVXbHBhSWpJemtMVmNmTW1TSTRENHBLU21Dak40c3k1cTg3RHNuSjRkTDlHVnNXZm0xSmxadXJETU13MkRtekptWVBYczI5N21JaVluQlhYZmRKZGdQM3RVTXVGNWFXaHJXcmwyTHpNeE1reE9mOVpSU3FjVHUzYnRSVkZTRXZMdzgwU1hmbVptWk9IbnlKRWFOR21YME9ocU5Cb2NQSDhhT0hUdlEyTmhvMHIxVFVsS1FrcElDZjM5Ly9QM3ZmOGVJRVNPTUx0ZnZiSWsvSVlRUVFnZ2h0d0lLd0s5cWJHemtaZld1ckt6c2xkclR2VWxzbGxVZjRKMDZkUXJ6NTgrSGpZME5kMHdxbFdMeTVNbGMzV3FsVW9tTWpBekJYdXRodzRaeEFiaWJteHQ4Zkh3RTl6bC8vcnlnelhBL3M2ZW5wK0M0dDdjM1ZDb1ZBTjFNZldGaFlhZnY3NE1QUGhCdER3NE94c3laTXp2dHEwL2sxcHVpb3FJd1o4NGNRZnZjdVhPUmtaSEJlejlpUHh1dFZpc2E3S2FtcHZidVFMdWdUN2JXVllENzQ0OC9ZdGl3WVlMMzB0allpQ05IanVEZ3dZT29ycTRXWE51VUJ3bUZoWVg0N0xQUHNIWHJWa3liTmczang0L256YkxuNStkM09sTk9DQ0dFRUVMSXJZQUNjQU1aR1JsY0FQNzk5OS9qMldlZkZlMzM4c3N2bTNTOTU1OS9IbHF0dHR0OU4yM2FoT0xpWXU2MXRiVzE0RHg5QU43VzFvYkV4RVJNbmp5WmQzekNoQW5Zc1dNSDErL0NoUXVDQUR3Nk9ob1NpUVJhclZaMDlwdGxXVnk4ZUZIUS9zWWJiM1Q2bmd4cmY1dFNDMXdzeUFmRVovNk45ZTFORnk5ZXhQSGp4ekZtekJoZXUwd213NUlsUy9CLy8vZC9YSmJ6emg2T0dMTjE2MWJzMnJXTDF6WnMyRERSZ1BhVFR6N2g5dHdiTTN2MmJFeVlNRUhRcmxRcU96MVByNmFtQm9jUEg4YWRkOTRKdFZxTnRMUTBuRGh4QXFkUG4rWWVwSFRrN3U2T2xTdFg4dHFhbTV1eGF0VXEwZjVWVlZYNDdydnZzSFBuVHR4MTExMllQSGt5Ykd4czhPdXZ2NW8wUmtJSUlZUVFRbTVtRklBYnlNL1BCNkFMdk1UMlMrdVpXb29wSkNURTVIdUw5ZTBZY0J1V3hOSXpMQ1YxNk5BaFFRRHU2T2lJbUpnWWJwLzJoUXNYQkFHZW5aMGRCZzRjaUt5c0xORUFQQ3NyeStRbHg3ZWFqUnMzSWlRa0JPN3U3cngyUHo4LzNIdnZ2ZGl5WlF1QTdnWGdMUzB0YUdscDRiVlpXRmlJOWkwdExVVk5UVTJuMXpOMlAxTURjQURZdlhzMzh2THljTzdjT2NIWXhOamIyOFBOelkzWFprcDVzNGFHQm16YnRnMi8vZllieG80ZGl6Tm56cGc4UmtJSUlZUVFRbTVXRklBYktDd3NoRUtod01hTkcvdDZLS0lNUzRqcEdRWkp4Y1hGS0N3c0ZKUWttemh4SWhlQVYxWldvcnk4SEY1ZVhydyswZEhSeU0zTlJYaDR1T0FlaHZ2RHJ4V0dZUkFkSFMxNlRLeDBWMHhNaktDdHNMQ3cweUMxdXJwYUVLUktwVks0dXJvYVBVZWhVT0NMTDc3QXFsV3JCUGtCcGs2ZGlqTm56aUEzTjFkMEQ3aCtkdHdjSFFOOXZjNUtodW1KQmU4YWphYkxjZmo3K3d2MmZwdGFqazlzbTRaY0xzZmN1WE5OT2wvdi92dnY1NzdldW5XcldlY1NRZ2doaEJCeXM2QUEzRUJwYVNsKytPRUhvNW1kKzVxVGs1T2dyZU1zNWJGanh3UUJlRlJVRkZ4ZFhibjl1OG5KeVlJQVBDWW1CdW5wNmFJMW5hOUhsbk9aVElabHk1YVozRitzNzRZTkc1Q1FrR0QwbkxWcjF3cEtYZm40K0hTWm5DMDdPeHY3OSs4WFpKVm5HQVlMRnk3RXFsV3J1alVETHNiUHowL1ExdHpjakthbXBpN1BGY3RjM3RyYWF0STkvLzczdjVzMlFCTzR1Ym4xNkhvVWdCTkNDQ0dFa0ZzVkJlQUcxR28xRGg4KzNOZkRNTXJGeFVYUVZsZFh4M3Q5NHNRSlBQamdnN3g5MHd6RGNIdkJBZDBTKy9qNGVMQXNpNktpSXFTbXBpSWxKUVd4c2JHQzZ4Y1dGaHA5SUdHNGxOM1B6Ni9UT3VBM3UyM2J0aUUyTnBZMzQ2dlZhcm10Q21JejRPWUc0QllXRmdnS0NoSzBsNWVYbTNTKzJNTVRVNWFERTBJSUlZUVFRcTRQQ3NDN3dWaldaMmRuWnpnNU9YRjd5VHZETUF5OHZiMEZNN0tkOGZiMkZyVHBTNHpwMWRmWEl6VTFWVkRMZS96NDhkaTVjeWRZbGtWR1JnWSsvL3h6cEthbTh2WjJpeVZKbzcyNU9tMXRiZGk0Y1NOZWVPRUZBTHJWRXV2WHIrZCsxc2FXZjVzakppWkc5RHFtZko0QThSd0I1dXovSm9RUVFnZ2hoRnhiRklEM0VvbEVnaWVmZkJJREJ3N0UzcjE3c1dQSERxTjdiMTFkWGJGa3lSSUVCd2ZqL2ZmZk42bjhrbFFxRlMzMUpiYm4rZGl4WTRJQTNOWFZGVkZSVWJoNDhTSlVLaFZPbkRqQk8rN3I2eXRJcGdWUUFHNG9KU1VGaVltSnFLcXF3czZkTzNrLzM1NEc0QktKQkRObXpCQTlscFdWWmRJMXhBSndVNWFnRTBJSUlZUVFRcTRQQ3NCN3lYMzMzY2RsUjU4K2ZUcUdEaDJLTDcvOEVqazVPYngrbzBlUHhpT1BQTUxWNjE2MmJCbmVlKzg5WkdSa2RIcjlmdjM2aWU0ekxpc3JFN1FsSlNWQm9WQkFMcGREcTlVaUxTME5DUWtKbmQ1ajZOQ2hncmFTa2hLelp1aU5zYkd4Z1llSEJ3b0tDb3oyVWFsVWVQVFJSMFdQeGNURVlPblNwYncyc2I2bWxuenJpUysrK0VLMHRyZlkvbXR6QXZBNWMrWUk5dTREdXU5TFYvVzc5ZXpzN0FSdHBtUXlQMzc4T0k0ZlAyN1NQUURkNm8xRml4Wmg3Tml4dlBiR3hrWkJvc0Q4L0h4OCtPR0hncFVhaEJCQ0NDR0UzSTZFQlphSjJhS2pvekZ0VG1yVll3QUFJQUJKUkVGVTJqUmVtNCtQRDVZdFc4YWJsUnd3WUFDV0xGbkNCZCtBTG5CYnZueDVseVhMQmd3WUlHaXJycTRXM2VQYjF0YUd2WHYzWXN1V0xWaTZkQ25XcmwyTEV5ZE9vSzJ0emVqMXhmWi9uejU5dXRNeG1XTDQ4T0ZZczJZTmwrSGMxdFpXMEVlL2QxbWowWWorRVF0NFRlM1gyNHpkdy9CbnFtZnE4dStwVTZjYW5mMCtlZktreWZ1NEhSd2NCRzJtQk9EbXNMR3h3Yi8vL1c5QjhBMEE2OWV2RjlTTER3d014QnR2dklIZzRPQmVIUWNoaEJCQ0NDRTNJNW9CN3lFM056Y3NYcnhZVUtLS1pWbXNXN2VPRnp6bDVPVGcrKysveC96NTgzbDlyYXlzOFB6enoyUE5taldDR1hNOXNmcmNSVVZGUnNlMWMrZE9rOStEazVPVGFQS3ZuZ2JnLy96blA3bHlWbks1SERLWkRQLys5NzhGL1VhT0hJa1RKMDUwV251OU4zU1Y3YndueEI2UWRMWDgyOExDQXZQbno4ZWtTWk5FajJzMEd1emV2ZHVrKzd1NXVZbk93cHVTUGQwVURNTWdMaTRPRHo3NG9HZzIvcFNVRkZ5OGVCRkZSVVZZdlhvMUhCMGR1V05PVGs1WXRXb1Yvdnp6VCt6ZXZmdTJyU2xQQ0NHRUVFSUlCZUE5WUdkbmgrZWZmMTUwNmUvMjdkdVJrcElpYU4rL2Z6L3M3ZTB4YytaTVhydGNMc2R6enoySE45OThFeVVsSllKall2VzVzN0t5c0huejVoNitDK1BlZWVjZDBmWlBQLzFVRUp5TEJYK0d0YVR0N095d2FORWlicG0rSVlaaHNIVHBVaTVBcTYrdjcrSEllNWRNSm9PYm14c1VDZ1VVQ2dWdnh0M0p5UWtUSmt6QUhYZmNJVGl2cy9jUkZoYUdSeDk5RkQ0K1BrYjc3TjY5bTh1QUhoOGZEMDlQVHpRME5LQzV1Umt0TFMxb2JXMUZXMXNiWkRJWnBrNmRLbnFObmdhN3RyYTJpSXVMdzExMzNTVW9YYWRYWFYyTkw3NzRBb0F1S2VCSEgzMkVsMTkrbWJkbFFpYVQ0ZTY3NzhiRWlST3hkKzllSERseWhKYWxFMElJSVlTUTJ3NEY0TjFrWldXRjU1NTdUalNBT25IaUJIYnQybVgwM0o5Ly9obHVibTRZTTJZTXI5M1cxaFl2dlBBQzNuampEVjdwcjlHalI0c0d1Sm1abVQxNEI3MUxMRU83b2JpNE9OSDNvQ2VSU0JBZkg0ODc3N3dUUlVWRnlNL1BSMU5URTVxYm02SFZhckZseXhZd0RBT0pSQUtwVklvNWMrWkFLcFZ5cjJVeUdTb3FLdkQ3NzcvMzlsc0RBTHo1NXB1aVpiNDZVMUZSSVdnTENBakE3Tm16RVJNVDArbTU2ZW5wdk0rUWk0c0w0dVBqemJvL0lKNGpvRFA2N1B6aDRlR0lqbzdHNE1HRFJYTVA2RlZXVnVMdHQ5OUdRME1EMTVhVGs0T1BQdm9JUzVjdUZTU25rOHZsbUQxN05tYk5tb1djbkJ5Y1BuMGFGeTVjUUVWRnhYWFpRa0FJSVlRUVFraGZvZ0M4RzZSU0taWXVYU3E2cnpVM054ZGZmdmxsbDlmNDhzc3Y0ZXpzTEpqWmRuWjJ4b29WSzdCNjlXclUxOWRESXBIZ3JydnVFcHhmVjFlSHZMeTg3citKWGlhMkoxaXZ0TFFVY3JrY3JxNnV2UGJ6NTg4TEFsR0dZZUR2N3krYWtLd3JQLzMwazlubm1FS3RWaU0xTlZVMFVWMW5EQitRTUF5RHA1OStHc09IRCsveXZNTENRbnp5eVNlOEpHN2RTWWFuMVdxUm5wN2VaYi9RMEZBTUhUb1VmbjUrQ0F3TUZOMm5MK2JzMmJQNDVwdHZSR2ZaTDE2OGlIZmZmUmZQUFBPTTZBb1JobUV3Y09CQURCdzRFUFBtelVOYld4dEtTMHRSVWxLQ0gzLzhrWmFwRTBJSUlZU1FXeElsWWV1R0JRc1dJREl5VXRCZVhsNk85OTkvSHlxVnFzdHJhRFFhZlBycHA3aHk1WXJnbUtlbko1WXZYdzZHWWVEbDVXVzBQTmlOTW1Ob1pXV0ZmdjM2Q2RwWmxzVnZ2LzJHVmF0V1ljdVdMYnhqU1VsSitQREREM0gwNk5GZUc4ZlpzMmM3UFY1ZFhZM0t5a3JlbitycWFwT3VuWnljYk5aWUNnc0xlY0V2eTdMWXUzZHZsNStOakl3TXZQMzIyMmh1YnVhMVYxWldtblYvQUVoSVNEQnBPWDl0YlMwbVRacUVpSWdJazRMdnFxb3FyRnUzRGg5Ly9IR25nWEpHUmdaV3JWcUZTNWN1ZFhsTlMwdExCQVlHUXFGUVVQQk5DQ0dFRUVKdVdSU0FkOE9oUTRjRVFVSjlmVDNXcmwxclZ2RFExTlNFRHovOFVKQXR1N3E2R3BzMmJRTExzcmg4K1RKV3IxNHRDQlFQSGp6WS9UZlF5NVJLSmI3KyttdGVXMzE5UGRhc1dZTXRXN1pBclZiajFLbFR5TTNOQmFCNzM5OSsreTFZbHNWWFgzMkYvLzN2ZnlabitqYW12THk4eStYV2E5ZXV4ZkxseTNsLzFxNWRhOUwxOC9QelRSNUxjM016UHYvOGMwRjdUazRPTm16WUlIcU9Qa0JmczJhTklQZ0d3TnVTWUFwejhnTlVWRlJnNjlhdFhmWXJMeS9IcGsyYjhQenp6eU14TWRHa2ExZFhWMlAxNnRYWXVIR2o2UHN5bEorZmp4OSsrTUdrNnhKQ0NDR0VFSEl6b2lYbzNaQ1RrNFBYWG5zTkw3NzRJanc4UE5EVTFJUTFhOWFJem1aM3BiaTRHTjk4OHcyZWVPSUpBTHFaNFMrLy9KSVhyQlFVRk9EVlYxL0ZzbVhMRUJRVWhJc1hMNkswdEJRQThPS0xML2JPbXpKRFRVMk5vTzM4K2ZNNGV2UW9Ka3lZd08wQk5weDlaVmtXMzMvL1BWNTU1Ulg4K09PUHZHUDc5KzlIUWtJQ1JvNGNpZkR3Y1BqNStjSEZ4UVZ5dVJ3U2lXblBpTXlkb1RaWFVWRVIxR3AxcC91aEd4c2JjZTdjT1d6ZnZ0MW9nckdUSjA4aUlDQ0FWN2F1cUtnSTMzMzNIYkt6czQxZXU2YW1CZ3FGQWxaV1ZvS00rM3BxdFJvRkJRVTRkdXdZamh3NVlsWWQ4Z01IRGlBdUxrNlF6YjIxdFJYbnpwM0Q4ZVBIa1pxYTJxMVZGeXpMNHVEQmcwaE1UTVRreVpNUkh4OHZ5S1N1VUNqdzMvLytGMnExMnV6ckUwSUlJWVFRY3JOZzJCdGxIYk1aSG5yb29ldHluNDRscy9SQnBwNnpzek9XTGwyS1RaczI5WGcvOXNNUFA0ekt5c3BPazRoWldscmlpU2Vld0xadDI3cTFKL2hhazh2bCtNYy8vb0hObXpjYlhXcDk1NTEzNHNDQkF5WmZVeUtSZ0dFWVh1QW45cEh0Mk9ibjV5Zm9VMTVlTGdqd1pESVpMMXU3WG1GaG9hQnQyTEJoc0xhMmhsYXJoVWFqZ1ZxdGhsS3BSR3RySytycjYxRlZWV1ZTZ0NxUlNMQml4UW80T3p0ano1NDlTRWhJTUN1d1pSZ0dNcG1NKzk1SUpCSm90ZG9lcnlMbzM3OC8zbmpqRFpTWGx5TXRMUTBwS1NsSVRVM3Q5YUJZSXBFZ01qSVNjWEZ4aUlpSWdLT2pJelpzMklDRWhJUmV2VTlIMTdKaUFDR0VFRUlJSVlZWUk3Tm1GSUFUMGdma2NqbVVTdVVOczQ5ZlR5Nlg5emlRTjVlM3Q3ZloyZHE3Z3dKd1FnZ2hoQkJ5dlJnTHdHa0pPaUY5NEhvSHVhYnFpM0ZkaitDYkVFSUlJWVNRR3dFbFlTT0VFRUlJSVlRUVFxNERDc0FKSVlRUVFnZ2hoSkRyZ0FKd1FnZ2hoQkJDQ0NIa09xQUFuQkJDQ0NHRUVFSUl1UTRvQUNlRUVFSUlJWVFRUXE0RENzQUpJWVFRUWdnaGhKRHJnTXFRRVVJSUlZUVEwa3VxcXFyUTF0WUdEdzhQeUdRMzVxL2F0YlcxM05mT3pzNUcrN0VzaTdxNk9wUDY5aldOUm9QQ3drTGs1dWJDd2NFQkkwZU9OT3Y4dkx3OCtQbjV3ZExTVW5Dc3RiVVYxdGJXdkxiTGx5OXpQMmNiRzVzZWpaM2NYbTdNL3lzUVFnZ2hoQkJ5RTlxNmRTdVNrNVBCTUF6YzNkMnhhdFVxV0ZsWmRldGEyZG5aU0V0TFEzNStQc2FORzRmaHc0ZUw5bnYvL2ZjaGxVcmg3dTZPT1hQbVFDNlhkM3JkRlN0V2NGK3ZYNy9lYUwvVzFsYVQreG82Y2VJRWlvcUtFQkVSZ1pDUUVGaFlXRUNqMGVDenp6N2orano5OU5OZ0dBWUFvRlFxZWRkKzVwbG5UTHFQbmtxbHdvc3Z2b2ptNW1ZQWdKT1RFNFlQSHc2SnhMVEZ2blYxZFZpelpnMGtFZ2ttVFpxRSsrNjdEd0N3ZmZ0MlhMeDRFVTFOVFhqdnZmZDQxOXU1Y3llU2s1TWhrVWp3NFljZmR2azlKMFNQQW5CQ0NDRTN2WmZtLzlYWFF5Q0VYUFgyLzhiMzlSRDZUSDE5UFZKVFV3SG9aby85L1B5NkhYd0R1Z0Q4OTk5L0J3RElaRExSQUx5eXNoTFoyZGtBZ0pxYW1oNEZndDkvL3ozS3k4dGhhMnVMZSs2NUJ3NE9EdDI2enJGang1Q1RrNE5EaHc3aG1XZWV3ZURCZzZIVmFwR1dsc2IxWVZtV0M4QTFHZzN2bUxrc0xDd3daTWdRSkNZbUF0QUYxQmN2WGtSTVRJeEo1MSs2ZEFrQW9OVnE0ZW5weWJXWGw1ZWpvcUlDQUpDZW5vNklpQWh1N0RrNU9RQ0E0T0JnQ3I2SldTZ0FKNFFRUWdnaHhBeXZ2UEtLYUx0U3FZUldxK1ZlNStUa0dPM2JrYlcxTlY1NjZTVmUyOGlSSTdGbnp4NEFRRlpXRnBSS3BTQ2dQMy8rUFBmMTJMRmpUYnFYSWExV3k4M3NKaWNuYzB2TzliUEE1cXF2cjBkdWJpNEF3TWJHQnFHaG9kMjZqcUhNekV6ODhNTVBuZlpwYlczbHZkNjhlVE4yN3R4cHRQK1NKVXZnNCtNREFFaEpTZUhhaTRxS3NHdlhMZ0JBVkZRVWtwT1RBUUJKU1Vsd2MzUERxNisreXJ2T3BVdVhzSGp4WWw3Ym1ERmo4UERERDNmeHJzanRpZ0p3UXNodFlmZDNPUWdLZDBKUW1DTnM3Q3o2ZWppRUVFSnVZdnBaMGE0ME5EU2dvYUhCcEw3VzF0Ykl5Y25CdSsrK0szcGNyVllMbG1hdlg3OGVKMCtlNUY3djJMRkROT2lNalkzRndvVUxSYS83MGtzdllkeTRjWWlOamVXQ2J5c3JLN2k0dUFpQ1dsT2NQWHNXTE1zQ0FHSmlZaUNWU3MyK1JrY0toY0xrNzdsZWMzTXp0eVJkakVxbEFxRDd2aG9HNEFrSkNkelhhOWFzNGI1T1NVbEJmSHk4V1dNZ1JBd0Y0SVNRMjhLSkE1ZHg0c0JsTUF6ZzdXK0g0SEFuQklVN0lURFVFVmJ5bnY5eVFBZ2hoRnh2dWJtNXVIejVNdmVhWlZrdStEV2sxV3J4MTE5LzRkU3BVNWd5WlFydldGMWRIZmJzMllPU2toS3VyYTJ0RGN1WEx4ZGNaOW15WmJ6WHZyNitnbjc2WmVBQUVCY1hoLzM3OStQbzBhT0NjYTFhdFlvM1BrTXJWNjRFQUx6MTFsdUNNZlMyQ3hjdW9LV2xSZlNZazVNVFBEMDlVVkZSZ2NiR1JsUlVWR0RNbURGSVRrNUdZMk1qYkd4c1JKZTVEeHc0OEZvUG05ekVLQUFuaE54V1dCYTRYTkNFeXdWTlNOaGJBcW1VZ1crUVBZTERuUkFjN2dUL0VBZklMS2hDSXlHRUVPTTZKaU9ycXFyQzY2Ky9qcmEyTmdDNndQUFJSeDgxKzdwRlJVVzhQY2hkT1hEZ2dNbDlyMXk1Z3B5Y0hNR3NzTHU3TzV5ZG5Ya1p6bG1XRlowOTd0aldNWEROeTh2akFubEhSMGNNSERnUUtTa3BxSzZ1Rmx4THJNMlVZMERYeWVBTTk1ZDM1ZWpSb3dCMEt4RGVlZWNkd1g3dTBOQlF5T1Z5eE1iR0lpZ29DSkdSa1RoNzlpd0FJQ0lpZ3BhYUU3TlJBRTRJdWExcE5DeUtMaldnNkZJRER1OHFnc3hDZ3Y0REhiaUEzQy9ZSGxLcGFmK0lFMElJdWYyd0xJdk5temR6d1RlZ1d6SzljZU5HazYraEQ5Yjc5KytQTjk1NEF5cVZDbSsvL1RaOGZYMHhac3dZaElhR29yYTJGdHUzYjBkZFhSMys5YTkvb2FhbUJxdFhyK2F1OGVDREQyTGl4SWtBZ0Y5KytRWDc5dTBEb052ckhCTVRnKysrK3c0QUJJblZWcTVjaWRiV1ZuejQ0WWZkZVBkOGYvNzVKL2YxOVVoTTF0Yld4cFVOYTJwcVFtSmlJcEtUaytIczdJd0ZDeGJ3K2lZa0pLQ2xwUVZoWVdIbzE2OGZHSVpCWGw0ZWw4RE95Y2tKdi83Nks5ZC8vUGp4OFBEd3dBTVBQTURMZm43cDBpVW9sVW9BUUZCUUVMZi8rMjkvK3h2dXYvLythL3AreWEyQkFuQkN5RzFCSW1HZzFRcVg1WFdrVm1tUmwxNkh2UFE2SEFCZ0taY2ljSkFqdDJUZEo4QU9KajVVSjRRUWNodll0MjhmTWpNemVXMkdpZEZNMFhHMmZNdVdMU2d0TFVWcGFTbFVLaFZDUTBQeDg4OC9jek92SDMzMEVlUnlPVzlaZDNsNU9mZjFsU3RYdUs5ZFhWMEJBSTJOalFBQWUzdDczcjFzYkd4UVYxZkhPK2ZOTjkrRXU3czdXbHBhOE95enozTHRuYzA4bDVlWDQ5eTVjNEwyMmJOblkvYnMyVkNwVkhqcXFhZTQ5blhyMW5HQnJUbjMwZC9yNE1HRE9IMzZORjU1NVJXNHVycENvVkJnKy9idEFIUlowUlVLQmU4aHdKRWpSN2paK1duVHBtSEdqQm04bWZheXNqS1VsWlZ4cndjUEhnd1BEdzlCS1RQRC9lTGg0ZUdkanBNUU1SU0FFMEp1QzZ2V3hTRXZvdzY1YVhYSXk2aERaV2tMUkxiSkNiUXBOTWk2V0lPc2l6VUFBQnM3R1FKRG5SQTgyQWxCWVU3dzlMTzV4aU1uaEJCeW8wcE9Uc2J1M2J0NzlacEhqaHpCc1dQSEFPaG1rZlhaeUI5KytHR1VsNWVqcEtRRUJRVUZndk9LaW9xNHIvV0JKc013M0pKMmZZSTFSMGRId2JrblRwemd2bloyZG9hN3U3dlo0OTYxYTVmby92TnJZZGV1WFZ5d2YvVG9VY3llUFJ0dWJtN3c4ZkhCNWN1WG9WS3BrSktTd3BWdGEyeHNSR2xwS1hkK1NFZ0lBQ0F3TU5Eb1BZcUxpL0hSUngveDJ0YXZYODlsUmZmMjlvYVRrMU92dmk5eWU2QUFuQkJ5VzdDMmxXSHdNRGNNSHVZR0FHaXNiME5ldWo0Z3IwZE5aYXRKQVhsTGt4cHBaNnVRZHJZS0FHRHZhSW1nY0gxQTdnaFhUK3RyK1RZSUllUzJsSkdSY2MwU2NxMWN1UkpoWVdGbW41ZWJtNHNOR3pZSWdzNnVabThCR00xMm5wU1VoQzFidG5Ddjc3Ly9mbTRHMjhyS0NrOCsrU1RlZlBOTjN0NXJCd2NITkRRMG9MQ3dFQ3FWQ2lxVmlzc1k3dTd1enBVdHE2MnRoVlFxaFoyZG5lQytQajQrY0haMlJtMXRMUVlQSG16Q3UrZkx5c29TbmYyK1ZzYU1HY1BkNy9qeDQ1Z3hZd1prTWhraUl5TzVwSFRuenAzakF2RE16RXp1NTJScGFZa0JBd1lBQU56YzNPRHE2b3JubjM4ZUsxYXNBTkMrZjcrNHVGajAzdnBaOHJLeU1sNVcrb01IRCtMZ3dZTUFnSG56NW1IOCtQRzkvYmJKTFlJQ2NFTEliY25lMFJKRDRqd3dKTTREQUZCWHBVRHUxWUE4TjcwZURiVktrNjdUV04rR2l5Y3FjZkZFSlFEQXlVMnUyejgrMkFuQjRZNXdjTGJxNGdxRUVFSnVOcG1abVZpM2JoMVh5c3BRVTFOVGwrY2JLKy9WdjM5L09EZzRvTDYrSG1QR2pNR1lNV080WStucDZTZ29LTUFkZDl5QnRMUTA5Ty9mSDFldVhNR2dRWVB3eXkrL1FLMVdJeU1qQTIxdGJWeXdHUlFVQkVDM1Q5M1B6dysxdGJXaXljbmk0dUl3ZlBod0hEdDJqS3VOYlk2TEZ5K2FmWTQ1TkJvTjk3VkVJa0Y0ZURpY25KeFFWMWVIcHFZbW5EbHpCbkZ4Y1lpTWpNVCsvZnNCNkw1ZmFyVWFNcGtNNmVucDNQbURCZzJDVE5ZZUFzMmJOMDlRV3gwQVpESVpYRjFkVVZ0Yks4alNUa2hQVUFCT0NDSFFCYzVEeDN0aDZIZ3ZBTUNWc2xia3B0VWlONzBPK1JuMWFHNFUvcElscHE1S2dhUy95cEgwVnprWUJuRHpza2J3WUdjRWh6c2hNTXdSdHZaVWc1d1FRbTVtOWZYMStQVFRUNkZXcTBXUGk1WHZNcFc3dXp1V0xsMktmZnYySVRZMkZ0OTk5eDBlZXVnaFNDUVMvUFhYWDl6ZThvY2VlZ2lqUm8zaUF0QmZmdmtGQUhENjlHbGVNamo5ekQ3RE1IajIyV2VOamhuUUJaeGRMYWZ2V0lZc0xDd01DeGN1eElBQkEzRHc0RUZ1TnI2M0dZNWJLcFZDSXBGZzFLaFIrUDMzM3dIb2x1M0h4Y1VoT0RnWWNya2NDb1VDQ29VQ1dWbFpHRHg0TURJeU1yanpJeUlpdUs4TENncVFsWldGdExRMHJxMndzQkE3ZHV5QWc0TUQzbnJyTGJ6eXlpdThHdVNHRDBXMFdpMjNmTi9IeDRkYjB1N2w1ZFhMM3dGeUs2RUFuQkJDUkxoN1c4UGQyeHFqSnZ1QVpZSHk0dWFycytPMUtNaHFnS0xGK0M4eGVpeXJDK1N2bExYaTVKKzZHdVJlL1d5dnpvNDc2MnFRVzFNTmNrSUlNVWRvYUNoZWZ2bmxQcnUvdmIwOVpESVpON3M2YWRJay9QSEhINzEyZlY5Zlg4VEV4T0R6enorSFJxTkJTMHNMN3J2dlBtN3ZzVXdtUTNSME5HUXlHYmVFV2o4YmZQNzhlVzYyVmlxVklqSXlrbmR0dzVsZk1XS2x4em83cnAvSjF5L3Buak5uRHI3OTlsdGVIMzJXOEk2ZWVPSUpvL2ZSbitQcTZvcTMzbm9MQ29XQ082WlByRFptekJndUFDOG9LRUJaV1JtOHZiMFJGaGJHUGFoSVRVMkZpNHNMYW10cnVmTU5BL0NTa2hKdXhsenY4dVhMdUh6NU1qdzlQVEY1OG1UQjJBekxqaW1WU2k0QUR3c0xveXpveENRVWdCTkNTQmNZQnZEdWJ3dnYvcllZTzhVWFdpMkwwdnltcXdGNUhRcXo2NkZxNjNwNUdzc0NaVVhOS0N0cXhyRjlwWkJJR2ZnRzJGME55SjNnSCtJSUMwdXFRVTRJSVRjeWlVU0NnSUFBNU9mblk4bVNKYkMwdE9RRjRNWUNUa1BsNWVYWXRXdVgwZVBlM3Q2d3NiRkJZMk1qTGx5NGdFdVhMbkhMc0ljT0hjcmJ4ODB3RERjYmJEaFRQR1RJRU5qYTJuYm5MWnJOd2NFQkkwZU94S2hSb3dRQmVHL1FaM0FIZFBXNkFjRER3d01CQVFGY1FyckV4RVRNbVRNSDRlSGhnZ0JjejhmSEIyNXViajBheTZaTm03aXZEWmVtWjJSa2NNY2NIUjB4YytiTUh0MkgzTG9vQUNlRUVETkpKQXo2QmR1alg3QTlKczdvQjdWS2krS2NSdDBlOHZRNkZPYzJRS1B1T3FPYlZzT2lPTGNSeGJtTk9MSzdHRElMQ2ZvTnNPZHFrUGNiNEVBMXlBa2g1QVlVR3h1TCsrNjdEMzUrZnNqSnllRWQ2empyTE1iR3B2TUtHajQrUGxpMmJCbmVmLzk5TkRVMWNUUFBFb2tFVTZaTUVmU2ZPSEVpRGh3NHdOc3JMVFo3MjVXT0NlVE1LUTltT0ROc1NKOUVyanYwV2NiMUdkd0JmaGIzRVNOR2NBSDR5Wk1uTVd2V0xHNS8rT0RCZ3hFUkVZR2pSNDl5L1ljTUdjSzcvdGl4WXpGMjdGamUrOVFuWVRQbStQSGpvdTM2bVhNQThQVDBwQUNjR0VVQk9DR0U5SkRNUW9MQU1FY0VoamxpOGh4L3RDazFLTWhxUUc1NkhmTFM2bkM1c01ua0d1VDVHZlhJejZqSG45c0xZV2tsUmNBZ0IxME44c0ZPOFBHM2cwUkNBVGtoaFBTMUNSTW1HRDFtV091NkozeDhmUERJSTQvZ3M4OCs0OXJjM2QxRlM0VFYxdFpDSXBGd0FiaXRyVzIza3FuMWhMSGw3WWJaNjZ1cXF2REhIMy9nbm52dUVUeUVLQ2twd2NXTEZ6RnQyalRCTlF6M1lCc0c5RU9IRHNXMmJkdkFzaXdhR2hxUW1wcUtxS2dvckZtekJvQnVpZmpYWDMvTjlZK09qdTdlbXlPa0YxRUFUZ2dodmN6U1NvcVFLR2VFUkRrREFCUXRhdVJsMUhOWjFpdExtMDJyUWE3VUlEdTVGdG5KdXIxcmNoc1pnc0ljdVN6ckhyNjJFRWxtU3dnaDVCWlFWVldGbjM3NmlkZFdVVkdCOWV2WFk4bVNKWkJLZFRsRUxsMjZoTTgvLzV5WGtiMjV1Um1mZmZZWm5ucnFLVzdQZEY5VHE5WFlzR0VEQ2dzTGNmNzhlY3lmUDUrYmtkNjNieDkrL2ZWWHFOVnF0TFcxWWRhc1dkeDVMTXZ5YXB3YlBsaHdjbkxDb0VHRG9OVnFNV2JNR0VFNXVZeU1ERzVadnBPVEUvejkvVTBhYTNOek03S3pzeEVURXlNNFpyZ0tRS2xVY3FYSS92YTN2OUVlY0dJU0NzQUpJZVFhazl2SUVEN1VGZUZEZFUvdG14cFV1aHJrVndOeVUydVFLMXJVU0UrcVJucFNOUURBenNGQ1Y0UDhha0JPTmNnSklhVHZQZkxJSTEzMnFheXN4TDU5KzR3ZVQwNU94c2FORzdtbDV4WVdGdEJxdGRCb05FaE9Uc1pYWDMyRmhRc1g0dmp4NDlpeVpRc1haRElNdzVVZ3UzVHBFdDU5OTEwc1dyUUlucDZldmZET2V1Ym5uMzlHWVdFaEFOMmVidjBEQkVBWFpPdmZ3KysvL3c1N2UzdHVDWDFSVVJFdkNadVRreE9xcTZ1NTEvLzR4eis0MmZlT0dkZ05hNU1QSERnUU5UVTEzR3NIQndkWVdBZ3JreFFYRitPMTExNURlSGc0SEJ3Y1VGVlZ4UjFMUzB2clZwMTBRZ3hSQUU0SUlkZVpuWU1Gb2thNUkycVViaGxoZmJXeXZRWjVSaDNxcTAyclFkN1VvRUx5eVN0SVBua0ZBT0RvYXRWZWd6ek1DWTZ1VklPY0VFS3V0OUdqUi9OZXN5d0xsbVVoa2JRbjJUUVdmRmRWVmVHWFgzN0JtVE5udURhSlJJS0ZDeGVpdGJXVmwrQnMzYnAxWEdaMFFCZDh6NXMzRDZXbHBUaDgrREFBM2JMdTFhdFg0NEVISHNEWXNXT05qdm5ubjM5R1ltSmlsKyt0WXhreUFQamdndys2UE8vdzRjUGNtQUJnMXF4WnZHemtVNmRPUlVOREE5Zm41NTkvaG91TEMySmpZNUdVbE1UMWs4bGtPSFRvRUw3NTVwc3U3OW5SbVRObmVOL1hmLzNyWDRpS2lnS2dtOG5XS3lrcEFRQ1VsWlhoaXkrKzRPMnJYN2R1SGU2KysyNk1HREVDN3U3dWtFcWxpSXVMQXdBRUJBUUFhSCtZSUJiY0V3TGNwQUg0NXMyYiszb0loUFFwcGFZQlp5OS9qaXN0NllKakRDUUljNXVORU5mcEFHaDk4czNBMGRVS3NlTThFVHRPTjBOUlZkN0s3Ui9QeTZoRFU0TnBOY2pycTVVNGwxQ0Jjd2tWWUJqQTFkT2EyejhlRk9ZRU93ZjZaWUFRUXE0M3BWTEoxUWFYU3FWZ1daWlhxOXR3TDNSYVdob3ZTTFN3c01DaVJZdTRRTEc4dkJ3U2lRUTVPVG5JeXNyaStzbGtNanp5eUNNWU1XSUV0Rm90bXBxYXVPdG90VnF1UG5WblkreXFCQm5RZFpreU1XZlBuc1hXclZ1NTEyUEhqc1ZkZDkwbDZEZDM3bHhVVjFjak9Ua1pMTXZpbTIrK2dZMk5EUy9wV1dSa1pMZkcwSlhzN0d6ZWE0bEVncWFtSm01RzNjUERBNVdWbFZDcFZOaXpady8yN05rRGlVVENCZGxhclJhblQ1L0dOOTk4QTVabElaZkw4ZkhISC9mNk9NbXQ0YVlNd0FtNTNWbEpIVEM2M3d0SXY3SU5sMnIyQW1oZnY4eENpL1NxbjFHcnlFT3M5eUpZU0RyUHRFcHVQRzVlMW5EenNzYklTZDVnV2FDaXBKbWJJYy9QckRlNUJubFZlU3VxeWx0eDZsQVpHQWJ3OUxQbFpzZ0RReDBodDZGL0FnZ2g1RnFUeStVSUN3dERTa29LcjB5WW5qNjRCblRKM1ZKU1VwQ1NrZ0ozZDNjc1hyd1kvZnIxNDQ3ZmM4ODlBSFJMdU45NjZ5M1UxTlRBdzhNRGp6LytPTGUvV1NLUllNR0NCYkN6czhQaHc0Y1JIeDhQWDEvZmEvd3VqY3ZNek9TV3hROFpNZ1R6NXMwVDdjY3dEQllzV0lCMzNua0haV1ZsWUZrV3RiVzFpSXVMdzRFREJ3RG92ajk3OSs3dDlURWFQaEJ4ZFhYRmdnVUxZR1ZsaFRmZmZCTnl1UnpMbHkvSDBhTkhzVy9mUHU2OWFMVmEzc3k1b2REUTBGNGZJN2wxMEc5ZmhOeWtHRWd3MkgwdW5PWEJPRmYrSmRUYVZ0N3hzcVp6T0ZyNEdrYjRQQTBIcTM1R3JrSnVkQXdEZVBXemhWYy9XNHk1UzFlRC9IS0JZUTN5QnJRcE5WMWVoMldCOHVKbWxCYzM0L2grWFExeUgvLzJHdVFCZzZnR09TR0VkQWZETUx6bDVXSkNRME9Sa3BMQzlaZkpaTEN6czBORVJBVHV2ZmRlWHQ5NTgrYmh6ei8veEl3Wk0yQmxKYjZWeU43ZUhvOC8vamhTVWxJd2RlcFVXRnBhQ3NiMHdBTVBZTkNnUVNidFdaNDNiNTdSd05oYytqSHIvenQvL254WVdWbWhwS1FFQ3hjdTdQUjdKWmZMc1hqeFluejIyV2Q0N0xISEVCd2NERUJYRnowcEtRbGhZV0dDUkd1OVlkeTRjVWhLU29KR284R1NKVXU0K3VseGNYRUlDZ3FDazVNVFpzNmNpZWpvYUp3OGVSTEZ4Y1ZvYW1xQ1dxMEdZNUFOVmY5MXgzSm5oQmhpV05hVTFEK0VrQnRaVTFzWlRwVitnc2EyVXNFeHFjUUtNWjcvaEo5RFhCK01qRnhyR2pXTDR0d0dMaUF2em0yRVdxVTErenBTR1lOK3dRNWNRTjUvZ0FPa3NwdG5DOE5MOC8vcTZ5RVFRcTU2KzMvamUvMmFHUmtaWERtcjBOQlF2UHp5eTcxK2oydEp2dytjWVJoZXdOWlh0TnIyZnllNmVualFXOVJxdGRGU1pSMXB0VnJCdU1UYWVsTkRRd09zcmExNWU3ZWJtNXRoWTJOelEvek15TTJITWZMQm9SbHdRbTRCZHBiZW1PRC9LczZYZjQzU3hsTzhZeHF0RW1mTHZrQ05JZ2NSN3YrQWhKRWF1UXE1R1VsbERBSUdPU0pna0NQK050c2Zxall0Q3JMcmtYYzFJQzh0YUlKVzAvVnpWbzJhUlVGV1BRcXk2bkZ3UnlFc0xDVUlDSEZFME5XQTNEZVFhcEFUUWtoMzNTaUJ0OTcxQ3JvTm1ScDhBK0xqdTlaamRuQndFTFRwWjhJSjZVMFVnQk55aTVCSjVCanU4eSs0MUFZajdjcFdhRm5EWmNrczhtb1BvRjVSZ09FK1QwRXVjKzZ6Y1pKcnk4SlNnb0VSemhnWTBWNkRQRC96YWczeTlEcFVGSnRXZzF6VnBzV2wxRnBjU20ydlFSNFllclVHZWJnVFBQdFJEWEpDQ0NHRUVITlJBRTdJTFNiWStXNDR5UU54NXZKL29WRFg4NDVWdDE3Q2tjSlhNTnpuS2JoYUQrcWpFWkxyU1c0alExaXNLOEppZFRYSW14dFV5TXRvcjBGZVhXRjZEZktNYzlYSU9LZXJ2V3JyWUlHZ3NQWUkyS29KQUFBZ0FFbEVRVlFhNUc1ZVZJUDhkaVd6a0hScjJ3UHBYUXdEMkR0Wm9hRldQQ21ValowTUxVMWRKM0FraEJCeWJWRUFUc2d0eU5WNkVDYjZ2NEV6bC8rTDZ0Wkx2R01LZFQyT0Y3K0RjUGU1R09COGR4K05rUFFWV3djTFJJNTBSK1RJcXpYSWE1VElTMjhQeU90TXJFSGUzS0JDeXFrclNEbDF0UWE1aXhXQ3d0c0RjcWRib0FiNTYxK1BnYVdWYnN2R3RkaGpQbkZHUDlnNVdvTFZzdmp0K3p5dXZUdlo2Vm1XaGJLMTYyUjhZcDcvWUFUc0hIVjdIcjk0NHlMS0NwdE1QdGZGUTQ2bjM0eEY0YVVHblB1ckF1bm5xZ1hCdUVUQzRLVlBSd0lBMUNvdDF2ejdkTGZHZVRPeGM3REFYZmUzbDMzNjQrY0NOTmExWWRSa0g5UldLWkIxb2FiTGE5eTN1UDBoNllHZkM3cjh1em44RG0vTWZHUUFVczlXSWZIM1VoUmUwcFZQY25TeHdxUjcraU4ybkNlKy9FOHlpbklhdXZtdUNDR0U5QVlLd0FtNVJjbGx6aGpUYnlYU3J2eUkzTm9ETUN4VnBtVTFTSzM4QWJXdHVZanhXZ0NaUk41M0F5Vjl5dEhGQ2pGalBSRXpWbGVEdkxxaXRUMGdUNjlIVTMxYkYxZlFxYTlSNHZ5eENwdy9wcXRCN3VKaDNSNlFoenZDenRHeTY0dmNKQXdEYzFPMEtUVjRkY0Z4UVh2c09DKzRlMXREMnlFQWYzWERhTFBIMUZDcnhOdFBuK3E2b3doTHViVDkvWmlSbDVWaGRFR2kzRWFHUVVOYzRPUnFoY3lMTllCS2Q0eTdGQVB1NTk4eE9IZnpzc2FrV2Y1STJGdkNCZjcyanBhd2Mrcjl6NHYrK3E2ZTFuanUvZUc5Zm4zRGh6UVNLWU5oRTcyNDE4Zi9LRVZJbEF0bVBESUFMTXZpMTgyNU9ISGdjcWZYaXgzbnlYMTk3UGZTVGdOd1czdGR3QytSTW9nYTZZNmdNQ2U4dCt3ME5Cb1dUNzBaQ3pzSDNRT1dPWXRDOE1uS0pHalVsSCtYRUVMNkNnWGdoTnpDSkl3VWtSN3o0U3dQeHZtS2I2RFI4bitCSzIwOGhRWmxDVWI2UGdNN1MrOCtHaVc1a2JoNldzUFYweHJENzlCOUhqcldJRzl0TnEwR2VYVkZLNm9yV25IbXNLNEd1WWN2dndhNXRTMzk4M090ZEpXQnVxS2tCUit0T011OU50ekxyelZqSmZtZDl3VWdZSkFqQUtDbFNZWHYzaytEZzVNbEZ3aHUvakRONkxsdVh0YVk4UGQraUIzbkNZbVVRWEM0RXo1LzlUenFhNVNJaS9mQkhUUDdtejRRRTEzUFRQbEtCWDgxZ2xUS3dOdGZsemVCWVJqTWVHUUFyRzFsT1BSTEVTUlNCcDUrN1ltZXpGbUJvSGZQUHdmQ3hxNzk3OVQrcmZuY0dJN3NLc0xmSDlLVmN2THdzY0hVQjRPd1ozTnVkOTRXSVlTUVhrQy9BUkZ5Ry9CemlJT0RsUjlPWC80VVRXM2x2R09OYmFVNFV2Z2FZcjBXd3NkK1dCK05rTnlvUFAxczRlbG5pOUh4dm1CWm9MU2dFWG5wOWNoTnEwTkJkajNhRktiVklLOG9hVVpGU1RNUy95aUZSS0tyUVI0VTdvamd3Ym9hNU9iTUtOOUlPbHNoME5OWi8rWUdGZmIvbE45cG45bVBoL1RvSGdCNDJlMVpyV2t6b3hIRDNUQnh1aTVJMW1oWWZQOXhCbXF2S1BEWUM1RUlpZElsQUJ4enR5K08vODR2alNpUk1IandxVEJFam5UbkJmNzJUcFlZSGUrRGZWczZmNy9YZ3FLbGUvdWlHUWtESzduNDU3Ymozd3VaVElKZk4rZWl1VUdGK1BzQ0FBRGpwdm9oNmE4S2FEVXNudmxQTE5mWDNBY0ZFMmYwUThSd04rNTFRVlk5a3Y1cS8vLzhpUU9YRVQzV0EzNkI5Z0NBMFhmNW9xeTRHV2VQbEF1dVJRZ2g1TnFqQUp5UTI0U0RWVDlNOEg4TjU4bzJvS3pwSE8rWVd0dUswNWMveFVDWHFRaDN2dzhNcm45NUVuTGpZeGpBTDlBZWZvSDJHRC9ORHhvTmkrS2NCdVJsNkFMeW9wd0drNUp4YWJVc1N2SWJVWkxmaUw5K0srRnFrQWVGNlFMeS9nTWNJTFBvbTgvZzR5OUZJWGl3azZCZFA2dDhMcUdDMS82ZmY1MDBlaTJ4bVdoYmV3dXNXaGZIYTVOSUdLNnZZZkNsYUZYalRCZEJVbmNEOEtuL0NNSzRxWDZDOW1mWEduOEk5LzV6WjFCVjNvcXdXRmM4OEs4d0xvRGVzeWtIZVJsMWtFZ1o3UDhwSDhIaFRwREtHRXg1SUFqNW1mVW9MMjdtcmlHUk1vZ2E1YzY5Ym0xVzQ5eXhDcHc4Y0JsVjVhM2RlaTg5OWZxaXhHNmQxOWxTZHBiVlZSS3dzTlI5am1WWC8zdDRWeEZZTFl1eFUvM3c5VHNwcUs5UndyNEhEMnJDaDdvaS9yNzJ2ZWJLVmcxKytpS0x0NU5BcTJYeDArZVplUG8vUTdueDNQUFlRTlJYS2JrcUI0UVFRcTRmQ3NBSnVZMVlTR3d3MG5jcHNxdjNJS05xQjFnWUJrc3NMdFg4aGpwRlBvYjVQQWtycWJBZUppR0dwTkwyR3VTVDd1a1BWWnNXaGRuMXVobnk5RHFVNURlYVhZUDgwQzlGc0xDVXdEL0VVVGRESHU0RXYwQjdTS1MzWDgwem1Vd0NiMzg3czgvNzdQL09Bd0NzYktSNC9LVW9ybjN6aDJsb3FHbURTcVhCMFBGZXhrNDNTcU5oNGVRbXgwUFBEdWJOWHQ5MWZ5Q21QelFBVWhuL1p5U1ZNWGpneVZCODlzcDVYanZMQXZtWmRUaDdwQndwcDZzUWYyOEFiTzB0dUFEOGoyMEYrR05iUWFkam1UemJIMytiN2MrOTNyY2xIMy85V216MmU3cVdsSzFxV0ZqcWdtc3VFTGVRSVBOQ0RWcWIxUmcweEJtdUhuSVVabmN2S1ZyNFVGZjg0K2x3N21mQnNzQ09yN0pSZTBVaDZIdWxyQlcvZkh1SlMrd21sVEo0ZVBsZy9PL2pkSk1Td2hGQ0NPazlGSUFUY3R0aEVPSTZBMDd5SUp3dFc0YzJUU1B2NkpXV2RCd3AwSlVxYzdFZTBFZGpKRGNqQzBzSkJrUTRZOERWR3VUS1ZnMnZCbmw1VVpQSk5jaHpVbXVSYzNWMnpzcGF5cXRCN3RYZjdvYXBRZDdWZnV1ZWNIUzE0aTFOTmxWSnZ1N3Z0SzI5QmErOW9xUUYxUlhkbjJYV3FGazAxQ3BSZTBVQkY0LzJ4STJkN2VkMzk3SEIxSDhFdFY5RHcrTDk1ODV3UWFKVXhtRE0zYjRZTjgwUEZTVXQrSFJWMXduQzdCMHRNZFpnOXI2eHZnMG4vaWp0NUl5dW1mdHpQTDYvRkNmK0VFK2l4akM2NUlaYWcrWDhkODhOd3N4SEJzRFJWYzc3N0tZblZYY3JBSThhNVk3N253aUYxT0RCMUovYkM1Qjh0U3FCbUhNSkZmRHViNHV4VTNUZk81bUZCQS85ZXpCKzNwQ0ZDNG1WWm8rQkVFSkk5MUFBVHNodHlzTTJBbmY0djRIVGx6OUZyU0tQZDZ4VlhZTmp4VzhoMG1NZUFwMysxa2NqSkRjN0syc3BRbU5jRUJyakFrQ1hxRXMvTzU2YlhvZXFzaGFUQW5KbHF3YVo1MnVRZVY0M1UyZHJiNEhBc1BhQTNOM0hwdGZHdlBHOVZFaWtERUtIdU9EQnA4TzQ5bGNmMTJVeDEycFlSSXh3TTNaNmw1b2JWZHd5ODJYdkR1ZXlvTC84Y0VMUEJtNm1nenNLa2ZCYkNXU1dFcnp3NFFpdS9jTVh6bktKOXB6Y3JQRGs2ekhjTWExR3QyTG0vUEVLUkkxMFIwdVRHaTFOS3U2L3Jmclh6V3JZMmx0ZzVxTURrSjlaanpPSHl6RnNvaGNrRWdZU0NRTmxhL3VlNjQ2ckcwekp6ajN6MFFHOHZkZDd2OCtEcXUzR3FFUCsyQXVSQ0F4MTVHYTg5VHo5eEQrakhyN21mWFlsRWdieDl3Vmd3dlIrdlBaVEI4dHc2SmVpTHMvZiswTWVuRnpsM0dkWUttTXc5OGxROUIvb2dOKyt6NlhzNklRUWNoMVFBRTdJYmN6YXdoWGorcTlDY3NVbUZOUWY0UjNUc21wY3JQZ09OYTI1aVBaNkZGTG0xaWtqUmZxR2paMEZJa2E0Y2IvOE45UzJJVGU5aml0N0pyWjBWa3h6b3dxcHA2dVFlcm9LQU9EZzNIdWZUYlZLQzZpQWtDSE92SFpqeWVZNjdnazNaRmhHcWpzYWF0dXdiWDBXcjIzQmlraHVuTis5MzU1bDNKUzk5NGFVQ2cyVUNnMXM3UGl6NUxWVkNpNll0YkxtSnhqVHorait1YjBRZjI0djdQSWU1Y1hOS01pcTExMzNpZ0t1bnRaZ0dHREpLOUhJeTZ5SGhBRkNvbHk0L3BkU3V0NlBQR0tTTndZYkpCelRhbG5FalBYa1puQXRMQ1hkQ3NhdmxKbTNNcUN6NUhzZGcyOUR5bFlOS2krMzRFcFpDNjZVdHFDOHBObG9YekZ6Rm9VZ2Rpei9jNVg0UnluMmJESXRxem5MQWxzK3k4QThXVGpDWWwyNTlyZzdmVkJSM0l4VGg4ck1HZzhoaEJEelVRQk95RzFPd3NnUTdmVlBPRnNQUUhMRkptaFkvaStXeFEzSDBLQXN3Z2pmWjJCcjRkRkhveVMzSWdkblM4U004VURNR04zbnFxWlN3UXZJRyt0TXEwSGVVR3RhUDFOWldra1JNY0tkMStidVk0TXJsMXNFZlRzR3lJYTZFNEFiTGs5V3RXbTRaZmdkYWJXczBXUG1zRFNZU1ZhcnRMemdsWkh3MS9rYnpvNmF1bVJiUDl1ZmRMUUM4ZmNIQU5COUx6dXVXdEJxV0p3NTNIbndGekRJRWRPdmx0UFNrMGdZTHV2NnlMOTVZOUk5L3RqNFhxclpwYncrZVA2TVdmMEJYUksyamlwS21oRVM1WXlHMmpaWVdra2d0OUg5bW5VdW9RTDdmeXBBUTYwU0ZwWVMrQVhaSXo5VDkzRENuQ1JzQ2IrVllQQlFOOTdEa2RIeHZoZ2Q3MnYyK0ZtMi9mT1duVnlEMDExOC8wMVZ3ZXpBNHNYZjk4cTFETFcwdFAvOXE2Z3cvdUNMRUVKdWRCU0FFMElBQVA2TzQrRm8xUituTDMrQ0ZsVVY3MWk5c2doSENsL0ZVTy9GOExLTjdxTVJrbHVkaTRjY0xoNWVHRDVSbHlDc3NyU0ZXNjZlbjFHSGxxYnVsWXN5Vjh3WUQwRjVxV2YrRTR0RE80dHd0RU9pcnhjL0dvSGU0Qk5naDRCQmp0eXNQcURiV3oxdW1qQlRPUUJJcFJMUlkwbEhLOURTcERMNXZzNXVWdHpYSGMrVGRBekFUVWlvWjh6UjM0cWhaVmtNSGU4RkYzYzVsN0N0VGFGQmVVa3pEdTRvUktYSUF3NDlyLzYyZUhqWllLUFo4Y2RQODhPVUIzVjd6UmV2R29KTkg2WWhMNzNPNVBISkxDU1k5YytCSnZjMzl1RGx5TzVpSE54WkNHV3JCbk9mQ0VYMDFZZExXbzF1L3p5Z0s4OTIxLzJCeUU2dXhmNmY4dEZveGdPazh1Sm0vUHhsbGk2TGViVVNQZ0htSituVHkwNnV3WlhMTFJnUzV5SEluTjRUYXJZUnFwYmVmU2pXa1ZLcHZLYlhKNFNRYTRrQ2NFSUl4MGtlZ0luK3E1RlV0ZzRWemNtOFl5cE5NMDZWZkloQnJqTXh5RzBXR053Z1diRElMY3ZEMXdZZXZqYUl1OU1ITEF1VUZUWWhONjBPdVJsMUtNaXNoOUtFR3VUbWtrZ1kwY0JXWmlGQi9QMEJDQWgxNUxVN3Vja0ZmYnZpNEd3RnZ5QTdMbm1aUk1MZzZUZDF5ZFp5REpaaDI5aFpZT3FEUWFMWGtNb1kwV1BaRjJ2TkNzQU5rNm5WVmZPREdrbUhXRmNzbzcycVRZdkUvZndFYUdQdTl1VUZ5Z3dEakp6a2pUYUZCc2QvTDhHcGcveVpWb1pCcDhHZlg2QTlIbnN4a3Bmc1RhTm1lVm5YRFg4T1Z0WlNQUFo4Qkg3Nklnc3BuU1FsTXlTUk1tYXRXREFXZ0J0Kzd4c05scWs3dU9nZWREZzRXK0dPR2JyNjZTRlJ6aWpLYWNEcGcrYk5QS2VlcnNLbDVGcE0rVWRRandKd3BVS0QzNzdQdzlFOXhXaHVNUDB6UXdnaHBHY29BQ2VFOEZoS2JUSEtiemt5cTNZZ3UzbzNXTFQvWnN5Q1JXYjFMNmhWNUdHbzl4T3dsTnIyNFVqSjdZUmhkTFBFUGdGMkdEZk5EMW9OaStLOFJ1U210UzlaN3czREpucUpMaTNXTDljOWY2d0NBWU82WDZJdmZLZ3JIbnAyc05IajE3dmNtbCtRUGZkMWRZYzYzRkpwZXhETnN1Qmw5ZGJUcUxWSTZyQVBmdFNkUHBBWmJDMW5KQXhtUEtLcnFLQldhWGtCZVBoUVYweWJGNHc5bTNLUUtWSU9LM3lvSytZK0dRcExxL1lWQ2NXNWpTak9iZUF0dTk3OVhRNlVDZzBtWGsxT0pyT1E0TUdud21CcmI0R1RmNHBuSzcvVzZxcmFjeHE0ZXVxeW45KzdLSVJiOWw5VHFjRFJQY1d3dGpIL1Z6R2xRb09FMzBwdzRiaHU3M3YvQWZiY0NnQkE5LzBvS3hMdUwvL25pNUhjSG5XVlV2Y0FxNm1YZzI5bmpNV1VlZDY5ZWswQUtDb3FRa0tDTGxtaGh3ZHRoeUtFM0x3b0FDZUVDREJnRU9ZMkI4N3lZQ1NWcjRkS3cvOUZycUk1R1VjS1g4RUluNmZoSkEvb20wR1MyNXBFeXNCL29BUDhCenBnMGozOXViM0dQVFU2M2dlQWJpYlQwa3JLemVUKzc2TTBoTVc2NGtKaUpXWXRhRitxL05MOHYzRFgzRUF1OERPc1J5MnprT0MrSllONGU5bjFHY1k3S3J6VWdNTHNCamc0dHk4Sno3cFFnNDN2cGZMNjZmZGV0eWsxZUhYQjhXNjlSNGJSalUzVnBrVkFTUHVNZm5reC8rKzV4R0NHV1N6NEJnQzVqUXpMMWc0emV3emUvVzB4NWNFZ0RJelU3ZCtlZTdWZXVMNFd1RVRDWU5Lcy9waDBqejl2WDN4VmVTdStlejhWNDZZSVZ5bnMzNW9QbFZLRE8rOE40TjduekVjSHdOYmVBZ2QzZHAwMHpsREh6NU9sWElyWHZ4cGoxaldxSzlzRGNHZDNPZTY4TjRCN3Z5d0wvTHdoeSt6a2VienJWN1J5WmVYY3Zma1BqZkl5NmxCUklselNiL2lBcDAxNWJUTEgyeUFZZDkvZCsrWDVNakl5dUFCY0xqZC81UWtoaE53b0tBQW5oQmpsWlJlTmlmNnY0M1RwSjZoWDhrdmN0S2l1SUtIb1RRenhmQmo5SGE5ZExXUkNycWU2S2lVOC9XeHg4czh5akozU1BzT2FubFNOOUtScTBYTXl6bFZ6QWZqSVNkNDR2cThFZGs2V21QZE1PUG9GNjJhWTg5THJrSjVVamVZR0ZaU3RHaFJrMWFQL1FBZFkyOHFnMWJMNDR2VUxBTUM3WjEyMUV2MEhpTSsyTXd6RE82WnEwNGpPZUJvS0grb0tiMzg3REJyaWpCOCt5VUI5alJKZS9kdFhzUlRsTlBMNkc5YVlGbHQrM2gyTWhNSDlTd1loZW93bkw3Q1dTQmxFakhERGtkM0ZjUEdRNDk1Rmd4RFlZYm4vbGNzdCtQS3Q1RTZYU3gvNnBRaXNGbHpDTndDWVBNY2ZOdll5L0xvNXQ5ZjJPWnVpc3JROUFKWklHTnd4c3ovMytzaWVJaTRKVzIvdzZzZGZqVlI3UmJoSFdpSmhlRDlUWld2dmIrRWdoQkRTTlFyQUNTR2Rzclh3d0hqL1YzQ2gvRnNVTi9CbjNEUnNHODZWZjQwYVJTNmlQQjZDaEtIL3BaRC9aKy9PdzZNcXovNkJmOC9NSkRQWkpwTk1GakloTEFrQlFoS1dzQnNXdDZvRkt5QnVGYVcyYXNFTjYydGJMVnBjMnRmV243NjIwZ0pDTGJaYXJWYW9SYXppZ29LeVNEWWdMQ0dFaEd4a3NtOHpTV1kvdnovaUhPWmtKaUdCSkJQZys3a3VMbWZPYytiTVBVTUU3dk04ejMxZjNJd1ZiVWljb01QK3o2dGt5WEJQeW90YVVXZnNRSFJja0pROGpwMFVpZURRcy84L1RKd1ZnK081RGFnenR1UDVGZnZnY29uNG41ZW15L1kxQTBCTS9ObEVxcm5CZ2dlZTlWMzBNQ0JRSVJ1ck0zYklLbmtybFFMaVI0ZkpYclBnenJOTGxKMU9VYmJuMmRyaFJNV3BWdG41U3RYWkplaE9oKy9aMG5hekhiOVp1VjkyN0psTlYwalZ2N3RTS2dWTThXaWpWVlZxUnZhdWFoemNXd05yaHhNamtyVzQ3MWNUdlZwNW5UbHR4dDllUHRwait5KzNyejRzaHpKQXdEVkxSa3JIcnJndUhpcVZBaDlzTGpybjYvdExjNzBGbG5hSDEzZFJkS1FKbjc5ZjJxL3ZsZXpSenEyeDFnS2IxVHU1RGxETHYxT3JaWENLR2hJUmtSei90VXhFNTZRVUFqRTFiZ1VpZzhiZ1NPM2JjSW1lLzNBVFVkcjhGVm9zWlpoaGVBUkJBZnB1cjBNMDFOV2VhY2VlSFpXOVN2UThmZlBmQ3R4ODMxZ0FrQ3BmQTRDcDJZYVAvbEdNL0c4N2k0R0pJaUQyTUEyYm5LYVRIbmRkRXQ0YnVpZ05GdDB6Qm9uancyVXR4cnJTNmdJeCszc0c2Zm14M0hxdkt1ZXFnSE12UVE4T0RlaDFTekkzVTdNTmgvYldJdmViR3RSVXRtSFJQV09RTVNjV2gvZlhvYkxZaE5LVExVaE9POXVIL1ZoT1BkNWJmNkpQL2IyLzJGb0d0VVlsM1VTeFdwekkyOVA3MWxWOS9VemRhYXkxeUFxbEdjdmI4TTZmQ2lDS3dOUjV3MUJuYkVlVHgxTDE4ekZ0L2pEWkV2U1NBdC8xRU5RYStULzVPQU5PUk9RZlRNQ0pxTmRHNjY1QnVIb2tzcXYrakE2SHZHQlNrNlVFdThyV1lKcmhRVVFIZDE5a2ltZ29LeTlxeGZIYytuT2YyRVh1TnpYSXZHRTRZb2VmN1c5ZGZLd1ovM2oxT0N6dHZadHBOSXdLbGFwNWl5SlFkdkxzakhSTGd4WC9lczI3OHZiOVQwMlVQYmUwT3pCdVVxUnNlYmVuMnFwMkZCNXN4SlE1c2JLWjJXOC85eTVVNWxuNHpMTUgrSVZ3MkYzNC9hb0Rzb1IrL09SSXpMcldnSVhMa3ZEUzQxbDQ5ODhuOE1qL1prQ3JDOFFYVzh1d2EzdjVlUzBkLy9pZFlvU0dCeUJsaWg2Yi85OFJsQmUxbnZ0Ri9VUWZHNFJiZmpyV3EwcjV1K3NLcEorSG1kZkVJU0VwREJYRkpyejRzeXhaMGJiZVNrclY0UWZMNWIzUmM3LzJmYU1oUkJzZ2U5N2JuMHNpSXVwZlRNQ0pxRThpZzhiZ3lsSFBJN3RxSGVyYkMyUmpWcWNKK3lwZVFrclVVb3pWM3dpd1ZSbGRaTnhGclhyU3RUKzJKbGlGa2NsYTFGZTNJMnBZa05RZWEzUktPSzVhTkFLN1BpenZ0dmlhcDBteno4NmMxMVMyeVY1anM3bTZuZG4wWkdsM29LNnFIVEh4blRjQ1hDNFJwU2RhY0R5dkFRVjVEV2lzdFNCMWVwU3MxVnBCWGdNcWlrMWUxNG94bkwyWjRHdEpzL3Y5MWo5N1NIYnNvZWVuZVBWUmQxTW9CTmtLZ0VDMUV1RjY5MDBIRWFZbUcxd3VFZStzUFE2RlVwRGRoT2dyVVFTMmJDeEVWRnd3YWlyN3Rwb2c3NXR6ejViN3FsaXZDVlpoL2c4U2tIbDl2TmN5ZXFDelgvbVdUU2VoVkFxSSsyNy9mVUpTR0J5MnZzMUdLeFFDNW53L0h0ZmRPbHJXanUxNGJnTktDMXVrMzd2Mk5nY3M3UTY0WENKU3A4cFhKN1dabUlBVEVma0RFM0FpNmpPMVVvdk1oQ2R3dk81ZktHcjhCSkMxS25QaGVQMzdhTEtVSUNQdWZnUW9ncnUvRU5GRkpsQ2psUFc0L3RudnB5RW1QaGlDMExtazk5MzFCYmp6a1FrUWhNNGthZDdDNGJqaU9nTk9IR3JFRjF2TFVGZlZqZ0MxQW1xTkV0cUlRT2s2SWRvQXpMcm1iT3Vtdy90cVplOGJGS0pDNWcyOTI1TmVmTHdaVFhVV0hNbXFSMEZlZzZ3M2RYSjZCTzU0Y0x6MDNHRjM0Wk4zVHlNOFVvMHBjMkxnZElnUVJSRTZ2UVl6cmo0YlQ1dkpkK0V6bDB0RVhkWFpZbU5oNFlHeW1YT2dzNENiMWVLRVdxUDhydGhhTkk1bTFVR3BVbURtTlhIU2JIMVZxVm1hR2ZkMVErQjhPSjFpbjVOdndIZWY3NmhoUVhEWVhiRGJYZEJHcURIanFyUGZqM3Q1L0UrZVNKY0s3N2sxMVZrUUVkMTVrMkhxdkdFQU92ZnN1MytPNnFzN3BGWmc3cDdvVWNPOFcrRzV4MU9uUitIcXhTT2xCTjZ0dWQ2Q2JYL3IzT00rNS92eG1INVZ6NjNBYXM3MC9Yc2hJcUlMeHdTY2lNNkxBQVZTbys5QWhDWUplZFd2dytHU3p4d2F6Ym5ZWFhZR013eXJvRlY3dHd3aXVoaU43RktWM0hQSnVkM214TkdzZXZ6OTVhTzQvY0h4VW9FMVZZQUNJOGFFb2FuT2dxQVFGWjVhUDF1MlJOenBFREg1aWhocHo3YkxKWHIxMWc3VkJ1REd1K1JMamJ2ejRkOVArVHcrZDhGd1hILzdhRmtsN0UvL1ZZcTZxbllFcXBXNGR1a28yWmluV2g4dHJkd0VBWGpvK1F3b1ZRSjBlclgwMlR5WE9Cdkx6QmcxcnJPcStaMlBwQUJJOGJwTzRXSHZQdUNEeFdaeDRyY1A3Ty94bkd0dUhvbkpWL2p1UCsyK0NmSGZ0NHV4NHRlVElRaWRMZWUyYkNxRXNid05QL3ZkVk9uMzE1MkV1N2svdDFJcDRPa05zeEVRcVBTYVhYY1h3WXVJMW1ESlQ4YktDdndCUUV1akZadi8zMUcwTm5YV0xxZ3o5cnlTby94VUsxb2F2Q3VsRXhIUndQTmVIMFZFMUFlR3NPbVlQL0paaEFWNno4NlpiZFhZWGY0Y0tsdDcvb2N0MGNXaXVxTE5aKy9tbGdZckN2STYyNVFWSG03RXE3L0t4YUY5dGRMZTVSM3Zub2JONmtTYnlTNXJUd1YwSm04SGRocFJlS2d6RWN2OXVrYldPN3kvS0ZYeU5sUUg5OVppNzQ1S0FKMUx6TStjOWozcmJMTTZzZWU3ODN3UlJhQzF5WXBoQ1NHeWZlV2ViYloydkhzYU5rdjN5NnlyU3MzWXMrTk1yei9MUUdnejJhVmZ2dlMwSEQ3clM2TjB6c0U5TlNqSWE4QWZuOHpCOGR3R05OVlo4Tzc2RXo3MzBZc2lrTE9yR2tEbmJQMnBvODFRcWdUWkRacU9OZ2Nhdnl2VTFsaHJ3VC8rZUV6V0ZxN3dVQ1BXcnM2VHJVUm82bUUvZVZXcEdlK3RQOUh0T0JFUkRTek9nQlBSQlFzTGpNUDhrYy9nWVBYck9HUEtrbzA1WFZia0dGOURrNlVZcWRFL2hFTG92akl6MFZCbmFySGg0SjRhcE0rTXhvbURqVGg1cEFrbEJjMWVzNGt0alZhOHQvNEV2dGhhaGduVDlEamtzYVM4b3JoVm1qbHZhYlRpdisrVXdHRjM0ZTIxeDdIOGYxTHg2YjlPZTcxdmZYVUhYdjFWcnRmeDM3d3hwOWV4Ny9xd0FuYXJDemZlbllTaldmWFl1cWxRVnR5czRwUUpJOFpvNFhLS3NOdGNhRGZiVVZGc3dwZi9LVWRORHpQZ0FIRHFhQk9TMHlNZ2lwMnp5ZVduV3JIdGIyZG40c3VLV3ZGL3Y4aEIyblE5SXFJMVVvc3ptOFVKWTdrWngzSWFmTjdZR0NqZFZYWHZpYThiRksxTlZ1emRjUVlIdmt2QUFlQ0R6VVZlbjZVZ3J3RWJuanVJNy84d0VZa3BPZ2hDNThxSGo5OHBsbFc3THl0cVJkcU1LQUNkMndPcUs5cXc0NzNUc3V1ZFB0R0NqLzlaZ21uemh1R3pMYVhTalI5UEpjZWI4ZVlyeDc2NzZhS0FvT2k4WG1PdEJjWXk4NkQyUXljaUlqbEI3S2tmQ2hGUkg1MXEyb0hqZGUvQkpYclBkdW1EeG1LNjRXRm9WRG9mcnlRNmY3KzY2K3QrdjJhZ1dpblZFZlNjdlEzUkJzQm1jZmFwTFZaWDdqM2lYVnQvdWZjQXV3My9ycGUzM2U3MG1RU2ZhOXlYcEFrNmxCUTBleVZoN2xsWC9xdWdlKzU5MjZJb1FuU2RYeUx2M3YvZjJtenphZ1VtQ0ozdjRYU0tzbGx1WDdyK3JBd2wvZFhHelZOQlFRRmVlT0VGQU1ENDhlUHgxRk5QOWZ0N0VCSDFKMEh3M1pPRU0rQkUxSy9HUk53QW5Yb1Vjb3pyWUhHMHlNWWFPazVpVjlrYVREYzhCSDNRT0Q5RlNOUTczVlgrYm12MXZVUzVMMFFSWHNtMys3aW55bTZXaGZkMjNKZmk0NzZycVEvVlpHNG82WTlaZXF2RjJlMGViVkZFcjIvczhQZUxpT2ppeEQzZ1JOVHZvb0xINDhxUnp5TXlLTmxyek9Kb3h0NkszNk80YVljZklpTWlJaUlpOGg4bTRFUTBJRFNxQ014SldJM0VpTytoYXo5d2wrakVrZHAza0YyMURrNFhLL0VTRVJIMWhkUHBSRWxKQ1Q3Ly9ITWNPSENnejY5dmFtcVNmdlZFRk1WZW4rdHZGL3FkbEpTVXdHYnpYUUN6bzhONzFVcFZWUlZLUzB2UjN0Njc3VDlFYmx5Q1RrUURSaUVvTVRIbWJrUm9rbkNvNWcydlpQdU02UUJhYlpXWWFWaUYwTUNlZTlZU0VSRmRUR3cyRzlyYjI5SFcxZ2F6MlF5VHlRU1R5WVNXbGhZME5UV2h1YmtaOWZYMTBPdjErSi8vK1o5ZVg5ZHV0K09KSjU1QVcxdG5BVCtkVG9mcDA2ZERvZWo5dk5xVFR6NHBQZDY0Y1dPMzUzVjBkUFQ2WEUvNzkrOUhlWGs1MHRMU01IYnNXQVFFQk1EcGRHTGR1blhTT1k4ODhnamNXMlN0VnF2czJxdFdyZXIxWndFdS9EdHBibTdHaXkrK0NJVkNnYXV2dmhxMzNub3JBR0RyMXEwNGZQZ3d6R1l6WG43NVpkbjFQdmpnQStUbjUwT2hVT0FQZi9nRE5CcE5uMktteXhjVGNDSWFjQW5hS3hDdVRrQlcxWjlndGxYTHhreldNOWhWOWl5bXh2MFVjYUZUL1JRaEVSRlIzLzN4ajMrRTNXNkgzVzZIeldhRHpXYUR4V0pCUjBjSFhLN2U3ZWR2YUdoQVEwTUQ5SHA5cjg0UENBakFwRW1Uc0cvZlBnQ2R5ZVBodzRjeFpjcVU4LzRjYm0rLy9UYXFxNnNSRWhLQ3hZc1hRNnZWbnRkMTl1elpnMU9uVHVITEw3L0VxbFdya0pxYUNwZkxoV1BIamtubmlLSW9KZUJPcDFNMjFsY1grcDBVRlJVQkFGd3VGMkpqWTZYajFkWFZxS21wQVFBY1AzNGNhV2xwVXV5blRuVjJla2hLU21MeVRYM0NCSnlJQm9WV25ZRDVJNTlGcm5FVHFzMTVzakdIcXdNSHpxeEZjdVJDVElpK0JRSjN4eEFSMFVXZ29LRGdncThoaWlKeWNuSncvZlhYQXdCT25EaUJkOTU1cDhmWGRGMFMvZFpiYitHRER6N285dnlWSzFmQ1lERDRISE81WE5MTWJuNStQcHFiT3dzMXVtZUIrNnFscFFYRnhjVUFnT0RnWUl3ZlAvNjhydU5wb0wrVEkwZU9TTWZMeTh1eGJkczJBTURFaVJPUm41OFBBTWpOelVWVVZCU2VlZVlaMlhXS2lvcXdZc1VLMmJITXpFd3NYNzc4SEorS0xsZE13SWxvMEFRb2dqRXIvbEVVTm16SGlmcC9RNFRuN0lDSW9zYVAwR3dwd1RURFExQXJ3L3dXSnhFUjBZVVNCQUVhalFZaElTRUlDUWxCYUdnb1FrTkRvZFZxb2RWcUVSNGVqb2lJQ0VSR1JpSXlNbEo2bmNWaWtXWmRlNnV0clg2amVkRUFBQ0FBU1VSQlZFMWFmdTJMM2Q1OTk0WmYvZXBYbUR0M0xqSXlNcVRrVzYxV0l6SXkwdWZlNTNQSnljbUJ1OHZ4bENsVG9GUXErM3lOcmdieU8zRTRITElFL0p0dnZwRWV2L2ppaTlMakkwZU80THJycnV0VERFUytNQUVub2tFbVlKeitKa1JvRXBGajNBQ2JVOTVHcWE3OU9IYVYvaG96NGg5QmhDYkpUekVTRVJIMXpVOSs4aE1rSkNSQW85RWdLQ2dJR28wRzNiUUI5b3V2di80YUJ3NGN3UGUvLzMzWjhlYm1abXpmdmgyVmxaWFNNWnZOaHNjZmY5enJHbDMzcXNmSHgzdWQ1MTRHRGdDelo4L0dwNTkraXQyN2QwdEp1ZHZUVHo4dFBlNjZYSC8xNnRVQUlQVitIMGlIRGgzcXRwQ2FUcWREYkd3c2FtcHFZREtaVUZOVGc4ek1UT1RuNThOa01pRTRPTmpuTXZma1pPOHVNRVJ1VE1DSnlDOWlRdEp3NWNqbmtGWDFKelJiVHN2R09oeU4rS2I4ZjVFZWN4ZEc2NjcyVTRSRVJFUzlaekFZdWwzbWZTSE9WZmpNY3k5MVQzSnljbkRxMUNtdldlSG82R2hFUkVRZ0lpSkNkazFmczhkZGozVk5YRXRLU3FSRVBqdzhITW5KeVRoeTVBZ2FHaHE4cnVYcldHL0dnUDc3VGdCZzkrN2RBSUNnb0NEOC92ZS85OXJQUFg3OGVHZzBHbVJrWkNBeE1SSHA2ZW5JeWNrQkFLU2xwWEdwT2ZVWkUzQWk4cHZnZ0NqTUcvRnJISzU1RTJVdHUyUmpMdEdCd3pWL1E1UGxGQ2JGM2dPbEVPaWZJSW1JaUlZQW04Mkd3TURPdnd2TlpqUDI3ZHVIL1B4OFJFUkU0TjU3NzVXZCs4MDMzNkM5dlIwcEtTbElTRWlBSUFnd204MEE0RlZZYmZYcTFlam82TUFmL3ZDSEM0N3hpeSsra0I0UFJtR3lDLzFPU2twS2NQTGtTUUNkczkwZmZmU1JkUDY4ZWZNUUV4T0RPKzY0UTFiOXZLaW9DRlpyWjFlWHhNUkVhZi8zTmRkY2c5dHV1MjFBUHk5ZEdwaUFFNUZmS1FRVnBnejdDU0tEa3BCZjh5YWNvbnlmV25uTEhyUllLakFqL2hHRUJNVDRLVW9pSXFLZS9mYTN2ejN2MXo3d3dBT1lQSG15ejdIcTZtcnMzTGtUV1ZsWldMTm1EZlI2UFN3V0M3WnUzUXFnc3dLNHhXS1JKYnk3ZHUyU1pxSVhMbHlJbTI2NkNTWlQ1NWF2c0RCNWpaWGc0R0EwTnplanJxNU85bG1pbzZQUjN0Nk94eDU3VERyZTA4eHpkWFUxOHZMeXZJN2ZmUFBOdVBubW0yRzMyL0h3d3c5THh6ZHMyQ0FsdG4xNW4vNzhUanhuMm8xR0k0eEdvL1E4TlRVVk1URXhYcTNNUFBlTFQ1Z3dvY2M0aVh4aHFXRWlHaEpHaHMvSDNCRy9SbkJBbE5kWWk3VU11OHVlUVUzYllUOUVSa1JFNUQvYnRtM0QxMTkvRFl2RklpMlhqb3FLa3BhNzIrMTJXVkpvTXBsdzVzd1o2Zm5Zc1dNQlFDcXdGaDRlN3ZVZSsvZnZseDVIUkVRZ09qcjZ2T0xzdXM5N29QVFhkeko2OU9odTM2T2lvZ0lyVnF5US9RSWdWVVdQaTR1RFRxZnIzdzlHbHdYT2dCUFJrS0hUak1LVkk1OUhqbkVEYXR1T3lNWnN6alo4Vy9rS3h1a1hZMXpVWWdnWU9vVnRpSWhvOEp3NGNRSjMzMzEzdjExdjllclZTRWxKdWVEcjZQVjZxRlM5KzZlMXlXU1M3Wi91T3N2cUtUTXpVNXBaM3J0M0wyNjY2U2FvVkNxa3A2ZWpxcW9LQUpDWGw0ZnAwNmNENlB4KzNJbHdZR0FneG93WkF3Qm9hbXFDVXFsRWFHaW8xM3NZREFaRVJFU2dxYWtKcWFtcHZmb01uZ29MQzMzT2ZnK1UvdnBPb3FLaW9OZnI4WXRmL0FKUFB2a2tnTTdDY2ZmY2N3OHFLaXA4dnJkN2x0eG9OR0xWcWxYUzhaMDdkMkxuenAwQWdHWExsbUhldkhuOS9iSHBFc0VFbklpR2xFQmxLR1lQL3psTzFQOGJKeHMraElpemQ5TkZpRGpSOEFHYUxNV1lGdmNBQXBRaGZveVVpSWd1WjEwcmR6LzQ0SU1ZUG53NGlvdUw4ZmJiYitQV1cyLzFtZGc3blU2c1diTkdTc0IxT3Azc1BLZlRLVDFXS0JTWU1HRUNkRG9kbXB1YllUYWJrWjJkamRtelp5TTlQUjJmZnZvcEFPRDQ4ZU53T0J4UXFWUTRmdnk0OVBweDQ4WkJwVkpCRkVVTUh6NGNUVTFOUG91VHpaNDlHOU9uVDhlZVBYdk9xNURjNGNNRHUwSnRJTDRUdDJYTGxrR3RWbnU5cDBxbGdsNnZSMU5Uazlmdk5kR0ZZQUpPUkVPT0FBRXBVVXNSb1VsRXJuRWo3QzU1bGRXYXRueDhWYllHTStOWElWdzkwazlSRWhIUjVheHJiMjJWU29XOHZEeHMyclFKb2lqaWIzLzdHNTUrK21tdlBkZWZmZllaNnV2cnBlY0xGeTVFUUVDQTlOemhjRWlQbFVvbEZBb0ZaczJhaFIwN2RnRG8zTXM4ZS9ac0pDVWxRYVBSd0dLeHdHS3hvTEN3RUttcHFTZ29LSkJlbjVhV0JxQ3pKL2xqanowbXUzWlhLcFVLSDM3NFlZK2Z1V3Nic3BTVUZOeC8vLzBZTTJZTWR1N2NDYTFXaTliVzFoNnZjVDRHNGpzQmdOTFNVaFFXRnVMWXNXUFNzYkt5TXZ6NzMvK0dWcXZGQ3krOGdEVnIxc2g2a0dkbVprcVBYUzZYdEh6ZllEQklTOXFIRFJ2V3o5OEFYVXFZZ0JQUmtEVXNkQXF1SFBVOERweDVGYTFXK1ZLd2Ruc2R2aTc3RFNiRi9nZ2p3dWY2S1VJaUlob01LU2twZU91dHQvd2Rob3k3cXJoYlFFQUFVbE5URVJrWmlZYUdCalEzTjJQVHBrMTQ5TkZIcFJuWDA2ZFB5eXB0SnlZbVl1NWMrZDloRm90RmV1d3VJcGFabVNrbG02V2xwVEFhallpTGkwTktTZ29PSGp3SUFEaDY5Q2dpSXlQUjFOUWt2ZDR6MlFSd3ppWHl2bHFQOVRUZTBkRUJBTktTN3FWTGwrS05OOTZRbmVQZU85M1ZBdzg4ME8zN3VGK2oxK3Z4d2dzdkROaDNVbGxaS2MyWXUxVlZWYUdxcWdxeHNiRzQ5dHBydldMemJEdG10VnFsQkR3bEpZVlYwS2xYV0lTTmlJYTBrSUFZekIveERCSzBWM2lOT1VVYjhxcGZ4NkdhTitBU3U3K3JUMFJFMU4rNjlxb09EUTJGV3EzR2ozNzBJMm1aOThtVEovSEdHMi9BNVhLaHJxNE82OWV2bDJaekF3TURzWHo1Y3E4bDRlNXE1VUJuYjJvQWlJbUp3YWhSbzZUaisvYnRBeUN2d24zMDZGRWNQWHBVZW00d0dCQVY1VjNZZENCb3RWck1uRGtUczJiTkdwRHJENlh2NU0wMzM1UisvZk9mLzVTT0Z4UVVTTWUzYmR0MlFlOUJsemJPZ0JQUmtLZFVCR0pxM0VwRUJJM0IwZHAzdWlUYklrcWJ2MEtMcFF3ejRsY2hTQlhwdHppSmlPank0VmxWVzZQUlNQdUl4NDBiaDRVTEYwb3ozVGs1T2JEWmJDZ3ZMNWN0ejE2K2ZEbmk0dUs4cnV1dVZnN0lLNWJQbURFRHBhV2xBSUJ2di8wV1M1WXNrZlpDcDZhbUlpMHRUYW9JRGdDVEprM3E4MmZxMnY2ckwrM0JQR2VHUGVuMStqN0g0ZWF1TWo1UTM4bWNPWE13Wjg0YzJlZDBGMkhyenQ2OWUzMGVkOCtjQTBCc2JDd1dMVnJVK3c5S2x4VW00RVIwMFVqVVhRdWRlaFN5cXY0RWk2TkpOdFprS2NHdTBsOWptdUZCUkFmM3ZZSXJFUkZSWHhRVkZVbVBZMk5qWldNMzNuZ2p6cHc1SXkyRmRyZXVjbHUwYUpGVW9ic3J6LzNHbnNucjFLbFQ4Zjc3NzBNVVJiUzJ0dUxvMGFPWU9IRWlYbnp4UlFDZHk2SC8rdGUvU3VkMzExZDhvSFMzdlAyRkYxNlFIdGZYMStPenp6N0Q0c1dMRVJ3Y0xEdXZzcklTaHc4ZnhzS0ZDNzJ1Y2JGK0owUytNQUVub290S1pOQVlYRFh5ZVdRYjE2Tyt2VUEyWm5XYXNLL3laYVJFTGNYWXlJVUFXNVVSRWRFQWNEZ2Nzc0pkSTBhTWtJMExnb0JiYjcwVkJRVUZzdjNMUU9kZTRRVUxGdmk4cmlpS0tDOHZsNTU3VmlUWDZYUVlOMjRjWEM0WE1qTXp2U3FzRnhRVVNNdmJkVG9kUm80Y1drVktIUTRITm0zYWhMS3lNaHc4ZUJCMzNYV1hOQ1A5eVNlZjRLT1BQb0xENFlETlpzT1NKVXVrMS9uak8ybHJhOFBKa3ljeFpjb1VyekhQVlFCV3ExVnFSWGJOTmRkd0R6ajFDaE53SXJyb3FGWGh5QnorU3h5cmZ4K25HajhCUEZ1VmlVNGNyL3NYbWpxS01UWHVwMUFwZ3Z3WEtBMmEzLzJEL1ZhSmFQRGs1ZVhKRXV2azVHVHBjVWRIQjNidTNJblBQLy9jSy9rR09wUENsMTkrR1lzWEw1YUtsN21WbDVmTFhxUFQ2V1I3emUrODgwNXBwcmxydFhIUFB0ekp5Y2xvYkd5VW5tdTFXbG1sZFgvWXNtVUx5c3JLQUhUdTZWWXFsZEtZS0lwU29yeGp4dzZFaFlWSkJkQUcrenVwcUtqQXM4OCtpd2tUSmtDcjFjb3ExaDg3ZHV5OCtxUVRlV0lDVGtRWEpVRlFJaTM2RGtScWtwQlgvUmM0WFBKLzVCak51ZGhWOWd4bUdoNUZtRHJlVDFFU0VkR2xSaFJGV2VWc2xVcUY5UFIwR0kxRzdONjlHL3YzNy9kS3ZFTkRRMlZWMDR1S2l2RFNTeThoS1NrSjgrYk53NVFwVTZCV3E1R2JteXU3N3BkZmZvbk5temYzT2NiczdHeGtaMmRMeng5NjZDRk1uRGl4Mi9PM2JOa2lGVEhyU2RjMlpBRHd5aXV2blBOMVgzMzFGYjc2Nml2cCtaSWxTMlRWeUJjc1dJRFcxbGJwbkMxYnRpQXlNaElaR1JtRDhwMVlyVmJwZUdWbEpRREFhRFRpdGRkZWsvVWczN0JoQTI2NDRRYk1tREVEMGRIUlVDcVZtRDE3TmdCSUJlSGNOeFA4ZmNPRGhpNG00RVIwVVRPRVRVZVlPaDVaWjliQ1pLdVNqWmx0MWRoZC9od21EL3NKaG9jTlRHVldJaUs2dk96YnQwOUswZ0FnUFQwZHI3NzZxbFFNekpNZ0NKZy9mejZXTEZtQzR1Sml2UG5tbTdLQ1lzWEZ4U2d1THNZLy92RVBMRisrWEZiZ0t6MDkvWnh0d2ZxTDFXcnQxWHVkVHp3NU9UbDQ3NzMzcE9kejVzekI5ZGRmNzNYZTdiZmZqb2FHQnVUbjUwTVVSV3pldkJuQndjR0Q4cDJjUEhsUzlseWhVTUJzTmtzejZqRXhNYWl0cllYZGJzZjI3ZHV4ZmZ0MktCUUtLY2wydVZ6SXlzckM1czJiSVlvaU5Cb05YbjMxMVg2UGt5NE5iRU5HUkJlOXNFQUQ1bzk4Rm9Zdzc0STJEcGNGT1ZVYmNLVDJiWWlpMDhlcmlZaUllaThtSmdaaFlXRUFPaE8xUllzV1lmejQ4VjduVFp3NEVXdldyTUVQZi9oRGFEUWFwS2FtNHJubm5zUDExMS92TlRzYUhSMk55Wk1uUzdPcEFEQi8vdnlCL1NDRDVNU0pFeERGenExaWt5Wk53ckpseTN5ZUp3Z0M3cjMzWHFreXZDaUthR3BxR3BUdnhHYXpTWS8xZWoxKy92T2Y0OEVISDRRZ0NBZ0tDc0xqanorT0JRc1d5RnJHdVZ3dVdLMVdXSzFXMk8xMk9KMU82WFA2K25rZ2N1TU1PQkZkRWxRS0RXWVlIc0dweG85eHJQNzlMc20yaU9LbVQ5RnNLY1YwdzBQUXFIUitpNU9JaUM1dXljbkpXTDE2TmRhdVhZdU1qQXpFeGNYaHhodHZSSFoyTmt3bUU2Wk5tNFpycjcwVzhmSGUyNTgwR2cxdXZ2bG1YSHZ0dGZqODg4K3hkKzlldExlMzQrNjc3MFpnWUNCdXVlVVd4TVhGSVRjM0Z5a3BLVjVGeFFiS3NtWEx1azJNKzhyZGpzMzkzN3Z1dWd0cXRScVZsWlc0Ly83N29WQjBQLytuMFdpd1lzVUtyRnUzRGovKzhZK1JsSlFFQUFQK25jeWRPeGU1dWJsd09wMVl1WElsUWtKQ0FIUzJKRXRNVElST3A4T2lSWXN3ZWZKa2ZQdnR0NmlvcUlEWmJJYkQ0WkFsNWU3SDU5TUNqaTRmZ3VpK1ZVTkVkSW1vYnk5QXRuRTlySTRXcnpHTlNvZnBob2VoRHhycmg4aUlpT2hTMGRiV2h1RGdZQ25wcXFtcFFYaDRPRFFhVGErdjRYQTRVRjVlanNURVJObHhsOHZWWTZKNm9Wd3VsL1I0SU4vSGs4UGg2TFpWV1ZlK1B2OUFmeWV0cmEwSUNncVNyVTdvK250TTFCZENOejg0VE1DSjZKSmtjVFFocStyUGFPd284aHBUQ0Vxa1J0K0JwQWp2UFdoRVJFUkVSQmVLQ1RnUlhYWmNvaE5IYTk5R1NmTk9lTFlxY3hzZU5ndFRodDBMcFVJOStNRVJFUkVSMFNXTENUZ1JYYllxV3ZmaFVNMW1PRjAycnpHdGVqaG1HRlloTkhDWUh5SWpJaUlpb2tzUkUzQWl1cXkxV2l0d29Hb3QybXcxWG1NQmltQmt4TjJQdU5DcGZvaU1pSWlJaUM0MVRNQ0o2TEpuZDdVajE3Z1IxZWFEUGtZRmpJMWNpSlRvV3lDd1F5TVJFUkVSWFFBbTRFUkVBQUFSaFEwZjRrVDlCeERoOGhxTkRrN0ZOTU9EVUN2RC9CQWJFUkVSRVYwS21JQVRFWG1vYlR1S0hPTjYySnhtcjdFZ1ZTUm14SzlDaENiUnh5dUppSWlJaUhyR0JKeUlxSXQyZXoyeXF0YWkyVkxxTmFZUVZKZ1ljemRHNmE0YS9NQ0lpSWlJNktMR0JKeUl5QWVuYUVkK3pac29hOW50YzN4RStGeE1pcjBIU2lGZ2tDTWpJaUlpb29zVkUzQWlvaDZVdGV4Q2ZzMWJjSXAycjdGdzlVak1qRitGNElCb1AwUkdSRVJFUkJjYkp1QkVST2ZRYkRtTnJLby9vZDFlN3pVV3FBekIxTGdIRUJzeTBRK1JFUkVSRWRIRmhBazRFVkV2Mkp4bTVCalhvN2J0cU5lWUFBSGpvaFpqdkg0eEFKOS9waElSRVJFUk1RRW5JdW90RVNKTzFHL0Z5WWJ0RU9IOVIyUnN5Q1JNaTF1SkFHV0lINklqSWlJaW9xR09DVGdSVVI5Vm0vT1FhOXdFdTZ2ZGF5d2tJQVl6NGxjaFhEM0NENUVSRVJFUjBWREdCSnlJNkR5MDJXcHdvR290V3EwVlhtTktSU0FteGR5REVlRnovQkFaRVJFUkVRMVZUTUNKaU02VDAyWERvWnJOcUdqZDUyTlV3R2pkVlVpUHVRc0tRVFhvc1JFUkVSSFIwTU1Fbklqb0FwVTBmWTZqZGYrRVMzUjRqVVZva2pBai9oRUVxU0w5RUJrUkVSRVJEU1ZNd0ltSStrRmpSeEd5cXY0TWk2UEphMHl0MUdLYTRVRkVCMC93UTJSRVJFUkVORlF3QVNjaTZpZFdSd3V5amV0UTMzN0NhMHdRbEpnUXRSVEprVGY2SVRJaUlpSWlHZ3FZZ0JNUjlTTlJkT0pZL2I5d3FuRUg0S05WbVNGc0dqS0czUStWSW1qd2d5TWlJaUlpdjJJQ1RrUTBBTTZZc25DdytuVTRYQmF2c2REQU9NdzByRUtZT3Q0UGtSRVJFUkdSdnpBQkp5SWFJQ1piRmJMT3ZBcVR6ZWcxcGxKb01HWFl2WWdQbSttSHlJaUlpSWpJSDVpQUV4RU5JSWZMZ3J6cXY2REtsTzFqVkVCU3hQVklpNzRkZ3FBYzlOaUlpSWlJYUhBeEFTY2lHZ1JGalIvamVQMzdFRVduMTVnK2FCeW1HeDZHUmhYdWg4aUlpSWlJYUxBd0FTY2lHaVQxN1FYSU5xNkgxZEhpTmFaUlJXQzY0U0hvZzhiNklUSWlJaUlpR2d4TXdJbUlCcEhGMFlTc3FqK2hzZU9VMTVoQ1VDSTErb2RJaXJqT0Q1RVJFUkVSMFVCakFrNUVOTWhjb2dOSGF0L0c2ZVl2NGF0VjJYRHRiRXlKL1FtVUN2WGdCMGRFUkVSRUE0WUpPQkdSbjFTMDdzV2htamZnZE5tOHhyVHE0WmhoV0lYUXdHRitpSXlJaUlpSUJnSVRjQ0lpUDJxeGxpUHJ6RnEwMld1OXhnSVV3Y2lJK3luaVFqUDhFQmtSRVJFUjlUY200RVJFZm1aM3RTUFgrQnFxelllOHhnUUlTTmJmaUpTb3BSQ2c4RU4wUkVSRVJOUmZtSUFURVEwSklnb2JQc1NKK2c4Z3d1VTFHaDJjaXVtR0J4R29EUE5EYkVSRVJFVFVINWlBRXhFTkliVnRSNUJqM0FDYjArdzFGaFNneHd6REk0alFKUG9oTWlJaUlpSzZVRXpBaVlpR21IWjdQYktxMXFMWlV1bzFwaEJVbUJoek4wYnByaHI4d0lpSWlJam9nakFCSnlJYWdweWlIZmsxZjBkWnk5Yyt4MGVFejhPazJCOUJLUVFNY21SRVJFUkVkTDZZZ0JNUkRXR2xMYnR3cE9ZdE9FVzcxNWhPTXdvekRLc1FIQkRsaDhpSWlJaUlxSytZZ0JNUkRYRk5saEprVi8wWjdmWjZyN0ZBWlNpbXhxMUViTWhFUDBSR1JFUkVSSDNCQkp5STZDSmdjNXFRWTl5QTJyYWpYbU1DRkJnWHRSamo5WXNBK1B3em5ZaUlpSWlHQUNiZ1JFUVhDUkVpQ3VxM29xaGhPMFI0L3hFOUxHUXlwc2F0UUlBeXhBL1JFUkVSRWRHNU1BRW5JcnJJR00xNXlETnVndDNWN2pVV0VoQ0RHZkdyRUs0ZTRZZklpSWlJaUtnblRNQ0ppQzVDWmxzMXNxcitoRlpyaGRlWVVoR0l5YkgzSUVFN3h3K1JFUkVSRVZGM21JQVRFVjJrbkM0YkR0YjhGWld0KzMyTUNoaXR1eHJwTWN1Z0VGU0RIaHNSRVJFUmVXTUNUa1Iwa1N0cCtoeEg2LzRKbCtqd0dvc01Hb1BwaG9jUnBJcjBRMlJFUkVSRTVJa0pPQkhSSmFDaG93alpWWCtHeGRIa05hWldhakhkOEJDaWdsUDhFQmtSRVJFUnVURUJKeUs2UkZnY0xjaXUrak1hT2dxOXhnUkJpUWxSdHlBNWNxRWZJaU1pSWlJaWdBazRFZEVsUlJTZE9GYjNIazQxZlFyNGFGVm1DSnVPakdIM1E2WFFESDV3UkVSRVJKYzVKdUJFUkplZ002WURPRmo5VnpoY0ZxK3hzTUE0ekloZmhiREFlRDlFUmtSRVJIVDVZZ0pPUkhTSk10bk9JT3ZNV3Boc1JxOHhsVUtES2NQdVJYellURDlFUmtSRVJIUjVZZ0pPUkhRSmM3Z3N5S3ZlaENwVGpvOVJBV01pcmtkcTlPMFFCT1dneDBaRVJFUjB1V0VDVGtSMEdTaHEvQytPMTIrQktEcTl4dlJCNHpEZDhEQTBxbkEvUkVaRVJFUjArV0FDVGtSMG1haHZMMEIyMVRwWW5hMWVZeHBWQktZYkhvWStLTmtQa1JFUkVSRmRIcGlBRXhGZFJqb2NqY2l1K2pNYU8wNTVqU2tFRmRLaWY0akVpTy81SVRJaUlpS2lTeDhUY0NLaXk0eExkT0JJN2RzNDNmd2xmTFVxRzY2ZGpTbXg5MEtwQ0J6ODRJaUlpSWd1WVV6QWlZZ3VVeFd0ZTNDbzVtOXd1bXhlWTFwMUFtWVlIa0ZvNERBL1JFWkVSRVIwYVdJQ1RrUjBHV3V4bGlQcnpGcTAyV3U5eGdJVXdaZ2E5MU1NQzgzd1EyUkVSRVJFbHg0bTRFUkVsem03c3cyNXhvMm9ianZrTlNaQVFMTCtCMGlKV2dvQlB2KytJQ0lpSXFKZVlnSk9SRVFBUkp4bzJJYkMrdjlBaE10ck5DWWtEZFBpSGtDZ01zd1BzUkVSRVJGZEdwaUFFeEdScEtZdEg3bkdEYkE1Mjd6R2dnT2lNTjN3TUNJMGlYNklqSWlJaU9qaXh3U2NpSWhrMnUzMXlLcGFpMlpMcWRlWVVnaEFldXpkR0JWKzVhREhSVVJFbDdhMnRqWW9GQW9FQlFYNU81UWh3K2wwb3F5c0RNWEZ4ZEJxdFpnNWMyYWZYbDlTVW9MaHc0Y2pNTkM3czBsSFI0ZlhkMTFWVlFXYnpZYVltQmdFQndkZlVPemtHeE53SWlMeTRoVHRPRnp6ZDVTM2ZPMXpmR1Q0UEV5TS9SR1VRc0FnUjBaRVJFTkJXVm5aT2M4SkNBaUF3V0E0NTNrTkRRMzQvUFBQc1hmdlhreWRPaFgzM0hOUFAwVFlkODg5OXh3QUlEUTBGSTgvL3JqWCtQNzkrMUZlWG82MHREU01IVHNXQVFFQmNEcWRXTGR1blhUT0k0ODhBbmQrWmJWYXNYSGpSbWxzMWFwVmZZckhicmZqaVNlZVFGdGI1Nm8wblU2SDMvM3VkMUFvRkwxNmZYTnpNNTU0NGdrb0ZBcGNmZlhWdVBYV1d3RUFXN2R1eGVIRGgyRTJtL0h5eXkvTHJyZHUzVHJrNStkRG9WRGdEMy80QXpRYVRaOWlwblByTGdGWERYWWdSRVEwZENpRkFHUU11dytSbWlUazE3NEZsK2lRalplMWZJMFdhemxtR0ZZaE9DREtUMUdlMjM4S2wvczdCQ0s2UkN3ZTk2YS9ReGdVSzFhczZIRThNek1UeTVjdnh3c3Z2SERPYThYR3h1TDU1NTgvNTNrZmZQQUJzck96QVhRbXVUTm56a1JLU2tydkFnYnc5Tk5QbzY2dXJ0Zm5iOXk0RVo5KytpbE1KaE1BNEpaYmJnSFFPZnNMQUZxdDF1ZnI5dXpaZzFPblR1SExMNy9FcWxXcmtKcWFDcGZMaFdQSGprbm5pS0lvSmVCT3AxTTIxbGNCQVFHWU5Ha1M5dTNiQjZBem9UNTgrRENtVEpuU3E5Y1hGUlVCQUZ3dUYySmpZNlhqMWRYVnFLbXBBUUFjUDM0Y2FXbHBVdXluVHAwQ0FDUWxKVEg1SG1STXdJbUlDS04wVnlGY014SlpWWDlDaDcxQk50WnNLY1d1c2pXWUZ2Y0FZa0xTL1JRaEVSSDVreUFJVUNxVnNtTU9oNk9iczMxYnVuUXBEaDA2Qkx2ZERnQjQ5OTEzc1diTkdxL3I5cWU5ZS9kS1NhZzdBZTlKUzBzTGlvdUxBUURCd2NFWVAzNzhCY2R3NHNRSnZQUE9PejJlMDlIUklYdisxbHR2NFlNUFB1ajIvSlVyVjBxckRvNGNPU0lkTHk4dng3WnQyd0FBRXlkT1JINStQZ0FnTnpjWFVWRlJlT2FaWjJUWEtTb3E4cm9aNDc3NVFnT0RDVGdSRVFFQUlqU0p1R3JrODhpdVdvKzZkdm1kZkp2VGpQMlYvNGZ4VVVzd1RuOFR3RlpsUkVTWGhJeU1EQ3hhdEVoNjNqVkJjNXMxYTViWGt2Rnp6YUozRlJFUmdmbno1K09MTDc3QXVISGpjTjExMS9VcCtaNDJiUnBhVzF1Umw1Y25KYXlabVpuUytONjlld0VBUVVGQnlNakk2Rk5zYmprNU9YRHYwSjB5WlVxLzNCeXdXQ3pTVFlEZWFtdHJrNWFrKytLK2llRndPR1FKK0RmZmZDTTlmdkhGRjZYSFI0NGN3WFhYWGRlbkdHaGdNQUVuSWlKSm9ESU1WeVQ4QWdYMVcxSFU4QkZFbkMwVElzS0ZndnF0YUxJVVkycmNTZ1FvV0xTRmlPaGlGeEFRZ05EUTBIT2VkL0RnUVpTVWxKenp2TzNidCtPamp6NDY1M21GaFlVb0xDdzg1M21lZTZzWEwxNE1BRGgxNnBTVWdOOTk5OTNTVW5CM0FxN1Zhczk3QnRlOURCd0FacytlalU4Ly9SUzdkKzlHMTdKWlR6Lzl0UFRZNVpLMzlWeTllalVBOUdyNS9vVTZkT2dRMnR2YmZZN3BkRHJFeHNhaXBxWUdKcE1KTlRVMXlNek1SSDUrUGt3bUU0S0RnMzB1YzA5T1RoN29zQzlyVE1DSmlFaEdnQUlUb201RmhDWVJlY2Evd082Uy84VmViVDZFWGFWck1DTitGY0xWSS93VUpSRVI5WWNEQnc3Z3dJRUQ1enpQWXJIQVlyRU1Ra1QrVTFKU2dzcktTZ0JBZUhnNGtwT1RjZVRJRVRRME5IaWQ2K3RZYjhZQStVMEZYenozbDUvTDd0MjdBWFRPK3YvKzk3LzMyczg5ZnZ4NGFEUWFaR1JrSURFeEVlbnA2Y2pKeVFFQXBLV2xjYW01SHpBQkp5SWluK0pDcDJMK3lIaGtWYTFGcTdWU050Wm1yOFhYNWM5amN1eVBrYURON09ZS1JFUjBNYlBaYk5KalgvdUNmUzFCVnlxVlVLbTZUekU4OTQwckZJcGVWL29HZ0k4Ly9oZ0FZRGFiQVhUdVMvL2trMCs4em10cmE4UEhIMy9jWXh5K2ZQSEZGOUxqd1NoTVpyUFpwTFpoWnJNWisvYnRRMzUrUGlJaUluRHZ2ZmZLenYzbW0yL1EzdDZPbEpRVUpDUWtRQkFFbEpTVTRPVEprd0E2WjdzOVZ4N01temNQTVRFeHVPT09PMlRmY1ZGUkVheFdLd0FnTVRGUitqMjg1cHByY050dHR3M281NlZPVE1DSmlLaGJvWUhETUgvRU16aFlzeG1WcmZ0bFkwNlhEYm5HVFdqc09JWDBtR1ZRQ1B3cmhZam9ZdE0xc2ZaTXFwdWJtNlhIZVhsNVVyTFhrd1VMRm1EQmdnWGRqbnRlZjlteVpaZ3paMDZ2WTNVWEYzTVRSZEhyR05DWnpHN2J0ZzFCUVVIZFZqcnZxcnE2R25sNWVWN0hiNzc1WnR4ODg4MncyKzE0K09HSHBlTWJObXlRRXR2MjluWTg5dGhqMHRpNVpyaXJxNnV4YytkT1pHVmxZYzJhTmREcjliQllMTmk2ZFN1QXptMEJGb3RGZGhOZzE2NWQwdXo4d29VTGNkTk5OOGxtMm8xR0k0eEdvL1E4TlRVVk1URXhYamM0UFBlTFQ1Z3dvY2M0YVdEd1gwdEVSTlFqcFVLTmFYRVBJRUtUaEdOMS80UkxkSHFNaWpqZHZCTXQxakxNTUR3Q2pTckNiM0VTRVZIZmRYUjBvTHE2MnVlWXV4cTQrN3l1bGJvdkpkdTJiZlBhNXoyUTcrVk85bmZ2M28yYmI3NFpVVkZSTUJnTXFLcXFndDF1eDVFalJ6QjkrblFBZ01sa3dwa3paNlRYangwN0ZnQXdldlRvYnQram9xSUNmL3pqSDJYSE5tN2NLRlZGajR1TGcwNm42OWZQUmIzREJKeUlpSG9sS2VJNjZEU2prRjIxRGhaSGsyeXNzZU1VdmlwYmcrbHhEeUlxdVBjOVhZbUlMZ2NGQlFVRFZwQnI5ZXJWZmVxbDNWVmVYcDdQbVYrZ2M5WVY2RnhXL3RKTEx5RWtKRVFhcTZ5c3hHOSs4eHNBa0paUkQ3U05HemRpNzk2OWVQUE56bDd0UzVjdWxWWDJkcyt1ZS9ZbHQ5bHNzc1RhYzFiZnJiQ3dzTnZ2WUNCa1ptWks3N2QzNzE3Y2ROTk5VS2xVU0U5UGwzcVU1K1hsU1FuNGlSTW5wTThRR0JpSU1XUEdBQUNpb3FLZzErdnhpMS84QWs4KytTU0F6c0p4OTl4ekR5b3FLbnkrdDN1VzNHZzBZdFdxVmRMeG5UdDNZdWZPblFBNlZ5Yk1temV2dno4MmZZY0pPQkVSOVpvK2FDeXVIUGs4c3F2K2pJWU9lZlZhcTZNRmV5di9IeVpFM1lya3lPNlhIeElSMGRCMzhPQkJxYnAyUmtZR1FrSkNzR3ZYTHZ6clgvK0NJQWl5dmR5alJvMGFsSmdhR2hxa1pkcUNJUFNxMVZoZ1lDRFdyMStQaG9ZR0tCUUsxTlhWU1dOQlFVRUFnTU9IRHc5TXdOOXhPcyt1SEZNb0ZKZ3dZUUowT2gyYW01dGhOcHVSbloyTjJiTm5JejA5SFo5Kytpa0E0UGp4NDNBNEhGQ3BWRGgrL0xqMCtuSGp4c24ydGk5YnRneHF0ZHJyUFZVcUZmUjZPOEZmTWdBQUlBQkpSRUZVUFpxYW1yeXF0Sk4vTVFFbklxSSswYWpDTVNmaFNSeXRldy9GVFo4Q25xM0tSQ2VPMWIyTEprc3hNb2JkRDVWaTRJdllFQkZSMzduM0JtZG1adUt1dSs2U2pabE1KbWtHV2FQUlNPMi9SbzhlTFVzbUFTQXBLUWszM1hTVDdOaWVQWHZ3MWx0dm5UT0d0OTU2cThmenV1NmwzcnAxcTlRYk95TWpBMUZSVVQ1ZlYxTlRnd2NlZUFDLy9PVXZNWHIwYUFRR0JrcjdwejJscDZjREFNYU1HWU9kTzNkQ3E5V2l0YlgxbkhIM2xlZk5DcVZTQ1lWQ2dWbXpabUhIamgwQU9sY2F6SjQ5RzBsSlNkQm9ORkxGK2NMQ1FxU21wcUtnb0VCNmZWcGFtdlM0dExRVWhZV0ZPSGJzbUhTc3JLd00vLzczdjZIVmF2SENDeTlnelpvMXNoN2tubjNUWFM0WDl1L3ZyTzlpTUJpa0plM0RoZzNyNTIrQVBERUJKeUtpUGhNRUpkSmo3a1JrVUJJT1Z2OFZEcGU4TlUyVktSc21heVZteEQrS3NFQ0RuNklrSWhwNnhvOGZqNmVlZXNyZllXRERoZzNkam9XRmhlR3BwNTdDWC83eUZ5eFlzRUJLZEJNU0V2RDAwMDlERUFRb0ZBcUVob2IydXNoWmY3anp6anRSV1ZtSmxwWVdMRjI2MUdzOEtTbEoycmZ1Y3Jta1pkdWVpYm9nQ0FnUEQ4ZlVxVk9sR3d2dUpkMUxseTdGRzIrOElidW1yMHJ2QVBEQUF3OTBHNmY3TlhxOUhpKzg4SUtzZlp1N3NGcG1acWFVZ0plV2xzSm9OQ0l1TGc0cEtTazRlUEFnQU9EbzBhT0lqSXhFVTlQWmJWK2VDWGhsWmFVMFkrNVdWVldGcXFvcXhNYkc0dHByci9XS3piUGdudFZxbFJMd2xKUVVWa0VmSkV6QWlZam92TVdIellRMmNEZ09WSzJGMldhVWpabHNSdXd1ZXhaVGh0MkgrTEFaZm9xUWlJaTZzM3IxNm5QMnJGNjdkdTA1cjlOMXBqb2dJRUMyWDl5VGV3WWJBTlJxZFo5YWhZV0dodUxSUng5RmRYVTE5SHE5MS9ndmYvbExud256alRmZWlCdHV1RUZxa2RhMXg3WldxOFhNbVRNeGE5WXNyd1M4UDVoTUp1bXhlOWw3VEV3TVJvMGFoZExTVWdEQXZuMzdzSFRwVWt5WU1NRXJBWGN6R0F6ZHp2cjNsbnYvUEFEWjB2U0NnZ0pwTER3OEhJc1dMYnFnOTZIdU1RRW5JcUlMRXFhT3g1VWpuMFd1Y1JPTTVselptTU5sUVhiVk9qUkZGaU0xNmpZSWd0SlBVUklSMFdDWk9YTW1aczZjNlhQTU0wRys3YmJiK3RTR0RPaHM0ZFdibXdJQThPS0xML1k0L3R4enowbkxyYnYyT0hmemxlajNscnZLdUdmaHQvRHdjT254akJrenBBVDgyMisveFpJbFM2VDk0YW1wcVVoTFM4UHUzYnVsOHlkTm1pUzcvcHc1Y3pCbnpoeFpHelIzRWJidTdOMjcxK2R4OTh3NTBGbkVqZ240d0dFQ1RrUkVGMHlsQ01MTStFZFIxUGdSanRkdmhkaWxWZG1weGsvUWJEbU42WEVQUWEwSzcvWTZSRVRrSC9mZGR4OEFZTXVXTFZMQzZENzIrdXV2QStoTUtHKzU1UllBd0x2dnZndXoyZXlIU0FkR2R6UHhudFhyNit2cjhkbG5uMkh4NHNVSURnNlduVmRaV1luRGh3OWo0Y0tGWHRmdzNJUHRtZEJQblRvVjc3Ly9Qa1JSUkd0cks0NGVQWXFKRXlkS053NnNWaXYrK3RlL1N1ZFBuano1L0Q0Y0RTbE13SW1JcU44a1I5NEluU1lST1ZYcllYWEtDOW5VdDUvQVYyVnJNTVB3TUNLRGt2MFVJUkVSK2VKdWViVjkrM2F2WSs0RVhLMVdTOGMrK09BRHZ5VGdhclVhc2JHeDNZNTNUWFo3V3VMZWwrWHZEb2NEbXpadFFsbFpHUTRlUElpNzdycExtcEgrNUpOUDhORkhIOEhoY01CbXMySEpraVhTNjBSUlJIbDV1ZlRjWURoYkYwV24wMkhjdUhGd3VWekl6TXowYWlkWFVGQWdGWERUNlhRWU9YSmtyMkp0YTJ2RHlaTW5NV1hLRks4eHorMENWcXRWYWtWMnpUWFhjQS80SUdFQ1RrUkUvU282ZUFLdUhQVThzczc4Q1UyV1l0bVl4ZEdFUFJXL1ExcjBENUVZOFQwL1JVaEVSQmVyTVdQR1NCWGFmZkZjNG43ZmZmY2hNVEd4WDk1M3k1WXRLQ3NyQTlDNXAxdXBQTHVsU2hSRktWSGVzV01Id3NMQ3BBSm81ZVhsc2lKc09wMU90dS8remp2dmxHNEVkSzNBN3RtYlBEazVHWTJOamRKenJWYUxnSUFBcnpncktpcnc3TFBQWXNLRUNkQnF0YWl2cjVmR2poMDdodFRVMUw1L2VPcFhUTUNKaUtqZkJha2lNWGZFVXpoUyt3K2NidjRLbnEzS1hLSUQrYlZ2b2NsU2pNbXhQNEZTRWVpL1FJbUlMak4ydTExS0FEMWJpbFZYVjNkN3pNM3BkUFo0M2pQUFBOT25XTTdWaHN4dDQ4YU5hRzV1eGl1dnZOS242Ny8rK3V1OW11WHVLYUVIZ0srKytncGZmZldWOUh6SmtpV3lhdVFMRml4QWEydXJkTTZXTFZzUUdSbUpqSXdNNU9hZXJZMmlVcW53NVpkZll2UG16WDM2SEFDUW5aMk43T3hzNmZsRER6MkVpUk1uQXVpY3lYWnp0MXN6R28xNDdiWFhaTDlQR3pac3dBMDMzSUFaTTJZZ09qb2FTcVVTczJmUEJuQzJsN3Y3Wm9LdjVKNzZCeE53SWlJYUVBcEJoVW14OXlCQ013YUhhLzRHcDJpVGpWZTA3a09MdFFJekRhc1FFdGo5Y2tJaUl1by9GUlVWUG91VCtVcWV1eDZycjYvdjFYa0R3ZWwweXBhWDk4YTVLcnozUms1T0R0NTc3ejNwK1p3NWMzRDk5ZGQ3blhmNzdiZWpvYUVCK2ZuNUVFVVJtemR2Um5Cd3NLem9XWHA2dXF3S2ZIODVlZktrN0xsQ29ZRFpiSlptMUdOaVlsQmJXd3U3M1k3dDI3ZGorL2J0VUNnVVVwTHRjcm1RbFpXRnpaczNReFJGYURRYXZQcnFxLzBlSjNWUytEc0FJaUs2dEkwSW40TjVJOWNnSkNER2E2elZXb0ZkWmMrZzJwem40NVZFUkVUK2RlTEVDYW1mK0tSSms3QnMyVEtmNXdtQ2dIdnZ2UmR4Y1hFQU9tZVNtNXFhcEJsbUFKZy9mLzZBeEdpem5iM0JyZGZyOGZPZi94d1BQdmdnQkVGQVVGQVFIbi84Y1N4WXNFRFdmczNsY3NGcXRjSnF0Y0p1dDhQcGRFcWZjL3o0OFFNU0ozWGlERGdSRVEyNGNQVUlYRG55T2VRWVgwTk4yMkhabU4zVmpnTm5Yc1ZZL1E4d1Btb3BCQWpkWElXSWlDNlV3V0RBejM3MnN3RzVkdGNpWXYxSnI5ZDc5UnNmQ0dxMVd2YmZ1KzY2QzJxMUdwV1ZsYmovL3Z1aFVIUS9mNm5SYUxCaXhRcXNXN2NPUC83eGo1R1VsQVFBaUl1TFEyNXVMbEpTVWdia081bzdkeTV5YzNQaGREcXhjdVZLcVFmNzdObXprWmlZQ0oxT2gwV0xGbUh5NU1uNDl0dHZVVkZSQWJQWkRJZkRJVXZLM1krN3RqdWovaVdJN2xzZFJFUkVBMDdFaVliL29MRCtQeERoL2RkUFRFZ2Fwc1U5aUVCbGFKK3UrcDlDMy8xYmlZajZhdkc0Ti92OW1nVUZCVkk3cS9IangrT3BwNTdxOS9lZ2dlVndPSHBkTmQzbGNua2w2cjZPOWFmVzFsWUVCUVhKOW02M3RiVWhPRGhZbG1UVDRCRzYrZUs1QkoySWlBYVJnUEg2SlpnMS9IRUVLa084Um12YmptSlgyUm8wVzA3N0lUWWlJaUxmK3RLeXpGZWlQWkRKTitDN0tucElTQWlUN3lHSUNUZ1JFUTI2MkpDSnVITGs4d2hYZS9jMGJiZlg0NXZ5MzZLc1pkZmdCMFlYSmFVUUlQMmlpNVVBalNxaTIxRmZOK3lJaUM1RzNBTk9SRVIrRVJ3UWpYa2pmNDNETlg5SGVjczNzakduYU1mQjZzMW83Q2pHeE5qbGZrbXNmcEQ4RnlnVm5Yc0FCMktKKzFqOUQ2QldhaUZDeE5IYWQ2VGpBWXJnUGw5TGhBaUhxNk5YNTZxVlliaHExRytsWk1maHNtQjMrWE13V2MvMCtYMDk2WVBHd2hBMlhYcCtwUFp0QUoySjB6ajlZdWw0U2ZNWGFMUDFYTWs0T0NBSzMwdDhXWHErcmZDZWJzL1ZxTUp4UTlLZnpwNTc4c2NRUldlMzU4dGZHNEVKVWJlZ3BpMGZ0ZTFIWVhmS3F4TUxnaEtSbWpHSURrbEZUSEFhVGpkL2dZcldmYjI2OXNWTXJkUmlRdlN0MHZPQytxMndPSm94V25jTjJ1MzFYblVjZk1rWTl0T3pyMi9ZaWc1N3o5V29SK211eEtTWTVhZ3k1NkM0NlRNMGRoUUI2R3hwT0U2L0NDUEM1MkpQeFF0bzdEaDFucCtLaUdob1lBSk9SRVIrb3hRQ2tUSHNma1JxeGlDLzlpMjRSSWRzdkt4bE4xcXM1WmhoZUFUQkFWRitpbExPTXpIdkRhZkxpdTFGOTNzZEg2R2RnOURBT0lod3lSTHdoY212OVRrbWk2TUpPNG9mUGVkNUNrR0Y2WWFIWlRPTlNvVWFvUUhETGpnQkQ5ZU1SRkxFMmRZODdnUmNwUWlTSFRlYTg4NlpnQU9BTUFpTDlPTERabUpFK0Z5TUNKOExwOHVHVDRvZmtkM0lVQWdxekJyK21IUlRKRUFaZ29yVy9ZQ1ArZ1Z1R2xVNDFNcndmbysxeFZvT0FBZ0pqTVgzUnIvVTc5ZjN2TWtrQ0VxTUREOWJyYm00NlRQRWhFekVwTmpsRUNIaVNNMC9VTkw4UlkvWEd4RSt4K1AxTzlDQjdoUHdRR1VZSmtUZEJrRlFJajVzSnFLQ1UvQjV5YzhoaWs1Y09lcDVxSlZhQU1DVVlmZmhxOUtudmY2Y0lDSzZtREFCSnlJaXZ4dWx1d3JobXBISU9yTVdIWTVHMlZpejVUUjJsYTNCdExnSEVST1M1cWNJTDM2Q29NVFV1SldJQ3BaWDRCVWdZTHJoSVdSVnJVVzErWkNmb3V1ZFFHVVlwc1d0bEo3dnE3eXdSSFJFZUtiMHVNcWM1YldLd09teW9xeDVGOFpFTGdBQWhBWEdZVmpvbEI3YjVvM1dmUS9qOURkZFVGeStER2FoUVlmTEludXVFSlFJVnllZzg2ZEZ3TVRZNVFoUWhxQ3dZUnNFUVFsdFlMeDBydnRHUVY5TWpyMUh0c1Q4ZU4yL3BCaE9ObXhIZWt4bjI2ZXdRQU5TbysvQWtkcC9uTWVuSWlJYUdwaUFFeEhSa0JDaFNjU1ZvMzZEbktyMXFHcy9KaHV6T2MzWVgva3l4a2N0K1M2NUdScEZaYXlPbG03SDFLb0xtd1cxT2swNFh2ZCtqK2RNR2ZhVFhsMUxxUWpFdExnSEVSZWFJUjJyTXVVZ1hETUNJUUV4VUFncXpEUThpdnphdDNDNitjc0xpbnNnS1lVQXhJU2s5L3A4bFVJRG5XWTBtaTJudlpKS3JUcEJWb09ncE9rTENJTFM2eHBsTGJzeEp2TDdBQVNZYkZYUXFNSjludGZiWmUvOXplNXFQNi9YQ1ZCQXBkRDRISE42SmVBQk9GTDdObXhPRTFLaWJnRUFqSW44UHNwYnZvRUlKNjRhOVZ2cDNMN2VLQmlyLzRGczYwSkR4MG1VZVd4SktXbjZIQW5hSzZEVGpBWUFKRVZjaDFackJjcGFkdmZwZllpSWhnb200RVJFTkdTb2xXRzRJdUVYS0tqYmdwT04vNFhuVWw4UkxoVFViMFdUcFFSVDQxYWMxMTdwYzhsTWVBTFJ3YWxleDkxdGljcGI5c2lPZjFMOFNMZlg4dFhLS0ZBWmhnVmoxc21PQ1ZCSTUzb21MdzVYeHprTDBmVW1BUThPaU1ZTXd5UFFhVVpKeDVvdHA1RmIvUnFDVkpHWWsvQ1VsRlJPaXIwSCtxQnhPRnp6OTI0VE80V2dSSHpZYkNSRmZBL2ZubmtGbGg1dVFweUxXaFdPNFdHelVOYnlkYS8zc0ovTHFQRDUwR2xHSTBLVGhEQjFQQVFJK0xUa01hOEUzSE9KZFVOSElhek9WaXdhKzBhUDF3NExOR0J5N0k4eE9mYkhYbVArYW9YMzM2S1Y1ejdKaDU2V3Nvc1E0WFRab0ZRRUF1amNLZ0lBaFEwZlFoUmRHQlA1ZmV5dGVCRWRqa1pvTHVCR1UxeG9ocFRRQTUwLzg3bkcxOUQxLy9zYzQydTRhdVJ2cEhnbXhkNkREa2NEYXR1T252ZDdFeEg1Q3hOd0lpSWFVZ1FvTUNINk5rUUVKU0hQK0JldlJMRGFmQkM3eXA3QlRNTXFhTlVKZm9weTRDa0VGY0xWSXk3b0dpUEM1MkppekYxUUtZS2tZeVpiRmZaWC9oK2NMaHZNdG1yc3JmZ2RNaE9la1BhRkQ5Zk9SbFR3QkJ5cis2ZlAvYzd6Uno0cnpSeVAxbDJMZ3ZxdDV4K2ZOaE9wMFhjZ0pXb3BTcHUveE5HNmQvdjArdUhhMllqdXNxUitVdXc5WHVkMTNUT3NGQUl4UW50MitmbXB4aDE5ZXQrZUZOUnZRVUg5bGg3UEdSKzFCT1AxUzZUbngrcmVRMUhqZi9zdGh2N2djSFdjVGNBVm5VVVFsVUlBcXRzT3crWnFRMnpvSklRRXhxS3g0K1I1WFQ4dU5BUFREUTlEa0ZhemlEaFl2Um50OW5xdmM4MDJJdzdYL2swcTdLWVFsSmdaL3hpeXpxenRWVUU0SXFLaGhBazRFUkVOU1hHaFV6Ri9aRHl5cXRhaTFWb3BHMnV6MVdCMytmT1lIUHRqSkdpdjhGT0V2bWU1KzB1UUtsSzJ0TGN2d3RVamtCNnp6R3UvZDR1MUhQc3FYNExWMlNvZE05bXFzTHY4ZWN5S2YweEsrRFdxY0V5Tlc0bmt5SVU0MmJBZFoweFpFT0VDQU5TWUQwc0orQ2pkMVRqWjhDR2NvdjI4NGh3UlBnOUE1MUp4alNvQ1lZRnh1R2IwaTE3bkxSNzNKZzdYL0ExQnFralo4V2x4RC9Sd2RSSHVyUXBkRS9EaDJpc1E0TEhudU5VbS8va2FTQnBWT01aRWZGOTZibkcwb0tUNTh3dTZabDkvRG91YlB1MmhpSnFBb0lCSTZmY2JBRktqYnNmRW1PVUlEdEREYy91SDBaeDdYZ2w0Zk5oTVRJMWJDWVhIVXY2QytuL2pqT2xBdDY4cGI5a0RyWG9FeGtUY0FLRHpac0RNK0VlUlYvMFhWTGJ1NzNNTVJFVCt3Z1NjaUlpR3JOREFZWmcvNGhrY3JQNHJLazNmeXNhY0xpdHlqUnZSWkNudXQvZjd0dklWQ0lJU3NTR1RNTjN3a0hUOG82TE9tVGVYNkVDOHgzN1Z2ckk1VGRKUzVXdEh2eWhWUWUrcHpWWmZoQVhHWTV6K0pzUnJaM25NTEhhcU5oOUNqbkc5dEJSNy9zaG5wTEdpeG8veGRmbHZNRG4yUjBqUW5xMWVyVlVuWUpyaFFhUTVmb2pzcXZWbzZDakU2WmF2a0t5L0VRSVVVQ3ZETUZ4N3hYbnR4OVVIalVOWW9FRjZmdm9jVmJWOXpXejdjcWptRFZTYkQySHVpS2NRRWhBRG9Hc0NMbUJNNVBWZXIydTMxL2Q2R2JsS29ZSERaVVZQMWRDN016SG1SN0s5MTBmcjNvSFRaZXZ6ZFFiQ0ZjTi9BWDN3T0duSnVWdVlPdDduK1dHQnZvOTNwM04xeXkxSWpyeFJkdngwODVjb2JOaDJ6dGNmcS8wbmdsVjZhYys0UWxCaFd0d0RpQXhLeHRIYWQxZ2RuWWd1Q2t6QWlZaG9TRk1xMUpobWVCQVJUVWs0VnZjdVhMSmlWeUpLbWk1czl0Q1RVN1FEb2gyeFhRcDlkZDAvN05aMVQ3Z256elpNNThQaWFFS3VjWlBzV0diQ0UxS2MzMWErSWgxM2ZUY0RQU3gwRW9aclo4dGVJNHBPbkdqNER3b2JQb1Jud2hpaFNaSWVhMVM2NzI1b2JFSk4yeEZNakxrYmdjcFFqMnU0MEd3OURRRG9zRGVncGkwZncwSW1BK2dzaW5VK0Nmam9pR3VreHkzV01qUjBGQ0VzTUs1UDE2ZzJIMEtUNVpSc0gzRlp5OWNRUmFmc0JvUm5ZaFlYbXRGdDRxaFVxR0VJbllxNDBLblFxQ0x3ZGZuelBzOUxpN2tUY1NGVFVOdCtETFZ0K2FneTUvUXFpUjZsdXdxR3NHblNjeEV1ak5ET2tXWndsVUlnbkdMZmszR3p6ZGluOHoxWFFIVFZOZm4yNUhCMXdHUXp3bXlyZ3NsYTFlZVZBeGx4OThsdThBQ2RSZGJ5YTkvcTFldEZpTWd4cnNjTVlSV0doVTZSamlmcXJrV3J0UUtselYvMUtSNGlJbjlnQWs1RVJCZUZwSWpyb2RPTVFuYlZPbGdjelFQMlBrcUZHb2F3R2JKallZRnhNUGxJY3ZLcU4za2RjenUvQlB4czB1Z1U3VjdWNENXaXkrZllxY1lkaUErYkpSVmNNOW1NT0ZqOUZ6UjJuT3AxQkpXdCsxSFhkaFNwMGJkalJQaGNBQUx5YS84aFN6QkxtM2RKQ2JoV25RQjkwTmhlWHgvb1RQZ05vV2NUMGVMdmJxSzAyK3Z4ZGZuelVDdkRNVFArYkYvemI4ci9GNWtKVDhCa095T3JYUDd0bVZlZ1VZWExFbkEzZDZWeUVTNlBDdVVDeGtjdDhUclhMVkFaaXFseEsrRCtmUWhYai9EWlZpc3FhRHpVcW5Ba2FLK0FJWFFxakQyMEpYUFRCNDNGeEppNzVURkNJVlYxSDYyN0d1UDBpN0MvOHYvNjNNcnJpOU5QOU9sOG9MTUlXMWV0MWtyRWhLVEQ0bWlDVXFHV0NoMld0K3pCOGZyM3Z6c2VDSjE2TkJvNkNnR2dUMFhZaWhvL1FWem9WRmxOZ3NTSTd5RXg0bnQ5anQ5emkwRk5XejdLbW5lZHh6V0lpQVlmRTNBaUlycG82SVBHNGNxUnp5TzdhcDJVQVBTM0JPMFZYdTJacmhyMXZ6alI4QjhVTlh3a08zNWQ0aXZvRCtIcWtZZ0tIb2N6cG16cFdJQWlXT28vM1pVZ0tIMk9sYmQ4allQVmY4VzhFVStqcU9sak9Gd1d6QnV4UmhydjdSSnJxOU9Fdk9yWFVkTDhCUXloMDJBMDU4ckdhOHlIWUhFMFNZWGJSdW11N3ROV2dFVGQ5NkFRVk4rOVZ5c3FXL2NCNkx6cDBOaHhDc0VCVWJMekd6b0s4ZCtpRlFoVWh1SDZwRC8yNmowVTZFekFQVzhjSkdobjkxallyc1BlZ0lhT2s5QUhqZXM4UDN3T1dtcmZrWjJqVVlVak5IQ1k5THpLbk52dENnazNyVG9CcytJZmt6NXpWOG1SQzVBYWZRY0FZTzZJcC9EdG1UK2l2cjJneDJ0NlVnZ3FUSTd0WFVzNm9Qc2JSeWNidCtORXczL2djSFZnYXR4S3FiNkNDQ2NzamlZQW5UZkNKa1RkaXRxMkkxSlMzbHV0MWdya1ZiK095Ykgzb01QUktMdVowbGMxYlVkZ3NsVmhlTmdzNUJrM1FqeVA3UUMrN0h4ZHhDZXRLL3JsV3A3YTI4OFdrNnlwcWVuMzZ4UFJ4WU1KT0JFUlhWUTBLaDNtSkR5Sm8zWHZvcmpwTTV6UFB0enVDRkFnT1hLaDEzR0ZvTUtFcUZzUTlWMWk1dFkxVWV3TmpTb0NFWnBFcVFpWUFBV3VHdlViQUpDMVZRcFVoaUx0dTZUTVZ6eSt4bXJiOHRGaUxjT080a2RoZDdYM2VtWlJnQUpLSWNEcmVJdWxITTJXVXEvai83Kzlldzl2c3I3N0IvNitrNlpKeittQmxsYVkwSlpEb2VWUVVNQ2lQdE5OR2Zwd2RHNlBvSE1lZnA0MnBvL1Q3VUV1bmR0MXNmbTQ4M1RJWkd3LytVM2RGQmtQUGlwVFJJUUNBaTIwSEVwYnFLVXRUWHBJVDBtYWMvTDdJODJYM0UzU0pOQkdzTy9YZGUxYWNwOXlKM1M3cnZmOS9YNC9Idy9jYU9vcngrU0J0YnhYcFZ3THN5T3lVQkduVUdPQzlpYnh2cUg3dzRqVzdrWmI2TTAzeXVvZmpzZEZVTEN2cGUrZ0NPRGpVdWJqWlBzYnNuQTNKckY0MFBIN2g3eWVWak1SMTQxN1dsYjB6ZTF4eXNKNGd0L2ZVWndpQWRlTmV3b1Z1bGR3M25nbzdQMEMzcitIYUdaY2hBcmdkcGRKdlBidmNlOHJmcWVKUzhma2pIOEhBR1FubGFETGNnYU52ZEgxalc4MUhrYTcrVGlLeC96SEpRVndwOXVDRSsydm85N3dMbXd1NDBWZlp6QnpOK0N3WFZ4djlValpiTFlSdlQ0UlhkNFl3SW1JNklvalNVcVVaSzlDZWtJQld2cjJRMjg2Tml6WHZWcDdveWpjSmVlZDd0clV0eS9xNmRiK2NwUG55S1pXRHliNVZZVytGS0Y2ZUlkU2tyMEtKZG1yQXJaWDZsOUZVKy9lb09jMDlYNHFBcmhDaXNOWFVxK1A2TE1tYW05Ry9FQVlkYm50K0x4blYxVDNHbzRFQ1ltcWJORkN5LyszNk93L2paeWtHVERiMjRKT3dRYUFWdE1Sek1pNUJ4SWthT0sweUVxY0pwdnVuKzFYSDhEbTZrTjdxR1VDOEs0M241djdDSlFLdGRqV2JUMkxia3VEN09GSWRkdHJjTHF0c3Q5emJ0NWppRzlMR2ZiZkoxTDl6Z3Z0d0x5L2xZVFNzUStLMlNGbVJ6dnF1OTZGU3BrWTliV2RiaXZxdS80WHpYM2xBSUNNaEVJeEF3QUFxdHUzb05kNkx1Qzg2OFkvTGRhb3U5emVFRHZVZW5ZaW9zc1JBemdSRVYyeHhxWE14N2lVK1JGUHJRNG5YK3NOUlhhWENYRUtqUmlsL096ODd6RTJlVFphK2c1Z3R0OVUzMy9XM29OcFkrNFV3Y20vbjdOU1VxRTA5Ly9JMXF2N2p6RDY2N0xVdzJDcFI4TEFsRzRBYUROWDRVRExyMlRIK2RwTnVkdzI3S2gvOEZLLzdpVXgyZlhvc3B4QlJrSWhnTWhuQStRa3pSU3Z6L1h1Q2ZtYlhLeUY0LzhMR1FtVHhIdi9LZElkL1NjQTNJbmo3WC9EL0hIL0dmUjhtN01YWFg3VDBNZWxMaEFCWElLRTdLUUxJK0F0ZlFmOTFwZGZJRUdCS1ZuTE1DVnpxYXdZbk1tdXg4R1dYNk13NHhzQjU1enErQWRjYmh1S3NsYUt6NXFaOHgyb2xTazRiZmhuRkw5QTRGS0RPSVVHdDA4S1hhOGdHTE85WGJ4T1ZHV2hLR3VsK080ZWVGQ3BleFV1andPQjh5WWl2TDZqSFdhSDl6T1MvYXJoQTBCSC95a1liZWNEenBGdzRRR1YwejB5bzhpekZ3T1RFZ01mUmwycXBxWW03TjNyZlppVm5SM3NJUjhSalJZTTRFUkVSQU1zVGdOUzFlUHdlYzh1YjcvaGdRQ3VNMVVFcklQMjBac3FSUUNmb1AwcXpuWi9BTFV5RGRkZXRRYnBtbndBM3BGWG5ha0NkcGNSVHJjRkJrc2RNalNGVUNtVDRJRWJuelo1cDZBWERQUTRCb0IraDBHRTJ3Q1NKTnZuY3R1akx0dzFISnI3OWlGZE14RTYwMUU0M2YyaXIvZFFhanEzSWpOaENySVNpM0NtKy8xaHZ5ZURwVjRXd0hYR0MvOXV2ZFp6T05lN0IzcnowRE1tV28wVklvRG5wY3hGVmR0ZjRmWTRrWkZRQ0xVeVZSd1hiUHA1a2lvYnBia1Bpdk45akhZZHlwdC9QdVIwNlZyRGRuamd3VFMvb25KVHMxWWdYcG1DNnZiL2grRmNiaEdPMGQ0cVhrdFFZRXJtRXZHKzNyQmpXR3N3cEtySHlkNzNPem9EanBHZ2tQVU5EN2Z1L21LTm55NWgwWlJGNFErTVVrMU5qUWpnR28wbXpORkU5R1hHQUU1RVJEU2cxOWFNcklRaU5QUjg1QTNnRWVpeW5JSEpya055ZkM2U1ZObVlQZlpCNUNUTkZOT3NBZUNxMUhuUW1TcGdzdXZ3di9XUHdBTTN2amJ4QmRtNllBQklWVjhZQ2JRNERiSUNhdjZVVXJ4c244bXV1NmhLMkQ3VjdWc3VxcDFiODhEMGY0dXpDL25wWDBmbzhtWVhHQ3gxcURWc1IwSmNCaXpPcnVodk5veHU2eGxZbkYwdzJmVm9NMWVod1c4S3R3Y2VWTFg5TmV3MWRLWUtsR1RmQmNCYkRDOG5hU1owcGdya0pzOFJ4NWpzZW5SYkcyVG5aU1FVb216Y2o4WDBkNThlYXlNT25QK1ZiRjExS0hXRy80RkNpc1BVekdWaVczNjZ0Mmpkc2JhL2hEMS91UFE3T3VGdzk0dEs2RDd0NWhPbzZkdzZySi9sMy9iUDdHZ1gwOHY5K1UvakJ3Q25aMlFDT0JIUlNHTUFKeUlpR21DMG5jZlo3ZzhpQ2tyKzZydmV4K3l4M3FucDQvMEtmVm1kUFRqZS9qZWNOMzRHQUFQRnZFS1BZdm9YK09xek5VZDFEMThFcDl0NjBTT1IwWVR2Z3ZSYmtKTTBDOGZhTm9jOVZtYzZpbGJqRVFEQS9LdWVnRFBOZ2hialFYR2Y3aUJUeGdmcmQzU2d6OVlpUm1hems0cTlBZHl2aDNldzBlOXVTd01NbGpyWk5IV2RxUUpIZEJzaTZoUHVjN3J6SGFnVUdqRWp3dW0yb3JrdmRNLzV3WHhMRlM2RkJPODBkRjlMT3dEb3RUWGhjT3RMOE1DRHI2VGRBSk85RmYyT2prdjZuS3ZUYmtDeVgvLzN6djdUUVk4YjNKbkE2YkpjMHVjU0VYMVJHTUNKaUlnR2RGblBSTlRUZWJDbXZyMG9UTDhWS2VxcnhMYU8vcE00ZFA0UEVSZEVTMU5mN2JlTzJnT0RwVjdzc3ppN1VLSGJHSERPd3ZIL0ZmVzlYdTVVaWtSa0pVNlZiU3ZKWGcwQThIamNFVjlIS2NWamJQSXNqRTJlamVMc3U3Q3ZlWDNRaXU2aGZONnpDK3E0Vk9pTUZlaTFOU0Zka3k4cjBOZHNQQkJ3amdkdUhOSDlFVis5K21mUXhHbFJZOWlHT3NNT1hNelU4ZVB0YjBDdFRNUFk1Rm5ZMy9KaVZMM2NMMVZTZkE1S3h6NGdDOThBY0tSMWcvaDducWk5Q2VtYWZIUmJ6K0pmRGY4WmROcDRPR01TcHdmMFJtL3EvVFRvc1dwbGl1eDl0SVVHaVlndUZ3emdSRVJFQTh6MkNGcHBTUXJaVzVVaUVSa0poVEE1OUVpS3p4R0YyN0lTaXpBNWN3bnF1bmJBNFRLSHZleTQxQVhpZFordFJYYU95MjJMcWkvMFNGRklTbG5MTEgveHltVFplMStWY2YvQ2NyNzNvU3FRajA5WmdDbFp5eUJCRVhRL0pFbitGaEljYmd1cTI3ZUliYjZRbnFMT0F3WUtvTVVwTk9oM0dJSmZNNFRCMWNmOS8zMjZyUTBoLzFic0xoTU90ZjRCQ2trcGU0Z1NQUThxOVg5Q2Nud3UrbXd0VVozWjFCdCt0RndSNURkV0tSSXhLZk4yRktUZklxcU4rNXVVOFExVTZqZEJJU21ScWg0UEFFalhGRVExdWc5NDEzTVhaaXhDVWRZZHNuWnNPbE1sREpZNnBBd1VaYk83elhDNit1R0dHN2twYzJUWEdPN2lmVVJFc2NJQVRrUkVGS0U0aFViV0wvdm1DVDlIc2pvUEVpUTQzUlljMFczQU5YbmZnd1Jwb0tmNFl1U25meDF0cG1NNGJkZ0dvNjBWU29VYWNRb05OSDdCVksxTXdVUy8zdGd0ZmZMUlZaVXlDUVhwdDBaMGowTk5QdzYxYjBiMjNRRWprZjQ2KzA5algvTjZKS215Y2ZQRUZ5SzZqNjlQZkRIbzlqbTVENGM4NTNqNzM0S0diNWZiRHAycElxQmYrRlVwODNEZWVDaGcvYm9tTGszMHF3YThhK1R0WVhwRlJ6TnRPMTJUSDNCOFZkdGY4WG1QdHlmMjRMWGhGOHZ0Y1VVZHZvSGdmYjZUNDhmQzVYSEE3YlpERTVlT0NkcXZpbjB1anpkQVh6ZitLYVJyQ21UbjlUczZrS2dhQXdBNHZtTzFBQUFWVlVsRVFWU2l5SjdScmhmL096RFo5WDZ0d0NRQUhpVEhqdzE2WHhJazVLYk14WlRNcFVoVHl5c0c5RHM2VWRYMmZ3RUFCUm1MTUNIdDM0YjhqaGZ6dXhBUlhRNFl3SW1JaUNJMHVDcTUvNVJ6bDl1T1Z1TmhIR3o1RmVibVBpSUtyQ2tsRlRJU0NtRjJkRUNsVE1MaXdwY0F2OVpVYnJjVDQxS3ZFMnRjUFhDamFkQjZYN1V5TldpZjdpOGJvLzFDNnlrUDNPZ3duMEp6MzM3b1RFZkVHbTZic3hmcXVEUUF3Tnk4UnpFWGo0YTlydDVjTlRJM2ZKbHd1cTE0Nzh4alF4NHpOWE81YkJUZm44bXVBd0NjYUg4ZDEzOWxIUUFKRHBjWmxmcFgwV3Ryd2swVDFvdS96OEdWN3RzR2ZsdUZwTVEzQ2wrR1VvcVhWU3NITHF5N1QxU053YXljKzJRRkNnSHZFb3NETFMrS2xuRysrd21seTNKbVJBcjRFUkhGUW9nNVhrUkVSRFJZbjYwNVlCUVc4QVlJbmZrb0FLRE5YSTJQRzU4WkdNWDJydjA5MmZGM3VOdzIyRjFHR0cydHNuT045bFo4M3JOTEJKbW0zazlsdmNOSEU2T3RGYjIySnB6b2VBTTd6ejZPL1MzL2plYStmYkpDYjNWZDcwWjFUYnZMakxOZEh3ejNyVjUyN0M2aitFOHdCa3RkeUhOOUkvY0dTejJhZXN1aE4xVmlWK05hNkV5VjZIZDA0b2p1bGFCLzl4NTRjRzVnemJiYjQwS0grZVRBbFBJTEQ1Z2NMalBNRHU5MGZiT2pIWitkLzYyc2QzcWJ1UXE3RzlmQjZCZTZoMXBQM21zN2h3cmRLeUgzRXhGZDdqZ0NUa1JFRkNHcnN4ZE5mZnR3VmNxMTBKdU9vZDE4SEozOU5RR2pjUlpuRjQ3b05xREc4QTV5aytlZzJXOUtlWmYxckJnNXR6aTdjS0xqRGJnOVRoeHEvUVBtWC9VRVRuVzhGZkM1SnJzZXV4dWZDZGorNzVQL0hMQnRSOTM5bC9vMUEzZ0dIaVNZN0cxaFIxb3ZoZDFseE83R2RVTWVjN1o3SjZ6T0hud2xiU0VTNGpJRFJsdDkzQjRuZW0zTnFEWDhNNkxSMHUxMTM3Mm9lL2FKcGtEY0pYNFFQSWorczNxc253ZHNzenE3Y2JaN0p4cDdkb3R0eDlvMkI0UnR2YWtTbnpiOUZOUEhmQnRaaVVXUUlNSHRjZUpFeHh1eWF2MWRsbnJrcFZ3REFIQjVIT2l6TmVOVXgxdXk2eGtzdFRqUjhTYXVUcnNCcHpxM1FoK2s2R0ZuL3lrY1BQOGJLS1E0S0tRNFNKRGc4ampRNytoQWovVWNZdGtQbllob3VFa2VqNGYvTDBaRVJGZTBmOWJlTSt6WFZDclVrQVpHOHZ4SFlOWEtGRGc5dHFnTFQ4bEpVRWlLSUMyeHZHdG9mYlNhaVFDOGEzU050dk1ZTE54K0NpM1JyNWljeGRrdEc1WDlzbEpLS3ZFd3hlTnhYMVNROTlVdnNEcDc0SFRMVzRGSmtLQ1FWSERERmNIdktmOWJ2NXdNUnh1M3dXcHFhckIrL1hvQXdOU3BVL0hNTTRFUDFJam95MFdTQmxVT0hjQVJjQ0lpb2lCY2JsdlE3Yll3eGJ3aTR3blJqMW9lU0lLTldrYXpuMEs3bUxaWlZ6cVh4M0hKMTNDNnJTSFhhSHZnRVFYZHdyczh3emNSMFVqakduQWlJaUlpSWlLaUdHQUFKeUlpSWlJaUlvb0JCbkFpSWlJaUl2cFNNSnZOc0ZnczRROGNSVnd1RnhvYUd2RGhoeC9pczg4K2kvcjhob1lHMk8zQmw1Y0UrNjFiVzF2UjJOaUkvdjcrcUQ5ck5PQWFjQ0lpSWlLaVVlN2t5WlA0L2U5L0w5NXYzTGhSdkg3b29ZZkU2OGNmZnh4RlJVWEQ4cG5uenAwTGU0eEtwVUplWGw3WTR3d0dBejc4OEVPVWw1ZGp6cHc1dVBmZWU0ZmhEcVAzL1BQUEF3Q1NrNVB4NUpOUEJ1dy9jT0FBbXBxYVVGeGNqTW1USjBPbFVzSGxjdUhsbDE4V3gzei8rOStIcjM2WHpXYVQvVnVzV2JNbXF2dHhPQno0MFk5K0JMUFpEQURRYXJXNDVwcHJvRkJFTmc3YjA5T0RGMTU0QVFxRkFqZmRkQk8rK2MxdkFnQzJidDJLcXFvcW1Fd20vUEtYdjVSZGI5dTJiYWl1cm9aQ29jQnZmdk1iYURTYXFPNzV5NDRCbklpSWlJaUlobzEvWUErbXJLd005OXh6ajZnTVA1U2NuQno4OUtjL0RYdmN0bTNiY1Bqd1lRRGVrRHR2M3J5b0hoU3NXN2NPSFIwZEVSKy9jZU5HN055NUUwYWp0ekRuSFhmY0FjQTcrZ3NBcWFtcFFjL2J0MjhmenB3NWc0OC8vaGhyMXF6QjlPblQ0WGE3Y2ZMa1NYR014K01SQWR6bGNzbjJSVXVsVW1IbXpKbll2MzgvQUcrZ3JxcXF3dXpac3lNNnY3NitIZ0RnZHJ1Ums1TWp0dXYxZXJTMXRRRUFUcDA2aGVMaVluSHZaODZjQVFBVUZCUXdmQWZCQUU1RVJFUkVSRjhZU1pLZ1ZDcGwyNXhPWjRpamcxdTVjaVdPSFRzR2g4TmI3Zi9OTjkvRXM4OCtHM0RkNFZSZVhpNUNxQytBRDZXM3R4ZG56NTRGQUNRbUptTHExS21YZkErblQ1L0c2NisvUHVReGc2ZUpiOW15QmR1MmJRdDUvTU1QUHl4bUhSdy9mbHhzYjJwcXd2YnQyd0VBTTJiTVFIVjFOUUNnb3FJQ1dWbFplTzY1NTJUWHFhK3ZEM2dZNDN2NE1wb3hnQk1SRVJFUmpSS0hEeC9HcGsyYkx2cjgzLzcydDBHM1AvbmtrNWc4ZWJKc1cybHBLWll1WFNyZUR3NW9QdlBuencrWU1oNXVGSDJ3OVBSMDNIampqZmpvbzQ4d1pjb1UzSExMTFZHRjc3bHo1Nkt2cncrVmxaVWlzSmFWbFluOTVlWGxBSUNFaEFTVWxwWkdkVzgrUjQ0Y2djZmpiY0UzZS9ic1lYazRZTFZheFVPQVNKbk5aakVsUFJqZlF3eW4weWtMNEh2MzdoV3ZYM2poQmZINitQSGp1T1dXVzZLNmg5R01BWnlJaUlpSWlJYWRTcVZDY25KeTJPT09IajJLaG9hR3NNZnQyTEVENzc3N2J0amphbXRyVVZ0YkcvWTQvN1hWeTVZdEF3Q2NPWE5HQlBDNzc3NWJUQVgzQmZEVTFOU0xIc0gxVFFNSGdBVUxGbURuenAzWXMyZVBDT1UrNjlhdEU2L2RicmRzMzlxMWF3RWdvdW43bCtyWXNXTWhDNmxwdFZyazVPU2dyYTBOUnFNUmJXMXRLQ3NyUTNWMU5ZeEdJeElURTROT2M1ODBhZEpJMy9abGp3R2NpSWlJaUdpVVVLdlZ5TXpNRE5odXQ5dkZldWFocEthbVFxVlNCV3lQaXd1TUZaOTk5bGxFVmJldFZpdXNWbXZZNDY1a0RRME5hR2xwQVFDa3BhVmgwcVJKT0g3OE9Bd0dROEN4d2JaRnNnK1FQMVFJeG45OWVUaDc5dXdCNEIzMS84VXZmaEd3bm52cTFLblFhRFFvTFMxRmZuNCtTa3BLY09USUVRQkFjWEh4cUo5cUhnb0RPQkVSRVJIUktERmp4Z3pNbURFallQdmdLdWloM0hmZmZjTlNCZDIvclZXd2RjSEJwcUFybGNxZ1FkL0hmOTI0UXFHSXVOSTNBTHozM25zQUFKUEpCTUM3THYzOTk5OFBPTTVzTnVPOTk5NGI4ajZDK2Vpamo4VHJXQlFtczl2dGlJK1BCK0Q5VHZ2MzcwZDFkVFhTMDlOeC8vMzN5NDdkdTNjdit2djdVVlJVaFBIangwT1NKRFEwTktDdXJnNkFkN1RiZitiQkRUZmNnT3pzYkh6NzI5K1cvY2IxOWZXdzJXd0FnUHo4ZlBGdmVQUE5OK1BPTys4YzBlOTdKV0VBSnlJaUlpS2lZVGM0V1B1SDZwNmVIdkc2c3JKU2hMMmhMRjY4R0lzWEx3NjUzLy82cTFhdHdzS0ZDeU8rVjE5eE1SK1B4eE93RGZDRzJlM2J0eU1oSVNGa3BmUEI5SG85S2lzckE3YXZXTEVDSzFhc2dNUGh3UGUrOXoyeGZjT0dEU0xZOXZmMzQ0a25uaEQ3d28xdzYvVjY3TnExQzRjT0hjS3p6ejZMek14TVdLMVdiTjI2RllCM1dZRFZhcFU5QlBqa2swL0U2UHh0dDkyR0pVdVd5RWJhZFRvZGREcWRlRDk5K25Sa1oyY0hQT0R3WHk4K2JkcTBJZTl6TkdNQUp5SWlJaUtpWVdleFdLRFg2NFB1ODFVRDl4MDN1RkwzbDhuMjdkc0Qxbm1QNUdmNXd2NmVQWHV3WXNVS1pHVmxJUzh2RDYydHJYQTRIRGgrL0RpdXVlWWFBSURSYU1UNTgrZkYrYjVDZWhNblRnejVHYzNOelFIRitEWnUzQ2lxb3VmbTVrS3IxUTdyOS9veVlRQW5JaUlpSW9xUjA2ZFA0KzY3N3g2MjY2MWR1emJxS2VHUFBQSklRSEd2U0FXcmdxN1ZhbVZWc1gwcUt5dURqdndDM2xGWHdEdXQvTVVYWDBSU1VwTFkxOUxTZ3AvOTdHY0FJS1pSajdTTkd6ZWl2THdjcjczMkdnQnZXelAveXQ2KzBYWC92dVIydTEwV3JQMUg5WDFxYTJ0RC9nWWpvYXlzVEh4ZWVYazVsaXhaZ3JpNE9KU1VsSWdlNVpXVmxTS0FuejU5V255SCtQaDRGQllXQWdDeXNyS1FtWm1KcDU1NkNqLys4WThCZUF2SDNYdnZ2V2h1Ymc3NjJiNVJjcDFPaHpWcjFvanR1M2J0d3E1ZHV3QjRaeWJjY01NTncvMjFyeWdNNEVSRVJFUkVGRE5Iang0VjFiVkxTMHVSbEpTRVR6NzVCUC80eHo4Z1NaSnNMZmVFQ1JOaWNrOEdnMEZNMDVZa0thSldZL0h4OGZqakgvOElnOEVBaFVLQmpvNE9zUzhoSVFFQVVGVlZOVEkzUE1EbGNvblhDb1VDMDZaTmcxYXJSVTlQRDB3bUV3NGZQb3dGQ3hhZ3BLUUVPM2Z1QkFDY09uVUtUcWNUY1hGeE9IWHFsRGgveXBRcHNyWHRxMWF0Z2xxdER2ak11TGc0WkdabW9ydTcrNklmNUl4bURPQkVSRVJFUktQSTJMRmpaY0VOOEk3bWRuZDNoejAzUFQwOVlGUTZMUzFOOXQ2M05yaXNyQXlyVjYrVzdUTWFqV0lFV2FQUmlQWmZFeWRPRExpbmdvSUNMRm15UkxadDM3NTkyTEpsUzlqNzNMSmx5NURIRFY1THZYWHJWdEVidTdTMEZGbFpXVUhQYTJ0cnd5T1BQSUtubjM0YUV5ZE9SSHg4dkZnLzdhK2twQVFBVUZoWWlGMjdkaUUxTlJWOWZYMWg3enRhL2c4cmxFb2xGQW9GNXMrZmp3OCsrQUNBZDZiQmdnVUxVRkJRQUkxR0l5ck8xOWJXWXZyMDZhaXBxUkhuRnhjWGk5ZU5qWTJvcmEzRnlaTW54Ylp6NTg3aG5YZmVRV3BxS3Rhdlg0OW5uMzFXMW9QY3YyKzYyKzNHZ1FNSEFBQjVlWGxpU3Z2WXNXT0grUmU0OGpDQUV4RVJFUkdOb0tLaW9vaENZNnc4OTl4ekFkc2lyWUwrbmU5OEoreVU5dzBiTm9UY2w1S1NnbWVlZVFhdnZ2b3FGaTllTElMdStQSGpzVzdkT2tpU0JJVkNnZVRrNUlpTG5BMkh1KzY2Q3kwdExlanQ3Y1hLbFNzRDloY1VGSWgxNjI2M1cwemI5Zy9xa2lRaExTME5jK2JNRVE4V2ZGTzZWNjVjaWIvODVTK3lhd2FyOUE1NGx3aUU0anNuTXpNVDY5ZXZsN1Z2OHhWV0t5c3JFd0c4c2JFUk9wME91Ym01S0NvcXd0R2pSd0VBSjA2Y1FFWkdodXloaTM4QWIybHBFU1BtUHEydHJXaHRiVVZPVGc2KzlyV3ZCZHliZjhFOW04MG1BbmhSVVJHcm9QdGhBQ2NpSWlJaW9tRzFkdTNhc0Qyckl3bjhnMGVxVlNxVmJMMjRQOThJTnVEdGR4NU5xN0RrNUdUODRBYy9nRjZ2RDlvbi9lbW5udzRhbUcrLy9YWXNXclJJdEVnYjNHTTdOVFVWOCtiTncvejU4d01DK0hEdzc5M3VtL2FlbloyTkNSTW1vTEd4RVFDd2YvOStyRnk1RXRPbVRRc0k0RDU1ZVhraFIvMGo1VnMvRDBBMk5iMm1wa2JzUzB0THc5S2xTeS9wYzY1MERPQkVSRVJFUkhSRm1EZHZIdWJObXhkMG4zOUF2dlBPTzZOcVF3WjRXM2hGOGxBQVFOQ2ljLzZlZi81NU1kMTZjSTl6bjJCQlAxSytLdVAraGQvOGx3SmNlKzIxSW9BZlBIZ1F5NWN2Rit2RHAwK2ZqdUxpWXV6WnMwY2NQM1BtVE5uMUZ5NWNpSVVMRjhyYW9QbUtzSVZTWGw0ZWRMdHY1Qnp3RnJGakFDY2lJaUlpb2xIaHBaZGVrdlZyamxhd0t1aEFZTTl2Znc4ODhBQUE0TzIzM3hhQjBiZHQwNlpOQUx5QjhvNDc3Z0FBdlBubW16Q1pUQmQ5ajVlYlVDUHg2OWV2RjY4N096dnhyMy85Qzh1V0xVTmlZcUxzdUphV0ZsUlZWZUcyMjI0THVJYi9HbXovUUQ5bnpoeTg5ZFpiOEhnODZPdnJ3NGtUSnpCanhneng0TUJtcytIUGYvNnpPSDdXckZrWDkrVW9hZ3pnUkVSRVJFUTBZbnd0cjNiczJCR3d6UmZBMVdxMTJMWnQyN1l2SklDcjFXcms1T1NFM0Q4NDdBNDF4VDJhNmU5T3B4Ti8rdE9mY083Y09SdzllaFNyVjY4V0k5THZ2LzgrM24zM1hUaWRUdGp0ZGl4ZnZseWM1L0Y0ME5UVUpON241ZVdKMTFxdEZsT21USUhiN1VaWldWbkF1djJhbWhwUndFMnIxZUxxcTYrTzZGN05aalBxNnVvd2UvYnNnSDMreXdWc05wdG9SWGJ6elRkekRiZ2ZCbkFpSXJyaUxadnlXdmlEaUlnSXFhbXBRYWMrMisxMjJYcmlvYzVYcVZRQjI1T1RrNGZsL3I1SWhZV0Zva0o3TVA1VDNCOTQ0QUhrNStjUHkrZSsvZmJiT0hmdUhBRHZtbTZsVWluMmVUd2VFWlEvK09BRHBLU2tpQUpvVFUxTnNpSnNXcTFXdHU3K3JydnVFZzhDQmxkZzkrOU5QbW5TSkhSMWRZbjNvZjZObTV1YjhaT2YvQVRUcGsxRGFtb3FPanM3eGI2VEowOWkrdlRwMFgvNVVZZ0JuSWlJaUlob2xBZzFUVHpTS3VqMzNYZGZ5Q3JvRG9kREJFRC9sbUo2dlQ3a05oK1h5elhrY2NFcXR3OGxYQnN5bjQwYk42S25wd2UvL3ZXdm83citwazJiSWhybEhpclFBOER1M2J1eGUvZHU4WDc1OHVXeWF1U0xGeTlHWDErZk9PYnR0OTlHUmtZR1NrdExVVkZSSVk2TGk0dkR4eDkvak0yYk4wZjFQUURnOE9IRE9IejRzSGovMkdPUFljYU1HUUM4STlrK3ZuWnJPcDBPcjd6eWl1emZhY09HRFZpMGFCR3V2ZlphakJrekJrcWxFZ3NXTEFCd29aZTc3MkZDc0hBL21qQ0FFeEVSRVJIUkpXdHViZzVhbkN4WWVCNjhyYk96TTZMalJvTEw1WkpOTDQ5RXVBcnZrVGh5NUFqKy92ZS9pL2NMRnk3RXJiZmVHbkRjdDc3MUxSZ01CbFJYVjhQajhXRHo1czFJVEV5VUZUMHJLU21SVllFZkxuVjFkYkwzQ29VQ0pwTkpqS2huWjJlanZiMGREb2NETzNic3dJNGRPNkJRS0VUSWRydmRPSFRvRURadjNneVB4d09OUm9QZi9lNTN3MzZmVnhMRkYzMERSRVJFUkVSRW84M3AwNmRGUC9HWk0yZGkxYXBWUVkrVEpBbjMzMzgvY25OekFYaEhrcnU3dThVSU13RGNlT09OSTNLUGRydGR2TTdNek1RUGYvaERQUHJvbzVBa0NRa0pDWGp5eVNleGVQRmlXZnMxdDlzTm04MEdtODBHaDhNQmw4c2x2dWZVcVZOSDVENnZKQndCSnlJaUlpSWE1WVlxUU9hL1hhMVdoN3hHWGw0ZUhuLzg4V0cvTndBaHA3MFBoOHpNeklCKzR5UEI5OXY1L252MTZ0VlFxOVZvYVduQmd3OCtDSVVpOU5pb1JxUEJRdzg5aEpkZmZobmYvZTUzVVZCUUFBREl6YzFGUlVVRmlvcUtSdVEzdXY3NjYxRlJVUUdYeTRXSEgzNVk5R0Jmc0dBQjh2UHpvZFZxc1hUcFVzeWFOUXNIRHg1RWMzTXpUQ1lUbkU2bkxKVDdYZzl1ZHpZYVNSN2Y0d2dpSWlJaUlpS0tLYWZUR1hIVmRMZmJIUkRVZzIwYlRuMTlmVWhJU0pDdDNUYWJ6VWhNVEpTRmJKS1RRdnc0RE9CRVJFUkVSRVJFd3loVUFPY2F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aUlpSWlJaUlpSWlJaUlpSWlJaUlpSWlJaUlpSWlJaW9zdkgvd2NzOWt4WVYvbWRPUUFBQUFCSlJVNUVya0pnZ2c9PSIsCgkiVGhlbWUiIDogIiIsCgkiVHlwZSIgOiAibWluZCIsCgkiVmVyc2lvbiIgOiAiIgp9Cg=="/>
    </extobj>
  </extobjs>
</s:customData>
</file>

<file path=customXml/itemProps1.xml><?xml version="1.0" encoding="utf-8"?>
<ds:datastoreItem xmlns:ds="http://schemas.openxmlformats.org/officeDocument/2006/customXml" ds:itemID="{098A3360-9B29-479E-9598-D3998D1F3E0E}">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1433</TotalTime>
  <Words>1426</Words>
  <Application>Microsoft Office PowerPoint</Application>
  <PresentationFormat>宽屏</PresentationFormat>
  <Paragraphs>212</Paragraphs>
  <Slides>30</Slides>
  <Notes>2</Notes>
  <HiddenSlides>0</HiddenSlides>
  <MMClips>0</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1</vt:i4>
      </vt:variant>
      <vt:variant>
        <vt:lpstr>幻灯片标题</vt:lpstr>
      </vt:variant>
      <vt:variant>
        <vt:i4>30</vt:i4>
      </vt:variant>
    </vt:vector>
  </HeadingPairs>
  <TitlesOfParts>
    <vt:vector size="49" baseType="lpstr">
      <vt:lpstr>Gulim</vt:lpstr>
      <vt:lpstr>方正清刻本悦宋简体</vt:lpstr>
      <vt:lpstr>黑体</vt:lpstr>
      <vt:lpstr>华文隶书</vt:lpstr>
      <vt:lpstr>华文新魏</vt:lpstr>
      <vt:lpstr>隶书</vt:lpstr>
      <vt:lpstr>思源黑体 CN Heavy</vt:lpstr>
      <vt:lpstr>思源黑体 CN Regular</vt:lpstr>
      <vt:lpstr>宋体</vt:lpstr>
      <vt:lpstr>微软雅黑</vt:lpstr>
      <vt:lpstr>-윤고딕140</vt:lpstr>
      <vt:lpstr>Arial</vt:lpstr>
      <vt:lpstr>Calibri</vt:lpstr>
      <vt:lpstr>Calibri Light</vt:lpstr>
      <vt:lpstr>Times New Roman</vt:lpstr>
      <vt:lpstr>Wingdings</vt:lpstr>
      <vt:lpstr>Office 主题</vt:lpstr>
      <vt:lpstr>1_Office 主题</vt:lpstr>
      <vt:lpstr>Visio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王霄</dc:creator>
  <cp:lastModifiedBy>1</cp:lastModifiedBy>
  <cp:revision>172</cp:revision>
  <dcterms:created xsi:type="dcterms:W3CDTF">2015-05-05T08:02:00Z</dcterms:created>
  <dcterms:modified xsi:type="dcterms:W3CDTF">2022-12-15T08:30:06Z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7AEBF06F4BEF48F6871865E5FF6D343E</vt:lpwstr>
  </property>
</Properties>
</file>